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63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ky\Desktop\CE%20gra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plotArea>
      <c:layout/>
      <c:lineChart>
        <c:grouping val="standard"/>
        <c:ser>
          <c:idx val="0"/>
          <c:order val="0"/>
          <c:tx>
            <c:strRef>
              <c:f>Hárok1!$B$3</c:f>
              <c:strCache>
                <c:ptCount val="1"/>
                <c:pt idx="0">
                  <c:v>Hungary 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Hárok1!$B$4:$B$64</c:f>
              <c:numCache>
                <c:formatCode>#,##0</c:formatCode>
                <c:ptCount val="61"/>
                <c:pt idx="0">
                  <c:v>2479.9581549760351</c:v>
                </c:pt>
                <c:pt idx="1">
                  <c:v>2694.9683713176896</c:v>
                </c:pt>
                <c:pt idx="2">
                  <c:v>2761.9895245110079</c:v>
                </c:pt>
                <c:pt idx="3">
                  <c:v>2785.5050743421866</c:v>
                </c:pt>
                <c:pt idx="4">
                  <c:v>2850.2389601193831</c:v>
                </c:pt>
                <c:pt idx="5">
                  <c:v>3070.1694082985514</c:v>
                </c:pt>
                <c:pt idx="6">
                  <c:v>2905.7900856537995</c:v>
                </c:pt>
                <c:pt idx="7">
                  <c:v>3169.4429592151791</c:v>
                </c:pt>
                <c:pt idx="8">
                  <c:v>3367.0270150208003</c:v>
                </c:pt>
                <c:pt idx="9">
                  <c:v>3484.1141716753677</c:v>
                </c:pt>
                <c:pt idx="10">
                  <c:v>3649.1015883674495</c:v>
                </c:pt>
                <c:pt idx="11">
                  <c:v>3816.2280528133033</c:v>
                </c:pt>
                <c:pt idx="12">
                  <c:v>3961.8744653587869</c:v>
                </c:pt>
                <c:pt idx="13">
                  <c:v>4167.6581556157162</c:v>
                </c:pt>
                <c:pt idx="14">
                  <c:v>4388.0141099373413</c:v>
                </c:pt>
                <c:pt idx="15">
                  <c:v>4409.5282119867261</c:v>
                </c:pt>
                <c:pt idx="16">
                  <c:v>4646.1488134246947</c:v>
                </c:pt>
                <c:pt idx="17">
                  <c:v>4893.9382982060661</c:v>
                </c:pt>
                <c:pt idx="18">
                  <c:v>4934.1005182041654</c:v>
                </c:pt>
                <c:pt idx="19">
                  <c:v>5062.1609614103145</c:v>
                </c:pt>
                <c:pt idx="20">
                  <c:v>5027.9154507628036</c:v>
                </c:pt>
                <c:pt idx="21">
                  <c:v>5238.1420853979635</c:v>
                </c:pt>
                <c:pt idx="22">
                  <c:v>5335.7640781444516</c:v>
                </c:pt>
                <c:pt idx="23">
                  <c:v>5595.5103329378253</c:v>
                </c:pt>
                <c:pt idx="24">
                  <c:v>5715.8152443853878</c:v>
                </c:pt>
                <c:pt idx="25">
                  <c:v>5804.765780534125</c:v>
                </c:pt>
                <c:pt idx="26">
                  <c:v>5790.6542928825211</c:v>
                </c:pt>
                <c:pt idx="27">
                  <c:v>6126.0974079608905</c:v>
                </c:pt>
                <c:pt idx="28">
                  <c:v>6253.2946659666395</c:v>
                </c:pt>
                <c:pt idx="29">
                  <c:v>6251.0194343467165</c:v>
                </c:pt>
                <c:pt idx="30">
                  <c:v>6306.4550499882362</c:v>
                </c:pt>
                <c:pt idx="31">
                  <c:v>6350.5552146838481</c:v>
                </c:pt>
                <c:pt idx="32">
                  <c:v>6583.2146881559529</c:v>
                </c:pt>
                <c:pt idx="33">
                  <c:v>6525.4122183189838</c:v>
                </c:pt>
                <c:pt idx="34">
                  <c:v>6709.6146759409194</c:v>
                </c:pt>
                <c:pt idx="35">
                  <c:v>6556.5615123566804</c:v>
                </c:pt>
                <c:pt idx="36">
                  <c:v>6699.2656345465875</c:v>
                </c:pt>
                <c:pt idx="37">
                  <c:v>6814.3511384945614</c:v>
                </c:pt>
                <c:pt idx="38">
                  <c:v>7030.9704018492776</c:v>
                </c:pt>
                <c:pt idx="39">
                  <c:v>6902.9099662465069</c:v>
                </c:pt>
                <c:pt idx="40">
                  <c:v>6458.809781833188</c:v>
                </c:pt>
                <c:pt idx="41">
                  <c:v>5676.1318008311364</c:v>
                </c:pt>
                <c:pt idx="42">
                  <c:v>5510.0264373185146</c:v>
                </c:pt>
                <c:pt idx="43">
                  <c:v>5506.400271828833</c:v>
                </c:pt>
                <c:pt idx="44">
                  <c:v>5687.1146160607204</c:v>
                </c:pt>
                <c:pt idx="45">
                  <c:v>5780.6622240854567</c:v>
                </c:pt>
                <c:pt idx="46">
                  <c:v>5802.1024826255207</c:v>
                </c:pt>
                <c:pt idx="47">
                  <c:v>6000.9462781842813</c:v>
                </c:pt>
                <c:pt idx="48">
                  <c:v>6263.2396768754179</c:v>
                </c:pt>
                <c:pt idx="49">
                  <c:v>6481.8135968642118</c:v>
                </c:pt>
                <c:pt idx="50">
                  <c:v>6771.7835944667759</c:v>
                </c:pt>
                <c:pt idx="51">
                  <c:v>7035.2983683006687</c:v>
                </c:pt>
                <c:pt idx="52">
                  <c:v>7364.7859441221899</c:v>
                </c:pt>
                <c:pt idx="53">
                  <c:v>7664.1167896519919</c:v>
                </c:pt>
                <c:pt idx="54">
                  <c:v>8047.2330408900971</c:v>
                </c:pt>
                <c:pt idx="55">
                  <c:v>8378.7287648568945</c:v>
                </c:pt>
                <c:pt idx="56">
                  <c:v>8715.0962496528555</c:v>
                </c:pt>
                <c:pt idx="57">
                  <c:v>8735.5621706897291</c:v>
                </c:pt>
                <c:pt idx="58">
                  <c:v>8825.7648336207458</c:v>
                </c:pt>
                <c:pt idx="59">
                  <c:v>8236.6753038071693</c:v>
                </c:pt>
                <c:pt idx="60">
                  <c:v>8352.6831552969579</c:v>
                </c:pt>
              </c:numCache>
            </c:numRef>
          </c:val>
        </c:ser>
        <c:ser>
          <c:idx val="1"/>
          <c:order val="1"/>
          <c:tx>
            <c:strRef>
              <c:f>Hárok1!$C$3</c:f>
              <c:strCache>
                <c:ptCount val="1"/>
                <c:pt idx="0">
                  <c:v>Poland 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Hárok1!$C$4:$C$64</c:f>
              <c:numCache>
                <c:formatCode>#,##0</c:formatCode>
                <c:ptCount val="61"/>
                <c:pt idx="0">
                  <c:v>2446.8926873108153</c:v>
                </c:pt>
                <c:pt idx="1">
                  <c:v>2510.2379889085578</c:v>
                </c:pt>
                <c:pt idx="2">
                  <c:v>2521.2090182814327</c:v>
                </c:pt>
                <c:pt idx="3">
                  <c:v>2617.6495686431499</c:v>
                </c:pt>
                <c:pt idx="4">
                  <c:v>2714.7738394029993</c:v>
                </c:pt>
                <c:pt idx="5">
                  <c:v>2793.7802046369402</c:v>
                </c:pt>
                <c:pt idx="6">
                  <c:v>2863.6985186678035</c:v>
                </c:pt>
                <c:pt idx="7">
                  <c:v>2962.2895863971225</c:v>
                </c:pt>
                <c:pt idx="8">
                  <c:v>3056.9218642758501</c:v>
                </c:pt>
                <c:pt idx="9">
                  <c:v>3096.222511985774</c:v>
                </c:pt>
                <c:pt idx="10">
                  <c:v>3214.6655576367243</c:v>
                </c:pt>
                <c:pt idx="11">
                  <c:v>3426.2093024688102</c:v>
                </c:pt>
                <c:pt idx="12">
                  <c:v>3340.5333034186533</c:v>
                </c:pt>
                <c:pt idx="13">
                  <c:v>3502.4080223610385</c:v>
                </c:pt>
                <c:pt idx="14">
                  <c:v>3621.887656346928</c:v>
                </c:pt>
                <c:pt idx="15">
                  <c:v>3786.83857666934</c:v>
                </c:pt>
                <c:pt idx="16">
                  <c:v>3991.3949032828486</c:v>
                </c:pt>
                <c:pt idx="17">
                  <c:v>4102.9039440043307</c:v>
                </c:pt>
                <c:pt idx="18">
                  <c:v>4317.4520508967225</c:v>
                </c:pt>
                <c:pt idx="19">
                  <c:v>4241.2674788883332</c:v>
                </c:pt>
                <c:pt idx="20">
                  <c:v>4427.7957790538194</c:v>
                </c:pt>
                <c:pt idx="21">
                  <c:v>4706.9595783641844</c:v>
                </c:pt>
                <c:pt idx="22">
                  <c:v>5009.7855339779971</c:v>
                </c:pt>
                <c:pt idx="23">
                  <c:v>5339.5450554775589</c:v>
                </c:pt>
                <c:pt idx="24">
                  <c:v>5600.6080911756108</c:v>
                </c:pt>
                <c:pt idx="25">
                  <c:v>5807.869852216958</c:v>
                </c:pt>
                <c:pt idx="26">
                  <c:v>5895.404427396762</c:v>
                </c:pt>
                <c:pt idx="27">
                  <c:v>5949.3796169458301</c:v>
                </c:pt>
                <c:pt idx="28">
                  <c:v>6110.8467909279161</c:v>
                </c:pt>
                <c:pt idx="29">
                  <c:v>5942.0855097458343</c:v>
                </c:pt>
                <c:pt idx="30">
                  <c:v>5739.8780922095257</c:v>
                </c:pt>
                <c:pt idx="31">
                  <c:v>5385.2411219037613</c:v>
                </c:pt>
                <c:pt idx="32">
                  <c:v>5288.2434001000738</c:v>
                </c:pt>
                <c:pt idx="33">
                  <c:v>5497.5967317168343</c:v>
                </c:pt>
                <c:pt idx="34">
                  <c:v>5650.4816710137693</c:v>
                </c:pt>
                <c:pt idx="35">
                  <c:v>5660.3989153044467</c:v>
                </c:pt>
                <c:pt idx="36">
                  <c:v>5796.5236151299387</c:v>
                </c:pt>
                <c:pt idx="37">
                  <c:v>5682.9565694571402</c:v>
                </c:pt>
                <c:pt idx="38">
                  <c:v>5789.1460081676087</c:v>
                </c:pt>
                <c:pt idx="39">
                  <c:v>5683.8096246910891</c:v>
                </c:pt>
                <c:pt idx="40">
                  <c:v>5113.4054803051768</c:v>
                </c:pt>
                <c:pt idx="41">
                  <c:v>4738.0385232929411</c:v>
                </c:pt>
                <c:pt idx="42">
                  <c:v>4842.3278699632801</c:v>
                </c:pt>
                <c:pt idx="43">
                  <c:v>5010.6756958751166</c:v>
                </c:pt>
                <c:pt idx="44">
                  <c:v>5264.8565565796671</c:v>
                </c:pt>
                <c:pt idx="45">
                  <c:v>5623.226713339468</c:v>
                </c:pt>
                <c:pt idx="46">
                  <c:v>5969.5393509266414</c:v>
                </c:pt>
                <c:pt idx="47">
                  <c:v>6388.4034545631403</c:v>
                </c:pt>
                <c:pt idx="48">
                  <c:v>6704.2568729899785</c:v>
                </c:pt>
                <c:pt idx="49">
                  <c:v>7008.1545479514834</c:v>
                </c:pt>
                <c:pt idx="50">
                  <c:v>7308.8392038528318</c:v>
                </c:pt>
                <c:pt idx="51">
                  <c:v>7398.9463725466849</c:v>
                </c:pt>
                <c:pt idx="52">
                  <c:v>7509.1819029575427</c:v>
                </c:pt>
                <c:pt idx="53">
                  <c:v>7804.2470957455216</c:v>
                </c:pt>
                <c:pt idx="54">
                  <c:v>8226.1419967885286</c:v>
                </c:pt>
                <c:pt idx="55">
                  <c:v>8528.6529532926779</c:v>
                </c:pt>
                <c:pt idx="56">
                  <c:v>9064.7364459023265</c:v>
                </c:pt>
                <c:pt idx="57">
                  <c:v>9684.4853243554226</c:v>
                </c:pt>
                <c:pt idx="58">
                  <c:v>10185.603378639869</c:v>
                </c:pt>
                <c:pt idx="59">
                  <c:v>10356.175414963314</c:v>
                </c:pt>
                <c:pt idx="60">
                  <c:v>10762.463507791374</c:v>
                </c:pt>
              </c:numCache>
            </c:numRef>
          </c:val>
        </c:ser>
        <c:ser>
          <c:idx val="2"/>
          <c:order val="2"/>
          <c:tx>
            <c:strRef>
              <c:f>Hárok1!$D$3</c:f>
              <c:strCache>
                <c:ptCount val="1"/>
                <c:pt idx="0">
                  <c:v>Czech Rep.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Hárok1!$D$4:$D$64</c:f>
              <c:numCache>
                <c:formatCode>#,##0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8895.2821230106892</c:v>
                </c:pt>
                <c:pt idx="41">
                  <c:v>7865.4188775331968</c:v>
                </c:pt>
                <c:pt idx="42">
                  <c:v>7817.5819382106883</c:v>
                </c:pt>
                <c:pt idx="43">
                  <c:v>7814.2930325388352</c:v>
                </c:pt>
                <c:pt idx="44">
                  <c:v>7984.8385844569839</c:v>
                </c:pt>
                <c:pt idx="45">
                  <c:v>8464.13976208442</c:v>
                </c:pt>
                <c:pt idx="46">
                  <c:v>8858.6903184888815</c:v>
                </c:pt>
                <c:pt idx="47">
                  <c:v>8792.6405073048372</c:v>
                </c:pt>
                <c:pt idx="48">
                  <c:v>8780.2117394409652</c:v>
                </c:pt>
                <c:pt idx="49">
                  <c:v>8936.7838341549577</c:v>
                </c:pt>
                <c:pt idx="50">
                  <c:v>9320.1936100127277</c:v>
                </c:pt>
                <c:pt idx="51">
                  <c:v>9616.1945994615235</c:v>
                </c:pt>
                <c:pt idx="52">
                  <c:v>9828.6311827852151</c:v>
                </c:pt>
                <c:pt idx="53">
                  <c:v>10203.978308648153</c:v>
                </c:pt>
                <c:pt idx="54">
                  <c:v>10693.032915681748</c:v>
                </c:pt>
                <c:pt idx="55">
                  <c:v>11420.692422913855</c:v>
                </c:pt>
                <c:pt idx="56">
                  <c:v>12229.251054666816</c:v>
                </c:pt>
                <c:pt idx="57">
                  <c:v>12939.109802380353</c:v>
                </c:pt>
                <c:pt idx="58">
                  <c:v>13350.312252040179</c:v>
                </c:pt>
                <c:pt idx="59">
                  <c:v>12734.713422575622</c:v>
                </c:pt>
                <c:pt idx="60">
                  <c:v>13096.585768464309</c:v>
                </c:pt>
              </c:numCache>
            </c:numRef>
          </c:val>
        </c:ser>
        <c:ser>
          <c:idx val="3"/>
          <c:order val="3"/>
          <c:tx>
            <c:strRef>
              <c:f>Hárok1!$E$3</c:f>
              <c:strCache>
                <c:ptCount val="1"/>
                <c:pt idx="0">
                  <c:v>Slovakia 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Hárok1!$E$4:$E$64</c:f>
              <c:numCache>
                <c:formatCode>#,##0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7763.0533840558501</c:v>
                </c:pt>
                <c:pt idx="41">
                  <c:v>6605.8114855129397</c:v>
                </c:pt>
                <c:pt idx="42">
                  <c:v>6158.2269290896093</c:v>
                </c:pt>
                <c:pt idx="43">
                  <c:v>6250.9251293302632</c:v>
                </c:pt>
                <c:pt idx="44">
                  <c:v>6611.9028821797247</c:v>
                </c:pt>
                <c:pt idx="45">
                  <c:v>6976.9545974235252</c:v>
                </c:pt>
                <c:pt idx="46">
                  <c:v>7445.1415267280718</c:v>
                </c:pt>
                <c:pt idx="47">
                  <c:v>7761.6370766541395</c:v>
                </c:pt>
                <c:pt idx="48">
                  <c:v>8089.2539107720613</c:v>
                </c:pt>
                <c:pt idx="49">
                  <c:v>8084.0589057293355</c:v>
                </c:pt>
                <c:pt idx="50">
                  <c:v>8187.7296160227552</c:v>
                </c:pt>
                <c:pt idx="51">
                  <c:v>8465.9905859366318</c:v>
                </c:pt>
                <c:pt idx="52">
                  <c:v>8845.189970517833</c:v>
                </c:pt>
                <c:pt idx="53">
                  <c:v>9256.6681621221451</c:v>
                </c:pt>
                <c:pt idx="54">
                  <c:v>9712.0144111719783</c:v>
                </c:pt>
                <c:pt idx="55">
                  <c:v>10343.51249042597</c:v>
                </c:pt>
                <c:pt idx="56">
                  <c:v>11190.054141503277</c:v>
                </c:pt>
                <c:pt idx="57">
                  <c:v>12346.059660394678</c:v>
                </c:pt>
                <c:pt idx="58">
                  <c:v>13037.086121849687</c:v>
                </c:pt>
                <c:pt idx="59">
                  <c:v>12376.818810005398</c:v>
                </c:pt>
                <c:pt idx="60">
                  <c:v>12877.414625496544</c:v>
                </c:pt>
              </c:numCache>
            </c:numRef>
          </c:val>
        </c:ser>
        <c:ser>
          <c:idx val="4"/>
          <c:order val="4"/>
          <c:tx>
            <c:strRef>
              <c:f>Hárok1!$F$3</c:f>
              <c:strCache>
                <c:ptCount val="1"/>
                <c:pt idx="0">
                  <c:v>Czechoslovakia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Hárok1!$F$4:$F$64</c:f>
              <c:numCache>
                <c:formatCode>#,##0</c:formatCode>
                <c:ptCount val="61"/>
                <c:pt idx="0">
                  <c:v>3500.6371254552423</c:v>
                </c:pt>
                <c:pt idx="1">
                  <c:v>3523.7293612397266</c:v>
                </c:pt>
                <c:pt idx="2">
                  <c:v>3597.6345112118688</c:v>
                </c:pt>
                <c:pt idx="3">
                  <c:v>3544.2148811752504</c:v>
                </c:pt>
                <c:pt idx="4">
                  <c:v>3651.5657193762127</c:v>
                </c:pt>
                <c:pt idx="5">
                  <c:v>3921.8863209652286</c:v>
                </c:pt>
                <c:pt idx="6">
                  <c:v>4110.0834492602226</c:v>
                </c:pt>
                <c:pt idx="7">
                  <c:v>4319.7646838922028</c:v>
                </c:pt>
                <c:pt idx="8">
                  <c:v>4609.9773501683248</c:v>
                </c:pt>
                <c:pt idx="9">
                  <c:v>4779.849783765937</c:v>
                </c:pt>
                <c:pt idx="10">
                  <c:v>5108.3185113324407</c:v>
                </c:pt>
                <c:pt idx="11">
                  <c:v>5263.4838036593837</c:v>
                </c:pt>
                <c:pt idx="12">
                  <c:v>5303.6648025998948</c:v>
                </c:pt>
                <c:pt idx="13">
                  <c:v>5169.6987305917855</c:v>
                </c:pt>
                <c:pt idx="14">
                  <c:v>5372.4531304971269</c:v>
                </c:pt>
                <c:pt idx="15">
                  <c:v>5532.7009828395121</c:v>
                </c:pt>
                <c:pt idx="16">
                  <c:v>5740.6161360446149</c:v>
                </c:pt>
                <c:pt idx="17">
                  <c:v>5964.2524512814634</c:v>
                </c:pt>
                <c:pt idx="18">
                  <c:v>6222.5067512519481</c:v>
                </c:pt>
                <c:pt idx="19">
                  <c:v>6353.8937287177614</c:v>
                </c:pt>
                <c:pt idx="20">
                  <c:v>6466.3398726428313</c:v>
                </c:pt>
                <c:pt idx="21">
                  <c:v>6658.3532345608082</c:v>
                </c:pt>
                <c:pt idx="22">
                  <c:v>6858.4152360937042</c:v>
                </c:pt>
                <c:pt idx="23">
                  <c:v>7041.2688925133634</c:v>
                </c:pt>
                <c:pt idx="24">
                  <c:v>7242.8376608826238</c:v>
                </c:pt>
                <c:pt idx="25">
                  <c:v>7399.3287332052132</c:v>
                </c:pt>
                <c:pt idx="26">
                  <c:v>7461.1593775730571</c:v>
                </c:pt>
                <c:pt idx="27">
                  <c:v>7743.5256841828705</c:v>
                </c:pt>
                <c:pt idx="28">
                  <c:v>7786.4329619181417</c:v>
                </c:pt>
                <c:pt idx="29">
                  <c:v>7804.3874686738163</c:v>
                </c:pt>
                <c:pt idx="30">
                  <c:v>7982.0160370616795</c:v>
                </c:pt>
                <c:pt idx="31">
                  <c:v>7912.4679466996167</c:v>
                </c:pt>
                <c:pt idx="32">
                  <c:v>8045.4508072033959</c:v>
                </c:pt>
                <c:pt idx="33">
                  <c:v>8147.2049110608468</c:v>
                </c:pt>
                <c:pt idx="34">
                  <c:v>8319.4506887387506</c:v>
                </c:pt>
                <c:pt idx="35">
                  <c:v>8367.152164262212</c:v>
                </c:pt>
                <c:pt idx="36">
                  <c:v>8507.2192892625881</c:v>
                </c:pt>
                <c:pt idx="37">
                  <c:v>8533.7139616068616</c:v>
                </c:pt>
                <c:pt idx="38">
                  <c:v>8708.7439087177681</c:v>
                </c:pt>
                <c:pt idx="39">
                  <c:v>8767.7843152566638</c:v>
                </c:pt>
                <c:pt idx="40">
                  <c:v>8512.6440634646642</c:v>
                </c:pt>
                <c:pt idx="41">
                  <c:v>7438.5982471031521</c:v>
                </c:pt>
                <c:pt idx="42">
                  <c:v>7254.1906791842284</c:v>
                </c:pt>
                <c:pt idx="43">
                  <c:v>7282.4905543191344</c:v>
                </c:pt>
                <c:pt idx="44">
                  <c:v>7516.6729078564349</c:v>
                </c:pt>
                <c:pt idx="45">
                  <c:v>7955.7901541686488</c:v>
                </c:pt>
                <c:pt idx="46">
                  <c:v>8374.4530605973487</c:v>
                </c:pt>
                <c:pt idx="47">
                  <c:v>8438.7772798800306</c:v>
                </c:pt>
                <c:pt idx="48">
                  <c:v>8542.7024352105909</c:v>
                </c:pt>
                <c:pt idx="49">
                  <c:v>8643.2759766728868</c:v>
                </c:pt>
                <c:pt idx="50">
                  <c:v>8929.9260710445451</c:v>
                </c:pt>
                <c:pt idx="51">
                  <c:v>9219.4058973676511</c:v>
                </c:pt>
                <c:pt idx="52">
                  <c:v>9489.0200972147304</c:v>
                </c:pt>
                <c:pt idx="53">
                  <c:v>9876.4901078602888</c:v>
                </c:pt>
                <c:pt idx="54">
                  <c:v>10353.485537420827</c:v>
                </c:pt>
                <c:pt idx="55">
                  <c:v>11047.391928537247</c:v>
                </c:pt>
                <c:pt idx="56">
                  <c:v>11868.640310305009</c:v>
                </c:pt>
                <c:pt idx="57">
                  <c:v>12733.016505860778</c:v>
                </c:pt>
                <c:pt idx="58">
                  <c:v>13241.308546903865</c:v>
                </c:pt>
                <c:pt idx="59">
                  <c:v>12609.979617159863</c:v>
                </c:pt>
                <c:pt idx="60">
                  <c:v>13020.092508874101</c:v>
                </c:pt>
              </c:numCache>
            </c:numRef>
          </c:val>
        </c:ser>
        <c:ser>
          <c:idx val="5"/>
          <c:order val="5"/>
          <c:tx>
            <c:strRef>
              <c:f>Hárok1!$G$3</c:f>
              <c:strCache>
                <c:ptCount val="1"/>
                <c:pt idx="0">
                  <c:v>Austria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Hárok1!$G$4:$G$64</c:f>
              <c:numCache>
                <c:formatCode>#,##0</c:formatCode>
                <c:ptCount val="61"/>
                <c:pt idx="0">
                  <c:v>3706.0748943778744</c:v>
                </c:pt>
                <c:pt idx="1">
                  <c:v>3959.3676027701731</c:v>
                </c:pt>
                <c:pt idx="2">
                  <c:v>3967.2206302401405</c:v>
                </c:pt>
                <c:pt idx="3">
                  <c:v>4137.0458463439427</c:v>
                </c:pt>
                <c:pt idx="4">
                  <c:v>4554.7619675430533</c:v>
                </c:pt>
                <c:pt idx="5">
                  <c:v>5053.344052766096</c:v>
                </c:pt>
                <c:pt idx="6">
                  <c:v>5396.7293691249261</c:v>
                </c:pt>
                <c:pt idx="7">
                  <c:v>5716.1642639961183</c:v>
                </c:pt>
                <c:pt idx="8">
                  <c:v>5906.6674413991668</c:v>
                </c:pt>
                <c:pt idx="9">
                  <c:v>6051.1829282079789</c:v>
                </c:pt>
                <c:pt idx="10">
                  <c:v>6518.5400025569579</c:v>
                </c:pt>
                <c:pt idx="11">
                  <c:v>6826.9769593408355</c:v>
                </c:pt>
                <c:pt idx="12">
                  <c:v>6949.6416761946657</c:v>
                </c:pt>
                <c:pt idx="13">
                  <c:v>7186.2260586294706</c:v>
                </c:pt>
                <c:pt idx="14">
                  <c:v>7566.9304843807295</c:v>
                </c:pt>
                <c:pt idx="15">
                  <c:v>7734.1298980083457</c:v>
                </c:pt>
                <c:pt idx="16">
                  <c:v>8112.3278593773948</c:v>
                </c:pt>
                <c:pt idx="17">
                  <c:v>8296.7353386838386</c:v>
                </c:pt>
                <c:pt idx="18">
                  <c:v>8620.5699137322681</c:v>
                </c:pt>
                <c:pt idx="19">
                  <c:v>9131.0976736497705</c:v>
                </c:pt>
                <c:pt idx="20">
                  <c:v>9747.4436480308377</c:v>
                </c:pt>
                <c:pt idx="21">
                  <c:v>10200.14447071535</c:v>
                </c:pt>
                <c:pt idx="22">
                  <c:v>10770.656826349139</c:v>
                </c:pt>
                <c:pt idx="23">
                  <c:v>11234.604273729045</c:v>
                </c:pt>
                <c:pt idx="24">
                  <c:v>11657.791420440326</c:v>
                </c:pt>
                <c:pt idx="25">
                  <c:v>11646.408457793957</c:v>
                </c:pt>
                <c:pt idx="26">
                  <c:v>12201.003895962276</c:v>
                </c:pt>
                <c:pt idx="27">
                  <c:v>12766.716478847</c:v>
                </c:pt>
                <c:pt idx="28">
                  <c:v>12730.642310776939</c:v>
                </c:pt>
                <c:pt idx="29">
                  <c:v>13448.044056335415</c:v>
                </c:pt>
                <c:pt idx="30">
                  <c:v>13759.179000595144</c:v>
                </c:pt>
                <c:pt idx="31">
                  <c:v>13717.923245145268</c:v>
                </c:pt>
                <c:pt idx="32">
                  <c:v>13961.109300237516</c:v>
                </c:pt>
                <c:pt idx="33">
                  <c:v>14393.949022997273</c:v>
                </c:pt>
                <c:pt idx="34">
                  <c:v>14439.382314208966</c:v>
                </c:pt>
                <c:pt idx="35">
                  <c:v>14752.421235761483</c:v>
                </c:pt>
                <c:pt idx="36">
                  <c:v>15080.780979255156</c:v>
                </c:pt>
                <c:pt idx="37">
                  <c:v>15312.638253847554</c:v>
                </c:pt>
                <c:pt idx="38">
                  <c:v>15754.380613887934</c:v>
                </c:pt>
                <c:pt idx="39">
                  <c:v>16359.894339972896</c:v>
                </c:pt>
                <c:pt idx="40">
                  <c:v>16894.580438821955</c:v>
                </c:pt>
                <c:pt idx="41">
                  <c:v>17262.631068681396</c:v>
                </c:pt>
                <c:pt idx="42">
                  <c:v>17409.042611658668</c:v>
                </c:pt>
                <c:pt idx="43">
                  <c:v>17339.453721553211</c:v>
                </c:pt>
                <c:pt idx="44">
                  <c:v>17669.836587547368</c:v>
                </c:pt>
                <c:pt idx="45">
                  <c:v>18096.427058079415</c:v>
                </c:pt>
                <c:pt idx="46">
                  <c:v>18511.931123888917</c:v>
                </c:pt>
                <c:pt idx="47">
                  <c:v>18918.162351856532</c:v>
                </c:pt>
                <c:pt idx="48">
                  <c:v>19613.076243219759</c:v>
                </c:pt>
                <c:pt idx="49">
                  <c:v>20268.219308736174</c:v>
                </c:pt>
                <c:pt idx="50">
                  <c:v>20961.72262957252</c:v>
                </c:pt>
                <c:pt idx="51">
                  <c:v>21093.922665522172</c:v>
                </c:pt>
                <c:pt idx="52">
                  <c:v>21407.442770341335</c:v>
                </c:pt>
                <c:pt idx="53">
                  <c:v>21554.853442382755</c:v>
                </c:pt>
                <c:pt idx="54">
                  <c:v>22080.303274958529</c:v>
                </c:pt>
                <c:pt idx="55">
                  <c:v>22582.946941179205</c:v>
                </c:pt>
                <c:pt idx="56">
                  <c:v>23388.290808604546</c:v>
                </c:pt>
                <c:pt idx="57">
                  <c:v>24234.638002482992</c:v>
                </c:pt>
                <c:pt idx="58">
                  <c:v>24565.484496431065</c:v>
                </c:pt>
                <c:pt idx="59">
                  <c:v>23622.581690271221</c:v>
                </c:pt>
                <c:pt idx="60">
                  <c:v>24095.676246871259</c:v>
                </c:pt>
              </c:numCache>
            </c:numRef>
          </c:val>
        </c:ser>
        <c:ser>
          <c:idx val="6"/>
          <c:order val="6"/>
          <c:tx>
            <c:strRef>
              <c:f>Hárok1!$H$3</c:f>
              <c:strCache>
                <c:ptCount val="1"/>
                <c:pt idx="0">
                  <c:v>France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Hárok1!$H$4:$H$64</c:f>
              <c:numCache>
                <c:formatCode>#,##0</c:formatCode>
                <c:ptCount val="61"/>
                <c:pt idx="0">
                  <c:v>5185.8506985276827</c:v>
                </c:pt>
                <c:pt idx="1">
                  <c:v>5461.1077411226725</c:v>
                </c:pt>
                <c:pt idx="2">
                  <c:v>5564.2599110781775</c:v>
                </c:pt>
                <c:pt idx="3">
                  <c:v>5683.9406828371075</c:v>
                </c:pt>
                <c:pt idx="4">
                  <c:v>5915.1795901601936</c:v>
                </c:pt>
                <c:pt idx="5">
                  <c:v>6198.7878239630918</c:v>
                </c:pt>
                <c:pt idx="6">
                  <c:v>6448.4627270080837</c:v>
                </c:pt>
                <c:pt idx="7">
                  <c:v>6761.7824238128987</c:v>
                </c:pt>
                <c:pt idx="8">
                  <c:v>6855.171507425418</c:v>
                </c:pt>
                <c:pt idx="9">
                  <c:v>6978.7769082356008</c:v>
                </c:pt>
                <c:pt idx="10">
                  <c:v>7397.5828610681774</c:v>
                </c:pt>
                <c:pt idx="11">
                  <c:v>7718.4264131726368</c:v>
                </c:pt>
                <c:pt idx="12">
                  <c:v>8067.0631537357822</c:v>
                </c:pt>
                <c:pt idx="13">
                  <c:v>8362.6713662165203</c:v>
                </c:pt>
                <c:pt idx="14">
                  <c:v>8819.3366695706791</c:v>
                </c:pt>
                <c:pt idx="15">
                  <c:v>9165.4150435725478</c:v>
                </c:pt>
                <c:pt idx="16">
                  <c:v>9544.1357901858555</c:v>
                </c:pt>
                <c:pt idx="17">
                  <c:v>9907.1865745310952</c:v>
                </c:pt>
                <c:pt idx="18">
                  <c:v>10267.018066387114</c:v>
                </c:pt>
                <c:pt idx="19">
                  <c:v>10885.564406450359</c:v>
                </c:pt>
                <c:pt idx="20">
                  <c:v>11410.088986478679</c:v>
                </c:pt>
                <c:pt idx="21">
                  <c:v>11844.961092462618</c:v>
                </c:pt>
                <c:pt idx="22">
                  <c:v>12263.545959844218</c:v>
                </c:pt>
                <c:pt idx="23">
                  <c:v>12824.423902649391</c:v>
                </c:pt>
                <c:pt idx="24">
                  <c:v>13112.534922704413</c:v>
                </c:pt>
                <c:pt idx="25">
                  <c:v>12957.205078305997</c:v>
                </c:pt>
                <c:pt idx="26">
                  <c:v>13466.386011558559</c:v>
                </c:pt>
                <c:pt idx="27">
                  <c:v>13912.703666924124</c:v>
                </c:pt>
                <c:pt idx="28">
                  <c:v>14240.210981282737</c:v>
                </c:pt>
                <c:pt idx="29">
                  <c:v>14634.38252243052</c:v>
                </c:pt>
                <c:pt idx="30">
                  <c:v>14766.158591907095</c:v>
                </c:pt>
                <c:pt idx="31">
                  <c:v>14839.906857524504</c:v>
                </c:pt>
                <c:pt idx="32">
                  <c:v>15131.64084241521</c:v>
                </c:pt>
                <c:pt idx="33">
                  <c:v>15245.114341397128</c:v>
                </c:pt>
                <c:pt idx="34">
                  <c:v>15381.929381644917</c:v>
                </c:pt>
                <c:pt idx="35">
                  <c:v>15530.270844397239</c:v>
                </c:pt>
                <c:pt idx="36">
                  <c:v>15833.036579991185</c:v>
                </c:pt>
                <c:pt idx="37">
                  <c:v>16157.890119145801</c:v>
                </c:pt>
                <c:pt idx="38">
                  <c:v>16789.572963059996</c:v>
                </c:pt>
                <c:pt idx="39">
                  <c:v>17299.70080074713</c:v>
                </c:pt>
                <c:pt idx="40">
                  <c:v>17647.005226241236</c:v>
                </c:pt>
                <c:pt idx="41">
                  <c:v>17724.135385347323</c:v>
                </c:pt>
                <c:pt idx="42">
                  <c:v>17879.522485037523</c:v>
                </c:pt>
                <c:pt idx="43">
                  <c:v>17666.018468576247</c:v>
                </c:pt>
                <c:pt idx="44">
                  <c:v>17978.199665246746</c:v>
                </c:pt>
                <c:pt idx="45">
                  <c:v>18261.961310969225</c:v>
                </c:pt>
                <c:pt idx="46">
                  <c:v>18373.417686711593</c:v>
                </c:pt>
                <c:pt idx="47">
                  <c:v>18690.444261468547</c:v>
                </c:pt>
                <c:pt idx="48">
                  <c:v>19233.285870513369</c:v>
                </c:pt>
                <c:pt idx="49">
                  <c:v>19771.392169057272</c:v>
                </c:pt>
                <c:pt idx="50">
                  <c:v>20391.877068945985</c:v>
                </c:pt>
                <c:pt idx="51">
                  <c:v>20648.034421101213</c:v>
                </c:pt>
                <c:pt idx="52">
                  <c:v>20719.525661469477</c:v>
                </c:pt>
                <c:pt idx="53">
                  <c:v>20789.046927320785</c:v>
                </c:pt>
                <c:pt idx="54">
                  <c:v>21193.399751471257</c:v>
                </c:pt>
                <c:pt idx="55">
                  <c:v>21450.000682918431</c:v>
                </c:pt>
                <c:pt idx="56">
                  <c:v>21841.591885557165</c:v>
                </c:pt>
                <c:pt idx="57">
                  <c:v>22202.17253075663</c:v>
                </c:pt>
                <c:pt idx="58">
                  <c:v>22057.350451049238</c:v>
                </c:pt>
                <c:pt idx="59">
                  <c:v>21244.207306860604</c:v>
                </c:pt>
                <c:pt idx="60">
                  <c:v>21477.477402452558</c:v>
                </c:pt>
              </c:numCache>
            </c:numRef>
          </c:val>
        </c:ser>
        <c:ser>
          <c:idx val="7"/>
          <c:order val="7"/>
          <c:tx>
            <c:strRef>
              <c:f>Hárok1!$I$3</c:f>
              <c:strCache>
                <c:ptCount val="1"/>
                <c:pt idx="0">
                  <c:v>Greece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Hárok1!$I$4:$I$64</c:f>
              <c:numCache>
                <c:formatCode>#,##0</c:formatCode>
                <c:ptCount val="61"/>
                <c:pt idx="0">
                  <c:v>1915.0074517302869</c:v>
                </c:pt>
                <c:pt idx="1">
                  <c:v>2061.7540118868978</c:v>
                </c:pt>
                <c:pt idx="2">
                  <c:v>2053.2117802993566</c:v>
                </c:pt>
                <c:pt idx="3">
                  <c:v>2309.4256881872357</c:v>
                </c:pt>
                <c:pt idx="4">
                  <c:v>2358.295753471376</c:v>
                </c:pt>
                <c:pt idx="5">
                  <c:v>2513.5778650481611</c:v>
                </c:pt>
                <c:pt idx="6">
                  <c:v>2705.8852974089318</c:v>
                </c:pt>
                <c:pt idx="7">
                  <c:v>2858.9892218811301</c:v>
                </c:pt>
                <c:pt idx="8">
                  <c:v>2963.1246490787066</c:v>
                </c:pt>
                <c:pt idx="9">
                  <c:v>3040.2648918730342</c:v>
                </c:pt>
                <c:pt idx="10">
                  <c:v>3145.6378067357114</c:v>
                </c:pt>
                <c:pt idx="11">
                  <c:v>3392.6923512005765</c:v>
                </c:pt>
                <c:pt idx="12">
                  <c:v>3499.1932632539842</c:v>
                </c:pt>
                <c:pt idx="13">
                  <c:v>3840.6179518551821</c:v>
                </c:pt>
                <c:pt idx="14">
                  <c:v>4141.1543413381396</c:v>
                </c:pt>
                <c:pt idx="15">
                  <c:v>4508.9471953899338</c:v>
                </c:pt>
                <c:pt idx="16">
                  <c:v>4749.0895556367441</c:v>
                </c:pt>
                <c:pt idx="17">
                  <c:v>4950.6444201251406</c:v>
                </c:pt>
                <c:pt idx="18">
                  <c:v>5265.7862326695667</c:v>
                </c:pt>
                <c:pt idx="19">
                  <c:v>5766.141662992417</c:v>
                </c:pt>
                <c:pt idx="20">
                  <c:v>6210.645384419945</c:v>
                </c:pt>
                <c:pt idx="21">
                  <c:v>6623.9113961261173</c:v>
                </c:pt>
                <c:pt idx="22">
                  <c:v>7399.9046872025692</c:v>
                </c:pt>
                <c:pt idx="23">
                  <c:v>7655.3188086664195</c:v>
                </c:pt>
                <c:pt idx="24">
                  <c:v>7349.6798658070848</c:v>
                </c:pt>
                <c:pt idx="25">
                  <c:v>7721.5139221152131</c:v>
                </c:pt>
                <c:pt idx="26">
                  <c:v>8104.555485377743</c:v>
                </c:pt>
                <c:pt idx="27">
                  <c:v>8255.1617724012704</c:v>
                </c:pt>
                <c:pt idx="28">
                  <c:v>8694.5234862633024</c:v>
                </c:pt>
                <c:pt idx="29">
                  <c:v>8903.7183536515258</c:v>
                </c:pt>
                <c:pt idx="30">
                  <c:v>8971.2165044249396</c:v>
                </c:pt>
                <c:pt idx="31">
                  <c:v>8896.0721939286796</c:v>
                </c:pt>
                <c:pt idx="32">
                  <c:v>8879.0862496014906</c:v>
                </c:pt>
                <c:pt idx="33">
                  <c:v>8865.7862394754102</c:v>
                </c:pt>
                <c:pt idx="34">
                  <c:v>9066.8016294654226</c:v>
                </c:pt>
                <c:pt idx="35">
                  <c:v>9315.6951656881065</c:v>
                </c:pt>
                <c:pt idx="36">
                  <c:v>9440.0067528390555</c:v>
                </c:pt>
                <c:pt idx="37">
                  <c:v>9374.614641951619</c:v>
                </c:pt>
                <c:pt idx="38">
                  <c:v>9783.903650336686</c:v>
                </c:pt>
                <c:pt idx="39">
                  <c:v>10111.392301584177</c:v>
                </c:pt>
                <c:pt idx="40">
                  <c:v>10015.400410677617</c:v>
                </c:pt>
                <c:pt idx="41">
                  <c:v>10203.710315602173</c:v>
                </c:pt>
                <c:pt idx="42">
                  <c:v>10200.949500408216</c:v>
                </c:pt>
                <c:pt idx="43">
                  <c:v>9982.0783973803318</c:v>
                </c:pt>
                <c:pt idx="44">
                  <c:v>10136.004134295574</c:v>
                </c:pt>
                <c:pt idx="45">
                  <c:v>10321.400327992695</c:v>
                </c:pt>
                <c:pt idx="46">
                  <c:v>10542.772405343043</c:v>
                </c:pt>
                <c:pt idx="47">
                  <c:v>10902.400124924183</c:v>
                </c:pt>
                <c:pt idx="48">
                  <c:v>11250.162784087939</c:v>
                </c:pt>
                <c:pt idx="49">
                  <c:v>11616.431062709087</c:v>
                </c:pt>
                <c:pt idx="50">
                  <c:v>12110.84551633613</c:v>
                </c:pt>
                <c:pt idx="51">
                  <c:v>12592.433790230514</c:v>
                </c:pt>
                <c:pt idx="52">
                  <c:v>12998.09691942368</c:v>
                </c:pt>
                <c:pt idx="53">
                  <c:v>13742.048475665704</c:v>
                </c:pt>
                <c:pt idx="54">
                  <c:v>14313.178737228258</c:v>
                </c:pt>
                <c:pt idx="55">
                  <c:v>14610.999826589867</c:v>
                </c:pt>
                <c:pt idx="56">
                  <c:v>15392.443530444252</c:v>
                </c:pt>
                <c:pt idx="57">
                  <c:v>15826.62341483371</c:v>
                </c:pt>
                <c:pt idx="58">
                  <c:v>15777.510020684858</c:v>
                </c:pt>
                <c:pt idx="59">
                  <c:v>15243.984826909233</c:v>
                </c:pt>
                <c:pt idx="60">
                  <c:v>14690.733157580415</c:v>
                </c:pt>
              </c:numCache>
            </c:numRef>
          </c:val>
        </c:ser>
        <c:ser>
          <c:idx val="8"/>
          <c:order val="8"/>
          <c:tx>
            <c:strRef>
              <c:f>Hárok1!$J$3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Hárok1!$J$4:$J$64</c:f>
              <c:numCache>
                <c:formatCode>#,##0</c:formatCode>
                <c:ptCount val="61"/>
                <c:pt idx="0">
                  <c:v>2086.4054958396259</c:v>
                </c:pt>
                <c:pt idx="1">
                  <c:v>2167.6629074526663</c:v>
                </c:pt>
                <c:pt idx="2">
                  <c:v>2161.3760182030364</c:v>
                </c:pt>
                <c:pt idx="3">
                  <c:v>2297.9502153526946</c:v>
                </c:pt>
                <c:pt idx="4">
                  <c:v>2393.3921062082227</c:v>
                </c:pt>
                <c:pt idx="5">
                  <c:v>2474.7486367715064</c:v>
                </c:pt>
                <c:pt idx="6">
                  <c:v>2564.070351758794</c:v>
                </c:pt>
                <c:pt idx="7">
                  <c:v>2658.871694839328</c:v>
                </c:pt>
                <c:pt idx="8">
                  <c:v>2672.3143819858133</c:v>
                </c:pt>
                <c:pt idx="9">
                  <c:v>2794.0479046593505</c:v>
                </c:pt>
                <c:pt idx="10">
                  <c:v>2955.8356479688382</c:v>
                </c:pt>
                <c:pt idx="11">
                  <c:v>3119.1868190273717</c:v>
                </c:pt>
                <c:pt idx="12">
                  <c:v>3330.4507860484714</c:v>
                </c:pt>
                <c:pt idx="13">
                  <c:v>3504.1182170542634</c:v>
                </c:pt>
                <c:pt idx="14">
                  <c:v>3718.3885996163331</c:v>
                </c:pt>
                <c:pt idx="15">
                  <c:v>3992.3977280818503</c:v>
                </c:pt>
                <c:pt idx="16">
                  <c:v>4163.9952573335677</c:v>
                </c:pt>
                <c:pt idx="17">
                  <c:v>4481.1600571240242</c:v>
                </c:pt>
                <c:pt idx="18">
                  <c:v>4873.3687692333015</c:v>
                </c:pt>
                <c:pt idx="19">
                  <c:v>4986.5892802180888</c:v>
                </c:pt>
                <c:pt idx="20">
                  <c:v>5472.8997589615446</c:v>
                </c:pt>
                <c:pt idx="21">
                  <c:v>5870.7851108676432</c:v>
                </c:pt>
                <c:pt idx="22">
                  <c:v>6355.4225261831907</c:v>
                </c:pt>
                <c:pt idx="23">
                  <c:v>7062.9849765205909</c:v>
                </c:pt>
                <c:pt idx="24">
                  <c:v>7047.6902278447633</c:v>
                </c:pt>
                <c:pt idx="25">
                  <c:v>6517.2047021120825</c:v>
                </c:pt>
                <c:pt idx="26">
                  <c:v>6814.1970926951553</c:v>
                </c:pt>
                <c:pt idx="27">
                  <c:v>7165.6696955270836</c:v>
                </c:pt>
                <c:pt idx="28">
                  <c:v>7339.9953396200344</c:v>
                </c:pt>
                <c:pt idx="29">
                  <c:v>7733.3061855754913</c:v>
                </c:pt>
                <c:pt idx="30">
                  <c:v>8044.2430812657249</c:v>
                </c:pt>
                <c:pt idx="31">
                  <c:v>8114.4526861155127</c:v>
                </c:pt>
                <c:pt idx="32">
                  <c:v>8279.6042455868101</c:v>
                </c:pt>
                <c:pt idx="33">
                  <c:v>8254.6590475943503</c:v>
                </c:pt>
                <c:pt idx="34">
                  <c:v>8088.8082580884293</c:v>
                </c:pt>
                <c:pt idx="35">
                  <c:v>8305.9922450731483</c:v>
                </c:pt>
                <c:pt idx="36">
                  <c:v>8641.0062124201759</c:v>
                </c:pt>
                <c:pt idx="37">
                  <c:v>9185.1079681086449</c:v>
                </c:pt>
                <c:pt idx="38">
                  <c:v>9867.73899309226</c:v>
                </c:pt>
                <c:pt idx="39">
                  <c:v>10371.911249525981</c:v>
                </c:pt>
                <c:pt idx="40">
                  <c:v>10826.398889817176</c:v>
                </c:pt>
                <c:pt idx="41">
                  <c:v>11303.510128530972</c:v>
                </c:pt>
                <c:pt idx="42">
                  <c:v>11416.680432890666</c:v>
                </c:pt>
                <c:pt idx="43">
                  <c:v>11138.360104456035</c:v>
                </c:pt>
                <c:pt idx="44">
                  <c:v>11178.695193010555</c:v>
                </c:pt>
                <c:pt idx="45">
                  <c:v>11613.618345364479</c:v>
                </c:pt>
                <c:pt idx="46">
                  <c:v>12000.976245356398</c:v>
                </c:pt>
                <c:pt idx="47">
                  <c:v>12460.150328560654</c:v>
                </c:pt>
                <c:pt idx="48">
                  <c:v>13012.744466167165</c:v>
                </c:pt>
                <c:pt idx="49">
                  <c:v>13465.664985637017</c:v>
                </c:pt>
                <c:pt idx="50">
                  <c:v>13922.217384573705</c:v>
                </c:pt>
                <c:pt idx="51">
                  <c:v>14127.25924856187</c:v>
                </c:pt>
                <c:pt idx="52">
                  <c:v>14170.938491662249</c:v>
                </c:pt>
                <c:pt idx="53">
                  <c:v>13980.069580418247</c:v>
                </c:pt>
                <c:pt idx="54">
                  <c:v>14138.59741641843</c:v>
                </c:pt>
                <c:pt idx="55">
                  <c:v>14191.465057007197</c:v>
                </c:pt>
                <c:pt idx="56">
                  <c:v>14343.162795697099</c:v>
                </c:pt>
                <c:pt idx="57">
                  <c:v>14631.417929800693</c:v>
                </c:pt>
                <c:pt idx="58">
                  <c:v>14583.489043178224</c:v>
                </c:pt>
                <c:pt idx="59">
                  <c:v>14118.34417888815</c:v>
                </c:pt>
                <c:pt idx="60">
                  <c:v>14279.047520578404</c:v>
                </c:pt>
              </c:numCache>
            </c:numRef>
          </c:val>
        </c:ser>
        <c:ser>
          <c:idx val="9"/>
          <c:order val="9"/>
          <c:tx>
            <c:strRef>
              <c:f>Hárok1!$K$3</c:f>
              <c:strCache>
                <c:ptCount val="1"/>
                <c:pt idx="0">
                  <c:v>Spain</c:v>
                </c:pt>
              </c:strCache>
            </c:strRef>
          </c:tx>
          <c:marker>
            <c:symbol val="none"/>
          </c:marker>
          <c:cat>
            <c:numRef>
              <c:f>Hárok1!$A$4:$A$64</c:f>
              <c:numCache>
                <c:formatCode>General</c:formatCode>
                <c:ptCount val="61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</c:numCache>
            </c:numRef>
          </c:cat>
          <c:val>
            <c:numRef>
              <c:f>Hárok1!$K$4:$K$64</c:f>
              <c:numCache>
                <c:formatCode>#,##0</c:formatCode>
                <c:ptCount val="61"/>
                <c:pt idx="0">
                  <c:v>2188.9705659377451</c:v>
                </c:pt>
                <c:pt idx="1">
                  <c:v>2386.4929017976888</c:v>
                </c:pt>
                <c:pt idx="2">
                  <c:v>2558.4704939111807</c:v>
                </c:pt>
                <c:pt idx="3">
                  <c:v>2527.6238183638125</c:v>
                </c:pt>
                <c:pt idx="4">
                  <c:v>2695.5914219113129</c:v>
                </c:pt>
                <c:pt idx="5">
                  <c:v>2778.3249248902025</c:v>
                </c:pt>
                <c:pt idx="6">
                  <c:v>2977.8754231613616</c:v>
                </c:pt>
                <c:pt idx="7">
                  <c:v>3046.1154011307831</c:v>
                </c:pt>
                <c:pt idx="8">
                  <c:v>3149.8175723874442</c:v>
                </c:pt>
                <c:pt idx="9">
                  <c:v>3050.4518883739597</c:v>
                </c:pt>
                <c:pt idx="10">
                  <c:v>3071.6499331439081</c:v>
                </c:pt>
                <c:pt idx="11">
                  <c:v>3436.0394842151604</c:v>
                </c:pt>
                <c:pt idx="12">
                  <c:v>3799.5304008166613</c:v>
                </c:pt>
                <c:pt idx="13">
                  <c:v>4151.3741370698935</c:v>
                </c:pt>
                <c:pt idx="14">
                  <c:v>4514.9372439853714</c:v>
                </c:pt>
                <c:pt idx="15">
                  <c:v>4762.2355846408263</c:v>
                </c:pt>
                <c:pt idx="16">
                  <c:v>5059.7536821718868</c:v>
                </c:pt>
                <c:pt idx="17">
                  <c:v>5334.1105972476635</c:v>
                </c:pt>
                <c:pt idx="18">
                  <c:v>5588.174071410227</c:v>
                </c:pt>
                <c:pt idx="19">
                  <c:v>6032.0411520152302</c:v>
                </c:pt>
                <c:pt idx="20">
                  <c:v>6319.1336974542137</c:v>
                </c:pt>
                <c:pt idx="21">
                  <c:v>6618.4713953970422</c:v>
                </c:pt>
                <c:pt idx="22">
                  <c:v>7099.2917745204504</c:v>
                </c:pt>
                <c:pt idx="23">
                  <c:v>7661.3421311009906</c:v>
                </c:pt>
                <c:pt idx="24">
                  <c:v>8149.4332967440832</c:v>
                </c:pt>
                <c:pt idx="25">
                  <c:v>8346.3019072766529</c:v>
                </c:pt>
                <c:pt idx="26">
                  <c:v>8599.2691568523642</c:v>
                </c:pt>
                <c:pt idx="27">
                  <c:v>8833.0634759461009</c:v>
                </c:pt>
                <c:pt idx="28">
                  <c:v>9022.9970217330319</c:v>
                </c:pt>
                <c:pt idx="29">
                  <c:v>9068.087985128177</c:v>
                </c:pt>
                <c:pt idx="30">
                  <c:v>9202.5097923728863</c:v>
                </c:pt>
                <c:pt idx="31">
                  <c:v>9185.7126206596931</c:v>
                </c:pt>
                <c:pt idx="32">
                  <c:v>9293.0026372109241</c:v>
                </c:pt>
                <c:pt idx="33">
                  <c:v>9477.8029196709449</c:v>
                </c:pt>
                <c:pt idx="34">
                  <c:v>9570.9754285531526</c:v>
                </c:pt>
                <c:pt idx="35">
                  <c:v>9721.7705748092503</c:v>
                </c:pt>
                <c:pt idx="36">
                  <c:v>9997.9962568548635</c:v>
                </c:pt>
                <c:pt idx="37">
                  <c:v>10520.051824167167</c:v>
                </c:pt>
                <c:pt idx="38">
                  <c:v>11045.995659176613</c:v>
                </c:pt>
                <c:pt idx="39">
                  <c:v>11581.576550095993</c:v>
                </c:pt>
                <c:pt idx="40">
                  <c:v>12054.808584431767</c:v>
                </c:pt>
                <c:pt idx="41">
                  <c:v>12327.061722563456</c:v>
                </c:pt>
                <c:pt idx="42">
                  <c:v>12412.978671601213</c:v>
                </c:pt>
                <c:pt idx="43">
                  <c:v>12258.511972188095</c:v>
                </c:pt>
                <c:pt idx="44">
                  <c:v>12528.474197061138</c:v>
                </c:pt>
                <c:pt idx="45">
                  <c:v>13132.089986322044</c:v>
                </c:pt>
                <c:pt idx="46">
                  <c:v>13423.043523245278</c:v>
                </c:pt>
                <c:pt idx="47">
                  <c:v>13912.05806264728</c:v>
                </c:pt>
                <c:pt idx="48">
                  <c:v>14483.274026684247</c:v>
                </c:pt>
                <c:pt idx="49">
                  <c:v>15093.248589367236</c:v>
                </c:pt>
                <c:pt idx="50">
                  <c:v>15723.56870087955</c:v>
                </c:pt>
                <c:pt idx="51">
                  <c:v>16118.696934164805</c:v>
                </c:pt>
                <c:pt idx="52">
                  <c:v>16319.883879796183</c:v>
                </c:pt>
                <c:pt idx="53">
                  <c:v>16553.187150690803</c:v>
                </c:pt>
                <c:pt idx="54">
                  <c:v>16822.750659532427</c:v>
                </c:pt>
                <c:pt idx="55">
                  <c:v>17144.839063004456</c:v>
                </c:pt>
                <c:pt idx="56">
                  <c:v>17551.585521614612</c:v>
                </c:pt>
                <c:pt idx="57">
                  <c:v>17848.9431040325</c:v>
                </c:pt>
                <c:pt idx="58">
                  <c:v>17734.029152890726</c:v>
                </c:pt>
                <c:pt idx="59">
                  <c:v>16928.022621764139</c:v>
                </c:pt>
                <c:pt idx="60">
                  <c:v>16797.427469511433</c:v>
                </c:pt>
              </c:numCache>
            </c:numRef>
          </c:val>
        </c:ser>
        <c:marker val="1"/>
        <c:axId val="68999040"/>
        <c:axId val="69042560"/>
      </c:lineChart>
      <c:catAx>
        <c:axId val="68999040"/>
        <c:scaling>
          <c:orientation val="minMax"/>
        </c:scaling>
        <c:axPos val="b"/>
        <c:numFmt formatCode="General" sourceLinked="1"/>
        <c:tickLblPos val="nextTo"/>
        <c:crossAx val="69042560"/>
        <c:crosses val="autoZero"/>
        <c:auto val="1"/>
        <c:lblAlgn val="ctr"/>
        <c:lblOffset val="100"/>
      </c:catAx>
      <c:valAx>
        <c:axId val="69042560"/>
        <c:scaling>
          <c:orientation val="minMax"/>
        </c:scaling>
        <c:axPos val="l"/>
        <c:majorGridlines/>
        <c:numFmt formatCode="#,##0" sourceLinked="1"/>
        <c:tickLblPos val="nextTo"/>
        <c:crossAx val="689990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27. 4. 2015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27. 4. 2015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27. 4. 2015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27. 4. 2015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/>
              <a:t>Political</a:t>
            </a:r>
            <a:r>
              <a:rPr lang="sk-SK" dirty="0" smtClean="0"/>
              <a:t> </a:t>
            </a:r>
            <a:r>
              <a:rPr lang="sk-SK" dirty="0" err="1" smtClean="0"/>
              <a:t>economy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Central</a:t>
            </a:r>
            <a:r>
              <a:rPr lang="sk-SK" dirty="0" smtClean="0"/>
              <a:t> </a:t>
            </a:r>
            <a:r>
              <a:rPr lang="sk-SK" dirty="0" err="1" smtClean="0"/>
              <a:t>European</a:t>
            </a:r>
            <a:r>
              <a:rPr lang="sk-SK" dirty="0" smtClean="0"/>
              <a:t> post-1989 </a:t>
            </a:r>
            <a:r>
              <a:rPr lang="sk-SK" dirty="0" err="1" smtClean="0"/>
              <a:t>development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Richard </a:t>
            </a:r>
            <a:r>
              <a:rPr lang="sk-SK" dirty="0" err="1" smtClean="0"/>
              <a:t>Turcsányi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Development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?</a:t>
            </a:r>
            <a:endParaRPr lang="cs-CZ" dirty="0" smtClean="0"/>
          </a:p>
          <a:p>
            <a:pPr lvl="1"/>
            <a:r>
              <a:rPr lang="cs-CZ" dirty="0" err="1" smtClean="0"/>
              <a:t>Growth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wealth</a:t>
            </a:r>
            <a:r>
              <a:rPr lang="cs-CZ" dirty="0" smtClean="0"/>
              <a:t> (</a:t>
            </a:r>
            <a:r>
              <a:rPr lang="cs-CZ" dirty="0" err="1" smtClean="0"/>
              <a:t>measured</a:t>
            </a:r>
            <a:r>
              <a:rPr lang="cs-CZ" dirty="0" smtClean="0"/>
              <a:t> by GDP </a:t>
            </a:r>
            <a:r>
              <a:rPr lang="cs-CZ" dirty="0" err="1" smtClean="0"/>
              <a:t>or</a:t>
            </a:r>
            <a:r>
              <a:rPr lang="cs-CZ" dirty="0" smtClean="0"/>
              <a:t> GDP per </a:t>
            </a:r>
            <a:r>
              <a:rPr lang="cs-CZ" dirty="0" err="1" smtClean="0"/>
              <a:t>capita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dirty="0" err="1" smtClean="0"/>
              <a:t>Growth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smtClean="0"/>
              <a:t>HDI – GDP per </a:t>
            </a:r>
            <a:r>
              <a:rPr lang="cs-CZ" dirty="0" err="1" smtClean="0"/>
              <a:t>capita</a:t>
            </a:r>
            <a:r>
              <a:rPr lang="cs-CZ" dirty="0" smtClean="0"/>
              <a:t>,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expectancy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indicators</a:t>
            </a:r>
            <a:r>
              <a:rPr lang="cs-CZ" dirty="0" smtClean="0"/>
              <a:t> (Gross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happiness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develop</a:t>
            </a:r>
            <a:r>
              <a:rPr lang="cs-CZ" dirty="0" smtClean="0"/>
              <a:t>?</a:t>
            </a:r>
            <a:endParaRPr lang="cs-CZ" dirty="0" smtClean="0"/>
          </a:p>
          <a:p>
            <a:pPr lvl="1"/>
            <a:r>
              <a:rPr lang="cs-CZ" dirty="0" err="1" smtClean="0"/>
              <a:t>Neoliberalism</a:t>
            </a:r>
            <a:endParaRPr lang="cs-CZ" dirty="0" smtClean="0"/>
          </a:p>
          <a:p>
            <a:pPr lvl="1"/>
            <a:r>
              <a:rPr lang="cs-CZ" dirty="0" err="1" smtClean="0"/>
              <a:t>Ekonomic</a:t>
            </a:r>
            <a:r>
              <a:rPr lang="cs-CZ" dirty="0" smtClean="0"/>
              <a:t> </a:t>
            </a:r>
            <a:r>
              <a:rPr lang="cs-CZ" dirty="0" err="1" smtClean="0"/>
              <a:t>nationalism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 err="1" smtClean="0"/>
              <a:t>neo</a:t>
            </a:r>
            <a:r>
              <a:rPr lang="cs-CZ" dirty="0" smtClean="0"/>
              <a:t>)</a:t>
            </a:r>
            <a:r>
              <a:rPr lang="cs-CZ" dirty="0" err="1" smtClean="0"/>
              <a:t>Marxist</a:t>
            </a:r>
            <a:r>
              <a:rPr lang="cs-CZ" dirty="0" smtClean="0"/>
              <a:t> </a:t>
            </a:r>
            <a:r>
              <a:rPr lang="cs-CZ" dirty="0" err="1" smtClean="0"/>
              <a:t>theories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https://www.youtube.com/watch?v=GTQnarzmTOc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role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endParaRPr lang="cs-CZ" dirty="0" smtClean="0"/>
          </a:p>
          <a:p>
            <a:pPr lvl="1"/>
            <a:r>
              <a:rPr lang="cs-CZ" dirty="0" smtClean="0"/>
              <a:t>ELG </a:t>
            </a:r>
            <a:r>
              <a:rPr lang="cs-CZ" dirty="0" smtClean="0"/>
              <a:t>- Export led </a:t>
            </a:r>
            <a:r>
              <a:rPr lang="cs-CZ" dirty="0" err="1" smtClean="0"/>
              <a:t>growth</a:t>
            </a:r>
            <a:endParaRPr lang="cs-CZ" dirty="0" smtClean="0"/>
          </a:p>
          <a:p>
            <a:pPr lvl="1"/>
            <a:r>
              <a:rPr lang="cs-CZ" dirty="0" smtClean="0"/>
              <a:t>ISS </a:t>
            </a:r>
            <a:r>
              <a:rPr lang="cs-CZ" dirty="0" smtClean="0"/>
              <a:t>– Import </a:t>
            </a:r>
            <a:r>
              <a:rPr lang="cs-CZ" dirty="0" err="1" smtClean="0"/>
              <a:t>substitution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 smtClean="0"/>
          </a:p>
          <a:p>
            <a:pPr lvl="1"/>
            <a:r>
              <a:rPr lang="cs-CZ" dirty="0" err="1" smtClean="0"/>
              <a:t>Autarky</a:t>
            </a:r>
            <a:endParaRPr lang="cs-CZ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Political</a:t>
            </a:r>
            <a:r>
              <a:rPr lang="sk-SK" dirty="0" smtClean="0"/>
              <a:t> </a:t>
            </a:r>
            <a:r>
              <a:rPr lang="sk-SK" dirty="0" err="1" smtClean="0"/>
              <a:t>economy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Economy</a:t>
            </a:r>
            <a:r>
              <a:rPr lang="sk-SK" dirty="0" smtClean="0"/>
              <a:t> – </a:t>
            </a:r>
            <a:r>
              <a:rPr lang="sk-SK" dirty="0" err="1" smtClean="0"/>
              <a:t>source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power</a:t>
            </a:r>
            <a:r>
              <a:rPr lang="sk-SK" dirty="0" smtClean="0"/>
              <a:t> in </a:t>
            </a:r>
            <a:r>
              <a:rPr lang="sk-SK" dirty="0" err="1" smtClean="0"/>
              <a:t>politics</a:t>
            </a:r>
            <a:r>
              <a:rPr lang="sk-SK" dirty="0" smtClean="0"/>
              <a:t>/</a:t>
            </a:r>
            <a:r>
              <a:rPr lang="sk-SK" dirty="0" err="1" smtClean="0"/>
              <a:t>international</a:t>
            </a:r>
            <a:r>
              <a:rPr lang="sk-SK" dirty="0" smtClean="0"/>
              <a:t> </a:t>
            </a:r>
            <a:r>
              <a:rPr lang="sk-SK" dirty="0" err="1" smtClean="0"/>
              <a:t>relations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err="1" smtClean="0"/>
              <a:t>Political</a:t>
            </a:r>
            <a:r>
              <a:rPr lang="sk-SK" dirty="0" smtClean="0"/>
              <a:t> </a:t>
            </a:r>
            <a:r>
              <a:rPr lang="sk-SK" dirty="0" err="1" smtClean="0"/>
              <a:t>economy</a:t>
            </a:r>
            <a:r>
              <a:rPr lang="sk-SK" dirty="0" smtClean="0"/>
              <a:t> </a:t>
            </a:r>
            <a:r>
              <a:rPr lang="sk-SK" dirty="0" err="1" smtClean="0"/>
              <a:t>deals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endParaRPr lang="sk-SK" dirty="0" smtClean="0"/>
          </a:p>
          <a:p>
            <a:pPr lvl="1"/>
            <a:r>
              <a:rPr lang="sk-SK" dirty="0" smtClean="0"/>
              <a:t>1. </a:t>
            </a:r>
            <a:r>
              <a:rPr lang="sk-SK" dirty="0" err="1" smtClean="0"/>
              <a:t>how</a:t>
            </a:r>
            <a:r>
              <a:rPr lang="sk-SK" dirty="0" smtClean="0"/>
              <a:t> </a:t>
            </a:r>
            <a:r>
              <a:rPr lang="sk-SK" dirty="0" err="1" smtClean="0"/>
              <a:t>economy</a:t>
            </a:r>
            <a:r>
              <a:rPr lang="sk-SK" dirty="0" smtClean="0"/>
              <a:t> </a:t>
            </a:r>
            <a:r>
              <a:rPr lang="sk-SK" dirty="0" err="1" smtClean="0"/>
              <a:t>influences</a:t>
            </a:r>
            <a:r>
              <a:rPr lang="sk-SK" dirty="0" smtClean="0"/>
              <a:t> </a:t>
            </a:r>
            <a:r>
              <a:rPr lang="sk-SK" dirty="0" err="1" smtClean="0"/>
              <a:t>political</a:t>
            </a:r>
            <a:r>
              <a:rPr lang="sk-SK" dirty="0" smtClean="0"/>
              <a:t> </a:t>
            </a:r>
            <a:r>
              <a:rPr lang="sk-SK" dirty="0" err="1" smtClean="0"/>
              <a:t>processes</a:t>
            </a:r>
            <a:endParaRPr lang="sk-SK" dirty="0" smtClean="0"/>
          </a:p>
          <a:p>
            <a:pPr lvl="1"/>
            <a:r>
              <a:rPr lang="sk-SK" dirty="0" smtClean="0"/>
              <a:t>2. </a:t>
            </a:r>
            <a:r>
              <a:rPr lang="sk-SK" dirty="0" err="1" smtClean="0"/>
              <a:t>how</a:t>
            </a:r>
            <a:r>
              <a:rPr lang="sk-SK" dirty="0" smtClean="0"/>
              <a:t> </a:t>
            </a:r>
            <a:r>
              <a:rPr lang="sk-SK" dirty="0" err="1" smtClean="0"/>
              <a:t>politics</a:t>
            </a:r>
            <a:r>
              <a:rPr lang="sk-SK" dirty="0" smtClean="0"/>
              <a:t> </a:t>
            </a:r>
            <a:r>
              <a:rPr lang="sk-SK" dirty="0" err="1" smtClean="0"/>
              <a:t>influences</a:t>
            </a:r>
            <a:r>
              <a:rPr lang="sk-SK" dirty="0" smtClean="0"/>
              <a:t> </a:t>
            </a:r>
            <a:r>
              <a:rPr lang="sk-SK" dirty="0" err="1" smtClean="0"/>
              <a:t>economy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graphicFrame>
        <p:nvGraphicFramePr>
          <p:cNvPr id="4" name="Graf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 descr="C:\Users\Ricky\Desktop\euro-unemployment-1024x10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382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106</Words>
  <Application>Microsoft Office PowerPoint</Application>
  <PresentationFormat>Prezentácia na obrazovke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Political economy of Central European post-1989 development</vt:lpstr>
      <vt:lpstr>Development</vt:lpstr>
      <vt:lpstr>Political economy</vt:lpstr>
      <vt:lpstr>Snímka 4</vt:lpstr>
      <vt:lpstr>Snímka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economy of Central European post-1989 development</dc:title>
  <dc:creator>Ricky</dc:creator>
  <cp:lastModifiedBy>Ricky</cp:lastModifiedBy>
  <cp:revision>11</cp:revision>
  <dcterms:created xsi:type="dcterms:W3CDTF">2015-04-27T09:27:14Z</dcterms:created>
  <dcterms:modified xsi:type="dcterms:W3CDTF">2015-04-27T10:32:31Z</dcterms:modified>
</cp:coreProperties>
</file>