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60" r:id="rId2"/>
    <p:sldId id="276" r:id="rId3"/>
    <p:sldId id="257" r:id="rId4"/>
    <p:sldId id="277" r:id="rId5"/>
    <p:sldId id="259" r:id="rId6"/>
    <p:sldId id="267" r:id="rId7"/>
    <p:sldId id="258" r:id="rId8"/>
    <p:sldId id="271" r:id="rId9"/>
    <p:sldId id="272" r:id="rId10"/>
    <p:sldId id="270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59780-2431-4C92-88F7-5F19C81ADDB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4802" name="Rectangle 7"/>
          <p:cNvSpPr txBox="1">
            <a:spLocks noGrp="1"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BFE7CC7D-6B0A-4179-A889-48F4DEED92DD}" type="slidenum">
              <a:rPr lang="cs-CZ" altLang="cs-CZ"/>
              <a:pPr algn="r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95" tIns="45747" rIns="91495" bIns="45747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843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5345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9670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252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663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609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7812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8090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581ED-389F-4C98-AAF3-C12976F84A51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44738" name="Rectangle 7"/>
          <p:cNvSpPr txBox="1">
            <a:spLocks noGrp="1"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0A233639-BA87-444A-A424-DB663084C4A8}" type="slidenum">
              <a:rPr lang="cs-CZ" altLang="cs-CZ"/>
              <a:pPr algn="r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95" tIns="45747" rIns="91495" bIns="45747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85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1qDNTG9lg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eer-review.cjv.muni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351837" cy="27368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cs-CZ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ACADEMIC SKILLS IN ENGLISH                    </a:t>
            </a:r>
          </a:p>
          <a:p>
            <a:pPr algn="ctr">
              <a:buFontTx/>
              <a:buNone/>
            </a:pPr>
            <a:r>
              <a:rPr lang="en-US" altLang="cs-CZ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Summer School</a:t>
            </a:r>
            <a:r>
              <a:rPr lang="en-US" altLang="cs-CZ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US" altLang="cs-CZ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endParaRPr lang="en-US" altLang="cs-CZ" b="1" i="1" dirty="0" smtClean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US" altLang="cs-CZ" b="1" dirty="0" smtClean="0"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en-US" altLang="cs-CZ" sz="4000" dirty="0" smtClean="0"/>
              <a:t>		</a:t>
            </a:r>
            <a:r>
              <a:rPr lang="en-US" altLang="cs-CZ" sz="4000" dirty="0" smtClean="0">
                <a:solidFill>
                  <a:schemeClr val="tx2">
                    <a:lumMod val="75000"/>
                  </a:schemeClr>
                </a:solidFill>
              </a:rPr>
              <a:t>Feedback and assessment	</a:t>
            </a:r>
            <a:endParaRPr lang="en-US" altLang="cs-CZ" sz="4000" i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US" altLang="cs-CZ" sz="4000" dirty="0">
              <a:latin typeface="Arial Narrow" pitchFamily="34" charset="0"/>
            </a:endParaRPr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>
            <a:off x="2195512" y="5084763"/>
            <a:ext cx="55959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Masaryk </a:t>
            </a:r>
            <a:r>
              <a:rPr lang="en-GB" altLang="cs-CZ" b="1" dirty="0">
                <a:solidFill>
                  <a:srgbClr val="00287D"/>
                </a:solidFill>
                <a:latin typeface="Arial Narrow" pitchFamily="34" charset="0"/>
              </a:rPr>
              <a:t>University Language Centre </a:t>
            </a:r>
            <a:endParaRPr lang="cs-CZ" altLang="cs-CZ" b="1" dirty="0" smtClean="0">
              <a:solidFill>
                <a:srgbClr val="00287D"/>
              </a:solidFill>
              <a:latin typeface="Arial Narrow" pitchFamily="34" charset="0"/>
            </a:endParaRPr>
          </a:p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Monday 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18th </a:t>
            </a:r>
            <a:r>
              <a:rPr lang="en-GB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Ju</a:t>
            </a:r>
            <a:r>
              <a:rPr lang="cs-CZ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ly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>
                <a:solidFill>
                  <a:srgbClr val="00287D"/>
                </a:solidFill>
                <a:latin typeface="Arial Narrow" pitchFamily="34" charset="0"/>
              </a:rPr>
              <a:t>to Friday 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2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2nd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Ju</a:t>
            </a:r>
            <a:r>
              <a:rPr lang="cs-CZ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ly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201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6</a:t>
            </a:r>
            <a:endParaRPr lang="en-GB" altLang="cs-CZ" b="1" dirty="0">
              <a:solidFill>
                <a:srgbClr val="00287D"/>
              </a:solidFill>
              <a:latin typeface="Arial Narrow" pitchFamily="34" charset="0"/>
            </a:endParaRPr>
          </a:p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Brno</a:t>
            </a:r>
            <a:endParaRPr lang="cs-CZ" altLang="cs-CZ" dirty="0">
              <a:solidFill>
                <a:srgbClr val="00287D"/>
              </a:solidFill>
              <a:latin typeface="Arial Narrow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524" y="5684927"/>
            <a:ext cx="953815" cy="87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351837" cy="2736850"/>
          </a:xfrm>
        </p:spPr>
        <p:txBody>
          <a:bodyPr/>
          <a:lstStyle/>
          <a:p>
            <a:pPr>
              <a:buFontTx/>
              <a:buNone/>
            </a:pPr>
            <a:endParaRPr lang="en-GB" altLang="cs-CZ" b="1" dirty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4000" dirty="0"/>
              <a:t>		</a:t>
            </a:r>
            <a:r>
              <a:rPr lang="cs-CZ" altLang="cs-CZ" sz="4000" dirty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cs-CZ" altLang="cs-CZ" sz="4000" dirty="0" err="1" smtClean="0">
                <a:solidFill>
                  <a:schemeClr val="tx2">
                    <a:lumMod val="75000"/>
                  </a:schemeClr>
                </a:solidFill>
              </a:rPr>
              <a:t>Over</a:t>
            </a:r>
            <a:r>
              <a:rPr lang="cs-CZ" altLang="cs-CZ" sz="4000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altLang="cs-CZ" sz="4000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cs-CZ" altLang="cs-CZ" sz="4000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r>
              <a:rPr lang="cs-CZ" altLang="cs-CZ" sz="4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cs-CZ" altLang="cs-CZ" sz="4000" dirty="0"/>
              <a:t>	</a:t>
            </a:r>
            <a:endParaRPr lang="en-GB" altLang="cs-CZ" sz="4000" i="1" dirty="0">
              <a:latin typeface="Arial Narrow" pitchFamily="34" charset="0"/>
            </a:endParaRPr>
          </a:p>
          <a:p>
            <a:pPr>
              <a:buFontTx/>
              <a:buNone/>
            </a:pPr>
            <a:endParaRPr lang="en-GB" altLang="cs-CZ" sz="4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8291" y="435074"/>
            <a:ext cx="8086635" cy="647700"/>
          </a:xfrm>
        </p:spPr>
        <p:txBody>
          <a:bodyPr/>
          <a:lstStyle/>
          <a:p>
            <a:pPr algn="r"/>
            <a:r>
              <a:rPr lang="cs-CZ" altLang="cs-CZ" dirty="0" err="1" smtClean="0">
                <a:latin typeface="Arial Narrow" pitchFamily="34" charset="0"/>
              </a:rPr>
              <a:t>Definition</a:t>
            </a:r>
            <a:endParaRPr lang="cs-CZ" altLang="cs-CZ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55576"/>
            <a:ext cx="8082321" cy="483555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cs-CZ" sz="4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Feedback vs. Assessment</a:t>
            </a:r>
          </a:p>
          <a:p>
            <a:pPr>
              <a:buFontTx/>
              <a:buNone/>
            </a:pPr>
            <a:r>
              <a:rPr lang="en-US" altLang="cs-CZ" sz="4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Formative feedback</a:t>
            </a:r>
            <a:r>
              <a:rPr lang="cs-CZ" altLang="cs-CZ" sz="4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– </a:t>
            </a:r>
            <a:r>
              <a:rPr lang="cs-CZ" altLang="cs-CZ" sz="4400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your</a:t>
            </a:r>
            <a:r>
              <a:rPr lang="cs-CZ" altLang="cs-CZ" sz="4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cs-CZ" altLang="cs-CZ" sz="4400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students</a:t>
            </a:r>
            <a:r>
              <a:rPr lang="cs-CZ" altLang="cs-CZ" sz="4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?</a:t>
            </a:r>
            <a:endParaRPr lang="en-US" altLang="cs-CZ" sz="4400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US" altLang="cs-CZ" sz="4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Summative feedback</a:t>
            </a:r>
          </a:p>
          <a:p>
            <a:pPr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26757"/>
            <a:ext cx="8086635" cy="846482"/>
          </a:xfrm>
        </p:spPr>
        <p:txBody>
          <a:bodyPr/>
          <a:lstStyle/>
          <a:p>
            <a:pPr algn="r"/>
            <a:r>
              <a:rPr lang="cs-CZ" dirty="0" smtClean="0"/>
              <a:t>Role-play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 smtClean="0">
                <a:solidFill>
                  <a:schemeClr val="tx2">
                    <a:lumMod val="75000"/>
                  </a:schemeClr>
                </a:solidFill>
              </a:rPr>
              <a:t>Teacher</a:t>
            </a:r>
          </a:p>
          <a:p>
            <a:r>
              <a:rPr lang="en-US" altLang="cs-CZ" dirty="0" smtClean="0">
                <a:solidFill>
                  <a:schemeClr val="tx2">
                    <a:lumMod val="75000"/>
                  </a:schemeClr>
                </a:solidFill>
              </a:rPr>
              <a:t>Student</a:t>
            </a:r>
          </a:p>
          <a:p>
            <a:r>
              <a:rPr lang="en-US" altLang="cs-CZ" dirty="0" smtClean="0">
                <a:solidFill>
                  <a:schemeClr val="tx2">
                    <a:lumMod val="75000"/>
                  </a:schemeClr>
                </a:solidFill>
              </a:rPr>
              <a:t>Department or faculty heads</a:t>
            </a:r>
            <a:endParaRPr lang="cs-CZ" alt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altLang="cs-CZ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AIMS (</a:t>
            </a:r>
            <a:r>
              <a:rPr lang="cs-CZ" altLang="cs-CZ" dirty="0" err="1" smtClean="0">
                <a:solidFill>
                  <a:schemeClr val="tx2">
                    <a:lumMod val="75000"/>
                  </a:schemeClr>
                </a:solidFill>
              </a:rPr>
              <a:t>why</a:t>
            </a:r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altLang="cs-CZ" dirty="0" err="1" smtClean="0">
                <a:solidFill>
                  <a:schemeClr val="tx2">
                    <a:lumMod val="75000"/>
                  </a:schemeClr>
                </a:solidFill>
              </a:rPr>
              <a:t>what</a:t>
            </a:r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cs-CZ" altLang="cs-CZ" dirty="0" smtClean="0">
                <a:solidFill>
                  <a:schemeClr val="tx2">
                    <a:lumMod val="75000"/>
                  </a:schemeClr>
                </a:solidFill>
              </a:rPr>
              <a:t>?)</a:t>
            </a:r>
            <a:endParaRPr lang="en-US" alt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be for learning, not just of learning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be a continuous process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be timely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relate to clear criteria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be clear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Should be suited to students’ need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383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923731"/>
            <a:ext cx="8082321" cy="5208782"/>
          </a:xfrm>
        </p:spPr>
        <p:txBody>
          <a:bodyPr/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You have addressed the question and your essay is reasonably complete though the argument is a little incoherent in places.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Performance</a:t>
            </a:r>
            <a:endParaRPr lang="cs-CZ" altLang="cs-CZ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302" y="1622297"/>
            <a:ext cx="8082321" cy="4114800"/>
          </a:xfrm>
        </p:spPr>
        <p:txBody>
          <a:bodyPr/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9600" dirty="0"/>
              <a:t>			     </a:t>
            </a:r>
            <a:r>
              <a:rPr lang="cs-CZ" altLang="cs-CZ" sz="9600" dirty="0" smtClean="0"/>
              <a:t> </a:t>
            </a:r>
            <a:r>
              <a:rPr lang="cs-CZ" altLang="cs-CZ" sz="2000" dirty="0" smtClean="0">
                <a:hlinkClick r:id="rId3"/>
              </a:rPr>
              <a:t>https://www.youtube.com/watch?v=Y1qDNTG9lg0</a:t>
            </a:r>
            <a:endParaRPr lang="cs-CZ" altLang="cs-CZ" sz="2000" dirty="0" smtClean="0"/>
          </a:p>
          <a:p>
            <a:pPr>
              <a:buFontTx/>
              <a:buNone/>
            </a:pPr>
            <a:r>
              <a:rPr lang="cs-CZ" altLang="cs-CZ" sz="2000" dirty="0"/>
              <a:t>	</a:t>
            </a:r>
            <a:r>
              <a:rPr lang="cs-CZ" altLang="cs-CZ" sz="9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280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Peer feedback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err="1" smtClean="0">
                <a:solidFill>
                  <a:schemeClr val="tx2">
                    <a:lumMod val="75000"/>
                  </a:schemeClr>
                </a:solidFill>
              </a:rPr>
              <a:t>Why</a:t>
            </a:r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r>
              <a:rPr lang="cs-CZ" sz="4000" dirty="0" err="1" smtClean="0">
                <a:solidFill>
                  <a:schemeClr val="tx2">
                    <a:lumMod val="75000"/>
                  </a:schemeClr>
                </a:solidFill>
              </a:rPr>
              <a:t>Why</a:t>
            </a:r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</a:rPr>
              <a:t> not?</a:t>
            </a:r>
            <a:endParaRPr lang="cs-CZ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Peer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How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overcome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disadvantages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1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Peer </a:t>
            </a:r>
            <a:r>
              <a:rPr lang="cs-CZ" dirty="0" err="1" smtClean="0"/>
              <a:t>review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https://peer-review.cjv.muni.cz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09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599</TotalTime>
  <Words>156</Words>
  <Application>Microsoft Office PowerPoint</Application>
  <PresentationFormat>Předvádění na obrazovce (4:3)</PresentationFormat>
  <Paragraphs>57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Tahoma</vt:lpstr>
      <vt:lpstr>Wingdings</vt:lpstr>
      <vt:lpstr>Prezentace_MU_CZ</vt:lpstr>
      <vt:lpstr>Prezentace aplikace PowerPoint</vt:lpstr>
      <vt:lpstr>Definition</vt:lpstr>
      <vt:lpstr>Role-play</vt:lpstr>
      <vt:lpstr>Feedback…</vt:lpstr>
      <vt:lpstr>Prezentace aplikace PowerPoint</vt:lpstr>
      <vt:lpstr>Performance</vt:lpstr>
      <vt:lpstr>Peer feedback</vt:lpstr>
      <vt:lpstr>Peer feedback</vt:lpstr>
      <vt:lpstr>Peer review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Alena Hradilová</cp:lastModifiedBy>
  <cp:revision>39</cp:revision>
  <cp:lastPrinted>2016-07-21T09:34:04Z</cp:lastPrinted>
  <dcterms:created xsi:type="dcterms:W3CDTF">2015-11-23T07:04:47Z</dcterms:created>
  <dcterms:modified xsi:type="dcterms:W3CDTF">2016-07-25T08:18:09Z</dcterms:modified>
</cp:coreProperties>
</file>