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59" r:id="rId3"/>
    <p:sldId id="260" r:id="rId4"/>
    <p:sldId id="261" r:id="rId5"/>
    <p:sldId id="268" r:id="rId6"/>
    <p:sldId id="262" r:id="rId7"/>
    <p:sldId id="263" r:id="rId8"/>
    <p:sldId id="264" r:id="rId9"/>
    <p:sldId id="265" r:id="rId10"/>
    <p:sldId id="266" r:id="rId11"/>
    <p:sldId id="267" r:id="rId12"/>
    <p:sldId id="269" r:id="rId13"/>
  </p:sldIdLst>
  <p:sldSz cx="9144000" cy="6858000" type="screen4x3"/>
  <p:notesSz cx="6669088" cy="9928225"/>
  <p:defaultTextStyle>
    <a:defPPr>
      <a:defRPr lang="en-GB"/>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0066FF"/>
    <a:srgbClr val="CC0000"/>
    <a:srgbClr val="000066"/>
    <a:srgbClr val="FFE5FF"/>
    <a:srgbClr val="FFCCFF"/>
    <a:srgbClr val="E5E5FF"/>
    <a:srgbClr val="C5D2E0"/>
    <a:srgbClr val="C3D7FF"/>
    <a:srgbClr val="B8BD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390" autoAdjust="0"/>
    <p:restoredTop sz="98115" autoAdjust="0"/>
  </p:normalViewPr>
  <p:slideViewPr>
    <p:cSldViewPr>
      <p:cViewPr varScale="1">
        <p:scale>
          <a:sx n="117" d="100"/>
          <a:sy n="117" d="100"/>
        </p:scale>
        <p:origin x="-21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2478" y="150"/>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294282-308B-4A5C-9FDF-695EA0E2E00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128256DB-B978-4A7E-97B8-7E9A6A18A812}">
      <dgm:prSet phldrT="[Text]" custT="1"/>
      <dgm:spPr>
        <a:solidFill>
          <a:srgbClr val="6699FF"/>
        </a:solidFill>
        <a:ln>
          <a:solidFill>
            <a:srgbClr val="002060"/>
          </a:solidFill>
        </a:ln>
        <a:scene3d>
          <a:camera prst="orthographicFront"/>
          <a:lightRig rig="threePt" dir="t"/>
        </a:scene3d>
        <a:sp3d>
          <a:bevelT/>
        </a:sp3d>
      </dgm:spPr>
      <dgm:t>
        <a:bodyPr/>
        <a:lstStyle/>
        <a:p>
          <a:r>
            <a:rPr lang="en-GB" sz="2400" b="1" dirty="0" smtClean="0">
              <a:solidFill>
                <a:srgbClr val="002060"/>
              </a:solidFill>
            </a:rPr>
            <a:t>Assignment</a:t>
          </a:r>
          <a:r>
            <a:rPr lang="en-GB" sz="2000" dirty="0" smtClean="0"/>
            <a:t>	</a:t>
          </a:r>
          <a:endParaRPr lang="en-GB" sz="2000" dirty="0"/>
        </a:p>
      </dgm:t>
    </dgm:pt>
    <dgm:pt modelId="{9902A336-FEEE-4DB4-A732-A5FE76F08E87}" type="parTrans" cxnId="{5E5F4523-E53B-42EE-B4A9-0D259D6E10C0}">
      <dgm:prSet/>
      <dgm:spPr/>
      <dgm:t>
        <a:bodyPr/>
        <a:lstStyle/>
        <a:p>
          <a:endParaRPr lang="en-GB"/>
        </a:p>
      </dgm:t>
    </dgm:pt>
    <dgm:pt modelId="{3687BF14-1F3F-412C-94C2-C77EC0F981F8}" type="sibTrans" cxnId="{5E5F4523-E53B-42EE-B4A9-0D259D6E10C0}">
      <dgm:prSet/>
      <dgm:spPr/>
      <dgm:t>
        <a:bodyPr/>
        <a:lstStyle/>
        <a:p>
          <a:endParaRPr lang="en-GB"/>
        </a:p>
      </dgm:t>
    </dgm:pt>
    <dgm:pt modelId="{1C6ABB75-3CF3-4DE5-BC5E-B87C1478CF49}">
      <dgm:prSet phldrT="[Text]" custT="1"/>
      <dgm:spPr>
        <a:solidFill>
          <a:srgbClr val="6699FF"/>
        </a:solidFill>
        <a:ln>
          <a:solidFill>
            <a:srgbClr val="002060"/>
          </a:solidFill>
        </a:ln>
        <a:scene3d>
          <a:camera prst="orthographicFront"/>
          <a:lightRig rig="threePt" dir="t"/>
        </a:scene3d>
        <a:sp3d>
          <a:bevelT/>
        </a:sp3d>
      </dgm:spPr>
      <dgm:t>
        <a:bodyPr/>
        <a:lstStyle/>
        <a:p>
          <a:r>
            <a:rPr lang="en-GB" sz="2400" b="1" dirty="0" smtClean="0">
              <a:solidFill>
                <a:srgbClr val="002060"/>
              </a:solidFill>
            </a:rPr>
            <a:t>Licences</a:t>
          </a:r>
          <a:endParaRPr lang="en-GB" sz="2400" b="1" dirty="0">
            <a:solidFill>
              <a:srgbClr val="002060"/>
            </a:solidFill>
          </a:endParaRPr>
        </a:p>
      </dgm:t>
    </dgm:pt>
    <dgm:pt modelId="{A3747773-21F0-4103-A3A0-1F301EF5927D}" type="parTrans" cxnId="{F31F0DB4-E64D-42A4-A016-D52A37BB926E}">
      <dgm:prSet/>
      <dgm:spPr/>
      <dgm:t>
        <a:bodyPr/>
        <a:lstStyle/>
        <a:p>
          <a:endParaRPr lang="en-GB"/>
        </a:p>
      </dgm:t>
    </dgm:pt>
    <dgm:pt modelId="{C790E4AB-5962-419E-B9C6-9E755B5D7CAF}" type="sibTrans" cxnId="{F31F0DB4-E64D-42A4-A016-D52A37BB926E}">
      <dgm:prSet/>
      <dgm:spPr/>
      <dgm:t>
        <a:bodyPr/>
        <a:lstStyle/>
        <a:p>
          <a:endParaRPr lang="en-GB"/>
        </a:p>
      </dgm:t>
    </dgm:pt>
    <dgm:pt modelId="{6D2E1EBB-C33C-4CA4-89CC-3EC2F4325A29}">
      <dgm:prSet phldrT="[Text]" custT="1"/>
      <dgm:spPr>
        <a:solidFill>
          <a:srgbClr val="6699FF"/>
        </a:solidFill>
        <a:ln>
          <a:solidFill>
            <a:srgbClr val="002060"/>
          </a:solidFill>
        </a:ln>
        <a:scene3d>
          <a:camera prst="orthographicFront"/>
          <a:lightRig rig="threePt" dir="t"/>
        </a:scene3d>
        <a:sp3d>
          <a:bevelT/>
        </a:sp3d>
      </dgm:spPr>
      <dgm:t>
        <a:bodyPr/>
        <a:lstStyle/>
        <a:p>
          <a:r>
            <a:rPr lang="en-GB" sz="2400" b="1" dirty="0" smtClean="0">
              <a:solidFill>
                <a:srgbClr val="002060"/>
              </a:solidFill>
            </a:rPr>
            <a:t>Joint Venture</a:t>
          </a:r>
          <a:endParaRPr lang="en-GB" sz="2400" b="1" dirty="0">
            <a:solidFill>
              <a:srgbClr val="002060"/>
            </a:solidFill>
          </a:endParaRPr>
        </a:p>
      </dgm:t>
    </dgm:pt>
    <dgm:pt modelId="{2B6D0F05-A4FB-438E-9E90-77C66CA7B770}" type="parTrans" cxnId="{998D748A-19CE-4BC2-A076-E4C6C1D8BE71}">
      <dgm:prSet/>
      <dgm:spPr/>
      <dgm:t>
        <a:bodyPr/>
        <a:lstStyle/>
        <a:p>
          <a:endParaRPr lang="en-GB"/>
        </a:p>
      </dgm:t>
    </dgm:pt>
    <dgm:pt modelId="{6F9372F7-0FB4-4EF9-8C0C-FE52A0FEC4B7}" type="sibTrans" cxnId="{998D748A-19CE-4BC2-A076-E4C6C1D8BE71}">
      <dgm:prSet/>
      <dgm:spPr/>
      <dgm:t>
        <a:bodyPr/>
        <a:lstStyle/>
        <a:p>
          <a:endParaRPr lang="en-GB"/>
        </a:p>
      </dgm:t>
    </dgm:pt>
    <dgm:pt modelId="{D30625DF-904B-4E9A-B865-073BCBF2C01B}">
      <dgm:prSet phldrT="[Text]" custT="1"/>
      <dgm:spPr>
        <a:solidFill>
          <a:srgbClr val="6699FF"/>
        </a:solidFill>
        <a:ln>
          <a:solidFill>
            <a:srgbClr val="002060"/>
          </a:solidFill>
        </a:ln>
        <a:scene3d>
          <a:camera prst="orthographicFront"/>
          <a:lightRig rig="threePt" dir="t"/>
        </a:scene3d>
        <a:sp3d>
          <a:bevelT/>
        </a:sp3d>
      </dgm:spPr>
      <dgm:t>
        <a:bodyPr/>
        <a:lstStyle/>
        <a:p>
          <a:r>
            <a:rPr lang="en-GB" sz="2400" b="1" dirty="0" smtClean="0">
              <a:solidFill>
                <a:srgbClr val="002060"/>
              </a:solidFill>
            </a:rPr>
            <a:t>Spin-Out</a:t>
          </a:r>
          <a:endParaRPr lang="en-GB" sz="2400" b="1" dirty="0">
            <a:solidFill>
              <a:srgbClr val="002060"/>
            </a:solidFill>
          </a:endParaRPr>
        </a:p>
      </dgm:t>
    </dgm:pt>
    <dgm:pt modelId="{10C06D20-7E50-42C3-8F3A-CD66FD4FAB11}" type="parTrans" cxnId="{1DE1C605-BD7D-475A-A22A-2CD111E24B80}">
      <dgm:prSet/>
      <dgm:spPr/>
      <dgm:t>
        <a:bodyPr/>
        <a:lstStyle/>
        <a:p>
          <a:endParaRPr lang="en-GB"/>
        </a:p>
      </dgm:t>
    </dgm:pt>
    <dgm:pt modelId="{01C837B1-66C8-4A13-905F-F11D7F03C889}" type="sibTrans" cxnId="{1DE1C605-BD7D-475A-A22A-2CD111E24B80}">
      <dgm:prSet/>
      <dgm:spPr/>
      <dgm:t>
        <a:bodyPr/>
        <a:lstStyle/>
        <a:p>
          <a:endParaRPr lang="en-GB"/>
        </a:p>
      </dgm:t>
    </dgm:pt>
    <dgm:pt modelId="{01ADED66-D211-4469-B586-F38BBEB01B85}">
      <dgm:prSet phldrT="[Text]" custT="1"/>
      <dgm:spPr>
        <a:solidFill>
          <a:srgbClr val="6699FF"/>
        </a:solidFill>
        <a:ln>
          <a:solidFill>
            <a:srgbClr val="002060"/>
          </a:solidFill>
        </a:ln>
        <a:scene3d>
          <a:camera prst="orthographicFront"/>
          <a:lightRig rig="threePt" dir="t"/>
        </a:scene3d>
        <a:sp3d>
          <a:bevelT/>
        </a:sp3d>
      </dgm:spPr>
      <dgm:t>
        <a:bodyPr/>
        <a:lstStyle/>
        <a:p>
          <a:r>
            <a:rPr lang="en-GB" sz="2400" b="1" dirty="0" smtClean="0">
              <a:solidFill>
                <a:srgbClr val="002060"/>
              </a:solidFill>
            </a:rPr>
            <a:t>Consultancy</a:t>
          </a:r>
          <a:endParaRPr lang="en-GB" sz="2400" b="1" dirty="0">
            <a:solidFill>
              <a:srgbClr val="002060"/>
            </a:solidFill>
          </a:endParaRPr>
        </a:p>
      </dgm:t>
    </dgm:pt>
    <dgm:pt modelId="{0575C0A2-ADCB-49C1-AD84-4DB91B5B592F}" type="parTrans" cxnId="{0AB72F1D-64E1-4E2A-A676-D9E0889ACAA2}">
      <dgm:prSet/>
      <dgm:spPr/>
      <dgm:t>
        <a:bodyPr/>
        <a:lstStyle/>
        <a:p>
          <a:endParaRPr lang="en-GB"/>
        </a:p>
      </dgm:t>
    </dgm:pt>
    <dgm:pt modelId="{B6809967-37B3-4C75-8956-F96DE5F6C21A}" type="sibTrans" cxnId="{0AB72F1D-64E1-4E2A-A676-D9E0889ACAA2}">
      <dgm:prSet/>
      <dgm:spPr/>
      <dgm:t>
        <a:bodyPr/>
        <a:lstStyle/>
        <a:p>
          <a:endParaRPr lang="en-GB"/>
        </a:p>
      </dgm:t>
    </dgm:pt>
    <dgm:pt modelId="{C89837AA-4A24-441E-AAC3-6894DE479BD3}" type="pres">
      <dgm:prSet presAssocID="{06294282-308B-4A5C-9FDF-695EA0E2E006}" presName="diagram" presStyleCnt="0">
        <dgm:presLayoutVars>
          <dgm:dir/>
          <dgm:resizeHandles val="exact"/>
        </dgm:presLayoutVars>
      </dgm:prSet>
      <dgm:spPr/>
      <dgm:t>
        <a:bodyPr/>
        <a:lstStyle/>
        <a:p>
          <a:endParaRPr lang="en-GB"/>
        </a:p>
      </dgm:t>
    </dgm:pt>
    <dgm:pt modelId="{5135B8EC-5855-4DEF-8C96-30F3A4F182B9}" type="pres">
      <dgm:prSet presAssocID="{128256DB-B978-4A7E-97B8-7E9A6A18A812}" presName="node" presStyleLbl="node1" presStyleIdx="0" presStyleCnt="5">
        <dgm:presLayoutVars>
          <dgm:bulletEnabled val="1"/>
        </dgm:presLayoutVars>
      </dgm:prSet>
      <dgm:spPr/>
      <dgm:t>
        <a:bodyPr/>
        <a:lstStyle/>
        <a:p>
          <a:endParaRPr lang="en-GB"/>
        </a:p>
      </dgm:t>
    </dgm:pt>
    <dgm:pt modelId="{4C08D6FC-552B-442D-B3EC-C2428074EAB6}" type="pres">
      <dgm:prSet presAssocID="{3687BF14-1F3F-412C-94C2-C77EC0F981F8}" presName="sibTrans" presStyleCnt="0"/>
      <dgm:spPr/>
    </dgm:pt>
    <dgm:pt modelId="{065781C2-3142-48C4-A9F2-AC99815797A8}" type="pres">
      <dgm:prSet presAssocID="{1C6ABB75-3CF3-4DE5-BC5E-B87C1478CF49}" presName="node" presStyleLbl="node1" presStyleIdx="1" presStyleCnt="5" custLinFactNeighborX="-1243" custLinFactNeighborY="-2345">
        <dgm:presLayoutVars>
          <dgm:bulletEnabled val="1"/>
        </dgm:presLayoutVars>
      </dgm:prSet>
      <dgm:spPr/>
      <dgm:t>
        <a:bodyPr/>
        <a:lstStyle/>
        <a:p>
          <a:endParaRPr lang="en-GB"/>
        </a:p>
      </dgm:t>
    </dgm:pt>
    <dgm:pt modelId="{5807D65D-B47C-4EA6-A166-BB48015690D5}" type="pres">
      <dgm:prSet presAssocID="{C790E4AB-5962-419E-B9C6-9E755B5D7CAF}" presName="sibTrans" presStyleCnt="0"/>
      <dgm:spPr/>
    </dgm:pt>
    <dgm:pt modelId="{C2E89D10-8DBC-49A9-95AC-042604C4C774}" type="pres">
      <dgm:prSet presAssocID="{6D2E1EBB-C33C-4CA4-89CC-3EC2F4325A29}" presName="node" presStyleLbl="node1" presStyleIdx="2" presStyleCnt="5">
        <dgm:presLayoutVars>
          <dgm:bulletEnabled val="1"/>
        </dgm:presLayoutVars>
      </dgm:prSet>
      <dgm:spPr/>
      <dgm:t>
        <a:bodyPr/>
        <a:lstStyle/>
        <a:p>
          <a:endParaRPr lang="en-GB"/>
        </a:p>
      </dgm:t>
    </dgm:pt>
    <dgm:pt modelId="{EFB8FFFE-738F-454E-A607-8A6640B9AC63}" type="pres">
      <dgm:prSet presAssocID="{6F9372F7-0FB4-4EF9-8C0C-FE52A0FEC4B7}" presName="sibTrans" presStyleCnt="0"/>
      <dgm:spPr/>
    </dgm:pt>
    <dgm:pt modelId="{97804004-B986-4E61-A95A-21F2C6174B92}" type="pres">
      <dgm:prSet presAssocID="{D30625DF-904B-4E9A-B865-073BCBF2C01B}" presName="node" presStyleLbl="node1" presStyleIdx="3" presStyleCnt="5">
        <dgm:presLayoutVars>
          <dgm:bulletEnabled val="1"/>
        </dgm:presLayoutVars>
      </dgm:prSet>
      <dgm:spPr/>
      <dgm:t>
        <a:bodyPr/>
        <a:lstStyle/>
        <a:p>
          <a:endParaRPr lang="en-GB"/>
        </a:p>
      </dgm:t>
    </dgm:pt>
    <dgm:pt modelId="{1028427C-2EC0-4C86-AF3D-C6C049C59C82}" type="pres">
      <dgm:prSet presAssocID="{01C837B1-66C8-4A13-905F-F11D7F03C889}" presName="sibTrans" presStyleCnt="0"/>
      <dgm:spPr/>
    </dgm:pt>
    <dgm:pt modelId="{5682C26E-B68F-4A3A-A053-92781F97EE6B}" type="pres">
      <dgm:prSet presAssocID="{01ADED66-D211-4469-B586-F38BBEB01B85}" presName="node" presStyleLbl="node1" presStyleIdx="4" presStyleCnt="5">
        <dgm:presLayoutVars>
          <dgm:bulletEnabled val="1"/>
        </dgm:presLayoutVars>
      </dgm:prSet>
      <dgm:spPr/>
      <dgm:t>
        <a:bodyPr/>
        <a:lstStyle/>
        <a:p>
          <a:endParaRPr lang="en-GB"/>
        </a:p>
      </dgm:t>
    </dgm:pt>
  </dgm:ptLst>
  <dgm:cxnLst>
    <dgm:cxn modelId="{00F137E4-2624-4C11-9504-A5C8C065FAC1}" type="presOf" srcId="{128256DB-B978-4A7E-97B8-7E9A6A18A812}" destId="{5135B8EC-5855-4DEF-8C96-30F3A4F182B9}" srcOrd="0" destOrd="0" presId="urn:microsoft.com/office/officeart/2005/8/layout/default"/>
    <dgm:cxn modelId="{F31F0DB4-E64D-42A4-A016-D52A37BB926E}" srcId="{06294282-308B-4A5C-9FDF-695EA0E2E006}" destId="{1C6ABB75-3CF3-4DE5-BC5E-B87C1478CF49}" srcOrd="1" destOrd="0" parTransId="{A3747773-21F0-4103-A3A0-1F301EF5927D}" sibTransId="{C790E4AB-5962-419E-B9C6-9E755B5D7CAF}"/>
    <dgm:cxn modelId="{1DE1C605-BD7D-475A-A22A-2CD111E24B80}" srcId="{06294282-308B-4A5C-9FDF-695EA0E2E006}" destId="{D30625DF-904B-4E9A-B865-073BCBF2C01B}" srcOrd="3" destOrd="0" parTransId="{10C06D20-7E50-42C3-8F3A-CD66FD4FAB11}" sibTransId="{01C837B1-66C8-4A13-905F-F11D7F03C889}"/>
    <dgm:cxn modelId="{998D748A-19CE-4BC2-A076-E4C6C1D8BE71}" srcId="{06294282-308B-4A5C-9FDF-695EA0E2E006}" destId="{6D2E1EBB-C33C-4CA4-89CC-3EC2F4325A29}" srcOrd="2" destOrd="0" parTransId="{2B6D0F05-A4FB-438E-9E90-77C66CA7B770}" sibTransId="{6F9372F7-0FB4-4EF9-8C0C-FE52A0FEC4B7}"/>
    <dgm:cxn modelId="{EAEA4A4C-E3DC-48E3-A52C-EA28D4AF4143}" type="presOf" srcId="{D30625DF-904B-4E9A-B865-073BCBF2C01B}" destId="{97804004-B986-4E61-A95A-21F2C6174B92}" srcOrd="0" destOrd="0" presId="urn:microsoft.com/office/officeart/2005/8/layout/default"/>
    <dgm:cxn modelId="{E5842821-98D5-4047-AFA2-5934F6E844B8}" type="presOf" srcId="{1C6ABB75-3CF3-4DE5-BC5E-B87C1478CF49}" destId="{065781C2-3142-48C4-A9F2-AC99815797A8}" srcOrd="0" destOrd="0" presId="urn:microsoft.com/office/officeart/2005/8/layout/default"/>
    <dgm:cxn modelId="{0AB72F1D-64E1-4E2A-A676-D9E0889ACAA2}" srcId="{06294282-308B-4A5C-9FDF-695EA0E2E006}" destId="{01ADED66-D211-4469-B586-F38BBEB01B85}" srcOrd="4" destOrd="0" parTransId="{0575C0A2-ADCB-49C1-AD84-4DB91B5B592F}" sibTransId="{B6809967-37B3-4C75-8956-F96DE5F6C21A}"/>
    <dgm:cxn modelId="{51A50C58-8D44-437D-A41F-165753B0AC7B}" type="presOf" srcId="{6D2E1EBB-C33C-4CA4-89CC-3EC2F4325A29}" destId="{C2E89D10-8DBC-49A9-95AC-042604C4C774}" srcOrd="0" destOrd="0" presId="urn:microsoft.com/office/officeart/2005/8/layout/default"/>
    <dgm:cxn modelId="{058CA1B7-0BD0-41EB-9447-17B24C9E5495}" type="presOf" srcId="{06294282-308B-4A5C-9FDF-695EA0E2E006}" destId="{C89837AA-4A24-441E-AAC3-6894DE479BD3}" srcOrd="0" destOrd="0" presId="urn:microsoft.com/office/officeart/2005/8/layout/default"/>
    <dgm:cxn modelId="{9D5F11AF-0B4E-46E5-9324-46C646FE6B1C}" type="presOf" srcId="{01ADED66-D211-4469-B586-F38BBEB01B85}" destId="{5682C26E-B68F-4A3A-A053-92781F97EE6B}" srcOrd="0" destOrd="0" presId="urn:microsoft.com/office/officeart/2005/8/layout/default"/>
    <dgm:cxn modelId="{5E5F4523-E53B-42EE-B4A9-0D259D6E10C0}" srcId="{06294282-308B-4A5C-9FDF-695EA0E2E006}" destId="{128256DB-B978-4A7E-97B8-7E9A6A18A812}" srcOrd="0" destOrd="0" parTransId="{9902A336-FEEE-4DB4-A732-A5FE76F08E87}" sibTransId="{3687BF14-1F3F-412C-94C2-C77EC0F981F8}"/>
    <dgm:cxn modelId="{B1C7582E-768A-4839-B956-BF0CF9E74DFB}" type="presParOf" srcId="{C89837AA-4A24-441E-AAC3-6894DE479BD3}" destId="{5135B8EC-5855-4DEF-8C96-30F3A4F182B9}" srcOrd="0" destOrd="0" presId="urn:microsoft.com/office/officeart/2005/8/layout/default"/>
    <dgm:cxn modelId="{1AC47CAB-243F-4D8A-988B-0BFB04FB44FE}" type="presParOf" srcId="{C89837AA-4A24-441E-AAC3-6894DE479BD3}" destId="{4C08D6FC-552B-442D-B3EC-C2428074EAB6}" srcOrd="1" destOrd="0" presId="urn:microsoft.com/office/officeart/2005/8/layout/default"/>
    <dgm:cxn modelId="{E73A1D7B-9FE4-4BD4-A316-A0CE73517D35}" type="presParOf" srcId="{C89837AA-4A24-441E-AAC3-6894DE479BD3}" destId="{065781C2-3142-48C4-A9F2-AC99815797A8}" srcOrd="2" destOrd="0" presId="urn:microsoft.com/office/officeart/2005/8/layout/default"/>
    <dgm:cxn modelId="{EA311A4B-5BD8-423C-A8E1-4E190B830A6D}" type="presParOf" srcId="{C89837AA-4A24-441E-AAC3-6894DE479BD3}" destId="{5807D65D-B47C-4EA6-A166-BB48015690D5}" srcOrd="3" destOrd="0" presId="urn:microsoft.com/office/officeart/2005/8/layout/default"/>
    <dgm:cxn modelId="{CD3C3883-9083-40DC-832B-C8D0EF65244C}" type="presParOf" srcId="{C89837AA-4A24-441E-AAC3-6894DE479BD3}" destId="{C2E89D10-8DBC-49A9-95AC-042604C4C774}" srcOrd="4" destOrd="0" presId="urn:microsoft.com/office/officeart/2005/8/layout/default"/>
    <dgm:cxn modelId="{05AA70A5-5DE4-406B-B6F3-711EAC868B73}" type="presParOf" srcId="{C89837AA-4A24-441E-AAC3-6894DE479BD3}" destId="{EFB8FFFE-738F-454E-A607-8A6640B9AC63}" srcOrd="5" destOrd="0" presId="urn:microsoft.com/office/officeart/2005/8/layout/default"/>
    <dgm:cxn modelId="{8DA130C8-BC68-4773-8A77-34580AC5766F}" type="presParOf" srcId="{C89837AA-4A24-441E-AAC3-6894DE479BD3}" destId="{97804004-B986-4E61-A95A-21F2C6174B92}" srcOrd="6" destOrd="0" presId="urn:microsoft.com/office/officeart/2005/8/layout/default"/>
    <dgm:cxn modelId="{78D571A6-9A60-4FE6-AA06-5AE500BB2B44}" type="presParOf" srcId="{C89837AA-4A24-441E-AAC3-6894DE479BD3}" destId="{1028427C-2EC0-4C86-AF3D-C6C049C59C82}" srcOrd="7" destOrd="0" presId="urn:microsoft.com/office/officeart/2005/8/layout/default"/>
    <dgm:cxn modelId="{60C8431E-D698-4833-A781-548B84A876AF}" type="presParOf" srcId="{C89837AA-4A24-441E-AAC3-6894DE479BD3}" destId="{5682C26E-B68F-4A3A-A053-92781F97EE6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5B8EC-5855-4DEF-8C96-30F3A4F182B9}">
      <dsp:nvSpPr>
        <dsp:cNvPr id="0" name=""/>
        <dsp:cNvSpPr/>
      </dsp:nvSpPr>
      <dsp:spPr>
        <a:xfrm>
          <a:off x="0" y="484584"/>
          <a:ext cx="2595562" cy="1557337"/>
        </a:xfrm>
        <a:prstGeom prst="rect">
          <a:avLst/>
        </a:prstGeom>
        <a:solidFill>
          <a:srgbClr val="6699FF"/>
        </a:solidFill>
        <a:ln w="25400" cap="flat" cmpd="sng" algn="ctr">
          <a:solidFill>
            <a:srgbClr val="002060"/>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smtClean="0">
              <a:solidFill>
                <a:srgbClr val="002060"/>
              </a:solidFill>
            </a:rPr>
            <a:t>Assignment</a:t>
          </a:r>
          <a:r>
            <a:rPr lang="en-GB" sz="2000" kern="1200" dirty="0" smtClean="0"/>
            <a:t>	</a:t>
          </a:r>
          <a:endParaRPr lang="en-GB" sz="2000" kern="1200" dirty="0"/>
        </a:p>
      </dsp:txBody>
      <dsp:txXfrm>
        <a:off x="0" y="484584"/>
        <a:ext cx="2595562" cy="1557337"/>
      </dsp:txXfrm>
    </dsp:sp>
    <dsp:sp modelId="{065781C2-3142-48C4-A9F2-AC99815797A8}">
      <dsp:nvSpPr>
        <dsp:cNvPr id="0" name=""/>
        <dsp:cNvSpPr/>
      </dsp:nvSpPr>
      <dsp:spPr>
        <a:xfrm>
          <a:off x="2822855" y="448064"/>
          <a:ext cx="2595562" cy="1557337"/>
        </a:xfrm>
        <a:prstGeom prst="rect">
          <a:avLst/>
        </a:prstGeom>
        <a:solidFill>
          <a:srgbClr val="6699FF"/>
        </a:solidFill>
        <a:ln w="25400" cap="flat" cmpd="sng" algn="ctr">
          <a:solidFill>
            <a:srgbClr val="002060"/>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smtClean="0">
              <a:solidFill>
                <a:srgbClr val="002060"/>
              </a:solidFill>
            </a:rPr>
            <a:t>Licences</a:t>
          </a:r>
          <a:endParaRPr lang="en-GB" sz="2400" b="1" kern="1200" dirty="0">
            <a:solidFill>
              <a:srgbClr val="002060"/>
            </a:solidFill>
          </a:endParaRPr>
        </a:p>
      </dsp:txBody>
      <dsp:txXfrm>
        <a:off x="2822855" y="448064"/>
        <a:ext cx="2595562" cy="1557337"/>
      </dsp:txXfrm>
    </dsp:sp>
    <dsp:sp modelId="{C2E89D10-8DBC-49A9-95AC-042604C4C774}">
      <dsp:nvSpPr>
        <dsp:cNvPr id="0" name=""/>
        <dsp:cNvSpPr/>
      </dsp:nvSpPr>
      <dsp:spPr>
        <a:xfrm>
          <a:off x="5710237" y="484584"/>
          <a:ext cx="2595562" cy="1557337"/>
        </a:xfrm>
        <a:prstGeom prst="rect">
          <a:avLst/>
        </a:prstGeom>
        <a:solidFill>
          <a:srgbClr val="6699FF"/>
        </a:solidFill>
        <a:ln w="25400" cap="flat" cmpd="sng" algn="ctr">
          <a:solidFill>
            <a:srgbClr val="002060"/>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smtClean="0">
              <a:solidFill>
                <a:srgbClr val="002060"/>
              </a:solidFill>
            </a:rPr>
            <a:t>Joint Venture</a:t>
          </a:r>
          <a:endParaRPr lang="en-GB" sz="2400" b="1" kern="1200" dirty="0">
            <a:solidFill>
              <a:srgbClr val="002060"/>
            </a:solidFill>
          </a:endParaRPr>
        </a:p>
      </dsp:txBody>
      <dsp:txXfrm>
        <a:off x="5710237" y="484584"/>
        <a:ext cx="2595562" cy="1557337"/>
      </dsp:txXfrm>
    </dsp:sp>
    <dsp:sp modelId="{97804004-B986-4E61-A95A-21F2C6174B92}">
      <dsp:nvSpPr>
        <dsp:cNvPr id="0" name=""/>
        <dsp:cNvSpPr/>
      </dsp:nvSpPr>
      <dsp:spPr>
        <a:xfrm>
          <a:off x="1427559" y="2301478"/>
          <a:ext cx="2595562" cy="1557337"/>
        </a:xfrm>
        <a:prstGeom prst="rect">
          <a:avLst/>
        </a:prstGeom>
        <a:solidFill>
          <a:srgbClr val="6699FF"/>
        </a:solidFill>
        <a:ln w="25400" cap="flat" cmpd="sng" algn="ctr">
          <a:solidFill>
            <a:srgbClr val="002060"/>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smtClean="0">
              <a:solidFill>
                <a:srgbClr val="002060"/>
              </a:solidFill>
            </a:rPr>
            <a:t>Spin-Out</a:t>
          </a:r>
          <a:endParaRPr lang="en-GB" sz="2400" b="1" kern="1200" dirty="0">
            <a:solidFill>
              <a:srgbClr val="002060"/>
            </a:solidFill>
          </a:endParaRPr>
        </a:p>
      </dsp:txBody>
      <dsp:txXfrm>
        <a:off x="1427559" y="2301478"/>
        <a:ext cx="2595562" cy="1557337"/>
      </dsp:txXfrm>
    </dsp:sp>
    <dsp:sp modelId="{5682C26E-B68F-4A3A-A053-92781F97EE6B}">
      <dsp:nvSpPr>
        <dsp:cNvPr id="0" name=""/>
        <dsp:cNvSpPr/>
      </dsp:nvSpPr>
      <dsp:spPr>
        <a:xfrm>
          <a:off x="4282678" y="2301478"/>
          <a:ext cx="2595562" cy="1557337"/>
        </a:xfrm>
        <a:prstGeom prst="rect">
          <a:avLst/>
        </a:prstGeom>
        <a:solidFill>
          <a:srgbClr val="6699FF"/>
        </a:solidFill>
        <a:ln w="25400" cap="flat" cmpd="sng" algn="ctr">
          <a:solidFill>
            <a:srgbClr val="002060"/>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smtClean="0">
              <a:solidFill>
                <a:srgbClr val="002060"/>
              </a:solidFill>
            </a:rPr>
            <a:t>Consultancy</a:t>
          </a:r>
          <a:endParaRPr lang="en-GB" sz="2400" b="1" kern="1200" dirty="0">
            <a:solidFill>
              <a:srgbClr val="002060"/>
            </a:solidFill>
          </a:endParaRPr>
        </a:p>
      </dsp:txBody>
      <dsp:txXfrm>
        <a:off x="4282678" y="2301478"/>
        <a:ext cx="2595562" cy="155733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8" name="Rectangle 4"/>
          <p:cNvSpPr>
            <a:spLocks noGrp="1" noChangeArrowheads="1"/>
          </p:cNvSpPr>
          <p:nvPr>
            <p:ph type="ftr" sz="quarter" idx="2"/>
          </p:nvPr>
        </p:nvSpPr>
        <p:spPr bwMode="auto">
          <a:xfrm>
            <a:off x="0" y="9429750"/>
            <a:ext cx="2889250" cy="498475"/>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defTabSz="915059">
              <a:defRPr sz="1100" b="0">
                <a:latin typeface="Arial" charset="0"/>
                <a:cs typeface="Times New Roman" pitchFamily="18" charset="0"/>
              </a:defRPr>
            </a:lvl1pPr>
          </a:lstStyle>
          <a:p>
            <a:pPr>
              <a:defRPr/>
            </a:pPr>
            <a:r>
              <a:rPr lang="en-GB"/>
              <a:t>European Team, Research Services</a:t>
            </a:r>
          </a:p>
        </p:txBody>
      </p:sp>
      <p:sp>
        <p:nvSpPr>
          <p:cNvPr id="26629" name="Rectangle 5"/>
          <p:cNvSpPr>
            <a:spLocks noGrp="1" noChangeArrowheads="1"/>
          </p:cNvSpPr>
          <p:nvPr>
            <p:ph type="sldNum" sz="quarter" idx="3"/>
          </p:nvPr>
        </p:nvSpPr>
        <p:spPr bwMode="auto">
          <a:xfrm>
            <a:off x="3779838" y="9429750"/>
            <a:ext cx="2889250" cy="498475"/>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defTabSz="915059">
              <a:defRPr sz="1100" b="0">
                <a:latin typeface="Arial" charset="0"/>
              </a:defRPr>
            </a:lvl1pPr>
          </a:lstStyle>
          <a:p>
            <a:pPr>
              <a:defRPr/>
            </a:pPr>
            <a:fld id="{D1AF1A19-533C-4CFD-A916-E0B933A55C1E}" type="slidenum">
              <a:rPr lang="en-GB"/>
              <a:pPr>
                <a:defRPr/>
              </a:pPr>
              <a:t>‹#›</a:t>
            </a:fld>
            <a:endParaRPr lang="en-GB"/>
          </a:p>
        </p:txBody>
      </p:sp>
    </p:spTree>
    <p:extLst>
      <p:ext uri="{BB962C8B-B14F-4D97-AF65-F5344CB8AC3E}">
        <p14:creationId xmlns:p14="http://schemas.microsoft.com/office/powerpoint/2010/main" val="129747326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889250" cy="498475"/>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defTabSz="915059">
              <a:defRPr sz="1200" b="0"/>
            </a:lvl1pPr>
          </a:lstStyle>
          <a:p>
            <a:pPr>
              <a:defRPr/>
            </a:pPr>
            <a:r>
              <a:rPr lang="en-GB"/>
              <a:t>Plant Sciences Away Day</a:t>
            </a:r>
          </a:p>
        </p:txBody>
      </p:sp>
      <p:sp>
        <p:nvSpPr>
          <p:cNvPr id="39939" name="Rectangle 3"/>
          <p:cNvSpPr>
            <a:spLocks noGrp="1" noChangeArrowheads="1"/>
          </p:cNvSpPr>
          <p:nvPr>
            <p:ph type="dt" idx="1"/>
          </p:nvPr>
        </p:nvSpPr>
        <p:spPr bwMode="auto">
          <a:xfrm>
            <a:off x="3779838" y="0"/>
            <a:ext cx="2889250" cy="498475"/>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defTabSz="915059">
              <a:defRPr sz="1200" b="0"/>
            </a:lvl1pPr>
          </a:lstStyle>
          <a:p>
            <a:pPr>
              <a:defRPr/>
            </a:pPr>
            <a:r>
              <a:rPr lang="en-US"/>
              <a:t>19 April 2012</a:t>
            </a:r>
            <a:endParaRPr lang="en-GB"/>
          </a:p>
        </p:txBody>
      </p:sp>
      <p:sp>
        <p:nvSpPr>
          <p:cNvPr id="33796"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889000" y="4716463"/>
            <a:ext cx="4891088" cy="4467225"/>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9942" name="Rectangle 6"/>
          <p:cNvSpPr>
            <a:spLocks noGrp="1" noChangeArrowheads="1"/>
          </p:cNvSpPr>
          <p:nvPr>
            <p:ph type="ftr" sz="quarter" idx="4"/>
          </p:nvPr>
        </p:nvSpPr>
        <p:spPr bwMode="auto">
          <a:xfrm>
            <a:off x="0" y="9429750"/>
            <a:ext cx="2889250" cy="498475"/>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defTabSz="915059">
              <a:defRPr sz="1200" b="0"/>
            </a:lvl1pPr>
          </a:lstStyle>
          <a:p>
            <a:pPr>
              <a:defRPr/>
            </a:pPr>
            <a:r>
              <a:rPr lang="en-GB"/>
              <a:t>European Team, Research Services</a:t>
            </a:r>
          </a:p>
        </p:txBody>
      </p:sp>
      <p:sp>
        <p:nvSpPr>
          <p:cNvPr id="39943" name="Rectangle 7"/>
          <p:cNvSpPr>
            <a:spLocks noGrp="1" noChangeArrowheads="1"/>
          </p:cNvSpPr>
          <p:nvPr>
            <p:ph type="sldNum" sz="quarter" idx="5"/>
          </p:nvPr>
        </p:nvSpPr>
        <p:spPr bwMode="auto">
          <a:xfrm>
            <a:off x="3779838" y="9429750"/>
            <a:ext cx="2889250" cy="498475"/>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defTabSz="915059">
              <a:defRPr sz="1200" b="0"/>
            </a:lvl1pPr>
          </a:lstStyle>
          <a:p>
            <a:pPr>
              <a:defRPr/>
            </a:pPr>
            <a:fld id="{E5CCF4C7-F099-47D3-934C-F48290919A4B}" type="slidenum">
              <a:rPr lang="en-GB"/>
              <a:pPr>
                <a:defRPr/>
              </a:pPr>
              <a:t>‹#›</a:t>
            </a:fld>
            <a:endParaRPr lang="en-GB"/>
          </a:p>
        </p:txBody>
      </p:sp>
    </p:spTree>
    <p:extLst>
      <p:ext uri="{BB962C8B-B14F-4D97-AF65-F5344CB8AC3E}">
        <p14:creationId xmlns:p14="http://schemas.microsoft.com/office/powerpoint/2010/main" val="201386237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defTabSz="914400"/>
            <a:fld id="{7BF3BB7C-9A0E-441A-99EB-17569A87520E}" type="slidenum">
              <a:rPr lang="en-GB" smtClean="0"/>
              <a:pPr defTabSz="914400"/>
              <a:t>1</a:t>
            </a:fld>
            <a:endParaRPr lang="en-GB"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
        <p:nvSpPr>
          <p:cNvPr id="34821" name="Date Placeholder 4"/>
          <p:cNvSpPr>
            <a:spLocks noGrp="1"/>
          </p:cNvSpPr>
          <p:nvPr>
            <p:ph type="dt" sz="quarter" idx="1"/>
          </p:nvPr>
        </p:nvSpPr>
        <p:spPr>
          <a:noFill/>
        </p:spPr>
        <p:txBody>
          <a:bodyPr/>
          <a:lstStyle/>
          <a:p>
            <a:pPr defTabSz="914400"/>
            <a:r>
              <a:rPr lang="en-US" smtClean="0"/>
              <a:t>19 April 2012</a:t>
            </a:r>
            <a:endParaRPr lang="en-GB" smtClean="0"/>
          </a:p>
        </p:txBody>
      </p:sp>
      <p:sp>
        <p:nvSpPr>
          <p:cNvPr id="34822" name="Footer Placeholder 5"/>
          <p:cNvSpPr>
            <a:spLocks noGrp="1"/>
          </p:cNvSpPr>
          <p:nvPr>
            <p:ph type="ftr" sz="quarter" idx="4"/>
          </p:nvPr>
        </p:nvSpPr>
        <p:spPr>
          <a:noFill/>
        </p:spPr>
        <p:txBody>
          <a:bodyPr/>
          <a:lstStyle/>
          <a:p>
            <a:pPr defTabSz="914400"/>
            <a:r>
              <a:rPr lang="en-GB" smtClean="0"/>
              <a:t>European Team, Research Services</a:t>
            </a:r>
          </a:p>
        </p:txBody>
      </p:sp>
      <p:sp>
        <p:nvSpPr>
          <p:cNvPr id="34823" name="Header Placeholder 6"/>
          <p:cNvSpPr>
            <a:spLocks noGrp="1"/>
          </p:cNvSpPr>
          <p:nvPr>
            <p:ph type="hdr" sz="quarter"/>
          </p:nvPr>
        </p:nvSpPr>
        <p:spPr>
          <a:noFill/>
        </p:spPr>
        <p:txBody>
          <a:bodyPr/>
          <a:lstStyle/>
          <a:p>
            <a:pPr defTabSz="914400"/>
            <a:r>
              <a:rPr lang="en-GB" smtClean="0"/>
              <a:t>Plant Sciences Away Day</a:t>
            </a:r>
          </a:p>
        </p:txBody>
      </p:sp>
    </p:spTree>
    <p:extLst>
      <p:ext uri="{BB962C8B-B14F-4D97-AF65-F5344CB8AC3E}">
        <p14:creationId xmlns:p14="http://schemas.microsoft.com/office/powerpoint/2010/main" val="31773916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32"/>
          <p:cNvSpPr>
            <a:spLocks noChangeArrowheads="1"/>
          </p:cNvSpPr>
          <p:nvPr/>
        </p:nvSpPr>
        <p:spPr bwMode="auto">
          <a:xfrm>
            <a:off x="228600" y="1524000"/>
            <a:ext cx="4191000" cy="5181600"/>
          </a:xfrm>
          <a:prstGeom prst="rect">
            <a:avLst/>
          </a:prstGeom>
          <a:solidFill>
            <a:srgbClr val="C5D2E0"/>
          </a:solidFill>
          <a:ln w="9525">
            <a:noFill/>
            <a:miter lim="800000"/>
            <a:headEnd/>
            <a:tailEnd/>
          </a:ln>
          <a:effectLst/>
        </p:spPr>
        <p:txBody>
          <a:bodyPr lIns="90000" tIns="46800" rIns="90000" bIns="46800" anchor="ctr">
            <a:spAutoFit/>
          </a:bodyPr>
          <a:lstStyle/>
          <a:p>
            <a:pPr>
              <a:defRPr/>
            </a:pPr>
            <a:endParaRPr lang="en-GB"/>
          </a:p>
        </p:txBody>
      </p:sp>
      <p:sp>
        <p:nvSpPr>
          <p:cNvPr id="5" name="Rectangle 426"/>
          <p:cNvSpPr>
            <a:spLocks noChangeArrowheads="1"/>
          </p:cNvSpPr>
          <p:nvPr/>
        </p:nvSpPr>
        <p:spPr bwMode="auto">
          <a:xfrm>
            <a:off x="0" y="0"/>
            <a:ext cx="9144000" cy="1524000"/>
          </a:xfrm>
          <a:prstGeom prst="rect">
            <a:avLst/>
          </a:prstGeom>
          <a:solidFill>
            <a:srgbClr val="002147"/>
          </a:solidFill>
          <a:ln w="9525">
            <a:noFill/>
            <a:miter lim="800000"/>
            <a:headEnd/>
            <a:tailEnd/>
          </a:ln>
          <a:effectLst/>
        </p:spPr>
        <p:txBody>
          <a:bodyPr lIns="90000" tIns="46800" rIns="90000" bIns="46800" anchor="ctr">
            <a:spAutoFit/>
          </a:bodyPr>
          <a:lstStyle/>
          <a:p>
            <a:pPr>
              <a:defRPr/>
            </a:pPr>
            <a:endParaRPr lang="en-GB"/>
          </a:p>
        </p:txBody>
      </p:sp>
      <p:pic>
        <p:nvPicPr>
          <p:cNvPr id="6" name="Picture 434"/>
          <p:cNvPicPr>
            <a:picLocks noChangeAspect="1" noChangeArrowheads="1"/>
          </p:cNvPicPr>
          <p:nvPr/>
        </p:nvPicPr>
        <p:blipFill>
          <a:blip r:embed="rId2" cstate="print"/>
          <a:srcRect/>
          <a:stretch>
            <a:fillRect/>
          </a:stretch>
        </p:blipFill>
        <p:spPr bwMode="auto">
          <a:xfrm>
            <a:off x="5791200" y="363538"/>
            <a:ext cx="2971800" cy="931862"/>
          </a:xfrm>
          <a:prstGeom prst="rect">
            <a:avLst/>
          </a:prstGeom>
          <a:noFill/>
          <a:ln w="9525">
            <a:noFill/>
            <a:miter lim="800000"/>
            <a:headEnd/>
            <a:tailEnd/>
          </a:ln>
        </p:spPr>
      </p:pic>
      <p:sp>
        <p:nvSpPr>
          <p:cNvPr id="7" name="Rectangle 436"/>
          <p:cNvSpPr>
            <a:spLocks noChangeArrowheads="1"/>
          </p:cNvSpPr>
          <p:nvPr/>
        </p:nvSpPr>
        <p:spPr bwMode="auto">
          <a:xfrm>
            <a:off x="304800" y="1524000"/>
            <a:ext cx="1143000" cy="4572000"/>
          </a:xfrm>
          <a:prstGeom prst="rect">
            <a:avLst/>
          </a:prstGeom>
          <a:solidFill>
            <a:srgbClr val="F1E3BB"/>
          </a:solidFill>
          <a:ln w="9525">
            <a:noFill/>
            <a:miter lim="800000"/>
            <a:headEnd/>
            <a:tailEnd/>
          </a:ln>
          <a:effectLst/>
        </p:spPr>
        <p:txBody>
          <a:bodyPr lIns="90000" tIns="46800" rIns="90000" bIns="46800" anchor="ctr">
            <a:spAutoFit/>
          </a:bodyPr>
          <a:lstStyle/>
          <a:p>
            <a:pPr>
              <a:defRPr/>
            </a:pPr>
            <a:endParaRPr lang="en-GB"/>
          </a:p>
        </p:txBody>
      </p:sp>
      <p:pic>
        <p:nvPicPr>
          <p:cNvPr id="8" name="Picture 439" descr="G:\Change Management\Communications\Images\526_ph_location3_small.jpg"/>
          <p:cNvPicPr>
            <a:picLocks noChangeAspect="1" noChangeArrowheads="1"/>
          </p:cNvPicPr>
          <p:nvPr/>
        </p:nvPicPr>
        <p:blipFill>
          <a:blip r:embed="rId3" cstate="print">
            <a:lum bright="-12000"/>
          </a:blip>
          <a:srcRect/>
          <a:stretch>
            <a:fillRect/>
          </a:stretch>
        </p:blipFill>
        <p:spPr bwMode="auto">
          <a:xfrm>
            <a:off x="1676400" y="4419600"/>
            <a:ext cx="2438400" cy="1633538"/>
          </a:xfrm>
          <a:prstGeom prst="rect">
            <a:avLst/>
          </a:prstGeom>
          <a:noFill/>
          <a:ln w="9525">
            <a:noFill/>
            <a:miter lim="800000"/>
            <a:headEnd/>
            <a:tailEnd/>
          </a:ln>
        </p:spPr>
      </p:pic>
      <p:sp>
        <p:nvSpPr>
          <p:cNvPr id="8194" name="Rectangle 2"/>
          <p:cNvSpPr>
            <a:spLocks noGrp="1" noChangeArrowheads="1"/>
          </p:cNvSpPr>
          <p:nvPr>
            <p:ph type="ctrTitle"/>
          </p:nvPr>
        </p:nvSpPr>
        <p:spPr>
          <a:xfrm>
            <a:off x="1447800" y="3124200"/>
            <a:ext cx="7467600" cy="1143000"/>
          </a:xfrm>
        </p:spPr>
        <p:txBody>
          <a:bodyPr/>
          <a:lstStyle>
            <a:lvl1pPr algn="r">
              <a:defRPr sz="4000" b="0"/>
            </a:lvl1pPr>
          </a:lstStyle>
          <a:p>
            <a:r>
              <a:rPr lang="en-GB"/>
              <a:t>Click to edit Master title style</a:t>
            </a:r>
          </a:p>
        </p:txBody>
      </p:sp>
      <p:sp>
        <p:nvSpPr>
          <p:cNvPr id="8195" name="Rectangle 3"/>
          <p:cNvSpPr>
            <a:spLocks noGrp="1" noChangeArrowheads="1"/>
          </p:cNvSpPr>
          <p:nvPr>
            <p:ph type="subTitle" idx="1"/>
          </p:nvPr>
        </p:nvSpPr>
        <p:spPr>
          <a:xfrm>
            <a:off x="4419600" y="4419600"/>
            <a:ext cx="4495800" cy="838200"/>
          </a:xfrm>
        </p:spPr>
        <p:txBody>
          <a:bodyPr/>
          <a:lstStyle>
            <a:lvl1pPr marL="0" indent="0" algn="r">
              <a:buFontTx/>
              <a:buNone/>
              <a:defRPr sz="2000"/>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6" name="Rectangle 6"/>
          <p:cNvSpPr>
            <a:spLocks noGrp="1" noChangeArrowheads="1"/>
          </p:cNvSpPr>
          <p:nvPr>
            <p:ph type="sldNum" sz="quarter" idx="12"/>
          </p:nvPr>
        </p:nvSpPr>
        <p:spPr>
          <a:ln/>
        </p:spPr>
        <p:txBody>
          <a:bodyPr/>
          <a:lstStyle>
            <a:lvl1pPr>
              <a:defRPr/>
            </a:lvl1pPr>
          </a:lstStyle>
          <a:p>
            <a:pPr>
              <a:defRPr/>
            </a:pPr>
            <a:fld id="{DC7952EA-3DF0-4AA9-A207-3F3ECDDA54E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838200"/>
            <a:ext cx="2076450" cy="5334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1000" y="838200"/>
            <a:ext cx="60769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6" name="Rectangle 6"/>
          <p:cNvSpPr>
            <a:spLocks noGrp="1" noChangeArrowheads="1"/>
          </p:cNvSpPr>
          <p:nvPr>
            <p:ph type="sldNum" sz="quarter" idx="12"/>
          </p:nvPr>
        </p:nvSpPr>
        <p:spPr>
          <a:ln/>
        </p:spPr>
        <p:txBody>
          <a:bodyPr/>
          <a:lstStyle>
            <a:lvl1pPr>
              <a:defRPr/>
            </a:lvl1pPr>
          </a:lstStyle>
          <a:p>
            <a:pPr>
              <a:defRPr/>
            </a:pPr>
            <a:fld id="{2CC8E954-5261-4989-8BAE-ABD9C57AACAA}"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7010400" cy="762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381000" y="1828800"/>
            <a:ext cx="8305800" cy="4343400"/>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6" name="Rectangle 6"/>
          <p:cNvSpPr>
            <a:spLocks noGrp="1" noChangeArrowheads="1"/>
          </p:cNvSpPr>
          <p:nvPr>
            <p:ph type="sldNum" sz="quarter" idx="12"/>
          </p:nvPr>
        </p:nvSpPr>
        <p:spPr>
          <a:ln/>
        </p:spPr>
        <p:txBody>
          <a:bodyPr/>
          <a:lstStyle>
            <a:lvl1pPr>
              <a:defRPr/>
            </a:lvl1pPr>
          </a:lstStyle>
          <a:p>
            <a:pPr>
              <a:defRPr/>
            </a:pPr>
            <a:fld id="{9D8F99FB-2141-45C4-B0BF-2A10825FAE36}"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4"/>
          <p:cNvSpPr>
            <a:spLocks noGrp="1"/>
          </p:cNvSpPr>
          <p:nvPr>
            <p:ph type="ftr" sz="quarter" idx="10"/>
          </p:nvPr>
        </p:nvSpPr>
        <p:spPr/>
        <p:txBody>
          <a:bodyPr/>
          <a:lstStyle>
            <a:lvl1pPr>
              <a:defRPr/>
            </a:lvl1pPr>
          </a:lstStyle>
          <a:p>
            <a:pPr>
              <a:defRPr/>
            </a:pPr>
            <a:r>
              <a:rPr lang="en-GB"/>
              <a:t>Replace this text with the title of the presentation: Go to View, Header/Footer, change footer</a:t>
            </a:r>
          </a:p>
        </p:txBody>
      </p:sp>
      <p:sp>
        <p:nvSpPr>
          <p:cNvPr id="5" name="Slide Number Placeholder 5"/>
          <p:cNvSpPr>
            <a:spLocks noGrp="1"/>
          </p:cNvSpPr>
          <p:nvPr>
            <p:ph type="sldNum" sz="quarter" idx="11"/>
          </p:nvPr>
        </p:nvSpPr>
        <p:spPr/>
        <p:txBody>
          <a:bodyPr/>
          <a:lstStyle>
            <a:lvl1pPr>
              <a:defRPr/>
            </a:lvl1pPr>
          </a:lstStyle>
          <a:p>
            <a:pPr>
              <a:defRPr/>
            </a:pPr>
            <a:fld id="{F669E65D-8E44-4919-AEC5-CDD4C04BAC3E}" type="slidenum">
              <a:rPr lang="en-GB"/>
              <a:pPr>
                <a:defRPr/>
              </a:pPr>
              <a:t>‹#›</a:t>
            </a:fld>
            <a:endParaRPr lang="en-GB"/>
          </a:p>
        </p:txBody>
      </p:sp>
      <p:sp>
        <p:nvSpPr>
          <p:cNvPr id="6" name="Date Placeholder 3"/>
          <p:cNvSpPr>
            <a:spLocks noGrp="1"/>
          </p:cNvSpPr>
          <p:nvPr userDrawn="1">
            <p:ph type="dt" sz="half" idx="12"/>
          </p:nvPr>
        </p:nvSpPr>
        <p:spPr>
          <a:xfrm>
            <a:off x="323850" y="6324600"/>
            <a:ext cx="1905000" cy="457200"/>
          </a:xfrm>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6" name="Rectangle 6"/>
          <p:cNvSpPr>
            <a:spLocks noGrp="1" noChangeArrowheads="1"/>
          </p:cNvSpPr>
          <p:nvPr>
            <p:ph type="sldNum" sz="quarter" idx="12"/>
          </p:nvPr>
        </p:nvSpPr>
        <p:spPr>
          <a:ln/>
        </p:spPr>
        <p:txBody>
          <a:bodyPr/>
          <a:lstStyle>
            <a:lvl1pPr>
              <a:defRPr/>
            </a:lvl1pPr>
          </a:lstStyle>
          <a:p>
            <a:pPr>
              <a:defRPr/>
            </a:pPr>
            <a:fld id="{BC9CD58D-5F9D-4641-BA12-5831CCDE32B4}"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81000" y="1828800"/>
            <a:ext cx="40767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10100" y="1828800"/>
            <a:ext cx="40767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7" name="Rectangle 6"/>
          <p:cNvSpPr>
            <a:spLocks noGrp="1" noChangeArrowheads="1"/>
          </p:cNvSpPr>
          <p:nvPr>
            <p:ph type="sldNum" sz="quarter" idx="12"/>
          </p:nvPr>
        </p:nvSpPr>
        <p:spPr>
          <a:ln/>
        </p:spPr>
        <p:txBody>
          <a:bodyPr/>
          <a:lstStyle>
            <a:lvl1pPr>
              <a:defRPr/>
            </a:lvl1pPr>
          </a:lstStyle>
          <a:p>
            <a:pPr>
              <a:defRPr/>
            </a:pPr>
            <a:fld id="{E7AF7784-B827-451B-8BB0-F3C0099E1652}"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9" name="Rectangle 6"/>
          <p:cNvSpPr>
            <a:spLocks noGrp="1" noChangeArrowheads="1"/>
          </p:cNvSpPr>
          <p:nvPr>
            <p:ph type="sldNum" sz="quarter" idx="12"/>
          </p:nvPr>
        </p:nvSpPr>
        <p:spPr>
          <a:ln/>
        </p:spPr>
        <p:txBody>
          <a:bodyPr/>
          <a:lstStyle>
            <a:lvl1pPr>
              <a:defRPr/>
            </a:lvl1pPr>
          </a:lstStyle>
          <a:p>
            <a:pPr>
              <a:defRPr/>
            </a:pPr>
            <a:fld id="{24D457DF-CE19-4C0B-A965-9E9A82D8081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5" name="Rectangle 6"/>
          <p:cNvSpPr>
            <a:spLocks noGrp="1" noChangeArrowheads="1"/>
          </p:cNvSpPr>
          <p:nvPr>
            <p:ph type="sldNum" sz="quarter" idx="12"/>
          </p:nvPr>
        </p:nvSpPr>
        <p:spPr>
          <a:ln/>
        </p:spPr>
        <p:txBody>
          <a:bodyPr/>
          <a:lstStyle>
            <a:lvl1pPr>
              <a:defRPr/>
            </a:lvl1pPr>
          </a:lstStyle>
          <a:p>
            <a:pPr>
              <a:defRPr/>
            </a:pPr>
            <a:fld id="{5535AA34-BDA0-4D76-A813-10CD9DF91754}"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4" name="Rectangle 6"/>
          <p:cNvSpPr>
            <a:spLocks noGrp="1" noChangeArrowheads="1"/>
          </p:cNvSpPr>
          <p:nvPr>
            <p:ph type="sldNum" sz="quarter" idx="12"/>
          </p:nvPr>
        </p:nvSpPr>
        <p:spPr>
          <a:ln/>
        </p:spPr>
        <p:txBody>
          <a:bodyPr/>
          <a:lstStyle>
            <a:lvl1pPr>
              <a:defRPr/>
            </a:lvl1pPr>
          </a:lstStyle>
          <a:p>
            <a:pPr>
              <a:defRPr/>
            </a:pPr>
            <a:fld id="{A66FD72A-1ACC-4728-938B-9BC75FADCEC6}"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7" name="Rectangle 6"/>
          <p:cNvSpPr>
            <a:spLocks noGrp="1" noChangeArrowheads="1"/>
          </p:cNvSpPr>
          <p:nvPr>
            <p:ph type="sldNum" sz="quarter" idx="12"/>
          </p:nvPr>
        </p:nvSpPr>
        <p:spPr>
          <a:ln/>
        </p:spPr>
        <p:txBody>
          <a:bodyPr/>
          <a:lstStyle>
            <a:lvl1pPr>
              <a:defRPr/>
            </a:lvl1pPr>
          </a:lstStyle>
          <a:p>
            <a:pPr>
              <a:defRPr/>
            </a:pPr>
            <a:fld id="{3218DA1A-B6F2-4E7E-85C9-7B644A138D1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Replace this text with the title of the presentation: Go to View, Header/Footer, change footer</a:t>
            </a:r>
          </a:p>
        </p:txBody>
      </p:sp>
      <p:sp>
        <p:nvSpPr>
          <p:cNvPr id="7" name="Rectangle 6"/>
          <p:cNvSpPr>
            <a:spLocks noGrp="1" noChangeArrowheads="1"/>
          </p:cNvSpPr>
          <p:nvPr>
            <p:ph type="sldNum" sz="quarter" idx="12"/>
          </p:nvPr>
        </p:nvSpPr>
        <p:spPr>
          <a:ln/>
        </p:spPr>
        <p:txBody>
          <a:bodyPr/>
          <a:lstStyle>
            <a:lvl1pPr>
              <a:defRPr/>
            </a:lvl1pPr>
          </a:lstStyle>
          <a:p>
            <a:pPr>
              <a:defRPr/>
            </a:pPr>
            <a:fld id="{27EAEDBF-B76C-4724-89DE-325536A652D4}"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3" name="Rectangle 19"/>
          <p:cNvSpPr>
            <a:spLocks noChangeArrowheads="1"/>
          </p:cNvSpPr>
          <p:nvPr/>
        </p:nvSpPr>
        <p:spPr bwMode="auto">
          <a:xfrm>
            <a:off x="0" y="0"/>
            <a:ext cx="9144000" cy="6858000"/>
          </a:xfrm>
          <a:prstGeom prst="rect">
            <a:avLst/>
          </a:prstGeom>
          <a:solidFill>
            <a:srgbClr val="F1E3BB"/>
          </a:solidFill>
          <a:ln w="9525">
            <a:noFill/>
            <a:miter lim="800000"/>
            <a:headEnd/>
            <a:tailEnd/>
          </a:ln>
          <a:effectLst/>
        </p:spPr>
        <p:txBody>
          <a:bodyPr lIns="90000" tIns="46800" rIns="90000" bIns="46800" anchor="ctr">
            <a:spAutoFit/>
          </a:bodyPr>
          <a:lstStyle/>
          <a:p>
            <a:pPr>
              <a:defRPr/>
            </a:pPr>
            <a:endParaRPr lang="en-GB"/>
          </a:p>
        </p:txBody>
      </p:sp>
      <p:sp>
        <p:nvSpPr>
          <p:cNvPr id="1027" name="Rectangle 2"/>
          <p:cNvSpPr>
            <a:spLocks noGrp="1" noChangeArrowheads="1"/>
          </p:cNvSpPr>
          <p:nvPr>
            <p:ph type="title"/>
          </p:nvPr>
        </p:nvSpPr>
        <p:spPr bwMode="auto">
          <a:xfrm>
            <a:off x="381000" y="838200"/>
            <a:ext cx="7010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4"/>
          <p:cNvSpPr>
            <a:spLocks noGrp="1" noChangeArrowheads="1"/>
          </p:cNvSpPr>
          <p:nvPr>
            <p:ph type="dt" sz="half" idx="2"/>
          </p:nvPr>
        </p:nvSpPr>
        <p:spPr bwMode="auto">
          <a:xfrm>
            <a:off x="1524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solidFill>
                  <a:srgbClr val="002147"/>
                </a:solidFill>
                <a:latin typeface="+mn-lt"/>
              </a:defRPr>
            </a:lvl1pPr>
          </a:lstStyle>
          <a:p>
            <a:pPr>
              <a:defRPr/>
            </a:pPr>
            <a:endParaRPr lang="en-GB"/>
          </a:p>
        </p:txBody>
      </p:sp>
      <p:sp>
        <p:nvSpPr>
          <p:cNvPr id="1029" name="Rectangle 5"/>
          <p:cNvSpPr>
            <a:spLocks noGrp="1" noChangeArrowheads="1"/>
          </p:cNvSpPr>
          <p:nvPr>
            <p:ph type="ftr" sz="quarter" idx="3"/>
          </p:nvPr>
        </p:nvSpPr>
        <p:spPr bwMode="auto">
          <a:xfrm>
            <a:off x="2209800" y="6324600"/>
            <a:ext cx="4876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a:solidFill>
                  <a:srgbClr val="002147"/>
                </a:solidFill>
                <a:latin typeface="+mn-lt"/>
              </a:defRPr>
            </a:lvl1pPr>
          </a:lstStyle>
          <a:p>
            <a:pPr>
              <a:defRPr/>
            </a:pPr>
            <a:r>
              <a:rPr lang="en-GB"/>
              <a:t>Replace this text with the title of the presentation: Go to View, Header/Footer, change footer</a:t>
            </a:r>
          </a:p>
        </p:txBody>
      </p:sp>
      <p:sp>
        <p:nvSpPr>
          <p:cNvPr id="1030" name="Rectangle 6"/>
          <p:cNvSpPr>
            <a:spLocks noGrp="1" noChangeArrowheads="1"/>
          </p:cNvSpPr>
          <p:nvPr>
            <p:ph type="sldNum" sz="quarter" idx="4"/>
          </p:nvPr>
        </p:nvSpPr>
        <p:spPr bwMode="auto">
          <a:xfrm>
            <a:off x="72390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solidFill>
                  <a:srgbClr val="002147"/>
                </a:solidFill>
                <a:latin typeface="+mn-lt"/>
              </a:defRPr>
            </a:lvl1pPr>
          </a:lstStyle>
          <a:p>
            <a:pPr>
              <a:defRPr/>
            </a:pPr>
            <a:fld id="{510F8B96-FB57-448E-B0D9-741FB31B2BCF}" type="slidenum">
              <a:rPr lang="en-GB"/>
              <a:pPr>
                <a:defRPr/>
              </a:pPr>
              <a:t>‹#›</a:t>
            </a:fld>
            <a:endParaRPr lang="en-GB"/>
          </a:p>
        </p:txBody>
      </p:sp>
      <p:sp>
        <p:nvSpPr>
          <p:cNvPr id="1031" name="Rectangle 3"/>
          <p:cNvSpPr>
            <a:spLocks noGrp="1" noChangeArrowheads="1"/>
          </p:cNvSpPr>
          <p:nvPr>
            <p:ph type="body" idx="1"/>
          </p:nvPr>
        </p:nvSpPr>
        <p:spPr bwMode="auto">
          <a:xfrm>
            <a:off x="381000" y="1828800"/>
            <a:ext cx="83058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44" name="Line 20"/>
          <p:cNvSpPr>
            <a:spLocks noChangeShapeType="1"/>
          </p:cNvSpPr>
          <p:nvPr/>
        </p:nvSpPr>
        <p:spPr bwMode="auto">
          <a:xfrm>
            <a:off x="381000" y="1676400"/>
            <a:ext cx="8305800" cy="0"/>
          </a:xfrm>
          <a:prstGeom prst="line">
            <a:avLst/>
          </a:prstGeom>
          <a:noFill/>
          <a:ln w="57150" cmpd="thickThin">
            <a:solidFill>
              <a:srgbClr val="002147"/>
            </a:solidFill>
            <a:round/>
            <a:headEnd/>
            <a:tailEnd/>
          </a:ln>
          <a:effectLst/>
        </p:spPr>
        <p:txBody>
          <a:bodyPr lIns="90000" tIns="46800" rIns="90000" bIns="46800">
            <a:spAutoFit/>
          </a:bodyPr>
          <a:lstStyle/>
          <a:p>
            <a:pPr>
              <a:defRPr/>
            </a:pPr>
            <a:endParaRPr lang="en-GB"/>
          </a:p>
        </p:txBody>
      </p:sp>
      <p:pic>
        <p:nvPicPr>
          <p:cNvPr id="1033" name="Picture 31"/>
          <p:cNvPicPr>
            <a:picLocks noChangeAspect="1" noChangeArrowheads="1"/>
          </p:cNvPicPr>
          <p:nvPr/>
        </p:nvPicPr>
        <p:blipFill>
          <a:blip r:embed="rId14" cstate="print"/>
          <a:srcRect/>
          <a:stretch>
            <a:fillRect/>
          </a:stretch>
        </p:blipFill>
        <p:spPr bwMode="auto">
          <a:xfrm>
            <a:off x="7543800" y="381000"/>
            <a:ext cx="1143000" cy="11430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829" r:id="rId1"/>
    <p:sldLayoutId id="2147483830"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hf sldNum="0" hdr="0" ftr="0" dt="0"/>
  <p:txStyles>
    <p:titleStyle>
      <a:lvl1pPr algn="l" rtl="0" eaLnBrk="0" fontAlgn="base" hangingPunct="0">
        <a:spcBef>
          <a:spcPct val="0"/>
        </a:spcBef>
        <a:spcAft>
          <a:spcPct val="0"/>
        </a:spcAft>
        <a:defRPr sz="3300" b="1">
          <a:solidFill>
            <a:srgbClr val="000066"/>
          </a:solidFill>
          <a:latin typeface="+mj-lt"/>
          <a:ea typeface="+mj-ea"/>
          <a:cs typeface="+mj-cs"/>
        </a:defRPr>
      </a:lvl1pPr>
      <a:lvl2pPr algn="l" rtl="0" eaLnBrk="0" fontAlgn="base" hangingPunct="0">
        <a:spcBef>
          <a:spcPct val="0"/>
        </a:spcBef>
        <a:spcAft>
          <a:spcPct val="0"/>
        </a:spcAft>
        <a:defRPr sz="3300" b="1">
          <a:solidFill>
            <a:srgbClr val="000066"/>
          </a:solidFill>
          <a:latin typeface="Microsoft Sans Serif" pitchFamily="34" charset="0"/>
        </a:defRPr>
      </a:lvl2pPr>
      <a:lvl3pPr algn="l" rtl="0" eaLnBrk="0" fontAlgn="base" hangingPunct="0">
        <a:spcBef>
          <a:spcPct val="0"/>
        </a:spcBef>
        <a:spcAft>
          <a:spcPct val="0"/>
        </a:spcAft>
        <a:defRPr sz="3300" b="1">
          <a:solidFill>
            <a:srgbClr val="000066"/>
          </a:solidFill>
          <a:latin typeface="Microsoft Sans Serif" pitchFamily="34" charset="0"/>
        </a:defRPr>
      </a:lvl3pPr>
      <a:lvl4pPr algn="l" rtl="0" eaLnBrk="0" fontAlgn="base" hangingPunct="0">
        <a:spcBef>
          <a:spcPct val="0"/>
        </a:spcBef>
        <a:spcAft>
          <a:spcPct val="0"/>
        </a:spcAft>
        <a:defRPr sz="3300" b="1">
          <a:solidFill>
            <a:srgbClr val="000066"/>
          </a:solidFill>
          <a:latin typeface="Microsoft Sans Serif" pitchFamily="34" charset="0"/>
        </a:defRPr>
      </a:lvl4pPr>
      <a:lvl5pPr algn="l" rtl="0" eaLnBrk="0" fontAlgn="base" hangingPunct="0">
        <a:spcBef>
          <a:spcPct val="0"/>
        </a:spcBef>
        <a:spcAft>
          <a:spcPct val="0"/>
        </a:spcAft>
        <a:defRPr sz="3300" b="1">
          <a:solidFill>
            <a:srgbClr val="000066"/>
          </a:solidFill>
          <a:latin typeface="Microsoft Sans Serif" pitchFamily="34" charset="0"/>
        </a:defRPr>
      </a:lvl5pPr>
      <a:lvl6pPr marL="457200" algn="l" rtl="0" fontAlgn="base">
        <a:spcBef>
          <a:spcPct val="0"/>
        </a:spcBef>
        <a:spcAft>
          <a:spcPct val="0"/>
        </a:spcAft>
        <a:defRPr sz="3300" b="1">
          <a:solidFill>
            <a:srgbClr val="000066"/>
          </a:solidFill>
          <a:latin typeface="Microsoft Sans Serif" pitchFamily="34" charset="0"/>
        </a:defRPr>
      </a:lvl6pPr>
      <a:lvl7pPr marL="914400" algn="l" rtl="0" fontAlgn="base">
        <a:spcBef>
          <a:spcPct val="0"/>
        </a:spcBef>
        <a:spcAft>
          <a:spcPct val="0"/>
        </a:spcAft>
        <a:defRPr sz="3300" b="1">
          <a:solidFill>
            <a:srgbClr val="000066"/>
          </a:solidFill>
          <a:latin typeface="Microsoft Sans Serif" pitchFamily="34" charset="0"/>
        </a:defRPr>
      </a:lvl7pPr>
      <a:lvl8pPr marL="1371600" algn="l" rtl="0" fontAlgn="base">
        <a:spcBef>
          <a:spcPct val="0"/>
        </a:spcBef>
        <a:spcAft>
          <a:spcPct val="0"/>
        </a:spcAft>
        <a:defRPr sz="3300" b="1">
          <a:solidFill>
            <a:srgbClr val="000066"/>
          </a:solidFill>
          <a:latin typeface="Microsoft Sans Serif" pitchFamily="34" charset="0"/>
        </a:defRPr>
      </a:lvl8pPr>
      <a:lvl9pPr marL="1828800" algn="l" rtl="0" fontAlgn="base">
        <a:spcBef>
          <a:spcPct val="0"/>
        </a:spcBef>
        <a:spcAft>
          <a:spcPct val="0"/>
        </a:spcAft>
        <a:defRPr sz="3300" b="1">
          <a:solidFill>
            <a:srgbClr val="000066"/>
          </a:solidFill>
          <a:latin typeface="Microsoft Sans Serif" pitchFamily="34"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2000">
          <a:solidFill>
            <a:srgbClr val="000066"/>
          </a:solidFill>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prhelpdesk.eu/" TargetMode="External"/><Relationship Id="rId2" Type="http://schemas.openxmlformats.org/officeDocument/2006/relationships/hyperlink" Target="http://isis-innovation.com/" TargetMode="External"/><Relationship Id="rId1" Type="http://schemas.openxmlformats.org/officeDocument/2006/relationships/slideLayout" Target="../slideLayouts/slideLayout2.xml"/><Relationship Id="rId4" Type="http://schemas.openxmlformats.org/officeDocument/2006/relationships/hyperlink" Target="https://www.gov.uk/government/organisations/intellectual-property-offi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ipo.int/copyright/en/" TargetMode="External"/><Relationship Id="rId2" Type="http://schemas.openxmlformats.org/officeDocument/2006/relationships/hyperlink" Target="http://www.wipo.int/patents/en/" TargetMode="External"/><Relationship Id="rId1" Type="http://schemas.openxmlformats.org/officeDocument/2006/relationships/slideLayout" Target="../slideLayouts/slideLayout2.xml"/><Relationship Id="rId4" Type="http://schemas.openxmlformats.org/officeDocument/2006/relationships/hyperlink" Target="http://www.wipo.int/trademarks/en/" TargetMode="Externa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47664" y="2492896"/>
            <a:ext cx="7467600" cy="1440160"/>
          </a:xfrm>
        </p:spPr>
        <p:txBody>
          <a:bodyPr/>
          <a:lstStyle/>
          <a:p>
            <a:pPr eaLnBrk="1" hangingPunct="1"/>
            <a:r>
              <a:rPr lang="en-GB" sz="2400" b="1" dirty="0" smtClean="0"/>
              <a:t/>
            </a:r>
            <a:br>
              <a:rPr lang="en-GB" sz="2400" b="1" dirty="0" smtClean="0"/>
            </a:br>
            <a:r>
              <a:rPr lang="en-GB" sz="2400" b="1" dirty="0" smtClean="0"/>
              <a:t/>
            </a:r>
            <a:br>
              <a:rPr lang="en-GB" sz="2400" b="1" dirty="0" smtClean="0"/>
            </a:br>
            <a:r>
              <a:rPr lang="en-GB" sz="2400" b="1" dirty="0" smtClean="0"/>
              <a:t>Brno Workshop 2017</a:t>
            </a:r>
            <a:br>
              <a:rPr lang="en-GB" sz="2400" b="1" dirty="0" smtClean="0"/>
            </a:br>
            <a:r>
              <a:rPr lang="en-GB" sz="2400" b="1" dirty="0" smtClean="0"/>
              <a:t>Impact &amp; Commercialisation in H2020</a:t>
            </a:r>
            <a:r>
              <a:rPr lang="en-GB" sz="3600" b="1" dirty="0" smtClean="0"/>
              <a:t/>
            </a:r>
            <a:br>
              <a:rPr lang="en-GB" sz="3600" b="1" dirty="0" smtClean="0"/>
            </a:br>
            <a:endParaRPr lang="en-GB" sz="2200" b="1" dirty="0" smtClean="0"/>
          </a:p>
        </p:txBody>
      </p:sp>
      <p:sp>
        <p:nvSpPr>
          <p:cNvPr id="4099" name="Rectangle 3"/>
          <p:cNvSpPr>
            <a:spLocks noGrp="1" noChangeArrowheads="1"/>
          </p:cNvSpPr>
          <p:nvPr>
            <p:ph type="subTitle" idx="1"/>
          </p:nvPr>
        </p:nvSpPr>
        <p:spPr/>
        <p:txBody>
          <a:bodyPr/>
          <a:lstStyle/>
          <a:p>
            <a:pPr eaLnBrk="1" hangingPunct="1"/>
            <a:r>
              <a:rPr lang="en-GB" dirty="0" smtClean="0"/>
              <a:t>Gill Wells</a:t>
            </a:r>
          </a:p>
          <a:p>
            <a:pPr eaLnBrk="1" hangingPunct="1"/>
            <a:r>
              <a:rPr lang="en-GB" dirty="0" smtClean="0"/>
              <a:t>Head of European Team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Spin Out</a:t>
            </a:r>
            <a:endParaRPr lang="en-GB" sz="2800" dirty="0"/>
          </a:p>
        </p:txBody>
      </p:sp>
      <p:sp>
        <p:nvSpPr>
          <p:cNvPr id="3" name="Content Placeholder 2"/>
          <p:cNvSpPr>
            <a:spLocks noGrp="1"/>
          </p:cNvSpPr>
          <p:nvPr>
            <p:ph idx="1"/>
          </p:nvPr>
        </p:nvSpPr>
        <p:spPr/>
        <p:txBody>
          <a:bodyPr/>
          <a:lstStyle/>
          <a:p>
            <a:r>
              <a:rPr lang="en-GB" sz="2000" dirty="0" smtClean="0"/>
              <a:t>Company created specifically to bring IP onto the market</a:t>
            </a:r>
          </a:p>
          <a:p>
            <a:r>
              <a:rPr lang="en-GB" sz="2000" dirty="0" smtClean="0"/>
              <a:t>Valuable channel for universities to transform technology into product and service as well as licence out technology</a:t>
            </a:r>
          </a:p>
          <a:p>
            <a:r>
              <a:rPr lang="en-GB" sz="2000" dirty="0" smtClean="0"/>
              <a:t>Powerful means of technology transfer between </a:t>
            </a:r>
            <a:r>
              <a:rPr lang="en-GB" sz="2000" dirty="0" err="1" smtClean="0"/>
              <a:t>acadmia</a:t>
            </a:r>
            <a:r>
              <a:rPr lang="en-GB" sz="2000" dirty="0" smtClean="0"/>
              <a:t> and industry (especially when larger companies buy the spin out)</a:t>
            </a:r>
          </a:p>
          <a:p>
            <a:r>
              <a:rPr lang="en-GB" sz="2000" dirty="0" smtClean="0"/>
              <a:t>Advantages</a:t>
            </a:r>
          </a:p>
          <a:p>
            <a:pPr lvl="1"/>
            <a:r>
              <a:rPr lang="en-GB" sz="1400" dirty="0" smtClean="0"/>
              <a:t>Outsource development that might not fit with other scientific objectives</a:t>
            </a:r>
          </a:p>
          <a:p>
            <a:pPr lvl="1"/>
            <a:r>
              <a:rPr lang="en-GB" sz="1400" dirty="0" smtClean="0"/>
              <a:t>Access funding not available to universities to help with development costs</a:t>
            </a:r>
          </a:p>
          <a:p>
            <a:pPr lvl="1"/>
            <a:r>
              <a:rPr lang="en-GB" sz="1400" dirty="0" smtClean="0"/>
              <a:t>Participate in H2020 as an industrial partner</a:t>
            </a:r>
          </a:p>
          <a:p>
            <a:pPr lvl="1"/>
            <a:r>
              <a:rPr lang="en-GB" sz="1400" dirty="0" smtClean="0"/>
              <a:t>Equip research staff with entrepreneurial skills and experience</a:t>
            </a:r>
          </a:p>
          <a:p>
            <a:r>
              <a:rPr lang="en-GB" sz="2000" dirty="0" smtClean="0"/>
              <a:t>Disadvantages</a:t>
            </a:r>
          </a:p>
          <a:p>
            <a:pPr lvl="1"/>
            <a:r>
              <a:rPr lang="en-GB" sz="1400" dirty="0" smtClean="0"/>
              <a:t>Complex process including business planning, risk management and investment</a:t>
            </a:r>
          </a:p>
          <a:p>
            <a:pPr lvl="1"/>
            <a:r>
              <a:rPr lang="en-GB" sz="1400" dirty="0" smtClean="0"/>
              <a:t>Sensitive negotiations with university in terms of IP licencing and ownership shares</a:t>
            </a:r>
          </a:p>
          <a:p>
            <a:pPr lvl="1"/>
            <a:r>
              <a:rPr lang="en-GB" sz="1400" dirty="0" smtClean="0"/>
              <a:t>Risk of financial failure and potential liabilities for participants</a:t>
            </a:r>
            <a:endParaRPr lang="en-GB" sz="1400" dirty="0"/>
          </a:p>
        </p:txBody>
      </p:sp>
    </p:spTree>
    <p:extLst>
      <p:ext uri="{BB962C8B-B14F-4D97-AF65-F5344CB8AC3E}">
        <p14:creationId xmlns:p14="http://schemas.microsoft.com/office/powerpoint/2010/main" val="3253226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Consultancy</a:t>
            </a:r>
            <a:endParaRPr lang="en-GB" sz="2800" dirty="0"/>
          </a:p>
        </p:txBody>
      </p:sp>
      <p:sp>
        <p:nvSpPr>
          <p:cNvPr id="3" name="Content Placeholder 2"/>
          <p:cNvSpPr>
            <a:spLocks noGrp="1"/>
          </p:cNvSpPr>
          <p:nvPr>
            <p:ph idx="1"/>
          </p:nvPr>
        </p:nvSpPr>
        <p:spPr/>
        <p:txBody>
          <a:bodyPr/>
          <a:lstStyle/>
          <a:p>
            <a:r>
              <a:rPr lang="en-GB" sz="2000" b="1" dirty="0" smtClean="0"/>
              <a:t>Contract research - </a:t>
            </a:r>
            <a:r>
              <a:rPr lang="en-GB" sz="2000" dirty="0" smtClean="0"/>
              <a:t>commissioned by a private company to pursue the solution to a problem of interest (should be at commercial rates)</a:t>
            </a:r>
          </a:p>
          <a:p>
            <a:pPr lvl="1"/>
            <a:r>
              <a:rPr lang="en-GB" sz="1600" dirty="0" smtClean="0"/>
              <a:t>Involves the creation of new knowledge to specifications or goals of the ‘client’</a:t>
            </a:r>
          </a:p>
          <a:p>
            <a:pPr lvl="1"/>
            <a:r>
              <a:rPr lang="en-GB" sz="1600" dirty="0" smtClean="0"/>
              <a:t>Private company will own the IP</a:t>
            </a:r>
          </a:p>
          <a:p>
            <a:pPr lvl="1"/>
            <a:r>
              <a:rPr lang="en-GB" sz="1600" dirty="0" smtClean="0"/>
              <a:t>Background ownership not affected</a:t>
            </a:r>
          </a:p>
          <a:p>
            <a:r>
              <a:rPr lang="en-GB" sz="2000" dirty="0" smtClean="0"/>
              <a:t>Good for universities because should be very lucrative but work may be outside the scope of research objectives</a:t>
            </a:r>
          </a:p>
          <a:p>
            <a:r>
              <a:rPr lang="en-GB" sz="2000" b="1" dirty="0" smtClean="0"/>
              <a:t>Consultancy </a:t>
            </a:r>
            <a:r>
              <a:rPr lang="en-GB" sz="2000" dirty="0" smtClean="0"/>
              <a:t>– research or advisory services provided by researchers to non-academic clients. </a:t>
            </a:r>
          </a:p>
          <a:p>
            <a:pPr lvl="1"/>
            <a:r>
              <a:rPr lang="en-GB" sz="1600" dirty="0" smtClean="0"/>
              <a:t>Clients can be private companies, charities, government and NGOs</a:t>
            </a:r>
          </a:p>
          <a:p>
            <a:pPr lvl="1"/>
            <a:r>
              <a:rPr lang="en-GB" sz="1600" dirty="0" smtClean="0"/>
              <a:t>Most common example of industry academia engagement</a:t>
            </a:r>
          </a:p>
          <a:p>
            <a:r>
              <a:rPr lang="en-GB" sz="2000" dirty="0" smtClean="0"/>
              <a:t>Good for industry as work is specifically tailored and usually will not compromise university research objectives</a:t>
            </a:r>
          </a:p>
          <a:p>
            <a:pPr marL="0" indent="0">
              <a:buNone/>
            </a:pPr>
            <a:endParaRPr lang="en-GB" sz="2000" dirty="0" smtClean="0"/>
          </a:p>
          <a:p>
            <a:endParaRPr lang="en-GB" sz="2000" b="1" dirty="0"/>
          </a:p>
        </p:txBody>
      </p:sp>
    </p:spTree>
    <p:extLst>
      <p:ext uri="{BB962C8B-B14F-4D97-AF65-F5344CB8AC3E}">
        <p14:creationId xmlns:p14="http://schemas.microsoft.com/office/powerpoint/2010/main" val="2278403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Advice and support</a:t>
            </a:r>
            <a:endParaRPr lang="en-GB" sz="2800" dirty="0"/>
          </a:p>
        </p:txBody>
      </p:sp>
      <p:sp>
        <p:nvSpPr>
          <p:cNvPr id="3" name="Content Placeholder 2"/>
          <p:cNvSpPr>
            <a:spLocks noGrp="1"/>
          </p:cNvSpPr>
          <p:nvPr>
            <p:ph idx="1"/>
          </p:nvPr>
        </p:nvSpPr>
        <p:spPr/>
        <p:txBody>
          <a:bodyPr/>
          <a:lstStyle/>
          <a:p>
            <a:endParaRPr lang="en-GB" sz="2200" b="1" smtClean="0"/>
          </a:p>
          <a:p>
            <a:r>
              <a:rPr lang="en-GB" sz="2200" b="1" smtClean="0"/>
              <a:t>Universities </a:t>
            </a:r>
            <a:r>
              <a:rPr lang="en-GB" sz="2200" b="1" dirty="0" smtClean="0"/>
              <a:t>– Technology Transfer Offices/Research Offices</a:t>
            </a:r>
          </a:p>
          <a:p>
            <a:pPr lvl="1"/>
            <a:r>
              <a:rPr lang="en-GB" sz="1800" b="1" dirty="0" smtClean="0"/>
              <a:t> At Oxford </a:t>
            </a:r>
            <a:r>
              <a:rPr lang="en-GB" dirty="0" smtClean="0">
                <a:hlinkClick r:id="rId2"/>
              </a:rPr>
              <a:t>http</a:t>
            </a:r>
            <a:r>
              <a:rPr lang="en-GB" dirty="0">
                <a:hlinkClick r:id="rId2"/>
              </a:rPr>
              <a:t>://isis-innovation.com</a:t>
            </a:r>
            <a:r>
              <a:rPr lang="en-GB" dirty="0" smtClean="0">
                <a:hlinkClick r:id="rId2"/>
              </a:rPr>
              <a:t>/</a:t>
            </a:r>
            <a:r>
              <a:rPr lang="en-GB" dirty="0" smtClean="0"/>
              <a:t> </a:t>
            </a:r>
          </a:p>
          <a:p>
            <a:pPr>
              <a:lnSpc>
                <a:spcPct val="150000"/>
              </a:lnSpc>
            </a:pPr>
            <a:r>
              <a:rPr lang="en-GB" sz="2200" b="1" dirty="0" smtClean="0"/>
              <a:t>H2020 – IPR Help Desk</a:t>
            </a:r>
          </a:p>
          <a:p>
            <a:pPr lvl="1"/>
            <a:r>
              <a:rPr lang="en-GB" dirty="0">
                <a:hlinkClick r:id="rId3"/>
              </a:rPr>
              <a:t>https://www.iprhelpdesk.eu</a:t>
            </a:r>
            <a:r>
              <a:rPr lang="en-GB" dirty="0" smtClean="0">
                <a:hlinkClick r:id="rId3"/>
              </a:rPr>
              <a:t>/</a:t>
            </a:r>
            <a:endParaRPr lang="en-GB" dirty="0" smtClean="0"/>
          </a:p>
          <a:p>
            <a:pPr>
              <a:lnSpc>
                <a:spcPct val="150000"/>
              </a:lnSpc>
            </a:pPr>
            <a:r>
              <a:rPr lang="en-GB" sz="2200" b="1" dirty="0" smtClean="0"/>
              <a:t>National Government</a:t>
            </a:r>
          </a:p>
          <a:p>
            <a:pPr lvl="1"/>
            <a:r>
              <a:rPr lang="en-GB" b="1" dirty="0">
                <a:hlinkClick r:id="rId4"/>
              </a:rPr>
              <a:t>https://</a:t>
            </a:r>
            <a:r>
              <a:rPr lang="en-GB" b="1" dirty="0" smtClean="0">
                <a:hlinkClick r:id="rId4"/>
              </a:rPr>
              <a:t>www.gov.uk/g</a:t>
            </a:r>
            <a:r>
              <a:rPr lang="en-GB" dirty="0" smtClean="0">
                <a:hlinkClick r:id="rId4"/>
              </a:rPr>
              <a:t>overnment/organisations/intellectual-property-office</a:t>
            </a:r>
            <a:endParaRPr lang="en-GB" dirty="0" smtClean="0"/>
          </a:p>
        </p:txBody>
      </p:sp>
    </p:spTree>
    <p:extLst>
      <p:ext uri="{BB962C8B-B14F-4D97-AF65-F5344CB8AC3E}">
        <p14:creationId xmlns:p14="http://schemas.microsoft.com/office/powerpoint/2010/main" val="3520419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is Impact?</a:t>
            </a:r>
            <a:endParaRPr lang="en-GB" sz="2800" dirty="0"/>
          </a:p>
        </p:txBody>
      </p:sp>
      <p:sp>
        <p:nvSpPr>
          <p:cNvPr id="3" name="Content Placeholder 2"/>
          <p:cNvSpPr>
            <a:spLocks noGrp="1"/>
          </p:cNvSpPr>
          <p:nvPr>
            <p:ph idx="1"/>
          </p:nvPr>
        </p:nvSpPr>
        <p:spPr>
          <a:xfrm>
            <a:off x="381000" y="1828800"/>
            <a:ext cx="8305800" cy="4696544"/>
          </a:xfrm>
        </p:spPr>
        <p:txBody>
          <a:bodyPr/>
          <a:lstStyle/>
          <a:p>
            <a:pPr marL="0" indent="0">
              <a:buNone/>
            </a:pPr>
            <a:r>
              <a:rPr lang="en-GB" sz="2000" b="1" dirty="0" smtClean="0"/>
              <a:t>Academic impact  </a:t>
            </a:r>
          </a:p>
          <a:p>
            <a:r>
              <a:rPr lang="en-GB" sz="1800" dirty="0" smtClean="0"/>
              <a:t>The </a:t>
            </a:r>
            <a:r>
              <a:rPr lang="en-GB" sz="1800" dirty="0"/>
              <a:t>demonstrable contribution that excellent research makes to academic advances, across and within disciplines, including significant advances in understanding, methods, theory and </a:t>
            </a:r>
            <a:r>
              <a:rPr lang="en-GB" sz="1800" dirty="0" smtClean="0"/>
              <a:t>application</a:t>
            </a:r>
            <a:endParaRPr lang="en-GB" sz="1800" dirty="0"/>
          </a:p>
          <a:p>
            <a:pPr marL="0" indent="0">
              <a:buNone/>
            </a:pPr>
            <a:endParaRPr lang="en-GB" sz="2000" b="1" dirty="0" smtClean="0"/>
          </a:p>
          <a:p>
            <a:pPr marL="0" indent="0">
              <a:buNone/>
            </a:pPr>
            <a:r>
              <a:rPr lang="en-GB" sz="2000" b="1" dirty="0" smtClean="0"/>
              <a:t>Economic </a:t>
            </a:r>
            <a:r>
              <a:rPr lang="en-GB" sz="2000" b="1" dirty="0"/>
              <a:t>and societal </a:t>
            </a:r>
            <a:r>
              <a:rPr lang="en-GB" sz="2000" b="1" dirty="0" smtClean="0"/>
              <a:t>impacts </a:t>
            </a:r>
          </a:p>
          <a:p>
            <a:r>
              <a:rPr lang="en-GB" sz="1800" dirty="0" smtClean="0"/>
              <a:t>The </a:t>
            </a:r>
            <a:r>
              <a:rPr lang="en-GB" sz="1800" dirty="0"/>
              <a:t>demonstrable contribution that excellent research makes to society and the economy. Economic and societal impacts embrace all the extremely diverse ways in which research-related knowledge and skills benefit individuals, organisations and nations by</a:t>
            </a:r>
            <a:r>
              <a:rPr lang="en-GB" sz="1800" dirty="0" smtClean="0"/>
              <a:t>:</a:t>
            </a:r>
          </a:p>
          <a:p>
            <a:pPr lvl="1"/>
            <a:r>
              <a:rPr lang="en-GB" sz="1600" dirty="0" smtClean="0"/>
              <a:t>fostering </a:t>
            </a:r>
            <a:r>
              <a:rPr lang="en-GB" sz="1600" dirty="0"/>
              <a:t>global economic performance, and specifically the economic competitiveness of the </a:t>
            </a:r>
            <a:r>
              <a:rPr lang="en-GB" sz="1600" dirty="0" smtClean="0"/>
              <a:t>European Union</a:t>
            </a:r>
            <a:endParaRPr lang="en-GB" sz="1600" dirty="0"/>
          </a:p>
          <a:p>
            <a:pPr lvl="1"/>
            <a:r>
              <a:rPr lang="en-GB" sz="1600" dirty="0"/>
              <a:t>increasing the effectiveness of public services and </a:t>
            </a:r>
            <a:r>
              <a:rPr lang="en-GB" sz="1600" dirty="0" smtClean="0"/>
              <a:t>policy</a:t>
            </a:r>
            <a:endParaRPr lang="en-GB" sz="1600" dirty="0"/>
          </a:p>
          <a:p>
            <a:pPr lvl="1"/>
            <a:r>
              <a:rPr lang="en-GB" sz="1600" dirty="0"/>
              <a:t>enhancing quality of life, health and creative </a:t>
            </a:r>
            <a:r>
              <a:rPr lang="en-GB" sz="1600" dirty="0" smtClean="0"/>
              <a:t>output</a:t>
            </a:r>
            <a:endParaRPr lang="en-GB" sz="1600" dirty="0"/>
          </a:p>
          <a:p>
            <a:pPr>
              <a:buNone/>
            </a:pPr>
            <a:endParaRPr lang="en-GB"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Why does Impact matter?</a:t>
            </a:r>
            <a:endParaRPr lang="en-GB" sz="2800" dirty="0"/>
          </a:p>
        </p:txBody>
      </p:sp>
      <p:sp>
        <p:nvSpPr>
          <p:cNvPr id="3" name="Content Placeholder 2"/>
          <p:cNvSpPr>
            <a:spLocks noGrp="1"/>
          </p:cNvSpPr>
          <p:nvPr>
            <p:ph idx="1"/>
          </p:nvPr>
        </p:nvSpPr>
        <p:spPr/>
        <p:txBody>
          <a:bodyPr/>
          <a:lstStyle/>
          <a:p>
            <a:r>
              <a:rPr lang="en-GB" b="1" dirty="0" smtClean="0"/>
              <a:t>Accountability</a:t>
            </a:r>
          </a:p>
          <a:p>
            <a:pPr lvl="1"/>
            <a:r>
              <a:rPr lang="en-GB" sz="1800" dirty="0" smtClean="0"/>
              <a:t>spending </a:t>
            </a:r>
            <a:r>
              <a:rPr lang="en-GB" sz="1800" dirty="0"/>
              <a:t>public money means demonstrating the benefits of that investment to society</a:t>
            </a:r>
          </a:p>
          <a:p>
            <a:r>
              <a:rPr lang="en-GB" b="1" dirty="0" smtClean="0"/>
              <a:t>Quality</a:t>
            </a:r>
          </a:p>
          <a:p>
            <a:pPr lvl="1"/>
            <a:r>
              <a:rPr lang="en-GB" sz="1800" dirty="0" smtClean="0"/>
              <a:t>research can </a:t>
            </a:r>
            <a:r>
              <a:rPr lang="en-GB" sz="1800" dirty="0"/>
              <a:t>be improved by engagement with a broad range of potential beneficiaries</a:t>
            </a:r>
          </a:p>
          <a:p>
            <a:r>
              <a:rPr lang="en-GB" b="1" dirty="0" smtClean="0"/>
              <a:t>Maximising benefits</a:t>
            </a:r>
          </a:p>
          <a:p>
            <a:pPr lvl="1"/>
            <a:r>
              <a:rPr lang="en-GB" sz="1800" dirty="0" smtClean="0"/>
              <a:t>shortening </a:t>
            </a:r>
            <a:r>
              <a:rPr lang="en-GB" sz="1800" dirty="0"/>
              <a:t>the time to </a:t>
            </a:r>
            <a:r>
              <a:rPr lang="en-GB" sz="1800" dirty="0" smtClean="0"/>
              <a:t>benefit, </a:t>
            </a:r>
            <a:r>
              <a:rPr lang="en-GB" sz="1800" dirty="0"/>
              <a:t>and increasing the impact </a:t>
            </a:r>
            <a:r>
              <a:rPr lang="en-GB" sz="1800" dirty="0" smtClean="0"/>
              <a:t>investments in research and innovation have</a:t>
            </a:r>
            <a:endParaRPr lang="en-GB" sz="1800" dirty="0"/>
          </a:p>
          <a:p>
            <a:r>
              <a:rPr lang="en-GB" b="1" dirty="0" smtClean="0"/>
              <a:t>Reputation</a:t>
            </a:r>
          </a:p>
          <a:p>
            <a:pPr lvl="1"/>
            <a:r>
              <a:rPr lang="en-GB" sz="1800" dirty="0" smtClean="0"/>
              <a:t>enhance attractiveness </a:t>
            </a:r>
            <a:r>
              <a:rPr lang="en-GB" sz="1800" dirty="0"/>
              <a:t>for research and innovation investment</a:t>
            </a:r>
          </a:p>
          <a:p>
            <a:endParaRPr lang="en-GB" dirty="0"/>
          </a:p>
          <a:p>
            <a:pPr marL="0" indent="0">
              <a:buNone/>
            </a:pPr>
            <a:endParaRPr lang="en-GB" dirty="0"/>
          </a:p>
        </p:txBody>
      </p:sp>
    </p:spTree>
    <p:extLst>
      <p:ext uri="{BB962C8B-B14F-4D97-AF65-F5344CB8AC3E}">
        <p14:creationId xmlns:p14="http://schemas.microsoft.com/office/powerpoint/2010/main" val="2294106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Impact in H2020</a:t>
            </a:r>
            <a:endParaRPr lang="en-GB" sz="2800" dirty="0"/>
          </a:p>
        </p:txBody>
      </p:sp>
      <p:sp>
        <p:nvSpPr>
          <p:cNvPr id="3" name="Content Placeholder 2"/>
          <p:cNvSpPr>
            <a:spLocks noGrp="1"/>
          </p:cNvSpPr>
          <p:nvPr>
            <p:ph idx="1"/>
          </p:nvPr>
        </p:nvSpPr>
        <p:spPr/>
        <p:txBody>
          <a:bodyPr/>
          <a:lstStyle/>
          <a:p>
            <a:r>
              <a:rPr lang="en-GB" sz="2200" dirty="0" smtClean="0"/>
              <a:t>Academic Impact useful to demonstrate ‘excellence’ of applicants but has less weighting than economic/social</a:t>
            </a:r>
          </a:p>
          <a:p>
            <a:r>
              <a:rPr lang="en-GB" sz="2200" dirty="0" smtClean="0"/>
              <a:t>General principle in H2020</a:t>
            </a:r>
          </a:p>
          <a:p>
            <a:pPr marL="0" indent="0">
              <a:buNone/>
            </a:pPr>
            <a:endParaRPr lang="en-GB" sz="2200" dirty="0" smtClean="0"/>
          </a:p>
          <a:p>
            <a:pPr lvl="1"/>
            <a:r>
              <a:rPr lang="en-GB" sz="1800" b="1" dirty="0" smtClean="0"/>
              <a:t>IMPACT</a:t>
            </a:r>
            <a:r>
              <a:rPr lang="en-GB" sz="1800" dirty="0" smtClean="0"/>
              <a:t> = </a:t>
            </a:r>
            <a:r>
              <a:rPr lang="en-GB" sz="1800" b="1" dirty="0" smtClean="0">
                <a:solidFill>
                  <a:srgbClr val="FF0000"/>
                </a:solidFill>
              </a:rPr>
              <a:t>INNOVATION</a:t>
            </a:r>
            <a:r>
              <a:rPr lang="en-GB" sz="1800" dirty="0" smtClean="0"/>
              <a:t> = </a:t>
            </a:r>
            <a:r>
              <a:rPr lang="en-GB" sz="1800" b="1" dirty="0" smtClean="0">
                <a:solidFill>
                  <a:srgbClr val="FF0000"/>
                </a:solidFill>
              </a:rPr>
              <a:t>COMMERCIALISATION</a:t>
            </a:r>
          </a:p>
          <a:p>
            <a:pPr marL="457200" lvl="1" indent="0">
              <a:buNone/>
            </a:pPr>
            <a:endParaRPr lang="en-GB" sz="1800" b="1" dirty="0" smtClean="0">
              <a:solidFill>
                <a:srgbClr val="FF0000"/>
              </a:solidFill>
            </a:endParaRPr>
          </a:p>
          <a:p>
            <a:r>
              <a:rPr lang="en-GB" dirty="0" smtClean="0"/>
              <a:t>Turning research outputs into economic growth, jobs and wealth creation = </a:t>
            </a:r>
            <a:r>
              <a:rPr lang="en-GB" dirty="0" smtClean="0">
                <a:solidFill>
                  <a:srgbClr val="FF0000"/>
                </a:solidFill>
              </a:rPr>
              <a:t>commercialisation</a:t>
            </a:r>
          </a:p>
          <a:p>
            <a:r>
              <a:rPr lang="en-GB" dirty="0" smtClean="0"/>
              <a:t>Improving the lives of the EU citizen (policy &amp; public services)= </a:t>
            </a:r>
            <a:r>
              <a:rPr lang="en-GB" dirty="0" smtClean="0">
                <a:solidFill>
                  <a:srgbClr val="FF0000"/>
                </a:solidFill>
              </a:rPr>
              <a:t>dissemination</a:t>
            </a:r>
            <a:r>
              <a:rPr lang="en-GB" dirty="0" smtClean="0"/>
              <a:t> </a:t>
            </a:r>
          </a:p>
          <a:p>
            <a:endParaRPr lang="en-GB" dirty="0"/>
          </a:p>
          <a:p>
            <a:endParaRPr lang="en-GB" dirty="0"/>
          </a:p>
        </p:txBody>
      </p:sp>
    </p:spTree>
    <p:extLst>
      <p:ext uri="{BB962C8B-B14F-4D97-AF65-F5344CB8AC3E}">
        <p14:creationId xmlns:p14="http://schemas.microsoft.com/office/powerpoint/2010/main" val="602337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Intellectual Property – what is it?</a:t>
            </a:r>
            <a:endParaRPr lang="en-GB" sz="2800" dirty="0"/>
          </a:p>
        </p:txBody>
      </p:sp>
      <p:sp>
        <p:nvSpPr>
          <p:cNvPr id="3" name="Content Placeholder 2"/>
          <p:cNvSpPr>
            <a:spLocks noGrp="1"/>
          </p:cNvSpPr>
          <p:nvPr>
            <p:ph idx="1"/>
          </p:nvPr>
        </p:nvSpPr>
        <p:spPr/>
        <p:txBody>
          <a:bodyPr/>
          <a:lstStyle/>
          <a:p>
            <a:r>
              <a:rPr lang="en-GB" dirty="0" smtClean="0"/>
              <a:t>Intellectual </a:t>
            </a:r>
            <a:r>
              <a:rPr lang="en-GB" dirty="0"/>
              <a:t>property (IP) refers to creations of the mind, such as inventions; literary and artistic works; designs; and symbols, names and images used in commerce.</a:t>
            </a:r>
          </a:p>
          <a:p>
            <a:r>
              <a:rPr lang="en-GB" dirty="0"/>
              <a:t>IP is protected in law by, for example, </a:t>
            </a:r>
            <a:r>
              <a:rPr lang="en-GB" dirty="0">
                <a:hlinkClick r:id="rId2"/>
              </a:rPr>
              <a:t>patents</a:t>
            </a:r>
            <a:r>
              <a:rPr lang="en-GB" dirty="0"/>
              <a:t>, </a:t>
            </a:r>
            <a:r>
              <a:rPr lang="en-GB" dirty="0">
                <a:hlinkClick r:id="rId3"/>
              </a:rPr>
              <a:t>copyright</a:t>
            </a:r>
            <a:r>
              <a:rPr lang="en-GB" dirty="0"/>
              <a:t> and </a:t>
            </a:r>
            <a:r>
              <a:rPr lang="en-GB" dirty="0">
                <a:hlinkClick r:id="rId4"/>
              </a:rPr>
              <a:t>trademarks</a:t>
            </a:r>
            <a:r>
              <a:rPr lang="en-GB" dirty="0"/>
              <a:t>, which enable people to earn recognition or financial benefit from what they invent or create. By striking the right balance between the interests of innovators and the wider public interest, the IP system aims to foster an environment in which creativity and innovation can flourish.</a:t>
            </a:r>
          </a:p>
        </p:txBody>
      </p:sp>
    </p:spTree>
    <p:extLst>
      <p:ext uri="{BB962C8B-B14F-4D97-AF65-F5344CB8AC3E}">
        <p14:creationId xmlns:p14="http://schemas.microsoft.com/office/powerpoint/2010/main" val="2358075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Commercialisation Channels</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0714420"/>
              </p:ext>
            </p:extLst>
          </p:nvPr>
        </p:nvGraphicFramePr>
        <p:xfrm>
          <a:off x="381000" y="1828800"/>
          <a:ext cx="83058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9023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Assignment</a:t>
            </a:r>
            <a:endParaRPr lang="en-GB" sz="2800" dirty="0"/>
          </a:p>
        </p:txBody>
      </p:sp>
      <p:sp>
        <p:nvSpPr>
          <p:cNvPr id="3" name="Content Placeholder 2"/>
          <p:cNvSpPr>
            <a:spLocks noGrp="1"/>
          </p:cNvSpPr>
          <p:nvPr>
            <p:ph idx="1"/>
          </p:nvPr>
        </p:nvSpPr>
        <p:spPr/>
        <p:txBody>
          <a:bodyPr/>
          <a:lstStyle/>
          <a:p>
            <a:r>
              <a:rPr lang="en-GB" dirty="0" smtClean="0"/>
              <a:t>IP ownership permanently transferred from one party (assignor) to another party (assignee).</a:t>
            </a:r>
          </a:p>
          <a:p>
            <a:r>
              <a:rPr lang="en-GB" dirty="0" smtClean="0"/>
              <a:t>Advantages </a:t>
            </a:r>
          </a:p>
          <a:p>
            <a:pPr lvl="1"/>
            <a:r>
              <a:rPr lang="en-GB" dirty="0" smtClean="0"/>
              <a:t>immediate cash flow return for further investment in R &amp; D (lump sum payment is normal)</a:t>
            </a:r>
          </a:p>
          <a:p>
            <a:pPr lvl="1"/>
            <a:r>
              <a:rPr lang="en-GB" dirty="0" smtClean="0"/>
              <a:t>No further responsibility (or costs) for IP management</a:t>
            </a:r>
          </a:p>
          <a:p>
            <a:r>
              <a:rPr lang="en-GB" dirty="0" smtClean="0"/>
              <a:t>Disadvantages</a:t>
            </a:r>
          </a:p>
          <a:p>
            <a:pPr lvl="1"/>
            <a:r>
              <a:rPr lang="en-GB" dirty="0" smtClean="0"/>
              <a:t>Loss of control/rights over IPR</a:t>
            </a:r>
          </a:p>
          <a:p>
            <a:pPr lvl="1"/>
            <a:r>
              <a:rPr lang="en-GB" dirty="0" smtClean="0"/>
              <a:t>Use of IPR would constitute infringement without specific clause for future research</a:t>
            </a:r>
          </a:p>
          <a:p>
            <a:pPr lvl="1"/>
            <a:r>
              <a:rPr lang="en-GB" dirty="0" smtClean="0"/>
              <a:t>Potential non-benefit for socio-economic if assignee does not exploit IPR</a:t>
            </a:r>
          </a:p>
          <a:p>
            <a:endParaRPr lang="en-GB" dirty="0"/>
          </a:p>
        </p:txBody>
      </p:sp>
    </p:spTree>
    <p:extLst>
      <p:ext uri="{BB962C8B-B14F-4D97-AF65-F5344CB8AC3E}">
        <p14:creationId xmlns:p14="http://schemas.microsoft.com/office/powerpoint/2010/main" val="2599227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Licence Agreement</a:t>
            </a:r>
            <a:endParaRPr lang="en-GB" sz="2800" dirty="0"/>
          </a:p>
        </p:txBody>
      </p:sp>
      <p:sp>
        <p:nvSpPr>
          <p:cNvPr id="3" name="Content Placeholder 2"/>
          <p:cNvSpPr>
            <a:spLocks noGrp="1"/>
          </p:cNvSpPr>
          <p:nvPr>
            <p:ph idx="1"/>
          </p:nvPr>
        </p:nvSpPr>
        <p:spPr/>
        <p:txBody>
          <a:bodyPr/>
          <a:lstStyle/>
          <a:p>
            <a:r>
              <a:rPr lang="en-GB" dirty="0" smtClean="0"/>
              <a:t>A  contract under which the IP holder (licensor) grants permission for use to another party (licensee) with specific limits for use set out </a:t>
            </a:r>
          </a:p>
          <a:p>
            <a:r>
              <a:rPr lang="en-GB" dirty="0" smtClean="0"/>
              <a:t>Licences for exploitation should include payment</a:t>
            </a:r>
          </a:p>
          <a:p>
            <a:r>
              <a:rPr lang="en-GB" dirty="0" smtClean="0"/>
              <a:t>Advantages</a:t>
            </a:r>
          </a:p>
          <a:p>
            <a:pPr lvl="1"/>
            <a:r>
              <a:rPr lang="en-GB" dirty="0" smtClean="0"/>
              <a:t>Provide faster access to markets</a:t>
            </a:r>
          </a:p>
          <a:p>
            <a:pPr lvl="1"/>
            <a:r>
              <a:rPr lang="en-GB" dirty="0" smtClean="0"/>
              <a:t>Licensor keeps control over IP</a:t>
            </a:r>
          </a:p>
          <a:p>
            <a:r>
              <a:rPr lang="en-GB" dirty="0" smtClean="0"/>
              <a:t>Disadvantages</a:t>
            </a:r>
          </a:p>
          <a:p>
            <a:pPr lvl="1"/>
            <a:r>
              <a:rPr lang="en-GB" dirty="0" smtClean="0"/>
              <a:t>Can lose control of information flowing from further development</a:t>
            </a:r>
          </a:p>
          <a:p>
            <a:pPr lvl="1"/>
            <a:r>
              <a:rPr lang="en-GB" dirty="0" smtClean="0"/>
              <a:t>If exploitation not successful, income may be limited (especially if an exclusive licence is granted)</a:t>
            </a:r>
            <a:endParaRPr lang="en-GB" dirty="0"/>
          </a:p>
        </p:txBody>
      </p:sp>
    </p:spTree>
    <p:extLst>
      <p:ext uri="{BB962C8B-B14F-4D97-AF65-F5344CB8AC3E}">
        <p14:creationId xmlns:p14="http://schemas.microsoft.com/office/powerpoint/2010/main" val="205963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Joint Venture</a:t>
            </a:r>
            <a:endParaRPr lang="en-GB" sz="2800" dirty="0"/>
          </a:p>
        </p:txBody>
      </p:sp>
      <p:sp>
        <p:nvSpPr>
          <p:cNvPr id="3" name="Content Placeholder 2"/>
          <p:cNvSpPr>
            <a:spLocks noGrp="1"/>
          </p:cNvSpPr>
          <p:nvPr>
            <p:ph idx="1"/>
          </p:nvPr>
        </p:nvSpPr>
        <p:spPr/>
        <p:txBody>
          <a:bodyPr/>
          <a:lstStyle/>
          <a:p>
            <a:r>
              <a:rPr lang="en-GB" sz="2000" dirty="0" smtClean="0"/>
              <a:t>Type of collaborative commercialisation – university &amp; private company jointly commit resources and research efforts to projects ranging from short-term narrow projects to long term strategic partnerships</a:t>
            </a:r>
          </a:p>
          <a:p>
            <a:r>
              <a:rPr lang="en-GB" sz="2000" dirty="0" smtClean="0"/>
              <a:t>Advantages</a:t>
            </a:r>
          </a:p>
          <a:p>
            <a:pPr lvl="1"/>
            <a:r>
              <a:rPr lang="en-GB" sz="1600" dirty="0" smtClean="0"/>
              <a:t>Economic benefit form commercialisation of existing IP or results of joint venture</a:t>
            </a:r>
          </a:p>
          <a:p>
            <a:pPr lvl="1"/>
            <a:r>
              <a:rPr lang="en-GB" sz="1600" dirty="0" smtClean="0"/>
              <a:t>Sharing of R &amp; D, marketing and commercialisation costs</a:t>
            </a:r>
          </a:p>
          <a:p>
            <a:pPr lvl="1"/>
            <a:r>
              <a:rPr lang="en-GB" sz="1600" dirty="0" smtClean="0"/>
              <a:t>Reduced investment risks</a:t>
            </a:r>
          </a:p>
          <a:p>
            <a:pPr lvl="1"/>
            <a:r>
              <a:rPr lang="en-GB" sz="1600" dirty="0" smtClean="0"/>
              <a:t>Development of new products</a:t>
            </a:r>
          </a:p>
          <a:p>
            <a:pPr lvl="1"/>
            <a:r>
              <a:rPr lang="en-GB" sz="1600" dirty="0" smtClean="0"/>
              <a:t>Access to new markets</a:t>
            </a:r>
          </a:p>
          <a:p>
            <a:r>
              <a:rPr lang="en-GB" dirty="0" smtClean="0"/>
              <a:t>Caution – carefully define access to other IP (background) as well as terms for project results</a:t>
            </a:r>
          </a:p>
        </p:txBody>
      </p:sp>
    </p:spTree>
    <p:extLst>
      <p:ext uri="{BB962C8B-B14F-4D97-AF65-F5344CB8AC3E}">
        <p14:creationId xmlns:p14="http://schemas.microsoft.com/office/powerpoint/2010/main" val="3886150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nce">
  <a:themeElements>
    <a:clrScheme name="Custom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7EDB3"/>
      </a:accent5>
      <a:accent6>
        <a:srgbClr val="00E7E7"/>
      </a:accent6>
      <a:hlink>
        <a:srgbClr val="FF0000"/>
      </a:hlink>
      <a:folHlink>
        <a:srgbClr val="969696"/>
      </a:folHlink>
    </a:clrScheme>
    <a:fontScheme name="Finance">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alpha val="50000"/>
          </a:schemeClr>
        </a:solid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hlink">
            <a:alpha val="50000"/>
          </a:schemeClr>
        </a:solid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Financ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Financ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inanc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inanc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inan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inan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inan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4497</TotalTime>
  <Words>839</Words>
  <Application>Microsoft Office PowerPoint</Application>
  <PresentationFormat>Předvádění na obrazovce (4:3)</PresentationFormat>
  <Paragraphs>100</Paragraphs>
  <Slides>12</Slides>
  <Notes>1</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Finance</vt:lpstr>
      <vt:lpstr>  Brno Workshop 2017 Impact &amp; Commercialisation in H2020 </vt:lpstr>
      <vt:lpstr>What is Impact?</vt:lpstr>
      <vt:lpstr>Why does Impact matter?</vt:lpstr>
      <vt:lpstr>Impact in H2020</vt:lpstr>
      <vt:lpstr>Intellectual Property – what is it?</vt:lpstr>
      <vt:lpstr>Commercialisation Channels</vt:lpstr>
      <vt:lpstr>Assignment</vt:lpstr>
      <vt:lpstr>Licence Agreement</vt:lpstr>
      <vt:lpstr>Joint Venture</vt:lpstr>
      <vt:lpstr>Spin Out</vt:lpstr>
      <vt:lpstr>Consultancy</vt:lpstr>
      <vt:lpstr>Advice and support</vt:lpstr>
    </vt:vector>
  </TitlesOfParts>
  <Company>University of Oxford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Polik</dc:creator>
  <cp:lastModifiedBy>PREZENTACE</cp:lastModifiedBy>
  <cp:revision>334</cp:revision>
  <dcterms:created xsi:type="dcterms:W3CDTF">2009-02-09T09:36:12Z</dcterms:created>
  <dcterms:modified xsi:type="dcterms:W3CDTF">2017-04-28T10:52:47Z</dcterms:modified>
</cp:coreProperties>
</file>