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>
        <p:scale>
          <a:sx n="112" d="100"/>
          <a:sy n="112" d="100"/>
        </p:scale>
        <p:origin x="16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ky\Desktop\CE%20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Hárok1!$B$3</c:f>
              <c:strCache>
                <c:ptCount val="1"/>
                <c:pt idx="0">
                  <c:v>Hungary 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Hárok1!$B$4:$B$64</c:f>
              <c:numCache>
                <c:formatCode>#,##0</c:formatCode>
                <c:ptCount val="61"/>
                <c:pt idx="0">
                  <c:v>2479.958154976035</c:v>
                </c:pt>
                <c:pt idx="1">
                  <c:v>2694.968371317689</c:v>
                </c:pt>
                <c:pt idx="2">
                  <c:v>2761.989524511008</c:v>
                </c:pt>
                <c:pt idx="3">
                  <c:v>2785.505074342187</c:v>
                </c:pt>
                <c:pt idx="4">
                  <c:v>2850.238960119383</c:v>
                </c:pt>
                <c:pt idx="5">
                  <c:v>3070.169408298551</c:v>
                </c:pt>
                <c:pt idx="6">
                  <c:v>2905.790085653799</c:v>
                </c:pt>
                <c:pt idx="7">
                  <c:v>3169.44295921518</c:v>
                </c:pt>
                <c:pt idx="8">
                  <c:v>3367.0270150208</c:v>
                </c:pt>
                <c:pt idx="9">
                  <c:v>3484.114171675368</c:v>
                </c:pt>
                <c:pt idx="10">
                  <c:v>3649.101588367449</c:v>
                </c:pt>
                <c:pt idx="11">
                  <c:v>3816.228052813304</c:v>
                </c:pt>
                <c:pt idx="12">
                  <c:v>3961.874465358786</c:v>
                </c:pt>
                <c:pt idx="13">
                  <c:v>4167.658155615717</c:v>
                </c:pt>
                <c:pt idx="14">
                  <c:v>4388.014109937341</c:v>
                </c:pt>
                <c:pt idx="15">
                  <c:v>4409.528211986727</c:v>
                </c:pt>
                <c:pt idx="16">
                  <c:v>4646.148813424695</c:v>
                </c:pt>
                <c:pt idx="17">
                  <c:v>4893.938298206065</c:v>
                </c:pt>
                <c:pt idx="18">
                  <c:v>4934.100518204164</c:v>
                </c:pt>
                <c:pt idx="19">
                  <c:v>5062.160961410316</c:v>
                </c:pt>
                <c:pt idx="20">
                  <c:v>5027.915450762804</c:v>
                </c:pt>
                <c:pt idx="21">
                  <c:v>5238.142085397964</c:v>
                </c:pt>
                <c:pt idx="22">
                  <c:v>5335.764078144452</c:v>
                </c:pt>
                <c:pt idx="23">
                  <c:v>5595.510332937824</c:v>
                </c:pt>
                <c:pt idx="24">
                  <c:v>5715.81524438539</c:v>
                </c:pt>
                <c:pt idx="25">
                  <c:v>5804.765780534124</c:v>
                </c:pt>
                <c:pt idx="26">
                  <c:v>5790.654292882521</c:v>
                </c:pt>
                <c:pt idx="27">
                  <c:v>6126.09740796089</c:v>
                </c:pt>
                <c:pt idx="28">
                  <c:v>6253.29466596664</c:v>
                </c:pt>
                <c:pt idx="29">
                  <c:v>6251.019434346717</c:v>
                </c:pt>
                <c:pt idx="30">
                  <c:v>6306.455049988236</c:v>
                </c:pt>
                <c:pt idx="31">
                  <c:v>6350.55521468385</c:v>
                </c:pt>
                <c:pt idx="32">
                  <c:v>6583.214688155953</c:v>
                </c:pt>
                <c:pt idx="33">
                  <c:v>6525.412218318984</c:v>
                </c:pt>
                <c:pt idx="34">
                  <c:v>6709.61467594092</c:v>
                </c:pt>
                <c:pt idx="35">
                  <c:v>6556.56151235668</c:v>
                </c:pt>
                <c:pt idx="36">
                  <c:v>6699.26563454659</c:v>
                </c:pt>
                <c:pt idx="37">
                  <c:v>6814.351138494562</c:v>
                </c:pt>
                <c:pt idx="38">
                  <c:v>7030.970401849278</c:v>
                </c:pt>
                <c:pt idx="39">
                  <c:v>6902.909966246507</c:v>
                </c:pt>
                <c:pt idx="40">
                  <c:v>6458.809781833188</c:v>
                </c:pt>
                <c:pt idx="41">
                  <c:v>5676.131800831136</c:v>
                </c:pt>
                <c:pt idx="42">
                  <c:v>5510.026437318515</c:v>
                </c:pt>
                <c:pt idx="43">
                  <c:v>5506.400271828833</c:v>
                </c:pt>
                <c:pt idx="44">
                  <c:v>5687.11461606072</c:v>
                </c:pt>
                <c:pt idx="45">
                  <c:v>5780.66222408546</c:v>
                </c:pt>
                <c:pt idx="46">
                  <c:v>5802.102482625521</c:v>
                </c:pt>
                <c:pt idx="47">
                  <c:v>6000.946278184281</c:v>
                </c:pt>
                <c:pt idx="48">
                  <c:v>6263.239676875418</c:v>
                </c:pt>
                <c:pt idx="49">
                  <c:v>6481.813596864212</c:v>
                </c:pt>
                <c:pt idx="50">
                  <c:v>6771.783594466776</c:v>
                </c:pt>
                <c:pt idx="51">
                  <c:v>7035.298368300669</c:v>
                </c:pt>
                <c:pt idx="52">
                  <c:v>7364.78594412219</c:v>
                </c:pt>
                <c:pt idx="53">
                  <c:v>7664.116789651993</c:v>
                </c:pt>
                <c:pt idx="54">
                  <c:v>8047.233040890096</c:v>
                </c:pt>
                <c:pt idx="55">
                  <c:v>8378.728764856896</c:v>
                </c:pt>
                <c:pt idx="56">
                  <c:v>8715.096249652855</c:v>
                </c:pt>
                <c:pt idx="57">
                  <c:v>8735.562170689727</c:v>
                </c:pt>
                <c:pt idx="58">
                  <c:v>8825.764833620744</c:v>
                </c:pt>
                <c:pt idx="59">
                  <c:v>8236.675303807167</c:v>
                </c:pt>
                <c:pt idx="60">
                  <c:v>8352.683155296957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Hárok1!$C$3</c:f>
              <c:strCache>
                <c:ptCount val="1"/>
                <c:pt idx="0">
                  <c:v>Poland 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Hárok1!$C$4:$C$64</c:f>
              <c:numCache>
                <c:formatCode>#,##0</c:formatCode>
                <c:ptCount val="61"/>
                <c:pt idx="0">
                  <c:v>2446.892687310815</c:v>
                </c:pt>
                <c:pt idx="1">
                  <c:v>2510.237988908558</c:v>
                </c:pt>
                <c:pt idx="2">
                  <c:v>2521.209018281433</c:v>
                </c:pt>
                <c:pt idx="3">
                  <c:v>2617.64956864315</c:v>
                </c:pt>
                <c:pt idx="4">
                  <c:v>2714.773839402999</c:v>
                </c:pt>
                <c:pt idx="5">
                  <c:v>2793.78020463694</c:v>
                </c:pt>
                <c:pt idx="6">
                  <c:v>2863.698518667803</c:v>
                </c:pt>
                <c:pt idx="7">
                  <c:v>2962.289586397122</c:v>
                </c:pt>
                <c:pt idx="8">
                  <c:v>3056.92186427585</c:v>
                </c:pt>
                <c:pt idx="9">
                  <c:v>3096.222511985774</c:v>
                </c:pt>
                <c:pt idx="10">
                  <c:v>3214.665557636725</c:v>
                </c:pt>
                <c:pt idx="11">
                  <c:v>3426.20930246881</c:v>
                </c:pt>
                <c:pt idx="12">
                  <c:v>3340.533303418654</c:v>
                </c:pt>
                <c:pt idx="13">
                  <c:v>3502.408022361039</c:v>
                </c:pt>
                <c:pt idx="14">
                  <c:v>3621.887656346928</c:v>
                </c:pt>
                <c:pt idx="15">
                  <c:v>3786.83857666934</c:v>
                </c:pt>
                <c:pt idx="16">
                  <c:v>3991.39490328285</c:v>
                </c:pt>
                <c:pt idx="17">
                  <c:v>4102.903944004331</c:v>
                </c:pt>
                <c:pt idx="18">
                  <c:v>4317.452050896723</c:v>
                </c:pt>
                <c:pt idx="19">
                  <c:v>4241.267478888332</c:v>
                </c:pt>
                <c:pt idx="20">
                  <c:v>4427.79577905382</c:v>
                </c:pt>
                <c:pt idx="21">
                  <c:v>4706.959578364183</c:v>
                </c:pt>
                <c:pt idx="22">
                  <c:v>5009.785533977998</c:v>
                </c:pt>
                <c:pt idx="23">
                  <c:v>5339.54505547756</c:v>
                </c:pt>
                <c:pt idx="24">
                  <c:v>5600.608091175611</c:v>
                </c:pt>
                <c:pt idx="25">
                  <c:v>5807.869852216958</c:v>
                </c:pt>
                <c:pt idx="26">
                  <c:v>5895.404427396761</c:v>
                </c:pt>
                <c:pt idx="27">
                  <c:v>5949.37961694583</c:v>
                </c:pt>
                <c:pt idx="28">
                  <c:v>6110.846790927916</c:v>
                </c:pt>
                <c:pt idx="29">
                  <c:v>5942.085509745834</c:v>
                </c:pt>
                <c:pt idx="30">
                  <c:v>5739.878092209525</c:v>
                </c:pt>
                <c:pt idx="31">
                  <c:v>5385.241121903762</c:v>
                </c:pt>
                <c:pt idx="32">
                  <c:v>5288.243400100073</c:v>
                </c:pt>
                <c:pt idx="33">
                  <c:v>5497.596731716834</c:v>
                </c:pt>
                <c:pt idx="34">
                  <c:v>5650.48167101377</c:v>
                </c:pt>
                <c:pt idx="35">
                  <c:v>5660.398915304447</c:v>
                </c:pt>
                <c:pt idx="36">
                  <c:v>5796.52361512994</c:v>
                </c:pt>
                <c:pt idx="37">
                  <c:v>5682.95656945714</c:v>
                </c:pt>
                <c:pt idx="38">
                  <c:v>5789.14600816761</c:v>
                </c:pt>
                <c:pt idx="39">
                  <c:v>5683.80962469109</c:v>
                </c:pt>
                <c:pt idx="40">
                  <c:v>5113.405480305177</c:v>
                </c:pt>
                <c:pt idx="41">
                  <c:v>4738.038523292941</c:v>
                </c:pt>
                <c:pt idx="42">
                  <c:v>4842.32786996328</c:v>
                </c:pt>
                <c:pt idx="43">
                  <c:v>5010.675695875117</c:v>
                </c:pt>
                <c:pt idx="44">
                  <c:v>5264.856556579668</c:v>
                </c:pt>
                <c:pt idx="45">
                  <c:v>5623.226713339468</c:v>
                </c:pt>
                <c:pt idx="46">
                  <c:v>5969.53935092664</c:v>
                </c:pt>
                <c:pt idx="47">
                  <c:v>6388.40345456314</c:v>
                </c:pt>
                <c:pt idx="48">
                  <c:v>6704.25687298998</c:v>
                </c:pt>
                <c:pt idx="49">
                  <c:v>7008.154547951483</c:v>
                </c:pt>
                <c:pt idx="50">
                  <c:v>7308.839203852832</c:v>
                </c:pt>
                <c:pt idx="51">
                  <c:v>7398.946372546684</c:v>
                </c:pt>
                <c:pt idx="52">
                  <c:v>7509.181902957543</c:v>
                </c:pt>
                <c:pt idx="53">
                  <c:v>7804.247095745521</c:v>
                </c:pt>
                <c:pt idx="54">
                  <c:v>8226.141996788527</c:v>
                </c:pt>
                <c:pt idx="55">
                  <c:v>8528.652953292676</c:v>
                </c:pt>
                <c:pt idx="56">
                  <c:v>9064.736445902328</c:v>
                </c:pt>
                <c:pt idx="57">
                  <c:v>9684.485324355421</c:v>
                </c:pt>
                <c:pt idx="58">
                  <c:v>10185.60337863987</c:v>
                </c:pt>
                <c:pt idx="59">
                  <c:v>10356.17541496331</c:v>
                </c:pt>
                <c:pt idx="60">
                  <c:v>10762.46350779137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Hárok1!$D$3</c:f>
              <c:strCache>
                <c:ptCount val="1"/>
                <c:pt idx="0">
                  <c:v>Czech Rep.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Hárok1!$D$4:$D$64</c:f>
              <c:numCache>
                <c:formatCode>#,##0</c:formatCode>
                <c:ptCount val="6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8895.28212301069</c:v>
                </c:pt>
                <c:pt idx="41">
                  <c:v>7865.418877533197</c:v>
                </c:pt>
                <c:pt idx="42">
                  <c:v>7817.581938210688</c:v>
                </c:pt>
                <c:pt idx="43">
                  <c:v>7814.293032538834</c:v>
                </c:pt>
                <c:pt idx="44">
                  <c:v>7984.838584456984</c:v>
                </c:pt>
                <c:pt idx="45">
                  <c:v>8464.13976208442</c:v>
                </c:pt>
                <c:pt idx="46">
                  <c:v>8858.690318488881</c:v>
                </c:pt>
                <c:pt idx="47">
                  <c:v>8792.64050730484</c:v>
                </c:pt>
                <c:pt idx="48">
                  <c:v>8780.211739440965</c:v>
                </c:pt>
                <c:pt idx="49">
                  <c:v>8936.783834154957</c:v>
                </c:pt>
                <c:pt idx="50">
                  <c:v>9320.19361001273</c:v>
                </c:pt>
                <c:pt idx="51">
                  <c:v>9616.194599461523</c:v>
                </c:pt>
                <c:pt idx="52">
                  <c:v>9828.631182785215</c:v>
                </c:pt>
                <c:pt idx="53">
                  <c:v>10203.97830864815</c:v>
                </c:pt>
                <c:pt idx="54">
                  <c:v>10693.03291568175</c:v>
                </c:pt>
                <c:pt idx="55">
                  <c:v>11420.69242291386</c:v>
                </c:pt>
                <c:pt idx="56">
                  <c:v>12229.25105466681</c:v>
                </c:pt>
                <c:pt idx="57">
                  <c:v>12939.10980238035</c:v>
                </c:pt>
                <c:pt idx="58">
                  <c:v>13350.31225204018</c:v>
                </c:pt>
                <c:pt idx="59">
                  <c:v>12734.71342257563</c:v>
                </c:pt>
                <c:pt idx="60">
                  <c:v>13096.58576846431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Hárok1!$E$3</c:f>
              <c:strCache>
                <c:ptCount val="1"/>
                <c:pt idx="0">
                  <c:v>Slovakia 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Hárok1!$E$4:$E$64</c:f>
              <c:numCache>
                <c:formatCode>#,##0</c:formatCode>
                <c:ptCount val="6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7763.05338405585</c:v>
                </c:pt>
                <c:pt idx="41">
                  <c:v>6605.81148551294</c:v>
                </c:pt>
                <c:pt idx="42">
                  <c:v>6158.22692908961</c:v>
                </c:pt>
                <c:pt idx="43">
                  <c:v>6250.925129330263</c:v>
                </c:pt>
                <c:pt idx="44">
                  <c:v>6611.902882179725</c:v>
                </c:pt>
                <c:pt idx="45">
                  <c:v>6976.954597423524</c:v>
                </c:pt>
                <c:pt idx="46">
                  <c:v>7445.141526728072</c:v>
                </c:pt>
                <c:pt idx="47">
                  <c:v>7761.63707665414</c:v>
                </c:pt>
                <c:pt idx="48">
                  <c:v>8089.25391077206</c:v>
                </c:pt>
                <c:pt idx="49">
                  <c:v>8084.058905729335</c:v>
                </c:pt>
                <c:pt idx="50">
                  <c:v>8187.729616022755</c:v>
                </c:pt>
                <c:pt idx="51">
                  <c:v>8465.990585936631</c:v>
                </c:pt>
                <c:pt idx="52">
                  <c:v>8845.189970517833</c:v>
                </c:pt>
                <c:pt idx="53">
                  <c:v>9256.668162122146</c:v>
                </c:pt>
                <c:pt idx="54">
                  <c:v>9712.01441117198</c:v>
                </c:pt>
                <c:pt idx="55">
                  <c:v>10343.51249042597</c:v>
                </c:pt>
                <c:pt idx="56">
                  <c:v>11190.05414150328</c:v>
                </c:pt>
                <c:pt idx="57">
                  <c:v>12346.05966039468</c:v>
                </c:pt>
                <c:pt idx="58">
                  <c:v>13037.08612184969</c:v>
                </c:pt>
                <c:pt idx="59">
                  <c:v>12376.8188100054</c:v>
                </c:pt>
                <c:pt idx="60">
                  <c:v>12877.41462549654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Hárok1!$F$3</c:f>
              <c:strCache>
                <c:ptCount val="1"/>
                <c:pt idx="0">
                  <c:v>Czechoslovakia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Hárok1!$F$4:$F$64</c:f>
              <c:numCache>
                <c:formatCode>#,##0</c:formatCode>
                <c:ptCount val="61"/>
                <c:pt idx="0">
                  <c:v>3500.637125455242</c:v>
                </c:pt>
                <c:pt idx="1">
                  <c:v>3523.729361239726</c:v>
                </c:pt>
                <c:pt idx="2">
                  <c:v>3597.63451121187</c:v>
                </c:pt>
                <c:pt idx="3">
                  <c:v>3544.21488117525</c:v>
                </c:pt>
                <c:pt idx="4">
                  <c:v>3651.565719376213</c:v>
                </c:pt>
                <c:pt idx="5">
                  <c:v>3921.886320965229</c:v>
                </c:pt>
                <c:pt idx="6">
                  <c:v>4110.083449260223</c:v>
                </c:pt>
                <c:pt idx="7">
                  <c:v>4319.764683892203</c:v>
                </c:pt>
                <c:pt idx="8">
                  <c:v>4609.977350168323</c:v>
                </c:pt>
                <c:pt idx="9">
                  <c:v>4779.849783765937</c:v>
                </c:pt>
                <c:pt idx="10">
                  <c:v>5108.318511332441</c:v>
                </c:pt>
                <c:pt idx="11">
                  <c:v>5263.483803659384</c:v>
                </c:pt>
                <c:pt idx="12">
                  <c:v>5303.664802599895</c:v>
                </c:pt>
                <c:pt idx="13">
                  <c:v>5169.698730591786</c:v>
                </c:pt>
                <c:pt idx="14">
                  <c:v>5372.453130497127</c:v>
                </c:pt>
                <c:pt idx="15">
                  <c:v>5532.700982839511</c:v>
                </c:pt>
                <c:pt idx="16">
                  <c:v>5740.616136044615</c:v>
                </c:pt>
                <c:pt idx="17">
                  <c:v>5964.252451281463</c:v>
                </c:pt>
                <c:pt idx="18">
                  <c:v>6222.50675125195</c:v>
                </c:pt>
                <c:pt idx="19">
                  <c:v>6353.893728717761</c:v>
                </c:pt>
                <c:pt idx="20">
                  <c:v>6466.33987264283</c:v>
                </c:pt>
                <c:pt idx="21">
                  <c:v>6658.35323456081</c:v>
                </c:pt>
                <c:pt idx="22">
                  <c:v>6858.415236093705</c:v>
                </c:pt>
                <c:pt idx="23">
                  <c:v>7041.268892513363</c:v>
                </c:pt>
                <c:pt idx="24">
                  <c:v>7242.837660882624</c:v>
                </c:pt>
                <c:pt idx="25">
                  <c:v>7399.328733205213</c:v>
                </c:pt>
                <c:pt idx="26">
                  <c:v>7461.159377573058</c:v>
                </c:pt>
                <c:pt idx="27">
                  <c:v>7743.525684182872</c:v>
                </c:pt>
                <c:pt idx="28">
                  <c:v>7786.432961918142</c:v>
                </c:pt>
                <c:pt idx="29">
                  <c:v>7804.387468673817</c:v>
                </c:pt>
                <c:pt idx="30">
                  <c:v>7982.01603706168</c:v>
                </c:pt>
                <c:pt idx="31">
                  <c:v>7912.467946699617</c:v>
                </c:pt>
                <c:pt idx="32">
                  <c:v>8045.450807203395</c:v>
                </c:pt>
                <c:pt idx="33">
                  <c:v>8147.204911060847</c:v>
                </c:pt>
                <c:pt idx="34">
                  <c:v>8319.450688738749</c:v>
                </c:pt>
                <c:pt idx="35">
                  <c:v>8367.15216426221</c:v>
                </c:pt>
                <c:pt idx="36">
                  <c:v>8507.219289262588</c:v>
                </c:pt>
                <c:pt idx="37">
                  <c:v>8533.713961606863</c:v>
                </c:pt>
                <c:pt idx="38">
                  <c:v>8708.74390871777</c:v>
                </c:pt>
                <c:pt idx="39">
                  <c:v>8767.784315256665</c:v>
                </c:pt>
                <c:pt idx="40">
                  <c:v>8512.644063464664</c:v>
                </c:pt>
                <c:pt idx="41">
                  <c:v>7438.598247103152</c:v>
                </c:pt>
                <c:pt idx="42">
                  <c:v>7254.19067918423</c:v>
                </c:pt>
                <c:pt idx="43">
                  <c:v>7282.490554319133</c:v>
                </c:pt>
                <c:pt idx="44">
                  <c:v>7516.672907856435</c:v>
                </c:pt>
                <c:pt idx="45">
                  <c:v>7955.79015416865</c:v>
                </c:pt>
                <c:pt idx="46">
                  <c:v>8374.453060597347</c:v>
                </c:pt>
                <c:pt idx="47">
                  <c:v>8438.777279880029</c:v>
                </c:pt>
                <c:pt idx="48">
                  <c:v>8542.70243521059</c:v>
                </c:pt>
                <c:pt idx="49">
                  <c:v>8643.275976672885</c:v>
                </c:pt>
                <c:pt idx="50">
                  <c:v>8929.926071044545</c:v>
                </c:pt>
                <c:pt idx="51">
                  <c:v>9219.405897367649</c:v>
                </c:pt>
                <c:pt idx="52">
                  <c:v>9489.02009721473</c:v>
                </c:pt>
                <c:pt idx="53">
                  <c:v>9876.490107860287</c:v>
                </c:pt>
                <c:pt idx="54">
                  <c:v>10353.48553742083</c:v>
                </c:pt>
                <c:pt idx="55">
                  <c:v>11047.39192853725</c:v>
                </c:pt>
                <c:pt idx="56">
                  <c:v>11868.64031030501</c:v>
                </c:pt>
                <c:pt idx="57">
                  <c:v>12733.01650586078</c:v>
                </c:pt>
                <c:pt idx="58">
                  <c:v>13241.30854690387</c:v>
                </c:pt>
                <c:pt idx="59">
                  <c:v>12609.97961715986</c:v>
                </c:pt>
                <c:pt idx="60">
                  <c:v>13020.0925088741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Hárok1!$G$3</c:f>
              <c:strCache>
                <c:ptCount val="1"/>
                <c:pt idx="0">
                  <c:v>Austria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Hárok1!$G$4:$G$64</c:f>
              <c:numCache>
                <c:formatCode>#,##0</c:formatCode>
                <c:ptCount val="61"/>
                <c:pt idx="0">
                  <c:v>3706.074894377874</c:v>
                </c:pt>
                <c:pt idx="1">
                  <c:v>3959.367602770173</c:v>
                </c:pt>
                <c:pt idx="2">
                  <c:v>3967.220630240141</c:v>
                </c:pt>
                <c:pt idx="3">
                  <c:v>4137.045846343943</c:v>
                </c:pt>
                <c:pt idx="4">
                  <c:v>4554.761967543053</c:v>
                </c:pt>
                <c:pt idx="5">
                  <c:v>5053.344052766096</c:v>
                </c:pt>
                <c:pt idx="6">
                  <c:v>5396.729369124926</c:v>
                </c:pt>
                <c:pt idx="7">
                  <c:v>5716.16426399612</c:v>
                </c:pt>
                <c:pt idx="8">
                  <c:v>5906.667441399167</c:v>
                </c:pt>
                <c:pt idx="9">
                  <c:v>6051.18292820798</c:v>
                </c:pt>
                <c:pt idx="10">
                  <c:v>6518.540002556958</c:v>
                </c:pt>
                <c:pt idx="11">
                  <c:v>6826.976959340835</c:v>
                </c:pt>
                <c:pt idx="12">
                  <c:v>6949.641676194666</c:v>
                </c:pt>
                <c:pt idx="13">
                  <c:v>7186.226058629471</c:v>
                </c:pt>
                <c:pt idx="14">
                  <c:v>7566.930484380729</c:v>
                </c:pt>
                <c:pt idx="15">
                  <c:v>7734.129898008346</c:v>
                </c:pt>
                <c:pt idx="16">
                  <c:v>8112.327859377395</c:v>
                </c:pt>
                <c:pt idx="17">
                  <c:v>8296.735338683835</c:v>
                </c:pt>
                <c:pt idx="18">
                  <c:v>8620.569913732266</c:v>
                </c:pt>
                <c:pt idx="19">
                  <c:v>9131.097673649767</c:v>
                </c:pt>
                <c:pt idx="20">
                  <c:v>9747.44364803084</c:v>
                </c:pt>
                <c:pt idx="21">
                  <c:v>10200.14447071535</c:v>
                </c:pt>
                <c:pt idx="22">
                  <c:v>10770.65682634914</c:v>
                </c:pt>
                <c:pt idx="23">
                  <c:v>11234.60427372905</c:v>
                </c:pt>
                <c:pt idx="24">
                  <c:v>11657.79142044033</c:v>
                </c:pt>
                <c:pt idx="25">
                  <c:v>11646.40845779396</c:v>
                </c:pt>
                <c:pt idx="26">
                  <c:v>12201.00389596227</c:v>
                </c:pt>
                <c:pt idx="27">
                  <c:v>12766.716478847</c:v>
                </c:pt>
                <c:pt idx="28">
                  <c:v>12730.64231077694</c:v>
                </c:pt>
                <c:pt idx="29">
                  <c:v>13448.04405633542</c:v>
                </c:pt>
                <c:pt idx="30">
                  <c:v>13759.17900059514</c:v>
                </c:pt>
                <c:pt idx="31">
                  <c:v>13717.92324514527</c:v>
                </c:pt>
                <c:pt idx="32">
                  <c:v>13961.10930023751</c:v>
                </c:pt>
                <c:pt idx="33">
                  <c:v>14393.94902299727</c:v>
                </c:pt>
                <c:pt idx="34">
                  <c:v>14439.38231420896</c:v>
                </c:pt>
                <c:pt idx="35">
                  <c:v>14752.42123576148</c:v>
                </c:pt>
                <c:pt idx="36">
                  <c:v>15080.78097925515</c:v>
                </c:pt>
                <c:pt idx="37">
                  <c:v>15312.63825384755</c:v>
                </c:pt>
                <c:pt idx="38">
                  <c:v>15754.38061388793</c:v>
                </c:pt>
                <c:pt idx="39">
                  <c:v>16359.89433997289</c:v>
                </c:pt>
                <c:pt idx="40">
                  <c:v>16894.58043882195</c:v>
                </c:pt>
                <c:pt idx="41">
                  <c:v>17262.63106868139</c:v>
                </c:pt>
                <c:pt idx="42">
                  <c:v>17409.04261165867</c:v>
                </c:pt>
                <c:pt idx="43">
                  <c:v>17339.45372155321</c:v>
                </c:pt>
                <c:pt idx="44">
                  <c:v>17669.83658754736</c:v>
                </c:pt>
                <c:pt idx="45">
                  <c:v>18096.42705807941</c:v>
                </c:pt>
                <c:pt idx="46">
                  <c:v>18511.93112388892</c:v>
                </c:pt>
                <c:pt idx="47">
                  <c:v>18918.16235185653</c:v>
                </c:pt>
                <c:pt idx="48">
                  <c:v>19613.07624321976</c:v>
                </c:pt>
                <c:pt idx="49">
                  <c:v>20268.21930873617</c:v>
                </c:pt>
                <c:pt idx="50">
                  <c:v>20961.72262957252</c:v>
                </c:pt>
                <c:pt idx="51">
                  <c:v>21093.92266552218</c:v>
                </c:pt>
                <c:pt idx="52">
                  <c:v>21407.44277034133</c:v>
                </c:pt>
                <c:pt idx="53">
                  <c:v>21554.85344238275</c:v>
                </c:pt>
                <c:pt idx="54">
                  <c:v>22080.30327495852</c:v>
                </c:pt>
                <c:pt idx="55">
                  <c:v>22582.94694117921</c:v>
                </c:pt>
                <c:pt idx="56">
                  <c:v>23388.29080860455</c:v>
                </c:pt>
                <c:pt idx="57">
                  <c:v>24234.63800248299</c:v>
                </c:pt>
                <c:pt idx="58">
                  <c:v>24565.48449643107</c:v>
                </c:pt>
                <c:pt idx="59">
                  <c:v>23622.58169027122</c:v>
                </c:pt>
                <c:pt idx="60">
                  <c:v>24095.67624687125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Hárok1!$H$3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Hárok1!$H$4:$H$64</c:f>
              <c:numCache>
                <c:formatCode>#,##0</c:formatCode>
                <c:ptCount val="61"/>
                <c:pt idx="0">
                  <c:v>5185.850698527683</c:v>
                </c:pt>
                <c:pt idx="1">
                  <c:v>5461.107741122672</c:v>
                </c:pt>
                <c:pt idx="2">
                  <c:v>5564.259911078178</c:v>
                </c:pt>
                <c:pt idx="3">
                  <c:v>5683.940682837107</c:v>
                </c:pt>
                <c:pt idx="4">
                  <c:v>5915.179590160194</c:v>
                </c:pt>
                <c:pt idx="5">
                  <c:v>6198.787823963092</c:v>
                </c:pt>
                <c:pt idx="6">
                  <c:v>6448.462727008084</c:v>
                </c:pt>
                <c:pt idx="7">
                  <c:v>6761.7824238129</c:v>
                </c:pt>
                <c:pt idx="8">
                  <c:v>6855.171507425418</c:v>
                </c:pt>
                <c:pt idx="9">
                  <c:v>6978.776908235601</c:v>
                </c:pt>
                <c:pt idx="10">
                  <c:v>7397.582861068178</c:v>
                </c:pt>
                <c:pt idx="11">
                  <c:v>7718.426413172637</c:v>
                </c:pt>
                <c:pt idx="12">
                  <c:v>8067.063153735782</c:v>
                </c:pt>
                <c:pt idx="13">
                  <c:v>8362.67136621652</c:v>
                </c:pt>
                <c:pt idx="14">
                  <c:v>8819.336669570677</c:v>
                </c:pt>
                <c:pt idx="15">
                  <c:v>9165.415043572547</c:v>
                </c:pt>
                <c:pt idx="16">
                  <c:v>9544.135790185855</c:v>
                </c:pt>
                <c:pt idx="17">
                  <c:v>9907.186574531095</c:v>
                </c:pt>
                <c:pt idx="18">
                  <c:v>10267.01806638711</c:v>
                </c:pt>
                <c:pt idx="19">
                  <c:v>10885.56440645036</c:v>
                </c:pt>
                <c:pt idx="20">
                  <c:v>11410.08898647868</c:v>
                </c:pt>
                <c:pt idx="21">
                  <c:v>11844.96109246262</c:v>
                </c:pt>
                <c:pt idx="22">
                  <c:v>12263.54595984422</c:v>
                </c:pt>
                <c:pt idx="23">
                  <c:v>12824.42390264939</c:v>
                </c:pt>
                <c:pt idx="24">
                  <c:v>13112.53492270441</c:v>
                </c:pt>
                <c:pt idx="25">
                  <c:v>12957.205078306</c:v>
                </c:pt>
                <c:pt idx="26">
                  <c:v>13466.38601155856</c:v>
                </c:pt>
                <c:pt idx="27">
                  <c:v>13912.70366692412</c:v>
                </c:pt>
                <c:pt idx="28">
                  <c:v>14240.21098128274</c:v>
                </c:pt>
                <c:pt idx="29">
                  <c:v>14634.38252243052</c:v>
                </c:pt>
                <c:pt idx="30">
                  <c:v>14766.15859190709</c:v>
                </c:pt>
                <c:pt idx="31">
                  <c:v>14839.9068575245</c:v>
                </c:pt>
                <c:pt idx="32">
                  <c:v>15131.64084241521</c:v>
                </c:pt>
                <c:pt idx="33">
                  <c:v>15245.11434139713</c:v>
                </c:pt>
                <c:pt idx="34">
                  <c:v>15381.92938164492</c:v>
                </c:pt>
                <c:pt idx="35">
                  <c:v>15530.27084439724</c:v>
                </c:pt>
                <c:pt idx="36">
                  <c:v>15833.03657999119</c:v>
                </c:pt>
                <c:pt idx="37">
                  <c:v>16157.8901191458</c:v>
                </c:pt>
                <c:pt idx="38">
                  <c:v>16789.57296306</c:v>
                </c:pt>
                <c:pt idx="39">
                  <c:v>17299.70080074713</c:v>
                </c:pt>
                <c:pt idx="40">
                  <c:v>17647.00522624124</c:v>
                </c:pt>
                <c:pt idx="41">
                  <c:v>17724.13538534732</c:v>
                </c:pt>
                <c:pt idx="42">
                  <c:v>17879.52248503752</c:v>
                </c:pt>
                <c:pt idx="43">
                  <c:v>17666.01846857624</c:v>
                </c:pt>
                <c:pt idx="44">
                  <c:v>17978.19966524674</c:v>
                </c:pt>
                <c:pt idx="45">
                  <c:v>18261.96131096923</c:v>
                </c:pt>
                <c:pt idx="46">
                  <c:v>18373.4176867116</c:v>
                </c:pt>
                <c:pt idx="47">
                  <c:v>18690.44426146855</c:v>
                </c:pt>
                <c:pt idx="48">
                  <c:v>19233.28587051337</c:v>
                </c:pt>
                <c:pt idx="49">
                  <c:v>19771.39216905727</c:v>
                </c:pt>
                <c:pt idx="50">
                  <c:v>20391.87706894598</c:v>
                </c:pt>
                <c:pt idx="51">
                  <c:v>20648.03442110122</c:v>
                </c:pt>
                <c:pt idx="52">
                  <c:v>20719.52566146948</c:v>
                </c:pt>
                <c:pt idx="53">
                  <c:v>20789.04692732078</c:v>
                </c:pt>
                <c:pt idx="54">
                  <c:v>21193.39975147125</c:v>
                </c:pt>
                <c:pt idx="55">
                  <c:v>21450.00068291843</c:v>
                </c:pt>
                <c:pt idx="56">
                  <c:v>21841.59188555717</c:v>
                </c:pt>
                <c:pt idx="57">
                  <c:v>22202.17253075663</c:v>
                </c:pt>
                <c:pt idx="58">
                  <c:v>22057.35045104923</c:v>
                </c:pt>
                <c:pt idx="59">
                  <c:v>21244.2073068606</c:v>
                </c:pt>
                <c:pt idx="60">
                  <c:v>21477.47740245256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Hárok1!$I$3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Hárok1!$I$4:$I$64</c:f>
              <c:numCache>
                <c:formatCode>#,##0</c:formatCode>
                <c:ptCount val="61"/>
                <c:pt idx="0">
                  <c:v>1915.007451730287</c:v>
                </c:pt>
                <c:pt idx="1">
                  <c:v>2061.754011886898</c:v>
                </c:pt>
                <c:pt idx="2">
                  <c:v>2053.211780299357</c:v>
                </c:pt>
                <c:pt idx="3">
                  <c:v>2309.425688187236</c:v>
                </c:pt>
                <c:pt idx="4">
                  <c:v>2358.295753471376</c:v>
                </c:pt>
                <c:pt idx="5">
                  <c:v>2513.577865048161</c:v>
                </c:pt>
                <c:pt idx="6">
                  <c:v>2705.885297408932</c:v>
                </c:pt>
                <c:pt idx="7">
                  <c:v>2858.98922188113</c:v>
                </c:pt>
                <c:pt idx="8">
                  <c:v>2963.124649078706</c:v>
                </c:pt>
                <c:pt idx="9">
                  <c:v>3040.264891873034</c:v>
                </c:pt>
                <c:pt idx="10">
                  <c:v>3145.637806735711</c:v>
                </c:pt>
                <c:pt idx="11">
                  <c:v>3392.692351200577</c:v>
                </c:pt>
                <c:pt idx="12">
                  <c:v>3499.193263253984</c:v>
                </c:pt>
                <c:pt idx="13">
                  <c:v>3840.617951855182</c:v>
                </c:pt>
                <c:pt idx="14">
                  <c:v>4141.15434133814</c:v>
                </c:pt>
                <c:pt idx="15">
                  <c:v>4508.947195389933</c:v>
                </c:pt>
                <c:pt idx="16">
                  <c:v>4749.089555636743</c:v>
                </c:pt>
                <c:pt idx="17">
                  <c:v>4950.644420125141</c:v>
                </c:pt>
                <c:pt idx="18">
                  <c:v>5265.786232669568</c:v>
                </c:pt>
                <c:pt idx="19">
                  <c:v>5766.141662992417</c:v>
                </c:pt>
                <c:pt idx="20">
                  <c:v>6210.645384419945</c:v>
                </c:pt>
                <c:pt idx="21">
                  <c:v>6623.911396126116</c:v>
                </c:pt>
                <c:pt idx="22">
                  <c:v>7399.904687202568</c:v>
                </c:pt>
                <c:pt idx="23">
                  <c:v>7655.31880866642</c:v>
                </c:pt>
                <c:pt idx="24">
                  <c:v>7349.679865807085</c:v>
                </c:pt>
                <c:pt idx="25">
                  <c:v>7721.513922115213</c:v>
                </c:pt>
                <c:pt idx="26">
                  <c:v>8104.555485377743</c:v>
                </c:pt>
                <c:pt idx="27">
                  <c:v>8255.16177240127</c:v>
                </c:pt>
                <c:pt idx="28">
                  <c:v>8694.523486263302</c:v>
                </c:pt>
                <c:pt idx="29">
                  <c:v>8903.718353651525</c:v>
                </c:pt>
                <c:pt idx="30">
                  <c:v>8971.216504424938</c:v>
                </c:pt>
                <c:pt idx="31">
                  <c:v>8896.072193928676</c:v>
                </c:pt>
                <c:pt idx="32">
                  <c:v>8879.086249601489</c:v>
                </c:pt>
                <c:pt idx="33">
                  <c:v>8865.786239475408</c:v>
                </c:pt>
                <c:pt idx="34">
                  <c:v>9066.801629465419</c:v>
                </c:pt>
                <c:pt idx="35">
                  <c:v>9315.695165688103</c:v>
                </c:pt>
                <c:pt idx="36">
                  <c:v>9440.006752839057</c:v>
                </c:pt>
                <c:pt idx="37">
                  <c:v>9374.61464195162</c:v>
                </c:pt>
                <c:pt idx="38">
                  <c:v>9783.903650336687</c:v>
                </c:pt>
                <c:pt idx="39">
                  <c:v>10111.39230158418</c:v>
                </c:pt>
                <c:pt idx="40">
                  <c:v>10015.40041067762</c:v>
                </c:pt>
                <c:pt idx="41">
                  <c:v>10203.71031560217</c:v>
                </c:pt>
                <c:pt idx="42">
                  <c:v>10200.94950040821</c:v>
                </c:pt>
                <c:pt idx="43">
                  <c:v>9982.07839738033</c:v>
                </c:pt>
                <c:pt idx="44">
                  <c:v>10136.00413429557</c:v>
                </c:pt>
                <c:pt idx="45">
                  <c:v>10321.40032799269</c:v>
                </c:pt>
                <c:pt idx="46">
                  <c:v>10542.77240534304</c:v>
                </c:pt>
                <c:pt idx="47">
                  <c:v>10902.40012492418</c:v>
                </c:pt>
                <c:pt idx="48">
                  <c:v>11250.16278408794</c:v>
                </c:pt>
                <c:pt idx="49">
                  <c:v>11616.43106270909</c:v>
                </c:pt>
                <c:pt idx="50">
                  <c:v>12110.84551633613</c:v>
                </c:pt>
                <c:pt idx="51">
                  <c:v>12592.43379023051</c:v>
                </c:pt>
                <c:pt idx="52">
                  <c:v>12998.09691942368</c:v>
                </c:pt>
                <c:pt idx="53">
                  <c:v>13742.0484756657</c:v>
                </c:pt>
                <c:pt idx="54">
                  <c:v>14313.17873722826</c:v>
                </c:pt>
                <c:pt idx="55">
                  <c:v>14610.99982658987</c:v>
                </c:pt>
                <c:pt idx="56">
                  <c:v>15392.44353044425</c:v>
                </c:pt>
                <c:pt idx="57">
                  <c:v>15826.62341483371</c:v>
                </c:pt>
                <c:pt idx="58">
                  <c:v>15777.51002068485</c:v>
                </c:pt>
                <c:pt idx="59">
                  <c:v>15243.98482690923</c:v>
                </c:pt>
                <c:pt idx="60">
                  <c:v>14690.73315758042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Hárok1!$J$3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Hárok1!$J$4:$J$64</c:f>
              <c:numCache>
                <c:formatCode>#,##0</c:formatCode>
                <c:ptCount val="61"/>
                <c:pt idx="0">
                  <c:v>2086.405495839626</c:v>
                </c:pt>
                <c:pt idx="1">
                  <c:v>2167.662907452666</c:v>
                </c:pt>
                <c:pt idx="2">
                  <c:v>2161.376018203037</c:v>
                </c:pt>
                <c:pt idx="3">
                  <c:v>2297.950215352695</c:v>
                </c:pt>
                <c:pt idx="4">
                  <c:v>2393.392106208223</c:v>
                </c:pt>
                <c:pt idx="5">
                  <c:v>2474.748636771506</c:v>
                </c:pt>
                <c:pt idx="6">
                  <c:v>2564.070351758794</c:v>
                </c:pt>
                <c:pt idx="7">
                  <c:v>2658.871694839328</c:v>
                </c:pt>
                <c:pt idx="8">
                  <c:v>2672.314381985814</c:v>
                </c:pt>
                <c:pt idx="9">
                  <c:v>2794.04790465935</c:v>
                </c:pt>
                <c:pt idx="10">
                  <c:v>2955.835647968838</c:v>
                </c:pt>
                <c:pt idx="11">
                  <c:v>3119.186819027371</c:v>
                </c:pt>
                <c:pt idx="12">
                  <c:v>3330.450786048472</c:v>
                </c:pt>
                <c:pt idx="13">
                  <c:v>3504.118217054264</c:v>
                </c:pt>
                <c:pt idx="14">
                  <c:v>3718.388599616333</c:v>
                </c:pt>
                <c:pt idx="15">
                  <c:v>3992.397728081851</c:v>
                </c:pt>
                <c:pt idx="16">
                  <c:v>4163.995257333568</c:v>
                </c:pt>
                <c:pt idx="17">
                  <c:v>4481.160057124023</c:v>
                </c:pt>
                <c:pt idx="18">
                  <c:v>4873.368769233302</c:v>
                </c:pt>
                <c:pt idx="19">
                  <c:v>4986.589280218089</c:v>
                </c:pt>
                <c:pt idx="20">
                  <c:v>5472.899758961545</c:v>
                </c:pt>
                <c:pt idx="21">
                  <c:v>5870.785110867643</c:v>
                </c:pt>
                <c:pt idx="22">
                  <c:v>6355.422526183192</c:v>
                </c:pt>
                <c:pt idx="23">
                  <c:v>7062.984976520591</c:v>
                </c:pt>
                <c:pt idx="24">
                  <c:v>7047.690227844763</c:v>
                </c:pt>
                <c:pt idx="25">
                  <c:v>6517.204702112082</c:v>
                </c:pt>
                <c:pt idx="26">
                  <c:v>6814.197092695154</c:v>
                </c:pt>
                <c:pt idx="27">
                  <c:v>7165.669695527084</c:v>
                </c:pt>
                <c:pt idx="28">
                  <c:v>7339.995339620034</c:v>
                </c:pt>
                <c:pt idx="29">
                  <c:v>7733.306185575492</c:v>
                </c:pt>
                <c:pt idx="30">
                  <c:v>8044.243081265725</c:v>
                </c:pt>
                <c:pt idx="31">
                  <c:v>8114.452686115513</c:v>
                </c:pt>
                <c:pt idx="32">
                  <c:v>8279.60424558681</c:v>
                </c:pt>
                <c:pt idx="33">
                  <c:v>8254.65904759435</c:v>
                </c:pt>
                <c:pt idx="34">
                  <c:v>8088.80825808843</c:v>
                </c:pt>
                <c:pt idx="35">
                  <c:v>8305.992245073148</c:v>
                </c:pt>
                <c:pt idx="36">
                  <c:v>8641.006212420174</c:v>
                </c:pt>
                <c:pt idx="37">
                  <c:v>9185.107968108644</c:v>
                </c:pt>
                <c:pt idx="38">
                  <c:v>9867.73899309226</c:v>
                </c:pt>
                <c:pt idx="39">
                  <c:v>10371.91124952598</c:v>
                </c:pt>
                <c:pt idx="40">
                  <c:v>10826.39888981717</c:v>
                </c:pt>
                <c:pt idx="41">
                  <c:v>11303.51012853097</c:v>
                </c:pt>
                <c:pt idx="42">
                  <c:v>11416.68043289067</c:v>
                </c:pt>
                <c:pt idx="43">
                  <c:v>11138.36010445603</c:v>
                </c:pt>
                <c:pt idx="44">
                  <c:v>11178.69519301055</c:v>
                </c:pt>
                <c:pt idx="45">
                  <c:v>11613.61834536448</c:v>
                </c:pt>
                <c:pt idx="46">
                  <c:v>12000.9762453564</c:v>
                </c:pt>
                <c:pt idx="47">
                  <c:v>12460.15032856065</c:v>
                </c:pt>
                <c:pt idx="48">
                  <c:v>13012.74446616717</c:v>
                </c:pt>
                <c:pt idx="49">
                  <c:v>13465.66498563701</c:v>
                </c:pt>
                <c:pt idx="50">
                  <c:v>13922.21738457371</c:v>
                </c:pt>
                <c:pt idx="51">
                  <c:v>14127.25924856187</c:v>
                </c:pt>
                <c:pt idx="52">
                  <c:v>14170.93849166225</c:v>
                </c:pt>
                <c:pt idx="53">
                  <c:v>13980.06958041825</c:v>
                </c:pt>
                <c:pt idx="54">
                  <c:v>14138.59741641843</c:v>
                </c:pt>
                <c:pt idx="55">
                  <c:v>14191.4650570072</c:v>
                </c:pt>
                <c:pt idx="56">
                  <c:v>14343.1627956971</c:v>
                </c:pt>
                <c:pt idx="57">
                  <c:v>14631.41792980069</c:v>
                </c:pt>
                <c:pt idx="58">
                  <c:v>14583.48904317822</c:v>
                </c:pt>
                <c:pt idx="59">
                  <c:v>14118.34417888815</c:v>
                </c:pt>
                <c:pt idx="60">
                  <c:v>14279.0475205784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Hárok1!$K$3</c:f>
              <c:strCache>
                <c:ptCount val="1"/>
                <c:pt idx="0">
                  <c:v>Spain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1950.0</c:v>
                </c:pt>
                <c:pt idx="1">
                  <c:v>1951.0</c:v>
                </c:pt>
                <c:pt idx="2">
                  <c:v>1952.0</c:v>
                </c:pt>
                <c:pt idx="3">
                  <c:v>1953.0</c:v>
                </c:pt>
                <c:pt idx="4">
                  <c:v>1954.0</c:v>
                </c:pt>
                <c:pt idx="5">
                  <c:v>1955.0</c:v>
                </c:pt>
                <c:pt idx="6">
                  <c:v>1956.0</c:v>
                </c:pt>
                <c:pt idx="7">
                  <c:v>1957.0</c:v>
                </c:pt>
                <c:pt idx="8">
                  <c:v>1958.0</c:v>
                </c:pt>
                <c:pt idx="9">
                  <c:v>1959.0</c:v>
                </c:pt>
                <c:pt idx="10">
                  <c:v>1960.0</c:v>
                </c:pt>
                <c:pt idx="11">
                  <c:v>1961.0</c:v>
                </c:pt>
                <c:pt idx="12">
                  <c:v>1962.0</c:v>
                </c:pt>
                <c:pt idx="13">
                  <c:v>1963.0</c:v>
                </c:pt>
                <c:pt idx="14">
                  <c:v>1964.0</c:v>
                </c:pt>
                <c:pt idx="15">
                  <c:v>1965.0</c:v>
                </c:pt>
                <c:pt idx="16">
                  <c:v>1966.0</c:v>
                </c:pt>
                <c:pt idx="17">
                  <c:v>1967.0</c:v>
                </c:pt>
                <c:pt idx="18">
                  <c:v>1968.0</c:v>
                </c:pt>
                <c:pt idx="19">
                  <c:v>1969.0</c:v>
                </c:pt>
                <c:pt idx="20">
                  <c:v>1970.0</c:v>
                </c:pt>
                <c:pt idx="21">
                  <c:v>1971.0</c:v>
                </c:pt>
                <c:pt idx="22">
                  <c:v>1972.0</c:v>
                </c:pt>
                <c:pt idx="23">
                  <c:v>1973.0</c:v>
                </c:pt>
                <c:pt idx="24">
                  <c:v>1974.0</c:v>
                </c:pt>
                <c:pt idx="25">
                  <c:v>1975.0</c:v>
                </c:pt>
                <c:pt idx="26">
                  <c:v>1976.0</c:v>
                </c:pt>
                <c:pt idx="27">
                  <c:v>1977.0</c:v>
                </c:pt>
                <c:pt idx="28">
                  <c:v>1978.0</c:v>
                </c:pt>
                <c:pt idx="29">
                  <c:v>1979.0</c:v>
                </c:pt>
                <c:pt idx="30">
                  <c:v>1980.0</c:v>
                </c:pt>
                <c:pt idx="31">
                  <c:v>1981.0</c:v>
                </c:pt>
                <c:pt idx="32">
                  <c:v>1982.0</c:v>
                </c:pt>
                <c:pt idx="33">
                  <c:v>1983.0</c:v>
                </c:pt>
                <c:pt idx="34">
                  <c:v>1984.0</c:v>
                </c:pt>
                <c:pt idx="35">
                  <c:v>1985.0</c:v>
                </c:pt>
                <c:pt idx="36">
                  <c:v>1986.0</c:v>
                </c:pt>
                <c:pt idx="37">
                  <c:v>1987.0</c:v>
                </c:pt>
                <c:pt idx="38">
                  <c:v>1988.0</c:v>
                </c:pt>
                <c:pt idx="39">
                  <c:v>1989.0</c:v>
                </c:pt>
                <c:pt idx="40">
                  <c:v>1990.0</c:v>
                </c:pt>
                <c:pt idx="41">
                  <c:v>1991.0</c:v>
                </c:pt>
                <c:pt idx="42">
                  <c:v>1992.0</c:v>
                </c:pt>
                <c:pt idx="43">
                  <c:v>1993.0</c:v>
                </c:pt>
                <c:pt idx="44">
                  <c:v>1994.0</c:v>
                </c:pt>
                <c:pt idx="45">
                  <c:v>1995.0</c:v>
                </c:pt>
                <c:pt idx="46">
                  <c:v>1996.0</c:v>
                </c:pt>
                <c:pt idx="47">
                  <c:v>1997.0</c:v>
                </c:pt>
                <c:pt idx="48">
                  <c:v>1998.0</c:v>
                </c:pt>
                <c:pt idx="49">
                  <c:v>1999.0</c:v>
                </c:pt>
                <c:pt idx="50">
                  <c:v>2000.0</c:v>
                </c:pt>
                <c:pt idx="51">
                  <c:v>2001.0</c:v>
                </c:pt>
                <c:pt idx="52">
                  <c:v>2002.0</c:v>
                </c:pt>
                <c:pt idx="53">
                  <c:v>2003.0</c:v>
                </c:pt>
                <c:pt idx="54">
                  <c:v>2004.0</c:v>
                </c:pt>
                <c:pt idx="55">
                  <c:v>2005.0</c:v>
                </c:pt>
                <c:pt idx="56">
                  <c:v>2006.0</c:v>
                </c:pt>
                <c:pt idx="57">
                  <c:v>2007.0</c:v>
                </c:pt>
                <c:pt idx="58">
                  <c:v>2008.0</c:v>
                </c:pt>
                <c:pt idx="59">
                  <c:v>2009.0</c:v>
                </c:pt>
                <c:pt idx="60">
                  <c:v>2010.0</c:v>
                </c:pt>
              </c:numCache>
            </c:numRef>
          </c:cat>
          <c:val>
            <c:numRef>
              <c:f>Hárok1!$K$4:$K$64</c:f>
              <c:numCache>
                <c:formatCode>#,##0</c:formatCode>
                <c:ptCount val="61"/>
                <c:pt idx="0">
                  <c:v>2188.970565937745</c:v>
                </c:pt>
                <c:pt idx="1">
                  <c:v>2386.492901797689</c:v>
                </c:pt>
                <c:pt idx="2">
                  <c:v>2558.470493911181</c:v>
                </c:pt>
                <c:pt idx="3">
                  <c:v>2527.623818363812</c:v>
                </c:pt>
                <c:pt idx="4">
                  <c:v>2695.591421911313</c:v>
                </c:pt>
                <c:pt idx="5">
                  <c:v>2778.324924890203</c:v>
                </c:pt>
                <c:pt idx="6">
                  <c:v>2977.875423161362</c:v>
                </c:pt>
                <c:pt idx="7">
                  <c:v>3046.115401130783</c:v>
                </c:pt>
                <c:pt idx="8">
                  <c:v>3149.817572387445</c:v>
                </c:pt>
                <c:pt idx="9">
                  <c:v>3050.45188837396</c:v>
                </c:pt>
                <c:pt idx="10">
                  <c:v>3071.649933143908</c:v>
                </c:pt>
                <c:pt idx="11">
                  <c:v>3436.03948421516</c:v>
                </c:pt>
                <c:pt idx="12">
                  <c:v>3799.530400816661</c:v>
                </c:pt>
                <c:pt idx="13">
                  <c:v>4151.374137069894</c:v>
                </c:pt>
                <c:pt idx="14">
                  <c:v>4514.937243985371</c:v>
                </c:pt>
                <c:pt idx="15">
                  <c:v>4762.235584640826</c:v>
                </c:pt>
                <c:pt idx="16">
                  <c:v>5059.753682171887</c:v>
                </c:pt>
                <c:pt idx="17">
                  <c:v>5334.110597247663</c:v>
                </c:pt>
                <c:pt idx="18">
                  <c:v>5588.174071410227</c:v>
                </c:pt>
                <c:pt idx="19">
                  <c:v>6032.04115201523</c:v>
                </c:pt>
                <c:pt idx="20">
                  <c:v>6319.133697454214</c:v>
                </c:pt>
                <c:pt idx="21">
                  <c:v>6618.47139539704</c:v>
                </c:pt>
                <c:pt idx="22">
                  <c:v>7099.29177452045</c:v>
                </c:pt>
                <c:pt idx="23">
                  <c:v>7661.342131100992</c:v>
                </c:pt>
                <c:pt idx="24">
                  <c:v>8149.433296744081</c:v>
                </c:pt>
                <c:pt idx="25">
                  <c:v>8346.301907276651</c:v>
                </c:pt>
                <c:pt idx="26">
                  <c:v>8599.269156852365</c:v>
                </c:pt>
                <c:pt idx="27">
                  <c:v>8833.0634759461</c:v>
                </c:pt>
                <c:pt idx="28">
                  <c:v>9022.99702173303</c:v>
                </c:pt>
                <c:pt idx="29">
                  <c:v>9068.087985128175</c:v>
                </c:pt>
                <c:pt idx="30">
                  <c:v>9202.509792372888</c:v>
                </c:pt>
                <c:pt idx="31">
                  <c:v>9185.712620659693</c:v>
                </c:pt>
                <c:pt idx="32">
                  <c:v>9293.002637210924</c:v>
                </c:pt>
                <c:pt idx="33">
                  <c:v>9477.802919670941</c:v>
                </c:pt>
                <c:pt idx="34">
                  <c:v>9570.975428553151</c:v>
                </c:pt>
                <c:pt idx="35">
                  <c:v>9721.77057480925</c:v>
                </c:pt>
                <c:pt idx="36">
                  <c:v>9997.996256854865</c:v>
                </c:pt>
                <c:pt idx="37">
                  <c:v>10520.05182416717</c:v>
                </c:pt>
                <c:pt idx="38">
                  <c:v>11045.99565917661</c:v>
                </c:pt>
                <c:pt idx="39">
                  <c:v>11581.57655009599</c:v>
                </c:pt>
                <c:pt idx="40">
                  <c:v>12054.80858443177</c:v>
                </c:pt>
                <c:pt idx="41">
                  <c:v>12327.06172256345</c:v>
                </c:pt>
                <c:pt idx="42">
                  <c:v>12412.97867160121</c:v>
                </c:pt>
                <c:pt idx="43">
                  <c:v>12258.51197218809</c:v>
                </c:pt>
                <c:pt idx="44">
                  <c:v>12528.47419706114</c:v>
                </c:pt>
                <c:pt idx="45">
                  <c:v>13132.08998632204</c:v>
                </c:pt>
                <c:pt idx="46">
                  <c:v>13423.04352324528</c:v>
                </c:pt>
                <c:pt idx="47">
                  <c:v>13912.05806264728</c:v>
                </c:pt>
                <c:pt idx="48">
                  <c:v>14483.27402668425</c:v>
                </c:pt>
                <c:pt idx="49">
                  <c:v>15093.24858936723</c:v>
                </c:pt>
                <c:pt idx="50">
                  <c:v>15723.56870087955</c:v>
                </c:pt>
                <c:pt idx="51">
                  <c:v>16118.6969341648</c:v>
                </c:pt>
                <c:pt idx="52">
                  <c:v>16319.88387979618</c:v>
                </c:pt>
                <c:pt idx="53">
                  <c:v>16553.18715069081</c:v>
                </c:pt>
                <c:pt idx="54">
                  <c:v>16822.75065953242</c:v>
                </c:pt>
                <c:pt idx="55">
                  <c:v>17144.83906300446</c:v>
                </c:pt>
                <c:pt idx="56">
                  <c:v>17551.58552161462</c:v>
                </c:pt>
                <c:pt idx="57">
                  <c:v>17848.9431040325</c:v>
                </c:pt>
                <c:pt idx="58">
                  <c:v>17734.02915289072</c:v>
                </c:pt>
                <c:pt idx="59">
                  <c:v>16928.02262176414</c:v>
                </c:pt>
                <c:pt idx="60">
                  <c:v>16797.42746951144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5331296"/>
        <c:axId val="2142464480"/>
      </c:lineChart>
      <c:catAx>
        <c:axId val="214533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2464480"/>
        <c:crosses val="autoZero"/>
        <c:auto val="1"/>
        <c:lblAlgn val="ctr"/>
        <c:lblOffset val="100"/>
        <c:noMultiLvlLbl val="0"/>
      </c:catAx>
      <c:valAx>
        <c:axId val="21424644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453312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10.5.17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Central</a:t>
            </a:r>
            <a:r>
              <a:rPr lang="sk-SK" dirty="0" smtClean="0"/>
              <a:t> </a:t>
            </a:r>
            <a:r>
              <a:rPr lang="sk-SK" dirty="0" err="1" smtClean="0"/>
              <a:t>European</a:t>
            </a:r>
            <a:r>
              <a:rPr lang="sk-SK" dirty="0" smtClean="0"/>
              <a:t> post-1989 </a:t>
            </a:r>
            <a:r>
              <a:rPr lang="sk-SK" dirty="0" err="1" smtClean="0"/>
              <a:t>development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Richard </a:t>
            </a:r>
            <a:r>
              <a:rPr lang="sk-SK" dirty="0" err="1" smtClean="0"/>
              <a:t>Turcsányi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Development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wealth</a:t>
            </a:r>
            <a:r>
              <a:rPr lang="cs-CZ" dirty="0" smtClean="0"/>
              <a:t> (</a:t>
            </a:r>
            <a:r>
              <a:rPr lang="cs-CZ" dirty="0" err="1" smtClean="0"/>
              <a:t>measured</a:t>
            </a:r>
            <a:r>
              <a:rPr lang="cs-CZ" dirty="0" smtClean="0"/>
              <a:t> by GDP </a:t>
            </a:r>
            <a:r>
              <a:rPr lang="cs-CZ" dirty="0" err="1" smtClean="0"/>
              <a:t>or</a:t>
            </a:r>
            <a:r>
              <a:rPr lang="cs-CZ" dirty="0" smtClean="0"/>
              <a:t> GDP per </a:t>
            </a:r>
            <a:r>
              <a:rPr lang="cs-CZ" dirty="0" err="1" smtClean="0"/>
              <a:t>capita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(HDI – GDP per </a:t>
            </a:r>
            <a:r>
              <a:rPr lang="cs-CZ" dirty="0" err="1" smtClean="0"/>
              <a:t>capita</a:t>
            </a:r>
            <a:r>
              <a:rPr lang="cs-CZ" dirty="0" smtClean="0"/>
              <a:t>,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expectancy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(Gross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happiness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develop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Neoliberalism</a:t>
            </a:r>
            <a:endParaRPr lang="cs-CZ" dirty="0" smtClean="0"/>
          </a:p>
          <a:p>
            <a:pPr lvl="1"/>
            <a:r>
              <a:rPr lang="cs-CZ" dirty="0" err="1" smtClean="0"/>
              <a:t>Ekonomic</a:t>
            </a:r>
            <a:r>
              <a:rPr lang="cs-CZ" dirty="0" smtClean="0"/>
              <a:t> </a:t>
            </a:r>
            <a:r>
              <a:rPr lang="cs-CZ" dirty="0" err="1" smtClean="0"/>
              <a:t>nationalism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neo</a:t>
            </a:r>
            <a:r>
              <a:rPr lang="cs-CZ" dirty="0" smtClean="0"/>
              <a:t>)</a:t>
            </a:r>
            <a:r>
              <a:rPr lang="cs-CZ" dirty="0" err="1" smtClean="0"/>
              <a:t>Marxist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https://www.youtube.com/watch?v=GTQnarzmTOc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endParaRPr lang="cs-CZ" dirty="0" smtClean="0"/>
          </a:p>
          <a:p>
            <a:pPr lvl="1"/>
            <a:r>
              <a:rPr lang="cs-CZ" dirty="0" smtClean="0"/>
              <a:t>ELG - Export led </a:t>
            </a:r>
            <a:r>
              <a:rPr lang="cs-CZ" dirty="0" err="1" smtClean="0"/>
              <a:t>growth</a:t>
            </a:r>
            <a:endParaRPr lang="cs-CZ" dirty="0" smtClean="0"/>
          </a:p>
          <a:p>
            <a:pPr lvl="1"/>
            <a:r>
              <a:rPr lang="cs-CZ" dirty="0" smtClean="0"/>
              <a:t>ISS – Import </a:t>
            </a:r>
            <a:r>
              <a:rPr lang="cs-CZ" dirty="0" err="1" smtClean="0"/>
              <a:t>substitution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pPr lvl="1"/>
            <a:r>
              <a:rPr lang="cs-CZ" dirty="0" err="1" smtClean="0"/>
              <a:t>Autarky</a:t>
            </a:r>
            <a:endParaRPr lang="cs-CZ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Economy</a:t>
            </a:r>
            <a:r>
              <a:rPr lang="sk-SK" dirty="0" smtClean="0"/>
              <a:t> – </a:t>
            </a:r>
            <a:r>
              <a:rPr lang="sk-SK" dirty="0" err="1" smtClean="0"/>
              <a:t>source</a:t>
            </a:r>
            <a:r>
              <a:rPr lang="sk-SK" dirty="0" smtClean="0"/>
              <a:t> of </a:t>
            </a:r>
            <a:r>
              <a:rPr lang="sk-SK" dirty="0" err="1" smtClean="0"/>
              <a:t>power</a:t>
            </a:r>
            <a:r>
              <a:rPr lang="sk-SK" dirty="0" smtClean="0"/>
              <a:t> in </a:t>
            </a:r>
            <a:r>
              <a:rPr lang="sk-SK" dirty="0" err="1" smtClean="0"/>
              <a:t>politics</a:t>
            </a:r>
            <a:r>
              <a:rPr lang="sk-SK" dirty="0" smtClean="0"/>
              <a:t>/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/>
              <a:t>economy</a:t>
            </a:r>
            <a:r>
              <a:rPr lang="sk-SK" dirty="0"/>
              <a:t> </a:t>
            </a:r>
            <a:r>
              <a:rPr lang="sk-SK" dirty="0" err="1"/>
              <a:t>deals</a:t>
            </a:r>
            <a:r>
              <a:rPr lang="sk-SK" dirty="0"/>
              <a:t> </a:t>
            </a:r>
            <a:r>
              <a:rPr lang="sk-SK" dirty="0" err="1"/>
              <a:t>with</a:t>
            </a:r>
            <a:endParaRPr lang="sk-SK" dirty="0"/>
          </a:p>
          <a:p>
            <a:pPr lvl="1"/>
            <a:r>
              <a:rPr lang="sk-SK" dirty="0"/>
              <a:t>1. </a:t>
            </a:r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 </a:t>
            </a:r>
            <a:r>
              <a:rPr lang="sk-SK" dirty="0" err="1"/>
              <a:t>influences</a:t>
            </a:r>
            <a:r>
              <a:rPr lang="sk-SK" dirty="0"/>
              <a:t> </a:t>
            </a:r>
            <a:r>
              <a:rPr lang="sk-SK" dirty="0" err="1"/>
              <a:t>political</a:t>
            </a:r>
            <a:r>
              <a:rPr lang="sk-SK" dirty="0"/>
              <a:t> </a:t>
            </a:r>
            <a:r>
              <a:rPr lang="sk-SK" dirty="0" err="1"/>
              <a:t>processes</a:t>
            </a:r>
            <a:endParaRPr lang="sk-SK" dirty="0"/>
          </a:p>
          <a:p>
            <a:pPr lvl="1"/>
            <a:r>
              <a:rPr lang="sk-SK" dirty="0"/>
              <a:t>2. </a:t>
            </a:r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politics</a:t>
            </a:r>
            <a:r>
              <a:rPr lang="sk-SK" dirty="0"/>
              <a:t> </a:t>
            </a:r>
            <a:r>
              <a:rPr lang="sk-SK" dirty="0" err="1"/>
              <a:t>influences</a:t>
            </a:r>
            <a:r>
              <a:rPr lang="sk-SK" dirty="0"/>
              <a:t> </a:t>
            </a:r>
            <a:r>
              <a:rPr lang="sk-SK" dirty="0" err="1"/>
              <a:t>economy</a:t>
            </a:r>
            <a:endParaRPr lang="sk-SK" dirty="0"/>
          </a:p>
          <a:p>
            <a:endParaRPr lang="sk-SK" dirty="0" smtClean="0"/>
          </a:p>
          <a:p>
            <a:r>
              <a:rPr lang="sk-SK" dirty="0" err="1" smtClean="0"/>
              <a:t>Who</a:t>
            </a:r>
            <a:r>
              <a:rPr lang="sk-SK" dirty="0" smtClean="0"/>
              <a:t> are </a:t>
            </a:r>
            <a:r>
              <a:rPr lang="sk-SK" dirty="0" err="1" smtClean="0"/>
              <a:t>winners</a:t>
            </a:r>
            <a:r>
              <a:rPr lang="sk-SK" dirty="0" smtClean="0"/>
              <a:t> and </a:t>
            </a:r>
            <a:r>
              <a:rPr lang="sk-SK" dirty="0" err="1" smtClean="0"/>
              <a:t>losers</a:t>
            </a:r>
            <a:r>
              <a:rPr lang="sk-SK" dirty="0"/>
              <a:t>?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4" name="Graf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C:\Users\Ricky\Desktop\euro-unemployment-1024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382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112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Motív Office</vt:lpstr>
      <vt:lpstr>Political economy of Central European post-1989 development</vt:lpstr>
      <vt:lpstr>Development</vt:lpstr>
      <vt:lpstr>Political economy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Central European post-1989 development</dc:title>
  <dc:creator>Ricky</dc:creator>
  <cp:lastModifiedBy>Microsoft Office User</cp:lastModifiedBy>
  <cp:revision>12</cp:revision>
  <dcterms:created xsi:type="dcterms:W3CDTF">2015-04-27T09:27:14Z</dcterms:created>
  <dcterms:modified xsi:type="dcterms:W3CDTF">2017-05-10T11:58:49Z</dcterms:modified>
</cp:coreProperties>
</file>