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68"/>
    <p:restoredTop sz="94643"/>
  </p:normalViewPr>
  <p:slideViewPr>
    <p:cSldViewPr snapToGrid="0" snapToObjects="1">
      <p:cViewPr varScale="1">
        <p:scale>
          <a:sx n="72" d="100"/>
          <a:sy n="72" d="100"/>
        </p:scale>
        <p:origin x="224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F600-800E-644E-AF3F-7247D1EB0B96}" type="datetimeFigureOut">
              <a:rPr lang="en-US" smtClean="0"/>
              <a:t>7/2/19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8D28-97F9-4241-8843-537B4A20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27B6-DE6C-3647-96E0-9B94685777BB}" type="datetime1">
              <a:rPr lang="en-US" smtClean="0"/>
              <a:t>7/2/19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51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5F5D-49A5-EE40-B7FC-B26C8A09539D}" type="datetime1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D39C-27EE-4847-90D3-7092B1F1F9FC}" type="datetime1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8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E59-C1D6-B847-B06B-2429C656A7A9}" type="datetime1">
              <a:rPr lang="en-US" smtClean="0"/>
              <a:t>7/2/19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9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ADE6-9E18-FE43-9941-2FAD575103FE}" type="datetime1">
              <a:rPr lang="en-US" smtClean="0"/>
              <a:t>7/2/19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43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CC-5241-D04A-A46B-14ADF4041C1D}" type="datetime1">
              <a:rPr lang="en-US" smtClean="0"/>
              <a:t>7/2/19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2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66F7-4FD6-9944-8A23-19568E55BB48}" type="datetime1">
              <a:rPr lang="en-US" smtClean="0"/>
              <a:t>7/2/19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7265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A537-5752-B74F-9245-11BBFC80D68F}" type="datetime1">
              <a:rPr lang="en-US" smtClean="0"/>
              <a:t>7/2/19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7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8AA8-DFCC-F849-B51D-7230DF03686F}" type="datetime1">
              <a:rPr lang="en-US" smtClean="0"/>
              <a:t>7/2/19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4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6F99-566F-E240-ADAE-56F928D1EBB3}" type="datetime1">
              <a:rPr lang="en-US" smtClean="0"/>
              <a:t>7/2/19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9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FA9AD77-C02F-EE42-83FA-E791D82FBCD2}" type="datetime1">
              <a:rPr lang="en-US" smtClean="0"/>
              <a:t>7/2/19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9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C7F66F7-4FD6-9944-8A23-19568E55BB48}" type="datetime1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9B9ECB9-560D-F948-9C43-6D8E97219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C2AC-199B-2340-A23F-AABC59A4A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04734"/>
            <a:ext cx="7792995" cy="892725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English Language Focus Summer School</a:t>
            </a:r>
            <a:b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Masaryk    </a:t>
            </a:r>
            <a:r>
              <a:rPr lang="en-US" sz="200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July 2019</a:t>
            </a: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E22C8-5718-364F-AD96-BAA03B59D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724665"/>
            <a:ext cx="7904205" cy="140867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Cooper Black" panose="0208090404030B020404" pitchFamily="18" charset="77"/>
              </a:rPr>
              <a:t>Reading Skills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D095E-55CC-814F-B33C-58F6219C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A023-8B9B-9A4F-A3B3-C0A8D6C2CA13}" type="datetime1">
              <a:rPr lang="en-US" smtClean="0"/>
              <a:t>7/2/19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9CE0E9-9C29-AA40-BB75-154402AA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3016" y="6236208"/>
            <a:ext cx="6079526" cy="320040"/>
          </a:xfrm>
        </p:spPr>
        <p:txBody>
          <a:bodyPr/>
          <a:lstStyle/>
          <a:p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Grollman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Global English  (</a:t>
            </a:r>
            <a:r>
              <a:rPr lang="en-US" sz="1400" b="1" dirty="0" err="1">
                <a:solidFill>
                  <a:schemeClr val="bg1">
                    <a:alpha val="70000"/>
                  </a:schemeClr>
                </a:solidFill>
              </a:rPr>
              <a:t>KvK</a:t>
            </a:r>
            <a:r>
              <a:rPr lang="en-US" sz="1400" b="1" dirty="0">
                <a:solidFill>
                  <a:schemeClr val="bg1">
                    <a:alpha val="70000"/>
                  </a:schemeClr>
                </a:solidFill>
              </a:rPr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ABA6FC-FA35-3E4A-B28F-1A449481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D5263-55F1-2440-849B-EA9E605C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4657" y="125517"/>
            <a:ext cx="1495269" cy="1993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08FF49-B2F9-1F4A-89DD-09B6CD912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541" y="5043842"/>
            <a:ext cx="1887385" cy="169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A1F1-AD81-5144-AA45-5D6AAE55E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704"/>
            <a:ext cx="7729728" cy="827902"/>
          </a:xfrm>
        </p:spPr>
        <p:txBody>
          <a:bodyPr>
            <a:noAutofit/>
          </a:bodyPr>
          <a:lstStyle/>
          <a:p>
            <a:r>
              <a:rPr lang="en-US" sz="4400" b="1" dirty="0"/>
              <a:t>In </a:t>
            </a:r>
            <a:r>
              <a:rPr lang="en-US" sz="4400" b="1" dirty="0" err="1"/>
              <a:t>ThIs</a:t>
            </a:r>
            <a:r>
              <a:rPr lang="en-US" sz="4400" b="1" dirty="0"/>
              <a:t>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D4FC-5CA1-0240-A85A-3EF4BB8B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86" y="1631092"/>
            <a:ext cx="10234996" cy="4108935"/>
          </a:xfrm>
        </p:spPr>
        <p:txBody>
          <a:bodyPr>
            <a:normAutofit/>
          </a:bodyPr>
          <a:lstStyle/>
          <a:p>
            <a:r>
              <a:rPr lang="en-US" sz="4800" dirty="0"/>
              <a:t>Discussion of techniques</a:t>
            </a:r>
          </a:p>
          <a:p>
            <a:r>
              <a:rPr lang="en-US" sz="4800" dirty="0"/>
              <a:t>Some reading exercises</a:t>
            </a:r>
          </a:p>
          <a:p>
            <a:r>
              <a:rPr lang="en-US" sz="4800" dirty="0"/>
              <a:t>A group reading activity</a:t>
            </a:r>
          </a:p>
          <a:p>
            <a:pPr marL="0" indent="0">
              <a:buNone/>
            </a:pPr>
            <a:endParaRPr lang="en-US" sz="4400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E9ED94-819B-844F-ACD1-A0FD1BE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090B-1C67-C842-8CC9-3C9F9E24C62C}" type="datetime1">
              <a:rPr lang="en-US" smtClean="0"/>
              <a:t>7/2/19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6AF69B-6B8A-A848-AE6D-743C13F1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31136" y="6236208"/>
            <a:ext cx="7729728" cy="320040"/>
          </a:xfrm>
        </p:spPr>
        <p:txBody>
          <a:bodyPr/>
          <a:lstStyle/>
          <a:p>
            <a:pPr algn="ctr"/>
            <a:r>
              <a:rPr lang="en-US" sz="1200" b="1" dirty="0" err="1"/>
              <a:t>Grollman</a:t>
            </a:r>
            <a:r>
              <a:rPr lang="en-US" sz="1200" b="1" dirty="0"/>
              <a:t> Global English  (</a:t>
            </a:r>
            <a:r>
              <a:rPr lang="en-US" sz="1200" b="1" dirty="0" err="1"/>
              <a:t>KvK</a:t>
            </a:r>
            <a:r>
              <a:rPr lang="en-US" sz="1200" b="1" dirty="0"/>
              <a:t> 64484319)     mlgrollman59@gmail.com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2DC41E-4AD2-F647-8455-E1AD9B0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B81B7-E787-C14E-A5A5-13F0D3A7B6AE}"/>
              </a:ext>
            </a:extLst>
          </p:cNvPr>
          <p:cNvSpPr txBox="1"/>
          <p:nvPr/>
        </p:nvSpPr>
        <p:spPr>
          <a:xfrm>
            <a:off x="889686" y="741405"/>
            <a:ext cx="1149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Reading Skills</a:t>
            </a:r>
          </a:p>
        </p:txBody>
      </p:sp>
    </p:spTree>
    <p:extLst>
      <p:ext uri="{BB962C8B-B14F-4D97-AF65-F5344CB8AC3E}">
        <p14:creationId xmlns:p14="http://schemas.microsoft.com/office/powerpoint/2010/main" val="227002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3962-C821-7448-BD87-D77F11D4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of techniques </a:t>
            </a:r>
            <a:r>
              <a:rPr lang="en-US" dirty="0"/>
              <a:t>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1ECA7-A562-4A40-A32B-08740F78F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Make a list of all the texts you have read in English during the months of May and June </a:t>
            </a:r>
            <a:r>
              <a:rPr lang="en-US" sz="2800" i="1" dirty="0"/>
              <a:t>(include everything …….. even film subtitles)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>
                <a:solidFill>
                  <a:srgbClr val="7030A0"/>
                </a:solidFill>
              </a:rPr>
              <a:t>Discuss your list with a partner.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07FB1-E0B1-6940-899A-BD8BF337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E59-C1D6-B847-B06B-2429C656A7A9}" type="datetime1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8048-C0F3-C74D-BB82-18885597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06B54-E09E-D54C-B7F8-E11A3C31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7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A199-6D50-6745-A21C-8DA81EA9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of techniques </a:t>
            </a:r>
            <a:r>
              <a:rPr lang="en-US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7FBD2-2A06-5E4A-9023-C970C808E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How do you approach a text </a:t>
            </a:r>
            <a:r>
              <a:rPr lang="en-US" sz="3200" i="1" dirty="0"/>
              <a:t>(any text) </a:t>
            </a:r>
            <a:r>
              <a:rPr lang="en-US" sz="3200" dirty="0"/>
              <a:t>which is written in English?</a:t>
            </a:r>
          </a:p>
          <a:p>
            <a:r>
              <a:rPr lang="en-US" sz="3200" dirty="0"/>
              <a:t>What do you do differently from when you read a text that is written in Czech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00B050"/>
                </a:solidFill>
              </a:rPr>
              <a:t>Discuss this in small groups?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849AA-92A4-BD4F-808B-A15E45D6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E59-C1D6-B847-B06B-2429C656A7A9}" type="datetime1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B9DED-DA2A-2B4A-93ED-D3C078C0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510A5-947D-104B-BDCA-DC31360C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8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BC19A-58C4-654D-BE57-CAFDE146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789967"/>
          </a:xfrm>
        </p:spPr>
        <p:txBody>
          <a:bodyPr/>
          <a:lstStyle/>
          <a:p>
            <a:r>
              <a:rPr lang="en-US" b="1" dirty="0"/>
              <a:t>Discussion of techniques </a:t>
            </a:r>
            <a:r>
              <a:rPr lang="en-US" dirty="0"/>
              <a:t>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D09F-E3B6-6246-97E6-9DADEF358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40011"/>
            <a:ext cx="7729728" cy="3800017"/>
          </a:xfrm>
        </p:spPr>
        <p:txBody>
          <a:bodyPr/>
          <a:lstStyle/>
          <a:p>
            <a:r>
              <a:rPr lang="en-US" sz="2400" dirty="0"/>
              <a:t>What are the questions that need to be answered?</a:t>
            </a:r>
          </a:p>
          <a:p>
            <a:r>
              <a:rPr lang="en-US" sz="2400" dirty="0"/>
              <a:t>What information do you want to find?</a:t>
            </a:r>
          </a:p>
          <a:p>
            <a:r>
              <a:rPr lang="en-US" sz="2400" dirty="0"/>
              <a:t>What are you expecting from the text?</a:t>
            </a:r>
          </a:p>
          <a:p>
            <a:r>
              <a:rPr lang="en-US" sz="2400" dirty="0"/>
              <a:t>Skimming and scanning.</a:t>
            </a:r>
          </a:p>
          <a:p>
            <a:r>
              <a:rPr lang="en-US" sz="2400" dirty="0"/>
              <a:t>Reading in “chunks”</a:t>
            </a:r>
          </a:p>
          <a:p>
            <a:r>
              <a:rPr lang="en-US" sz="2400" dirty="0"/>
              <a:t>Get the main points.</a:t>
            </a:r>
          </a:p>
          <a:p>
            <a:r>
              <a:rPr lang="en-US" sz="2400" dirty="0"/>
              <a:t>Key words (underline)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32052-5A12-3C4E-96DA-F39869AD6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E59-C1D6-B847-B06B-2429C656A7A9}" type="datetime1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4659B-D1DB-ED42-8EA3-F65F3EFF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52602-EAC6-5847-9C47-AD6D4FA5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5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8D56-35E4-5846-B458-067EFC54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68412"/>
            <a:ext cx="7729728" cy="1255870"/>
          </a:xfrm>
        </p:spPr>
        <p:txBody>
          <a:bodyPr/>
          <a:lstStyle/>
          <a:p>
            <a:r>
              <a:rPr lang="en-US" b="1" dirty="0"/>
              <a:t>Some focused Reading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0AE94-2A64-E449-A8F1-CAD79078D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14152"/>
            <a:ext cx="7729728" cy="3991232"/>
          </a:xfrm>
        </p:spPr>
        <p:txBody>
          <a:bodyPr>
            <a:noAutofit/>
          </a:bodyPr>
          <a:lstStyle/>
          <a:p>
            <a:r>
              <a:rPr lang="en-US" sz="2400" b="1" dirty="0"/>
              <a:t>Please read these 2 texts on your own</a:t>
            </a:r>
          </a:p>
          <a:p>
            <a:r>
              <a:rPr lang="en-US" sz="2400" i="1" dirty="0"/>
              <a:t>Text 1:</a:t>
            </a:r>
            <a:r>
              <a:rPr lang="en-US" sz="2400" dirty="0"/>
              <a:t> answer the questions</a:t>
            </a:r>
          </a:p>
          <a:p>
            <a:r>
              <a:rPr lang="en-US" sz="2400" i="1" dirty="0"/>
              <a:t>Text 2:</a:t>
            </a:r>
            <a:r>
              <a:rPr lang="en-US" sz="2400" dirty="0"/>
              <a:t> try to produce a sentence that summarizes the content of each paragraph</a:t>
            </a:r>
          </a:p>
          <a:p>
            <a:endParaRPr lang="en-US" sz="2400" dirty="0"/>
          </a:p>
          <a:p>
            <a:r>
              <a:rPr lang="en-US" sz="2400" dirty="0"/>
              <a:t>You have 15 minutes on your own, then five minutes to discuss your answers with a partner.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Then you will get the answers!!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6C44C-872A-F842-84D1-679E26BF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E59-C1D6-B847-B06B-2429C656A7A9}" type="datetime1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6A87A-9139-B845-B014-4C9BB95E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5E881-AC19-764A-86FA-862C7322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66CA5-BFCA-3141-8DE0-F9A1A7D0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group Reading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445B9-4607-AE47-BAE9-B5EE4EA3F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Read the text on your own  (15 minutes)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Make a note of what you consider the key words (or phrases)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Any vocabulary issues?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solidFill>
                  <a:srgbClr val="00B050"/>
                </a:solidFill>
              </a:rPr>
              <a:t>With a partner (or in a group of 3), produce a summary of the text (no more than  200 words) which will be presented to the whole group  (20 mins)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EA3E8-2F41-0741-94D6-8047893FB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E59-C1D6-B847-B06B-2429C656A7A9}" type="datetime1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8784C-E604-8841-A148-A21E1641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1DD3-61E5-BA41-B136-345D413B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8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74E9D-BCDB-EB47-929D-39C4F960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A0A26-1FB2-9B47-851D-9044FF505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964692"/>
            <a:ext cx="7729728" cy="4775335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</a:rPr>
              <a:t>What can you take away from this workshop?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F0230-4D00-F541-9F82-149DB1A9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E59-C1D6-B847-B06B-2429C656A7A9}" type="datetime1">
              <a:rPr lang="en-US" smtClean="0"/>
              <a:t>7/2/19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3742-2B60-9C4A-8EC9-C69F1570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Grollman Global English  (KvK 64484319)     mlgrollman59@gmail.com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A9B4F-0B19-4241-AC39-BFCE8A24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ECB9-560D-F948-9C43-6D8E972195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356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{B96C331B-5209-9E4C-AF1D-8E16126A0B14}tf10001120</Template>
  <TotalTime>88</TotalTime>
  <Words>405</Words>
  <Application>Microsoft Macintosh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Cooper Black</vt:lpstr>
      <vt:lpstr>Gill Sans MT</vt:lpstr>
      <vt:lpstr>Parcel</vt:lpstr>
      <vt:lpstr>English Language Focus Summer School Masaryk    July 2019</vt:lpstr>
      <vt:lpstr>In ThIs workshop</vt:lpstr>
      <vt:lpstr>Discussion of techniques (1)</vt:lpstr>
      <vt:lpstr>Discussion of techniques (2)</vt:lpstr>
      <vt:lpstr>Discussion of techniques (3)</vt:lpstr>
      <vt:lpstr>Some focused Reading Activities</vt:lpstr>
      <vt:lpstr>A group Reading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Focus Summer School Masaryk    July 2018</dc:title>
  <dc:creator>Marcus Grollman</dc:creator>
  <cp:lastModifiedBy>Microsoft Office User</cp:lastModifiedBy>
  <cp:revision>17</cp:revision>
  <dcterms:created xsi:type="dcterms:W3CDTF">2018-07-01T12:23:09Z</dcterms:created>
  <dcterms:modified xsi:type="dcterms:W3CDTF">2019-07-02T06:45:38Z</dcterms:modified>
</cp:coreProperties>
</file>