
<file path=[Content_Types].xml><?xml version="1.0" encoding="utf-8"?>
<Types xmlns="http://schemas.openxmlformats.org/package/2006/content-types">
  <Default ContentType="image/jpeg" Extension="jpg"/>
  <Default ContentType="application/vnd.openxmlformats-officedocument.vmlDrawing" Extension="vml"/>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oleObject" PartName="/ppt/embeddings/oleObject2.bin"/>
  <Override ContentType="application/vnd.openxmlformats-officedocument.oleObject" PartName="/ppt/embeddings/oleObject1.bin"/>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9" roundtripDataSignature="AMtx7mjdZ1ZR+T2QblyeeOjRXq8W/Yaz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1D48CA1-D5EA-4974-942E-80ED65A5539D}">
  <a:tblStyle styleId="{F1D48CA1-D5EA-4974-942E-80ED65A5539D}"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Google Shape;201;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Google Shape;20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Google Shape;21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Google Shape;245;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Google Shape;265;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Google Shape;285;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6" name="Google Shape;286;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2"/>
        </a:solidFill>
      </p:bgPr>
    </p:bg>
    <p:spTree>
      <p:nvGrpSpPr>
        <p:cNvPr id="15" name="Shape 15"/>
        <p:cNvGrpSpPr/>
        <p:nvPr/>
      </p:nvGrpSpPr>
      <p:grpSpPr>
        <a:xfrm>
          <a:off x="0" y="0"/>
          <a:ext cx="0" cy="0"/>
          <a:chOff x="0" y="0"/>
          <a:chExt cx="0" cy="0"/>
        </a:xfrm>
      </p:grpSpPr>
      <p:sp>
        <p:nvSpPr>
          <p:cNvPr id="16" name="Google Shape;16;p26"/>
          <p:cNvSpPr txBox="1"/>
          <p:nvPr>
            <p:ph type="ctr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6"/>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18" name="Google Shape;18;p26"/>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6"/>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6"/>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78" name="Shape 78"/>
        <p:cNvGrpSpPr/>
        <p:nvPr/>
      </p:nvGrpSpPr>
      <p:grpSpPr>
        <a:xfrm>
          <a:off x="0" y="0"/>
          <a:ext cx="0" cy="0"/>
          <a:chOff x="0" y="0"/>
          <a:chExt cx="0" cy="0"/>
        </a:xfrm>
      </p:grpSpPr>
      <p:sp>
        <p:nvSpPr>
          <p:cNvPr id="79" name="Google Shape;79;p34"/>
          <p:cNvSpPr/>
          <p:nvPr/>
        </p:nvSpPr>
        <p:spPr>
          <a:xfrm>
            <a:off x="0" y="0"/>
            <a:ext cx="6095999"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4"/>
          <p:cNvSpPr txBox="1"/>
          <p:nvPr>
            <p:ph type="title"/>
          </p:nvPr>
        </p:nvSpPr>
        <p:spPr>
          <a:xfrm>
            <a:off x="808523" y="2243828"/>
            <a:ext cx="4494998" cy="1134640"/>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34"/>
          <p:cNvSpPr/>
          <p:nvPr>
            <p:ph idx="2" type="pic"/>
          </p:nvPr>
        </p:nvSpPr>
        <p:spPr>
          <a:xfrm>
            <a:off x="6095999" y="0"/>
            <a:ext cx="6102097" cy="6858000"/>
          </a:xfrm>
          <a:prstGeom prst="rect">
            <a:avLst/>
          </a:prstGeom>
          <a:solidFill>
            <a:srgbClr val="BFBFBF"/>
          </a:solidFill>
          <a:ln>
            <a:noFill/>
          </a:ln>
        </p:spPr>
        <p:txBody>
          <a:bodyPr anchorCtr="0" anchor="t" bIns="45700" lIns="91425" spcFirstLastPara="1" rIns="91425" wrap="square" tIns="45700">
            <a:normAutofit/>
          </a:bodyPr>
          <a:lstStyle>
            <a:lvl1pPr lvl="0" marR="0" rtl="0" algn="l">
              <a:lnSpc>
                <a:spcPct val="100000"/>
              </a:lnSpc>
              <a:spcBef>
                <a:spcPts val="1000"/>
              </a:spcBef>
              <a:spcAft>
                <a:spcPts val="0"/>
              </a:spcAft>
              <a:buClr>
                <a:schemeClr val="accent2"/>
              </a:buClr>
              <a:buSzPts val="3200"/>
              <a:buFont typeface="Arial"/>
              <a:buNone/>
              <a:defRPr b="0" i="0" sz="3200" u="none" cap="none" strike="noStrike">
                <a:solidFill>
                  <a:srgbClr val="FEFEFE"/>
                </a:solidFill>
                <a:latin typeface="Gill Sans"/>
                <a:ea typeface="Gill Sans"/>
                <a:cs typeface="Gill Sans"/>
                <a:sym typeface="Gill Sans"/>
              </a:defRPr>
            </a:lvl1pPr>
            <a:lvl2pPr lvl="1" marR="0" rtl="0" algn="l">
              <a:lnSpc>
                <a:spcPct val="100000"/>
              </a:lnSpc>
              <a:spcBef>
                <a:spcPts val="1000"/>
              </a:spcBef>
              <a:spcAft>
                <a:spcPts val="0"/>
              </a:spcAft>
              <a:buClr>
                <a:schemeClr val="accent2"/>
              </a:buClr>
              <a:buSzPts val="2800"/>
              <a:buFont typeface="Arial"/>
              <a:buNone/>
              <a:defRPr b="0" i="0" sz="2800" u="none" cap="none" strike="noStrike">
                <a:solidFill>
                  <a:srgbClr val="262626"/>
                </a:solidFill>
                <a:latin typeface="Gill Sans"/>
                <a:ea typeface="Gill Sans"/>
                <a:cs typeface="Gill Sans"/>
                <a:sym typeface="Gill Sans"/>
              </a:defRPr>
            </a:lvl2pPr>
            <a:lvl3pPr lvl="2" marR="0" rtl="0" algn="l">
              <a:lnSpc>
                <a:spcPct val="100000"/>
              </a:lnSpc>
              <a:spcBef>
                <a:spcPts val="1000"/>
              </a:spcBef>
              <a:spcAft>
                <a:spcPts val="0"/>
              </a:spcAft>
              <a:buClr>
                <a:schemeClr val="accent2"/>
              </a:buClr>
              <a:buSzPts val="2400"/>
              <a:buFont typeface="Arial"/>
              <a:buNone/>
              <a:defRPr b="0" i="0" sz="2400" u="none" cap="none" strike="noStrike">
                <a:solidFill>
                  <a:srgbClr val="262626"/>
                </a:solidFill>
                <a:latin typeface="Gill Sans"/>
                <a:ea typeface="Gill Sans"/>
                <a:cs typeface="Gill Sans"/>
                <a:sym typeface="Gill Sans"/>
              </a:defRPr>
            </a:lvl3pPr>
            <a:lvl4pPr lvl="3" marR="0" rtl="0" algn="l">
              <a:lnSpc>
                <a:spcPct val="100000"/>
              </a:lnSpc>
              <a:spcBef>
                <a:spcPts val="1000"/>
              </a:spcBef>
              <a:spcAft>
                <a:spcPts val="0"/>
              </a:spcAft>
              <a:buClr>
                <a:schemeClr val="accent2"/>
              </a:buClr>
              <a:buSzPts val="2000"/>
              <a:buFont typeface="Arial"/>
              <a:buNone/>
              <a:defRPr b="0" i="0" sz="2000" u="none" cap="none" strike="noStrike">
                <a:solidFill>
                  <a:srgbClr val="262626"/>
                </a:solidFill>
                <a:latin typeface="Gill Sans"/>
                <a:ea typeface="Gill Sans"/>
                <a:cs typeface="Gill Sans"/>
                <a:sym typeface="Gill Sans"/>
              </a:defRPr>
            </a:lvl4pPr>
            <a:lvl5pPr lvl="4" marR="0" rtl="0" algn="l">
              <a:lnSpc>
                <a:spcPct val="100000"/>
              </a:lnSpc>
              <a:spcBef>
                <a:spcPts val="1000"/>
              </a:spcBef>
              <a:spcAft>
                <a:spcPts val="0"/>
              </a:spcAft>
              <a:buClr>
                <a:schemeClr val="accent2"/>
              </a:buClr>
              <a:buSzPts val="2000"/>
              <a:buFont typeface="Arial"/>
              <a:buNone/>
              <a:defRPr b="0" i="0" sz="2000" u="none" cap="none" strike="noStrike">
                <a:solidFill>
                  <a:srgbClr val="262626"/>
                </a:solidFill>
                <a:latin typeface="Gill Sans"/>
                <a:ea typeface="Gill Sans"/>
                <a:cs typeface="Gill Sans"/>
                <a:sym typeface="Gill Sans"/>
              </a:defRPr>
            </a:lvl5pPr>
            <a:lvl6pPr lvl="5" marR="0" rtl="0" algn="l">
              <a:lnSpc>
                <a:spcPct val="100000"/>
              </a:lnSpc>
              <a:spcBef>
                <a:spcPts val="1000"/>
              </a:spcBef>
              <a:spcAft>
                <a:spcPts val="0"/>
              </a:spcAft>
              <a:buClr>
                <a:schemeClr val="accent2"/>
              </a:buClr>
              <a:buSzPts val="2000"/>
              <a:buFont typeface="Arial"/>
              <a:buNone/>
              <a:defRPr b="0" i="0" sz="2000" u="none" cap="none" strike="noStrike">
                <a:solidFill>
                  <a:schemeClr val="dk1"/>
                </a:solidFill>
                <a:latin typeface="Gill Sans"/>
                <a:ea typeface="Gill Sans"/>
                <a:cs typeface="Gill Sans"/>
                <a:sym typeface="Gill Sans"/>
              </a:defRPr>
            </a:lvl6pPr>
            <a:lvl7pPr lvl="6" marR="0" rtl="0" algn="l">
              <a:lnSpc>
                <a:spcPct val="100000"/>
              </a:lnSpc>
              <a:spcBef>
                <a:spcPts val="1000"/>
              </a:spcBef>
              <a:spcAft>
                <a:spcPts val="0"/>
              </a:spcAft>
              <a:buClr>
                <a:schemeClr val="accent2"/>
              </a:buClr>
              <a:buSzPts val="2000"/>
              <a:buFont typeface="Arial"/>
              <a:buNone/>
              <a:defRPr b="0" i="0" sz="2000" u="none" cap="none" strike="noStrike">
                <a:solidFill>
                  <a:schemeClr val="dk1"/>
                </a:solidFill>
                <a:latin typeface="Gill Sans"/>
                <a:ea typeface="Gill Sans"/>
                <a:cs typeface="Gill Sans"/>
                <a:sym typeface="Gill Sans"/>
              </a:defRPr>
            </a:lvl7pPr>
            <a:lvl8pPr lvl="7" marR="0" rtl="0" algn="l">
              <a:lnSpc>
                <a:spcPct val="100000"/>
              </a:lnSpc>
              <a:spcBef>
                <a:spcPts val="1000"/>
              </a:spcBef>
              <a:spcAft>
                <a:spcPts val="0"/>
              </a:spcAft>
              <a:buClr>
                <a:schemeClr val="accent2"/>
              </a:buClr>
              <a:buSzPts val="2000"/>
              <a:buFont typeface="Arial"/>
              <a:buNone/>
              <a:defRPr b="0" i="0" sz="2000" u="none" cap="none" strike="noStrike">
                <a:solidFill>
                  <a:schemeClr val="dk1"/>
                </a:solidFill>
                <a:latin typeface="Gill Sans"/>
                <a:ea typeface="Gill Sans"/>
                <a:cs typeface="Gill Sans"/>
                <a:sym typeface="Gill Sans"/>
              </a:defRPr>
            </a:lvl8pPr>
            <a:lvl9pPr lvl="8" marR="0" rtl="0" algn="l">
              <a:lnSpc>
                <a:spcPct val="100000"/>
              </a:lnSpc>
              <a:spcBef>
                <a:spcPts val="1000"/>
              </a:spcBef>
              <a:spcAft>
                <a:spcPts val="0"/>
              </a:spcAft>
              <a:buClr>
                <a:schemeClr val="accent2"/>
              </a:buClr>
              <a:buSzPts val="2000"/>
              <a:buFont typeface="Arial"/>
              <a:buNone/>
              <a:defRPr b="0" i="0" sz="2000" u="none" cap="none" strike="noStrike">
                <a:solidFill>
                  <a:schemeClr val="dk1"/>
                </a:solidFill>
                <a:latin typeface="Gill Sans"/>
                <a:ea typeface="Gill Sans"/>
                <a:cs typeface="Gill Sans"/>
                <a:sym typeface="Gill Sans"/>
              </a:defRPr>
            </a:lvl9pPr>
          </a:lstStyle>
          <a:p/>
        </p:txBody>
      </p:sp>
      <p:sp>
        <p:nvSpPr>
          <p:cNvPr id="82" name="Google Shape;82;p34"/>
          <p:cNvSpPr txBox="1"/>
          <p:nvPr>
            <p:ph idx="1" type="body"/>
          </p:nvPr>
        </p:nvSpPr>
        <p:spPr>
          <a:xfrm>
            <a:off x="1115568" y="3549918"/>
            <a:ext cx="3794760" cy="2194037"/>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83" name="Google Shape;83;p34"/>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34"/>
          <p:cNvSpPr txBox="1"/>
          <p:nvPr>
            <p:ph idx="11" type="ftr"/>
          </p:nvPr>
        </p:nvSpPr>
        <p:spPr>
          <a:xfrm>
            <a:off x="804672" y="6236208"/>
            <a:ext cx="5124797"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34"/>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6" name="Shape 86"/>
        <p:cNvGrpSpPr/>
        <p:nvPr/>
      </p:nvGrpSpPr>
      <p:grpSpPr>
        <a:xfrm>
          <a:off x="0" y="0"/>
          <a:ext cx="0" cy="0"/>
          <a:chOff x="0" y="0"/>
          <a:chExt cx="0" cy="0"/>
        </a:xfrm>
      </p:grpSpPr>
      <p:sp>
        <p:nvSpPr>
          <p:cNvPr id="87" name="Google Shape;87;p35"/>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35"/>
          <p:cNvSpPr txBox="1"/>
          <p:nvPr>
            <p:ph idx="1" type="body"/>
          </p:nvPr>
        </p:nvSpPr>
        <p:spPr>
          <a:xfrm rot="5400000">
            <a:off x="4545009" y="324171"/>
            <a:ext cx="3101983" cy="772972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89" name="Google Shape;89;p35"/>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35"/>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35"/>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92" name="Shape 92"/>
        <p:cNvGrpSpPr/>
        <p:nvPr/>
      </p:nvGrpSpPr>
      <p:grpSpPr>
        <a:xfrm>
          <a:off x="0" y="0"/>
          <a:ext cx="0" cy="0"/>
          <a:chOff x="0" y="0"/>
          <a:chExt cx="0" cy="0"/>
        </a:xfrm>
      </p:grpSpPr>
      <p:sp>
        <p:nvSpPr>
          <p:cNvPr id="93" name="Google Shape;93;p36"/>
          <p:cNvSpPr txBox="1"/>
          <p:nvPr>
            <p:ph type="title"/>
          </p:nvPr>
        </p:nvSpPr>
        <p:spPr>
          <a:xfrm rot="5400000">
            <a:off x="6810676" y="2779696"/>
            <a:ext cx="4983480" cy="1298608"/>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36"/>
          <p:cNvSpPr txBox="1"/>
          <p:nvPr>
            <p:ph idx="1" type="body"/>
          </p:nvPr>
        </p:nvSpPr>
        <p:spPr>
          <a:xfrm rot="5400000">
            <a:off x="2838640" y="329755"/>
            <a:ext cx="4983480" cy="6198489"/>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95" name="Google Shape;95;p36"/>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36"/>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36"/>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7" name="Shape 27"/>
        <p:cNvGrpSpPr/>
        <p:nvPr/>
      </p:nvGrpSpPr>
      <p:grpSpPr>
        <a:xfrm>
          <a:off x="0" y="0"/>
          <a:ext cx="0" cy="0"/>
          <a:chOff x="0" y="0"/>
          <a:chExt cx="0" cy="0"/>
        </a:xfrm>
      </p:grpSpPr>
      <p:sp>
        <p:nvSpPr>
          <p:cNvPr id="28" name="Google Shape;28;p27"/>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7"/>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30" name="Google Shape;30;p27"/>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7"/>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7"/>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2"/>
        </a:solidFill>
      </p:bgPr>
    </p:bg>
    <p:spTree>
      <p:nvGrpSpPr>
        <p:cNvPr id="33" name="Shape 33"/>
        <p:cNvGrpSpPr/>
        <p:nvPr/>
      </p:nvGrpSpPr>
      <p:grpSpPr>
        <a:xfrm>
          <a:off x="0" y="0"/>
          <a:ext cx="0" cy="0"/>
          <a:chOff x="0" y="0"/>
          <a:chExt cx="0" cy="0"/>
        </a:xfrm>
      </p:grpSpPr>
      <p:sp>
        <p:nvSpPr>
          <p:cNvPr id="34" name="Google Shape;34;p25"/>
          <p:cNvSpPr txBox="1"/>
          <p:nvPr>
            <p:ph type="ctr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5"/>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36" name="Google Shape;36;p25"/>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5"/>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5"/>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1"/>
        </a:solidFill>
      </p:bgPr>
    </p:bg>
    <p:spTree>
      <p:nvGrpSpPr>
        <p:cNvPr id="39" name="Shape 39"/>
        <p:cNvGrpSpPr/>
        <p:nvPr/>
      </p:nvGrpSpPr>
      <p:grpSpPr>
        <a:xfrm>
          <a:off x="0" y="0"/>
          <a:ext cx="0" cy="0"/>
          <a:chOff x="0" y="0"/>
          <a:chExt cx="0" cy="0"/>
        </a:xfrm>
      </p:grpSpPr>
      <p:sp>
        <p:nvSpPr>
          <p:cNvPr id="40" name="Google Shape;40;p28"/>
          <p:cNvSpPr txBox="1"/>
          <p:nvPr>
            <p:ph type="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28"/>
          <p:cNvSpPr txBox="1"/>
          <p:nvPr>
            <p:ph idx="1" type="body"/>
          </p:nvPr>
        </p:nvSpPr>
        <p:spPr>
          <a:xfrm>
            <a:off x="2695194" y="4352465"/>
            <a:ext cx="6801612" cy="1265082"/>
          </a:xfrm>
          <a:prstGeom prst="rect">
            <a:avLst/>
          </a:prstGeom>
          <a:noFill/>
          <a:ln>
            <a:noFill/>
          </a:ln>
        </p:spPr>
        <p:txBody>
          <a:bodyPr anchorCtr="1" anchor="t" bIns="45700" lIns="91425" spcFirstLastPara="1" rIns="91425" wrap="square" tIns="45700">
            <a:normAutofit/>
          </a:bodyPr>
          <a:lstStyle>
            <a:lvl1pPr indent="-228600" lvl="0" marL="457200" algn="l">
              <a:lnSpc>
                <a:spcPct val="100000"/>
              </a:lnSpc>
              <a:spcBef>
                <a:spcPts val="1000"/>
              </a:spcBef>
              <a:spcAft>
                <a:spcPts val="0"/>
              </a:spcAft>
              <a:buSzPts val="2000"/>
              <a:buNone/>
              <a:defRPr sz="2000">
                <a:solidFill>
                  <a:schemeClr val="lt1"/>
                </a:solidFill>
              </a:defRPr>
            </a:lvl1pPr>
            <a:lvl2pPr indent="-228600" lvl="1" marL="914400" algn="l">
              <a:lnSpc>
                <a:spcPct val="100000"/>
              </a:lnSpc>
              <a:spcBef>
                <a:spcPts val="1000"/>
              </a:spcBef>
              <a:spcAft>
                <a:spcPts val="0"/>
              </a:spcAft>
              <a:buSzPts val="2000"/>
              <a:buNone/>
              <a:defRPr sz="2000">
                <a:solidFill>
                  <a:schemeClr val="lt1"/>
                </a:solidFill>
              </a:defRPr>
            </a:lvl2pPr>
            <a:lvl3pPr indent="-228600" lvl="2" marL="1371600" algn="l">
              <a:lnSpc>
                <a:spcPct val="100000"/>
              </a:lnSpc>
              <a:spcBef>
                <a:spcPts val="1000"/>
              </a:spcBef>
              <a:spcAft>
                <a:spcPts val="0"/>
              </a:spcAft>
              <a:buSzPts val="1800"/>
              <a:buNone/>
              <a:defRPr sz="1800">
                <a:solidFill>
                  <a:schemeClr val="lt1"/>
                </a:solidFill>
              </a:defRPr>
            </a:lvl3pPr>
            <a:lvl4pPr indent="-228600" lvl="3" marL="1828800" algn="l">
              <a:lnSpc>
                <a:spcPct val="100000"/>
              </a:lnSpc>
              <a:spcBef>
                <a:spcPts val="1000"/>
              </a:spcBef>
              <a:spcAft>
                <a:spcPts val="0"/>
              </a:spcAft>
              <a:buSzPts val="1600"/>
              <a:buNone/>
              <a:defRPr sz="1600">
                <a:solidFill>
                  <a:schemeClr val="lt1"/>
                </a:solidFill>
              </a:defRPr>
            </a:lvl4pPr>
            <a:lvl5pPr indent="-228600" lvl="4" marL="2286000" algn="l">
              <a:lnSpc>
                <a:spcPct val="100000"/>
              </a:lnSpc>
              <a:spcBef>
                <a:spcPts val="1000"/>
              </a:spcBef>
              <a:spcAft>
                <a:spcPts val="0"/>
              </a:spcAft>
              <a:buSzPts val="1600"/>
              <a:buNone/>
              <a:defRPr sz="1600">
                <a:solidFill>
                  <a:schemeClr val="lt1"/>
                </a:solidFill>
              </a:defRPr>
            </a:lvl5pPr>
            <a:lvl6pPr indent="-228600" lvl="5" marL="2743200" algn="l">
              <a:lnSpc>
                <a:spcPct val="100000"/>
              </a:lnSpc>
              <a:spcBef>
                <a:spcPts val="1000"/>
              </a:spcBef>
              <a:spcAft>
                <a:spcPts val="0"/>
              </a:spcAft>
              <a:buSzPts val="1600"/>
              <a:buNone/>
              <a:defRPr sz="1600">
                <a:solidFill>
                  <a:schemeClr val="lt1"/>
                </a:solidFill>
              </a:defRPr>
            </a:lvl6pPr>
            <a:lvl7pPr indent="-228600" lvl="6" marL="3200400" algn="l">
              <a:lnSpc>
                <a:spcPct val="100000"/>
              </a:lnSpc>
              <a:spcBef>
                <a:spcPts val="1000"/>
              </a:spcBef>
              <a:spcAft>
                <a:spcPts val="0"/>
              </a:spcAft>
              <a:buSzPts val="1600"/>
              <a:buNone/>
              <a:defRPr sz="1600">
                <a:solidFill>
                  <a:schemeClr val="lt1"/>
                </a:solidFill>
              </a:defRPr>
            </a:lvl7pPr>
            <a:lvl8pPr indent="-228600" lvl="7" marL="3657600" algn="l">
              <a:lnSpc>
                <a:spcPct val="100000"/>
              </a:lnSpc>
              <a:spcBef>
                <a:spcPts val="1000"/>
              </a:spcBef>
              <a:spcAft>
                <a:spcPts val="0"/>
              </a:spcAft>
              <a:buSzPts val="1600"/>
              <a:buNone/>
              <a:defRPr sz="1600">
                <a:solidFill>
                  <a:schemeClr val="lt1"/>
                </a:solidFill>
              </a:defRPr>
            </a:lvl8pPr>
            <a:lvl9pPr indent="-228600" lvl="8" marL="4114800" algn="l">
              <a:lnSpc>
                <a:spcPct val="100000"/>
              </a:lnSpc>
              <a:spcBef>
                <a:spcPts val="1000"/>
              </a:spcBef>
              <a:spcAft>
                <a:spcPts val="0"/>
              </a:spcAft>
              <a:buSzPts val="1600"/>
              <a:buNone/>
              <a:defRPr sz="1600">
                <a:solidFill>
                  <a:schemeClr val="lt1"/>
                </a:solidFill>
              </a:defRPr>
            </a:lvl9pPr>
          </a:lstStyle>
          <a:p/>
        </p:txBody>
      </p:sp>
      <p:sp>
        <p:nvSpPr>
          <p:cNvPr id="42" name="Google Shape;42;p28"/>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8"/>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8"/>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45" name="Shape 45"/>
        <p:cNvGrpSpPr/>
        <p:nvPr/>
      </p:nvGrpSpPr>
      <p:grpSpPr>
        <a:xfrm>
          <a:off x="0" y="0"/>
          <a:ext cx="0" cy="0"/>
          <a:chOff x="0" y="0"/>
          <a:chExt cx="0" cy="0"/>
        </a:xfrm>
      </p:grpSpPr>
      <p:sp>
        <p:nvSpPr>
          <p:cNvPr id="46" name="Google Shape;46;p29"/>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9"/>
          <p:cNvSpPr txBox="1"/>
          <p:nvPr>
            <p:ph idx="1" type="body"/>
          </p:nvPr>
        </p:nvSpPr>
        <p:spPr>
          <a:xfrm>
            <a:off x="1581912" y="2638044"/>
            <a:ext cx="4271771"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8" name="Google Shape;48;p29"/>
          <p:cNvSpPr txBox="1"/>
          <p:nvPr>
            <p:ph idx="2" type="body"/>
          </p:nvPr>
        </p:nvSpPr>
        <p:spPr>
          <a:xfrm>
            <a:off x="6338315" y="2638044"/>
            <a:ext cx="4270247"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9" name="Google Shape;49;p29"/>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9"/>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9"/>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52" name="Shape 52"/>
        <p:cNvGrpSpPr/>
        <p:nvPr/>
      </p:nvGrpSpPr>
      <p:grpSpPr>
        <a:xfrm>
          <a:off x="0" y="0"/>
          <a:ext cx="0" cy="0"/>
          <a:chOff x="0" y="0"/>
          <a:chExt cx="0" cy="0"/>
        </a:xfrm>
      </p:grpSpPr>
      <p:sp>
        <p:nvSpPr>
          <p:cNvPr id="53" name="Google Shape;53;p30"/>
          <p:cNvSpPr txBox="1"/>
          <p:nvPr>
            <p:ph idx="1" type="body"/>
          </p:nvPr>
        </p:nvSpPr>
        <p:spPr>
          <a:xfrm>
            <a:off x="1583436" y="2313433"/>
            <a:ext cx="4270248" cy="704087"/>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rgbClr val="7B4A3A"/>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4" name="Google Shape;54;p30"/>
          <p:cNvSpPr txBox="1"/>
          <p:nvPr>
            <p:ph idx="2" type="body"/>
          </p:nvPr>
        </p:nvSpPr>
        <p:spPr>
          <a:xfrm>
            <a:off x="1583436" y="3143250"/>
            <a:ext cx="4270248" cy="2596776"/>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5" name="Google Shape;55;p30"/>
          <p:cNvSpPr txBox="1"/>
          <p:nvPr>
            <p:ph idx="3" type="body"/>
          </p:nvPr>
        </p:nvSpPr>
        <p:spPr>
          <a:xfrm>
            <a:off x="6338316" y="3143250"/>
            <a:ext cx="4253484" cy="2596776"/>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30200" lvl="4" marL="2286000" algn="l">
              <a:lnSpc>
                <a:spcPct val="100000"/>
              </a:lnSpc>
              <a:spcBef>
                <a:spcPts val="1000"/>
              </a:spcBef>
              <a:spcAft>
                <a:spcPts val="0"/>
              </a:spcAft>
              <a:buSzPts val="16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6" name="Google Shape;56;p30"/>
          <p:cNvSpPr txBox="1"/>
          <p:nvPr>
            <p:ph idx="4" type="body"/>
          </p:nvPr>
        </p:nvSpPr>
        <p:spPr>
          <a:xfrm>
            <a:off x="6338316" y="2313433"/>
            <a:ext cx="4270248" cy="704087"/>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rgbClr val="7B4A3A"/>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7" name="Google Shape;57;p30"/>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0"/>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0"/>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0" name="Google Shape;60;p30"/>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61" name="Shape 61"/>
        <p:cNvGrpSpPr/>
        <p:nvPr/>
      </p:nvGrpSpPr>
      <p:grpSpPr>
        <a:xfrm>
          <a:off x="0" y="0"/>
          <a:ext cx="0" cy="0"/>
          <a:chOff x="0" y="0"/>
          <a:chExt cx="0" cy="0"/>
        </a:xfrm>
      </p:grpSpPr>
      <p:sp>
        <p:nvSpPr>
          <p:cNvPr id="62" name="Google Shape;62;p31"/>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1"/>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1"/>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31"/>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6" name="Shape 66"/>
        <p:cNvGrpSpPr/>
        <p:nvPr/>
      </p:nvGrpSpPr>
      <p:grpSpPr>
        <a:xfrm>
          <a:off x="0" y="0"/>
          <a:ext cx="0" cy="0"/>
          <a:chOff x="0" y="0"/>
          <a:chExt cx="0" cy="0"/>
        </a:xfrm>
      </p:grpSpPr>
      <p:sp>
        <p:nvSpPr>
          <p:cNvPr id="67" name="Google Shape;67;p32"/>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2"/>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32"/>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70" name="Shape 70"/>
        <p:cNvGrpSpPr/>
        <p:nvPr/>
      </p:nvGrpSpPr>
      <p:grpSpPr>
        <a:xfrm>
          <a:off x="0" y="0"/>
          <a:ext cx="0" cy="0"/>
          <a:chOff x="0" y="0"/>
          <a:chExt cx="0" cy="0"/>
        </a:xfrm>
      </p:grpSpPr>
      <p:sp>
        <p:nvSpPr>
          <p:cNvPr id="71" name="Google Shape;71;p33"/>
          <p:cNvSpPr/>
          <p:nvPr/>
        </p:nvSpPr>
        <p:spPr>
          <a:xfrm>
            <a:off x="0" y="0"/>
            <a:ext cx="6096000"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33"/>
          <p:cNvSpPr txBox="1"/>
          <p:nvPr>
            <p:ph type="title"/>
          </p:nvPr>
        </p:nvSpPr>
        <p:spPr>
          <a:xfrm>
            <a:off x="804672" y="2243828"/>
            <a:ext cx="4486656" cy="1141497"/>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rm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33"/>
          <p:cNvSpPr txBox="1"/>
          <p:nvPr>
            <p:ph idx="1" type="body"/>
          </p:nvPr>
        </p:nvSpPr>
        <p:spPr>
          <a:xfrm>
            <a:off x="6736080" y="804672"/>
            <a:ext cx="4815840" cy="5248656"/>
          </a:xfrm>
          <a:prstGeom prst="rect">
            <a:avLst/>
          </a:prstGeom>
          <a:noFill/>
          <a:ln>
            <a:noFill/>
          </a:ln>
        </p:spPr>
        <p:txBody>
          <a:bodyPr anchorCtr="0" anchor="t" bIns="45700" lIns="91425" spcFirstLastPara="1" rIns="91425" wrap="square" tIns="45700">
            <a:normAutofit/>
          </a:bodyPr>
          <a:lstStyle>
            <a:lvl1pPr indent="-349250" lvl="0" marL="457200" algn="l">
              <a:lnSpc>
                <a:spcPct val="100000"/>
              </a:lnSpc>
              <a:spcBef>
                <a:spcPts val="1000"/>
              </a:spcBef>
              <a:spcAft>
                <a:spcPts val="0"/>
              </a:spcAft>
              <a:buSzPts val="1900"/>
              <a:buChar char="•"/>
              <a:defRPr sz="1900">
                <a:solidFill>
                  <a:schemeClr val="dk1"/>
                </a:solidFill>
              </a:defRPr>
            </a:lvl1pPr>
            <a:lvl2pPr indent="-330200" lvl="1" marL="914400" algn="l">
              <a:lnSpc>
                <a:spcPct val="100000"/>
              </a:lnSpc>
              <a:spcBef>
                <a:spcPts val="1000"/>
              </a:spcBef>
              <a:spcAft>
                <a:spcPts val="0"/>
              </a:spcAft>
              <a:buSzPts val="1600"/>
              <a:buChar char="•"/>
              <a:defRPr sz="1600">
                <a:solidFill>
                  <a:schemeClr val="dk1"/>
                </a:solidFill>
              </a:defRPr>
            </a:lvl2pPr>
            <a:lvl3pPr indent="-330200" lvl="2" marL="1371600" algn="l">
              <a:lnSpc>
                <a:spcPct val="100000"/>
              </a:lnSpc>
              <a:spcBef>
                <a:spcPts val="1000"/>
              </a:spcBef>
              <a:spcAft>
                <a:spcPts val="0"/>
              </a:spcAft>
              <a:buSzPts val="1600"/>
              <a:buChar char="•"/>
              <a:defRPr sz="1600">
                <a:solidFill>
                  <a:schemeClr val="dk1"/>
                </a:solidFill>
              </a:defRPr>
            </a:lvl3pPr>
            <a:lvl4pPr indent="-330200" lvl="3" marL="1828800" algn="l">
              <a:lnSpc>
                <a:spcPct val="100000"/>
              </a:lnSpc>
              <a:spcBef>
                <a:spcPts val="1000"/>
              </a:spcBef>
              <a:spcAft>
                <a:spcPts val="0"/>
              </a:spcAft>
              <a:buSzPts val="1600"/>
              <a:buChar char="•"/>
              <a:defRPr sz="1600">
                <a:solidFill>
                  <a:schemeClr val="dk1"/>
                </a:solidFill>
              </a:defRPr>
            </a:lvl4pPr>
            <a:lvl5pPr indent="-330200" lvl="4" marL="2286000" algn="l">
              <a:lnSpc>
                <a:spcPct val="100000"/>
              </a:lnSpc>
              <a:spcBef>
                <a:spcPts val="1000"/>
              </a:spcBef>
              <a:spcAft>
                <a:spcPts val="0"/>
              </a:spcAft>
              <a:buSzPts val="1600"/>
              <a:buChar char="•"/>
              <a:defRPr sz="1600">
                <a:solidFill>
                  <a:schemeClr val="dk1"/>
                </a:solidFill>
              </a:defRPr>
            </a:lvl5pPr>
            <a:lvl6pPr indent="-330200" lvl="5" marL="2743200" algn="l">
              <a:lnSpc>
                <a:spcPct val="100000"/>
              </a:lnSpc>
              <a:spcBef>
                <a:spcPts val="1000"/>
              </a:spcBef>
              <a:spcAft>
                <a:spcPts val="0"/>
              </a:spcAft>
              <a:buSzPts val="1600"/>
              <a:buChar char="•"/>
              <a:defRPr sz="1600"/>
            </a:lvl6pPr>
            <a:lvl7pPr indent="-330200" lvl="6" marL="3200400" algn="l">
              <a:lnSpc>
                <a:spcPct val="100000"/>
              </a:lnSpc>
              <a:spcBef>
                <a:spcPts val="1000"/>
              </a:spcBef>
              <a:spcAft>
                <a:spcPts val="0"/>
              </a:spcAft>
              <a:buSzPts val="1600"/>
              <a:buChar char="•"/>
              <a:defRPr sz="1600"/>
            </a:lvl7pPr>
            <a:lvl8pPr indent="-330200" lvl="7" marL="3657600" algn="l">
              <a:lnSpc>
                <a:spcPct val="100000"/>
              </a:lnSpc>
              <a:spcBef>
                <a:spcPts val="1000"/>
              </a:spcBef>
              <a:spcAft>
                <a:spcPts val="0"/>
              </a:spcAft>
              <a:buSzPts val="1600"/>
              <a:buChar char="•"/>
              <a:defRPr sz="1600"/>
            </a:lvl8pPr>
            <a:lvl9pPr indent="-330200" lvl="8" marL="4114800" algn="l">
              <a:lnSpc>
                <a:spcPct val="100000"/>
              </a:lnSpc>
              <a:spcBef>
                <a:spcPts val="1000"/>
              </a:spcBef>
              <a:spcAft>
                <a:spcPts val="0"/>
              </a:spcAft>
              <a:buSzPts val="1600"/>
              <a:buChar char="•"/>
              <a:defRPr sz="1600"/>
            </a:lvl9pPr>
          </a:lstStyle>
          <a:p/>
        </p:txBody>
      </p:sp>
      <p:sp>
        <p:nvSpPr>
          <p:cNvPr id="74" name="Google Shape;74;p33"/>
          <p:cNvSpPr txBox="1"/>
          <p:nvPr>
            <p:ph idx="2" type="body"/>
          </p:nvPr>
        </p:nvSpPr>
        <p:spPr>
          <a:xfrm>
            <a:off x="1115568" y="3549918"/>
            <a:ext cx="3794760" cy="2194036"/>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75" name="Google Shape;75;p33"/>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3"/>
          <p:cNvSpPr txBox="1"/>
          <p:nvPr>
            <p:ph idx="11" type="ftr"/>
          </p:nvPr>
        </p:nvSpPr>
        <p:spPr>
          <a:xfrm>
            <a:off x="804672" y="6236208"/>
            <a:ext cx="5124797"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3"/>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2.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9" name="Shape 9"/>
        <p:cNvGrpSpPr/>
        <p:nvPr/>
      </p:nvGrpSpPr>
      <p:grpSpPr>
        <a:xfrm>
          <a:off x="0" y="0"/>
          <a:ext cx="0" cy="0"/>
          <a:chOff x="0" y="0"/>
          <a:chExt cx="0" cy="0"/>
        </a:xfrm>
      </p:grpSpPr>
      <p:sp>
        <p:nvSpPr>
          <p:cNvPr id="10" name="Google Shape;10;p24"/>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262626"/>
              </a:buClr>
              <a:buSzPts val="2800"/>
              <a:buFont typeface="Gill Sans"/>
              <a:buNone/>
              <a:defRPr b="0" i="0" sz="2800" u="none" cap="none" strike="noStrik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4"/>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FEFEFE"/>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9pPr>
          </a:lstStyle>
          <a:p/>
        </p:txBody>
      </p:sp>
      <p:sp>
        <p:nvSpPr>
          <p:cNvPr id="12" name="Google Shape;12;p24"/>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3" name="Google Shape;13;p24"/>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4" name="Google Shape;14;p24"/>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marR="0" rtl="0" algn="ctr">
              <a:spcBef>
                <a:spcPts val="0"/>
              </a:spcBef>
              <a:buNone/>
              <a:defRPr b="0" i="0" sz="1100" u="none" cap="none" strike="noStrike">
                <a:solidFill>
                  <a:srgbClr val="FFFFFF"/>
                </a:solidFill>
                <a:latin typeface="Gill Sans"/>
                <a:ea typeface="Gill Sans"/>
                <a:cs typeface="Gill Sans"/>
                <a:sym typeface="Gill Sans"/>
              </a:defRPr>
            </a:lvl1pPr>
            <a:lvl2pPr indent="0" lvl="1" marL="0" marR="0" rtl="0" algn="ctr">
              <a:spcBef>
                <a:spcPts val="0"/>
              </a:spcBef>
              <a:buNone/>
              <a:defRPr b="0" i="0" sz="1100" u="none" cap="none" strike="noStrike">
                <a:solidFill>
                  <a:srgbClr val="FFFFFF"/>
                </a:solidFill>
                <a:latin typeface="Gill Sans"/>
                <a:ea typeface="Gill Sans"/>
                <a:cs typeface="Gill Sans"/>
                <a:sym typeface="Gill Sans"/>
              </a:defRPr>
            </a:lvl2pPr>
            <a:lvl3pPr indent="0" lvl="2" marL="0" marR="0" rtl="0" algn="ctr">
              <a:spcBef>
                <a:spcPts val="0"/>
              </a:spcBef>
              <a:buNone/>
              <a:defRPr b="0" i="0" sz="1100" u="none" cap="none" strike="noStrike">
                <a:solidFill>
                  <a:srgbClr val="FFFFFF"/>
                </a:solidFill>
                <a:latin typeface="Gill Sans"/>
                <a:ea typeface="Gill Sans"/>
                <a:cs typeface="Gill Sans"/>
                <a:sym typeface="Gill Sans"/>
              </a:defRPr>
            </a:lvl3pPr>
            <a:lvl4pPr indent="0" lvl="3" marL="0" marR="0" rtl="0" algn="ctr">
              <a:spcBef>
                <a:spcPts val="0"/>
              </a:spcBef>
              <a:buNone/>
              <a:defRPr b="0" i="0" sz="1100" u="none" cap="none" strike="noStrike">
                <a:solidFill>
                  <a:srgbClr val="FFFFFF"/>
                </a:solidFill>
                <a:latin typeface="Gill Sans"/>
                <a:ea typeface="Gill Sans"/>
                <a:cs typeface="Gill Sans"/>
                <a:sym typeface="Gill Sans"/>
              </a:defRPr>
            </a:lvl4pPr>
            <a:lvl5pPr indent="0" lvl="4" marL="0" marR="0" rtl="0" algn="ctr">
              <a:spcBef>
                <a:spcPts val="0"/>
              </a:spcBef>
              <a:buNone/>
              <a:defRPr b="0" i="0" sz="1100" u="none" cap="none" strike="noStrike">
                <a:solidFill>
                  <a:srgbClr val="FFFFFF"/>
                </a:solidFill>
                <a:latin typeface="Gill Sans"/>
                <a:ea typeface="Gill Sans"/>
                <a:cs typeface="Gill Sans"/>
                <a:sym typeface="Gill Sans"/>
              </a:defRPr>
            </a:lvl5pPr>
            <a:lvl6pPr indent="0" lvl="5" marL="0" marR="0" rtl="0" algn="ctr">
              <a:spcBef>
                <a:spcPts val="0"/>
              </a:spcBef>
              <a:buNone/>
              <a:defRPr b="0" i="0" sz="1100" u="none" cap="none" strike="noStrike">
                <a:solidFill>
                  <a:srgbClr val="FFFFFF"/>
                </a:solidFill>
                <a:latin typeface="Gill Sans"/>
                <a:ea typeface="Gill Sans"/>
                <a:cs typeface="Gill Sans"/>
                <a:sym typeface="Gill Sans"/>
              </a:defRPr>
            </a:lvl6pPr>
            <a:lvl7pPr indent="0" lvl="6" marL="0" marR="0" rtl="0" algn="ctr">
              <a:spcBef>
                <a:spcPts val="0"/>
              </a:spcBef>
              <a:buNone/>
              <a:defRPr b="0" i="0" sz="1100" u="none" cap="none" strike="noStrike">
                <a:solidFill>
                  <a:srgbClr val="FFFFFF"/>
                </a:solidFill>
                <a:latin typeface="Gill Sans"/>
                <a:ea typeface="Gill Sans"/>
                <a:cs typeface="Gill Sans"/>
                <a:sym typeface="Gill Sans"/>
              </a:defRPr>
            </a:lvl7pPr>
            <a:lvl8pPr indent="0" lvl="7" marL="0" marR="0" rtl="0" algn="ctr">
              <a:spcBef>
                <a:spcPts val="0"/>
              </a:spcBef>
              <a:buNone/>
              <a:defRPr b="0" i="0" sz="1100" u="none" cap="none" strike="noStrike">
                <a:solidFill>
                  <a:srgbClr val="FFFFFF"/>
                </a:solidFill>
                <a:latin typeface="Gill Sans"/>
                <a:ea typeface="Gill Sans"/>
                <a:cs typeface="Gill Sans"/>
                <a:sym typeface="Gill Sans"/>
              </a:defRPr>
            </a:lvl8pPr>
            <a:lvl9pPr indent="0" lvl="8" marL="0" marR="0" rtl="0" algn="ctr">
              <a:spcBef>
                <a:spcPts val="0"/>
              </a:spcBef>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2F2F2"/>
        </a:solidFill>
      </p:bgPr>
    </p:bg>
    <p:spTree>
      <p:nvGrpSpPr>
        <p:cNvPr id="21" name="Shape 21"/>
        <p:cNvGrpSpPr/>
        <p:nvPr/>
      </p:nvGrpSpPr>
      <p:grpSpPr>
        <a:xfrm>
          <a:off x="0" y="0"/>
          <a:ext cx="0" cy="0"/>
          <a:chOff x="0" y="0"/>
          <a:chExt cx="0" cy="0"/>
        </a:xfrm>
      </p:grpSpPr>
      <p:sp>
        <p:nvSpPr>
          <p:cNvPr id="22" name="Google Shape;22;p23"/>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262626"/>
              </a:buClr>
              <a:buSzPts val="2800"/>
              <a:buFont typeface="Gill Sans"/>
              <a:buNone/>
              <a:defRPr b="0" i="0" sz="2800" u="none" cap="none" strike="noStrik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Google Shape;23;p23"/>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262626"/>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9pPr>
          </a:lstStyle>
          <a:p/>
        </p:txBody>
      </p:sp>
      <p:sp>
        <p:nvSpPr>
          <p:cNvPr id="24" name="Google Shape;24;p23"/>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25" name="Google Shape;25;p23"/>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26" name="Google Shape;26;p23"/>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marR="0" rtl="0" algn="ctr">
              <a:spcBef>
                <a:spcPts val="0"/>
              </a:spcBef>
              <a:buNone/>
              <a:defRPr b="0" i="0" sz="1100" u="none" cap="none" strike="noStrike">
                <a:solidFill>
                  <a:srgbClr val="FFFFFF"/>
                </a:solidFill>
                <a:latin typeface="Gill Sans"/>
                <a:ea typeface="Gill Sans"/>
                <a:cs typeface="Gill Sans"/>
                <a:sym typeface="Gill Sans"/>
              </a:defRPr>
            </a:lvl1pPr>
            <a:lvl2pPr indent="0" lvl="1" marL="0" marR="0" rtl="0" algn="ctr">
              <a:spcBef>
                <a:spcPts val="0"/>
              </a:spcBef>
              <a:buNone/>
              <a:defRPr b="0" i="0" sz="1100" u="none" cap="none" strike="noStrike">
                <a:solidFill>
                  <a:srgbClr val="FFFFFF"/>
                </a:solidFill>
                <a:latin typeface="Gill Sans"/>
                <a:ea typeface="Gill Sans"/>
                <a:cs typeface="Gill Sans"/>
                <a:sym typeface="Gill Sans"/>
              </a:defRPr>
            </a:lvl2pPr>
            <a:lvl3pPr indent="0" lvl="2" marL="0" marR="0" rtl="0" algn="ctr">
              <a:spcBef>
                <a:spcPts val="0"/>
              </a:spcBef>
              <a:buNone/>
              <a:defRPr b="0" i="0" sz="1100" u="none" cap="none" strike="noStrike">
                <a:solidFill>
                  <a:srgbClr val="FFFFFF"/>
                </a:solidFill>
                <a:latin typeface="Gill Sans"/>
                <a:ea typeface="Gill Sans"/>
                <a:cs typeface="Gill Sans"/>
                <a:sym typeface="Gill Sans"/>
              </a:defRPr>
            </a:lvl3pPr>
            <a:lvl4pPr indent="0" lvl="3" marL="0" marR="0" rtl="0" algn="ctr">
              <a:spcBef>
                <a:spcPts val="0"/>
              </a:spcBef>
              <a:buNone/>
              <a:defRPr b="0" i="0" sz="1100" u="none" cap="none" strike="noStrike">
                <a:solidFill>
                  <a:srgbClr val="FFFFFF"/>
                </a:solidFill>
                <a:latin typeface="Gill Sans"/>
                <a:ea typeface="Gill Sans"/>
                <a:cs typeface="Gill Sans"/>
                <a:sym typeface="Gill Sans"/>
              </a:defRPr>
            </a:lvl4pPr>
            <a:lvl5pPr indent="0" lvl="4" marL="0" marR="0" rtl="0" algn="ctr">
              <a:spcBef>
                <a:spcPts val="0"/>
              </a:spcBef>
              <a:buNone/>
              <a:defRPr b="0" i="0" sz="1100" u="none" cap="none" strike="noStrike">
                <a:solidFill>
                  <a:srgbClr val="FFFFFF"/>
                </a:solidFill>
                <a:latin typeface="Gill Sans"/>
                <a:ea typeface="Gill Sans"/>
                <a:cs typeface="Gill Sans"/>
                <a:sym typeface="Gill Sans"/>
              </a:defRPr>
            </a:lvl5pPr>
            <a:lvl6pPr indent="0" lvl="5" marL="0" marR="0" rtl="0" algn="ctr">
              <a:spcBef>
                <a:spcPts val="0"/>
              </a:spcBef>
              <a:buNone/>
              <a:defRPr b="0" i="0" sz="1100" u="none" cap="none" strike="noStrike">
                <a:solidFill>
                  <a:srgbClr val="FFFFFF"/>
                </a:solidFill>
                <a:latin typeface="Gill Sans"/>
                <a:ea typeface="Gill Sans"/>
                <a:cs typeface="Gill Sans"/>
                <a:sym typeface="Gill Sans"/>
              </a:defRPr>
            </a:lvl6pPr>
            <a:lvl7pPr indent="0" lvl="6" marL="0" marR="0" rtl="0" algn="ctr">
              <a:spcBef>
                <a:spcPts val="0"/>
              </a:spcBef>
              <a:buNone/>
              <a:defRPr b="0" i="0" sz="1100" u="none" cap="none" strike="noStrike">
                <a:solidFill>
                  <a:srgbClr val="FFFFFF"/>
                </a:solidFill>
                <a:latin typeface="Gill Sans"/>
                <a:ea typeface="Gill Sans"/>
                <a:cs typeface="Gill Sans"/>
                <a:sym typeface="Gill Sans"/>
              </a:defRPr>
            </a:lvl7pPr>
            <a:lvl8pPr indent="0" lvl="7" marL="0" marR="0" rtl="0" algn="ctr">
              <a:spcBef>
                <a:spcPts val="0"/>
              </a:spcBef>
              <a:buNone/>
              <a:defRPr b="0" i="0" sz="1100" u="none" cap="none" strike="noStrike">
                <a:solidFill>
                  <a:srgbClr val="FFFFFF"/>
                </a:solidFill>
                <a:latin typeface="Gill Sans"/>
                <a:ea typeface="Gill Sans"/>
                <a:cs typeface="Gill Sans"/>
                <a:sym typeface="Gill Sans"/>
              </a:defRPr>
            </a:lvl8pPr>
            <a:lvl9pPr indent="0" lvl="8" marL="0" marR="0" rtl="0" algn="ctr">
              <a:spcBef>
                <a:spcPts val="0"/>
              </a:spcBef>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oleObject" Target="../embeddings/oleObject1.bin"/><Relationship Id="rId6"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vmlDrawing" Target="../drawings/vmlDrawing2.vml"/><Relationship Id="rId4" Type="http://schemas.openxmlformats.org/officeDocument/2006/relationships/oleObject" Target="../embeddings/oleObject2.bin"/><Relationship Id="rId5" Type="http://schemas.openxmlformats.org/officeDocument/2006/relationships/oleObject" Target="../embeddings/oleObject2.bin"/><Relationship Id="rId6"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victoria.ac.nz/lals/resources/academicwordlist/" TargetMode="External"/><Relationship Id="rId4" Type="http://schemas.openxmlformats.org/officeDocument/2006/relationships/hyperlink" Target="http://www.phrasebank.manchester.ac.uk/" TargetMode="External"/><Relationship Id="rId5" Type="http://schemas.openxmlformats.org/officeDocument/2006/relationships/hyperlink" Target="https://owl.english.purdue.edu/ow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1"/>
          <p:cNvSpPr txBox="1"/>
          <p:nvPr>
            <p:ph type="ctrTitle"/>
          </p:nvPr>
        </p:nvSpPr>
        <p:spPr>
          <a:xfrm>
            <a:off x="1523999" y="404734"/>
            <a:ext cx="7792995" cy="892725"/>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Autofit/>
          </a:bodyPr>
          <a:lstStyle/>
          <a:p>
            <a:pPr indent="0" lvl="0" marL="0" rtl="0" algn="ctr">
              <a:lnSpc>
                <a:spcPct val="90000"/>
              </a:lnSpc>
              <a:spcBef>
                <a:spcPts val="0"/>
              </a:spcBef>
              <a:spcAft>
                <a:spcPts val="0"/>
              </a:spcAft>
              <a:buClr>
                <a:schemeClr val="dk1"/>
              </a:buClr>
              <a:buSzPts val="2000"/>
              <a:buFont typeface="Gill Sans"/>
              <a:buNone/>
            </a:pPr>
            <a:r>
              <a:rPr b="1" lang="en-US" sz="2000">
                <a:solidFill>
                  <a:schemeClr val="dk1"/>
                </a:solidFill>
                <a:latin typeface="Gill Sans"/>
                <a:ea typeface="Gill Sans"/>
                <a:cs typeface="Gill Sans"/>
                <a:sym typeface="Gill Sans"/>
              </a:rPr>
              <a:t>ENGLISH LANGUAGE FOCUS SUMMER SCHOOL</a:t>
            </a:r>
            <a:br>
              <a:rPr b="1" lang="en-US" sz="2000">
                <a:solidFill>
                  <a:srgbClr val="DAC1A7"/>
                </a:solidFill>
                <a:latin typeface="Gill Sans"/>
                <a:ea typeface="Gill Sans"/>
                <a:cs typeface="Gill Sans"/>
                <a:sym typeface="Gill Sans"/>
              </a:rPr>
            </a:br>
            <a:r>
              <a:rPr b="1" lang="en-US" sz="2000">
                <a:solidFill>
                  <a:srgbClr val="DAC1A7"/>
                </a:solidFill>
                <a:latin typeface="Gill Sans"/>
                <a:ea typeface="Gill Sans"/>
                <a:cs typeface="Gill Sans"/>
                <a:sym typeface="Gill Sans"/>
              </a:rPr>
              <a:t>MASARYK    JULY 2019</a:t>
            </a:r>
            <a:endParaRPr/>
          </a:p>
        </p:txBody>
      </p:sp>
      <p:sp>
        <p:nvSpPr>
          <p:cNvPr id="103" name="Google Shape;103;p1"/>
          <p:cNvSpPr txBox="1"/>
          <p:nvPr>
            <p:ph idx="1" type="subTitle"/>
          </p:nvPr>
        </p:nvSpPr>
        <p:spPr>
          <a:xfrm>
            <a:off x="1523999" y="1902942"/>
            <a:ext cx="7904205" cy="31409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SzPts val="6000"/>
              <a:buNone/>
            </a:pPr>
            <a:r>
              <a:rPr lang="en-US" sz="6000">
                <a:solidFill>
                  <a:srgbClr val="D8D8D8"/>
                </a:solidFill>
                <a:latin typeface="Corben"/>
                <a:ea typeface="Corben"/>
                <a:cs typeface="Corben"/>
                <a:sym typeface="Corben"/>
              </a:rPr>
              <a:t>Writing  Skills:</a:t>
            </a:r>
            <a:endParaRPr/>
          </a:p>
          <a:p>
            <a:pPr indent="0" lvl="0" marL="0" rtl="0" algn="ctr">
              <a:lnSpc>
                <a:spcPct val="100000"/>
              </a:lnSpc>
              <a:spcBef>
                <a:spcPts val="1000"/>
              </a:spcBef>
              <a:spcAft>
                <a:spcPts val="0"/>
              </a:spcAft>
              <a:buSzPts val="3600"/>
              <a:buNone/>
            </a:pPr>
            <a:r>
              <a:t/>
            </a:r>
            <a:endParaRPr i="1" sz="3600">
              <a:solidFill>
                <a:srgbClr val="D8D8D8"/>
              </a:solidFill>
              <a:latin typeface="Corben"/>
              <a:ea typeface="Corben"/>
              <a:cs typeface="Corben"/>
              <a:sym typeface="Corben"/>
            </a:endParaRPr>
          </a:p>
          <a:p>
            <a:pPr indent="0" lvl="0" marL="0" rtl="0" algn="ctr">
              <a:lnSpc>
                <a:spcPct val="100000"/>
              </a:lnSpc>
              <a:spcBef>
                <a:spcPts val="1000"/>
              </a:spcBef>
              <a:spcAft>
                <a:spcPts val="0"/>
              </a:spcAft>
              <a:buSzPts val="3600"/>
              <a:buNone/>
            </a:pPr>
            <a:r>
              <a:rPr i="1" lang="en-US" sz="3600">
                <a:solidFill>
                  <a:schemeClr val="lt1"/>
                </a:solidFill>
                <a:latin typeface="Corben"/>
                <a:ea typeface="Corben"/>
                <a:cs typeface="Corben"/>
                <a:sym typeface="Corben"/>
              </a:rPr>
              <a:t>2 interactive Writers’ Workshops</a:t>
            </a:r>
            <a:endParaRPr i="1" sz="3600">
              <a:solidFill>
                <a:schemeClr val="lt1"/>
              </a:solidFill>
              <a:latin typeface="Corben"/>
              <a:ea typeface="Corben"/>
              <a:cs typeface="Corben"/>
              <a:sym typeface="Corben"/>
            </a:endParaRPr>
          </a:p>
        </p:txBody>
      </p:sp>
      <p:sp>
        <p:nvSpPr>
          <p:cNvPr id="104" name="Google Shape;104;p1"/>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105" name="Google Shape;105;p1"/>
          <p:cNvSpPr txBox="1"/>
          <p:nvPr>
            <p:ph idx="11" type="ftr"/>
          </p:nvPr>
        </p:nvSpPr>
        <p:spPr>
          <a:xfrm>
            <a:off x="4053016" y="6236208"/>
            <a:ext cx="6079526" cy="32004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US" sz="1400">
                <a:solidFill>
                  <a:srgbClr val="FFFF00"/>
                </a:solidFill>
              </a:rPr>
              <a:t>Grollman Global English  (KvK 64484319)     mlgrollman59@gmail.com</a:t>
            </a:r>
            <a:endParaRPr/>
          </a:p>
        </p:txBody>
      </p:sp>
      <p:sp>
        <p:nvSpPr>
          <p:cNvPr id="106" name="Google Shape;106;p1"/>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pic>
        <p:nvPicPr>
          <p:cNvPr id="107" name="Google Shape;107;p1"/>
          <p:cNvPicPr preferRelativeResize="0"/>
          <p:nvPr/>
        </p:nvPicPr>
        <p:blipFill rotWithShape="1">
          <a:blip r:embed="rId3">
            <a:alphaModFix/>
          </a:blip>
          <a:srcRect b="0" l="0" r="0" t="0"/>
          <a:stretch/>
        </p:blipFill>
        <p:spPr>
          <a:xfrm>
            <a:off x="10524657" y="125517"/>
            <a:ext cx="1495269" cy="1993692"/>
          </a:xfrm>
          <a:prstGeom prst="rect">
            <a:avLst/>
          </a:prstGeom>
          <a:noFill/>
          <a:ln>
            <a:noFill/>
          </a:ln>
        </p:spPr>
      </p:pic>
      <p:pic>
        <p:nvPicPr>
          <p:cNvPr id="108" name="Google Shape;108;p1"/>
          <p:cNvPicPr preferRelativeResize="0"/>
          <p:nvPr/>
        </p:nvPicPr>
        <p:blipFill rotWithShape="1">
          <a:blip r:embed="rId4">
            <a:alphaModFix/>
          </a:blip>
          <a:srcRect b="0" l="0" r="0" t="0"/>
          <a:stretch/>
        </p:blipFill>
        <p:spPr>
          <a:xfrm>
            <a:off x="10132541" y="5043842"/>
            <a:ext cx="1887385" cy="169678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10"/>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184" name="Google Shape;184;p10"/>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b="1" lang="en-US"/>
              <a:t>YOU CAN DO A SIMILAR THINGS WITH PHRASES. </a:t>
            </a:r>
            <a:endParaRPr b="1"/>
          </a:p>
        </p:txBody>
      </p:sp>
      <p:graphicFrame>
        <p:nvGraphicFramePr>
          <p:cNvPr id="185" name="Google Shape;185;p10"/>
          <p:cNvGraphicFramePr/>
          <p:nvPr/>
        </p:nvGraphicFramePr>
        <p:xfrm>
          <a:off x="2421924" y="2434281"/>
          <a:ext cx="7538940" cy="3645845"/>
        </p:xfrm>
        <a:graphic>
          <a:graphicData uri="http://schemas.openxmlformats.org/presentationml/2006/ole">
            <mc:AlternateContent>
              <mc:Choice Requires="v">
                <p:oleObj r:id="rId4" imgH="3645845" imgW="7538940" progId="Word.Document.8" spid="_x0000_s1">
                  <p:embed/>
                </p:oleObj>
              </mc:Choice>
              <mc:Fallback>
                <p:oleObj r:id="rId5" imgH="3645845" imgW="7538940" progId="Word.Document.8">
                  <p:embed/>
                  <p:pic>
                    <p:nvPicPr>
                      <p:cNvPr id="185" name="Google Shape;185;p10"/>
                      <p:cNvPicPr preferRelativeResize="0"/>
                      <p:nvPr/>
                    </p:nvPicPr>
                    <p:blipFill rotWithShape="1">
                      <a:blip r:embed="rId6">
                        <a:alphaModFix/>
                      </a:blip>
                      <a:srcRect b="0" l="0" r="0" t="0"/>
                      <a:stretch/>
                    </p:blipFill>
                    <p:spPr>
                      <a:xfrm>
                        <a:off x="2421924" y="2434281"/>
                        <a:ext cx="7538940" cy="3645845"/>
                      </a:xfrm>
                      <a:prstGeom prst="rect">
                        <a:avLst/>
                      </a:prstGeom>
                      <a:noFill/>
                      <a:ln>
                        <a:noFill/>
                      </a:ln>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11"/>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191" name="Google Shape;191;p11"/>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b="1" lang="en-US"/>
              <a:t>BEING CONCISE (1)</a:t>
            </a:r>
            <a:endParaRPr b="1"/>
          </a:p>
        </p:txBody>
      </p:sp>
      <p:sp>
        <p:nvSpPr>
          <p:cNvPr id="192" name="Google Shape;192;p11"/>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rPr b="1" lang="en-US"/>
              <a:t>How do these two sentences differ?</a:t>
            </a:r>
            <a:endParaRPr/>
          </a:p>
          <a:p>
            <a:pPr indent="-361950" lvl="0" marL="476250" rtl="0" algn="l">
              <a:lnSpc>
                <a:spcPct val="100000"/>
              </a:lnSpc>
              <a:spcBef>
                <a:spcPts val="1000"/>
              </a:spcBef>
              <a:spcAft>
                <a:spcPts val="0"/>
              </a:spcAft>
              <a:buSzPts val="1800"/>
              <a:buNone/>
            </a:pPr>
            <a:r>
              <a:t/>
            </a:r>
            <a:endParaRPr/>
          </a:p>
          <a:p>
            <a:pPr indent="-476250" lvl="0" marL="476250" rtl="0" algn="l">
              <a:lnSpc>
                <a:spcPct val="100000"/>
              </a:lnSpc>
              <a:spcBef>
                <a:spcPts val="1000"/>
              </a:spcBef>
              <a:spcAft>
                <a:spcPts val="0"/>
              </a:spcAft>
              <a:buSzPts val="1800"/>
              <a:buFont typeface="Gill Sans"/>
              <a:buAutoNum type="arabicPeriod"/>
            </a:pPr>
            <a:r>
              <a:rPr b="1" lang="en-US">
                <a:solidFill>
                  <a:srgbClr val="00B050"/>
                </a:solidFill>
              </a:rPr>
              <a:t>“The majority of studies which were conducted before this research project did not find negative aspects related to the use of indirect outsourcing.”</a:t>
            </a:r>
            <a:endParaRPr/>
          </a:p>
          <a:p>
            <a:pPr indent="-361950" lvl="0" marL="476250" rtl="0" algn="l">
              <a:lnSpc>
                <a:spcPct val="100000"/>
              </a:lnSpc>
              <a:spcBef>
                <a:spcPts val="1000"/>
              </a:spcBef>
              <a:spcAft>
                <a:spcPts val="0"/>
              </a:spcAft>
              <a:buSzPts val="1800"/>
              <a:buFont typeface="Gill Sans"/>
              <a:buNone/>
            </a:pPr>
            <a:r>
              <a:t/>
            </a:r>
            <a:endParaRPr/>
          </a:p>
          <a:p>
            <a:pPr indent="-476250" lvl="0" marL="476250" rtl="0" algn="l">
              <a:lnSpc>
                <a:spcPct val="100000"/>
              </a:lnSpc>
              <a:spcBef>
                <a:spcPts val="1000"/>
              </a:spcBef>
              <a:spcAft>
                <a:spcPts val="0"/>
              </a:spcAft>
              <a:buSzPts val="1800"/>
              <a:buFont typeface="Gill Sans"/>
              <a:buAutoNum type="arabicPeriod"/>
            </a:pPr>
            <a:r>
              <a:rPr b="1" lang="en-US">
                <a:solidFill>
                  <a:srgbClr val="00B050"/>
                </a:solidFill>
              </a:rPr>
              <a:t>“Most previous studies did not find disadvantages of indirect outsourcing.”</a:t>
            </a:r>
            <a:endParaRPr b="1">
              <a:solidFill>
                <a:srgbClr val="00B05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12"/>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198" name="Google Shape;198;p12"/>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b="1" lang="en-US"/>
              <a:t>BEING CONCISE (2)</a:t>
            </a:r>
            <a:endParaRPr/>
          </a:p>
        </p:txBody>
      </p:sp>
      <p:sp>
        <p:nvSpPr>
          <p:cNvPr id="199" name="Google Shape;199;p12"/>
          <p:cNvSpPr txBox="1"/>
          <p:nvPr>
            <p:ph idx="1" type="body"/>
          </p:nvPr>
        </p:nvSpPr>
        <p:spPr>
          <a:xfrm>
            <a:off x="2231136" y="2638044"/>
            <a:ext cx="7729728" cy="3453837"/>
          </a:xfrm>
          <a:prstGeom prst="rect">
            <a:avLst/>
          </a:prstGeom>
          <a:noFill/>
          <a:ln>
            <a:noFill/>
          </a:ln>
        </p:spPr>
        <p:txBody>
          <a:bodyPr anchorCtr="0" anchor="t" bIns="45700" lIns="91425" spcFirstLastPara="1" rIns="91425" wrap="square" tIns="45700">
            <a:normAutofit/>
          </a:bodyPr>
          <a:lstStyle/>
          <a:p>
            <a:pPr indent="-228600" lvl="0" marL="228600" rtl="0" algn="l">
              <a:lnSpc>
                <a:spcPct val="80000"/>
              </a:lnSpc>
              <a:spcBef>
                <a:spcPts val="0"/>
              </a:spcBef>
              <a:spcAft>
                <a:spcPts val="0"/>
              </a:spcAft>
              <a:buSzPts val="2405"/>
              <a:buChar char="•"/>
            </a:pPr>
            <a:r>
              <a:rPr b="1" lang="en-US" sz="2405"/>
              <a:t>Descriptive </a:t>
            </a:r>
            <a:r>
              <a:rPr i="1" lang="en-US" sz="2405"/>
              <a:t>(or verbose) </a:t>
            </a:r>
            <a:r>
              <a:rPr b="1" lang="en-US" sz="2405"/>
              <a:t>constructions can usually be made more effective when you turn clauses into phrases. </a:t>
            </a:r>
            <a:endParaRPr/>
          </a:p>
          <a:p>
            <a:pPr indent="-122872" lvl="0" marL="228600" rtl="0" algn="l">
              <a:lnSpc>
                <a:spcPct val="80000"/>
              </a:lnSpc>
              <a:spcBef>
                <a:spcPts val="1000"/>
              </a:spcBef>
              <a:spcAft>
                <a:spcPts val="0"/>
              </a:spcAft>
              <a:buSzPts val="1665"/>
              <a:buNone/>
            </a:pPr>
            <a:r>
              <a:t/>
            </a:r>
            <a:endParaRPr sz="1665"/>
          </a:p>
          <a:p>
            <a:pPr indent="-228600" lvl="0" marL="228600" rtl="0" algn="l">
              <a:lnSpc>
                <a:spcPct val="80000"/>
              </a:lnSpc>
              <a:spcBef>
                <a:spcPts val="1000"/>
              </a:spcBef>
              <a:spcAft>
                <a:spcPts val="0"/>
              </a:spcAft>
              <a:buSzPts val="2220"/>
              <a:buChar char="•"/>
            </a:pPr>
            <a:r>
              <a:rPr i="1" lang="en-US" sz="2220"/>
              <a:t>For example, </a:t>
            </a:r>
            <a:endParaRPr/>
          </a:p>
          <a:p>
            <a:pPr indent="-228600" lvl="1" marL="457200" rtl="0" algn="l">
              <a:lnSpc>
                <a:spcPct val="80000"/>
              </a:lnSpc>
              <a:spcBef>
                <a:spcPts val="1000"/>
              </a:spcBef>
              <a:spcAft>
                <a:spcPts val="0"/>
              </a:spcAft>
              <a:buSzPts val="2220"/>
              <a:buChar char="•"/>
            </a:pPr>
            <a:r>
              <a:rPr lang="en-US" sz="2220"/>
              <a:t>“</a:t>
            </a:r>
            <a:r>
              <a:rPr b="1" lang="en-US" sz="2220">
                <a:solidFill>
                  <a:srgbClr val="00B050"/>
                </a:solidFill>
              </a:rPr>
              <a:t>studies which were conducted before this research project” </a:t>
            </a:r>
            <a:endParaRPr/>
          </a:p>
          <a:p>
            <a:pPr indent="-228600" lvl="1" marL="457200" rtl="0" algn="l">
              <a:lnSpc>
                <a:spcPct val="80000"/>
              </a:lnSpc>
              <a:spcBef>
                <a:spcPts val="1000"/>
              </a:spcBef>
              <a:spcAft>
                <a:spcPts val="0"/>
              </a:spcAft>
              <a:buSzPts val="2220"/>
              <a:buChar char="•"/>
            </a:pPr>
            <a:r>
              <a:rPr lang="en-US" sz="2220"/>
              <a:t>can be replaced by </a:t>
            </a:r>
            <a:endParaRPr/>
          </a:p>
          <a:p>
            <a:pPr indent="-228600" lvl="1" marL="457200" rtl="0" algn="l">
              <a:lnSpc>
                <a:spcPct val="80000"/>
              </a:lnSpc>
              <a:spcBef>
                <a:spcPts val="1000"/>
              </a:spcBef>
              <a:spcAft>
                <a:spcPts val="0"/>
              </a:spcAft>
              <a:buSzPts val="2220"/>
              <a:buChar char="•"/>
            </a:pPr>
            <a:r>
              <a:rPr b="1" lang="en-US" sz="2220">
                <a:solidFill>
                  <a:srgbClr val="00B050"/>
                </a:solidFill>
              </a:rPr>
              <a:t>“previous studies”.</a:t>
            </a:r>
            <a:endParaRPr b="1" sz="2220">
              <a:solidFill>
                <a:srgbClr val="00B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Google Shape;204;p13"/>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205" name="Google Shape;205;p13"/>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520"/>
              <a:buFont typeface="Gill Sans"/>
              <a:buNone/>
            </a:pPr>
            <a:r>
              <a:rPr b="1" lang="en-US" sz="2520"/>
              <a:t>ANOTHER WAY TO MAKE A TEXT MORE CONCISE IS TO RECONSTRUCT PHRASES. </a:t>
            </a:r>
            <a:endParaRPr b="1" sz="2520"/>
          </a:p>
        </p:txBody>
      </p:sp>
      <p:graphicFrame>
        <p:nvGraphicFramePr>
          <p:cNvPr id="206" name="Google Shape;206;p13"/>
          <p:cNvGraphicFramePr/>
          <p:nvPr/>
        </p:nvGraphicFramePr>
        <p:xfrm>
          <a:off x="2231136" y="2261286"/>
          <a:ext cx="7729728" cy="3374339"/>
        </p:xfrm>
        <a:graphic>
          <a:graphicData uri="http://schemas.openxmlformats.org/presentationml/2006/ole">
            <mc:AlternateContent>
              <mc:Choice Requires="v">
                <p:oleObj r:id="rId4" imgH="3374339" imgW="7729728" progId="Word.Document.8" spid="_x0000_s1">
                  <p:embed/>
                </p:oleObj>
              </mc:Choice>
              <mc:Fallback>
                <p:oleObj r:id="rId5" imgH="3374339" imgW="7729728" progId="Word.Document.8">
                  <p:embed/>
                  <p:pic>
                    <p:nvPicPr>
                      <p:cNvPr id="206" name="Google Shape;206;p13"/>
                      <p:cNvPicPr preferRelativeResize="0"/>
                      <p:nvPr/>
                    </p:nvPicPr>
                    <p:blipFill rotWithShape="1">
                      <a:blip r:embed="rId6">
                        <a:alphaModFix/>
                      </a:blip>
                      <a:srcRect b="0" l="0" r="0" t="0"/>
                      <a:stretch/>
                    </p:blipFill>
                    <p:spPr>
                      <a:xfrm>
                        <a:off x="2231136" y="2261286"/>
                        <a:ext cx="7729728" cy="3374339"/>
                      </a:xfrm>
                      <a:prstGeom prst="rect">
                        <a:avLst/>
                      </a:prstGeom>
                      <a:noFill/>
                      <a:ln cap="flat" cmpd="sng" w="9525">
                        <a:solidFill>
                          <a:schemeClr val="lt2"/>
                        </a:solidFill>
                        <a:prstDash val="solid"/>
                        <a:miter lim="800000"/>
                        <a:headEnd len="sm" w="sm" type="none"/>
                        <a:tailEnd len="sm" w="sm" type="none"/>
                      </a:ln>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Google Shape;211;p14"/>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212" name="Google Shape;212;p14"/>
          <p:cNvSpPr txBox="1"/>
          <p:nvPr>
            <p:ph type="title"/>
          </p:nvPr>
        </p:nvSpPr>
        <p:spPr>
          <a:xfrm>
            <a:off x="2279651" y="1052514"/>
            <a:ext cx="7934325" cy="657225"/>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2000"/>
              <a:buFont typeface="Gill Sans"/>
              <a:buNone/>
            </a:pPr>
            <a:r>
              <a:rPr b="1" lang="en-US" sz="2000"/>
              <a:t>SOMETIMES A CLAUSE OR A PHRASE CAN BE REPLACED BY A PRONOUN.</a:t>
            </a:r>
            <a:endParaRPr b="1" sz="2000"/>
          </a:p>
        </p:txBody>
      </p:sp>
      <p:graphicFrame>
        <p:nvGraphicFramePr>
          <p:cNvPr id="213" name="Google Shape;213;p14"/>
          <p:cNvGraphicFramePr/>
          <p:nvPr/>
        </p:nvGraphicFramePr>
        <p:xfrm>
          <a:off x="1359243" y="2205038"/>
          <a:ext cx="3000000" cy="3000000"/>
        </p:xfrm>
        <a:graphic>
          <a:graphicData uri="http://schemas.openxmlformats.org/drawingml/2006/table">
            <a:tbl>
              <a:tblPr>
                <a:noFill/>
                <a:tableStyleId>{F1D48CA1-D5EA-4974-942E-80ED65A5539D}</a:tableStyleId>
              </a:tblPr>
              <a:tblGrid>
                <a:gridCol w="4837675"/>
                <a:gridCol w="4837675"/>
              </a:tblGrid>
              <a:tr h="971550">
                <a:tc>
                  <a:txBody>
                    <a:bodyPr/>
                    <a:lstStyle/>
                    <a:p>
                      <a:pPr indent="0" lvl="0" marL="0" marR="0" rtl="0" algn="l">
                        <a:lnSpc>
                          <a:spcPct val="100000"/>
                        </a:lnSpc>
                        <a:spcBef>
                          <a:spcPts val="0"/>
                        </a:spcBef>
                        <a:spcAft>
                          <a:spcPts val="0"/>
                        </a:spcAft>
                        <a:buClr>
                          <a:schemeClr val="dk1"/>
                        </a:buClr>
                        <a:buSzPts val="2100"/>
                        <a:buFont typeface="Georgia"/>
                        <a:buNone/>
                      </a:pPr>
                      <a:r>
                        <a:rPr b="1" i="0" lang="en-US" sz="2100" u="none" cap="none" strike="noStrike">
                          <a:solidFill>
                            <a:schemeClr val="dk1"/>
                          </a:solidFill>
                          <a:latin typeface="Georgia"/>
                          <a:ea typeface="Georgia"/>
                          <a:cs typeface="Georgia"/>
                          <a:sym typeface="Georgia"/>
                        </a:rPr>
                        <a:t>Subject-verb, Phrase:</a:t>
                      </a:r>
                      <a:r>
                        <a:rPr b="0" i="0" lang="en-US" sz="2100" u="none" cap="none" strike="noStrike">
                          <a:solidFill>
                            <a:schemeClr val="dk1"/>
                          </a:solidFill>
                          <a:latin typeface="Georgia"/>
                          <a:ea typeface="Georgia"/>
                          <a:cs typeface="Georgia"/>
                          <a:sym typeface="Georgia"/>
                        </a:rPr>
                        <a:t>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100"/>
                        <a:buFont typeface="Georgia"/>
                        <a:buNone/>
                      </a:pPr>
                      <a:r>
                        <a:rPr b="1" i="0" lang="en-US" sz="2100" u="none" cap="none" strike="noStrike">
                          <a:solidFill>
                            <a:schemeClr val="dk1"/>
                          </a:solidFill>
                          <a:latin typeface="Georgia"/>
                          <a:ea typeface="Georgia"/>
                          <a:cs typeface="Georgia"/>
                          <a:sym typeface="Georgia"/>
                        </a:rPr>
                        <a:t>Subject-verb, Phrase:</a:t>
                      </a:r>
                      <a:r>
                        <a:rPr b="0" i="0" lang="en-US" sz="2100" u="none" cap="none" strike="noStrike">
                          <a:solidFill>
                            <a:schemeClr val="dk1"/>
                          </a:solidFill>
                          <a:latin typeface="Georgia"/>
                          <a:ea typeface="Georgia"/>
                          <a:cs typeface="Georgia"/>
                          <a:sym typeface="Georgia"/>
                        </a:rPr>
                        <a:t>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73150">
                <a:tc>
                  <a:txBody>
                    <a:bodyPr/>
                    <a:lstStyle/>
                    <a:p>
                      <a:pPr indent="0" lvl="0" marL="0" marR="0" rtl="0" algn="l">
                        <a:lnSpc>
                          <a:spcPct val="100000"/>
                        </a:lnSpc>
                        <a:spcBef>
                          <a:spcPts val="0"/>
                        </a:spcBef>
                        <a:spcAft>
                          <a:spcPts val="0"/>
                        </a:spcAft>
                        <a:buClr>
                          <a:schemeClr val="dk1"/>
                        </a:buClr>
                        <a:buSzPts val="2100"/>
                        <a:buFont typeface="Georgia"/>
                        <a:buNone/>
                      </a:pPr>
                      <a:r>
                        <a:rPr b="0" i="0" lang="en-US" sz="2100" u="none" cap="none" strike="noStrike">
                          <a:solidFill>
                            <a:schemeClr val="dk1"/>
                          </a:solidFill>
                          <a:latin typeface="Georgia"/>
                          <a:ea typeface="Georgia"/>
                          <a:cs typeface="Georgia"/>
                          <a:sym typeface="Georgia"/>
                        </a:rPr>
                        <a:t>The term community networking was coined in the 1980s. Since then, the term has been defined in many different ways.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100"/>
                        <a:buFont typeface="Georgia"/>
                        <a:buNone/>
                      </a:pPr>
                      <a:r>
                        <a:rPr b="0" i="0" lang="en-US" sz="2100" u="none" cap="none" strike="noStrike">
                          <a:solidFill>
                            <a:schemeClr val="dk1"/>
                          </a:solidFill>
                          <a:latin typeface="Georgia"/>
                          <a:ea typeface="Georgia"/>
                          <a:cs typeface="Georgia"/>
                          <a:sym typeface="Georgia"/>
                        </a:rPr>
                        <a:t>The term community networking, which was coined in the 1980s, has been defined in many different ways.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71550">
                <a:tc>
                  <a:txBody>
                    <a:bodyPr/>
                    <a:lstStyle/>
                    <a:p>
                      <a:pPr indent="0" lvl="0" marL="0" marR="0" rtl="0" algn="l">
                        <a:lnSpc>
                          <a:spcPct val="100000"/>
                        </a:lnSpc>
                        <a:spcBef>
                          <a:spcPts val="0"/>
                        </a:spcBef>
                        <a:spcAft>
                          <a:spcPts val="0"/>
                        </a:spcAft>
                        <a:buClr>
                          <a:schemeClr val="dk1"/>
                        </a:buClr>
                        <a:buSzPts val="2100"/>
                        <a:buFont typeface="Georgia"/>
                        <a:buNone/>
                      </a:pPr>
                      <a:r>
                        <a:rPr b="0" i="0" lang="en-US" sz="2100" u="none" cap="none" strike="noStrike">
                          <a:solidFill>
                            <a:schemeClr val="dk1"/>
                          </a:solidFill>
                          <a:latin typeface="Georgia"/>
                          <a:ea typeface="Georgia"/>
                          <a:cs typeface="Georgia"/>
                          <a:sym typeface="Georgia"/>
                        </a:rPr>
                        <a:t>Although social networking is possible in person, this process usually takes place online. </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100"/>
                        <a:buFont typeface="Georgia"/>
                        <a:buNone/>
                      </a:pPr>
                      <a:r>
                        <a:rPr b="0" i="0" lang="en-US" sz="2100" u="none" cap="none" strike="noStrike">
                          <a:solidFill>
                            <a:schemeClr val="dk1"/>
                          </a:solidFill>
                          <a:latin typeface="Georgia"/>
                          <a:ea typeface="Georgia"/>
                          <a:cs typeface="Georgia"/>
                          <a:sym typeface="Georgia"/>
                        </a:rPr>
                        <a:t>Although social networking is possible in person, it usually takes place online. </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Google Shape;218;p15"/>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4400"/>
              <a:buFont typeface="Gill Sans"/>
              <a:buNone/>
            </a:pPr>
            <a:r>
              <a:rPr b="1" lang="en-US" sz="4400"/>
              <a:t>ACTIVITY 1</a:t>
            </a:r>
            <a:endParaRPr/>
          </a:p>
        </p:txBody>
      </p:sp>
      <p:sp>
        <p:nvSpPr>
          <p:cNvPr id="219" name="Google Shape;219;p15"/>
          <p:cNvSpPr txBox="1"/>
          <p:nvPr>
            <p:ph idx="1" type="body"/>
          </p:nvPr>
        </p:nvSpPr>
        <p:spPr>
          <a:xfrm>
            <a:off x="889686" y="1631092"/>
            <a:ext cx="10234996" cy="4108935"/>
          </a:xfrm>
          <a:prstGeom prst="rect">
            <a:avLst/>
          </a:prstGeom>
          <a:solidFill>
            <a:schemeClr val="dk1"/>
          </a:solidFill>
          <a:ln>
            <a:noFill/>
          </a:ln>
        </p:spPr>
        <p:txBody>
          <a:bodyPr anchorCtr="0" anchor="t" bIns="45700" lIns="91425" spcFirstLastPara="1" rIns="91425" wrap="square" tIns="45700">
            <a:normAutofit/>
          </a:bodyPr>
          <a:lstStyle/>
          <a:p>
            <a:pPr indent="-114300" lvl="0" marL="228600" rtl="0" algn="l">
              <a:lnSpc>
                <a:spcPct val="100000"/>
              </a:lnSpc>
              <a:spcBef>
                <a:spcPts val="0"/>
              </a:spcBef>
              <a:spcAft>
                <a:spcPts val="0"/>
              </a:spcAft>
              <a:buSzPts val="1800"/>
              <a:buNone/>
            </a:pPr>
            <a:r>
              <a:t/>
            </a:r>
            <a:endParaRPr/>
          </a:p>
          <a:p>
            <a:pPr indent="-114300" lvl="0" marL="228600" rtl="0" algn="l">
              <a:lnSpc>
                <a:spcPct val="100000"/>
              </a:lnSpc>
              <a:spcBef>
                <a:spcPts val="1000"/>
              </a:spcBef>
              <a:spcAft>
                <a:spcPts val="0"/>
              </a:spcAft>
              <a:buSzPts val="1800"/>
              <a:buNone/>
            </a:pPr>
            <a:r>
              <a:t/>
            </a:r>
            <a:endParaRPr/>
          </a:p>
          <a:p>
            <a:pPr indent="0" lvl="0" marL="0" rtl="0" algn="ctr">
              <a:lnSpc>
                <a:spcPct val="100000"/>
              </a:lnSpc>
              <a:spcBef>
                <a:spcPts val="1000"/>
              </a:spcBef>
              <a:spcAft>
                <a:spcPts val="0"/>
              </a:spcAft>
              <a:buSzPts val="6000"/>
              <a:buNone/>
            </a:pPr>
            <a:r>
              <a:rPr b="1" lang="en-US" sz="6000">
                <a:solidFill>
                  <a:schemeClr val="lt1"/>
                </a:solidFill>
                <a:latin typeface="Short Stack"/>
                <a:ea typeface="Short Stack"/>
                <a:cs typeface="Short Stack"/>
                <a:sym typeface="Short Stack"/>
              </a:rPr>
              <a:t>The Minister’s </a:t>
            </a:r>
            <a:endParaRPr/>
          </a:p>
          <a:p>
            <a:pPr indent="0" lvl="0" marL="0" rtl="0" algn="ctr">
              <a:lnSpc>
                <a:spcPct val="100000"/>
              </a:lnSpc>
              <a:spcBef>
                <a:spcPts val="1000"/>
              </a:spcBef>
              <a:spcAft>
                <a:spcPts val="0"/>
              </a:spcAft>
              <a:buSzPts val="6000"/>
              <a:buNone/>
            </a:pPr>
            <a:r>
              <a:rPr b="1" lang="en-US" sz="6000">
                <a:solidFill>
                  <a:schemeClr val="lt1"/>
                </a:solidFill>
                <a:latin typeface="Short Stack"/>
                <a:ea typeface="Short Stack"/>
                <a:cs typeface="Short Stack"/>
                <a:sym typeface="Short Stack"/>
              </a:rPr>
              <a:t>Press Conference</a:t>
            </a:r>
            <a:endParaRPr/>
          </a:p>
        </p:txBody>
      </p:sp>
      <p:sp>
        <p:nvSpPr>
          <p:cNvPr id="220" name="Google Shape;220;p15"/>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21" name="Google Shape;221;p15"/>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22" name="Google Shape;222;p15"/>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23" name="Google Shape;223;p15"/>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16"/>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4400"/>
              <a:buFont typeface="Gill Sans"/>
              <a:buNone/>
            </a:pPr>
            <a:r>
              <a:rPr b="1" lang="en-US" sz="4400"/>
              <a:t>ACTIVITY 3 </a:t>
            </a:r>
            <a:r>
              <a:rPr b="1" lang="en-US" sz="2000"/>
              <a:t>SECOND WORKSHOP</a:t>
            </a:r>
            <a:endParaRPr/>
          </a:p>
        </p:txBody>
      </p:sp>
      <p:sp>
        <p:nvSpPr>
          <p:cNvPr id="229" name="Google Shape;229;p16"/>
          <p:cNvSpPr txBox="1"/>
          <p:nvPr>
            <p:ph idx="1" type="body"/>
          </p:nvPr>
        </p:nvSpPr>
        <p:spPr>
          <a:xfrm>
            <a:off x="889686" y="1297460"/>
            <a:ext cx="10234996" cy="4442568"/>
          </a:xfrm>
          <a:prstGeom prst="rect">
            <a:avLst/>
          </a:prstGeom>
          <a:solidFill>
            <a:schemeClr val="dk1"/>
          </a:solidFill>
          <a:ln>
            <a:noFill/>
          </a:ln>
        </p:spPr>
        <p:txBody>
          <a:bodyPr anchorCtr="0" anchor="t" bIns="45700" lIns="91425" spcFirstLastPara="1" rIns="91425" wrap="square" tIns="45700">
            <a:normAutofit/>
          </a:bodyPr>
          <a:lstStyle/>
          <a:p>
            <a:pPr indent="-114300" lvl="0" marL="228600" rtl="0" algn="l">
              <a:lnSpc>
                <a:spcPct val="100000"/>
              </a:lnSpc>
              <a:spcBef>
                <a:spcPts val="0"/>
              </a:spcBef>
              <a:spcAft>
                <a:spcPts val="0"/>
              </a:spcAft>
              <a:buSzPts val="1800"/>
              <a:buNone/>
            </a:pPr>
            <a:r>
              <a:t/>
            </a:r>
            <a:endParaRPr/>
          </a:p>
          <a:p>
            <a:pPr indent="0" lvl="0" marL="0" rtl="0" algn="ctr">
              <a:lnSpc>
                <a:spcPct val="100000"/>
              </a:lnSpc>
              <a:spcBef>
                <a:spcPts val="1000"/>
              </a:spcBef>
              <a:spcAft>
                <a:spcPts val="0"/>
              </a:spcAft>
              <a:buSzPts val="3200"/>
              <a:buNone/>
            </a:pPr>
            <a:r>
              <a:rPr b="1" lang="en-US" sz="3200">
                <a:solidFill>
                  <a:schemeClr val="lt1"/>
                </a:solidFill>
                <a:latin typeface="Short Stack"/>
                <a:ea typeface="Short Stack"/>
                <a:cs typeface="Short Stack"/>
                <a:sym typeface="Short Stack"/>
              </a:rPr>
              <a:t>The Minister’s Speech Feedback</a:t>
            </a:r>
            <a:endParaRPr/>
          </a:p>
          <a:p>
            <a:pPr indent="0" lvl="0" marL="0" rtl="0" algn="ctr">
              <a:lnSpc>
                <a:spcPct val="100000"/>
              </a:lnSpc>
              <a:spcBef>
                <a:spcPts val="1000"/>
              </a:spcBef>
              <a:spcAft>
                <a:spcPts val="0"/>
              </a:spcAft>
              <a:buSzPts val="2400"/>
              <a:buNone/>
            </a:pPr>
            <a:r>
              <a:t/>
            </a:r>
            <a:endParaRPr b="1" sz="2400">
              <a:solidFill>
                <a:schemeClr val="lt1"/>
              </a:solidFill>
              <a:latin typeface="Short Stack"/>
              <a:ea typeface="Short Stack"/>
              <a:cs typeface="Short Stack"/>
              <a:sym typeface="Short Stack"/>
            </a:endParaRPr>
          </a:p>
          <a:p>
            <a:pPr indent="-457200" lvl="0" marL="457200" rtl="0" algn="l">
              <a:lnSpc>
                <a:spcPct val="150000"/>
              </a:lnSpc>
              <a:spcBef>
                <a:spcPts val="1000"/>
              </a:spcBef>
              <a:spcAft>
                <a:spcPts val="0"/>
              </a:spcAft>
              <a:buSzPts val="2400"/>
              <a:buFont typeface="Gill Sans"/>
              <a:buAutoNum type="arabicPeriod"/>
            </a:pPr>
            <a:r>
              <a:rPr b="1" lang="en-US" sz="2400">
                <a:solidFill>
                  <a:schemeClr val="lt1"/>
                </a:solidFill>
                <a:latin typeface="Short Stack"/>
                <a:ea typeface="Short Stack"/>
                <a:cs typeface="Short Stack"/>
                <a:sym typeface="Short Stack"/>
              </a:rPr>
              <a:t>Look at your article. Make any changes (accuracy, sentences, range) you think are necessary</a:t>
            </a:r>
            <a:endParaRPr/>
          </a:p>
          <a:p>
            <a:pPr indent="-457200" lvl="0" marL="457200" rtl="0" algn="l">
              <a:lnSpc>
                <a:spcPct val="150000"/>
              </a:lnSpc>
              <a:spcBef>
                <a:spcPts val="1000"/>
              </a:spcBef>
              <a:spcAft>
                <a:spcPts val="0"/>
              </a:spcAft>
              <a:buSzPts val="2400"/>
              <a:buFont typeface="Gill Sans"/>
              <a:buAutoNum type="arabicPeriod"/>
            </a:pPr>
            <a:r>
              <a:rPr b="1" lang="en-US" sz="2400">
                <a:solidFill>
                  <a:schemeClr val="lt1"/>
                </a:solidFill>
                <a:latin typeface="Short Stack"/>
                <a:ea typeface="Short Stack"/>
                <a:cs typeface="Short Stack"/>
                <a:sym typeface="Short Stack"/>
              </a:rPr>
              <a:t>Peer review</a:t>
            </a:r>
            <a:endParaRPr/>
          </a:p>
          <a:p>
            <a:pPr indent="-457200" lvl="0" marL="457200" rtl="0" algn="l">
              <a:lnSpc>
                <a:spcPct val="150000"/>
              </a:lnSpc>
              <a:spcBef>
                <a:spcPts val="1000"/>
              </a:spcBef>
              <a:spcAft>
                <a:spcPts val="0"/>
              </a:spcAft>
              <a:buSzPts val="2400"/>
              <a:buFont typeface="Gill Sans"/>
              <a:buAutoNum type="arabicPeriod"/>
            </a:pPr>
            <a:r>
              <a:rPr b="1" lang="en-US" sz="2400">
                <a:solidFill>
                  <a:schemeClr val="lt1"/>
                </a:solidFill>
                <a:latin typeface="Short Stack"/>
                <a:ea typeface="Short Stack"/>
                <a:cs typeface="Short Stack"/>
                <a:sym typeface="Short Stack"/>
              </a:rPr>
              <a:t>Feedback</a:t>
            </a:r>
            <a:endParaRPr/>
          </a:p>
          <a:p>
            <a:pPr indent="-76200" lvl="0" marL="228600" rtl="0" algn="l">
              <a:lnSpc>
                <a:spcPct val="100000"/>
              </a:lnSpc>
              <a:spcBef>
                <a:spcPts val="1000"/>
              </a:spcBef>
              <a:spcAft>
                <a:spcPts val="0"/>
              </a:spcAft>
              <a:buSzPts val="2400"/>
              <a:buNone/>
            </a:pPr>
            <a:r>
              <a:t/>
            </a:r>
            <a:endParaRPr b="1" sz="2400">
              <a:solidFill>
                <a:schemeClr val="lt1"/>
              </a:solidFill>
              <a:latin typeface="Short Stack"/>
              <a:ea typeface="Short Stack"/>
              <a:cs typeface="Short Stack"/>
              <a:sym typeface="Short Stack"/>
            </a:endParaRPr>
          </a:p>
        </p:txBody>
      </p:sp>
      <p:sp>
        <p:nvSpPr>
          <p:cNvPr id="230" name="Google Shape;230;p16"/>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31" name="Google Shape;231;p16"/>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32" name="Google Shape;232;p16"/>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33" name="Google Shape;233;p16"/>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17"/>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4400"/>
              <a:buFont typeface="Gill Sans"/>
              <a:buNone/>
            </a:pPr>
            <a:r>
              <a:rPr b="1" lang="en-US" sz="4400"/>
              <a:t>ACTIVITY 6</a:t>
            </a:r>
            <a:endParaRPr/>
          </a:p>
        </p:txBody>
      </p:sp>
      <p:sp>
        <p:nvSpPr>
          <p:cNvPr id="239" name="Google Shape;239;p17"/>
          <p:cNvSpPr txBox="1"/>
          <p:nvPr>
            <p:ph idx="1" type="body"/>
          </p:nvPr>
        </p:nvSpPr>
        <p:spPr>
          <a:xfrm>
            <a:off x="889686" y="1631092"/>
            <a:ext cx="10234996" cy="4108935"/>
          </a:xfrm>
          <a:prstGeom prst="rect">
            <a:avLst/>
          </a:prstGeom>
          <a:solidFill>
            <a:schemeClr val="dk1"/>
          </a:solidFill>
          <a:ln>
            <a:noFill/>
          </a:ln>
        </p:spPr>
        <p:txBody>
          <a:bodyPr anchorCtr="0" anchor="t" bIns="45700" lIns="91425" spcFirstLastPara="1" rIns="91425" wrap="square" tIns="45700">
            <a:normAutofit/>
          </a:bodyPr>
          <a:lstStyle/>
          <a:p>
            <a:pPr indent="-114300" lvl="0" marL="228600" rtl="0" algn="l">
              <a:lnSpc>
                <a:spcPct val="100000"/>
              </a:lnSpc>
              <a:spcBef>
                <a:spcPts val="0"/>
              </a:spcBef>
              <a:spcAft>
                <a:spcPts val="0"/>
              </a:spcAft>
              <a:buSzPts val="1800"/>
              <a:buNone/>
            </a:pPr>
            <a:r>
              <a:t/>
            </a:r>
            <a:endParaRPr/>
          </a:p>
          <a:p>
            <a:pPr indent="-114300" lvl="0" marL="228600" rtl="0" algn="l">
              <a:lnSpc>
                <a:spcPct val="100000"/>
              </a:lnSpc>
              <a:spcBef>
                <a:spcPts val="1000"/>
              </a:spcBef>
              <a:spcAft>
                <a:spcPts val="0"/>
              </a:spcAft>
              <a:buSzPts val="1800"/>
              <a:buNone/>
            </a:pPr>
            <a:r>
              <a:t/>
            </a:r>
            <a:endParaRPr/>
          </a:p>
          <a:p>
            <a:pPr indent="0" lvl="0" marL="0" rtl="0" algn="ctr">
              <a:lnSpc>
                <a:spcPct val="100000"/>
              </a:lnSpc>
              <a:spcBef>
                <a:spcPts val="1000"/>
              </a:spcBef>
              <a:spcAft>
                <a:spcPts val="0"/>
              </a:spcAft>
              <a:buSzPts val="6000"/>
              <a:buNone/>
            </a:pPr>
            <a:r>
              <a:rPr b="1" lang="en-US" sz="6000">
                <a:solidFill>
                  <a:schemeClr val="lt1"/>
                </a:solidFill>
                <a:latin typeface="Short Stack"/>
                <a:ea typeface="Short Stack"/>
                <a:cs typeface="Short Stack"/>
                <a:sym typeface="Short Stack"/>
              </a:rPr>
              <a:t> Your sentences: revisited!!</a:t>
            </a:r>
            <a:endParaRPr/>
          </a:p>
        </p:txBody>
      </p:sp>
      <p:sp>
        <p:nvSpPr>
          <p:cNvPr id="240" name="Google Shape;240;p17"/>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41" name="Google Shape;241;p17"/>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42" name="Google Shape;242;p17"/>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43" name="Google Shape;243;p17"/>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Google Shape;248;p18"/>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b="1" lang="en-US"/>
              <a:t>SOME USEFUL RESOURCES</a:t>
            </a:r>
            <a:endParaRPr/>
          </a:p>
        </p:txBody>
      </p:sp>
      <p:sp>
        <p:nvSpPr>
          <p:cNvPr id="249" name="Google Shape;249;p18"/>
          <p:cNvSpPr txBox="1"/>
          <p:nvPr>
            <p:ph idx="1" type="body"/>
          </p:nvPr>
        </p:nvSpPr>
        <p:spPr>
          <a:xfrm>
            <a:off x="889686" y="1631092"/>
            <a:ext cx="10234996" cy="4108935"/>
          </a:xfrm>
          <a:prstGeom prst="rect">
            <a:avLst/>
          </a:prstGeom>
          <a:noFill/>
          <a:ln>
            <a:noFill/>
          </a:ln>
        </p:spPr>
        <p:txBody>
          <a:bodyPr anchorCtr="0" anchor="t" bIns="45700" lIns="91425" spcFirstLastPara="1" rIns="91425" wrap="square" tIns="45700">
            <a:normAutofit/>
          </a:bodyPr>
          <a:lstStyle/>
          <a:p>
            <a:pPr indent="-228600" lvl="0" marL="228600" rtl="0" algn="l">
              <a:lnSpc>
                <a:spcPct val="140000"/>
              </a:lnSpc>
              <a:spcBef>
                <a:spcPts val="0"/>
              </a:spcBef>
              <a:spcAft>
                <a:spcPts val="0"/>
              </a:spcAft>
              <a:buSzPts val="2220"/>
              <a:buNone/>
            </a:pPr>
            <a:r>
              <a:rPr b="1" lang="en-US" sz="2220"/>
              <a:t>Academic Word List  (AWL)</a:t>
            </a:r>
            <a:endParaRPr/>
          </a:p>
          <a:p>
            <a:pPr indent="0" lvl="0" marL="0" rtl="0" algn="l">
              <a:lnSpc>
                <a:spcPct val="140000"/>
              </a:lnSpc>
              <a:spcBef>
                <a:spcPts val="0"/>
              </a:spcBef>
              <a:spcAft>
                <a:spcPts val="0"/>
              </a:spcAft>
              <a:buSzPts val="2220"/>
              <a:buNone/>
            </a:pPr>
            <a:r>
              <a:rPr lang="en-US" sz="2220" u="sng">
                <a:solidFill>
                  <a:schemeClr val="hlink"/>
                </a:solidFill>
                <a:hlinkClick r:id="rId3"/>
              </a:rPr>
              <a:t>http://www.victoria.ac.nz/lals/resources/academicwordlist/</a:t>
            </a:r>
            <a:r>
              <a:rPr lang="en-US" sz="2220"/>
              <a:t> </a:t>
            </a:r>
            <a:endParaRPr/>
          </a:p>
          <a:p>
            <a:pPr indent="0" lvl="0" marL="0" rtl="0" algn="l">
              <a:lnSpc>
                <a:spcPct val="140000"/>
              </a:lnSpc>
              <a:spcBef>
                <a:spcPts val="0"/>
              </a:spcBef>
              <a:spcAft>
                <a:spcPts val="0"/>
              </a:spcAft>
              <a:buSzPts val="2220"/>
              <a:buNone/>
            </a:pPr>
            <a:r>
              <a:rPr b="1" lang="en-US" sz="2220"/>
              <a:t>Academic Phrasebank</a:t>
            </a:r>
            <a:endParaRPr/>
          </a:p>
          <a:p>
            <a:pPr indent="0" lvl="0" marL="0" rtl="0" algn="l">
              <a:lnSpc>
                <a:spcPct val="140000"/>
              </a:lnSpc>
              <a:spcBef>
                <a:spcPts val="0"/>
              </a:spcBef>
              <a:spcAft>
                <a:spcPts val="0"/>
              </a:spcAft>
              <a:buSzPts val="2220"/>
              <a:buNone/>
            </a:pPr>
            <a:r>
              <a:rPr lang="en-US" sz="2220" u="sng">
                <a:solidFill>
                  <a:schemeClr val="hlink"/>
                </a:solidFill>
                <a:hlinkClick r:id="rId4"/>
              </a:rPr>
              <a:t>http://www.phrasebank.manchester.ac.uk/</a:t>
            </a:r>
            <a:r>
              <a:rPr lang="en-US" sz="2220"/>
              <a:t> </a:t>
            </a:r>
            <a:endParaRPr/>
          </a:p>
          <a:p>
            <a:pPr indent="0" lvl="0" marL="0" rtl="0" algn="l">
              <a:lnSpc>
                <a:spcPct val="140000"/>
              </a:lnSpc>
              <a:spcBef>
                <a:spcPts val="0"/>
              </a:spcBef>
              <a:spcAft>
                <a:spcPts val="0"/>
              </a:spcAft>
              <a:buSzPts val="2220"/>
              <a:buNone/>
            </a:pPr>
            <a:r>
              <a:rPr b="1" lang="en-US" sz="2220"/>
              <a:t>Purdue Online Writing Lab</a:t>
            </a:r>
            <a:endParaRPr/>
          </a:p>
          <a:p>
            <a:pPr indent="0" lvl="0" marL="0" rtl="0" algn="l">
              <a:lnSpc>
                <a:spcPct val="140000"/>
              </a:lnSpc>
              <a:spcBef>
                <a:spcPts val="0"/>
              </a:spcBef>
              <a:spcAft>
                <a:spcPts val="0"/>
              </a:spcAft>
              <a:buSzPts val="2220"/>
              <a:buNone/>
            </a:pPr>
            <a:r>
              <a:rPr lang="en-US" sz="2220" u="sng">
                <a:solidFill>
                  <a:schemeClr val="hlink"/>
                </a:solidFill>
                <a:hlinkClick r:id="rId5"/>
              </a:rPr>
              <a:t>https://owl.english.purdue.edu/owl/</a:t>
            </a:r>
            <a:endParaRPr sz="2220" u="sng">
              <a:solidFill>
                <a:schemeClr val="hlink"/>
              </a:solidFill>
            </a:endParaRPr>
          </a:p>
          <a:p>
            <a:pPr indent="0" lvl="0" marL="0" rtl="0" algn="l">
              <a:lnSpc>
                <a:spcPct val="90000"/>
              </a:lnSpc>
              <a:spcBef>
                <a:spcPts val="0"/>
              </a:spcBef>
              <a:spcAft>
                <a:spcPts val="0"/>
              </a:spcAft>
              <a:buSzPts val="1665"/>
              <a:buNone/>
            </a:pPr>
            <a:r>
              <a:t/>
            </a:r>
            <a:endParaRPr sz="1665" u="sng">
              <a:solidFill>
                <a:schemeClr val="hlink"/>
              </a:solidFill>
            </a:endParaRPr>
          </a:p>
          <a:p>
            <a:pPr indent="0" lvl="0" marL="0" rtl="0" algn="l">
              <a:lnSpc>
                <a:spcPct val="90000"/>
              </a:lnSpc>
              <a:spcBef>
                <a:spcPts val="0"/>
              </a:spcBef>
              <a:spcAft>
                <a:spcPts val="0"/>
              </a:spcAft>
              <a:buSzPts val="1665"/>
              <a:buNone/>
            </a:pPr>
            <a:r>
              <a:t/>
            </a:r>
            <a:endParaRPr sz="1665" u="sng">
              <a:solidFill>
                <a:schemeClr val="hlink"/>
              </a:solidFill>
            </a:endParaRPr>
          </a:p>
          <a:p>
            <a:pPr indent="0" lvl="0" marL="0" rtl="0" algn="l">
              <a:lnSpc>
                <a:spcPct val="90000"/>
              </a:lnSpc>
              <a:spcBef>
                <a:spcPts val="0"/>
              </a:spcBef>
              <a:spcAft>
                <a:spcPts val="0"/>
              </a:spcAft>
              <a:buSzPts val="4070"/>
              <a:buNone/>
            </a:pPr>
            <a:r>
              <a:rPr b="1" lang="en-US" sz="4070">
                <a:solidFill>
                  <a:schemeClr val="dk1"/>
                </a:solidFill>
                <a:latin typeface="Corsiva"/>
                <a:ea typeface="Corsiva"/>
                <a:cs typeface="Corsiva"/>
                <a:sym typeface="Corsiva"/>
              </a:rPr>
              <a:t>Transition words and phrases</a:t>
            </a:r>
            <a:endParaRPr b="1" sz="4070">
              <a:solidFill>
                <a:schemeClr val="dk1"/>
              </a:solidFill>
              <a:latin typeface="Corsiva"/>
              <a:ea typeface="Corsiva"/>
              <a:cs typeface="Corsiva"/>
              <a:sym typeface="Corsiva"/>
            </a:endParaRPr>
          </a:p>
        </p:txBody>
      </p:sp>
      <p:sp>
        <p:nvSpPr>
          <p:cNvPr id="250" name="Google Shape;250;p18"/>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51" name="Google Shape;251;p18"/>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52" name="Google Shape;252;p18"/>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53" name="Google Shape;253;p18"/>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19"/>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520"/>
              <a:buFont typeface="Gill Sans"/>
              <a:buNone/>
            </a:pPr>
            <a:r>
              <a:rPr b="1" lang="en-US" sz="2520"/>
              <a:t>WHAT IS ACADEMIC WRITING IN ENGLISH (2)</a:t>
            </a:r>
            <a:endParaRPr sz="2520"/>
          </a:p>
        </p:txBody>
      </p:sp>
      <p:sp>
        <p:nvSpPr>
          <p:cNvPr id="259" name="Google Shape;259;p19"/>
          <p:cNvSpPr txBox="1"/>
          <p:nvPr>
            <p:ph idx="1" type="body"/>
          </p:nvPr>
        </p:nvSpPr>
        <p:spPr>
          <a:xfrm>
            <a:off x="889686" y="1309816"/>
            <a:ext cx="10234996" cy="4727769"/>
          </a:xfrm>
          <a:prstGeom prst="rect">
            <a:avLst/>
          </a:prstGeom>
          <a:noFill/>
          <a:ln>
            <a:noFill/>
          </a:ln>
        </p:spPr>
        <p:txBody>
          <a:bodyPr anchorCtr="0" anchor="t" bIns="45700" lIns="91425" spcFirstLastPara="1" rIns="91425" wrap="square" tIns="45700">
            <a:normAutofit/>
          </a:bodyPr>
          <a:lstStyle/>
          <a:p>
            <a:pPr indent="-228600" lvl="0" marL="228600" rtl="0" algn="l">
              <a:lnSpc>
                <a:spcPct val="80000"/>
              </a:lnSpc>
              <a:spcBef>
                <a:spcPts val="0"/>
              </a:spcBef>
              <a:spcAft>
                <a:spcPts val="0"/>
              </a:spcAft>
              <a:buSzPts val="2029"/>
              <a:buNone/>
            </a:pPr>
            <a:r>
              <a:rPr b="1" lang="en-US" sz="2029"/>
              <a:t>Principle aspects of English language use</a:t>
            </a:r>
            <a:endParaRPr/>
          </a:p>
          <a:p>
            <a:pPr indent="0" lvl="0" marL="279400" rtl="0" algn="l">
              <a:lnSpc>
                <a:spcPct val="80000"/>
              </a:lnSpc>
              <a:spcBef>
                <a:spcPts val="0"/>
              </a:spcBef>
              <a:spcAft>
                <a:spcPts val="0"/>
              </a:spcAft>
              <a:buClr>
                <a:srgbClr val="000000"/>
              </a:buClr>
              <a:buSzPts val="1260"/>
              <a:buNone/>
            </a:pPr>
            <a:r>
              <a:t/>
            </a:r>
            <a:endParaRPr sz="1260">
              <a:solidFill>
                <a:srgbClr val="000000"/>
              </a:solidFill>
              <a:highlight>
                <a:srgbClr val="FFFFFF"/>
              </a:highlight>
              <a:latin typeface="Calibri"/>
              <a:ea typeface="Calibri"/>
              <a:cs typeface="Calibri"/>
              <a:sym typeface="Calibri"/>
            </a:endParaRPr>
          </a:p>
          <a:p>
            <a:pPr indent="-317500" lvl="0" marL="596900" rtl="0" algn="l">
              <a:lnSpc>
                <a:spcPct val="80000"/>
              </a:lnSpc>
              <a:spcBef>
                <a:spcPts val="1500"/>
              </a:spcBef>
              <a:spcAft>
                <a:spcPts val="0"/>
              </a:spcAft>
              <a:buClr>
                <a:srgbClr val="000000"/>
              </a:buClr>
              <a:buSzPts val="2029"/>
              <a:buFont typeface="Calibri"/>
              <a:buChar char="•"/>
            </a:pPr>
            <a:r>
              <a:rPr lang="en-US" sz="2029">
                <a:solidFill>
                  <a:srgbClr val="000000"/>
                </a:solidFill>
                <a:highlight>
                  <a:srgbClr val="FFFFFF"/>
                </a:highlight>
                <a:latin typeface="Calibri"/>
                <a:ea typeface="Calibri"/>
                <a:cs typeface="Calibri"/>
                <a:sym typeface="Calibri"/>
              </a:rPr>
              <a:t>formal language</a:t>
            </a:r>
            <a:endParaRPr/>
          </a:p>
          <a:p>
            <a:pPr indent="-317500" lvl="0" marL="596900" rtl="0" algn="l">
              <a:lnSpc>
                <a:spcPct val="80000"/>
              </a:lnSpc>
              <a:spcBef>
                <a:spcPts val="1500"/>
              </a:spcBef>
              <a:spcAft>
                <a:spcPts val="0"/>
              </a:spcAft>
              <a:buClr>
                <a:srgbClr val="000000"/>
              </a:buClr>
              <a:buSzPts val="2029"/>
              <a:buFont typeface="Calibri"/>
              <a:buChar char="•"/>
            </a:pPr>
            <a:r>
              <a:rPr lang="en-US" sz="2029">
                <a:solidFill>
                  <a:srgbClr val="000000"/>
                </a:solidFill>
                <a:highlight>
                  <a:srgbClr val="FFFFFF"/>
                </a:highlight>
                <a:latin typeface="Calibri"/>
                <a:ea typeface="Calibri"/>
                <a:cs typeface="Calibri"/>
                <a:sym typeface="Calibri"/>
              </a:rPr>
              <a:t>a wide and appropriate academic vocabulary</a:t>
            </a:r>
            <a:endParaRPr/>
          </a:p>
          <a:p>
            <a:pPr indent="-317500" lvl="0" marL="596900" rtl="0" algn="l">
              <a:lnSpc>
                <a:spcPct val="80000"/>
              </a:lnSpc>
              <a:spcBef>
                <a:spcPts val="1500"/>
              </a:spcBef>
              <a:spcAft>
                <a:spcPts val="0"/>
              </a:spcAft>
              <a:buClr>
                <a:srgbClr val="000000"/>
              </a:buClr>
              <a:buSzPts val="2029"/>
              <a:buFont typeface="Calibri"/>
              <a:buChar char="•"/>
            </a:pPr>
            <a:r>
              <a:rPr lang="en-US" sz="2029">
                <a:solidFill>
                  <a:srgbClr val="000000"/>
                </a:solidFill>
                <a:highlight>
                  <a:srgbClr val="FFFFFF"/>
                </a:highlight>
                <a:latin typeface="Calibri"/>
                <a:ea typeface="Calibri"/>
                <a:cs typeface="Calibri"/>
                <a:sym typeface="Calibri"/>
              </a:rPr>
              <a:t>correctly structured text (sentence &amp; paragraph level)</a:t>
            </a:r>
            <a:endParaRPr/>
          </a:p>
          <a:p>
            <a:pPr indent="-317500" lvl="0" marL="596900" rtl="0" algn="l">
              <a:lnSpc>
                <a:spcPct val="80000"/>
              </a:lnSpc>
              <a:spcBef>
                <a:spcPts val="1500"/>
              </a:spcBef>
              <a:spcAft>
                <a:spcPts val="0"/>
              </a:spcAft>
              <a:buClr>
                <a:srgbClr val="000000"/>
              </a:buClr>
              <a:buSzPts val="2029"/>
              <a:buFont typeface="Calibri"/>
              <a:buChar char="•"/>
            </a:pPr>
            <a:r>
              <a:rPr lang="en-US" sz="2029">
                <a:solidFill>
                  <a:srgbClr val="000000"/>
                </a:solidFill>
                <a:highlight>
                  <a:srgbClr val="FFFFFF"/>
                </a:highlight>
                <a:latin typeface="Calibri"/>
                <a:ea typeface="Calibri"/>
                <a:cs typeface="Calibri"/>
                <a:sym typeface="Calibri"/>
              </a:rPr>
              <a:t>use of correct punctuation</a:t>
            </a:r>
            <a:endParaRPr/>
          </a:p>
          <a:p>
            <a:pPr indent="-317500" lvl="0" marL="596900" rtl="0" algn="l">
              <a:lnSpc>
                <a:spcPct val="80000"/>
              </a:lnSpc>
              <a:spcBef>
                <a:spcPts val="1500"/>
              </a:spcBef>
              <a:spcAft>
                <a:spcPts val="0"/>
              </a:spcAft>
              <a:buClr>
                <a:srgbClr val="000000"/>
              </a:buClr>
              <a:buSzPts val="2029"/>
              <a:buFont typeface="Calibri"/>
              <a:buChar char="•"/>
            </a:pPr>
            <a:r>
              <a:rPr lang="en-US" sz="2029">
                <a:solidFill>
                  <a:srgbClr val="000000"/>
                </a:solidFill>
                <a:highlight>
                  <a:srgbClr val="FFFFFF"/>
                </a:highlight>
                <a:latin typeface="Calibri"/>
                <a:ea typeface="Calibri"/>
                <a:cs typeface="Calibri"/>
                <a:sym typeface="Calibri"/>
              </a:rPr>
              <a:t>avoidance of wordiness (circulocution / clarity)</a:t>
            </a:r>
            <a:endParaRPr/>
          </a:p>
          <a:p>
            <a:pPr indent="-317500" lvl="0" marL="596900" rtl="0" algn="l">
              <a:lnSpc>
                <a:spcPct val="80000"/>
              </a:lnSpc>
              <a:spcBef>
                <a:spcPts val="1500"/>
              </a:spcBef>
              <a:spcAft>
                <a:spcPts val="0"/>
              </a:spcAft>
              <a:buClr>
                <a:srgbClr val="000000"/>
              </a:buClr>
              <a:buSzPts val="2029"/>
              <a:buFont typeface="Calibri"/>
              <a:buChar char="•"/>
            </a:pPr>
            <a:r>
              <a:rPr lang="en-US" sz="2029">
                <a:solidFill>
                  <a:srgbClr val="000000"/>
                </a:solidFill>
                <a:highlight>
                  <a:srgbClr val="FFFFFF"/>
                </a:highlight>
                <a:latin typeface="Calibri"/>
                <a:ea typeface="Calibri"/>
                <a:cs typeface="Calibri"/>
                <a:sym typeface="Calibri"/>
              </a:rPr>
              <a:t>correct grammar forms</a:t>
            </a:r>
            <a:endParaRPr/>
          </a:p>
          <a:p>
            <a:pPr indent="-317500" lvl="0" marL="596900" rtl="0" algn="l">
              <a:lnSpc>
                <a:spcPct val="80000"/>
              </a:lnSpc>
              <a:spcBef>
                <a:spcPts val="1500"/>
              </a:spcBef>
              <a:spcAft>
                <a:spcPts val="0"/>
              </a:spcAft>
              <a:buClr>
                <a:srgbClr val="000000"/>
              </a:buClr>
              <a:buSzPts val="2029"/>
              <a:buFont typeface="Calibri"/>
              <a:buChar char="•"/>
            </a:pPr>
            <a:r>
              <a:rPr lang="en-US" sz="2029">
                <a:solidFill>
                  <a:srgbClr val="000000"/>
                </a:solidFill>
                <a:highlight>
                  <a:srgbClr val="FFFFFF"/>
                </a:highlight>
                <a:latin typeface="Calibri"/>
                <a:ea typeface="Calibri"/>
                <a:cs typeface="Calibri"/>
                <a:sym typeface="Calibri"/>
              </a:rPr>
              <a:t>linking ideas (coherence / topic sentences &amp; thesis statement</a:t>
            </a:r>
            <a:r>
              <a:rPr lang="en-US" sz="1820">
                <a:solidFill>
                  <a:srgbClr val="000000"/>
                </a:solidFill>
                <a:highlight>
                  <a:srgbClr val="FFFFFF"/>
                </a:highlight>
                <a:latin typeface="Calibri"/>
                <a:ea typeface="Calibri"/>
                <a:cs typeface="Calibri"/>
                <a:sym typeface="Calibri"/>
              </a:rPr>
              <a:t>)</a:t>
            </a:r>
            <a:endParaRPr/>
          </a:p>
          <a:p>
            <a:pPr indent="-228600" lvl="0" marL="228600" rtl="0" algn="l">
              <a:lnSpc>
                <a:spcPct val="80000"/>
              </a:lnSpc>
              <a:spcBef>
                <a:spcPts val="1500"/>
              </a:spcBef>
              <a:spcAft>
                <a:spcPts val="0"/>
              </a:spcAft>
              <a:buSzPts val="2520"/>
              <a:buNone/>
            </a:pPr>
            <a:r>
              <a:t/>
            </a:r>
            <a:endParaRPr b="1" sz="2520">
              <a:solidFill>
                <a:srgbClr val="000000"/>
              </a:solidFill>
              <a:highlight>
                <a:srgbClr val="FFFFFF"/>
              </a:highlight>
              <a:latin typeface="Calibri"/>
              <a:ea typeface="Calibri"/>
              <a:cs typeface="Calibri"/>
              <a:sym typeface="Calibri"/>
            </a:endParaRPr>
          </a:p>
          <a:p>
            <a:pPr indent="-228600" lvl="0" marL="228600" rtl="0" algn="l">
              <a:lnSpc>
                <a:spcPct val="80000"/>
              </a:lnSpc>
              <a:spcBef>
                <a:spcPts val="1500"/>
              </a:spcBef>
              <a:spcAft>
                <a:spcPts val="0"/>
              </a:spcAft>
              <a:buSzPts val="2520"/>
              <a:buNone/>
            </a:pPr>
            <a:r>
              <a:rPr b="1" lang="en-US" sz="2520">
                <a:solidFill>
                  <a:srgbClr val="000000"/>
                </a:solidFill>
                <a:highlight>
                  <a:srgbClr val="FFFFFF"/>
                </a:highlight>
                <a:latin typeface="Calibri"/>
                <a:ea typeface="Calibri"/>
                <a:cs typeface="Calibri"/>
                <a:sym typeface="Calibri"/>
              </a:rPr>
              <a:t>Our focus in these workshops is the use of  appropriate vocabulary (range)</a:t>
            </a:r>
            <a:endParaRPr/>
          </a:p>
          <a:p>
            <a:pPr indent="-148590" lvl="0" marL="228600" rtl="0" algn="l">
              <a:lnSpc>
                <a:spcPct val="80000"/>
              </a:lnSpc>
              <a:spcBef>
                <a:spcPts val="2500"/>
              </a:spcBef>
              <a:spcAft>
                <a:spcPts val="0"/>
              </a:spcAft>
              <a:buSzPts val="1260"/>
              <a:buNone/>
            </a:pPr>
            <a:r>
              <a:t/>
            </a:r>
            <a:endParaRPr sz="1260"/>
          </a:p>
        </p:txBody>
      </p:sp>
      <p:sp>
        <p:nvSpPr>
          <p:cNvPr id="260" name="Google Shape;260;p19"/>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61" name="Google Shape;261;p19"/>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62" name="Google Shape;262;p19"/>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63" name="Google Shape;263;p19"/>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11" st="1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4400"/>
              <a:buFont typeface="Gill Sans"/>
              <a:buNone/>
            </a:pPr>
            <a:r>
              <a:rPr b="1" lang="en-US" sz="4400"/>
              <a:t>PRELIMINARY ACTIVITY</a:t>
            </a:r>
            <a:endParaRPr/>
          </a:p>
        </p:txBody>
      </p:sp>
      <p:sp>
        <p:nvSpPr>
          <p:cNvPr id="114" name="Google Shape;114;p2"/>
          <p:cNvSpPr txBox="1"/>
          <p:nvPr>
            <p:ph idx="1" type="body"/>
          </p:nvPr>
        </p:nvSpPr>
        <p:spPr>
          <a:xfrm>
            <a:off x="889686" y="1631092"/>
            <a:ext cx="10234996" cy="4108935"/>
          </a:xfrm>
          <a:prstGeom prst="rect">
            <a:avLst/>
          </a:prstGeom>
          <a:solidFill>
            <a:schemeClr val="dk1"/>
          </a:solidFill>
          <a:ln>
            <a:noFill/>
          </a:ln>
        </p:spPr>
        <p:txBody>
          <a:bodyPr anchorCtr="0" anchor="t" bIns="45700" lIns="91425" spcFirstLastPara="1" rIns="91425" wrap="square" tIns="45700">
            <a:normAutofit/>
          </a:bodyPr>
          <a:lstStyle/>
          <a:p>
            <a:pPr indent="-114300" lvl="0" marL="228600" rtl="0" algn="l">
              <a:lnSpc>
                <a:spcPct val="100000"/>
              </a:lnSpc>
              <a:spcBef>
                <a:spcPts val="0"/>
              </a:spcBef>
              <a:spcAft>
                <a:spcPts val="0"/>
              </a:spcAft>
              <a:buSzPts val="1800"/>
              <a:buNone/>
            </a:pPr>
            <a:r>
              <a:t/>
            </a:r>
            <a:endParaRPr/>
          </a:p>
          <a:p>
            <a:pPr indent="-114300" lvl="0" marL="228600" rtl="0" algn="l">
              <a:lnSpc>
                <a:spcPct val="100000"/>
              </a:lnSpc>
              <a:spcBef>
                <a:spcPts val="1000"/>
              </a:spcBef>
              <a:spcAft>
                <a:spcPts val="0"/>
              </a:spcAft>
              <a:buSzPts val="1800"/>
              <a:buNone/>
            </a:pPr>
            <a:r>
              <a:t/>
            </a:r>
            <a:endParaRPr/>
          </a:p>
          <a:p>
            <a:pPr indent="0" lvl="0" marL="0" rtl="0" algn="ctr">
              <a:lnSpc>
                <a:spcPct val="100000"/>
              </a:lnSpc>
              <a:spcBef>
                <a:spcPts val="1000"/>
              </a:spcBef>
              <a:spcAft>
                <a:spcPts val="0"/>
              </a:spcAft>
              <a:buSzPts val="6000"/>
              <a:buNone/>
            </a:pPr>
            <a:r>
              <a:rPr b="1" lang="en-US" sz="6000">
                <a:solidFill>
                  <a:schemeClr val="lt1"/>
                </a:solidFill>
                <a:latin typeface="Short Stack"/>
                <a:ea typeface="Short Stack"/>
                <a:cs typeface="Short Stack"/>
                <a:sym typeface="Short Stack"/>
              </a:rPr>
              <a:t> Please write down 3 sentences about yourself!</a:t>
            </a:r>
            <a:endParaRPr/>
          </a:p>
        </p:txBody>
      </p:sp>
      <p:sp>
        <p:nvSpPr>
          <p:cNvPr id="115" name="Google Shape;115;p2"/>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116" name="Google Shape;116;p2"/>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117" name="Google Shape;117;p2"/>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18" name="Google Shape;118;p2"/>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7" name="Shape 267"/>
        <p:cNvGrpSpPr/>
        <p:nvPr/>
      </p:nvGrpSpPr>
      <p:grpSpPr>
        <a:xfrm>
          <a:off x="0" y="0"/>
          <a:ext cx="0" cy="0"/>
          <a:chOff x="0" y="0"/>
          <a:chExt cx="0" cy="0"/>
        </a:xfrm>
      </p:grpSpPr>
      <p:sp>
        <p:nvSpPr>
          <p:cNvPr id="268" name="Google Shape;268;p20"/>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400"/>
              <a:buFont typeface="Gill Sans"/>
              <a:buNone/>
            </a:pPr>
            <a:r>
              <a:rPr b="1" lang="en-US" sz="2400"/>
              <a:t>FORMAL SPEAKING V FORMAL WRITING</a:t>
            </a:r>
            <a:endParaRPr/>
          </a:p>
        </p:txBody>
      </p:sp>
      <p:sp>
        <p:nvSpPr>
          <p:cNvPr id="269" name="Google Shape;269;p20"/>
          <p:cNvSpPr txBox="1"/>
          <p:nvPr>
            <p:ph idx="1" type="body"/>
          </p:nvPr>
        </p:nvSpPr>
        <p:spPr>
          <a:xfrm>
            <a:off x="889686" y="1631092"/>
            <a:ext cx="10234996" cy="4108935"/>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None/>
            </a:pPr>
            <a:r>
              <a:rPr b="1" lang="en-US">
                <a:solidFill>
                  <a:srgbClr val="000000"/>
                </a:solidFill>
                <a:latin typeface="Arial"/>
                <a:ea typeface="Arial"/>
                <a:cs typeface="Arial"/>
                <a:sym typeface="Arial"/>
              </a:rPr>
              <a:t>Spoken text</a:t>
            </a:r>
            <a:endParaRPr/>
          </a:p>
          <a:p>
            <a:pPr indent="-228600" lvl="0" marL="228600" rtl="0" algn="l">
              <a:lnSpc>
                <a:spcPct val="100000"/>
              </a:lnSpc>
              <a:spcBef>
                <a:spcPts val="0"/>
              </a:spcBef>
              <a:spcAft>
                <a:spcPts val="0"/>
              </a:spcAft>
              <a:buSzPts val="1600"/>
              <a:buNone/>
            </a:pPr>
            <a:r>
              <a:rPr i="1" lang="en-US" sz="1600">
                <a:solidFill>
                  <a:srgbClr val="000000"/>
                </a:solidFill>
                <a:latin typeface="Arial"/>
                <a:ea typeface="Arial"/>
                <a:cs typeface="Arial"/>
                <a:sym typeface="Arial"/>
              </a:rPr>
              <a:t>    N</a:t>
            </a:r>
            <a:r>
              <a:rPr i="1" lang="en-US">
                <a:solidFill>
                  <a:srgbClr val="000000"/>
                </a:solidFill>
                <a:latin typeface="Arial"/>
                <a:ea typeface="Arial"/>
                <a:cs typeface="Arial"/>
                <a:sym typeface="Arial"/>
              </a:rPr>
              <a:t>owadays companies are finding that they have to change the way they do things and they’re finding that human resources planning is really helpful when they have to do this. One reason why it’s helpful is because it can help the companies work out what the issues are and then, when you’ve done that, it can help you make up your mind what you’re going to do about it. Basically, human resource planning is what you do when you’re going through ….</a:t>
            </a:r>
            <a:endParaRPr/>
          </a:p>
          <a:p>
            <a:pPr indent="-228600" lvl="0" marL="228600" rtl="0" algn="l">
              <a:lnSpc>
                <a:spcPct val="100000"/>
              </a:lnSpc>
              <a:spcBef>
                <a:spcPts val="0"/>
              </a:spcBef>
              <a:spcAft>
                <a:spcPts val="0"/>
              </a:spcAft>
              <a:buSzPts val="1800"/>
              <a:buNone/>
            </a:pPr>
            <a:r>
              <a:t/>
            </a:r>
            <a:endParaRPr i="1">
              <a:solidFill>
                <a:srgbClr val="000000"/>
              </a:solidFill>
              <a:latin typeface="Arial"/>
              <a:ea typeface="Arial"/>
              <a:cs typeface="Arial"/>
              <a:sym typeface="Arial"/>
            </a:endParaRPr>
          </a:p>
          <a:p>
            <a:pPr indent="-228600" lvl="0" marL="228600" rtl="0" algn="l">
              <a:lnSpc>
                <a:spcPct val="100000"/>
              </a:lnSpc>
              <a:spcBef>
                <a:spcPts val="0"/>
              </a:spcBef>
              <a:spcAft>
                <a:spcPts val="0"/>
              </a:spcAft>
              <a:buSzPts val="1800"/>
              <a:buNone/>
            </a:pPr>
            <a:r>
              <a:t/>
            </a:r>
            <a:endParaRPr i="1">
              <a:solidFill>
                <a:srgbClr val="000000"/>
              </a:solidFill>
              <a:latin typeface="Arial"/>
              <a:ea typeface="Arial"/>
              <a:cs typeface="Arial"/>
              <a:sym typeface="Arial"/>
            </a:endParaRPr>
          </a:p>
          <a:p>
            <a:pPr indent="-228600" lvl="0" marL="228600" rtl="0" algn="l">
              <a:lnSpc>
                <a:spcPct val="100000"/>
              </a:lnSpc>
              <a:spcBef>
                <a:spcPts val="0"/>
              </a:spcBef>
              <a:spcAft>
                <a:spcPts val="0"/>
              </a:spcAft>
              <a:buSzPts val="1800"/>
              <a:buNone/>
            </a:pPr>
            <a:r>
              <a:rPr b="1" lang="en-US">
                <a:solidFill>
                  <a:srgbClr val="000000"/>
                </a:solidFill>
                <a:latin typeface="Arial"/>
                <a:ea typeface="Arial"/>
                <a:cs typeface="Arial"/>
                <a:sym typeface="Arial"/>
              </a:rPr>
              <a:t>Written text</a:t>
            </a:r>
            <a:endParaRPr/>
          </a:p>
          <a:p>
            <a:pPr indent="-228600" lvl="0" marL="228600" rtl="0" algn="l">
              <a:lnSpc>
                <a:spcPct val="100000"/>
              </a:lnSpc>
              <a:spcBef>
                <a:spcPts val="0"/>
              </a:spcBef>
              <a:spcAft>
                <a:spcPts val="0"/>
              </a:spcAft>
              <a:buSzPts val="1800"/>
              <a:buNone/>
            </a:pPr>
            <a:r>
              <a:rPr i="1" lang="en-US">
                <a:solidFill>
                  <a:srgbClr val="000000"/>
                </a:solidFill>
                <a:latin typeface="Arial"/>
                <a:ea typeface="Arial"/>
                <a:cs typeface="Arial"/>
                <a:sym typeface="Arial"/>
              </a:rPr>
              <a:t>   As companies experience the need for change, they often apply human resource planning to define the relevant issues and develop responses to them. Broadly defined, human resource planning is the process of analysing an organisation’s human resources needs under changing conditions and developing the activities necessary to satisfy those needs.</a:t>
            </a:r>
            <a:endParaRPr/>
          </a:p>
          <a:p>
            <a:pPr indent="-114300" lvl="0" marL="228600" rtl="0" algn="l">
              <a:lnSpc>
                <a:spcPct val="100000"/>
              </a:lnSpc>
              <a:spcBef>
                <a:spcPts val="1000"/>
              </a:spcBef>
              <a:spcAft>
                <a:spcPts val="0"/>
              </a:spcAft>
              <a:buSzPts val="1800"/>
              <a:buNone/>
            </a:pPr>
            <a:r>
              <a:t/>
            </a:r>
            <a:endParaRPr/>
          </a:p>
        </p:txBody>
      </p:sp>
      <p:sp>
        <p:nvSpPr>
          <p:cNvPr id="270" name="Google Shape;270;p20"/>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71" name="Google Shape;271;p20"/>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72" name="Google Shape;272;p20"/>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73" name="Google Shape;273;p20"/>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21"/>
          <p:cNvSpPr txBox="1"/>
          <p:nvPr>
            <p:ph type="title"/>
          </p:nvPr>
        </p:nvSpPr>
        <p:spPr>
          <a:xfrm>
            <a:off x="2231136" y="370704"/>
            <a:ext cx="7729728" cy="494269"/>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520"/>
              <a:buFont typeface="Gill Sans"/>
              <a:buNone/>
            </a:pPr>
            <a:r>
              <a:rPr b="1" lang="en-US" sz="2520"/>
              <a:t>ACCURACY OR COMMUNICATION</a:t>
            </a:r>
            <a:endParaRPr/>
          </a:p>
        </p:txBody>
      </p:sp>
      <p:sp>
        <p:nvSpPr>
          <p:cNvPr id="279" name="Google Shape;279;p21"/>
          <p:cNvSpPr txBox="1"/>
          <p:nvPr>
            <p:ph idx="1" type="body"/>
          </p:nvPr>
        </p:nvSpPr>
        <p:spPr>
          <a:xfrm>
            <a:off x="889686" y="999984"/>
            <a:ext cx="10234996" cy="5037602"/>
          </a:xfrm>
          <a:prstGeom prst="rect">
            <a:avLst/>
          </a:prstGeom>
          <a:noFill/>
          <a:ln>
            <a:noFill/>
          </a:ln>
        </p:spPr>
        <p:txBody>
          <a:bodyPr anchorCtr="0" anchor="t" bIns="45700" lIns="91425" spcFirstLastPara="1" rIns="91425" wrap="square" tIns="45700">
            <a:noAutofit/>
          </a:bodyPr>
          <a:lstStyle/>
          <a:p>
            <a:pPr indent="-419100" lvl="0" marL="457200" rtl="0" algn="l">
              <a:lnSpc>
                <a:spcPct val="200000"/>
              </a:lnSpc>
              <a:spcBef>
                <a:spcPts val="0"/>
              </a:spcBef>
              <a:spcAft>
                <a:spcPts val="0"/>
              </a:spcAft>
              <a:buClr>
                <a:srgbClr val="0000FF"/>
              </a:buClr>
              <a:buSzPts val="2000"/>
              <a:buChar char="•"/>
            </a:pPr>
            <a:r>
              <a:rPr b="1" lang="en-US" sz="2000">
                <a:solidFill>
                  <a:srgbClr val="0000FF"/>
                </a:solidFill>
              </a:rPr>
              <a:t>Both!</a:t>
            </a:r>
            <a:endParaRPr b="1" sz="2000">
              <a:solidFill>
                <a:srgbClr val="980000"/>
              </a:solidFill>
            </a:endParaRPr>
          </a:p>
          <a:p>
            <a:pPr indent="-228600" lvl="0" marL="457200" rtl="0" algn="l">
              <a:lnSpc>
                <a:spcPct val="200000"/>
              </a:lnSpc>
              <a:spcBef>
                <a:spcPts val="0"/>
              </a:spcBef>
              <a:spcAft>
                <a:spcPts val="0"/>
              </a:spcAft>
              <a:buSzPts val="2000"/>
              <a:buChar char="•"/>
            </a:pPr>
            <a:r>
              <a:rPr lang="en-US" sz="2000"/>
              <a:t>Who is the audience?</a:t>
            </a:r>
            <a:endParaRPr/>
          </a:p>
          <a:p>
            <a:pPr indent="-228600" lvl="1" marL="914400" rtl="0" algn="l">
              <a:lnSpc>
                <a:spcPct val="150000"/>
              </a:lnSpc>
              <a:spcBef>
                <a:spcPts val="0"/>
              </a:spcBef>
              <a:spcAft>
                <a:spcPts val="0"/>
              </a:spcAft>
              <a:buSzPts val="2000"/>
              <a:buChar char="•"/>
            </a:pPr>
            <a:r>
              <a:rPr lang="en-US" sz="2000"/>
              <a:t>Professor</a:t>
            </a:r>
            <a:endParaRPr/>
          </a:p>
          <a:p>
            <a:pPr indent="-228600" lvl="1" marL="914400" rtl="0" algn="l">
              <a:lnSpc>
                <a:spcPct val="150000"/>
              </a:lnSpc>
              <a:spcBef>
                <a:spcPts val="0"/>
              </a:spcBef>
              <a:spcAft>
                <a:spcPts val="0"/>
              </a:spcAft>
              <a:buSzPts val="2000"/>
              <a:buChar char="•"/>
            </a:pPr>
            <a:r>
              <a:rPr lang="en-US" sz="2000"/>
              <a:t>Seminar group</a:t>
            </a:r>
            <a:endParaRPr/>
          </a:p>
          <a:p>
            <a:pPr indent="-228600" lvl="1" marL="914400" rtl="0" algn="l">
              <a:lnSpc>
                <a:spcPct val="150000"/>
              </a:lnSpc>
              <a:spcBef>
                <a:spcPts val="0"/>
              </a:spcBef>
              <a:spcAft>
                <a:spcPts val="0"/>
              </a:spcAft>
              <a:buSzPts val="2000"/>
              <a:buChar char="•"/>
            </a:pPr>
            <a:r>
              <a:rPr lang="en-US" sz="2000"/>
              <a:t>Journal readers</a:t>
            </a:r>
            <a:endParaRPr/>
          </a:p>
          <a:p>
            <a:pPr indent="-228600" lvl="1" marL="914400" rtl="0" algn="l">
              <a:lnSpc>
                <a:spcPct val="150000"/>
              </a:lnSpc>
              <a:spcBef>
                <a:spcPts val="0"/>
              </a:spcBef>
              <a:spcAft>
                <a:spcPts val="0"/>
              </a:spcAft>
              <a:buSzPts val="2000"/>
              <a:buChar char="•"/>
            </a:pPr>
            <a:r>
              <a:rPr lang="en-US" sz="2000"/>
              <a:t>Family and friends</a:t>
            </a:r>
            <a:endParaRPr/>
          </a:p>
          <a:p>
            <a:pPr indent="-228600" lvl="1" marL="914400" rtl="0" algn="l">
              <a:lnSpc>
                <a:spcPct val="150000"/>
              </a:lnSpc>
              <a:spcBef>
                <a:spcPts val="0"/>
              </a:spcBef>
              <a:spcAft>
                <a:spcPts val="0"/>
              </a:spcAft>
              <a:buSzPts val="2000"/>
              <a:buChar char="•"/>
            </a:pPr>
            <a:r>
              <a:rPr lang="en-US" sz="2000"/>
              <a:t>Wider public</a:t>
            </a:r>
            <a:endParaRPr/>
          </a:p>
          <a:p>
            <a:pPr indent="-228600" lvl="0" marL="457200" rtl="0" algn="l">
              <a:lnSpc>
                <a:spcPct val="200000"/>
              </a:lnSpc>
              <a:spcBef>
                <a:spcPts val="0"/>
              </a:spcBef>
              <a:spcAft>
                <a:spcPts val="0"/>
              </a:spcAft>
              <a:buSzPts val="2000"/>
              <a:buChar char="•"/>
            </a:pPr>
            <a:r>
              <a:rPr b="1" lang="en-US" sz="2000"/>
              <a:t>Don’t underestimate punctuation and grammar to enhance meaning.</a:t>
            </a:r>
            <a:endParaRPr/>
          </a:p>
          <a:p>
            <a:pPr indent="-228600" lvl="0" marL="228600" rtl="0" algn="ctr">
              <a:lnSpc>
                <a:spcPct val="200000"/>
              </a:lnSpc>
              <a:spcBef>
                <a:spcPts val="0"/>
              </a:spcBef>
              <a:spcAft>
                <a:spcPts val="0"/>
              </a:spcAft>
              <a:buSzPts val="2000"/>
              <a:buNone/>
            </a:pPr>
            <a:r>
              <a:rPr b="1" lang="en-US" sz="2000">
                <a:solidFill>
                  <a:srgbClr val="38761D"/>
                </a:solidFill>
              </a:rPr>
              <a:t>EATS SHOOTS AND LEAVES</a:t>
            </a:r>
            <a:endParaRPr sz="2000"/>
          </a:p>
        </p:txBody>
      </p:sp>
      <p:sp>
        <p:nvSpPr>
          <p:cNvPr id="280" name="Google Shape;280;p21"/>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81" name="Google Shape;281;p21"/>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82" name="Google Shape;282;p21"/>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83" name="Google Shape;283;p21"/>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Google Shape;288;p22"/>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2800"/>
              <a:buFont typeface="Gill Sans"/>
              <a:buNone/>
            </a:pPr>
            <a:r>
              <a:rPr b="1" lang="en-US"/>
              <a:t>EVALUATION</a:t>
            </a:r>
            <a:endParaRPr/>
          </a:p>
        </p:txBody>
      </p:sp>
      <p:sp>
        <p:nvSpPr>
          <p:cNvPr id="289" name="Google Shape;289;p22"/>
          <p:cNvSpPr txBox="1"/>
          <p:nvPr>
            <p:ph idx="1" type="body"/>
          </p:nvPr>
        </p:nvSpPr>
        <p:spPr>
          <a:xfrm>
            <a:off x="889686" y="1631092"/>
            <a:ext cx="10234996" cy="4108935"/>
          </a:xfrm>
          <a:prstGeom prst="rect">
            <a:avLst/>
          </a:prstGeom>
          <a:solidFill>
            <a:schemeClr val="accent2"/>
          </a:solidFill>
          <a:ln>
            <a:noFill/>
          </a:ln>
        </p:spPr>
        <p:txBody>
          <a:bodyPr anchorCtr="0" anchor="t" bIns="45700" lIns="91425" spcFirstLastPara="1" rIns="91425" wrap="square" tIns="45700">
            <a:normAutofit/>
          </a:bodyPr>
          <a:lstStyle/>
          <a:p>
            <a:pPr indent="-114300" lvl="0" marL="228600" rtl="0" algn="l">
              <a:lnSpc>
                <a:spcPct val="100000"/>
              </a:lnSpc>
              <a:spcBef>
                <a:spcPts val="0"/>
              </a:spcBef>
              <a:spcAft>
                <a:spcPts val="0"/>
              </a:spcAft>
              <a:buSzPts val="1800"/>
              <a:buNone/>
            </a:pPr>
            <a:r>
              <a:t/>
            </a:r>
            <a:endParaRPr/>
          </a:p>
          <a:p>
            <a:pPr indent="0" lvl="0" marL="0" rtl="0" algn="l">
              <a:lnSpc>
                <a:spcPct val="100000"/>
              </a:lnSpc>
              <a:spcBef>
                <a:spcPts val="1000"/>
              </a:spcBef>
              <a:spcAft>
                <a:spcPts val="0"/>
              </a:spcAft>
              <a:buSzPts val="1800"/>
              <a:buNone/>
            </a:pPr>
            <a:r>
              <a:t/>
            </a:r>
            <a:endParaRPr/>
          </a:p>
          <a:p>
            <a:pPr indent="0" lvl="0" marL="0" rtl="0" algn="ctr">
              <a:lnSpc>
                <a:spcPct val="100000"/>
              </a:lnSpc>
              <a:spcBef>
                <a:spcPts val="1000"/>
              </a:spcBef>
              <a:spcAft>
                <a:spcPts val="0"/>
              </a:spcAft>
              <a:buSzPts val="6000"/>
              <a:buNone/>
            </a:pPr>
            <a:r>
              <a:rPr b="1" lang="en-US" sz="6000">
                <a:solidFill>
                  <a:schemeClr val="lt1"/>
                </a:solidFill>
              </a:rPr>
              <a:t>What can you take from these sessions?</a:t>
            </a:r>
            <a:endParaRPr/>
          </a:p>
        </p:txBody>
      </p:sp>
      <p:sp>
        <p:nvSpPr>
          <p:cNvPr id="290" name="Google Shape;290;p22"/>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291" name="Google Shape;291;p22"/>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292" name="Google Shape;292;p22"/>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93" name="Google Shape;293;p22"/>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3"/>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4400"/>
              <a:buFont typeface="Gill Sans"/>
              <a:buNone/>
            </a:pPr>
            <a:r>
              <a:rPr b="1" lang="en-US" sz="4400"/>
              <a:t>IN THIS WORKSHOP</a:t>
            </a:r>
            <a:endParaRPr/>
          </a:p>
        </p:txBody>
      </p:sp>
      <p:sp>
        <p:nvSpPr>
          <p:cNvPr id="124" name="Google Shape;124;p3"/>
          <p:cNvSpPr txBox="1"/>
          <p:nvPr>
            <p:ph idx="1" type="body"/>
          </p:nvPr>
        </p:nvSpPr>
        <p:spPr>
          <a:xfrm>
            <a:off x="889686" y="1631092"/>
            <a:ext cx="10234996" cy="4108935"/>
          </a:xfrm>
          <a:prstGeom prst="rect">
            <a:avLst/>
          </a:prstGeom>
          <a:noFill/>
          <a:ln>
            <a:noFill/>
          </a:ln>
        </p:spPr>
        <p:txBody>
          <a:bodyPr anchorCtr="0" anchor="t" bIns="45700" lIns="91425" spcFirstLastPara="1" rIns="91425" wrap="square" tIns="45700">
            <a:normAutofit/>
          </a:bodyPr>
          <a:lstStyle/>
          <a:p>
            <a:pPr indent="-355600" lvl="0" marL="457200" rtl="0" algn="l">
              <a:lnSpc>
                <a:spcPct val="140000"/>
              </a:lnSpc>
              <a:spcBef>
                <a:spcPts val="0"/>
              </a:spcBef>
              <a:spcAft>
                <a:spcPts val="0"/>
              </a:spcAft>
              <a:buSzPts val="2590"/>
              <a:buFont typeface="Arial"/>
              <a:buChar char="★"/>
            </a:pPr>
            <a:r>
              <a:rPr lang="en-US" sz="2590"/>
              <a:t>What is Academic Writing in English? </a:t>
            </a:r>
            <a:endParaRPr/>
          </a:p>
          <a:p>
            <a:pPr indent="-355600" lvl="0" marL="457200" rtl="0" algn="l">
              <a:lnSpc>
                <a:spcPct val="140000"/>
              </a:lnSpc>
              <a:spcBef>
                <a:spcPts val="0"/>
              </a:spcBef>
              <a:spcAft>
                <a:spcPts val="0"/>
              </a:spcAft>
              <a:buSzPts val="2590"/>
              <a:buFont typeface="Arial"/>
              <a:buChar char="★"/>
            </a:pPr>
            <a:r>
              <a:rPr lang="en-US" sz="2590"/>
              <a:t>Some useful resources</a:t>
            </a:r>
            <a:endParaRPr/>
          </a:p>
          <a:p>
            <a:pPr indent="-355600" lvl="0" marL="457200" rtl="0" algn="l">
              <a:lnSpc>
                <a:spcPct val="140000"/>
              </a:lnSpc>
              <a:spcBef>
                <a:spcPts val="0"/>
              </a:spcBef>
              <a:spcAft>
                <a:spcPts val="0"/>
              </a:spcAft>
              <a:buSzPts val="2590"/>
              <a:buChar char="★"/>
            </a:pPr>
            <a:r>
              <a:rPr lang="en-US" sz="2590"/>
              <a:t>Formal speaking skills v Formal writing skills</a:t>
            </a:r>
            <a:endParaRPr/>
          </a:p>
          <a:p>
            <a:pPr indent="-355600" lvl="0" marL="457200" rtl="0" algn="l">
              <a:lnSpc>
                <a:spcPct val="140000"/>
              </a:lnSpc>
              <a:spcBef>
                <a:spcPts val="0"/>
              </a:spcBef>
              <a:spcAft>
                <a:spcPts val="0"/>
              </a:spcAft>
              <a:buSzPts val="2590"/>
              <a:buChar char="★"/>
            </a:pPr>
            <a:r>
              <a:rPr lang="en-US" sz="2590"/>
              <a:t>Accuracy or communication?</a:t>
            </a:r>
            <a:endParaRPr/>
          </a:p>
          <a:p>
            <a:pPr indent="-355600" lvl="0" marL="457200" rtl="0" algn="l">
              <a:lnSpc>
                <a:spcPct val="140000"/>
              </a:lnSpc>
              <a:spcBef>
                <a:spcPts val="0"/>
              </a:spcBef>
              <a:spcAft>
                <a:spcPts val="0"/>
              </a:spcAft>
              <a:buSzPts val="2590"/>
              <a:buChar char="★"/>
            </a:pPr>
            <a:r>
              <a:rPr lang="en-US" sz="2590"/>
              <a:t>Sentence construction: a critical aspect</a:t>
            </a:r>
            <a:endParaRPr/>
          </a:p>
          <a:p>
            <a:pPr indent="-355600" lvl="0" marL="457200" rtl="0" algn="l">
              <a:lnSpc>
                <a:spcPct val="140000"/>
              </a:lnSpc>
              <a:spcBef>
                <a:spcPts val="0"/>
              </a:spcBef>
              <a:spcAft>
                <a:spcPts val="0"/>
              </a:spcAft>
              <a:buSzPts val="2590"/>
              <a:buChar char="★"/>
            </a:pPr>
            <a:r>
              <a:rPr lang="en-US" sz="2590"/>
              <a:t>Putting your own skills into practice</a:t>
            </a:r>
            <a:endParaRPr/>
          </a:p>
          <a:p>
            <a:pPr indent="-355600" lvl="0" marL="457200" rtl="0" algn="l">
              <a:lnSpc>
                <a:spcPct val="140000"/>
              </a:lnSpc>
              <a:spcBef>
                <a:spcPts val="0"/>
              </a:spcBef>
              <a:spcAft>
                <a:spcPts val="0"/>
              </a:spcAft>
              <a:buSzPts val="2590"/>
              <a:buChar char="★"/>
            </a:pPr>
            <a:r>
              <a:rPr lang="en-US" sz="2590"/>
              <a:t>Conclusions</a:t>
            </a:r>
            <a:endParaRPr/>
          </a:p>
          <a:p>
            <a:pPr indent="-122872" lvl="0" marL="228600" rtl="0" algn="l">
              <a:lnSpc>
                <a:spcPct val="90000"/>
              </a:lnSpc>
              <a:spcBef>
                <a:spcPts val="1000"/>
              </a:spcBef>
              <a:spcAft>
                <a:spcPts val="0"/>
              </a:spcAft>
              <a:buSzPts val="1665"/>
              <a:buNone/>
            </a:pPr>
            <a:r>
              <a:t/>
            </a:r>
            <a:endParaRPr sz="1665"/>
          </a:p>
        </p:txBody>
      </p:sp>
      <p:sp>
        <p:nvSpPr>
          <p:cNvPr id="125" name="Google Shape;125;p3"/>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126" name="Google Shape;126;p3"/>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127" name="Google Shape;127;p3"/>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28" name="Google Shape;128;p3"/>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4"/>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2000"/>
              <a:buFont typeface="Gill Sans"/>
              <a:buNone/>
            </a:pPr>
            <a:r>
              <a:rPr b="1" lang="en-US" sz="2000"/>
              <a:t>WHAT IS ACADEMIC WRITING IN ENGLISH (1)</a:t>
            </a:r>
            <a:endParaRPr/>
          </a:p>
        </p:txBody>
      </p:sp>
      <p:sp>
        <p:nvSpPr>
          <p:cNvPr id="134" name="Google Shape;134;p4"/>
          <p:cNvSpPr txBox="1"/>
          <p:nvPr>
            <p:ph idx="1" type="body"/>
          </p:nvPr>
        </p:nvSpPr>
        <p:spPr>
          <a:xfrm>
            <a:off x="889686" y="1631092"/>
            <a:ext cx="10234996" cy="4108935"/>
          </a:xfrm>
          <a:prstGeom prst="rect">
            <a:avLst/>
          </a:prstGeom>
          <a:noFill/>
          <a:ln>
            <a:noFill/>
          </a:ln>
        </p:spPr>
        <p:txBody>
          <a:bodyPr anchorCtr="0" anchor="t" bIns="45700" lIns="91425" spcFirstLastPara="1" rIns="91425" wrap="square" tIns="45700">
            <a:normAutofit/>
          </a:bodyPr>
          <a:lstStyle/>
          <a:p>
            <a:pPr indent="-457200" lvl="0" marL="457200" rtl="0" algn="l">
              <a:lnSpc>
                <a:spcPct val="100000"/>
              </a:lnSpc>
              <a:spcBef>
                <a:spcPts val="0"/>
              </a:spcBef>
              <a:spcAft>
                <a:spcPts val="0"/>
              </a:spcAft>
              <a:buSzPts val="3600"/>
              <a:buChar char="●"/>
            </a:pPr>
            <a:r>
              <a:rPr b="1" lang="en-US" sz="3600"/>
              <a:t>What do you want from your students when they are writing texts in Czech?                 </a:t>
            </a:r>
            <a:r>
              <a:rPr i="1" lang="en-US" sz="3600"/>
              <a:t>Brief discussion in pairs / 3s. </a:t>
            </a:r>
            <a:r>
              <a:rPr i="1" lang="en-US" sz="3600">
                <a:solidFill>
                  <a:srgbClr val="00B050"/>
                </a:solidFill>
              </a:rPr>
              <a:t>Write 5 requirements</a:t>
            </a:r>
            <a:endParaRPr/>
          </a:p>
          <a:p>
            <a:pPr indent="0" lvl="0" marL="0" rtl="0" algn="l">
              <a:lnSpc>
                <a:spcPct val="100000"/>
              </a:lnSpc>
              <a:spcBef>
                <a:spcPts val="0"/>
              </a:spcBef>
              <a:spcAft>
                <a:spcPts val="0"/>
              </a:spcAft>
              <a:buSzPts val="3600"/>
              <a:buNone/>
            </a:pPr>
            <a:r>
              <a:t/>
            </a:r>
            <a:endParaRPr i="1" sz="3600"/>
          </a:p>
          <a:p>
            <a:pPr indent="-457200" lvl="0" marL="457200" rtl="0" algn="l">
              <a:lnSpc>
                <a:spcPct val="100000"/>
              </a:lnSpc>
              <a:spcBef>
                <a:spcPts val="0"/>
              </a:spcBef>
              <a:spcAft>
                <a:spcPts val="0"/>
              </a:spcAft>
              <a:buSzPts val="4000"/>
              <a:buChar char="●"/>
            </a:pPr>
            <a:r>
              <a:rPr b="1" i="1" lang="en-US" sz="4000"/>
              <a:t> and in English?</a:t>
            </a:r>
            <a:endParaRPr/>
          </a:p>
          <a:p>
            <a:pPr indent="-114300" lvl="0" marL="228600" rtl="0" algn="l">
              <a:lnSpc>
                <a:spcPct val="100000"/>
              </a:lnSpc>
              <a:spcBef>
                <a:spcPts val="1000"/>
              </a:spcBef>
              <a:spcAft>
                <a:spcPts val="0"/>
              </a:spcAft>
              <a:buSzPts val="1800"/>
              <a:buNone/>
            </a:pPr>
            <a:r>
              <a:t/>
            </a:r>
            <a:endParaRPr/>
          </a:p>
        </p:txBody>
      </p:sp>
      <p:sp>
        <p:nvSpPr>
          <p:cNvPr id="135" name="Google Shape;135;p4"/>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136" name="Google Shape;136;p4"/>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137" name="Google Shape;137;p4"/>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38" name="Google Shape;138;p4"/>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5"/>
          <p:cNvSpPr txBox="1"/>
          <p:nvPr>
            <p:ph type="title"/>
          </p:nvPr>
        </p:nvSpPr>
        <p:spPr>
          <a:xfrm>
            <a:off x="2231136" y="370704"/>
            <a:ext cx="7729728" cy="82790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4400"/>
              <a:buFont typeface="Gill Sans"/>
              <a:buNone/>
            </a:pPr>
            <a:r>
              <a:rPr b="1" lang="en-US" sz="4400"/>
              <a:t>ACTIVITY 1</a:t>
            </a:r>
            <a:endParaRPr/>
          </a:p>
        </p:txBody>
      </p:sp>
      <p:sp>
        <p:nvSpPr>
          <p:cNvPr id="144" name="Google Shape;144;p5"/>
          <p:cNvSpPr txBox="1"/>
          <p:nvPr>
            <p:ph idx="1" type="body"/>
          </p:nvPr>
        </p:nvSpPr>
        <p:spPr>
          <a:xfrm>
            <a:off x="889686" y="1631092"/>
            <a:ext cx="10234996" cy="4108935"/>
          </a:xfrm>
          <a:prstGeom prst="rect">
            <a:avLst/>
          </a:prstGeom>
          <a:solidFill>
            <a:schemeClr val="dk1"/>
          </a:solidFill>
          <a:ln>
            <a:noFill/>
          </a:ln>
        </p:spPr>
        <p:txBody>
          <a:bodyPr anchorCtr="0" anchor="t" bIns="45700" lIns="91425" spcFirstLastPara="1" rIns="91425" wrap="square" tIns="45700">
            <a:normAutofit/>
          </a:bodyPr>
          <a:lstStyle/>
          <a:p>
            <a:pPr indent="-114300" lvl="0" marL="228600" rtl="0" algn="l">
              <a:lnSpc>
                <a:spcPct val="100000"/>
              </a:lnSpc>
              <a:spcBef>
                <a:spcPts val="0"/>
              </a:spcBef>
              <a:spcAft>
                <a:spcPts val="0"/>
              </a:spcAft>
              <a:buSzPts val="1800"/>
              <a:buNone/>
            </a:pPr>
            <a:r>
              <a:t/>
            </a:r>
            <a:endParaRPr/>
          </a:p>
          <a:p>
            <a:pPr indent="-114300" lvl="0" marL="228600" rtl="0" algn="l">
              <a:lnSpc>
                <a:spcPct val="100000"/>
              </a:lnSpc>
              <a:spcBef>
                <a:spcPts val="1000"/>
              </a:spcBef>
              <a:spcAft>
                <a:spcPts val="0"/>
              </a:spcAft>
              <a:buSzPts val="1800"/>
              <a:buNone/>
            </a:pPr>
            <a:r>
              <a:t/>
            </a:r>
            <a:endParaRPr/>
          </a:p>
          <a:p>
            <a:pPr indent="0" lvl="0" marL="0" rtl="0" algn="ctr">
              <a:lnSpc>
                <a:spcPct val="100000"/>
              </a:lnSpc>
              <a:spcBef>
                <a:spcPts val="1000"/>
              </a:spcBef>
              <a:spcAft>
                <a:spcPts val="0"/>
              </a:spcAft>
              <a:buSzPts val="6000"/>
              <a:buNone/>
            </a:pPr>
            <a:r>
              <a:rPr b="1" lang="en-US" sz="6000">
                <a:solidFill>
                  <a:schemeClr val="lt1"/>
                </a:solidFill>
                <a:latin typeface="Short Stack"/>
                <a:ea typeface="Short Stack"/>
                <a:cs typeface="Short Stack"/>
                <a:sym typeface="Short Stack"/>
              </a:rPr>
              <a:t>A time for sharing!</a:t>
            </a:r>
            <a:endParaRPr/>
          </a:p>
        </p:txBody>
      </p:sp>
      <p:sp>
        <p:nvSpPr>
          <p:cNvPr id="145" name="Google Shape;145;p5"/>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146" name="Google Shape;146;p5"/>
          <p:cNvSpPr txBox="1"/>
          <p:nvPr>
            <p:ph idx="11" type="ftr"/>
          </p:nvPr>
        </p:nvSpPr>
        <p:spPr>
          <a:xfrm>
            <a:off x="2231136" y="6236208"/>
            <a:ext cx="7729728" cy="3200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200"/>
              <a:t>Grollman Global English  (KvK 64484319)     mlgrollman59@gmail.com</a:t>
            </a:r>
            <a:endParaRPr/>
          </a:p>
        </p:txBody>
      </p:sp>
      <p:sp>
        <p:nvSpPr>
          <p:cNvPr id="147" name="Google Shape;147;p5"/>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48" name="Google Shape;148;p5"/>
          <p:cNvSpPr txBox="1"/>
          <p:nvPr/>
        </p:nvSpPr>
        <p:spPr>
          <a:xfrm>
            <a:off x="889686" y="753762"/>
            <a:ext cx="1186249" cy="24622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000" u="none" cap="none" strike="noStrike">
                <a:solidFill>
                  <a:schemeClr val="dk1"/>
                </a:solidFill>
                <a:latin typeface="Gill Sans"/>
                <a:ea typeface="Gill Sans"/>
                <a:cs typeface="Gill Sans"/>
                <a:sym typeface="Gill Sans"/>
              </a:rPr>
              <a:t>Writing Skills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6"/>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t/>
            </a:r>
            <a:endParaRPr/>
          </a:p>
        </p:txBody>
      </p:sp>
      <p:sp>
        <p:nvSpPr>
          <p:cNvPr id="154" name="Google Shape;154;p6"/>
          <p:cNvSpPr txBox="1"/>
          <p:nvPr>
            <p:ph idx="1" type="body"/>
          </p:nvPr>
        </p:nvSpPr>
        <p:spPr>
          <a:xfrm>
            <a:off x="2231136" y="815546"/>
            <a:ext cx="7729728" cy="4924481"/>
          </a:xfrm>
          <a:prstGeom prst="rect">
            <a:avLst/>
          </a:prstGeom>
          <a:solidFill>
            <a:schemeClr val="accent2"/>
          </a:solidFill>
          <a:ln>
            <a:noFill/>
          </a:ln>
        </p:spPr>
        <p:txBody>
          <a:bodyPr anchorCtr="0" anchor="t" bIns="45700" lIns="91425" spcFirstLastPara="1" rIns="91425" wrap="square" tIns="45700">
            <a:normAutofit/>
          </a:bodyPr>
          <a:lstStyle/>
          <a:p>
            <a:pPr indent="-114300" lvl="0" marL="228600" rtl="0" algn="l">
              <a:lnSpc>
                <a:spcPct val="100000"/>
              </a:lnSpc>
              <a:spcBef>
                <a:spcPts val="0"/>
              </a:spcBef>
              <a:spcAft>
                <a:spcPts val="0"/>
              </a:spcAft>
              <a:buSzPts val="1800"/>
              <a:buNone/>
            </a:pPr>
            <a:r>
              <a:t/>
            </a:r>
            <a:endParaRPr/>
          </a:p>
          <a:p>
            <a:pPr indent="-114300" lvl="0" marL="228600" rtl="0" algn="l">
              <a:lnSpc>
                <a:spcPct val="100000"/>
              </a:lnSpc>
              <a:spcBef>
                <a:spcPts val="1000"/>
              </a:spcBef>
              <a:spcAft>
                <a:spcPts val="0"/>
              </a:spcAft>
              <a:buSzPts val="1800"/>
              <a:buNone/>
            </a:pPr>
            <a:r>
              <a:t/>
            </a:r>
            <a:endParaRPr/>
          </a:p>
          <a:p>
            <a:pPr indent="0" lvl="0" marL="0" rtl="0" algn="ctr">
              <a:lnSpc>
                <a:spcPct val="100000"/>
              </a:lnSpc>
              <a:spcBef>
                <a:spcPts val="1000"/>
              </a:spcBef>
              <a:spcAft>
                <a:spcPts val="0"/>
              </a:spcAft>
              <a:buSzPts val="6000"/>
              <a:buNone/>
            </a:pPr>
            <a:r>
              <a:rPr b="1" lang="en-US" sz="6000">
                <a:solidFill>
                  <a:schemeClr val="lt1"/>
                </a:solidFill>
                <a:latin typeface="Corsiva"/>
                <a:ea typeface="Corsiva"/>
                <a:cs typeface="Corsiva"/>
                <a:sym typeface="Corsiva"/>
              </a:rPr>
              <a:t>A brief look at sentence construction</a:t>
            </a:r>
            <a:endParaRPr/>
          </a:p>
        </p:txBody>
      </p:sp>
      <p:sp>
        <p:nvSpPr>
          <p:cNvPr id="155" name="Google Shape;155;p6"/>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6/30/19</a:t>
            </a:r>
            <a:endParaRPr/>
          </a:p>
        </p:txBody>
      </p:sp>
      <p:sp>
        <p:nvSpPr>
          <p:cNvPr id="156" name="Google Shape;156;p6"/>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Grollman Global English  (KvK 64484319)     mlgrollman59@gmail.com</a:t>
            </a:r>
            <a:endParaRPr/>
          </a:p>
        </p:txBody>
      </p:sp>
      <p:sp>
        <p:nvSpPr>
          <p:cNvPr id="157" name="Google Shape;157;p6"/>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7"/>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163" name="Google Shape;163;p7"/>
          <p:cNvSpPr txBox="1"/>
          <p:nvPr>
            <p:ph type="title"/>
          </p:nvPr>
        </p:nvSpPr>
        <p:spPr>
          <a:xfrm>
            <a:off x="2231136" y="432486"/>
            <a:ext cx="7729728" cy="1223319"/>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b="1" lang="en-US"/>
              <a:t>THERE ARE THREE BASIC TYPES OF SENTENCES:</a:t>
            </a:r>
            <a:endParaRPr b="1"/>
          </a:p>
        </p:txBody>
      </p:sp>
      <p:sp>
        <p:nvSpPr>
          <p:cNvPr id="164" name="Google Shape;164;p7"/>
          <p:cNvSpPr txBox="1"/>
          <p:nvPr>
            <p:ph idx="1" type="body"/>
          </p:nvPr>
        </p:nvSpPr>
        <p:spPr>
          <a:xfrm>
            <a:off x="2231136" y="1890584"/>
            <a:ext cx="7729728" cy="384944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rPr lang="en-US"/>
              <a:t>1</a:t>
            </a:r>
            <a:r>
              <a:rPr b="1" lang="en-US"/>
              <a:t>.  Simple sentences = one independent clause: </a:t>
            </a:r>
            <a:endParaRPr/>
          </a:p>
          <a:p>
            <a:pPr indent="0" lvl="0" marL="0" rtl="0" algn="l">
              <a:lnSpc>
                <a:spcPct val="100000"/>
              </a:lnSpc>
              <a:spcBef>
                <a:spcPts val="1000"/>
              </a:spcBef>
              <a:spcAft>
                <a:spcPts val="0"/>
              </a:spcAft>
              <a:buSzPts val="1800"/>
              <a:buNone/>
            </a:pPr>
            <a:r>
              <a:t/>
            </a:r>
            <a:endParaRPr/>
          </a:p>
          <a:p>
            <a:pPr indent="-476250" lvl="0" marL="476250" rtl="0" algn="l">
              <a:lnSpc>
                <a:spcPct val="100000"/>
              </a:lnSpc>
              <a:spcBef>
                <a:spcPts val="1000"/>
              </a:spcBef>
              <a:spcAft>
                <a:spcPts val="0"/>
              </a:spcAft>
              <a:buSzPts val="2000"/>
              <a:buNone/>
            </a:pPr>
            <a:r>
              <a:rPr b="1" lang="en-US" sz="2000">
                <a:solidFill>
                  <a:srgbClr val="00B050"/>
                </a:solidFill>
              </a:rPr>
              <a:t>“The economic crisis ended in civil war after a few years.”</a:t>
            </a:r>
            <a:endParaRPr/>
          </a:p>
          <a:p>
            <a:pPr indent="-476250" lvl="0" marL="476250" rtl="0" algn="l">
              <a:lnSpc>
                <a:spcPct val="100000"/>
              </a:lnSpc>
              <a:spcBef>
                <a:spcPts val="1000"/>
              </a:spcBef>
              <a:spcAft>
                <a:spcPts val="0"/>
              </a:spcAft>
              <a:buSzPts val="2000"/>
              <a:buNone/>
            </a:pPr>
            <a:r>
              <a:t/>
            </a:r>
            <a:endParaRPr b="1" sz="2000">
              <a:solidFill>
                <a:srgbClr val="00B050"/>
              </a:solidFill>
            </a:endParaRPr>
          </a:p>
          <a:p>
            <a:pPr indent="-228600" lvl="0" marL="228600" rtl="0" algn="l">
              <a:lnSpc>
                <a:spcPct val="100000"/>
              </a:lnSpc>
              <a:spcBef>
                <a:spcPts val="1000"/>
              </a:spcBef>
              <a:spcAft>
                <a:spcPts val="0"/>
              </a:spcAft>
              <a:buSzPts val="1800"/>
              <a:buFont typeface="Gill Sans"/>
              <a:buNone/>
            </a:pPr>
            <a:r>
              <a:rPr b="1" lang="en-US"/>
              <a:t>2. Compound sentences = two or more independent clauses:</a:t>
            </a:r>
            <a:endParaRPr/>
          </a:p>
          <a:p>
            <a:pPr indent="-228600" lvl="0" marL="228600" rtl="0" algn="l">
              <a:lnSpc>
                <a:spcPct val="100000"/>
              </a:lnSpc>
              <a:spcBef>
                <a:spcPts val="1000"/>
              </a:spcBef>
              <a:spcAft>
                <a:spcPts val="0"/>
              </a:spcAft>
              <a:buSzPts val="1800"/>
              <a:buFont typeface="Gill Sans"/>
              <a:buNone/>
            </a:pPr>
            <a:r>
              <a:t/>
            </a:r>
            <a:endParaRPr/>
          </a:p>
          <a:p>
            <a:pPr indent="-228600" lvl="0" marL="228600" rtl="0" algn="l">
              <a:lnSpc>
                <a:spcPct val="100000"/>
              </a:lnSpc>
              <a:spcBef>
                <a:spcPts val="1000"/>
              </a:spcBef>
              <a:spcAft>
                <a:spcPts val="0"/>
              </a:spcAft>
              <a:buSzPts val="1800"/>
              <a:buFont typeface="Gill Sans"/>
              <a:buNone/>
            </a:pPr>
            <a:r>
              <a:rPr lang="en-US"/>
              <a:t> </a:t>
            </a:r>
            <a:r>
              <a:rPr b="1" lang="en-US" sz="2000">
                <a:solidFill>
                  <a:srgbClr val="00B050"/>
                </a:solidFill>
              </a:rPr>
              <a:t>“The population revolted against the government, and the economic crisis ended in civil war.”</a:t>
            </a:r>
            <a:endParaRPr/>
          </a:p>
          <a:p>
            <a:pPr indent="-476250" lvl="0" marL="476250" rtl="0" algn="l">
              <a:lnSpc>
                <a:spcPct val="100000"/>
              </a:lnSpc>
              <a:spcBef>
                <a:spcPts val="1000"/>
              </a:spcBef>
              <a:spcAft>
                <a:spcPts val="0"/>
              </a:spcAft>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8"/>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170" name="Google Shape;170;p8"/>
          <p:cNvSpPr txBox="1"/>
          <p:nvPr>
            <p:ph type="title"/>
          </p:nvPr>
        </p:nvSpPr>
        <p:spPr>
          <a:xfrm>
            <a:off x="2231136" y="481914"/>
            <a:ext cx="7729728" cy="864972"/>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520"/>
              <a:buFont typeface="Gill Sans"/>
              <a:buNone/>
            </a:pPr>
            <a:r>
              <a:rPr b="1" lang="en-US" sz="2520"/>
              <a:t>THERE ARE THREE BASIC TYPES OF SENTENCES:</a:t>
            </a:r>
            <a:endParaRPr sz="2520"/>
          </a:p>
        </p:txBody>
      </p:sp>
      <p:sp>
        <p:nvSpPr>
          <p:cNvPr id="171" name="Google Shape;171;p8"/>
          <p:cNvSpPr txBox="1"/>
          <p:nvPr>
            <p:ph idx="1" type="body"/>
          </p:nvPr>
        </p:nvSpPr>
        <p:spPr>
          <a:xfrm>
            <a:off x="2231136" y="1742302"/>
            <a:ext cx="7729728" cy="3997725"/>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2100"/>
              <a:buFont typeface="Gill Sans"/>
              <a:buNone/>
            </a:pPr>
            <a:r>
              <a:rPr lang="en-US" sz="2100"/>
              <a:t>3. </a:t>
            </a:r>
            <a:r>
              <a:rPr b="1" lang="en-US" sz="2100"/>
              <a:t>Complex sentences = one independent clause combined with one or more dependent clauses:</a:t>
            </a:r>
            <a:endParaRPr/>
          </a:p>
          <a:p>
            <a:pPr indent="-228600" lvl="0" marL="228600" rtl="0" algn="l">
              <a:lnSpc>
                <a:spcPct val="90000"/>
              </a:lnSpc>
              <a:spcBef>
                <a:spcPts val="1000"/>
              </a:spcBef>
              <a:spcAft>
                <a:spcPts val="0"/>
              </a:spcAft>
              <a:buSzPts val="2100"/>
              <a:buFont typeface="Gill Sans"/>
              <a:buNone/>
            </a:pPr>
            <a:r>
              <a:t/>
            </a:r>
            <a:endParaRPr sz="2100"/>
          </a:p>
          <a:p>
            <a:pPr indent="-228600" lvl="0" marL="228600" rtl="0" algn="l">
              <a:lnSpc>
                <a:spcPct val="90000"/>
              </a:lnSpc>
              <a:spcBef>
                <a:spcPts val="1000"/>
              </a:spcBef>
              <a:spcAft>
                <a:spcPts val="0"/>
              </a:spcAft>
              <a:buSzPts val="2100"/>
              <a:buFont typeface="Gill Sans"/>
              <a:buNone/>
            </a:pPr>
            <a:r>
              <a:rPr b="1" lang="en-US" sz="2100">
                <a:solidFill>
                  <a:srgbClr val="00B050"/>
                </a:solidFill>
              </a:rPr>
              <a:t> “The economic crisis ended in civil war when the population had finally revolted against the government.” </a:t>
            </a:r>
            <a:endParaRPr/>
          </a:p>
          <a:p>
            <a:pPr indent="-228600" lvl="0" marL="228600" rtl="0" algn="l">
              <a:lnSpc>
                <a:spcPct val="90000"/>
              </a:lnSpc>
              <a:spcBef>
                <a:spcPts val="1000"/>
              </a:spcBef>
              <a:spcAft>
                <a:spcPts val="0"/>
              </a:spcAft>
              <a:buSzPts val="2100"/>
              <a:buFont typeface="Gill Sans"/>
              <a:buNone/>
            </a:pPr>
            <a:r>
              <a:t/>
            </a:r>
            <a:endParaRPr b="1" sz="2100">
              <a:solidFill>
                <a:srgbClr val="00B050"/>
              </a:solidFill>
            </a:endParaRPr>
          </a:p>
          <a:p>
            <a:pPr indent="-228600" lvl="0" marL="228600" rtl="0" algn="l">
              <a:lnSpc>
                <a:spcPct val="90000"/>
              </a:lnSpc>
              <a:spcBef>
                <a:spcPts val="1000"/>
              </a:spcBef>
              <a:spcAft>
                <a:spcPts val="0"/>
              </a:spcAft>
              <a:buSzPts val="2100"/>
              <a:buFont typeface="Gill Sans"/>
              <a:buNone/>
            </a:pPr>
            <a:r>
              <a:rPr i="1" lang="en-US" sz="2100"/>
              <a:t>Sometimes the pronoun is left out: </a:t>
            </a:r>
            <a:endParaRPr/>
          </a:p>
          <a:p>
            <a:pPr indent="-228600" lvl="0" marL="228600" rtl="0" algn="l">
              <a:lnSpc>
                <a:spcPct val="90000"/>
              </a:lnSpc>
              <a:spcBef>
                <a:spcPts val="1000"/>
              </a:spcBef>
              <a:spcAft>
                <a:spcPts val="0"/>
              </a:spcAft>
              <a:buSzPts val="2100"/>
              <a:buFont typeface="Gill Sans"/>
              <a:buNone/>
            </a:pPr>
            <a:r>
              <a:t/>
            </a:r>
            <a:endParaRPr i="1" sz="2100"/>
          </a:p>
          <a:p>
            <a:pPr indent="-228600" lvl="0" marL="228600" rtl="0" algn="l">
              <a:lnSpc>
                <a:spcPct val="90000"/>
              </a:lnSpc>
              <a:spcBef>
                <a:spcPts val="1000"/>
              </a:spcBef>
              <a:spcAft>
                <a:spcPts val="0"/>
              </a:spcAft>
              <a:buSzPts val="2100"/>
              <a:buFont typeface="Gill Sans"/>
              <a:buNone/>
            </a:pPr>
            <a:r>
              <a:rPr b="1" lang="en-US" sz="2100">
                <a:solidFill>
                  <a:srgbClr val="00B050"/>
                </a:solidFill>
              </a:rPr>
              <a:t>“The economic crisis caused a lot of unrest, resulting in civil war.” </a:t>
            </a:r>
            <a:endParaRPr b="1" sz="2100">
              <a:solidFill>
                <a:srgbClr val="00B050"/>
              </a:solidFill>
            </a:endParaRPr>
          </a:p>
          <a:p>
            <a:pPr indent="-95250" lvl="0" marL="228600" rtl="0" algn="l">
              <a:lnSpc>
                <a:spcPct val="90000"/>
              </a:lnSpc>
              <a:spcBef>
                <a:spcPts val="1000"/>
              </a:spcBef>
              <a:spcAft>
                <a:spcPts val="0"/>
              </a:spcAft>
              <a:buSzPts val="2100"/>
              <a:buNone/>
            </a:pPr>
            <a:r>
              <a:t/>
            </a:r>
            <a:endParaRPr sz="2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9"/>
          <p:cNvSpPr txBox="1"/>
          <p:nvPr>
            <p:ph idx="12" type="sldNum"/>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050" u="none" cap="none" strike="noStrike">
                <a:solidFill>
                  <a:schemeClr val="dk1"/>
                </a:solidFill>
                <a:latin typeface="Gill Sans"/>
                <a:ea typeface="Gill Sans"/>
                <a:cs typeface="Gill Sans"/>
                <a:sym typeface="Gill Sans"/>
              </a:rPr>
              <a:t> | </a:t>
            </a:r>
            <a:fld id="{00000000-1234-1234-1234-123412341234}" type="slidenum">
              <a:rPr b="0" i="0" lang="en-US" sz="1050" u="none" cap="none" strike="noStrike">
                <a:solidFill>
                  <a:schemeClr val="dk1"/>
                </a:solidFill>
                <a:latin typeface="Gill Sans"/>
                <a:ea typeface="Gill Sans"/>
                <a:cs typeface="Gill Sans"/>
                <a:sym typeface="Gill Sans"/>
              </a:rPr>
              <a:t>‹#›</a:t>
            </a:fld>
            <a:endParaRPr b="0" i="0" sz="1050" u="none" cap="none" strike="noStrike">
              <a:solidFill>
                <a:schemeClr val="dk1"/>
              </a:solidFill>
              <a:latin typeface="Gill Sans"/>
              <a:ea typeface="Gill Sans"/>
              <a:cs typeface="Gill Sans"/>
              <a:sym typeface="Gill Sans"/>
            </a:endParaRPr>
          </a:p>
        </p:txBody>
      </p:sp>
      <p:sp>
        <p:nvSpPr>
          <p:cNvPr id="177" name="Google Shape;177;p9"/>
          <p:cNvSpPr txBox="1"/>
          <p:nvPr>
            <p:ph type="title"/>
          </p:nvPr>
        </p:nvSpPr>
        <p:spPr>
          <a:xfrm>
            <a:off x="2279651" y="259492"/>
            <a:ext cx="7934325" cy="1186249"/>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520"/>
              <a:buFont typeface="Gill Sans"/>
              <a:buNone/>
            </a:pPr>
            <a:r>
              <a:rPr b="1" lang="en-US" sz="2520"/>
              <a:t>YOU CAN VARY SENTENCE OPENINGS AND ENDINGS OF LONGER SENTENCES BY …</a:t>
            </a:r>
            <a:endParaRPr b="1" sz="2520"/>
          </a:p>
        </p:txBody>
      </p:sp>
      <p:sp>
        <p:nvSpPr>
          <p:cNvPr id="178" name="Google Shape;178;p9"/>
          <p:cNvSpPr txBox="1"/>
          <p:nvPr>
            <p:ph idx="1" type="body"/>
          </p:nvPr>
        </p:nvSpPr>
        <p:spPr>
          <a:xfrm>
            <a:off x="2208214" y="1643449"/>
            <a:ext cx="7934325" cy="4952614"/>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Font typeface="Gill Sans"/>
              <a:buNone/>
            </a:pPr>
            <a:r>
              <a:t/>
            </a:r>
            <a:endParaRPr/>
          </a:p>
          <a:p>
            <a:pPr indent="-228600" lvl="0" marL="228600" rtl="0" algn="l">
              <a:lnSpc>
                <a:spcPct val="100000"/>
              </a:lnSpc>
              <a:spcBef>
                <a:spcPts val="1000"/>
              </a:spcBef>
              <a:spcAft>
                <a:spcPts val="0"/>
              </a:spcAft>
              <a:buSzPts val="1800"/>
              <a:buFont typeface="Gill Sans"/>
              <a:buNone/>
            </a:pPr>
            <a:r>
              <a:rPr b="1" lang="en-US"/>
              <a:t>Starting with the independent clause:</a:t>
            </a:r>
            <a:endParaRPr b="1"/>
          </a:p>
          <a:p>
            <a:pPr indent="-228600" lvl="0" marL="228600" rtl="0" algn="l">
              <a:lnSpc>
                <a:spcPct val="100000"/>
              </a:lnSpc>
              <a:spcBef>
                <a:spcPts val="1000"/>
              </a:spcBef>
              <a:spcAft>
                <a:spcPts val="0"/>
              </a:spcAft>
              <a:buSzPts val="1800"/>
              <a:buFont typeface="Gill Sans"/>
              <a:buNone/>
            </a:pPr>
            <a:r>
              <a:t/>
            </a:r>
            <a:endParaRPr/>
          </a:p>
          <a:p>
            <a:pPr indent="-228600" lvl="0" marL="228600" rtl="0" algn="l">
              <a:lnSpc>
                <a:spcPct val="100000"/>
              </a:lnSpc>
              <a:spcBef>
                <a:spcPts val="1000"/>
              </a:spcBef>
              <a:spcAft>
                <a:spcPts val="0"/>
              </a:spcAft>
              <a:buSzPts val="1800"/>
              <a:buFont typeface="Gill Sans"/>
              <a:buNone/>
            </a:pPr>
            <a:r>
              <a:rPr b="1" lang="en-US">
                <a:solidFill>
                  <a:srgbClr val="00B050"/>
                </a:solidFill>
              </a:rPr>
              <a:t>“We added a paragraph to our mission statement because we wanted employees to become more aware of ethical issues.”</a:t>
            </a:r>
            <a:endParaRPr/>
          </a:p>
          <a:p>
            <a:pPr indent="-228600" lvl="0" marL="228600" rtl="0" algn="l">
              <a:lnSpc>
                <a:spcPct val="100000"/>
              </a:lnSpc>
              <a:spcBef>
                <a:spcPts val="1000"/>
              </a:spcBef>
              <a:spcAft>
                <a:spcPts val="0"/>
              </a:spcAft>
              <a:buSzPts val="1800"/>
              <a:buFont typeface="Gill Sans"/>
              <a:buNone/>
            </a:pPr>
            <a:r>
              <a:t/>
            </a:r>
            <a:endParaRPr b="1">
              <a:solidFill>
                <a:srgbClr val="00B050"/>
              </a:solidFill>
            </a:endParaRPr>
          </a:p>
          <a:p>
            <a:pPr indent="0" lvl="0" marL="0" rtl="0" algn="l">
              <a:lnSpc>
                <a:spcPct val="100000"/>
              </a:lnSpc>
              <a:spcBef>
                <a:spcPts val="1000"/>
              </a:spcBef>
              <a:spcAft>
                <a:spcPts val="0"/>
              </a:spcAft>
              <a:buSzPts val="1800"/>
              <a:buNone/>
            </a:pPr>
            <a:r>
              <a:rPr b="1" lang="en-US"/>
              <a:t>Starting with a dependent clause:</a:t>
            </a:r>
            <a:endParaRPr/>
          </a:p>
          <a:p>
            <a:pPr indent="-228600" lvl="0" marL="228600" rtl="0" algn="l">
              <a:lnSpc>
                <a:spcPct val="100000"/>
              </a:lnSpc>
              <a:spcBef>
                <a:spcPts val="1000"/>
              </a:spcBef>
              <a:spcAft>
                <a:spcPts val="0"/>
              </a:spcAft>
              <a:buSzPts val="1800"/>
              <a:buFont typeface="Gill Sans"/>
              <a:buNone/>
            </a:pPr>
            <a:r>
              <a:t/>
            </a:r>
            <a:endParaRPr/>
          </a:p>
          <a:p>
            <a:pPr indent="-228600" lvl="0" marL="228600" rtl="0" algn="l">
              <a:lnSpc>
                <a:spcPct val="100000"/>
              </a:lnSpc>
              <a:spcBef>
                <a:spcPts val="1000"/>
              </a:spcBef>
              <a:spcAft>
                <a:spcPts val="0"/>
              </a:spcAft>
              <a:buSzPts val="1800"/>
              <a:buFont typeface="Gill Sans"/>
              <a:buNone/>
            </a:pPr>
            <a:r>
              <a:rPr b="1" lang="en-US">
                <a:solidFill>
                  <a:srgbClr val="00B050"/>
                </a:solidFill>
              </a:rPr>
              <a:t>“As we wanted employees to become more aware of ethical issues, we added a paragraph to our mission statement.”</a:t>
            </a:r>
            <a:endParaRPr b="1">
              <a:solidFill>
                <a:srgbClr val="00B050"/>
              </a:solidFill>
            </a:endParaRPr>
          </a:p>
          <a:p>
            <a:pPr indent="-228600" lvl="0" marL="228600" rtl="0" algn="l">
              <a:lnSpc>
                <a:spcPct val="100000"/>
              </a:lnSpc>
              <a:spcBef>
                <a:spcPts val="1000"/>
              </a:spcBef>
              <a:spcAft>
                <a:spcPts val="0"/>
              </a:spcAft>
              <a:buSzPts val="1800"/>
              <a:buFont typeface="Gill Sans"/>
              <a:buNone/>
            </a:pPr>
            <a:r>
              <a:t/>
            </a:r>
            <a:endParaRPr b="1">
              <a:solidFill>
                <a:srgbClr val="00B05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rcel">
  <a:themeElements>
    <a:clrScheme name="Yellow Orange">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arcel">
  <a:themeElements>
    <a:clrScheme name="Yellow Orange">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2018-07-01T12:23:09Z</dcterms:created>
  <dc:creator>Marcus Grollman</dc:creator>
</cp:coreProperties>
</file>