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diagrams/data1.xml" ContentType="application/vnd.openxmlformats-officedocument.drawingml.diagramData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diagrams/colors1.xml" ContentType="application/vnd.openxmlformats-officedocument.drawingml.diagramColors+xml"/>
  <Override PartName="/ppt/theme/theme1.xml" ContentType="application/vnd.openxmlformats-officedocument.theme+xml"/>
  <Override PartName="/ppt/diagrams/drawing1.xml" ContentType="application/vnd.ms-office.drawingml.diagramDrawing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4478" r:id="rId4"/>
  </p:sldMasterIdLst>
  <p:notesMasterIdLst>
    <p:notesMasterId r:id="rId9"/>
  </p:notesMasterIdLst>
  <p:sldIdLst>
    <p:sldId id="256" r:id="rId5"/>
    <p:sldId id="269" r:id="rId6"/>
    <p:sldId id="266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6357" autoAdjust="0"/>
  </p:normalViewPr>
  <p:slideViewPr>
    <p:cSldViewPr snapToGrid="0">
      <p:cViewPr>
        <p:scale>
          <a:sx n="67" d="100"/>
          <a:sy n="67" d="100"/>
        </p:scale>
        <p:origin x="568" y="44"/>
      </p:cViewPr>
      <p:guideLst/>
    </p:cSldViewPr>
  </p:slideViewPr>
  <p:outlineViewPr>
    <p:cViewPr>
      <p:scale>
        <a:sx n="33" d="100"/>
        <a:sy n="33" d="100"/>
      </p:scale>
      <p:origin x="0" y="-47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7B732C-7573-4FC9-B190-11B7AC169324}" type="doc">
      <dgm:prSet loTypeId="urn:microsoft.com/office/officeart/2017/3/layout/DropPinTimeline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B3312B-E322-4904-B7F9-3A4F6B6B3FAC}">
      <dgm:prSet/>
      <dgm:spPr/>
      <dgm:t>
        <a:bodyPr/>
        <a:lstStyle/>
        <a:p>
          <a:pPr>
            <a:defRPr b="1"/>
          </a:pPr>
          <a:r>
            <a:rPr lang="en-US" dirty="0"/>
            <a:t>First impact</a:t>
          </a:r>
        </a:p>
      </dgm:t>
    </dgm:pt>
    <dgm:pt modelId="{C99F0400-816D-4502-A174-EF9764405E75}" type="parTrans" cxnId="{36BBDB80-1864-46C2-BDFE-B03DCEF04F46}">
      <dgm:prSet/>
      <dgm:spPr/>
      <dgm:t>
        <a:bodyPr/>
        <a:lstStyle/>
        <a:p>
          <a:endParaRPr lang="en-US"/>
        </a:p>
      </dgm:t>
    </dgm:pt>
    <dgm:pt modelId="{209B7157-9247-4FBB-AC1F-88D74EA9ED28}" type="sibTrans" cxnId="{36BBDB80-1864-46C2-BDFE-B03DCEF04F46}">
      <dgm:prSet/>
      <dgm:spPr/>
      <dgm:t>
        <a:bodyPr/>
        <a:lstStyle/>
        <a:p>
          <a:endParaRPr lang="en-US"/>
        </a:p>
      </dgm:t>
    </dgm:pt>
    <dgm:pt modelId="{9C832318-F7E0-4CB2-906A-980A3AF7F49C}">
      <dgm:prSet/>
      <dgm:spPr/>
      <dgm:t>
        <a:bodyPr/>
        <a:lstStyle/>
        <a:p>
          <a:r>
            <a:rPr lang="en-US" dirty="0"/>
            <a:t>First year teaching</a:t>
          </a:r>
        </a:p>
      </dgm:t>
    </dgm:pt>
    <dgm:pt modelId="{30D9FE58-096C-499A-933A-161D2BBB7C94}" type="parTrans" cxnId="{1F8479F7-89EF-4724-995F-E809E4096E68}">
      <dgm:prSet/>
      <dgm:spPr/>
      <dgm:t>
        <a:bodyPr/>
        <a:lstStyle/>
        <a:p>
          <a:endParaRPr lang="en-US"/>
        </a:p>
      </dgm:t>
    </dgm:pt>
    <dgm:pt modelId="{BCE6D62E-4BE7-4417-B55D-53932D489BCD}" type="sibTrans" cxnId="{1F8479F7-89EF-4724-995F-E809E4096E68}">
      <dgm:prSet/>
      <dgm:spPr/>
      <dgm:t>
        <a:bodyPr/>
        <a:lstStyle/>
        <a:p>
          <a:endParaRPr lang="en-US"/>
        </a:p>
      </dgm:t>
    </dgm:pt>
    <dgm:pt modelId="{4CACA7A0-531F-41D1-9798-35C40137B4D3}">
      <dgm:prSet/>
      <dgm:spPr/>
      <dgm:t>
        <a:bodyPr/>
        <a:lstStyle/>
        <a:p>
          <a:r>
            <a:rPr lang="en-US" dirty="0"/>
            <a:t>Didn’t notice the impact till parents meeting. Parents came just to see the English teacher and thank him.</a:t>
          </a:r>
        </a:p>
      </dgm:t>
    </dgm:pt>
    <dgm:pt modelId="{1055905C-C49D-46D4-90FD-A5FC22B7AB09}" type="parTrans" cxnId="{F1BDF59A-8AE5-4060-8623-AE62624D42C6}">
      <dgm:prSet/>
      <dgm:spPr/>
      <dgm:t>
        <a:bodyPr/>
        <a:lstStyle/>
        <a:p>
          <a:endParaRPr lang="en-US"/>
        </a:p>
      </dgm:t>
    </dgm:pt>
    <dgm:pt modelId="{3061028D-8556-49DE-BEF3-B4865F6219FA}" type="sibTrans" cxnId="{F1BDF59A-8AE5-4060-8623-AE62624D42C6}">
      <dgm:prSet/>
      <dgm:spPr/>
      <dgm:t>
        <a:bodyPr/>
        <a:lstStyle/>
        <a:p>
          <a:endParaRPr lang="en-US"/>
        </a:p>
      </dgm:t>
    </dgm:pt>
    <dgm:pt modelId="{B60FAA8C-C118-467A-B18E-0F243FAF3E10}">
      <dgm:prSet/>
      <dgm:spPr/>
      <dgm:t>
        <a:bodyPr/>
        <a:lstStyle/>
        <a:p>
          <a:r>
            <a:rPr lang="en-US" dirty="0"/>
            <a:t>AUSME lead to World Associates</a:t>
          </a:r>
        </a:p>
      </dgm:t>
    </dgm:pt>
    <dgm:pt modelId="{13BD6D5C-C4FF-48B3-8E79-2ABAEC3F277A}" type="parTrans" cxnId="{60B204FC-46D4-41A9-BB72-0F8C54268874}">
      <dgm:prSet/>
      <dgm:spPr/>
      <dgm:t>
        <a:bodyPr/>
        <a:lstStyle/>
        <a:p>
          <a:endParaRPr lang="en-US"/>
        </a:p>
      </dgm:t>
    </dgm:pt>
    <dgm:pt modelId="{AECB96C6-4FBB-4458-99A2-42235C98006D}" type="sibTrans" cxnId="{60B204FC-46D4-41A9-BB72-0F8C54268874}">
      <dgm:prSet/>
      <dgm:spPr/>
      <dgm:t>
        <a:bodyPr/>
        <a:lstStyle/>
        <a:p>
          <a:endParaRPr lang="en-US"/>
        </a:p>
      </dgm:t>
    </dgm:pt>
    <dgm:pt modelId="{9E81B50F-EE7F-4C71-8240-E37383898955}">
      <dgm:prSet/>
      <dgm:spPr/>
      <dgm:t>
        <a:bodyPr/>
        <a:lstStyle/>
        <a:p>
          <a:r>
            <a:rPr lang="en-US" dirty="0"/>
            <a:t>Parents meeting, an American student told his parents about me. Lead joining an NGO they’re working at</a:t>
          </a:r>
        </a:p>
      </dgm:t>
    </dgm:pt>
    <dgm:pt modelId="{35F1B429-AD11-43FE-AE0B-B7814A8EE267}" type="parTrans" cxnId="{89BAE576-34B4-471A-980A-7F88E5F0A2D0}">
      <dgm:prSet/>
      <dgm:spPr/>
      <dgm:t>
        <a:bodyPr/>
        <a:lstStyle/>
        <a:p>
          <a:endParaRPr lang="en-US"/>
        </a:p>
      </dgm:t>
    </dgm:pt>
    <dgm:pt modelId="{7AD79324-4141-427D-8459-2DC6BE218C95}" type="sibTrans" cxnId="{89BAE576-34B4-471A-980A-7F88E5F0A2D0}">
      <dgm:prSet/>
      <dgm:spPr/>
      <dgm:t>
        <a:bodyPr/>
        <a:lstStyle/>
        <a:p>
          <a:endParaRPr lang="en-US"/>
        </a:p>
      </dgm:t>
    </dgm:pt>
    <dgm:pt modelId="{BBC78DD4-B437-4183-9503-D44DEA9E4954}">
      <dgm:prSet/>
      <dgm:spPr/>
      <dgm:t>
        <a:bodyPr/>
        <a:lstStyle/>
        <a:p>
          <a:pPr>
            <a:defRPr b="1"/>
          </a:pPr>
          <a:r>
            <a:rPr lang="en-US" dirty="0"/>
            <a:t>3</a:t>
          </a:r>
          <a:r>
            <a:rPr lang="en-US" baseline="30000" dirty="0"/>
            <a:t>rd</a:t>
          </a:r>
          <a:r>
            <a:rPr lang="en-US" dirty="0"/>
            <a:t> impact</a:t>
          </a:r>
        </a:p>
      </dgm:t>
    </dgm:pt>
    <dgm:pt modelId="{2F5C1736-618B-4A20-96BD-01ABFC98C225}" type="parTrans" cxnId="{3EB73401-27B3-4AC3-8183-C1B74F3E3F96}">
      <dgm:prSet/>
      <dgm:spPr/>
      <dgm:t>
        <a:bodyPr/>
        <a:lstStyle/>
        <a:p>
          <a:endParaRPr lang="en-US"/>
        </a:p>
      </dgm:t>
    </dgm:pt>
    <dgm:pt modelId="{98F4DBD9-B67A-4742-98D4-80E8FC707200}" type="sibTrans" cxnId="{3EB73401-27B3-4AC3-8183-C1B74F3E3F96}">
      <dgm:prSet/>
      <dgm:spPr/>
      <dgm:t>
        <a:bodyPr/>
        <a:lstStyle/>
        <a:p>
          <a:endParaRPr lang="en-US"/>
        </a:p>
      </dgm:t>
    </dgm:pt>
    <dgm:pt modelId="{57FB537F-9933-4243-AFE8-A0583238C40E}">
      <dgm:prSet/>
      <dgm:spPr/>
      <dgm:t>
        <a:bodyPr/>
        <a:lstStyle/>
        <a:p>
          <a:r>
            <a:rPr lang="en-US" dirty="0"/>
            <a:t>Changing lives</a:t>
          </a:r>
        </a:p>
      </dgm:t>
    </dgm:pt>
    <dgm:pt modelId="{C5629FE6-5558-4C43-8231-8EC5B7F8D3D1}" type="parTrans" cxnId="{938AC052-A0C8-4C37-BB0D-D4CC715D1438}">
      <dgm:prSet/>
      <dgm:spPr/>
      <dgm:t>
        <a:bodyPr/>
        <a:lstStyle/>
        <a:p>
          <a:endParaRPr lang="en-US"/>
        </a:p>
      </dgm:t>
    </dgm:pt>
    <dgm:pt modelId="{5C6BBB3B-F9D1-47B3-9B57-AFBAC7B00E67}" type="sibTrans" cxnId="{938AC052-A0C8-4C37-BB0D-D4CC715D1438}">
      <dgm:prSet/>
      <dgm:spPr/>
      <dgm:t>
        <a:bodyPr/>
        <a:lstStyle/>
        <a:p>
          <a:endParaRPr lang="en-US"/>
        </a:p>
      </dgm:t>
    </dgm:pt>
    <dgm:pt modelId="{23B82FEA-A86D-4C15-8170-921A0B073F31}">
      <dgm:prSet/>
      <dgm:spPr/>
      <dgm:t>
        <a:bodyPr/>
        <a:lstStyle/>
        <a:p>
          <a:r>
            <a:rPr lang="en-US" dirty="0"/>
            <a:t>Teachers have similar effect as parents if not more important. </a:t>
          </a:r>
          <a:r>
            <a:rPr lang="en-US" dirty="0" err="1"/>
            <a:t>Roaa</a:t>
          </a:r>
          <a:r>
            <a:rPr lang="en-US" dirty="0"/>
            <a:t> - writer, Hussam - Drama, Mohammad - NGO.</a:t>
          </a:r>
        </a:p>
      </dgm:t>
    </dgm:pt>
    <dgm:pt modelId="{7FE5732D-B0EF-44E8-873C-5AF84C92A3FB}" type="parTrans" cxnId="{504D5D69-ABA2-455B-B8A3-D0E4DA52E3C2}">
      <dgm:prSet/>
      <dgm:spPr/>
      <dgm:t>
        <a:bodyPr/>
        <a:lstStyle/>
        <a:p>
          <a:endParaRPr lang="en-US"/>
        </a:p>
      </dgm:t>
    </dgm:pt>
    <dgm:pt modelId="{FF853C33-C05A-483A-B1E5-14B86C35F580}" type="sibTrans" cxnId="{504D5D69-ABA2-455B-B8A3-D0E4DA52E3C2}">
      <dgm:prSet/>
      <dgm:spPr/>
      <dgm:t>
        <a:bodyPr/>
        <a:lstStyle/>
        <a:p>
          <a:endParaRPr lang="en-US"/>
        </a:p>
      </dgm:t>
    </dgm:pt>
    <dgm:pt modelId="{C727693A-7F74-4B47-AAAC-59F309DBD36B}">
      <dgm:prSet/>
      <dgm:spPr/>
      <dgm:t>
        <a:bodyPr/>
        <a:lstStyle/>
        <a:p>
          <a:pPr>
            <a:defRPr b="1"/>
          </a:pPr>
          <a:r>
            <a:rPr lang="en-US" dirty="0"/>
            <a:t>2</a:t>
          </a:r>
          <a:r>
            <a:rPr lang="en-US" baseline="30000" dirty="0"/>
            <a:t>nd</a:t>
          </a:r>
          <a:r>
            <a:rPr lang="en-US" dirty="0"/>
            <a:t> Impact</a:t>
          </a:r>
        </a:p>
      </dgm:t>
    </dgm:pt>
    <dgm:pt modelId="{893AF6B4-E364-4E8E-825B-5D20DAB47FB7}" type="sibTrans" cxnId="{D8F2C1C7-27A4-4254-9003-67F64931A31D}">
      <dgm:prSet/>
      <dgm:spPr/>
      <dgm:t>
        <a:bodyPr/>
        <a:lstStyle/>
        <a:p>
          <a:endParaRPr lang="en-US"/>
        </a:p>
      </dgm:t>
    </dgm:pt>
    <dgm:pt modelId="{319023C9-CA43-46E6-BB32-CF752185F44B}" type="parTrans" cxnId="{D8F2C1C7-27A4-4254-9003-67F64931A31D}">
      <dgm:prSet/>
      <dgm:spPr/>
      <dgm:t>
        <a:bodyPr/>
        <a:lstStyle/>
        <a:p>
          <a:endParaRPr lang="en-US"/>
        </a:p>
      </dgm:t>
    </dgm:pt>
    <dgm:pt modelId="{9A27A4CC-B845-4974-A28C-B0ACFB3A7776}" type="pres">
      <dgm:prSet presAssocID="{557B732C-7573-4FC9-B190-11B7AC169324}" presName="root" presStyleCnt="0">
        <dgm:presLayoutVars>
          <dgm:chMax/>
          <dgm:chPref/>
          <dgm:animLvl val="lvl"/>
        </dgm:presLayoutVars>
      </dgm:prSet>
      <dgm:spPr/>
    </dgm:pt>
    <dgm:pt modelId="{96A113C0-8D1E-4013-81D2-534EC2032096}" type="pres">
      <dgm:prSet presAssocID="{557B732C-7573-4FC9-B190-11B7AC169324}" presName="divider" presStyleLbl="fgAcc1" presStyleIdx="0" presStyleCnt="4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triangle" w="lg" len="lg"/>
        </a:ln>
        <a:effectLst/>
      </dgm:spPr>
    </dgm:pt>
    <dgm:pt modelId="{A2C13E3A-EC71-42BA-A3A1-E6620816F0FD}" type="pres">
      <dgm:prSet presAssocID="{557B732C-7573-4FC9-B190-11B7AC169324}" presName="nodes" presStyleCnt="0">
        <dgm:presLayoutVars>
          <dgm:chMax/>
          <dgm:chPref/>
          <dgm:animLvl val="lvl"/>
        </dgm:presLayoutVars>
      </dgm:prSet>
      <dgm:spPr/>
    </dgm:pt>
    <dgm:pt modelId="{44906634-622F-4266-A639-E1959BE698A3}" type="pres">
      <dgm:prSet presAssocID="{CDB3312B-E322-4904-B7F9-3A4F6B6B3FAC}" presName="composite" presStyleCnt="0"/>
      <dgm:spPr/>
    </dgm:pt>
    <dgm:pt modelId="{2BFDCC04-4E3E-46DF-BD84-C12A97ABC988}" type="pres">
      <dgm:prSet presAssocID="{CDB3312B-E322-4904-B7F9-3A4F6B6B3FAC}" presName="ConnectorPoint" presStyleLbl="lnNode1" presStyleIdx="0" presStyleCnt="3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D89E0CD5-94B9-4FC8-8229-017262676A8F}" type="pres">
      <dgm:prSet presAssocID="{CDB3312B-E322-4904-B7F9-3A4F6B6B3FAC}" presName="DropPinPlaceHolder" presStyleCnt="0"/>
      <dgm:spPr/>
    </dgm:pt>
    <dgm:pt modelId="{98E941C8-9F03-4126-8D18-920659631DDA}" type="pres">
      <dgm:prSet presAssocID="{CDB3312B-E322-4904-B7F9-3A4F6B6B3FAC}" presName="DropPin" presStyleLbl="alignNode1" presStyleIdx="0" presStyleCnt="3"/>
      <dgm:spPr/>
    </dgm:pt>
    <dgm:pt modelId="{D95906B5-42E1-4C39-8783-024638DAFB41}" type="pres">
      <dgm:prSet presAssocID="{CDB3312B-E322-4904-B7F9-3A4F6B6B3FAC}" presName="Ellipse" presStyleLbl="fgAcc1" presStyleIdx="1" presStyleCnt="4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noFill/>
          <a:prstDash val="solid"/>
        </a:ln>
        <a:effectLst/>
      </dgm:spPr>
    </dgm:pt>
    <dgm:pt modelId="{EA98C9D4-7550-4748-BD1D-5EFF4739B60E}" type="pres">
      <dgm:prSet presAssocID="{CDB3312B-E322-4904-B7F9-3A4F6B6B3FAC}" presName="L2TextContainer" presStyleLbl="revTx" presStyleIdx="0" presStyleCnt="6">
        <dgm:presLayoutVars>
          <dgm:bulletEnabled val="1"/>
        </dgm:presLayoutVars>
      </dgm:prSet>
      <dgm:spPr/>
    </dgm:pt>
    <dgm:pt modelId="{4FD362BA-5F0E-45FC-9F13-7EBF54D4F6B5}" type="pres">
      <dgm:prSet presAssocID="{CDB3312B-E322-4904-B7F9-3A4F6B6B3FAC}" presName="L1TextContainer" presStyleLbl="revTx" presStyleIdx="1" presStyleCnt="6">
        <dgm:presLayoutVars>
          <dgm:chMax val="1"/>
          <dgm:chPref val="1"/>
          <dgm:bulletEnabled val="1"/>
        </dgm:presLayoutVars>
      </dgm:prSet>
      <dgm:spPr/>
    </dgm:pt>
    <dgm:pt modelId="{8DFD947E-633A-45A2-8A98-B21722EC8069}" type="pres">
      <dgm:prSet presAssocID="{CDB3312B-E322-4904-B7F9-3A4F6B6B3FAC}" presName="ConnectLine" presStyleLbl="sibTrans1D1" presStyleIdx="0" presStyleCnt="3"/>
      <dgm:spPr>
        <a:noFill/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EC864E8F-F8FD-4DA9-A338-73E9CE3D3B9D}" type="pres">
      <dgm:prSet presAssocID="{CDB3312B-E322-4904-B7F9-3A4F6B6B3FAC}" presName="EmptyPlaceHolder" presStyleCnt="0"/>
      <dgm:spPr/>
    </dgm:pt>
    <dgm:pt modelId="{6F7D7804-C4E8-4E0E-9835-D6F07DDB3707}" type="pres">
      <dgm:prSet presAssocID="{209B7157-9247-4FBB-AC1F-88D74EA9ED28}" presName="spaceBetweenRectangles" presStyleCnt="0"/>
      <dgm:spPr/>
    </dgm:pt>
    <dgm:pt modelId="{4ADAFDDC-F162-4CA8-98FC-29C95BFA1D56}" type="pres">
      <dgm:prSet presAssocID="{C727693A-7F74-4B47-AAAC-59F309DBD36B}" presName="composite" presStyleCnt="0"/>
      <dgm:spPr/>
    </dgm:pt>
    <dgm:pt modelId="{122F1EBA-375B-4736-8D82-C040E1DF9768}" type="pres">
      <dgm:prSet presAssocID="{C727693A-7F74-4B47-AAAC-59F309DBD36B}" presName="ConnectorPoint" presStyleLbl="lnNode1" presStyleIdx="1" presStyleCnt="3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DD98BEFA-0A8F-49B6-ABC2-6FA10F78B76E}" type="pres">
      <dgm:prSet presAssocID="{C727693A-7F74-4B47-AAAC-59F309DBD36B}" presName="DropPinPlaceHolder" presStyleCnt="0"/>
      <dgm:spPr/>
    </dgm:pt>
    <dgm:pt modelId="{845E6B59-DA76-4B8C-9B35-90DA3EB6EF01}" type="pres">
      <dgm:prSet presAssocID="{C727693A-7F74-4B47-AAAC-59F309DBD36B}" presName="DropPin" presStyleLbl="alignNode1" presStyleIdx="1" presStyleCnt="3"/>
      <dgm:spPr/>
    </dgm:pt>
    <dgm:pt modelId="{79E4992B-89FA-4AAA-80C8-D3F6ABF27273}" type="pres">
      <dgm:prSet presAssocID="{C727693A-7F74-4B47-AAAC-59F309DBD36B}" presName="Ellipse" presStyleLbl="fgAcc1" presStyleIdx="2" presStyleCnt="4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noFill/>
          <a:prstDash val="solid"/>
        </a:ln>
        <a:effectLst/>
      </dgm:spPr>
    </dgm:pt>
    <dgm:pt modelId="{51B7732E-B6A4-477A-A975-B34EA88EF13E}" type="pres">
      <dgm:prSet presAssocID="{C727693A-7F74-4B47-AAAC-59F309DBD36B}" presName="L2TextContainer" presStyleLbl="revTx" presStyleIdx="2" presStyleCnt="6">
        <dgm:presLayoutVars>
          <dgm:bulletEnabled val="1"/>
        </dgm:presLayoutVars>
      </dgm:prSet>
      <dgm:spPr/>
    </dgm:pt>
    <dgm:pt modelId="{57CDBCE5-9DB2-4C32-982F-E1BBC1046654}" type="pres">
      <dgm:prSet presAssocID="{C727693A-7F74-4B47-AAAC-59F309DBD36B}" presName="L1TextContainer" presStyleLbl="revTx" presStyleIdx="3" presStyleCnt="6">
        <dgm:presLayoutVars>
          <dgm:chMax val="1"/>
          <dgm:chPref val="1"/>
          <dgm:bulletEnabled val="1"/>
        </dgm:presLayoutVars>
      </dgm:prSet>
      <dgm:spPr/>
    </dgm:pt>
    <dgm:pt modelId="{64D66EA2-0386-415E-B948-540F1918A441}" type="pres">
      <dgm:prSet presAssocID="{C727693A-7F74-4B47-AAAC-59F309DBD36B}" presName="ConnectLine" presStyleLbl="sibTrans1D1" presStyleIdx="1" presStyleCnt="3"/>
      <dgm:spPr>
        <a:noFill/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11E97B57-EFFC-49D3-B0DD-488DC197AC0A}" type="pres">
      <dgm:prSet presAssocID="{C727693A-7F74-4B47-AAAC-59F309DBD36B}" presName="EmptyPlaceHolder" presStyleCnt="0"/>
      <dgm:spPr/>
    </dgm:pt>
    <dgm:pt modelId="{A0C4B5FA-FBB8-4CAB-9743-7BEED57EC1F9}" type="pres">
      <dgm:prSet presAssocID="{893AF6B4-E364-4E8E-825B-5D20DAB47FB7}" presName="spaceBetweenRectangles" presStyleCnt="0"/>
      <dgm:spPr/>
    </dgm:pt>
    <dgm:pt modelId="{75A608AA-B879-4AB6-B894-E4EB6BD541D6}" type="pres">
      <dgm:prSet presAssocID="{BBC78DD4-B437-4183-9503-D44DEA9E4954}" presName="composite" presStyleCnt="0"/>
      <dgm:spPr/>
    </dgm:pt>
    <dgm:pt modelId="{94C75C6A-4E43-4CEC-A03D-612859FE2AD8}" type="pres">
      <dgm:prSet presAssocID="{BBC78DD4-B437-4183-9503-D44DEA9E4954}" presName="ConnectorPoint" presStyleLbl="lnNode1" presStyleIdx="2" presStyleCnt="3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878D8B68-7E87-4AED-8AD0-692D69825E21}" type="pres">
      <dgm:prSet presAssocID="{BBC78DD4-B437-4183-9503-D44DEA9E4954}" presName="DropPinPlaceHolder" presStyleCnt="0"/>
      <dgm:spPr/>
    </dgm:pt>
    <dgm:pt modelId="{A324788E-19F4-40C3-8C5A-3500844EAB19}" type="pres">
      <dgm:prSet presAssocID="{BBC78DD4-B437-4183-9503-D44DEA9E4954}" presName="DropPin" presStyleLbl="alignNode1" presStyleIdx="2" presStyleCnt="3"/>
      <dgm:spPr/>
    </dgm:pt>
    <dgm:pt modelId="{4CCECC12-716D-4871-8F34-D4E0020E5E25}" type="pres">
      <dgm:prSet presAssocID="{BBC78DD4-B437-4183-9503-D44DEA9E4954}" presName="Ellipse" presStyleLbl="fgAcc1" presStyleIdx="3" presStyleCnt="4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noFill/>
          <a:prstDash val="solid"/>
        </a:ln>
        <a:effectLst/>
      </dgm:spPr>
    </dgm:pt>
    <dgm:pt modelId="{CD4C4DE5-B0EB-4371-8FC8-9F944C4488E1}" type="pres">
      <dgm:prSet presAssocID="{BBC78DD4-B437-4183-9503-D44DEA9E4954}" presName="L2TextContainer" presStyleLbl="revTx" presStyleIdx="4" presStyleCnt="6">
        <dgm:presLayoutVars>
          <dgm:bulletEnabled val="1"/>
        </dgm:presLayoutVars>
      </dgm:prSet>
      <dgm:spPr/>
    </dgm:pt>
    <dgm:pt modelId="{EC4DD69A-64E7-43A8-950A-9C8FB8545467}" type="pres">
      <dgm:prSet presAssocID="{BBC78DD4-B437-4183-9503-D44DEA9E4954}" presName="L1TextContainer" presStyleLbl="revTx" presStyleIdx="5" presStyleCnt="6">
        <dgm:presLayoutVars>
          <dgm:chMax val="1"/>
          <dgm:chPref val="1"/>
          <dgm:bulletEnabled val="1"/>
        </dgm:presLayoutVars>
      </dgm:prSet>
      <dgm:spPr/>
    </dgm:pt>
    <dgm:pt modelId="{05939FFB-0737-4372-8400-05E996B2E4A8}" type="pres">
      <dgm:prSet presAssocID="{BBC78DD4-B437-4183-9503-D44DEA9E4954}" presName="ConnectLine" presStyleLbl="sibTrans1D1" presStyleIdx="2" presStyleCnt="3"/>
      <dgm:spPr>
        <a:noFill/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611D508C-40B3-4BA1-BBE0-4D8775FF4569}" type="pres">
      <dgm:prSet presAssocID="{BBC78DD4-B437-4183-9503-D44DEA9E4954}" presName="EmptyPlaceHolder" presStyleCnt="0"/>
      <dgm:spPr/>
    </dgm:pt>
  </dgm:ptLst>
  <dgm:cxnLst>
    <dgm:cxn modelId="{3EB73401-27B3-4AC3-8183-C1B74F3E3F96}" srcId="{557B732C-7573-4FC9-B190-11B7AC169324}" destId="{BBC78DD4-B437-4183-9503-D44DEA9E4954}" srcOrd="2" destOrd="0" parTransId="{2F5C1736-618B-4A20-96BD-01ABFC98C225}" sibTransId="{98F4DBD9-B67A-4742-98D4-80E8FC707200}"/>
    <dgm:cxn modelId="{7B7D1B36-8B1B-42FA-87BD-BAF776C794BD}" type="presOf" srcId="{4CACA7A0-531F-41D1-9798-35C40137B4D3}" destId="{EA98C9D4-7550-4748-BD1D-5EFF4739B60E}" srcOrd="0" destOrd="1" presId="urn:microsoft.com/office/officeart/2017/3/layout/DropPinTimeline"/>
    <dgm:cxn modelId="{8B838236-1604-4B32-A3B1-50CEB3BC1F71}" type="presOf" srcId="{B60FAA8C-C118-467A-B18E-0F243FAF3E10}" destId="{51B7732E-B6A4-477A-A975-B34EA88EF13E}" srcOrd="0" destOrd="0" presId="urn:microsoft.com/office/officeart/2017/3/layout/DropPinTimeline"/>
    <dgm:cxn modelId="{08B9AC38-DF89-407A-A1AB-2D56F3B74879}" type="presOf" srcId="{9E81B50F-EE7F-4C71-8240-E37383898955}" destId="{51B7732E-B6A4-477A-A975-B34EA88EF13E}" srcOrd="0" destOrd="1" presId="urn:microsoft.com/office/officeart/2017/3/layout/DropPinTimeline"/>
    <dgm:cxn modelId="{FD599039-E97A-4711-8984-21A9F8908FB4}" type="presOf" srcId="{CDB3312B-E322-4904-B7F9-3A4F6B6B3FAC}" destId="{4FD362BA-5F0E-45FC-9F13-7EBF54D4F6B5}" srcOrd="0" destOrd="0" presId="urn:microsoft.com/office/officeart/2017/3/layout/DropPinTimeline"/>
    <dgm:cxn modelId="{4F472748-DA39-4378-B2D7-F56F2E60F4B5}" type="presOf" srcId="{BBC78DD4-B437-4183-9503-D44DEA9E4954}" destId="{EC4DD69A-64E7-43A8-950A-9C8FB8545467}" srcOrd="0" destOrd="0" presId="urn:microsoft.com/office/officeart/2017/3/layout/DropPinTimeline"/>
    <dgm:cxn modelId="{504D5D69-ABA2-455B-B8A3-D0E4DA52E3C2}" srcId="{57FB537F-9933-4243-AFE8-A0583238C40E}" destId="{23B82FEA-A86D-4C15-8170-921A0B073F31}" srcOrd="0" destOrd="0" parTransId="{7FE5732D-B0EF-44E8-873C-5AF84C92A3FB}" sibTransId="{FF853C33-C05A-483A-B1E5-14B86C35F580}"/>
    <dgm:cxn modelId="{938AC052-A0C8-4C37-BB0D-D4CC715D1438}" srcId="{BBC78DD4-B437-4183-9503-D44DEA9E4954}" destId="{57FB537F-9933-4243-AFE8-A0583238C40E}" srcOrd="0" destOrd="0" parTransId="{C5629FE6-5558-4C43-8231-8EC5B7F8D3D1}" sibTransId="{5C6BBB3B-F9D1-47B3-9B57-AFBAC7B00E67}"/>
    <dgm:cxn modelId="{89BAE576-34B4-471A-980A-7F88E5F0A2D0}" srcId="{B60FAA8C-C118-467A-B18E-0F243FAF3E10}" destId="{9E81B50F-EE7F-4C71-8240-E37383898955}" srcOrd="0" destOrd="0" parTransId="{35F1B429-AD11-43FE-AE0B-B7814A8EE267}" sibTransId="{7AD79324-4141-427D-8459-2DC6BE218C95}"/>
    <dgm:cxn modelId="{36BBDB80-1864-46C2-BDFE-B03DCEF04F46}" srcId="{557B732C-7573-4FC9-B190-11B7AC169324}" destId="{CDB3312B-E322-4904-B7F9-3A4F6B6B3FAC}" srcOrd="0" destOrd="0" parTransId="{C99F0400-816D-4502-A174-EF9764405E75}" sibTransId="{209B7157-9247-4FBB-AC1F-88D74EA9ED28}"/>
    <dgm:cxn modelId="{66E1FC8A-AE20-446B-A94C-852DCEE3640B}" type="presOf" srcId="{57FB537F-9933-4243-AFE8-A0583238C40E}" destId="{CD4C4DE5-B0EB-4371-8FC8-9F944C4488E1}" srcOrd="0" destOrd="0" presId="urn:microsoft.com/office/officeart/2017/3/layout/DropPinTimeline"/>
    <dgm:cxn modelId="{F1BDF59A-8AE5-4060-8623-AE62624D42C6}" srcId="{9C832318-F7E0-4CB2-906A-980A3AF7F49C}" destId="{4CACA7A0-531F-41D1-9798-35C40137B4D3}" srcOrd="0" destOrd="0" parTransId="{1055905C-C49D-46D4-90FD-A5FC22B7AB09}" sibTransId="{3061028D-8556-49DE-BEF3-B4865F6219FA}"/>
    <dgm:cxn modelId="{63162EA9-D73D-4095-9F1E-8CDB5D6B1A98}" type="presOf" srcId="{9C832318-F7E0-4CB2-906A-980A3AF7F49C}" destId="{EA98C9D4-7550-4748-BD1D-5EFF4739B60E}" srcOrd="0" destOrd="0" presId="urn:microsoft.com/office/officeart/2017/3/layout/DropPinTimeline"/>
    <dgm:cxn modelId="{D8F2C1C7-27A4-4254-9003-67F64931A31D}" srcId="{557B732C-7573-4FC9-B190-11B7AC169324}" destId="{C727693A-7F74-4B47-AAAC-59F309DBD36B}" srcOrd="1" destOrd="0" parTransId="{319023C9-CA43-46E6-BB32-CF752185F44B}" sibTransId="{893AF6B4-E364-4E8E-825B-5D20DAB47FB7}"/>
    <dgm:cxn modelId="{B9816BD8-1313-405A-990B-B365510E7DF2}" type="presOf" srcId="{23B82FEA-A86D-4C15-8170-921A0B073F31}" destId="{CD4C4DE5-B0EB-4371-8FC8-9F944C4488E1}" srcOrd="0" destOrd="1" presId="urn:microsoft.com/office/officeart/2017/3/layout/DropPinTimeline"/>
    <dgm:cxn modelId="{F59B1DE7-3ADA-45E5-9C59-CB939BB151C4}" type="presOf" srcId="{C727693A-7F74-4B47-AAAC-59F309DBD36B}" destId="{57CDBCE5-9DB2-4C32-982F-E1BBC1046654}" srcOrd="0" destOrd="0" presId="urn:microsoft.com/office/officeart/2017/3/layout/DropPinTimeline"/>
    <dgm:cxn modelId="{1F8479F7-89EF-4724-995F-E809E4096E68}" srcId="{CDB3312B-E322-4904-B7F9-3A4F6B6B3FAC}" destId="{9C832318-F7E0-4CB2-906A-980A3AF7F49C}" srcOrd="0" destOrd="0" parTransId="{30D9FE58-096C-499A-933A-161D2BBB7C94}" sibTransId="{BCE6D62E-4BE7-4417-B55D-53932D489BCD}"/>
    <dgm:cxn modelId="{4021FDF7-0D20-4AD6-98DF-F51DFCA047F9}" type="presOf" srcId="{557B732C-7573-4FC9-B190-11B7AC169324}" destId="{9A27A4CC-B845-4974-A28C-B0ACFB3A7776}" srcOrd="0" destOrd="0" presId="urn:microsoft.com/office/officeart/2017/3/layout/DropPinTimeline"/>
    <dgm:cxn modelId="{60B204FC-46D4-41A9-BB72-0F8C54268874}" srcId="{C727693A-7F74-4B47-AAAC-59F309DBD36B}" destId="{B60FAA8C-C118-467A-B18E-0F243FAF3E10}" srcOrd="0" destOrd="0" parTransId="{13BD6D5C-C4FF-48B3-8E79-2ABAEC3F277A}" sibTransId="{AECB96C6-4FBB-4458-99A2-42235C98006D}"/>
    <dgm:cxn modelId="{DFBEEF39-E73A-41F3-9114-0C2F5CDB46A4}" type="presParOf" srcId="{9A27A4CC-B845-4974-A28C-B0ACFB3A7776}" destId="{96A113C0-8D1E-4013-81D2-534EC2032096}" srcOrd="0" destOrd="0" presId="urn:microsoft.com/office/officeart/2017/3/layout/DropPinTimeline"/>
    <dgm:cxn modelId="{94FDF541-3928-4BD0-9959-F126723591CD}" type="presParOf" srcId="{9A27A4CC-B845-4974-A28C-B0ACFB3A7776}" destId="{A2C13E3A-EC71-42BA-A3A1-E6620816F0FD}" srcOrd="1" destOrd="0" presId="urn:microsoft.com/office/officeart/2017/3/layout/DropPinTimeline"/>
    <dgm:cxn modelId="{D1B68962-C375-44C1-9154-904179639599}" type="presParOf" srcId="{A2C13E3A-EC71-42BA-A3A1-E6620816F0FD}" destId="{44906634-622F-4266-A639-E1959BE698A3}" srcOrd="0" destOrd="0" presId="urn:microsoft.com/office/officeart/2017/3/layout/DropPinTimeline"/>
    <dgm:cxn modelId="{84B2F95F-7C49-49B6-BBA0-FFCEC2E77459}" type="presParOf" srcId="{44906634-622F-4266-A639-E1959BE698A3}" destId="{2BFDCC04-4E3E-46DF-BD84-C12A97ABC988}" srcOrd="0" destOrd="0" presId="urn:microsoft.com/office/officeart/2017/3/layout/DropPinTimeline"/>
    <dgm:cxn modelId="{7C9ED9C0-6DF2-4BDF-8087-F0A9C5736BCE}" type="presParOf" srcId="{44906634-622F-4266-A639-E1959BE698A3}" destId="{D89E0CD5-94B9-4FC8-8229-017262676A8F}" srcOrd="1" destOrd="0" presId="urn:microsoft.com/office/officeart/2017/3/layout/DropPinTimeline"/>
    <dgm:cxn modelId="{8C7322F3-C09F-4B36-A337-BA774846FDB0}" type="presParOf" srcId="{D89E0CD5-94B9-4FC8-8229-017262676A8F}" destId="{98E941C8-9F03-4126-8D18-920659631DDA}" srcOrd="0" destOrd="0" presId="urn:microsoft.com/office/officeart/2017/3/layout/DropPinTimeline"/>
    <dgm:cxn modelId="{E87A2FAB-B526-471A-AF06-5F68D8179F0F}" type="presParOf" srcId="{D89E0CD5-94B9-4FC8-8229-017262676A8F}" destId="{D95906B5-42E1-4C39-8783-024638DAFB41}" srcOrd="1" destOrd="0" presId="urn:microsoft.com/office/officeart/2017/3/layout/DropPinTimeline"/>
    <dgm:cxn modelId="{3A9A2EC9-8BC2-41F5-A0BB-489F5E63A236}" type="presParOf" srcId="{44906634-622F-4266-A639-E1959BE698A3}" destId="{EA98C9D4-7550-4748-BD1D-5EFF4739B60E}" srcOrd="2" destOrd="0" presId="urn:microsoft.com/office/officeart/2017/3/layout/DropPinTimeline"/>
    <dgm:cxn modelId="{B90AF8F7-09D8-4C19-85DE-1332C01AB6B0}" type="presParOf" srcId="{44906634-622F-4266-A639-E1959BE698A3}" destId="{4FD362BA-5F0E-45FC-9F13-7EBF54D4F6B5}" srcOrd="3" destOrd="0" presId="urn:microsoft.com/office/officeart/2017/3/layout/DropPinTimeline"/>
    <dgm:cxn modelId="{EFA39985-1264-4D1E-8F03-09207D2E0427}" type="presParOf" srcId="{44906634-622F-4266-A639-E1959BE698A3}" destId="{8DFD947E-633A-45A2-8A98-B21722EC8069}" srcOrd="4" destOrd="0" presId="urn:microsoft.com/office/officeart/2017/3/layout/DropPinTimeline"/>
    <dgm:cxn modelId="{3F97EF46-4ECA-4560-8F29-1AFE6DBA3A52}" type="presParOf" srcId="{44906634-622F-4266-A639-E1959BE698A3}" destId="{EC864E8F-F8FD-4DA9-A338-73E9CE3D3B9D}" srcOrd="5" destOrd="0" presId="urn:microsoft.com/office/officeart/2017/3/layout/DropPinTimeline"/>
    <dgm:cxn modelId="{1C0EFFD3-57B5-491B-A914-5D44B28C8E4C}" type="presParOf" srcId="{A2C13E3A-EC71-42BA-A3A1-E6620816F0FD}" destId="{6F7D7804-C4E8-4E0E-9835-D6F07DDB3707}" srcOrd="1" destOrd="0" presId="urn:microsoft.com/office/officeart/2017/3/layout/DropPinTimeline"/>
    <dgm:cxn modelId="{7CA852B5-14E6-4278-8F02-AC2BB80A7893}" type="presParOf" srcId="{A2C13E3A-EC71-42BA-A3A1-E6620816F0FD}" destId="{4ADAFDDC-F162-4CA8-98FC-29C95BFA1D56}" srcOrd="2" destOrd="0" presId="urn:microsoft.com/office/officeart/2017/3/layout/DropPinTimeline"/>
    <dgm:cxn modelId="{3DAABEC6-774C-44ED-AC8E-50227151F24F}" type="presParOf" srcId="{4ADAFDDC-F162-4CA8-98FC-29C95BFA1D56}" destId="{122F1EBA-375B-4736-8D82-C040E1DF9768}" srcOrd="0" destOrd="0" presId="urn:microsoft.com/office/officeart/2017/3/layout/DropPinTimeline"/>
    <dgm:cxn modelId="{9598D0DE-954E-4EDE-8299-109EAA8FBD1D}" type="presParOf" srcId="{4ADAFDDC-F162-4CA8-98FC-29C95BFA1D56}" destId="{DD98BEFA-0A8F-49B6-ABC2-6FA10F78B76E}" srcOrd="1" destOrd="0" presId="urn:microsoft.com/office/officeart/2017/3/layout/DropPinTimeline"/>
    <dgm:cxn modelId="{221A1BBD-57E3-4D29-A6F9-86A704D2E5E5}" type="presParOf" srcId="{DD98BEFA-0A8F-49B6-ABC2-6FA10F78B76E}" destId="{845E6B59-DA76-4B8C-9B35-90DA3EB6EF01}" srcOrd="0" destOrd="0" presId="urn:microsoft.com/office/officeart/2017/3/layout/DropPinTimeline"/>
    <dgm:cxn modelId="{B7C1D9E0-2947-4A62-82A0-C71904657544}" type="presParOf" srcId="{DD98BEFA-0A8F-49B6-ABC2-6FA10F78B76E}" destId="{79E4992B-89FA-4AAA-80C8-D3F6ABF27273}" srcOrd="1" destOrd="0" presId="urn:microsoft.com/office/officeart/2017/3/layout/DropPinTimeline"/>
    <dgm:cxn modelId="{B8DB08C0-4444-4876-8A95-41C8B74C4865}" type="presParOf" srcId="{4ADAFDDC-F162-4CA8-98FC-29C95BFA1D56}" destId="{51B7732E-B6A4-477A-A975-B34EA88EF13E}" srcOrd="2" destOrd="0" presId="urn:microsoft.com/office/officeart/2017/3/layout/DropPinTimeline"/>
    <dgm:cxn modelId="{61FE0F9C-6B0D-498C-A4A2-7F4238FFD7DC}" type="presParOf" srcId="{4ADAFDDC-F162-4CA8-98FC-29C95BFA1D56}" destId="{57CDBCE5-9DB2-4C32-982F-E1BBC1046654}" srcOrd="3" destOrd="0" presId="urn:microsoft.com/office/officeart/2017/3/layout/DropPinTimeline"/>
    <dgm:cxn modelId="{2A60FB4A-F7E1-4848-9C62-84FA6546E8AE}" type="presParOf" srcId="{4ADAFDDC-F162-4CA8-98FC-29C95BFA1D56}" destId="{64D66EA2-0386-415E-B948-540F1918A441}" srcOrd="4" destOrd="0" presId="urn:microsoft.com/office/officeart/2017/3/layout/DropPinTimeline"/>
    <dgm:cxn modelId="{361D72CA-269D-4C00-8D5C-86272A0CE77A}" type="presParOf" srcId="{4ADAFDDC-F162-4CA8-98FC-29C95BFA1D56}" destId="{11E97B57-EFFC-49D3-B0DD-488DC197AC0A}" srcOrd="5" destOrd="0" presId="urn:microsoft.com/office/officeart/2017/3/layout/DropPinTimeline"/>
    <dgm:cxn modelId="{37FCEBAE-1F1C-46E2-9404-A11B97F436B9}" type="presParOf" srcId="{A2C13E3A-EC71-42BA-A3A1-E6620816F0FD}" destId="{A0C4B5FA-FBB8-4CAB-9743-7BEED57EC1F9}" srcOrd="3" destOrd="0" presId="urn:microsoft.com/office/officeart/2017/3/layout/DropPinTimeline"/>
    <dgm:cxn modelId="{52A09AE5-2C2C-4036-9BB0-1E5B1ED1E845}" type="presParOf" srcId="{A2C13E3A-EC71-42BA-A3A1-E6620816F0FD}" destId="{75A608AA-B879-4AB6-B894-E4EB6BD541D6}" srcOrd="4" destOrd="0" presId="urn:microsoft.com/office/officeart/2017/3/layout/DropPinTimeline"/>
    <dgm:cxn modelId="{72D6B810-4602-452C-89B7-628FC36B576E}" type="presParOf" srcId="{75A608AA-B879-4AB6-B894-E4EB6BD541D6}" destId="{94C75C6A-4E43-4CEC-A03D-612859FE2AD8}" srcOrd="0" destOrd="0" presId="urn:microsoft.com/office/officeart/2017/3/layout/DropPinTimeline"/>
    <dgm:cxn modelId="{15AA6B9C-5890-4699-AAB3-1D42B708AAE4}" type="presParOf" srcId="{75A608AA-B879-4AB6-B894-E4EB6BD541D6}" destId="{878D8B68-7E87-4AED-8AD0-692D69825E21}" srcOrd="1" destOrd="0" presId="urn:microsoft.com/office/officeart/2017/3/layout/DropPinTimeline"/>
    <dgm:cxn modelId="{96DDCFF2-D5BD-4114-A01C-4509FB1952AD}" type="presParOf" srcId="{878D8B68-7E87-4AED-8AD0-692D69825E21}" destId="{A324788E-19F4-40C3-8C5A-3500844EAB19}" srcOrd="0" destOrd="0" presId="urn:microsoft.com/office/officeart/2017/3/layout/DropPinTimeline"/>
    <dgm:cxn modelId="{3D3DC957-E039-41AE-9F16-B862F64E10AC}" type="presParOf" srcId="{878D8B68-7E87-4AED-8AD0-692D69825E21}" destId="{4CCECC12-716D-4871-8F34-D4E0020E5E25}" srcOrd="1" destOrd="0" presId="urn:microsoft.com/office/officeart/2017/3/layout/DropPinTimeline"/>
    <dgm:cxn modelId="{211592E0-0B9F-40B8-8690-696FC381D389}" type="presParOf" srcId="{75A608AA-B879-4AB6-B894-E4EB6BD541D6}" destId="{CD4C4DE5-B0EB-4371-8FC8-9F944C4488E1}" srcOrd="2" destOrd="0" presId="urn:microsoft.com/office/officeart/2017/3/layout/DropPinTimeline"/>
    <dgm:cxn modelId="{F5CE39CB-F1AA-4CB3-8BBD-177F7054AFEE}" type="presParOf" srcId="{75A608AA-B879-4AB6-B894-E4EB6BD541D6}" destId="{EC4DD69A-64E7-43A8-950A-9C8FB8545467}" srcOrd="3" destOrd="0" presId="urn:microsoft.com/office/officeart/2017/3/layout/DropPinTimeline"/>
    <dgm:cxn modelId="{19AC72B6-DCF6-4B52-85DC-682D42A3D609}" type="presParOf" srcId="{75A608AA-B879-4AB6-B894-E4EB6BD541D6}" destId="{05939FFB-0737-4372-8400-05E996B2E4A8}" srcOrd="4" destOrd="0" presId="urn:microsoft.com/office/officeart/2017/3/layout/DropPinTimeline"/>
    <dgm:cxn modelId="{795C1096-F4F5-4F4C-AECD-D9721230895B}" type="presParOf" srcId="{75A608AA-B879-4AB6-B894-E4EB6BD541D6}" destId="{611D508C-40B3-4BA1-BBE0-4D8775FF4569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A113C0-8D1E-4013-81D2-534EC2032096}">
      <dsp:nvSpPr>
        <dsp:cNvPr id="0" name=""/>
        <dsp:cNvSpPr/>
      </dsp:nvSpPr>
      <dsp:spPr>
        <a:xfrm>
          <a:off x="0" y="2827578"/>
          <a:ext cx="6248398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E941C8-9F03-4126-8D18-920659631DDA}">
      <dsp:nvSpPr>
        <dsp:cNvPr id="0" name=""/>
        <dsp:cNvSpPr/>
      </dsp:nvSpPr>
      <dsp:spPr>
        <a:xfrm rot="8100000">
          <a:off x="87852" y="655252"/>
          <a:ext cx="408663" cy="408663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95906B5-42E1-4C39-8783-024638DAFB41}">
      <dsp:nvSpPr>
        <dsp:cNvPr id="0" name=""/>
        <dsp:cNvSpPr/>
      </dsp:nvSpPr>
      <dsp:spPr>
        <a:xfrm>
          <a:off x="133251" y="700651"/>
          <a:ext cx="317865" cy="31786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98C9D4-7550-4748-BD1D-5EFF4739B60E}">
      <dsp:nvSpPr>
        <dsp:cNvPr id="0" name=""/>
        <dsp:cNvSpPr/>
      </dsp:nvSpPr>
      <dsp:spPr>
        <a:xfrm>
          <a:off x="581152" y="1153651"/>
          <a:ext cx="2556322" cy="1673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First year teaching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Didn’t notice the impact till parents meeting. Parents came just to see the English teacher and thank him.</a:t>
          </a:r>
        </a:p>
      </dsp:txBody>
      <dsp:txXfrm>
        <a:off x="581152" y="1153651"/>
        <a:ext cx="2556322" cy="1673926"/>
      </dsp:txXfrm>
    </dsp:sp>
    <dsp:sp modelId="{4FD362BA-5F0E-45FC-9F13-7EBF54D4F6B5}">
      <dsp:nvSpPr>
        <dsp:cNvPr id="0" name=""/>
        <dsp:cNvSpPr/>
      </dsp:nvSpPr>
      <dsp:spPr>
        <a:xfrm>
          <a:off x="581152" y="565515"/>
          <a:ext cx="2556322" cy="588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First impact</a:t>
          </a:r>
        </a:p>
      </dsp:txBody>
      <dsp:txXfrm>
        <a:off x="581152" y="565515"/>
        <a:ext cx="2556322" cy="588136"/>
      </dsp:txXfrm>
    </dsp:sp>
    <dsp:sp modelId="{8DFD947E-633A-45A2-8A98-B21722EC8069}">
      <dsp:nvSpPr>
        <dsp:cNvPr id="0" name=""/>
        <dsp:cNvSpPr/>
      </dsp:nvSpPr>
      <dsp:spPr>
        <a:xfrm>
          <a:off x="292183" y="1153651"/>
          <a:ext cx="0" cy="1673926"/>
        </a:xfrm>
        <a:prstGeom prst="line">
          <a:avLst/>
        </a:prstGeom>
        <a:noFill/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FDCC04-4E3E-46DF-BD84-C12A97ABC988}">
      <dsp:nvSpPr>
        <dsp:cNvPr id="0" name=""/>
        <dsp:cNvSpPr/>
      </dsp:nvSpPr>
      <dsp:spPr>
        <a:xfrm>
          <a:off x="245269" y="2774645"/>
          <a:ext cx="104028" cy="1058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45E6B59-DA76-4B8C-9B35-90DA3EB6EF01}">
      <dsp:nvSpPr>
        <dsp:cNvPr id="0" name=""/>
        <dsp:cNvSpPr/>
      </dsp:nvSpPr>
      <dsp:spPr>
        <a:xfrm rot="18900000">
          <a:off x="1641706" y="4591240"/>
          <a:ext cx="408663" cy="408663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9E4992B-89FA-4AAA-80C8-D3F6ABF27273}">
      <dsp:nvSpPr>
        <dsp:cNvPr id="0" name=""/>
        <dsp:cNvSpPr/>
      </dsp:nvSpPr>
      <dsp:spPr>
        <a:xfrm>
          <a:off x="1687105" y="4636639"/>
          <a:ext cx="317865" cy="31786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B7732E-B6A4-477A-A975-B34EA88EF13E}">
      <dsp:nvSpPr>
        <dsp:cNvPr id="0" name=""/>
        <dsp:cNvSpPr/>
      </dsp:nvSpPr>
      <dsp:spPr>
        <a:xfrm>
          <a:off x="2135006" y="2827578"/>
          <a:ext cx="2556322" cy="1673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AUSME lead to World Associates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Parents meeting, an American student told his parents about me. Lead joining an NGO they’re working at</a:t>
          </a:r>
        </a:p>
      </dsp:txBody>
      <dsp:txXfrm>
        <a:off x="2135006" y="2827578"/>
        <a:ext cx="2556322" cy="1673926"/>
      </dsp:txXfrm>
    </dsp:sp>
    <dsp:sp modelId="{57CDBCE5-9DB2-4C32-982F-E1BBC1046654}">
      <dsp:nvSpPr>
        <dsp:cNvPr id="0" name=""/>
        <dsp:cNvSpPr/>
      </dsp:nvSpPr>
      <dsp:spPr>
        <a:xfrm>
          <a:off x="2135006" y="4501504"/>
          <a:ext cx="2556322" cy="588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2</a:t>
          </a:r>
          <a:r>
            <a:rPr lang="en-US" sz="2000" kern="1200" baseline="30000" dirty="0"/>
            <a:t>nd</a:t>
          </a:r>
          <a:r>
            <a:rPr lang="en-US" sz="2000" kern="1200" dirty="0"/>
            <a:t> Impact</a:t>
          </a:r>
        </a:p>
      </dsp:txBody>
      <dsp:txXfrm>
        <a:off x="2135006" y="4501504"/>
        <a:ext cx="2556322" cy="588136"/>
      </dsp:txXfrm>
    </dsp:sp>
    <dsp:sp modelId="{64D66EA2-0386-415E-B948-540F1918A441}">
      <dsp:nvSpPr>
        <dsp:cNvPr id="0" name=""/>
        <dsp:cNvSpPr/>
      </dsp:nvSpPr>
      <dsp:spPr>
        <a:xfrm>
          <a:off x="1846037" y="2827578"/>
          <a:ext cx="0" cy="1673926"/>
        </a:xfrm>
        <a:prstGeom prst="line">
          <a:avLst/>
        </a:prstGeom>
        <a:noFill/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2F1EBA-375B-4736-8D82-C040E1DF9768}">
      <dsp:nvSpPr>
        <dsp:cNvPr id="0" name=""/>
        <dsp:cNvSpPr/>
      </dsp:nvSpPr>
      <dsp:spPr>
        <a:xfrm>
          <a:off x="1799123" y="2774645"/>
          <a:ext cx="104028" cy="1058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324788E-19F4-40C3-8C5A-3500844EAB19}">
      <dsp:nvSpPr>
        <dsp:cNvPr id="0" name=""/>
        <dsp:cNvSpPr/>
      </dsp:nvSpPr>
      <dsp:spPr>
        <a:xfrm rot="8100000">
          <a:off x="3195560" y="655252"/>
          <a:ext cx="408663" cy="408663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CCECC12-716D-4871-8F34-D4E0020E5E25}">
      <dsp:nvSpPr>
        <dsp:cNvPr id="0" name=""/>
        <dsp:cNvSpPr/>
      </dsp:nvSpPr>
      <dsp:spPr>
        <a:xfrm>
          <a:off x="3240959" y="700651"/>
          <a:ext cx="317865" cy="31786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4C4DE5-B0EB-4371-8FC8-9F944C4488E1}">
      <dsp:nvSpPr>
        <dsp:cNvPr id="0" name=""/>
        <dsp:cNvSpPr/>
      </dsp:nvSpPr>
      <dsp:spPr>
        <a:xfrm>
          <a:off x="3688860" y="1153651"/>
          <a:ext cx="2556322" cy="1673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Changing lives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Teachers have similar effect as parents if not more important. </a:t>
          </a:r>
          <a:r>
            <a:rPr lang="en-US" sz="1200" kern="1200" dirty="0" err="1"/>
            <a:t>Roaa</a:t>
          </a:r>
          <a:r>
            <a:rPr lang="en-US" sz="1200" kern="1200" dirty="0"/>
            <a:t> - writer, Hussam - Drama, Mohammad - NGO.</a:t>
          </a:r>
        </a:p>
      </dsp:txBody>
      <dsp:txXfrm>
        <a:off x="3688860" y="1153651"/>
        <a:ext cx="2556322" cy="1673926"/>
      </dsp:txXfrm>
    </dsp:sp>
    <dsp:sp modelId="{EC4DD69A-64E7-43A8-950A-9C8FB8545467}">
      <dsp:nvSpPr>
        <dsp:cNvPr id="0" name=""/>
        <dsp:cNvSpPr/>
      </dsp:nvSpPr>
      <dsp:spPr>
        <a:xfrm>
          <a:off x="3688860" y="565515"/>
          <a:ext cx="2556322" cy="588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3</a:t>
          </a:r>
          <a:r>
            <a:rPr lang="en-US" sz="2000" kern="1200" baseline="30000" dirty="0"/>
            <a:t>rd</a:t>
          </a:r>
          <a:r>
            <a:rPr lang="en-US" sz="2000" kern="1200" dirty="0"/>
            <a:t> impact</a:t>
          </a:r>
        </a:p>
      </dsp:txBody>
      <dsp:txXfrm>
        <a:off x="3688860" y="565515"/>
        <a:ext cx="2556322" cy="588136"/>
      </dsp:txXfrm>
    </dsp:sp>
    <dsp:sp modelId="{05939FFB-0737-4372-8400-05E996B2E4A8}">
      <dsp:nvSpPr>
        <dsp:cNvPr id="0" name=""/>
        <dsp:cNvSpPr/>
      </dsp:nvSpPr>
      <dsp:spPr>
        <a:xfrm>
          <a:off x="3399891" y="1153651"/>
          <a:ext cx="0" cy="1673926"/>
        </a:xfrm>
        <a:prstGeom prst="line">
          <a:avLst/>
        </a:prstGeom>
        <a:noFill/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C75C6A-4E43-4CEC-A03D-612859FE2AD8}">
      <dsp:nvSpPr>
        <dsp:cNvPr id="0" name=""/>
        <dsp:cNvSpPr/>
      </dsp:nvSpPr>
      <dsp:spPr>
        <a:xfrm>
          <a:off x="3352977" y="2774645"/>
          <a:ext cx="104028" cy="1058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F07771-3FAA-4D43-A059-9A7D838C2880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B68C18-1BF1-F447-95ED-60EAAE354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59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-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47656" y="1264197"/>
            <a:ext cx="5670487" cy="4268965"/>
          </a:xfrm>
        </p:spPr>
        <p:txBody>
          <a:bodyPr anchor="ctr">
            <a:normAutofit/>
          </a:bodyPr>
          <a:lstStyle>
            <a:lvl1pPr algn="l">
              <a:lnSpc>
                <a:spcPct val="85000"/>
              </a:lnSpc>
              <a:defRPr sz="6000" cap="none" baseline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666" y="4151085"/>
            <a:ext cx="4633806" cy="1591181"/>
          </a:xfrm>
        </p:spPr>
        <p:txBody>
          <a:bodyPr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3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cxnSp>
        <p:nvCxnSpPr>
          <p:cNvPr id="9" name="Straight Connector 8" title="Verticle Rule Line"/>
          <p:cNvCxnSpPr>
            <a:cxnSpLocks/>
          </p:cNvCxnSpPr>
          <p:nvPr/>
        </p:nvCxnSpPr>
        <p:spPr>
          <a:xfrm>
            <a:off x="5524563" y="1115733"/>
            <a:ext cx="0" cy="4626534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37A75DA-C6FF-4420-94B9-E3338D1F9A0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743615" y="1367500"/>
            <a:ext cx="2397795" cy="2397795"/>
          </a:xfrm>
          <a:prstGeom prst="ellipse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i="1"/>
            </a:lvl1pPr>
          </a:lstStyle>
          <a:p>
            <a:r>
              <a:rPr lang="en-US" noProof="0"/>
              <a:t>Insert Portrait Photo</a:t>
            </a:r>
          </a:p>
        </p:txBody>
      </p:sp>
    </p:spTree>
    <p:extLst>
      <p:ext uri="{BB962C8B-B14F-4D97-AF65-F5344CB8AC3E}">
        <p14:creationId xmlns:p14="http://schemas.microsoft.com/office/powerpoint/2010/main" val="1827426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1D0754-1959-7F4F-A198-3F4710E170D8}" type="datetime1">
              <a:rPr lang="en-US" noProof="0" smtClean="0"/>
              <a:t>7/10/2020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cxnSp>
        <p:nvCxnSpPr>
          <p:cNvPr id="21" name="Straight Connector 20" title="Horizontal Rule Line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BC751F3-ABD6-4995-8494-4932D12ACE1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326063" y="559678"/>
            <a:ext cx="6103937" cy="519183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5451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1D0754-1959-7F4F-A198-3F4710E170D8}" type="datetime1">
              <a:rPr lang="en-US" noProof="0" smtClean="0"/>
              <a:t>7/10/2020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cxnSp>
        <p:nvCxnSpPr>
          <p:cNvPr id="21" name="Straight Connector 20" title="Horizontal Rule Line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466EC8C-C8BE-4149-A684-18CFF4574C1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297488" y="559678"/>
            <a:ext cx="6132512" cy="519183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87491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7"/>
            <a:ext cx="3833906" cy="5274923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1D0754-1959-7F4F-A198-3F4710E170D8}" type="datetime1">
              <a:rPr lang="en-US" noProof="0" smtClean="0"/>
              <a:t>7/10/2020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  <p:cxnSp>
        <p:nvCxnSpPr>
          <p:cNvPr id="21" name="Straight Connector 20" title="Horizontal Rule Line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889D34E-DF9E-41B7-A5EC-B9D63999B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0" y="559678"/>
            <a:ext cx="6172200" cy="561728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2617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81600" y="540628"/>
            <a:ext cx="6248400" cy="248894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3712467"/>
            <a:ext cx="6248400" cy="248222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E73E-FB98-2A42-974A-9CD83D46C100}" type="datetime1">
              <a:rPr lang="en-US" noProof="0" smtClean="0"/>
              <a:t>7/10/2020</a:t>
            </a:fld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54302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7784"/>
            <a:ext cx="3831336" cy="4956048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58065"/>
            <a:ext cx="6245352" cy="914400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526671"/>
            <a:ext cx="6245352" cy="175564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600" y="3700826"/>
            <a:ext cx="6248400" cy="914400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4669432"/>
            <a:ext cx="6245352" cy="175564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115EF-7A83-9842-815E-554E5DEB63CD}" type="datetime1">
              <a:rPr lang="en-US" noProof="0" smtClean="0"/>
              <a:t>7/10/2020</a:t>
            </a:fld>
            <a:endParaRPr lang="en-US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770199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097A0-4000-B744-87D8-18F42A934248}" type="datetime1">
              <a:rPr lang="en-US" noProof="0" smtClean="0"/>
              <a:t>7/10/2020</a:t>
            </a:fld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43447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74EA9-4639-9B48-9E98-70455404EF00}" type="datetime1">
              <a:rPr lang="en-US" noProof="0" smtClean="0"/>
              <a:t>7/10/2020</a:t>
            </a:fld>
            <a:endParaRPr lang="en-US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239023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E2565D1-06D8-4141-9B5F-95C29313C16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04FBD4F5-432F-4C2D-A734-6CC48615FF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/>
          <a:lstStyle>
            <a:lvl1pPr marL="0" indent="0" algn="r">
              <a:buNone/>
              <a:defRPr/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DDD7-72ED-FC4E-8075-0107060235C5}" type="datetime1">
              <a:rPr lang="en-US" noProof="0" smtClean="0"/>
              <a:t>7/10/2020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837580B-9009-4524-B820-7ACB27BCB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anchor="b"/>
          <a:lstStyle/>
          <a:p>
            <a:r>
              <a:rPr lang="en-US" noProof="0"/>
              <a:t>Click to edit Master title style</a:t>
            </a:r>
          </a:p>
        </p:txBody>
      </p:sp>
      <p:cxnSp>
        <p:nvCxnSpPr>
          <p:cNvPr id="12" name="Straight Connector 11" title="Horizontal Rule Line">
            <a:extLst>
              <a:ext uri="{FF2B5EF4-FFF2-40B4-BE49-F238E27FC236}">
                <a16:creationId xmlns:a16="http://schemas.microsoft.com/office/drawing/2014/main" id="{54F1A406-73A8-450C-B21C-AA9616F476C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7954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 / Icon Bullets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anchor="b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3D9D9-8B30-6A45-929D-0A0366E2E953}" type="datetime1">
              <a:rPr lang="en-US" noProof="0" smtClean="0"/>
              <a:t>7/10/2020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/>
          <a:lstStyle>
            <a:lvl1pPr marL="0" indent="0" algn="r">
              <a:buNone/>
              <a:defRPr/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cxnSp>
        <p:nvCxnSpPr>
          <p:cNvPr id="21" name="Straight Connector 20" title="Horizontal Rule Line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CF91DE7-F23F-444D-B56E-B059EC98D98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62550" y="559678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DD8B7AFB-040F-4222-BF21-649EEB9B76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95581" y="559678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36C44B50-DCD8-4661-AE20-1744F5052F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8613" y="559678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C0107EA4-5D36-4C90-97D0-F9F14116BD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62550" y="3429000"/>
            <a:ext cx="1944000" cy="2700000"/>
          </a:xfrm>
          <a:solidFill>
            <a:schemeClr val="bg1"/>
          </a:solidFill>
        </p:spPr>
        <p:txBody>
          <a:bodyPr lIns="0" tIns="1332000" rIns="0" bIns="0"/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CB22D40E-097C-4007-9190-A3749806532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95356" y="3429000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D385A57E-D5E6-4E0A-BE4C-C1B40196AB2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28163" y="3429000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6" name="Picture Placeholder 22">
            <a:extLst>
              <a:ext uri="{FF2B5EF4-FFF2-40B4-BE49-F238E27FC236}">
                <a16:creationId xmlns:a16="http://schemas.microsoft.com/office/drawing/2014/main" id="{3D1BBD84-BA1A-4F7F-BD78-6D42162E33D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648550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27" name="Picture Placeholder 24">
            <a:extLst>
              <a:ext uri="{FF2B5EF4-FFF2-40B4-BE49-F238E27FC236}">
                <a16:creationId xmlns:a16="http://schemas.microsoft.com/office/drawing/2014/main" id="{75DDD589-ADD5-491E-B180-F1FCDF9ED6A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781581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28" name="Picture Placeholder 26">
            <a:extLst>
              <a:ext uri="{FF2B5EF4-FFF2-40B4-BE49-F238E27FC236}">
                <a16:creationId xmlns:a16="http://schemas.microsoft.com/office/drawing/2014/main" id="{BFFFDD99-5C1A-4C7C-8FA2-BEA3DB4BA88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914613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29" name="Picture Placeholder 30">
            <a:extLst>
              <a:ext uri="{FF2B5EF4-FFF2-40B4-BE49-F238E27FC236}">
                <a16:creationId xmlns:a16="http://schemas.microsoft.com/office/drawing/2014/main" id="{23C5456C-A352-4CF6-8671-B2572BAD518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648550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30" name="Picture Placeholder 32">
            <a:extLst>
              <a:ext uri="{FF2B5EF4-FFF2-40B4-BE49-F238E27FC236}">
                <a16:creationId xmlns:a16="http://schemas.microsoft.com/office/drawing/2014/main" id="{C7C33AAD-B12F-4AA1-80BD-D7D3D1304B98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781581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31" name="Picture Placeholder 34">
            <a:extLst>
              <a:ext uri="{FF2B5EF4-FFF2-40B4-BE49-F238E27FC236}">
                <a16:creationId xmlns:a16="http://schemas.microsoft.com/office/drawing/2014/main" id="{E2951AF1-2CE3-48B5-9CF3-7488DCDF3299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914613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</p:spTree>
    <p:extLst>
      <p:ext uri="{BB962C8B-B14F-4D97-AF65-F5344CB8AC3E}">
        <p14:creationId xmlns:p14="http://schemas.microsoft.com/office/powerpoint/2010/main" val="4187982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Bullets in a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anchor="b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62550" y="2019300"/>
            <a:ext cx="1944000" cy="2700000"/>
          </a:xfr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99000">
                <a:schemeClr val="accent1">
                  <a:lumMod val="20000"/>
                  <a:lumOff val="80000"/>
                </a:schemeClr>
              </a:gs>
              <a:gs pos="100000">
                <a:schemeClr val="accent1"/>
              </a:gs>
            </a:gsLst>
            <a:lin ang="5400000" scaled="1"/>
          </a:gradFill>
        </p:spPr>
        <p:txBody>
          <a:bodyPr lIns="0" tIns="1332000" rIns="0" bIns="0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Event Description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19B67-2563-3544-8019-B2D766585AE6}" type="datetime1">
              <a:rPr lang="en-US" noProof="0" smtClean="0"/>
              <a:t>7/10/2020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17748B7-E5B4-4481-8BBD-FA336F544D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95806" y="2019300"/>
            <a:ext cx="1943100" cy="2700000"/>
          </a:xfr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99000">
                <a:schemeClr val="accent3">
                  <a:lumMod val="20000"/>
                  <a:lumOff val="80000"/>
                </a:schemeClr>
              </a:gs>
              <a:gs pos="100000">
                <a:schemeClr val="accent3"/>
              </a:gs>
            </a:gsLst>
            <a:lin ang="5400000" scaled="1"/>
          </a:gradFill>
        </p:spPr>
        <p:txBody>
          <a:bodyPr lIns="0" tIns="1332000" rIns="0" bIns="0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Event Description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7DBBB1B-8761-455D-AD09-0A48C1ED2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8163" y="2019300"/>
            <a:ext cx="1943100" cy="2700000"/>
          </a:xfr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99000">
                <a:schemeClr val="accent5">
                  <a:lumMod val="20000"/>
                  <a:lumOff val="80000"/>
                </a:schemeClr>
              </a:gs>
              <a:gs pos="100000">
                <a:schemeClr val="accent5"/>
              </a:gs>
            </a:gsLst>
            <a:lin ang="5400000" scaled="1"/>
          </a:gradFill>
        </p:spPr>
        <p:txBody>
          <a:bodyPr lIns="0" tIns="1332000" rIns="0" bIns="0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Event Description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1A7388-8628-470F-82E9-729C86AAFD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20550" y="2324100"/>
            <a:ext cx="828000" cy="82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AE5D4FA-2556-4640-8793-063247AA27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53356" y="2324100"/>
            <a:ext cx="828000" cy="82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lIns="0" tIns="0" rIns="0" bIns="0" anchor="ctr"/>
          <a:lstStyle>
            <a:lvl1pPr marL="0" indent="0" algn="ctr">
              <a:buNone/>
              <a:defRPr i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379251E-EDF2-4AC5-AB5B-C1FD66A9D6F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985713" y="2324100"/>
            <a:ext cx="828000" cy="82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lIns="0" tIns="0" rIns="0" bIns="0" anchor="ctr"/>
          <a:lstStyle>
            <a:lvl1pPr marL="0" indent="0" algn="ctr">
              <a:buNone/>
              <a:defRPr i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/>
          <a:lstStyle>
            <a:lvl1pPr marL="0" indent="0" algn="r">
              <a:buNone/>
              <a:defRPr/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cxnSp>
        <p:nvCxnSpPr>
          <p:cNvPr id="21" name="Straight Connector 20" title="Horizontal Rule Line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316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1D0754-1959-7F4F-A198-3F4710E170D8}" type="datetime1">
              <a:rPr lang="en-US" noProof="0" smtClean="0"/>
              <a:t>7/10/2020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cxnSp>
        <p:nvCxnSpPr>
          <p:cNvPr id="21" name="Straight Connector 20" title="Horizontal Rule Line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3914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Image / Icon Bulle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 title="Page Number Shape">
            <a:extLst>
              <a:ext uri="{FF2B5EF4-FFF2-40B4-BE49-F238E27FC236}">
                <a16:creationId xmlns:a16="http://schemas.microsoft.com/office/drawing/2014/main" id="{4C028BF1-8F7F-4E8E-9D47-05D46323E336}"/>
              </a:ext>
            </a:extLst>
          </p:cNvPr>
          <p:cNvSpPr/>
          <p:nvPr userDrawn="1"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F1C92E-34EF-7443-98EE-55EB64C2F5FD}" type="datetime1">
              <a:rPr lang="en-US" noProof="0" smtClean="0"/>
              <a:t>7/10/2020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cxnSp>
        <p:nvCxnSpPr>
          <p:cNvPr id="21" name="Straight Connector 20" title="Horizontal Rule Line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D7203A2-76F7-4D98-BFEB-C48DDC3E5C6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62550" y="559678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333FF03C-99D8-472E-A74F-87D3B5A569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95581" y="559678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982C482D-2EED-4942-A5D4-D8A794C248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8613" y="559678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D4C5CB-E26D-42D3-B242-792D37C5074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62550" y="3429000"/>
            <a:ext cx="1944000" cy="2700000"/>
          </a:xfrm>
          <a:solidFill>
            <a:schemeClr val="bg1"/>
          </a:solidFill>
        </p:spPr>
        <p:txBody>
          <a:bodyPr lIns="0" tIns="1332000" rIns="0" bIns="0"/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F1F9D8C-5E2A-414E-9E1D-AB7DF4824DB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95356" y="3429000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71AC612-4E8C-42E2-88EB-DB98E2791D0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28163" y="3429000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2AA95DF8-549D-4CA3-8E1A-D2DEB8CF4608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648550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AA78BAAC-8764-4AFE-9AC1-DF47930B46E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781581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88491EA9-E431-4D48-BD30-3BA8FACC97F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914613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130F713C-752D-4C1A-89AB-638A7DAF60A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648550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EDF00299-5001-4927-B344-D4AE0D5F039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781581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4CBE51A8-3BCA-490E-93CB-B70BBCCD967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914613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</p:spTree>
    <p:extLst>
      <p:ext uri="{BB962C8B-B14F-4D97-AF65-F5344CB8AC3E}">
        <p14:creationId xmlns:p14="http://schemas.microsoft.com/office/powerpoint/2010/main" val="1232522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Medium Photos with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831932"/>
            <a:ext cx="3833906" cy="1562638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noProof="0"/>
              <a:t>Click to edit your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6DA4A-63D4-BC43-9B38-53D06F7CC9C4}" type="datetime1">
              <a:rPr lang="en-US" noProof="0" smtClean="0"/>
              <a:t>7/10/2020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4573117"/>
            <a:ext cx="3842550" cy="1178396"/>
          </a:xfrm>
        </p:spPr>
        <p:txBody>
          <a:bodyPr/>
          <a:lstStyle>
            <a:lvl1pPr marL="0" indent="0" algn="r">
              <a:buNone/>
              <a:defRPr/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cxnSp>
        <p:nvCxnSpPr>
          <p:cNvPr id="21" name="Straight Connector 20" title="Horizontal Rule Line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4EDDE9BC-8D20-403B-A5FE-C277A3515DE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424736" y="482857"/>
            <a:ext cx="2179814" cy="217981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i="1"/>
            </a:lvl1pPr>
          </a:lstStyle>
          <a:p>
            <a:r>
              <a:rPr lang="en-US" noProof="0"/>
              <a:t>Insert Portrait Photo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BF5E186-AFA1-42AA-AE51-CF3AC059F0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62550" y="559678"/>
            <a:ext cx="1944000" cy="2700000"/>
          </a:xfrm>
          <a:solidFill>
            <a:schemeClr val="bg1"/>
          </a:solidFill>
        </p:spPr>
        <p:txBody>
          <a:bodyPr lIns="0" tIns="1944000" rIns="0" bIns="7200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C860CCD0-F268-4994-9434-F0E0132A4E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95581" y="559678"/>
            <a:ext cx="1944000" cy="2700000"/>
          </a:xfrm>
          <a:solidFill>
            <a:schemeClr val="bg1"/>
          </a:solidFill>
        </p:spPr>
        <p:txBody>
          <a:bodyPr lIns="0" tIns="1944000" rIns="0" bIns="7200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28D5E220-4F6C-4A47-9F47-4CA88EA230D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8613" y="559678"/>
            <a:ext cx="1944000" cy="2700000"/>
          </a:xfrm>
          <a:solidFill>
            <a:schemeClr val="bg1"/>
          </a:solidFill>
        </p:spPr>
        <p:txBody>
          <a:bodyPr lIns="0" tIns="1944000" rIns="0" bIns="7200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1DFEF73A-C0FC-4A4C-8342-991CEFF532E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62550" y="3429000"/>
            <a:ext cx="1944000" cy="2700000"/>
          </a:xfrm>
          <a:solidFill>
            <a:schemeClr val="bg1"/>
          </a:solidFill>
        </p:spPr>
        <p:txBody>
          <a:bodyPr lIns="0" tIns="1944000" rIns="0" bIns="72000" anchor="ctr"/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5" name="Text Placeholder 15">
            <a:extLst>
              <a:ext uri="{FF2B5EF4-FFF2-40B4-BE49-F238E27FC236}">
                <a16:creationId xmlns:a16="http://schemas.microsoft.com/office/drawing/2014/main" id="{E60572FB-0574-4BE3-9637-7CA7B5ACA8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295356" y="3429000"/>
            <a:ext cx="1944000" cy="2700000"/>
          </a:xfrm>
          <a:solidFill>
            <a:schemeClr val="bg1"/>
          </a:solidFill>
        </p:spPr>
        <p:txBody>
          <a:bodyPr lIns="0" tIns="1944000" rIns="0" bIns="7200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155E2FBC-2458-49C4-B75C-CAEAC6D9F10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28163" y="3429000"/>
            <a:ext cx="1944000" cy="2700000"/>
          </a:xfrm>
          <a:solidFill>
            <a:schemeClr val="bg1"/>
          </a:solidFill>
        </p:spPr>
        <p:txBody>
          <a:bodyPr lIns="0" tIns="1944000" rIns="0" bIns="7200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7" name="Picture Placeholder 22">
            <a:extLst>
              <a:ext uri="{FF2B5EF4-FFF2-40B4-BE49-F238E27FC236}">
                <a16:creationId xmlns:a16="http://schemas.microsoft.com/office/drawing/2014/main" id="{844B1DAB-161E-44A0-9E15-DA816B46A48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234550" y="647388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28" name="Picture Placeholder 24">
            <a:extLst>
              <a:ext uri="{FF2B5EF4-FFF2-40B4-BE49-F238E27FC236}">
                <a16:creationId xmlns:a16="http://schemas.microsoft.com/office/drawing/2014/main" id="{8811849A-335B-47C0-980E-357EE8C4BCC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367581" y="647388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29" name="Picture Placeholder 26">
            <a:extLst>
              <a:ext uri="{FF2B5EF4-FFF2-40B4-BE49-F238E27FC236}">
                <a16:creationId xmlns:a16="http://schemas.microsoft.com/office/drawing/2014/main" id="{E1254A81-6A51-429E-91AC-6B4CADA71DC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500613" y="647388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30" name="Picture Placeholder 30">
            <a:extLst>
              <a:ext uri="{FF2B5EF4-FFF2-40B4-BE49-F238E27FC236}">
                <a16:creationId xmlns:a16="http://schemas.microsoft.com/office/drawing/2014/main" id="{64053090-461C-448F-9705-7FEE78A41337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234550" y="3516711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31" name="Picture Placeholder 32">
            <a:extLst>
              <a:ext uri="{FF2B5EF4-FFF2-40B4-BE49-F238E27FC236}">
                <a16:creationId xmlns:a16="http://schemas.microsoft.com/office/drawing/2014/main" id="{7AD2F7CB-CFE4-4C72-864A-D00C1CEAA23D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7367581" y="3516711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32" name="Picture Placeholder 34">
            <a:extLst>
              <a:ext uri="{FF2B5EF4-FFF2-40B4-BE49-F238E27FC236}">
                <a16:creationId xmlns:a16="http://schemas.microsoft.com/office/drawing/2014/main" id="{CCA07CA3-C8D4-41EA-A0FB-74E1A477039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500163" y="3516711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</p:spTree>
    <p:extLst>
      <p:ext uri="{BB962C8B-B14F-4D97-AF65-F5344CB8AC3E}">
        <p14:creationId xmlns:p14="http://schemas.microsoft.com/office/powerpoint/2010/main" val="1108071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-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47656" y="1264197"/>
            <a:ext cx="5670487" cy="4268965"/>
          </a:xfrm>
        </p:spPr>
        <p:txBody>
          <a:bodyPr anchor="ctr">
            <a:normAutofit/>
          </a:bodyPr>
          <a:lstStyle>
            <a:lvl1pPr algn="l">
              <a:lnSpc>
                <a:spcPct val="85000"/>
              </a:lnSpc>
              <a:defRPr sz="6000" cap="none" baseline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666" y="4151085"/>
            <a:ext cx="4633806" cy="1591181"/>
          </a:xfrm>
        </p:spPr>
        <p:txBody>
          <a:bodyPr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3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cxnSp>
        <p:nvCxnSpPr>
          <p:cNvPr id="9" name="Straight Connector 8" title="Verticle Rule Line"/>
          <p:cNvCxnSpPr>
            <a:cxnSpLocks/>
          </p:cNvCxnSpPr>
          <p:nvPr/>
        </p:nvCxnSpPr>
        <p:spPr>
          <a:xfrm>
            <a:off x="5524563" y="1115733"/>
            <a:ext cx="0" cy="4626534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2053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 title="Page Number Shape"/>
          <p:cNvSpPr/>
          <p:nvPr/>
        </p:nvSpPr>
        <p:spPr bwMode="auto">
          <a:xfrm>
            <a:off x="11784011" y="139374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673" y="2571722"/>
            <a:ext cx="8296654" cy="3286153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7700" cap="none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7673" y="1393748"/>
            <a:ext cx="8401429" cy="819150"/>
          </a:xfrm>
        </p:spPr>
        <p:txBody>
          <a:bodyPr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20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42955" y="6314439"/>
            <a:ext cx="1596622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529964A5-3468-3F49-AD7A-0CF5EB762F89}" type="datetime1">
              <a:rPr lang="en-US" noProof="0" smtClean="0"/>
              <a:t>7/10/2020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7673" y="6314440"/>
            <a:ext cx="6480226" cy="365125"/>
          </a:xfrm>
        </p:spPr>
        <p:txBody>
          <a:bodyPr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620760"/>
            <a:ext cx="407988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 flipH="1">
            <a:off x="1" y="6178167"/>
            <a:ext cx="10244326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84534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69066"/>
            <a:ext cx="6248398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A90851AE-F437-A04B-ADE2-D5E346F2089C}" type="datetime1">
              <a:rPr lang="en-US" noProof="0" smtClean="0"/>
              <a:t>7/10/2020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6093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9" r:id="rId1"/>
    <p:sldLayoutId id="2147484480" r:id="rId2"/>
    <p:sldLayoutId id="2147484495" r:id="rId3"/>
    <p:sldLayoutId id="2147484490" r:id="rId4"/>
    <p:sldLayoutId id="2147484491" r:id="rId5"/>
    <p:sldLayoutId id="2147484492" r:id="rId6"/>
    <p:sldLayoutId id="2147484493" r:id="rId7"/>
    <p:sldLayoutId id="2147484496" r:id="rId8"/>
    <p:sldLayoutId id="2147484481" r:id="rId9"/>
    <p:sldLayoutId id="2147484498" r:id="rId10"/>
    <p:sldLayoutId id="2147484499" r:id="rId11"/>
    <p:sldLayoutId id="2147484500" r:id="rId12"/>
    <p:sldLayoutId id="2147484482" r:id="rId13"/>
    <p:sldLayoutId id="2147484483" r:id="rId14"/>
    <p:sldLayoutId id="2147484484" r:id="rId15"/>
    <p:sldLayoutId id="2147484485" r:id="rId16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5000" b="0" i="1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orient="horz" pos="432">
          <p15:clr>
            <a:srgbClr val="F26B43"/>
          </p15:clr>
        </p15:guide>
        <p15:guide id="4" pos="7200">
          <p15:clr>
            <a:srgbClr val="F26B43"/>
          </p15:clr>
        </p15:guide>
        <p15:guide id="5" pos="3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79374-8EAE-4873-9BB6-F6C630302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47656" y="1264197"/>
            <a:ext cx="5670487" cy="4268965"/>
          </a:xfrm>
        </p:spPr>
        <p:txBody>
          <a:bodyPr anchor="ctr">
            <a:normAutofit/>
          </a:bodyPr>
          <a:lstStyle/>
          <a:p>
            <a:r>
              <a:rPr lang="en-US" dirty="0"/>
              <a:t>Who am I?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42C4E3-AFAF-4630-AF6D-21FB3C29CF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666" y="4151085"/>
            <a:ext cx="4633806" cy="1591181"/>
          </a:xfrm>
        </p:spPr>
        <p:txBody>
          <a:bodyPr anchor="b">
            <a:normAutofit lnSpcReduction="1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I am a 36 years old English instructor with wide experience in different fields, Education is unexpectedly my favorite.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65C49FB6-8D95-4B62-B41A-FC9AA2A2758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/>
        </p:blipFill>
        <p:spPr>
          <a:xfrm>
            <a:off x="1590862" y="1264197"/>
            <a:ext cx="2892357" cy="2164803"/>
          </a:xfrm>
          <a:noFill/>
        </p:spPr>
      </p:pic>
    </p:spTree>
    <p:extLst>
      <p:ext uri="{BB962C8B-B14F-4D97-AF65-F5344CB8AC3E}">
        <p14:creationId xmlns:p14="http://schemas.microsoft.com/office/powerpoint/2010/main" val="1193886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1F34B-93F5-46C0-9BEC-B1A8D5500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Life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1FDC16-3D69-48AD-B08B-ED28A10640C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algn="ctr"/>
            <a:r>
              <a:rPr lang="en-US" dirty="0"/>
              <a:t>Didn’t speak proper English till the age of 18. Never thought of being a teacher. Finished my education late. Started the professional career in education since 2015.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3DB0A1-C484-4D49-BAC3-ABEE82074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2550" y="2079000"/>
            <a:ext cx="1944000" cy="2700000"/>
          </a:xfrm>
        </p:spPr>
        <p:txBody>
          <a:bodyPr lIns="72000" rIns="72000">
            <a:normAutofit fontScale="92500" lnSpcReduction="20000"/>
          </a:bodyPr>
          <a:lstStyle/>
          <a:p>
            <a:r>
              <a:rPr lang="en-US" dirty="0"/>
              <a:t>An English Teacher father, and 3 brothers. Didn’t know the importance of education till later in my life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8F5FE2-B28A-4CCD-9910-126A9581F2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95581" y="2079000"/>
            <a:ext cx="1944000" cy="2700000"/>
          </a:xfrm>
        </p:spPr>
        <p:txBody>
          <a:bodyPr lIns="72000" rIns="72000"/>
          <a:lstStyle/>
          <a:p>
            <a:r>
              <a:rPr lang="en-US" dirty="0"/>
              <a:t>B.A of Art, Major is English Language &amp; Literature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C4A7A4E-C192-4A89-A661-72D76FF2F2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428613" y="2079000"/>
            <a:ext cx="1944000" cy="2700000"/>
          </a:xfrm>
        </p:spPr>
        <p:txBody>
          <a:bodyPr lIns="72000" rIns="72000">
            <a:normAutofit fontScale="92500"/>
          </a:bodyPr>
          <a:lstStyle/>
          <a:p>
            <a:r>
              <a:rPr lang="en-US" dirty="0"/>
              <a:t>Major influence is my Mom. Then my mistakes. I’ve learnt a lot from challenging my father</a:t>
            </a:r>
          </a:p>
          <a:p>
            <a:endParaRPr lang="en-US" dirty="0"/>
          </a:p>
        </p:txBody>
      </p:sp>
      <p:pic>
        <p:nvPicPr>
          <p:cNvPr id="17" name="Picture Placeholder 16" descr="Ferris wheel">
            <a:extLst>
              <a:ext uri="{FF2B5EF4-FFF2-40B4-BE49-F238E27FC236}">
                <a16:creationId xmlns:a16="http://schemas.microsoft.com/office/drawing/2014/main" id="{AE7453D0-D40E-4463-83A5-ADE525B32ADC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48325" y="2247900"/>
            <a:ext cx="971550" cy="973138"/>
          </a:xfrm>
        </p:spPr>
      </p:pic>
      <p:pic>
        <p:nvPicPr>
          <p:cNvPr id="19" name="Picture Placeholder 18" descr="Oar in water">
            <a:extLst>
              <a:ext uri="{FF2B5EF4-FFF2-40B4-BE49-F238E27FC236}">
                <a16:creationId xmlns:a16="http://schemas.microsoft.com/office/drawing/2014/main" id="{4B9CA223-D3A1-4970-848A-26CEBD622878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81925" y="2247900"/>
            <a:ext cx="971550" cy="973138"/>
          </a:xfrm>
        </p:spPr>
      </p:pic>
      <p:pic>
        <p:nvPicPr>
          <p:cNvPr id="21" name="Picture Placeholder 20" descr="Hot-air balloon">
            <a:extLst>
              <a:ext uri="{FF2B5EF4-FFF2-40B4-BE49-F238E27FC236}">
                <a16:creationId xmlns:a16="http://schemas.microsoft.com/office/drawing/2014/main" id="{2309EE82-F242-4D96-98E6-A564E5488BCF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13938" y="2247900"/>
            <a:ext cx="973137" cy="973138"/>
          </a:xfr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C944DD-F200-6B48-8A79-099A08992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474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35BFF-A889-4B62-BCD4-168715A63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Work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C8822230-E7F6-4AEC-86F1-6874B8C03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2550" y="2019300"/>
            <a:ext cx="1944000" cy="2700000"/>
          </a:xfrm>
        </p:spPr>
        <p:txBody>
          <a:bodyPr/>
          <a:lstStyle/>
          <a:p>
            <a:r>
              <a:rPr lang="en-US" dirty="0"/>
              <a:t>Starting education as profession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72DB73E6-C510-4010-99CD-13C274B57E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Moving back to Jordan to teach, joining World Associates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F544916F-9E82-4943-9F03-05F7811ACC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428163" y="2019300"/>
            <a:ext cx="1943100" cy="2700000"/>
          </a:xfrm>
        </p:spPr>
        <p:txBody>
          <a:bodyPr/>
          <a:lstStyle/>
          <a:p>
            <a:r>
              <a:rPr lang="en-US" dirty="0"/>
              <a:t>Promoted to head of English and Humanities Dept.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ADB68C1C-48A6-4CB6-AEB1-1B5B9EB9AA3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3C345EEF-8EE2-4AFF-A515-F49E6FA7CAD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2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C3C9C68B-77C0-41C6-AE3E-6C1B595CDE7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3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761FA4B-43B9-4C0B-BD10-1127709C978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algn="ctr"/>
            <a:r>
              <a:rPr lang="en-US" dirty="0"/>
              <a:t>Started teaching as a profession in 2015 at </a:t>
            </a:r>
            <a:r>
              <a:rPr lang="en-US" dirty="0" err="1"/>
              <a:t>Dawha</a:t>
            </a:r>
            <a:r>
              <a:rPr lang="en-US" dirty="0"/>
              <a:t> International School in Sharjah.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9047CD-1956-7146-971D-D05A280AC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118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891695-E7DA-48AF-9EEB-86DA1F9BF74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62000" y="2895600"/>
            <a:ext cx="3842550" cy="285591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Deleted the awards slide for my biggest award is the influence and the fingerprint left.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761CE6-695A-0941-954E-A6BD7E163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3D2E340-0663-474B-992C-9192B5C45E57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A97F4D-F280-472F-9307-25B3E6BD8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anchor="b">
            <a:normAutofit/>
          </a:bodyPr>
          <a:lstStyle/>
          <a:p>
            <a:r>
              <a:rPr lang="en-US" dirty="0"/>
              <a:t>Influence</a:t>
            </a:r>
          </a:p>
        </p:txBody>
      </p:sp>
      <p:graphicFrame>
        <p:nvGraphicFramePr>
          <p:cNvPr id="7" name="Content Placeholder 2" descr="Timeline SmartArt">
            <a:extLst>
              <a:ext uri="{FF2B5EF4-FFF2-40B4-BE49-F238E27FC236}">
                <a16:creationId xmlns:a16="http://schemas.microsoft.com/office/drawing/2014/main" id="{3448B967-2F6B-4FDF-85E9-A2D99E5D8D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0578526"/>
              </p:ext>
            </p:extLst>
          </p:nvPr>
        </p:nvGraphicFramePr>
        <p:xfrm>
          <a:off x="5181600" y="569066"/>
          <a:ext cx="6248398" cy="5655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975433"/>
      </p:ext>
    </p:extLst>
  </p:cSld>
  <p:clrMapOvr>
    <a:masterClrMapping/>
  </p:clrMapOvr>
</p:sld>
</file>

<file path=ppt/theme/theme1.xml><?xml version="1.0" encoding="utf-8"?>
<a:theme xmlns:a="http://schemas.openxmlformats.org/drawingml/2006/main" name="Headlines">
  <a:themeElements>
    <a:clrScheme name="Headlines">
      <a:dk1>
        <a:sysClr val="windowText" lastClr="000000"/>
      </a:dk1>
      <a:lt1>
        <a:sysClr val="window" lastClr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Headlines">
      <a:majorFont>
        <a:latin typeface="Century Schoolbook" panose="020406040505050203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45175639_Biography_presentation_cr - v2" id="{A01E65BC-612A-475B-B592-779A440066C3}" vid="{453437E2-1A5B-4416-AE85-AE3C10623C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B606D6AC8D230479D8F32D60BB5F7B1" ma:contentTypeVersion="13" ma:contentTypeDescription="Vytvoří nový dokument" ma:contentTypeScope="" ma:versionID="250c5c54f3393949e85764b290128eaa">
  <xsd:schema xmlns:xsd="http://www.w3.org/2001/XMLSchema" xmlns:xs="http://www.w3.org/2001/XMLSchema" xmlns:p="http://schemas.microsoft.com/office/2006/metadata/properties" xmlns:ns2="a2bec70c-4335-4332-91ed-836b708e14e5" xmlns:ns3="2ab1d26c-927a-416f-83ed-5dc0cc6dd226" targetNamespace="http://schemas.microsoft.com/office/2006/metadata/properties" ma:root="true" ma:fieldsID="fed5f49d487ba8f75f3e48e03e7fb77a" ns2:_="" ns3:_="">
    <xsd:import namespace="a2bec70c-4335-4332-91ed-836b708e14e5"/>
    <xsd:import namespace="2ab1d26c-927a-416f-83ed-5dc0cc6dd2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bec70c-4335-4332-91ed-836b708e14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Date" ma:index="20" nillable="true" ma:displayName="Date" ma:format="DateOnly" ma:internalName="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b1d26c-927a-416f-83ed-5dc0cc6dd22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a2bec70c-4335-4332-91ed-836b708e14e5" xsi:nil="true"/>
    <Date xmlns="a2bec70c-4335-4332-91ed-836b708e14e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F20DB8-63D6-4D6C-88C1-9638CE1B5C4D}"/>
</file>

<file path=customXml/itemProps2.xml><?xml version="1.0" encoding="utf-8"?>
<ds:datastoreItem xmlns:ds="http://schemas.openxmlformats.org/officeDocument/2006/customXml" ds:itemID="{6DB4AFBF-E012-4607-B95C-D9E661912AC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C77EC923-6023-4411-8330-A0042153EED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246</Words>
  <Application>Microsoft Office PowerPoint</Application>
  <PresentationFormat>Widescreen</PresentationFormat>
  <Paragraphs>29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Century Schoolbook</vt:lpstr>
      <vt:lpstr>Corbel</vt:lpstr>
      <vt:lpstr>Headlines</vt:lpstr>
      <vt:lpstr>Who am I?</vt:lpstr>
      <vt:lpstr>Life</vt:lpstr>
      <vt:lpstr>Work</vt:lpstr>
      <vt:lpstr>Influence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2020-07-10T15:55:03Z</dcterms:created>
  <dcterms:modified xsi:type="dcterms:W3CDTF">2020-07-10T16:13:04Z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0x0101001B606D6AC8D230479D8F32D60BB5F7B1</vt:lpwstr>
  </property>
</Properties>
</file>