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408408ae9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408408ae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408408ae9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408408ae9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08408ae93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08408ae9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opatruj.se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Označte si a spočítejte (možná už jste to udělali :)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Kolik času věnujete odpočinku?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Kolik času věnujete sebepéči?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Kolik času věnujete svým koníčkům?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Kolik času vám zaberou prokrastinační činnosti?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Jsou chvíle, kdy byste mohli se svým časem naložit efektivněji? (propojit činnosti, zavést rutinu…)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chemeClr val="dk1"/>
                </a:solidFill>
              </a:rPr>
              <a:t>Máte rezervu?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Je něco co vás překvapilo?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Odpovídá rozložení času pro jednotlivé činnosti tomu, co jsou vaše priority a na čem vám záleží?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Je něco čemu byste chtěli věnovat méně času?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Je něco čemu byste chtěli věnovat více času?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Odpočinek 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fyzický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mentální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senzorický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sociální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spirituální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kreativní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emocionální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společně -&gt; jaké mohou být příčiny přetížení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Opatruj.se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3446" y="1042900"/>
            <a:ext cx="3822100" cy="305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3000">
                <a:solidFill>
                  <a:schemeClr val="dk1"/>
                </a:solidFill>
              </a:rPr>
              <a:t>Znovu se podívejte do své analýzy času -&gt; reagujete na přetížení vhodným odpočinkem?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