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7FCC88D-7D67-493C-8050-A77AD65AFEE2}" type="datetimeFigureOut">
              <a:rPr lang="cs-CZ" smtClean="0"/>
              <a:t>13.12.2011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608553-3742-4611-A3AA-A806FBE055D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CC88D-7D67-493C-8050-A77AD65AFEE2}" type="datetimeFigureOut">
              <a:rPr lang="cs-CZ" smtClean="0"/>
              <a:t>13.12.2011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08553-3742-4611-A3AA-A806FBE055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7FCC88D-7D67-493C-8050-A77AD65AFEE2}" type="datetimeFigureOut">
              <a:rPr lang="cs-CZ" smtClean="0"/>
              <a:t>13.12.2011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0608553-3742-4611-A3AA-A806FBE055D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CC88D-7D67-493C-8050-A77AD65AFEE2}" type="datetimeFigureOut">
              <a:rPr lang="cs-CZ" smtClean="0"/>
              <a:t>13.12.2011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608553-3742-4611-A3AA-A806FBE055D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CC88D-7D67-493C-8050-A77AD65AFEE2}" type="datetimeFigureOut">
              <a:rPr lang="cs-CZ" smtClean="0"/>
              <a:t>13.12.2011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0608553-3742-4611-A3AA-A806FBE055D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7FCC88D-7D67-493C-8050-A77AD65AFEE2}" type="datetimeFigureOut">
              <a:rPr lang="cs-CZ" smtClean="0"/>
              <a:t>13.12.2011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0608553-3742-4611-A3AA-A806FBE055D9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7FCC88D-7D67-493C-8050-A77AD65AFEE2}" type="datetimeFigureOut">
              <a:rPr lang="cs-CZ" smtClean="0"/>
              <a:t>13.12.2011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0608553-3742-4611-A3AA-A806FBE055D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CC88D-7D67-493C-8050-A77AD65AFEE2}" type="datetimeFigureOut">
              <a:rPr lang="cs-CZ" smtClean="0"/>
              <a:t>13.12.2011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608553-3742-4611-A3AA-A806FBE055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CC88D-7D67-493C-8050-A77AD65AFEE2}" type="datetimeFigureOut">
              <a:rPr lang="cs-CZ" smtClean="0"/>
              <a:t>13.12.2011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608553-3742-4611-A3AA-A806FBE055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CC88D-7D67-493C-8050-A77AD65AFEE2}" type="datetimeFigureOut">
              <a:rPr lang="cs-CZ" smtClean="0"/>
              <a:t>13.12.2011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608553-3742-4611-A3AA-A806FBE055D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7FCC88D-7D67-493C-8050-A77AD65AFEE2}" type="datetimeFigureOut">
              <a:rPr lang="cs-CZ" smtClean="0"/>
              <a:t>13.12.2011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0608553-3742-4611-A3AA-A806FBE055D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7FCC88D-7D67-493C-8050-A77AD65AFEE2}" type="datetimeFigureOut">
              <a:rPr lang="cs-CZ" smtClean="0"/>
              <a:t>13.12.2011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608553-3742-4611-A3AA-A806FBE055D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1ROCrl5Aunc" TargetMode="External"/><Relationship Id="rId2" Type="http://schemas.openxmlformats.org/officeDocument/2006/relationships/hyperlink" Target="http://www.youtube.com/watch?v=dsdtn9jjth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6xxk-pZyvbE&amp;feature=relat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Czech music </a:t>
            </a:r>
            <a:r>
              <a:rPr lang="cs-CZ" dirty="0" err="1" smtClean="0"/>
              <a:t>after</a:t>
            </a:r>
            <a:r>
              <a:rPr lang="cs-CZ" dirty="0" smtClean="0"/>
              <a:t> 1945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Novák, Eben, Husa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1018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Jan Novák (1921-1984)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Studied</a:t>
            </a:r>
            <a:r>
              <a:rPr lang="cs-CZ" dirty="0" smtClean="0"/>
              <a:t> 1947 </a:t>
            </a:r>
            <a:r>
              <a:rPr lang="cs-CZ" dirty="0" err="1" smtClean="0"/>
              <a:t>with</a:t>
            </a:r>
            <a:r>
              <a:rPr lang="cs-CZ" dirty="0" smtClean="0"/>
              <a:t> Aaron </a:t>
            </a:r>
            <a:r>
              <a:rPr lang="cs-CZ" dirty="0" err="1" smtClean="0"/>
              <a:t>Copland</a:t>
            </a:r>
            <a:r>
              <a:rPr lang="cs-CZ" dirty="0" smtClean="0"/>
              <a:t> and Bohuslav Martinů in US, </a:t>
            </a:r>
            <a:r>
              <a:rPr lang="cs-CZ" dirty="0" err="1" smtClean="0"/>
              <a:t>returned</a:t>
            </a:r>
            <a:r>
              <a:rPr lang="cs-CZ" dirty="0" smtClean="0"/>
              <a:t> to </a:t>
            </a:r>
            <a:r>
              <a:rPr lang="cs-CZ" dirty="0" err="1" smtClean="0"/>
              <a:t>Czechoslovakia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25th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February</a:t>
            </a:r>
            <a:r>
              <a:rPr lang="cs-CZ" dirty="0" smtClean="0"/>
              <a:t> 1948 (</a:t>
            </a:r>
            <a:r>
              <a:rPr lang="cs-CZ" dirty="0" err="1" smtClean="0"/>
              <a:t>day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communist</a:t>
            </a:r>
            <a:r>
              <a:rPr lang="cs-CZ" dirty="0" smtClean="0"/>
              <a:t> </a:t>
            </a:r>
            <a:r>
              <a:rPr lang="cs-CZ" dirty="0" err="1" smtClean="0"/>
              <a:t>takeover</a:t>
            </a:r>
            <a:r>
              <a:rPr lang="cs-CZ" dirty="0" smtClean="0"/>
              <a:t>). </a:t>
            </a:r>
          </a:p>
          <a:p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Soviet</a:t>
            </a:r>
            <a:r>
              <a:rPr lang="cs-CZ" dirty="0" smtClean="0"/>
              <a:t> </a:t>
            </a:r>
            <a:r>
              <a:rPr lang="cs-CZ" dirty="0" err="1" smtClean="0"/>
              <a:t>invasion</a:t>
            </a:r>
            <a:r>
              <a:rPr lang="cs-CZ" dirty="0" smtClean="0"/>
              <a:t> in august 1968 </a:t>
            </a:r>
            <a:r>
              <a:rPr lang="cs-CZ" dirty="0" err="1" smtClean="0"/>
              <a:t>emigrated</a:t>
            </a:r>
            <a:r>
              <a:rPr lang="cs-CZ" dirty="0" smtClean="0"/>
              <a:t> (</a:t>
            </a:r>
            <a:r>
              <a:rPr lang="cs-CZ" dirty="0" err="1" smtClean="0"/>
              <a:t>Denmark</a:t>
            </a:r>
            <a:r>
              <a:rPr lang="cs-CZ" dirty="0" smtClean="0"/>
              <a:t>, Italy, </a:t>
            </a:r>
            <a:r>
              <a:rPr lang="cs-CZ" dirty="0" err="1" smtClean="0"/>
              <a:t>Germany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err="1" smtClean="0"/>
              <a:t>Examples</a:t>
            </a:r>
            <a:r>
              <a:rPr lang="cs-CZ" dirty="0" smtClean="0"/>
              <a:t>:</a:t>
            </a:r>
          </a:p>
          <a:p>
            <a:r>
              <a:rPr lang="cs-CZ" dirty="0" err="1" smtClean="0"/>
              <a:t>Missa</a:t>
            </a:r>
            <a:r>
              <a:rPr lang="cs-CZ" dirty="0" smtClean="0"/>
              <a:t> </a:t>
            </a:r>
            <a:r>
              <a:rPr lang="cs-CZ" dirty="0" err="1" smtClean="0"/>
              <a:t>Philadelphiae</a:t>
            </a:r>
            <a:r>
              <a:rPr lang="cs-CZ" dirty="0" smtClean="0"/>
              <a:t> (1952):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wedding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composer´s</a:t>
            </a:r>
            <a:r>
              <a:rPr lang="cs-CZ" dirty="0" smtClean="0"/>
              <a:t> </a:t>
            </a:r>
            <a:r>
              <a:rPr lang="cs-CZ" dirty="0" err="1" smtClean="0"/>
              <a:t>brother</a:t>
            </a:r>
            <a:endParaRPr lang="cs-CZ" dirty="0" smtClean="0"/>
          </a:p>
          <a:p>
            <a:r>
              <a:rPr lang="cs-CZ" dirty="0" smtClean="0"/>
              <a:t>Oratorium </a:t>
            </a:r>
            <a:r>
              <a:rPr lang="cs-CZ" dirty="0" err="1" smtClean="0"/>
              <a:t>Dido</a:t>
            </a:r>
            <a:r>
              <a:rPr lang="cs-CZ" dirty="0" smtClean="0"/>
              <a:t> (1967): </a:t>
            </a:r>
            <a:r>
              <a:rPr lang="en-US" dirty="0"/>
              <a:t>for mezzo, speaker, male choir and </a:t>
            </a:r>
            <a:r>
              <a:rPr lang="en-US" dirty="0" smtClean="0"/>
              <a:t>orchestra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91368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Karel Husa (1921)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 American composer and conductor of Czech birth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/>
              <a:t> In 1947 he studied with Arthur Honegger and Nadia Boulanger. </a:t>
            </a:r>
          </a:p>
          <a:p>
            <a:r>
              <a:rPr lang="en-US" dirty="0"/>
              <a:t> In 1954 he joined the music faculty at Cornell University (he became an American citizen in 1959). </a:t>
            </a:r>
            <a:endParaRPr lang="cs-CZ" dirty="0" smtClean="0"/>
          </a:p>
          <a:p>
            <a:r>
              <a:rPr lang="cs-CZ" dirty="0" smtClean="0"/>
              <a:t>Music </a:t>
            </a:r>
            <a:r>
              <a:rPr lang="cs-CZ" dirty="0" err="1" smtClean="0"/>
              <a:t>for</a:t>
            </a:r>
            <a:r>
              <a:rPr lang="cs-CZ" dirty="0" smtClean="0"/>
              <a:t> Prague (1968)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961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Petr Eben (1929-2007)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Composer</a:t>
            </a:r>
            <a:r>
              <a:rPr lang="cs-CZ" dirty="0" smtClean="0"/>
              <a:t> and </a:t>
            </a:r>
            <a:r>
              <a:rPr lang="cs-CZ" dirty="0" err="1" smtClean="0"/>
              <a:t>pianist</a:t>
            </a:r>
            <a:r>
              <a:rPr lang="cs-CZ" dirty="0" smtClean="0"/>
              <a:t>, organ </a:t>
            </a:r>
            <a:r>
              <a:rPr lang="cs-CZ" dirty="0" err="1" smtClean="0"/>
              <a:t>player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Acknowledged</a:t>
            </a:r>
            <a:r>
              <a:rPr lang="cs-CZ" dirty="0" smtClean="0"/>
              <a:t> </a:t>
            </a:r>
            <a:r>
              <a:rPr lang="cs-CZ" dirty="0" err="1" smtClean="0"/>
              <a:t>mostly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his </a:t>
            </a:r>
            <a:r>
              <a:rPr lang="cs-CZ" dirty="0" err="1" smtClean="0"/>
              <a:t>compositions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organ.</a:t>
            </a:r>
          </a:p>
          <a:p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church</a:t>
            </a:r>
            <a:r>
              <a:rPr lang="cs-CZ" dirty="0" smtClean="0"/>
              <a:t> </a:t>
            </a:r>
            <a:r>
              <a:rPr lang="cs-CZ" dirty="0" err="1" smtClean="0"/>
              <a:t>composiotions</a:t>
            </a:r>
            <a:r>
              <a:rPr lang="cs-CZ" dirty="0" smtClean="0"/>
              <a:t>, </a:t>
            </a:r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cs-CZ" dirty="0" err="1" smtClean="0"/>
              <a:t>cites</a:t>
            </a:r>
            <a:r>
              <a:rPr lang="cs-CZ" dirty="0" smtClean="0"/>
              <a:t> </a:t>
            </a:r>
            <a:r>
              <a:rPr lang="cs-CZ" dirty="0" err="1" smtClean="0"/>
              <a:t>chant</a:t>
            </a:r>
            <a:r>
              <a:rPr lang="cs-CZ" dirty="0" smtClean="0"/>
              <a:t> </a:t>
            </a:r>
            <a:r>
              <a:rPr lang="cs-CZ" dirty="0" err="1" smtClean="0"/>
              <a:t>melodies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medieval </a:t>
            </a:r>
            <a:r>
              <a:rPr lang="cs-CZ" dirty="0" err="1" smtClean="0"/>
              <a:t>hymns</a:t>
            </a:r>
            <a:r>
              <a:rPr lang="cs-CZ" dirty="0" smtClean="0"/>
              <a:t>. </a:t>
            </a:r>
          </a:p>
          <a:p>
            <a:r>
              <a:rPr lang="cs-CZ" dirty="0" smtClean="0"/>
              <a:t>Te Deum </a:t>
            </a:r>
            <a:r>
              <a:rPr lang="cs-CZ" dirty="0" err="1" smtClean="0"/>
              <a:t>for</a:t>
            </a:r>
            <a:r>
              <a:rPr lang="cs-CZ" dirty="0" smtClean="0"/>
              <a:t> Prague 1989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8364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Petr Eben</a:t>
            </a:r>
            <a:br>
              <a:rPr lang="cs-CZ" dirty="0" smtClean="0"/>
            </a:br>
            <a:r>
              <a:rPr lang="cs-CZ" dirty="0"/>
              <a:t>	</a:t>
            </a:r>
            <a:r>
              <a:rPr lang="cs-CZ" dirty="0" smtClean="0"/>
              <a:t>	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Music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not </a:t>
            </a:r>
            <a:r>
              <a:rPr lang="cs-CZ" dirty="0" err="1" smtClean="0"/>
              <a:t>mainly</a:t>
            </a:r>
            <a:r>
              <a:rPr lang="cs-CZ" dirty="0" smtClean="0"/>
              <a:t> </a:t>
            </a:r>
            <a:r>
              <a:rPr lang="cs-CZ" dirty="0" err="1" smtClean="0"/>
              <a:t>something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sounds</a:t>
            </a:r>
            <a:r>
              <a:rPr lang="cs-CZ" dirty="0" smtClean="0"/>
              <a:t>, but </a:t>
            </a:r>
            <a:r>
              <a:rPr lang="cs-CZ" dirty="0" err="1" smtClean="0"/>
              <a:t>something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addresses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. I také </a:t>
            </a:r>
            <a:r>
              <a:rPr lang="cs-CZ" dirty="0" err="1" smtClean="0"/>
              <a:t>it</a:t>
            </a:r>
            <a:r>
              <a:rPr lang="cs-CZ" dirty="0" smtClean="0"/>
              <a:t> not as </a:t>
            </a:r>
            <a:r>
              <a:rPr lang="cs-CZ" dirty="0" err="1" smtClean="0"/>
              <a:t>something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creates</a:t>
            </a:r>
            <a:r>
              <a:rPr lang="cs-CZ" dirty="0" smtClean="0"/>
              <a:t> </a:t>
            </a:r>
            <a:r>
              <a:rPr lang="cs-CZ" dirty="0" err="1" smtClean="0"/>
              <a:t>acoustic</a:t>
            </a:r>
            <a:r>
              <a:rPr lang="cs-CZ" dirty="0" smtClean="0"/>
              <a:t> </a:t>
            </a:r>
            <a:r>
              <a:rPr lang="cs-CZ" dirty="0" err="1" smtClean="0"/>
              <a:t>space</a:t>
            </a:r>
            <a:r>
              <a:rPr lang="cs-CZ" dirty="0" smtClean="0"/>
              <a:t> but as </a:t>
            </a:r>
            <a:r>
              <a:rPr lang="cs-CZ" dirty="0" err="1" smtClean="0"/>
              <a:t>something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creates</a:t>
            </a:r>
            <a:r>
              <a:rPr lang="cs-CZ" dirty="0" smtClean="0"/>
              <a:t> </a:t>
            </a:r>
            <a:r>
              <a:rPr lang="cs-CZ" dirty="0" err="1" smtClean="0"/>
              <a:t>space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me</a:t>
            </a:r>
            <a:r>
              <a:rPr lang="cs-CZ" dirty="0" smtClean="0"/>
              <a:t> and </a:t>
            </a:r>
            <a:r>
              <a:rPr lang="cs-CZ" dirty="0" err="1" smtClean="0"/>
              <a:t>you</a:t>
            </a:r>
            <a:r>
              <a:rPr lang="cs-CZ" dirty="0" smtClean="0"/>
              <a:t>.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me</a:t>
            </a:r>
            <a:r>
              <a:rPr lang="cs-CZ" dirty="0" smtClean="0"/>
              <a:t> music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encounter</a:t>
            </a:r>
            <a:r>
              <a:rPr lang="cs-CZ" dirty="0" smtClean="0"/>
              <a:t>.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encounter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listener</a:t>
            </a:r>
            <a:r>
              <a:rPr lang="cs-CZ" dirty="0" smtClean="0"/>
              <a:t>, a </a:t>
            </a:r>
            <a:r>
              <a:rPr lang="cs-CZ" dirty="0" err="1" smtClean="0"/>
              <a:t>way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addressing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, a </a:t>
            </a:r>
            <a:r>
              <a:rPr lang="cs-CZ" dirty="0" err="1" smtClean="0"/>
              <a:t>kind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message</a:t>
            </a:r>
            <a:r>
              <a:rPr lang="cs-CZ" dirty="0" smtClean="0"/>
              <a:t>,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encounter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God</a:t>
            </a:r>
            <a:r>
              <a:rPr lang="cs-CZ" dirty="0" smtClean="0"/>
              <a:t> in </a:t>
            </a:r>
            <a:r>
              <a:rPr lang="cs-CZ" dirty="0" err="1" smtClean="0"/>
              <a:t>prayer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praise</a:t>
            </a:r>
            <a:r>
              <a:rPr lang="cs-CZ" dirty="0" smtClean="0"/>
              <a:t>. I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allways</a:t>
            </a:r>
            <a:r>
              <a:rPr lang="cs-CZ" dirty="0" smtClean="0"/>
              <a:t> </a:t>
            </a:r>
            <a:r>
              <a:rPr lang="cs-CZ" dirty="0" err="1" smtClean="0"/>
              <a:t>concerned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addresse</a:t>
            </a:r>
            <a:r>
              <a:rPr lang="cs-CZ" dirty="0" smtClean="0"/>
              <a:t>. I </a:t>
            </a:r>
            <a:r>
              <a:rPr lang="cs-CZ" dirty="0" err="1" smtClean="0"/>
              <a:t>am</a:t>
            </a:r>
            <a:r>
              <a:rPr lang="cs-CZ" dirty="0" smtClean="0"/>
              <a:t> not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interested</a:t>
            </a:r>
            <a:r>
              <a:rPr lang="cs-CZ" dirty="0" smtClean="0"/>
              <a:t> in </a:t>
            </a:r>
            <a:r>
              <a:rPr lang="cs-CZ" dirty="0" err="1" smtClean="0"/>
              <a:t>how</a:t>
            </a:r>
            <a:r>
              <a:rPr lang="cs-CZ" dirty="0" smtClean="0"/>
              <a:t> a tone </a:t>
            </a:r>
            <a:r>
              <a:rPr lang="cs-CZ" dirty="0" err="1" smtClean="0"/>
              <a:t>sounds</a:t>
            </a:r>
            <a:r>
              <a:rPr lang="cs-CZ" dirty="0" smtClean="0"/>
              <a:t>, but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how</a:t>
            </a:r>
            <a:r>
              <a:rPr lang="cs-CZ" dirty="0" smtClean="0"/>
              <a:t> a tone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heard</a:t>
            </a:r>
            <a:r>
              <a:rPr lang="cs-CZ" dirty="0" smtClean="0"/>
              <a:t>, not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timbre </a:t>
            </a:r>
            <a:r>
              <a:rPr lang="cs-CZ" dirty="0" err="1" smtClean="0"/>
              <a:t>is</a:t>
            </a:r>
            <a:r>
              <a:rPr lang="cs-CZ" dirty="0" smtClean="0"/>
              <a:t>, but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timbre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perceived</a:t>
            </a:r>
            <a:r>
              <a:rPr lang="cs-CZ" dirty="0" smtClean="0"/>
              <a:t>. A </a:t>
            </a:r>
            <a:r>
              <a:rPr lang="cs-CZ" dirty="0" err="1" smtClean="0"/>
              <a:t>composition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not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me</a:t>
            </a:r>
            <a:r>
              <a:rPr lang="cs-CZ" dirty="0" smtClean="0"/>
              <a:t> a </a:t>
            </a:r>
            <a:r>
              <a:rPr lang="cs-CZ" dirty="0" err="1" smtClean="0"/>
              <a:t>deflated</a:t>
            </a:r>
            <a:r>
              <a:rPr lang="cs-CZ" dirty="0" smtClean="0"/>
              <a:t> </a:t>
            </a:r>
            <a:r>
              <a:rPr lang="cs-CZ" dirty="0" err="1" smtClean="0"/>
              <a:t>balloon</a:t>
            </a:r>
            <a:r>
              <a:rPr lang="cs-CZ" dirty="0" smtClean="0"/>
              <a:t> but a </a:t>
            </a:r>
            <a:r>
              <a:rPr lang="cs-CZ" dirty="0" err="1" smtClean="0"/>
              <a:t>balloon</a:t>
            </a:r>
            <a:r>
              <a:rPr lang="cs-CZ" dirty="0" smtClean="0"/>
              <a:t> </a:t>
            </a:r>
            <a:r>
              <a:rPr lang="cs-CZ" dirty="0" err="1" smtClean="0"/>
              <a:t>thrown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air and </a:t>
            </a:r>
            <a:r>
              <a:rPr lang="cs-CZ" dirty="0" err="1" smtClean="0"/>
              <a:t>waiting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hands</a:t>
            </a:r>
            <a:r>
              <a:rPr lang="cs-CZ" dirty="0" smtClean="0"/>
              <a:t> to </a:t>
            </a:r>
            <a:r>
              <a:rPr lang="cs-CZ" dirty="0" err="1" smtClean="0"/>
              <a:t>catch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7627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Music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films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Zdeněk Liška</a:t>
            </a:r>
          </a:p>
          <a:p>
            <a:r>
              <a:rPr lang="cs-CZ" dirty="0">
                <a:hlinkClick r:id="rId2"/>
              </a:rPr>
              <a:t>http://www.youtube.com/watch?v=dsdtn9jjth4</a:t>
            </a:r>
            <a:endParaRPr lang="cs-CZ" dirty="0" smtClean="0"/>
          </a:p>
          <a:p>
            <a:r>
              <a:rPr lang="cs-CZ" dirty="0" smtClean="0"/>
              <a:t>Luboš Fišer</a:t>
            </a:r>
          </a:p>
          <a:p>
            <a:r>
              <a:rPr lang="cs-CZ" dirty="0">
                <a:hlinkClick r:id="rId3"/>
              </a:rPr>
              <a:t>http://www.youtube.com/watch?v=1ROCrl5Aunc</a:t>
            </a:r>
            <a:endParaRPr lang="cs-CZ" dirty="0" smtClean="0"/>
          </a:p>
          <a:p>
            <a:r>
              <a:rPr lang="cs-CZ" dirty="0" smtClean="0"/>
              <a:t>Jan Novák</a:t>
            </a:r>
          </a:p>
          <a:p>
            <a:r>
              <a:rPr lang="cs-CZ">
                <a:hlinkClick r:id="rId4"/>
              </a:rPr>
              <a:t>http://www.youtube.com/watch?v=6xxk-pZyvbE&amp;feature=related</a:t>
            </a:r>
            <a:endParaRPr lang="cs-CZ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5247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86</TotalTime>
  <Words>280</Words>
  <Application>Microsoft Office PowerPoint</Application>
  <PresentationFormat>Předvádění na obrazovce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Medián</vt:lpstr>
      <vt:lpstr>Czech music after 1945</vt:lpstr>
      <vt:lpstr>Jan Novák (1921-1984)</vt:lpstr>
      <vt:lpstr>Karel Husa (1921)</vt:lpstr>
      <vt:lpstr>Petr Eben (1929-2007)</vt:lpstr>
      <vt:lpstr>Petr Eben    </vt:lpstr>
      <vt:lpstr>Music for films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Czech music after 1945</dc:title>
  <dc:creator>Vladimír Maňas</dc:creator>
  <cp:lastModifiedBy>Vladimír Maňas</cp:lastModifiedBy>
  <cp:revision>5</cp:revision>
  <dcterms:created xsi:type="dcterms:W3CDTF">2011-12-13T15:56:31Z</dcterms:created>
  <dcterms:modified xsi:type="dcterms:W3CDTF">2011-12-13T17:23:12Z</dcterms:modified>
</cp:coreProperties>
</file>