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4" r:id="rId1"/>
  </p:sldMasterIdLst>
  <p:notesMasterIdLst>
    <p:notesMasterId r:id="rId13"/>
  </p:notesMasterIdLst>
  <p:sldIdLst>
    <p:sldId id="257" r:id="rId2"/>
    <p:sldId id="264" r:id="rId3"/>
    <p:sldId id="258" r:id="rId4"/>
    <p:sldId id="259" r:id="rId5"/>
    <p:sldId id="265" r:id="rId6"/>
    <p:sldId id="260" r:id="rId7"/>
    <p:sldId id="266" r:id="rId8"/>
    <p:sldId id="268" r:id="rId9"/>
    <p:sldId id="269" r:id="rId10"/>
    <p:sldId id="270" r:id="rId11"/>
    <p:sldId id="267" r:id="rId12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158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3A46013-E3D8-4430-AADC-DC5C5F3DDABC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C8BF69-9405-401E-90D7-1E3A959CE8EB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1</a:t>
            </a:fld>
            <a:endParaRPr lang="cs-CZ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10</a:t>
            </a:fld>
            <a:endParaRPr lang="cs-CZ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11</a:t>
            </a:fld>
            <a:endParaRPr lang="cs-CZ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2</a:t>
            </a:fld>
            <a:endParaRPr lang="cs-CZ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3</a:t>
            </a:fld>
            <a:endParaRPr lang="cs-CZ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4</a:t>
            </a:fld>
            <a:endParaRPr lang="cs-CZ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5</a:t>
            </a:fld>
            <a:endParaRPr lang="cs-CZ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C2A259-4677-49A9-A43A-7D016E9F40F4}" type="slidenum">
              <a:rPr lang="cs-CZ" smtClean="0"/>
              <a:pPr/>
              <a:t>6</a:t>
            </a:fld>
            <a:endParaRPr lang="cs-CZ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7</a:t>
            </a:fld>
            <a:endParaRPr lang="cs-CZ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8</a:t>
            </a:fld>
            <a:endParaRPr lang="cs-CZ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DC8BF69-9405-401E-90D7-1E3A959CE8EB}" type="slidenum">
              <a:rPr lang="cs-CZ" smtClean="0"/>
              <a:t>9</a:t>
            </a:fld>
            <a:endParaRPr lang="cs-CZ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6304"/>
            <a:ext cx="8814816" cy="2505456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Nadpis 7"/>
          <p:cNvSpPr>
            <a:spLocks noGrp="1"/>
          </p:cNvSpPr>
          <p:nvPr>
            <p:ph type="ctrTitle"/>
          </p:nvPr>
        </p:nvSpPr>
        <p:spPr>
          <a:xfrm>
            <a:off x="464234" y="381001"/>
            <a:ext cx="8229600" cy="2209800"/>
          </a:xfrm>
        </p:spPr>
        <p:txBody>
          <a:bodyPr lIns="45720" rIns="228600" anchor="b">
            <a:normAutofit/>
          </a:bodyPr>
          <a:lstStyle>
            <a:lvl1pPr marL="0" algn="r">
              <a:defRPr sz="4800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9" name="Podnadpis 8"/>
          <p:cNvSpPr>
            <a:spLocks noGrp="1"/>
          </p:cNvSpPr>
          <p:nvPr>
            <p:ph type="subTitle" idx="1"/>
          </p:nvPr>
        </p:nvSpPr>
        <p:spPr>
          <a:xfrm>
            <a:off x="2133600" y="2819400"/>
            <a:ext cx="6560234" cy="1752600"/>
          </a:xfrm>
        </p:spPr>
        <p:txBody>
          <a:bodyPr lIns="45720" rIns="246888"/>
          <a:lstStyle>
            <a:lvl1pPr marL="0" indent="0" algn="r">
              <a:spcBef>
                <a:spcPts val="0"/>
              </a:spcBef>
              <a:buNone/>
              <a:defRPr>
                <a:effectLst/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cs-CZ" smtClean="0"/>
              <a:t>Klepnutím lze upravit styl předlohy podnadpisů.</a:t>
            </a:r>
            <a:endParaRPr kumimoji="0" lang="en-US"/>
          </a:p>
        </p:txBody>
      </p:sp>
      <p:sp>
        <p:nvSpPr>
          <p:cNvPr id="10" name="Zástupný symbol pro datum 9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11" name="Zástupný symbol pro číslo snímku 10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12" name="Zástupný symbol pro zápatí 11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 algn="l"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>
  <p:cSld name="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582136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>
          <a:xfrm>
            <a:off x="6553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fld id="{F81DDB4D-6BCB-46D9-9C09-DD74E6E940C0}" type="slidenum">
              <a:rPr lang="cs-CZ"/>
              <a:pPr/>
              <a:t>‹#›</a:t>
            </a:fld>
            <a:endParaRPr lang="cs-CZ"/>
          </a:p>
        </p:txBody>
      </p:sp>
    </p:spTree>
    <p:extLst>
      <p:ext uri="{BB962C8B-B14F-4D97-AF65-F5344CB8AC3E}">
        <p14:creationId xmlns="" xmlns:p14="http://schemas.microsoft.com/office/powerpoint/2010/main" val="3713710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6"/>
          <p:cNvSpPr/>
          <p:nvPr/>
        </p:nvSpPr>
        <p:spPr>
          <a:xfrm>
            <a:off x="1000128" y="3267456"/>
            <a:ext cx="74066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76" y="498230"/>
            <a:ext cx="7772400" cy="2731008"/>
          </a:xfrm>
        </p:spPr>
        <p:txBody>
          <a:bodyPr rIns="100584"/>
          <a:lstStyle>
            <a:lvl1pPr algn="r">
              <a:buNone/>
              <a:defRPr sz="4000" b="1" cap="none">
                <a:solidFill>
                  <a:schemeClr val="accent1">
                    <a:tint val="95000"/>
                    <a:satMod val="200000"/>
                  </a:schemeClr>
                </a:solidFill>
              </a:defRPr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3287713"/>
            <a:ext cx="7772400" cy="1509712"/>
          </a:xfrm>
        </p:spPr>
        <p:txBody>
          <a:bodyPr rIns="128016" anchor="t"/>
          <a:lstStyle>
            <a:lvl1pPr marL="0" indent="0" algn="r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45920"/>
            <a:ext cx="4038600" cy="452628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délník 9"/>
          <p:cNvSpPr/>
          <p:nvPr/>
        </p:nvSpPr>
        <p:spPr>
          <a:xfrm>
            <a:off x="616744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Obdélník 10"/>
          <p:cNvSpPr/>
          <p:nvPr/>
        </p:nvSpPr>
        <p:spPr>
          <a:xfrm>
            <a:off x="4800600" y="216521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b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1948"/>
            <a:ext cx="8229600" cy="1143000"/>
          </a:xfrm>
        </p:spPr>
        <p:txBody>
          <a:bodyPr anchor="b"/>
          <a:lstStyle>
            <a:lvl1pPr>
              <a:defRPr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3"/>
          </p:nvPr>
        </p:nvSpPr>
        <p:spPr>
          <a:xfrm>
            <a:off x="4645025" y="1535113"/>
            <a:ext cx="4041775" cy="639762"/>
          </a:xfrm>
        </p:spPr>
        <p:txBody>
          <a:bodyPr anchor="b">
            <a:noAutofit/>
          </a:bodyPr>
          <a:lstStyle>
            <a:lvl1pPr marL="91440" indent="0" algn="l">
              <a:spcBef>
                <a:spcPts val="0"/>
              </a:spcBef>
              <a:buNone/>
              <a:defRPr sz="2200" b="0" cap="all" baseline="0"/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941763"/>
          </a:xfrm>
        </p:spPr>
        <p:txBody>
          <a:bodyPr lIns="9144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941763"/>
          </a:xfrm>
        </p:spPr>
        <p:txBody>
          <a:bodyPr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>
          <a:xfrm>
            <a:off x="8641080" y="6514568"/>
            <a:ext cx="464288" cy="274320"/>
          </a:xfrm>
        </p:spPr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53218"/>
            <a:ext cx="8229600" cy="1143000"/>
          </a:xfrm>
        </p:spPr>
        <p:txBody>
          <a:bodyPr/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7" name="Obdélník 6"/>
          <p:cNvSpPr/>
          <p:nvPr/>
        </p:nvSpPr>
        <p:spPr>
          <a:xfrm>
            <a:off x="588392" y="1424588"/>
            <a:ext cx="800100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Obsah s titulkem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/>
          <p:cNvSpPr/>
          <p:nvPr/>
        </p:nvSpPr>
        <p:spPr>
          <a:xfrm>
            <a:off x="5057552" y="1057656"/>
            <a:ext cx="3749040" cy="9144"/>
          </a:xfrm>
          <a:prstGeom prst="rect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>
            <a:outerShdw blurRad="12700" dist="12900" dir="5400000" algn="tl" rotWithShape="0">
              <a:srgbClr val="000000">
                <a:alpha val="7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963136" y="304800"/>
            <a:ext cx="3931920" cy="762000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2"/>
          </p:nvPr>
        </p:nvSpPr>
        <p:spPr>
          <a:xfrm>
            <a:off x="4963136" y="1107560"/>
            <a:ext cx="3931920" cy="1066800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1"/>
          </p:nvPr>
        </p:nvSpPr>
        <p:spPr>
          <a:xfrm>
            <a:off x="228600" y="2209800"/>
            <a:ext cx="8666456" cy="3977640"/>
          </a:xfrm>
        </p:spPr>
        <p:txBody>
          <a:bodyPr/>
          <a:lstStyle>
            <a:lvl1pPr marL="292608">
              <a:defRPr sz="3200"/>
            </a:lvl1pPr>
            <a:lvl2pPr marL="594360">
              <a:defRPr sz="2800"/>
            </a:lvl2pPr>
            <a:lvl3pPr marL="822960">
              <a:defRPr sz="2400"/>
            </a:lvl3pPr>
            <a:lvl4pPr marL="1051560">
              <a:defRPr sz="2000"/>
            </a:lvl4pPr>
            <a:lvl5pPr marL="1261872">
              <a:defRPr sz="2000"/>
            </a:lvl5pPr>
            <a:extLst/>
          </a:lstStyle>
          <a:p>
            <a:pPr lvl="0" eaLnBrk="1" latinLnBrk="0" hangingPunct="1"/>
            <a:r>
              <a:rPr lang="cs-CZ" smtClean="0"/>
              <a:t>Klepnutím lze upravit styly předlohy textu.</a:t>
            </a:r>
          </a:p>
          <a:p>
            <a:pPr lvl="1" eaLnBrk="1" latinLnBrk="0" hangingPunct="1"/>
            <a:r>
              <a:rPr lang="cs-CZ" smtClean="0"/>
              <a:t>Druhá úroveň</a:t>
            </a:r>
          </a:p>
          <a:p>
            <a:pPr lvl="2" eaLnBrk="1" latinLnBrk="0" hangingPunct="1"/>
            <a:r>
              <a:rPr lang="cs-CZ" smtClean="0"/>
              <a:t>Třetí úroveň</a:t>
            </a:r>
          </a:p>
          <a:p>
            <a:pPr lvl="3" eaLnBrk="1" latinLnBrk="0" hangingPunct="1"/>
            <a:r>
              <a:rPr lang="cs-CZ" smtClean="0"/>
              <a:t>Čtvrtá úroveň</a:t>
            </a:r>
          </a:p>
          <a:p>
            <a:pPr lvl="4" eaLnBrk="1" latinLnBrk="0" hangingPunct="1"/>
            <a:r>
              <a:rPr lang="cs-CZ" smtClean="0"/>
              <a:t>Pátá úroveň</a:t>
            </a:r>
            <a:endParaRPr kumimoji="0" lang="en-US"/>
          </a:p>
        </p:txBody>
      </p:sp>
      <p:sp>
        <p:nvSpPr>
          <p:cNvPr id="9" name="Zástupný symbol pro datum 8"/>
          <p:cNvSpPr>
            <a:spLocks noGrp="1"/>
          </p:cNvSpPr>
          <p:nvPr>
            <p:ph type="dt" sz="half" idx="10"/>
          </p:nvPr>
        </p:nvSpPr>
        <p:spPr>
          <a:xfrm>
            <a:off x="5562600" y="6513670"/>
            <a:ext cx="3002280" cy="274320"/>
          </a:xfrm>
        </p:spPr>
        <p:txBody>
          <a:bodyPr vert="horz" rtlCol="0"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10" name="Zástupný symbol pro číslo snímku 9"/>
          <p:cNvSpPr>
            <a:spLocks noGrp="1"/>
          </p:cNvSpPr>
          <p:nvPr>
            <p:ph type="sldNum" sz="quarter" idx="11"/>
          </p:nvPr>
        </p:nvSpPr>
        <p:spPr>
          <a:xfrm>
            <a:off x="8638952" y="6513670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11" name="Zástupný symbol pro zápatí 10"/>
          <p:cNvSpPr>
            <a:spLocks noGrp="1"/>
          </p:cNvSpPr>
          <p:nvPr>
            <p:ph type="ftr" sz="quarter" idx="12"/>
          </p:nvPr>
        </p:nvSpPr>
        <p:spPr>
          <a:xfrm>
            <a:off x="1600200" y="6513670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3040443" y="4724400"/>
            <a:ext cx="5486400" cy="664536"/>
          </a:xfrm>
        </p:spPr>
        <p:txBody>
          <a:bodyPr anchor="b"/>
          <a:lstStyle>
            <a:lvl1pPr marL="0" algn="r">
              <a:buNone/>
              <a:defRPr sz="2000" b="1"/>
            </a:lvl1pPr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3040443" y="5388936"/>
            <a:ext cx="5486400" cy="912255"/>
          </a:xfrm>
        </p:spPr>
        <p:txBody>
          <a:bodyPr/>
          <a:lstStyle>
            <a:lvl1pPr marL="0" indent="0" algn="r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</p:txBody>
      </p:sp>
      <p:sp>
        <p:nvSpPr>
          <p:cNvPr id="13" name="Zástupný symbol pro obrázek 12"/>
          <p:cNvSpPr>
            <a:spLocks noGrp="1"/>
          </p:cNvSpPr>
          <p:nvPr>
            <p:ph type="pic" idx="1"/>
          </p:nvPr>
        </p:nvSpPr>
        <p:spPr>
          <a:xfrm>
            <a:off x="304800" y="249864"/>
            <a:ext cx="8534400" cy="4343400"/>
          </a:xfrm>
          <a:prstGeom prst="round2DiagRect">
            <a:avLst>
              <a:gd name="adj1" fmla="val 11403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  <a:extLst/>
          </a:lstStyle>
          <a:p>
            <a:pPr marL="0" algn="l" rtl="0" eaLnBrk="1" latinLnBrk="0" hangingPunct="1"/>
            <a:r>
              <a:rPr kumimoji="0" lang="cs-CZ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Klepnutím na ikonu přidáte obrázek.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Zástupný symbol pro datum 7"/>
          <p:cNvSpPr>
            <a:spLocks noGrp="1"/>
          </p:cNvSpPr>
          <p:nvPr>
            <p:ph type="dt" sz="half" idx="10"/>
          </p:nvPr>
        </p:nvSpPr>
        <p:spPr>
          <a:xfrm>
            <a:off x="5562600" y="6509004"/>
            <a:ext cx="3002280" cy="274320"/>
          </a:xfrm>
        </p:spPr>
        <p:txBody>
          <a:bodyPr vert="horz" rtlCol="0"/>
          <a:lstStyle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1"/>
          </p:nvPr>
        </p:nvSpPr>
        <p:spPr>
          <a:xfrm>
            <a:off x="8638952" y="6509004"/>
            <a:ext cx="464288" cy="274320"/>
          </a:xfrm>
        </p:spPr>
        <p:txBody>
          <a:bodyPr vert="horz" rtlCol="0"/>
          <a:lstStyle>
            <a:lvl1pPr>
              <a:defRPr>
                <a:solidFill>
                  <a:schemeClr val="tx2">
                    <a:shade val="90000"/>
                  </a:schemeClr>
                </a:solidFill>
              </a:defRPr>
            </a:lvl1pPr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10" name="Zástupný symbol pro zápatí 9"/>
          <p:cNvSpPr>
            <a:spLocks noGrp="1"/>
          </p:cNvSpPr>
          <p:nvPr>
            <p:ph type="ftr" sz="quarter" idx="12"/>
          </p:nvPr>
        </p:nvSpPr>
        <p:spPr>
          <a:xfrm>
            <a:off x="1600200" y="6509004"/>
            <a:ext cx="3907464" cy="274320"/>
          </a:xfrm>
        </p:spPr>
        <p:txBody>
          <a:bodyPr vert="horz" rtlCol="0"/>
          <a:lstStyle>
            <a:extLst/>
          </a:lstStyle>
          <a:p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Obdélník se zakulaceným příčným rohem 6"/>
          <p:cNvSpPr/>
          <p:nvPr/>
        </p:nvSpPr>
        <p:spPr>
          <a:xfrm>
            <a:off x="164592" y="147085"/>
            <a:ext cx="8810846" cy="6565392"/>
          </a:xfrm>
          <a:prstGeom prst="round2DiagRect">
            <a:avLst>
              <a:gd name="adj1" fmla="val 11807"/>
              <a:gd name="adj2" fmla="val 0"/>
            </a:avLst>
          </a:prstGeom>
          <a:solidFill>
            <a:schemeClr val="bg2">
              <a:tint val="85000"/>
              <a:shade val="90000"/>
              <a:satMod val="150000"/>
              <a:alpha val="65000"/>
            </a:schemeClr>
          </a:solidFill>
          <a:ln w="11000" cap="rnd" cmpd="sng" algn="ctr">
            <a:solidFill>
              <a:schemeClr val="bg2">
                <a:tint val="78000"/>
                <a:satMod val="180000"/>
                <a:alpha val="88000"/>
              </a:schemeClr>
            </a:solidFill>
            <a:prstDash val="solid"/>
          </a:ln>
          <a:effectLst>
            <a:innerShdw blurRad="114300">
              <a:srgbClr val="000000">
                <a:alpha val="100000"/>
              </a:srgbClr>
            </a:inn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3"/>
          </p:nvPr>
        </p:nvSpPr>
        <p:spPr>
          <a:xfrm>
            <a:off x="1295400" y="6400800"/>
            <a:ext cx="4212264" cy="274320"/>
          </a:xfrm>
          <a:prstGeom prst="rect">
            <a:avLst/>
          </a:prstGeom>
        </p:spPr>
        <p:txBody>
          <a:bodyPr/>
          <a:lstStyle>
            <a:lvl1pPr algn="r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endParaRPr lang="cs-CZ"/>
          </a:p>
        </p:txBody>
      </p:sp>
      <p:sp>
        <p:nvSpPr>
          <p:cNvPr id="14" name="Zástupný symbol pro datum 13"/>
          <p:cNvSpPr>
            <a:spLocks noGrp="1"/>
          </p:cNvSpPr>
          <p:nvPr>
            <p:ph type="dt" sz="half" idx="2"/>
          </p:nvPr>
        </p:nvSpPr>
        <p:spPr>
          <a:xfrm>
            <a:off x="5562600" y="6400800"/>
            <a:ext cx="3002280" cy="274320"/>
          </a:xfrm>
          <a:prstGeom prst="rect">
            <a:avLst/>
          </a:prstGeom>
        </p:spPr>
        <p:txBody>
          <a:bodyPr/>
          <a:lstStyle>
            <a:lvl1pPr algn="l" eaLnBrk="1" latinLnBrk="0" hangingPunct="1">
              <a:defRPr kumimoji="0" sz="1300">
                <a:solidFill>
                  <a:schemeClr val="bg2">
                    <a:tint val="60000"/>
                    <a:satMod val="155000"/>
                  </a:schemeClr>
                </a:solidFill>
              </a:defRPr>
            </a:lvl1pPr>
            <a:extLst/>
          </a:lstStyle>
          <a:p>
            <a:fld id="{B7D783BE-0764-4287-A9D2-A0EFBFAD688B}" type="datetimeFigureOut">
              <a:rPr lang="cs-CZ" smtClean="0"/>
              <a:t>6.10.2012</a:t>
            </a:fld>
            <a:endParaRPr lang="cs-CZ"/>
          </a:p>
        </p:txBody>
      </p:sp>
      <p:sp>
        <p:nvSpPr>
          <p:cNvPr id="23" name="Zástupný symbol pro číslo snímku 22"/>
          <p:cNvSpPr>
            <a:spLocks noGrp="1"/>
          </p:cNvSpPr>
          <p:nvPr>
            <p:ph type="sldNum" sz="quarter" idx="4"/>
          </p:nvPr>
        </p:nvSpPr>
        <p:spPr>
          <a:xfrm>
            <a:off x="8638952" y="6514568"/>
            <a:ext cx="464288" cy="274320"/>
          </a:xfrm>
          <a:prstGeom prst="rect">
            <a:avLst/>
          </a:prstGeom>
        </p:spPr>
        <p:txBody>
          <a:bodyPr anchor="ctr"/>
          <a:lstStyle>
            <a:lvl1pPr algn="r" eaLnBrk="1" latinLnBrk="0" hangingPunct="1">
              <a:defRPr kumimoji="0" sz="1600">
                <a:solidFill>
                  <a:schemeClr val="tx2">
                    <a:shade val="90000"/>
                  </a:schemeClr>
                </a:solidFill>
                <a:effectLst/>
              </a:defRPr>
            </a:lvl1pPr>
            <a:extLst/>
          </a:lstStyle>
          <a:p>
            <a:fld id="{D4AA1D48-FE2D-47A3-B275-ED0685D6757B}" type="slidenum">
              <a:rPr lang="cs-CZ" smtClean="0"/>
              <a:t>‹#›</a:t>
            </a:fld>
            <a:endParaRPr lang="cs-CZ"/>
          </a:p>
        </p:txBody>
      </p:sp>
      <p:sp>
        <p:nvSpPr>
          <p:cNvPr id="22" name="Zástupný symbol pro nadpis 21"/>
          <p:cNvSpPr>
            <a:spLocks noGrp="1"/>
          </p:cNvSpPr>
          <p:nvPr>
            <p:ph type="title"/>
          </p:nvPr>
        </p:nvSpPr>
        <p:spPr>
          <a:xfrm>
            <a:off x="457200" y="253536"/>
            <a:ext cx="8229600" cy="1143000"/>
          </a:xfrm>
          <a:prstGeom prst="rect">
            <a:avLst/>
          </a:prstGeom>
        </p:spPr>
        <p:txBody>
          <a:bodyPr rIns="91440" anchor="b">
            <a:normAutofit/>
            <a:scene3d>
              <a:camera prst="orthographicFront"/>
              <a:lightRig rig="soft" dir="t">
                <a:rot lat="0" lon="0" rev="2400000"/>
              </a:lightRig>
            </a:scene3d>
            <a:sp3d>
              <a:bevelT w="19050" h="12700"/>
            </a:sp3d>
          </a:bodyPr>
          <a:lstStyle>
            <a:extLst/>
          </a:lstStyle>
          <a:p>
            <a:r>
              <a:rPr kumimoji="0" lang="cs-CZ" smtClean="0"/>
              <a:t>Klepnutím lze upravit styl předlohy nadpisů.</a:t>
            </a:r>
            <a:endParaRPr kumimoji="0" lang="en-US"/>
          </a:p>
        </p:txBody>
      </p:sp>
      <p:sp>
        <p:nvSpPr>
          <p:cNvPr id="13" name="Zástupný symbol pro text 12"/>
          <p:cNvSpPr>
            <a:spLocks noGrp="1"/>
          </p:cNvSpPr>
          <p:nvPr>
            <p:ph type="body" idx="1"/>
          </p:nvPr>
        </p:nvSpPr>
        <p:spPr>
          <a:xfrm>
            <a:off x="457200" y="1646237"/>
            <a:ext cx="8229600" cy="452628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cs-CZ" smtClean="0"/>
              <a:t>Klepnutím lze upravit styly předlohy textu.</a:t>
            </a:r>
          </a:p>
          <a:p>
            <a:pPr lvl="1" eaLnBrk="1" latinLnBrk="0" hangingPunct="1"/>
            <a:r>
              <a:rPr kumimoji="0" lang="cs-CZ" smtClean="0"/>
              <a:t>Druhá úroveň</a:t>
            </a:r>
          </a:p>
          <a:p>
            <a:pPr lvl="2" eaLnBrk="1" latinLnBrk="0" hangingPunct="1"/>
            <a:r>
              <a:rPr kumimoji="0" lang="cs-CZ" smtClean="0"/>
              <a:t>Třetí úroveň</a:t>
            </a:r>
          </a:p>
          <a:p>
            <a:pPr lvl="3" eaLnBrk="1" latinLnBrk="0" hangingPunct="1"/>
            <a:r>
              <a:rPr kumimoji="0" lang="cs-CZ" smtClean="0"/>
              <a:t>Čtvrtá úroveň</a:t>
            </a:r>
          </a:p>
          <a:p>
            <a:pPr lvl="4" eaLnBrk="1" latinLnBrk="0" hangingPunct="1"/>
            <a:r>
              <a:rPr kumimoji="0" lang="cs-CZ" smtClean="0"/>
              <a:t>Pátá úroveň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  <p:sldLayoutId id="2147483686" r:id="rId12"/>
  </p:sldLayoutIdLst>
  <p:txStyles>
    <p:titleStyle>
      <a:lvl1pPr marL="54864" algn="r" rtl="0" eaLnBrk="1" latinLnBrk="0" hangingPunct="1">
        <a:spcBef>
          <a:spcPct val="0"/>
        </a:spcBef>
        <a:buNone/>
        <a:defRPr kumimoji="0" sz="4600" kern="1200">
          <a:solidFill>
            <a:schemeClr val="tx2">
              <a:tint val="100000"/>
              <a:shade val="90000"/>
              <a:satMod val="250000"/>
              <a:alpha val="100000"/>
            </a:schemeClr>
          </a:solidFill>
          <a:effectLst>
            <a:outerShdw blurRad="38100" dist="25500" dir="5400000" algn="tl" rotWithShape="0">
              <a:srgbClr val="000000">
                <a:satMod val="180000"/>
                <a:alpha val="7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92100" indent="-292100" algn="l" rtl="0" eaLnBrk="1" latinLnBrk="0" hangingPunct="1">
        <a:spcBef>
          <a:spcPts val="0"/>
        </a:spcBef>
        <a:buClr>
          <a:schemeClr val="accent1"/>
        </a:buClr>
        <a:buSzPct val="70000"/>
        <a:buFont typeface="Wingdings 2"/>
        <a:buChar char="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28600" algn="l" rtl="0" eaLnBrk="1" latinLnBrk="0" hangingPunct="1">
        <a:spcBef>
          <a:spcPts val="400"/>
        </a:spcBef>
        <a:buClr>
          <a:schemeClr val="accent2"/>
        </a:buClr>
        <a:buSzPct val="90000"/>
        <a:buFontTx/>
        <a:buChar char="•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indent="-192024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82880" algn="l" rtl="0" eaLnBrk="1" latinLnBrk="0" hangingPunct="1">
        <a:spcBef>
          <a:spcPts val="400"/>
        </a:spcBef>
        <a:buClr>
          <a:schemeClr val="accent3"/>
        </a:buClr>
        <a:buSzPct val="100000"/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73736" algn="l" rtl="0" eaLnBrk="1" latinLnBrk="0" hangingPunct="1">
        <a:spcBef>
          <a:spcPts val="400"/>
        </a:spcBef>
        <a:buClr>
          <a:schemeClr val="accent4"/>
        </a:buClr>
        <a:buFont typeface="Wingdings 2"/>
        <a:buChar char="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1DbS3qAxv6g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gIZQ4JQV9A4&amp;feature=related" TargetMode="Externa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tologiehudby.cz/autori.php?jazyk=EN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crSmi7PF7k&amp;feature=related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youtube.com/watch?v=8o_gmO1M-1o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 smtClean="0">
                <a:latin typeface="Candara" pitchFamily="34" charset="0"/>
              </a:rPr>
              <a:t>Music in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Czech </a:t>
            </a:r>
            <a:r>
              <a:rPr lang="cs-CZ" dirty="0" err="1" smtClean="0">
                <a:latin typeface="Candara" pitchFamily="34" charset="0"/>
              </a:rPr>
              <a:t>lands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smtClean="0">
                <a:latin typeface="Candara" pitchFamily="34" charset="0"/>
              </a:rPr>
              <a:t>II</a:t>
            </a:r>
            <a:endParaRPr lang="cs-CZ" dirty="0">
              <a:latin typeface="Candara" pitchFamily="34" charset="0"/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 err="1" smtClean="0">
                <a:latin typeface="Candara" pitchFamily="34" charset="0"/>
              </a:rPr>
              <a:t>Four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oldest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czech</a:t>
            </a:r>
            <a:r>
              <a:rPr lang="cs-CZ" dirty="0" smtClean="0">
                <a:latin typeface="Candara" pitchFamily="34" charset="0"/>
              </a:rPr>
              <a:t>  </a:t>
            </a:r>
            <a:r>
              <a:rPr lang="cs-CZ" dirty="0" err="1" smtClean="0">
                <a:latin typeface="Candara" pitchFamily="34" charset="0"/>
              </a:rPr>
              <a:t>songs</a:t>
            </a:r>
            <a:endParaRPr lang="cs-CZ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021806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/>
          <a:lstStyle/>
          <a:p>
            <a:r>
              <a:rPr lang="cs-CZ" dirty="0" smtClean="0">
                <a:latin typeface="Candara" pitchFamily="34" charset="0"/>
              </a:rPr>
              <a:t>Verse </a:t>
            </a:r>
            <a:r>
              <a:rPr lang="cs-CZ" dirty="0" err="1" smtClean="0">
                <a:latin typeface="Candara" pitchFamily="34" charset="0"/>
              </a:rPr>
              <a:t>nr</a:t>
            </a:r>
            <a:r>
              <a:rPr lang="cs-CZ" dirty="0" smtClean="0">
                <a:latin typeface="Candara" pitchFamily="34" charset="0"/>
              </a:rPr>
              <a:t>. 6 </a:t>
            </a:r>
            <a:r>
              <a:rPr lang="cs-CZ" dirty="0" err="1" smtClean="0">
                <a:latin typeface="Candara" pitchFamily="34" charset="0"/>
              </a:rPr>
              <a:t>lists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saint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patrons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Czech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lands</a:t>
            </a:r>
            <a:r>
              <a:rPr lang="cs-CZ" dirty="0" smtClean="0">
                <a:latin typeface="Candara" pitchFamily="34" charset="0"/>
              </a:rPr>
              <a:t> , </a:t>
            </a:r>
            <a:r>
              <a:rPr lang="cs-CZ" dirty="0" err="1" smtClean="0">
                <a:latin typeface="Candara" pitchFamily="34" charset="0"/>
              </a:rPr>
              <a:t>among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them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also</a:t>
            </a:r>
            <a:r>
              <a:rPr lang="cs-CZ" dirty="0" smtClean="0">
                <a:latin typeface="Candara" pitchFamily="34" charset="0"/>
              </a:rPr>
              <a:t> St. Vojtěch (</a:t>
            </a:r>
            <a:r>
              <a:rPr lang="cs-CZ" dirty="0" err="1" smtClean="0">
                <a:latin typeface="Candara" pitchFamily="34" charset="0"/>
              </a:rPr>
              <a:t>Adalbertus</a:t>
            </a:r>
            <a:r>
              <a:rPr lang="cs-CZ" dirty="0" smtClean="0">
                <a:latin typeface="Candara" pitchFamily="34" charset="0"/>
              </a:rPr>
              <a:t>), </a:t>
            </a:r>
            <a:r>
              <a:rPr lang="cs-CZ" dirty="0" err="1" smtClean="0">
                <a:latin typeface="Candara" pitchFamily="34" charset="0"/>
              </a:rPr>
              <a:t>prague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bishop</a:t>
            </a:r>
            <a:r>
              <a:rPr lang="cs-CZ" dirty="0" smtClean="0">
                <a:latin typeface="Candara" pitchFamily="34" charset="0"/>
              </a:rPr>
              <a:t>, to </a:t>
            </a:r>
            <a:r>
              <a:rPr lang="cs-CZ" dirty="0" err="1" smtClean="0">
                <a:latin typeface="Candara" pitchFamily="34" charset="0"/>
              </a:rPr>
              <a:t>whom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St. </a:t>
            </a:r>
            <a:r>
              <a:rPr lang="cs-CZ" dirty="0" err="1" smtClean="0">
                <a:latin typeface="Candara" pitchFamily="34" charset="0"/>
              </a:rPr>
              <a:t>Wenceslas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hymn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was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traditionally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attributed</a:t>
            </a:r>
            <a:r>
              <a:rPr lang="cs-CZ" dirty="0" smtClean="0">
                <a:latin typeface="Candara" pitchFamily="34" charset="0"/>
              </a:rPr>
              <a:t>(</a:t>
            </a:r>
            <a:r>
              <a:rPr lang="cs-CZ" dirty="0" err="1" smtClean="0">
                <a:latin typeface="Candara" pitchFamily="34" charset="0"/>
              </a:rPr>
              <a:t>see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engraving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above</a:t>
            </a:r>
            <a:r>
              <a:rPr lang="cs-CZ" dirty="0" smtClean="0">
                <a:latin typeface="Candara" pitchFamily="34" charset="0"/>
              </a:rPr>
              <a:t>)</a:t>
            </a:r>
            <a:r>
              <a:rPr lang="cs-CZ" dirty="0" smtClean="0">
                <a:latin typeface="Candara" pitchFamily="34" charset="0"/>
              </a:rPr>
              <a:t>.  </a:t>
            </a:r>
            <a:endParaRPr lang="cs-CZ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cs-CZ" dirty="0" smtClean="0">
                <a:latin typeface="Candara" pitchFamily="34" charset="0"/>
              </a:rPr>
              <a:t>Josef Suk: </a:t>
            </a:r>
            <a:r>
              <a:rPr lang="cs-CZ" dirty="0" err="1" smtClean="0">
                <a:latin typeface="Candara" pitchFamily="34" charset="0"/>
              </a:rPr>
              <a:t>Meditation</a:t>
            </a:r>
            <a:r>
              <a:rPr lang="cs-CZ" dirty="0" smtClean="0">
                <a:latin typeface="Candara" pitchFamily="34" charset="0"/>
              </a:rPr>
              <a:t> on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St. </a:t>
            </a:r>
            <a:r>
              <a:rPr lang="cs-CZ" dirty="0" err="1" smtClean="0">
                <a:latin typeface="Candara" pitchFamily="34" charset="0"/>
              </a:rPr>
              <a:t>Wenceslas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hymn</a:t>
            </a:r>
            <a:r>
              <a:rPr lang="cs-CZ" dirty="0" smtClean="0">
                <a:latin typeface="Candara" pitchFamily="34" charset="0"/>
              </a:rPr>
              <a:t/>
            </a:r>
            <a:br>
              <a:rPr lang="cs-CZ" dirty="0" smtClean="0">
                <a:latin typeface="Candara" pitchFamily="34" charset="0"/>
              </a:rPr>
            </a:br>
            <a:r>
              <a:rPr lang="cs-CZ" sz="2800" dirty="0" smtClean="0">
                <a:latin typeface="Candara" pitchFamily="34" charset="0"/>
                <a:hlinkClick r:id="rId3"/>
              </a:rPr>
              <a:t>http://www.</a:t>
            </a:r>
            <a:r>
              <a:rPr lang="cs-CZ" sz="2800" dirty="0" err="1" smtClean="0">
                <a:latin typeface="Candara" pitchFamily="34" charset="0"/>
                <a:hlinkClick r:id="rId3"/>
              </a:rPr>
              <a:t>youtube.com</a:t>
            </a:r>
            <a:r>
              <a:rPr lang="cs-CZ" sz="2800" dirty="0" smtClean="0">
                <a:latin typeface="Candara" pitchFamily="34" charset="0"/>
                <a:hlinkClick r:id="rId3"/>
              </a:rPr>
              <a:t>/</a:t>
            </a:r>
            <a:r>
              <a:rPr lang="cs-CZ" sz="2800" dirty="0" err="1" smtClean="0">
                <a:latin typeface="Candara" pitchFamily="34" charset="0"/>
                <a:hlinkClick r:id="rId3"/>
              </a:rPr>
              <a:t>watch</a:t>
            </a:r>
            <a:r>
              <a:rPr lang="cs-CZ" sz="2800" dirty="0" smtClean="0">
                <a:latin typeface="Candara" pitchFamily="34" charset="0"/>
                <a:hlinkClick r:id="rId3"/>
              </a:rPr>
              <a:t>?v=</a:t>
            </a:r>
            <a:r>
              <a:rPr lang="cs-CZ" sz="2800" dirty="0" err="1" smtClean="0">
                <a:latin typeface="Candara" pitchFamily="34" charset="0"/>
                <a:hlinkClick r:id="rId3"/>
              </a:rPr>
              <a:t>1DbS3qAxv6g</a:t>
            </a:r>
            <a:endParaRPr lang="cs-CZ" sz="2800" dirty="0" smtClean="0">
              <a:latin typeface="Candara" pitchFamily="34" charset="0"/>
            </a:endParaRPr>
          </a:p>
          <a:p>
            <a:r>
              <a:rPr lang="cs-CZ" dirty="0" smtClean="0">
                <a:latin typeface="Candara" pitchFamily="34" charset="0"/>
              </a:rPr>
              <a:t>A song – </a:t>
            </a:r>
            <a:r>
              <a:rPr lang="cs-CZ" dirty="0" err="1" smtClean="0">
                <a:latin typeface="Candara" pitchFamily="34" charset="0"/>
              </a:rPr>
              <a:t>tributing</a:t>
            </a:r>
            <a:r>
              <a:rPr lang="cs-CZ" dirty="0" smtClean="0">
                <a:latin typeface="Candara" pitchFamily="34" charset="0"/>
              </a:rPr>
              <a:t> St. </a:t>
            </a:r>
            <a:r>
              <a:rPr lang="cs-CZ" dirty="0" err="1" smtClean="0">
                <a:latin typeface="Candara" pitchFamily="34" charset="0"/>
              </a:rPr>
              <a:t>Wenceslas</a:t>
            </a:r>
            <a:r>
              <a:rPr lang="cs-CZ" dirty="0" smtClean="0">
                <a:latin typeface="Candara" pitchFamily="34" charset="0"/>
              </a:rPr>
              <a:t>, </a:t>
            </a:r>
            <a:r>
              <a:rPr lang="cs-CZ" dirty="0" err="1" smtClean="0">
                <a:latin typeface="Candara" pitchFamily="34" charset="0"/>
              </a:rPr>
              <a:t>created</a:t>
            </a:r>
            <a:r>
              <a:rPr lang="cs-CZ" dirty="0" smtClean="0">
                <a:latin typeface="Candara" pitchFamily="34" charset="0"/>
              </a:rPr>
              <a:t> in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late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80s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20th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century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during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reign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communist</a:t>
            </a:r>
            <a:r>
              <a:rPr lang="cs-CZ" dirty="0" smtClean="0">
                <a:latin typeface="Candara" pitchFamily="34" charset="0"/>
              </a:rPr>
              <a:t> party in </a:t>
            </a:r>
            <a:r>
              <a:rPr lang="cs-CZ" dirty="0" err="1" smtClean="0">
                <a:latin typeface="Candara" pitchFamily="34" charset="0"/>
              </a:rPr>
              <a:t>Czech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lands</a:t>
            </a:r>
            <a:r>
              <a:rPr lang="cs-CZ" dirty="0" smtClean="0">
                <a:latin typeface="Candara" pitchFamily="34" charset="0"/>
              </a:rPr>
              <a:t> by Petr Skoumal </a:t>
            </a:r>
            <a:br>
              <a:rPr lang="cs-CZ" dirty="0" smtClean="0">
                <a:latin typeface="Candara" pitchFamily="34" charset="0"/>
              </a:rPr>
            </a:br>
            <a:r>
              <a:rPr lang="cs-CZ" dirty="0" smtClean="0">
                <a:latin typeface="Candara" pitchFamily="34" charset="0"/>
              </a:rPr>
              <a:t>(</a:t>
            </a:r>
            <a:r>
              <a:rPr lang="cs-CZ" dirty="0" err="1" smtClean="0">
                <a:latin typeface="Candara" pitchFamily="34" charset="0"/>
              </a:rPr>
              <a:t>somehow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err="1" smtClean="0">
                <a:latin typeface="Candara" pitchFamily="34" charset="0"/>
              </a:rPr>
              <a:t>similar</a:t>
            </a:r>
            <a:r>
              <a:rPr lang="cs-CZ" dirty="0" smtClean="0">
                <a:latin typeface="Candara" pitchFamily="34" charset="0"/>
              </a:rPr>
              <a:t> to </a:t>
            </a:r>
            <a:r>
              <a:rPr lang="cs-CZ" dirty="0" err="1" smtClean="0">
                <a:latin typeface="Candara" pitchFamily="34" charset="0"/>
              </a:rPr>
              <a:t>the</a:t>
            </a:r>
            <a:r>
              <a:rPr lang="cs-CZ" dirty="0" smtClean="0">
                <a:latin typeface="Candara" pitchFamily="34" charset="0"/>
              </a:rPr>
              <a:t> </a:t>
            </a:r>
            <a:r>
              <a:rPr lang="cs-CZ" dirty="0" smtClean="0">
                <a:latin typeface="Candara" pitchFamily="34" charset="0"/>
              </a:rPr>
              <a:t>music </a:t>
            </a:r>
            <a:r>
              <a:rPr lang="cs-CZ" dirty="0" err="1" smtClean="0">
                <a:latin typeface="Candara" pitchFamily="34" charset="0"/>
              </a:rPr>
              <a:t>of</a:t>
            </a:r>
            <a:r>
              <a:rPr lang="cs-CZ" dirty="0" smtClean="0">
                <a:latin typeface="Candara" pitchFamily="34" charset="0"/>
              </a:rPr>
              <a:t> Peter Gabriel)</a:t>
            </a:r>
          </a:p>
          <a:p>
            <a:endParaRPr lang="cs-CZ" sz="2800" dirty="0" smtClean="0">
              <a:latin typeface="Candara" pitchFamily="34" charset="0"/>
            </a:endParaRPr>
          </a:p>
          <a:p>
            <a:r>
              <a:rPr lang="cs-CZ" sz="2800" dirty="0" smtClean="0">
                <a:latin typeface="Candara" pitchFamily="34" charset="0"/>
                <a:hlinkClick r:id="rId4"/>
              </a:rPr>
              <a:t>http://www.</a:t>
            </a:r>
            <a:r>
              <a:rPr lang="cs-CZ" sz="2800" dirty="0" err="1" smtClean="0">
                <a:latin typeface="Candara" pitchFamily="34" charset="0"/>
                <a:hlinkClick r:id="rId4"/>
              </a:rPr>
              <a:t>youtube.com</a:t>
            </a:r>
            <a:r>
              <a:rPr lang="cs-CZ" sz="2800" dirty="0" smtClean="0">
                <a:latin typeface="Candara" pitchFamily="34" charset="0"/>
                <a:hlinkClick r:id="rId4"/>
              </a:rPr>
              <a:t>/</a:t>
            </a:r>
            <a:r>
              <a:rPr lang="cs-CZ" sz="2800" dirty="0" err="1" smtClean="0">
                <a:latin typeface="Candara" pitchFamily="34" charset="0"/>
                <a:hlinkClick r:id="rId4"/>
              </a:rPr>
              <a:t>watch</a:t>
            </a:r>
            <a:r>
              <a:rPr lang="cs-CZ" sz="2800" dirty="0" smtClean="0">
                <a:latin typeface="Candara" pitchFamily="34" charset="0"/>
                <a:hlinkClick r:id="rId4"/>
              </a:rPr>
              <a:t>?v=</a:t>
            </a:r>
            <a:r>
              <a:rPr lang="cs-CZ" sz="2800" dirty="0" err="1" smtClean="0">
                <a:latin typeface="Candara" pitchFamily="34" charset="0"/>
                <a:hlinkClick r:id="rId4"/>
              </a:rPr>
              <a:t>gIZQ4JQV9A4</a:t>
            </a:r>
            <a:r>
              <a:rPr lang="cs-CZ" sz="2800" dirty="0" smtClean="0">
                <a:latin typeface="Candara" pitchFamily="34" charset="0"/>
                <a:hlinkClick r:id="rId4"/>
              </a:rPr>
              <a:t>&amp;feature=</a:t>
            </a:r>
            <a:r>
              <a:rPr lang="cs-CZ" sz="2800" dirty="0" err="1" smtClean="0">
                <a:latin typeface="Candara" pitchFamily="34" charset="0"/>
                <a:hlinkClick r:id="rId4"/>
              </a:rPr>
              <a:t>related</a:t>
            </a:r>
            <a:endParaRPr lang="cs-CZ" sz="2800" dirty="0">
              <a:latin typeface="Candara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b="1" dirty="0" smtClean="0">
                <a:latin typeface="Candara" pitchFamily="34" charset="0"/>
              </a:rPr>
              <a:t>„</a:t>
            </a:r>
            <a:r>
              <a:rPr lang="cs-CZ" b="1" dirty="0" err="1" smtClean="0">
                <a:latin typeface="Candara" pitchFamily="34" charset="0"/>
              </a:rPr>
              <a:t>The</a:t>
            </a:r>
            <a:r>
              <a:rPr lang="cs-CZ" b="1" dirty="0" smtClean="0">
                <a:latin typeface="Candara" pitchFamily="34" charset="0"/>
              </a:rPr>
              <a:t> </a:t>
            </a:r>
            <a:r>
              <a:rPr lang="cs-CZ" b="1" dirty="0" err="1" smtClean="0">
                <a:latin typeface="Candara" pitchFamily="34" charset="0"/>
              </a:rPr>
              <a:t>four</a:t>
            </a:r>
            <a:r>
              <a:rPr lang="cs-CZ" b="1" dirty="0" smtClean="0">
                <a:latin typeface="Candara" pitchFamily="34" charset="0"/>
              </a:rPr>
              <a:t> </a:t>
            </a:r>
            <a:r>
              <a:rPr lang="cs-CZ" b="1" dirty="0" err="1" smtClean="0">
                <a:latin typeface="Candara" pitchFamily="34" charset="0"/>
              </a:rPr>
              <a:t>songs</a:t>
            </a:r>
            <a:r>
              <a:rPr lang="cs-CZ" b="1" dirty="0" smtClean="0">
                <a:latin typeface="Candara" pitchFamily="34" charset="0"/>
              </a:rPr>
              <a:t>“</a:t>
            </a:r>
            <a:endParaRPr lang="cs-CZ" b="1" dirty="0">
              <a:latin typeface="Candara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646237"/>
            <a:ext cx="8229600" cy="1854771"/>
          </a:xfrm>
        </p:spPr>
        <p:txBody>
          <a:bodyPr>
            <a:normAutofit/>
          </a:bodyPr>
          <a:lstStyle/>
          <a:p>
            <a:r>
              <a:rPr lang="cs-CZ" sz="2800" dirty="0" err="1" smtClean="0">
                <a:latin typeface="Candara" pitchFamily="34" charset="0"/>
              </a:rPr>
              <a:t>For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sacred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songs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were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permitted</a:t>
            </a:r>
            <a:r>
              <a:rPr lang="cs-CZ" sz="2800" dirty="0" smtClean="0">
                <a:latin typeface="Candara" pitchFamily="34" charset="0"/>
              </a:rPr>
              <a:t> to </a:t>
            </a:r>
            <a:r>
              <a:rPr lang="cs-CZ" sz="2800" dirty="0" err="1" smtClean="0">
                <a:latin typeface="Candara" pitchFamily="34" charset="0"/>
              </a:rPr>
              <a:t>be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sung</a:t>
            </a:r>
            <a:r>
              <a:rPr lang="cs-CZ" sz="2800" dirty="0" smtClean="0">
                <a:latin typeface="Candara" pitchFamily="34" charset="0"/>
              </a:rPr>
              <a:t> in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church</a:t>
            </a:r>
            <a:r>
              <a:rPr lang="cs-CZ" sz="2800" dirty="0" smtClean="0">
                <a:latin typeface="Candara" pitchFamily="34" charset="0"/>
              </a:rPr>
              <a:t> by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prague</a:t>
            </a:r>
            <a:r>
              <a:rPr lang="cs-CZ" sz="2800" dirty="0" smtClean="0">
                <a:latin typeface="Candara" pitchFamily="34" charset="0"/>
              </a:rPr>
              <a:t> synod in 1408: Hospodine, pomiluj </a:t>
            </a:r>
            <a:r>
              <a:rPr lang="cs-CZ" sz="2800" dirty="0" err="1" smtClean="0">
                <a:latin typeface="Candara" pitchFamily="34" charset="0"/>
              </a:rPr>
              <a:t>ny</a:t>
            </a:r>
            <a:r>
              <a:rPr lang="cs-CZ" sz="2800" dirty="0" smtClean="0">
                <a:latin typeface="Candara" pitchFamily="34" charset="0"/>
              </a:rPr>
              <a:t>; </a:t>
            </a:r>
            <a:r>
              <a:rPr lang="cs-CZ" sz="2800" dirty="0" err="1" smtClean="0">
                <a:latin typeface="Candara" pitchFamily="34" charset="0"/>
              </a:rPr>
              <a:t>Buoh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všemohúcí</a:t>
            </a:r>
            <a:r>
              <a:rPr lang="cs-CZ" sz="2800" dirty="0" smtClean="0">
                <a:latin typeface="Candara" pitchFamily="34" charset="0"/>
              </a:rPr>
              <a:t>, Svatý Václave a Jezu Kriste, </a:t>
            </a:r>
            <a:r>
              <a:rPr lang="cs-CZ" sz="2800" dirty="0" err="1" smtClean="0">
                <a:latin typeface="Candara" pitchFamily="34" charset="0"/>
              </a:rPr>
              <a:t>ščedrý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kněže</a:t>
            </a:r>
            <a:r>
              <a:rPr lang="cs-CZ" sz="2800" dirty="0" smtClean="0">
                <a:latin typeface="Candara" pitchFamily="34" charset="0"/>
              </a:rPr>
              <a:t>.</a:t>
            </a:r>
          </a:p>
          <a:p>
            <a:endParaRPr lang="cs-CZ" sz="2800" dirty="0">
              <a:latin typeface="Candara" pitchFamily="34" charset="0"/>
            </a:endParaRPr>
          </a:p>
        </p:txBody>
      </p:sp>
      <p:pic>
        <p:nvPicPr>
          <p:cNvPr id="2054" name="Picture 6" descr="C:\Users\Vlada\Pictures\VLÁĎOVO\Brno sv. Jakub\graduál\IMG_0671 - Kopi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584" y="3356992"/>
            <a:ext cx="7488832" cy="3241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5"/>
          <p:cNvSpPr>
            <a:spLocks noGrp="1" noChangeArrowheads="1"/>
          </p:cNvSpPr>
          <p:nvPr>
            <p:ph/>
          </p:nvPr>
        </p:nvSpPr>
        <p:spPr/>
        <p:txBody>
          <a:bodyPr>
            <a:normAutofit fontScale="92500" lnSpcReduction="10000"/>
          </a:bodyPr>
          <a:lstStyle/>
          <a:p>
            <a:pPr>
              <a:buFont typeface="Wingdings" pitchFamily="2" charset="2"/>
              <a:buNone/>
            </a:pPr>
            <a:r>
              <a:rPr lang="cs-CZ" sz="3100" b="1" dirty="0" smtClean="0">
                <a:latin typeface="Candara" pitchFamily="34" charset="0"/>
              </a:rPr>
              <a:t>Hospodine, pomiluj </a:t>
            </a:r>
            <a:r>
              <a:rPr lang="cs-CZ" sz="3100" b="1" dirty="0" err="1" smtClean="0">
                <a:latin typeface="Candara" pitchFamily="34" charset="0"/>
              </a:rPr>
              <a:t>ny</a:t>
            </a:r>
            <a:r>
              <a:rPr lang="cs-CZ" sz="3100" b="1" dirty="0" smtClean="0">
                <a:latin typeface="Candara" pitchFamily="34" charset="0"/>
              </a:rPr>
              <a:t> (Lord, </a:t>
            </a:r>
            <a:r>
              <a:rPr lang="cs-CZ" sz="3100" b="1" dirty="0" err="1" smtClean="0">
                <a:latin typeface="Candara" pitchFamily="34" charset="0"/>
              </a:rPr>
              <a:t>have</a:t>
            </a:r>
            <a:r>
              <a:rPr lang="cs-CZ" sz="3100" b="1" dirty="0" smtClean="0">
                <a:latin typeface="Candara" pitchFamily="34" charset="0"/>
              </a:rPr>
              <a:t> </a:t>
            </a:r>
            <a:r>
              <a:rPr lang="cs-CZ" sz="3100" b="1" dirty="0" err="1" smtClean="0">
                <a:latin typeface="Candara" pitchFamily="34" charset="0"/>
              </a:rPr>
              <a:t>mercy</a:t>
            </a:r>
            <a:r>
              <a:rPr lang="cs-CZ" sz="3100" b="1" dirty="0" smtClean="0">
                <a:latin typeface="Candara" pitchFamily="34" charset="0"/>
              </a:rPr>
              <a:t>)</a:t>
            </a:r>
            <a:br>
              <a:rPr lang="cs-CZ" sz="3100" b="1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earliest</a:t>
            </a:r>
            <a:r>
              <a:rPr lang="cs-CZ" sz="2800" dirty="0" smtClean="0">
                <a:latin typeface="Candara" pitchFamily="34" charset="0"/>
              </a:rPr>
              <a:t> major </a:t>
            </a:r>
            <a:r>
              <a:rPr lang="cs-CZ" sz="2800" dirty="0" err="1" smtClean="0">
                <a:latin typeface="Candara" pitchFamily="34" charset="0"/>
              </a:rPr>
              <a:t>relic</a:t>
            </a:r>
            <a:r>
              <a:rPr lang="cs-CZ" sz="2800" dirty="0" smtClean="0">
                <a:latin typeface="Candara" pitchFamily="34" charset="0"/>
              </a:rPr>
              <a:t/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musical </a:t>
            </a:r>
            <a:r>
              <a:rPr lang="cs-CZ" sz="2800" dirty="0" err="1" smtClean="0">
                <a:latin typeface="Candara" pitchFamily="34" charset="0"/>
              </a:rPr>
              <a:t>culture</a:t>
            </a:r>
            <a:r>
              <a:rPr lang="cs-CZ" sz="2800" dirty="0" smtClean="0">
                <a:latin typeface="Candara" pitchFamily="34" charset="0"/>
              </a:rPr>
              <a:t> in </a:t>
            </a:r>
            <a:r>
              <a:rPr lang="cs-CZ" sz="2800" dirty="0" err="1" smtClean="0">
                <a:latin typeface="Candara" pitchFamily="34" charset="0"/>
              </a:rPr>
              <a:t>Czech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lands</a:t>
            </a:r>
            <a:r>
              <a:rPr lang="cs-CZ" sz="2800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originated</a:t>
            </a:r>
            <a:r>
              <a:rPr lang="cs-CZ" sz="2800" dirty="0" smtClean="0">
                <a:latin typeface="Candara" pitchFamily="34" charset="0"/>
              </a:rPr>
              <a:t> in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second</a:t>
            </a:r>
            <a:r>
              <a:rPr lang="cs-CZ" sz="2800" dirty="0" smtClean="0">
                <a:latin typeface="Candara" pitchFamily="34" charset="0"/>
              </a:rPr>
              <a:t> half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10th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>
                <a:latin typeface="Candara" pitchFamily="34" charset="0"/>
              </a:rPr>
              <a:t/>
            </a:r>
            <a:br>
              <a:rPr lang="cs-CZ" sz="2800" dirty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century</a:t>
            </a:r>
            <a:r>
              <a:rPr lang="cs-CZ" sz="2800" dirty="0" smtClean="0">
                <a:latin typeface="Candara" pitchFamily="34" charset="0"/>
              </a:rPr>
              <a:t>. As </a:t>
            </a:r>
            <a:r>
              <a:rPr lang="cs-CZ" sz="2800" dirty="0" err="1" smtClean="0">
                <a:latin typeface="Candara" pitchFamily="34" charset="0"/>
              </a:rPr>
              <a:t>early</a:t>
            </a:r>
            <a:r>
              <a:rPr lang="cs-CZ" sz="2800" dirty="0" smtClean="0">
                <a:latin typeface="Candara" pitchFamily="34" charset="0"/>
              </a:rPr>
              <a:t> as in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11th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century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became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i="1" dirty="0" err="1" smtClean="0">
                <a:latin typeface="Candara" pitchFamily="34" charset="0"/>
              </a:rPr>
              <a:t>carmen</a:t>
            </a:r>
            <a:r>
              <a:rPr lang="cs-CZ" sz="2800" i="1" dirty="0" smtClean="0">
                <a:latin typeface="Candara" pitchFamily="34" charset="0"/>
              </a:rPr>
              <a:t> </a:t>
            </a:r>
            <a:r>
              <a:rPr lang="cs-CZ" sz="2800" i="1" dirty="0" err="1" smtClean="0">
                <a:latin typeface="Candara" pitchFamily="34" charset="0"/>
              </a:rPr>
              <a:t>patrium</a:t>
            </a:r>
            <a:r>
              <a:rPr lang="cs-CZ" sz="2800" i="1" dirty="0" smtClean="0">
                <a:latin typeface="Candara" pitchFamily="34" charset="0"/>
              </a:rPr>
              <a:t> </a:t>
            </a:r>
            <a:r>
              <a:rPr lang="cs-CZ" sz="2800" dirty="0" smtClean="0">
                <a:latin typeface="Candara" pitchFamily="34" charset="0"/>
              </a:rPr>
              <a:t/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smtClean="0">
                <a:latin typeface="Candara" pitchFamily="34" charset="0"/>
              </a:rPr>
              <a:t>(</a:t>
            </a:r>
            <a:r>
              <a:rPr lang="cs-CZ" sz="2800" dirty="0" err="1" smtClean="0">
                <a:latin typeface="Candara" pitchFamily="34" charset="0"/>
              </a:rPr>
              <a:t>national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and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state</a:t>
            </a:r>
            <a:r>
              <a:rPr lang="cs-CZ" sz="2800" dirty="0" smtClean="0">
                <a:latin typeface="Candara" pitchFamily="34" charset="0"/>
              </a:rPr>
              <a:t> anthem).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Earliest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notation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dating</a:t>
            </a:r>
            <a:r>
              <a:rPr lang="cs-CZ" sz="2800" dirty="0" smtClean="0">
                <a:latin typeface="Candara" pitchFamily="34" charset="0"/>
              </a:rPr>
              <a:t> 1397.</a:t>
            </a:r>
          </a:p>
          <a:p>
            <a:pPr>
              <a:buFont typeface="Wingdings" pitchFamily="2" charset="2"/>
              <a:buNone/>
            </a:pPr>
            <a:r>
              <a:rPr lang="cs-CZ" sz="2800" dirty="0" err="1" smtClean="0">
                <a:latin typeface="Candara" pitchFamily="34" charset="0"/>
              </a:rPr>
              <a:t>Example</a:t>
            </a:r>
            <a:r>
              <a:rPr lang="cs-CZ" sz="2800" dirty="0" smtClean="0">
                <a:latin typeface="Candara" pitchFamily="34" charset="0"/>
              </a:rPr>
              <a:t>: </a:t>
            </a:r>
            <a:r>
              <a:rPr lang="cs-CZ" sz="2800" dirty="0" err="1" smtClean="0">
                <a:latin typeface="Candara" pitchFamily="34" charset="0"/>
              </a:rPr>
              <a:t>bishop</a:t>
            </a:r>
            <a:r>
              <a:rPr lang="cs-CZ" sz="2800" dirty="0" smtClean="0">
                <a:latin typeface="Candara" pitchFamily="34" charset="0"/>
              </a:rPr>
              <a:t> Vojtěch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presents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song </a:t>
            </a:r>
            <a:r>
              <a:rPr lang="cs-CZ" sz="2800" dirty="0" err="1" smtClean="0">
                <a:latin typeface="Candara" pitchFamily="34" charset="0"/>
              </a:rPr>
              <a:t>invented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smtClean="0">
                <a:latin typeface="Candara" pitchFamily="34" charset="0"/>
              </a:rPr>
              <a:t>by </a:t>
            </a:r>
            <a:r>
              <a:rPr lang="cs-CZ" sz="2800" dirty="0" err="1" smtClean="0">
                <a:latin typeface="Candara" pitchFamily="34" charset="0"/>
              </a:rPr>
              <a:t>himself</a:t>
            </a:r>
            <a:r>
              <a:rPr lang="cs-CZ" sz="2800" dirty="0" smtClean="0">
                <a:latin typeface="Candara" pitchFamily="34" charset="0"/>
              </a:rPr>
              <a:t> to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duke</a:t>
            </a:r>
            <a:r>
              <a:rPr lang="cs-CZ" sz="2800" dirty="0" smtClean="0">
                <a:latin typeface="Candara" pitchFamily="34" charset="0"/>
              </a:rPr>
              <a:t>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Bohemia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800" dirty="0" smtClean="0">
                <a:latin typeface="Candara" pitchFamily="34" charset="0"/>
              </a:rPr>
              <a:t>(</a:t>
            </a:r>
            <a:r>
              <a:rPr lang="cs-CZ" sz="2800" dirty="0" err="1" smtClean="0">
                <a:latin typeface="Candara" pitchFamily="34" charset="0"/>
              </a:rPr>
              <a:t>baroque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engraving</a:t>
            </a:r>
            <a:r>
              <a:rPr lang="cs-CZ" sz="2800" dirty="0" smtClean="0">
                <a:latin typeface="Candara" pitchFamily="34" charset="0"/>
              </a:rPr>
              <a:t>).</a:t>
            </a:r>
          </a:p>
          <a:p>
            <a:pPr>
              <a:buFont typeface="Wingdings" pitchFamily="2" charset="2"/>
              <a:buNone/>
            </a:pPr>
            <a:r>
              <a:rPr lang="cs-CZ" sz="2200" dirty="0" smtClean="0">
                <a:latin typeface="Candara" pitchFamily="34" charset="0"/>
                <a:hlinkClick r:id="rId3"/>
              </a:rPr>
              <a:t>http://www.</a:t>
            </a:r>
            <a:r>
              <a:rPr lang="cs-CZ" sz="2200" dirty="0" err="1" smtClean="0">
                <a:latin typeface="Candara" pitchFamily="34" charset="0"/>
                <a:hlinkClick r:id="rId3"/>
              </a:rPr>
              <a:t>antologiehudby.cz</a:t>
            </a:r>
            <a:r>
              <a:rPr lang="cs-CZ" sz="2200" dirty="0" smtClean="0">
                <a:latin typeface="Candara" pitchFamily="34" charset="0"/>
                <a:hlinkClick r:id="rId3"/>
              </a:rPr>
              <a:t>/</a:t>
            </a:r>
            <a:r>
              <a:rPr lang="cs-CZ" sz="2200" dirty="0" err="1" smtClean="0">
                <a:latin typeface="Candara" pitchFamily="34" charset="0"/>
                <a:hlinkClick r:id="rId3"/>
              </a:rPr>
              <a:t>autori.php</a:t>
            </a:r>
            <a:r>
              <a:rPr lang="cs-CZ" sz="2200" dirty="0" smtClean="0">
                <a:latin typeface="Candara" pitchFamily="34" charset="0"/>
                <a:hlinkClick r:id="rId3"/>
              </a:rPr>
              <a:t>?jazyk=</a:t>
            </a:r>
            <a:r>
              <a:rPr lang="cs-CZ" sz="2200" dirty="0" err="1" smtClean="0">
                <a:latin typeface="Candara" pitchFamily="34" charset="0"/>
                <a:hlinkClick r:id="rId3"/>
              </a:rPr>
              <a:t>EN</a:t>
            </a:r>
            <a:endParaRPr lang="cs-CZ" sz="2200" dirty="0" smtClean="0">
              <a:latin typeface="Candara" pitchFamily="34" charset="0"/>
            </a:endParaRPr>
          </a:p>
          <a:p>
            <a:pPr>
              <a:buFont typeface="Wingdings" pitchFamily="2" charset="2"/>
              <a:buNone/>
            </a:pPr>
            <a:endParaRPr lang="cs-CZ" sz="2800" dirty="0" smtClean="0">
              <a:latin typeface="Candara" pitchFamily="34" charset="0"/>
            </a:endParaRPr>
          </a:p>
        </p:txBody>
      </p:sp>
      <p:pic>
        <p:nvPicPr>
          <p:cNvPr id="2" name="Picture 2" descr="C:\Users\Vlada\Documents\VÝUKA\codex\Adalbertu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80112" y="908720"/>
            <a:ext cx="3133725" cy="5531803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1606695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/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err="1" smtClean="0">
                <a:latin typeface="Candara" pitchFamily="34" charset="0"/>
              </a:rPr>
              <a:t>Buo</a:t>
            </a:r>
            <a:r>
              <a:rPr lang="cs-CZ" sz="2800" b="1" dirty="0" err="1" smtClean="0">
                <a:latin typeface="Candara" pitchFamily="34" charset="0"/>
              </a:rPr>
              <a:t>h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všemohúcí</a:t>
            </a:r>
            <a:r>
              <a:rPr lang="cs-CZ" sz="2800" b="1" dirty="0" smtClean="0">
                <a:latin typeface="Candara" pitchFamily="34" charset="0"/>
              </a:rPr>
              <a:t> (</a:t>
            </a:r>
            <a:r>
              <a:rPr lang="cs-CZ" sz="2800" b="1" dirty="0" err="1" smtClean="0">
                <a:latin typeface="Candara" pitchFamily="34" charset="0"/>
              </a:rPr>
              <a:t>God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almighty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is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risen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from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the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dead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awaited</a:t>
            </a:r>
            <a:r>
              <a:rPr lang="cs-CZ" sz="2800" b="1" dirty="0" smtClean="0">
                <a:latin typeface="Candara" pitchFamily="34" charset="0"/>
              </a:rPr>
              <a:t>)</a:t>
            </a:r>
            <a:endParaRPr lang="cs-CZ" sz="2800" b="1" dirty="0">
              <a:latin typeface="Candara" pitchFamily="34" charset="0"/>
            </a:endParaRPr>
          </a:p>
          <a:p>
            <a:r>
              <a:rPr lang="cs-CZ" sz="2800" dirty="0" err="1" smtClean="0">
                <a:latin typeface="Candara" pitchFamily="34" charset="0"/>
              </a:rPr>
              <a:t>Easter</a:t>
            </a:r>
            <a:r>
              <a:rPr lang="cs-CZ" sz="2800" dirty="0" smtClean="0">
                <a:latin typeface="Candara" pitchFamily="34" charset="0"/>
              </a:rPr>
              <a:t> song, </a:t>
            </a:r>
            <a:r>
              <a:rPr lang="cs-CZ" sz="2800" dirty="0" err="1" smtClean="0">
                <a:latin typeface="Candara" pitchFamily="34" charset="0"/>
              </a:rPr>
              <a:t>originated</a:t>
            </a:r>
            <a:r>
              <a:rPr lang="cs-CZ" sz="2800" dirty="0" smtClean="0">
                <a:latin typeface="Candara" pitchFamily="34" charset="0"/>
              </a:rPr>
              <a:t> in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12th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century</a:t>
            </a:r>
            <a:r>
              <a:rPr lang="cs-CZ" sz="2800" dirty="0" smtClean="0">
                <a:latin typeface="Candara" pitchFamily="34" charset="0"/>
              </a:rPr>
              <a:t> (</a:t>
            </a:r>
            <a:r>
              <a:rPr lang="cs-CZ" sz="2800" i="1" dirty="0" err="1" smtClean="0">
                <a:latin typeface="Candara" pitchFamily="34" charset="0"/>
              </a:rPr>
              <a:t>Christ</a:t>
            </a:r>
            <a:r>
              <a:rPr lang="cs-CZ" sz="2800" i="1" dirty="0" smtClean="0">
                <a:latin typeface="Candara" pitchFamily="34" charset="0"/>
              </a:rPr>
              <a:t> </a:t>
            </a:r>
            <a:r>
              <a:rPr lang="cs-CZ" sz="2800" i="1" dirty="0" err="1" smtClean="0">
                <a:latin typeface="Candara" pitchFamily="34" charset="0"/>
              </a:rPr>
              <a:t>ist</a:t>
            </a:r>
            <a:r>
              <a:rPr lang="cs-CZ" sz="2800" i="1" dirty="0" smtClean="0">
                <a:latin typeface="Candara" pitchFamily="34" charset="0"/>
              </a:rPr>
              <a:t> </a:t>
            </a:r>
            <a:r>
              <a:rPr lang="cs-CZ" sz="2800" i="1" dirty="0" err="1" smtClean="0">
                <a:latin typeface="Candara" pitchFamily="34" charset="0"/>
              </a:rPr>
              <a:t>erstanden</a:t>
            </a:r>
            <a:r>
              <a:rPr lang="cs-CZ" sz="2800" dirty="0" smtClean="0">
                <a:latin typeface="Candara" pitchFamily="34" charset="0"/>
              </a:rPr>
              <a:t>), </a:t>
            </a:r>
            <a:r>
              <a:rPr lang="cs-CZ" sz="2800" dirty="0" err="1" smtClean="0">
                <a:latin typeface="Candara" pitchFamily="34" charset="0"/>
              </a:rPr>
              <a:t>sung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at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end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an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Easter</a:t>
            </a:r>
            <a:r>
              <a:rPr lang="cs-CZ" sz="2800" dirty="0" smtClean="0">
                <a:latin typeface="Candara" pitchFamily="34" charset="0"/>
              </a:rPr>
              <a:t> play,</a:t>
            </a:r>
          </a:p>
          <a:p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melody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is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derived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from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easter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sequence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i="1" dirty="0" err="1" smtClean="0">
                <a:latin typeface="Candara" pitchFamily="34" charset="0"/>
              </a:rPr>
              <a:t>Victimae</a:t>
            </a:r>
            <a:r>
              <a:rPr lang="cs-CZ" sz="2800" i="1" dirty="0" smtClean="0">
                <a:latin typeface="Candara" pitchFamily="34" charset="0"/>
              </a:rPr>
              <a:t> </a:t>
            </a:r>
            <a:r>
              <a:rPr lang="cs-CZ" sz="2800" i="1" dirty="0" err="1" smtClean="0">
                <a:latin typeface="Candara" pitchFamily="34" charset="0"/>
              </a:rPr>
              <a:t>paschali</a:t>
            </a:r>
            <a:r>
              <a:rPr lang="cs-CZ" sz="2800" i="1" dirty="0" smtClean="0">
                <a:latin typeface="Candara" pitchFamily="34" charset="0"/>
              </a:rPr>
              <a:t> </a:t>
            </a:r>
            <a:r>
              <a:rPr lang="cs-CZ" sz="2800" i="1" dirty="0" err="1" smtClean="0">
                <a:latin typeface="Candara" pitchFamily="34" charset="0"/>
              </a:rPr>
              <a:t>laudes</a:t>
            </a:r>
            <a:endParaRPr lang="cs-CZ" sz="2800" i="1" dirty="0" smtClean="0">
              <a:latin typeface="Candara" pitchFamily="34" charset="0"/>
            </a:endParaRPr>
          </a:p>
          <a:p>
            <a:r>
              <a:rPr lang="cs-CZ" sz="2800" dirty="0" smtClean="0">
                <a:latin typeface="Candara" pitchFamily="34" charset="0"/>
              </a:rPr>
              <a:t>In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14th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century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it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was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sung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paralelly</a:t>
            </a:r>
            <a:r>
              <a:rPr lang="cs-CZ" sz="2800" dirty="0" smtClean="0">
                <a:latin typeface="Candara" pitchFamily="34" charset="0"/>
              </a:rPr>
              <a:t> in latin, </a:t>
            </a:r>
            <a:r>
              <a:rPr lang="cs-CZ" sz="2800" dirty="0" err="1" smtClean="0">
                <a:latin typeface="Candara" pitchFamily="34" charset="0"/>
              </a:rPr>
              <a:t>czech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and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german</a:t>
            </a:r>
            <a:r>
              <a:rPr lang="cs-CZ" sz="2800" dirty="0" smtClean="0">
                <a:latin typeface="Candara" pitchFamily="34" charset="0"/>
              </a:rPr>
              <a:t>. </a:t>
            </a:r>
          </a:p>
          <a:p>
            <a:r>
              <a:rPr lang="cs-CZ" sz="2800" dirty="0" err="1" smtClean="0">
                <a:latin typeface="Candara" pitchFamily="34" charset="0"/>
              </a:rPr>
              <a:t>Later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version</a:t>
            </a:r>
            <a:r>
              <a:rPr lang="cs-CZ" sz="2800" dirty="0" smtClean="0">
                <a:latin typeface="Candara" pitchFamily="34" charset="0"/>
              </a:rPr>
              <a:t> (</a:t>
            </a:r>
            <a:r>
              <a:rPr lang="cs-CZ" sz="2800" dirty="0" err="1" smtClean="0">
                <a:latin typeface="Candara" pitchFamily="34" charset="0"/>
              </a:rPr>
              <a:t>15th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16th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century</a:t>
            </a:r>
            <a:r>
              <a:rPr lang="cs-CZ" sz="2800" dirty="0" smtClean="0">
                <a:latin typeface="Candara" pitchFamily="34" charset="0"/>
              </a:rPr>
              <a:t>) </a:t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400" dirty="0" smtClean="0">
                <a:latin typeface="Candara" pitchFamily="34" charset="0"/>
                <a:hlinkClick r:id="rId3"/>
              </a:rPr>
              <a:t>http://</a:t>
            </a:r>
            <a:r>
              <a:rPr lang="cs-CZ" sz="2400" dirty="0" smtClean="0">
                <a:latin typeface="Candara" pitchFamily="34" charset="0"/>
                <a:hlinkClick r:id="rId3"/>
              </a:rPr>
              <a:t>www.</a:t>
            </a:r>
            <a:r>
              <a:rPr lang="cs-CZ" sz="2400" dirty="0" err="1" smtClean="0">
                <a:latin typeface="Candara" pitchFamily="34" charset="0"/>
                <a:hlinkClick r:id="rId3"/>
              </a:rPr>
              <a:t>youtube.com</a:t>
            </a:r>
            <a:r>
              <a:rPr lang="cs-CZ" sz="2400" dirty="0" smtClean="0">
                <a:latin typeface="Candara" pitchFamily="34" charset="0"/>
                <a:hlinkClick r:id="rId3"/>
              </a:rPr>
              <a:t>/</a:t>
            </a:r>
            <a:r>
              <a:rPr lang="cs-CZ" sz="2400" dirty="0" err="1" smtClean="0">
                <a:latin typeface="Candara" pitchFamily="34" charset="0"/>
                <a:hlinkClick r:id="rId3"/>
              </a:rPr>
              <a:t>watch</a:t>
            </a:r>
            <a:r>
              <a:rPr lang="cs-CZ" sz="2400" dirty="0" smtClean="0">
                <a:latin typeface="Candara" pitchFamily="34" charset="0"/>
                <a:hlinkClick r:id="rId3"/>
              </a:rPr>
              <a:t>?v=</a:t>
            </a:r>
            <a:r>
              <a:rPr lang="cs-CZ" sz="2400" dirty="0" err="1" smtClean="0">
                <a:latin typeface="Candara" pitchFamily="34" charset="0"/>
                <a:hlinkClick r:id="rId3"/>
              </a:rPr>
              <a:t>2crSmi7PF7k</a:t>
            </a:r>
            <a:r>
              <a:rPr lang="cs-CZ" sz="2400" dirty="0" smtClean="0">
                <a:latin typeface="Candara" pitchFamily="34" charset="0"/>
                <a:hlinkClick r:id="rId3"/>
              </a:rPr>
              <a:t>&amp;feature=</a:t>
            </a:r>
            <a:r>
              <a:rPr lang="cs-CZ" sz="2400" dirty="0" err="1" smtClean="0">
                <a:latin typeface="Candara" pitchFamily="34" charset="0"/>
                <a:hlinkClick r:id="rId3"/>
              </a:rPr>
              <a:t>related</a:t>
            </a:r>
            <a:r>
              <a:rPr lang="cs-CZ" sz="2400" dirty="0" smtClean="0">
                <a:latin typeface="Candara" pitchFamily="34" charset="0"/>
              </a:rPr>
              <a:t> (</a:t>
            </a:r>
            <a:r>
              <a:rPr lang="cs-CZ" sz="2400" dirty="0" err="1" smtClean="0">
                <a:latin typeface="Candara" pitchFamily="34" charset="0"/>
              </a:rPr>
              <a:t>scores</a:t>
            </a:r>
            <a:r>
              <a:rPr lang="cs-CZ" sz="2400" dirty="0" smtClean="0">
                <a:latin typeface="Candara" pitchFamily="34" charset="0"/>
              </a:rPr>
              <a:t>)</a:t>
            </a:r>
            <a:r>
              <a:rPr lang="cs-CZ" sz="2800" dirty="0" smtClean="0">
                <a:latin typeface="Candara" pitchFamily="34" charset="0"/>
              </a:rPr>
              <a:t/>
            </a:r>
            <a:br>
              <a:rPr lang="cs-CZ" sz="2800" dirty="0" smtClean="0">
                <a:latin typeface="Candara" pitchFamily="34" charset="0"/>
              </a:rPr>
            </a:br>
            <a:r>
              <a:rPr lang="cs-CZ" sz="2400" dirty="0" smtClean="0">
                <a:latin typeface="Candara" pitchFamily="34" charset="0"/>
                <a:hlinkClick r:id="rId4"/>
              </a:rPr>
              <a:t>http://</a:t>
            </a:r>
            <a:r>
              <a:rPr lang="cs-CZ" sz="2400" dirty="0" smtClean="0">
                <a:latin typeface="Candara" pitchFamily="34" charset="0"/>
                <a:hlinkClick r:id="rId4"/>
              </a:rPr>
              <a:t>www.</a:t>
            </a:r>
            <a:r>
              <a:rPr lang="cs-CZ" sz="2400" dirty="0" err="1" smtClean="0">
                <a:latin typeface="Candara" pitchFamily="34" charset="0"/>
                <a:hlinkClick r:id="rId4"/>
              </a:rPr>
              <a:t>youtube.com</a:t>
            </a:r>
            <a:r>
              <a:rPr lang="cs-CZ" sz="2400" dirty="0" smtClean="0">
                <a:latin typeface="Candara" pitchFamily="34" charset="0"/>
                <a:hlinkClick r:id="rId4"/>
              </a:rPr>
              <a:t>/</a:t>
            </a:r>
            <a:r>
              <a:rPr lang="cs-CZ" sz="2400" dirty="0" err="1" smtClean="0">
                <a:latin typeface="Candara" pitchFamily="34" charset="0"/>
                <a:hlinkClick r:id="rId4"/>
              </a:rPr>
              <a:t>watch</a:t>
            </a:r>
            <a:r>
              <a:rPr lang="cs-CZ" sz="2400" dirty="0" smtClean="0">
                <a:latin typeface="Candara" pitchFamily="34" charset="0"/>
                <a:hlinkClick r:id="rId4"/>
              </a:rPr>
              <a:t>?v=</a:t>
            </a:r>
            <a:r>
              <a:rPr lang="cs-CZ" sz="2400" dirty="0" err="1" smtClean="0">
                <a:latin typeface="Candara" pitchFamily="34" charset="0"/>
                <a:hlinkClick r:id="rId4"/>
              </a:rPr>
              <a:t>8o</a:t>
            </a:r>
            <a:r>
              <a:rPr lang="cs-CZ" sz="2400" dirty="0" smtClean="0">
                <a:latin typeface="Candara" pitchFamily="34" charset="0"/>
                <a:hlinkClick r:id="rId4"/>
              </a:rPr>
              <a:t>_</a:t>
            </a:r>
            <a:r>
              <a:rPr lang="cs-CZ" sz="2400" dirty="0" err="1" smtClean="0">
                <a:latin typeface="Candara" pitchFamily="34" charset="0"/>
                <a:hlinkClick r:id="rId4"/>
              </a:rPr>
              <a:t>gmO1M</a:t>
            </a:r>
            <a:r>
              <a:rPr lang="cs-CZ" sz="2400" dirty="0" smtClean="0">
                <a:latin typeface="Candara" pitchFamily="34" charset="0"/>
                <a:hlinkClick r:id="rId4"/>
              </a:rPr>
              <a:t>-</a:t>
            </a:r>
            <a:r>
              <a:rPr lang="cs-CZ" sz="2400" dirty="0" err="1" smtClean="0">
                <a:latin typeface="Candara" pitchFamily="34" charset="0"/>
                <a:hlinkClick r:id="rId4"/>
              </a:rPr>
              <a:t>1o</a:t>
            </a:r>
            <a:r>
              <a:rPr lang="cs-CZ" sz="2400" dirty="0" smtClean="0">
                <a:latin typeface="Candara" pitchFamily="34" charset="0"/>
              </a:rPr>
              <a:t> (</a:t>
            </a:r>
            <a:r>
              <a:rPr lang="cs-CZ" sz="2400" dirty="0" err="1" smtClean="0">
                <a:latin typeface="Candara" pitchFamily="34" charset="0"/>
              </a:rPr>
              <a:t>with</a:t>
            </a:r>
            <a:r>
              <a:rPr lang="cs-CZ" sz="2400" dirty="0" smtClean="0">
                <a:latin typeface="Candara" pitchFamily="34" charset="0"/>
              </a:rPr>
              <a:t> </a:t>
            </a:r>
            <a:r>
              <a:rPr lang="cs-CZ" sz="2400" dirty="0" err="1" smtClean="0">
                <a:latin typeface="Candara" pitchFamily="34" charset="0"/>
              </a:rPr>
              <a:t>instruments</a:t>
            </a:r>
            <a:r>
              <a:rPr lang="cs-CZ" sz="2400" dirty="0" smtClean="0">
                <a:latin typeface="Candara" pitchFamily="34" charset="0"/>
              </a:rPr>
              <a:t>)</a:t>
            </a:r>
            <a:endParaRPr lang="cs-CZ" sz="2400" dirty="0" smtClean="0">
              <a:latin typeface="Candara" pitchFamily="34" charset="0"/>
            </a:endParaRPr>
          </a:p>
          <a:p>
            <a:r>
              <a:rPr lang="cs-CZ" sz="2800" dirty="0" err="1" smtClean="0">
                <a:latin typeface="Candara" pitchFamily="34" charset="0"/>
              </a:rPr>
              <a:t>See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renaissance</a:t>
            </a:r>
            <a:r>
              <a:rPr lang="cs-CZ" sz="2800" dirty="0" smtClean="0">
                <a:latin typeface="Candara" pitchFamily="34" charset="0"/>
              </a:rPr>
              <a:t> motet </a:t>
            </a:r>
            <a:r>
              <a:rPr lang="cs-CZ" sz="2800" dirty="0" err="1" smtClean="0">
                <a:latin typeface="Candara" pitchFamily="34" charset="0"/>
              </a:rPr>
              <a:t>with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melody</a:t>
            </a:r>
            <a:r>
              <a:rPr lang="cs-CZ" sz="2800" dirty="0" smtClean="0">
                <a:latin typeface="Candara" pitchFamily="34" charset="0"/>
              </a:rPr>
              <a:t> in tenor line (</a:t>
            </a:r>
            <a:r>
              <a:rPr lang="cs-CZ" sz="2800" dirty="0" err="1" smtClean="0">
                <a:latin typeface="Candara" pitchFamily="34" charset="0"/>
              </a:rPr>
              <a:t>cantus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firmus</a:t>
            </a:r>
            <a:r>
              <a:rPr lang="cs-CZ" sz="2800" dirty="0" smtClean="0">
                <a:latin typeface="Candara" pitchFamily="34" charset="0"/>
              </a:rPr>
              <a:t>)</a:t>
            </a:r>
          </a:p>
          <a:p>
            <a:endParaRPr lang="cs-CZ" sz="2800" dirty="0">
              <a:latin typeface="Candara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44854425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G:\VÝUKA\PŘEDMĚTY\HČD\václav\ChristusIstErstanden_1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" y="1071577"/>
            <a:ext cx="8229600" cy="42274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4474840" cy="582136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>
                <a:latin typeface="Candara" pitchFamily="34" charset="0"/>
              </a:rPr>
              <a:t>Svatý Václave </a:t>
            </a:r>
            <a:br>
              <a:rPr lang="cs-CZ" sz="2800" b="1" dirty="0" smtClean="0">
                <a:latin typeface="Candara" pitchFamily="34" charset="0"/>
              </a:rPr>
            </a:br>
            <a:r>
              <a:rPr lang="cs-CZ" sz="2800" b="1" dirty="0" smtClean="0">
                <a:latin typeface="Candara" pitchFamily="34" charset="0"/>
              </a:rPr>
              <a:t>(</a:t>
            </a:r>
            <a:r>
              <a:rPr lang="cs-CZ" sz="2800" b="1" dirty="0" err="1" smtClean="0">
                <a:latin typeface="Candara" pitchFamily="34" charset="0"/>
              </a:rPr>
              <a:t>Saint</a:t>
            </a:r>
            <a:r>
              <a:rPr lang="cs-CZ" sz="2800" b="1" dirty="0" smtClean="0">
                <a:latin typeface="Candara" pitchFamily="34" charset="0"/>
              </a:rPr>
              <a:t> </a:t>
            </a:r>
            <a:r>
              <a:rPr lang="cs-CZ" sz="2800" b="1" dirty="0" err="1" smtClean="0">
                <a:latin typeface="Candara" pitchFamily="34" charset="0"/>
              </a:rPr>
              <a:t>Wenceslas</a:t>
            </a:r>
            <a:r>
              <a:rPr lang="cs-CZ" sz="2800" b="1" dirty="0" smtClean="0">
                <a:latin typeface="Candara" pitchFamily="34" charset="0"/>
              </a:rPr>
              <a:t>)</a:t>
            </a:r>
            <a:endParaRPr lang="cs-CZ" sz="2800" b="1" dirty="0" smtClean="0">
              <a:latin typeface="Candara" pitchFamily="34" charset="0"/>
            </a:endParaRPr>
          </a:p>
          <a:p>
            <a:r>
              <a:rPr lang="cs-CZ" sz="2800" dirty="0" smtClean="0">
                <a:latin typeface="Candara" pitchFamily="34" charset="0"/>
              </a:rPr>
              <a:t>„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oldest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preserved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piece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evidence </a:t>
            </a:r>
            <a:r>
              <a:rPr lang="cs-CZ" sz="2800" dirty="0" err="1" smtClean="0">
                <a:latin typeface="Candara" pitchFamily="34" charset="0"/>
              </a:rPr>
              <a:t>documenting</a:t>
            </a:r>
            <a:r>
              <a:rPr lang="cs-CZ" sz="2800" dirty="0" smtClean="0">
                <a:latin typeface="Candara" pitchFamily="34" charset="0"/>
              </a:rPr>
              <a:t> 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use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Czech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language</a:t>
            </a:r>
            <a:r>
              <a:rPr lang="cs-CZ" sz="2800" dirty="0" smtClean="0">
                <a:latin typeface="Candara" pitchFamily="34" charset="0"/>
              </a:rPr>
              <a:t> as a </a:t>
            </a:r>
            <a:r>
              <a:rPr lang="cs-CZ" sz="2800" dirty="0" err="1" smtClean="0">
                <a:latin typeface="Candara" pitchFamily="34" charset="0"/>
              </a:rPr>
              <a:t>poetic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vehicle</a:t>
            </a:r>
            <a:r>
              <a:rPr lang="cs-CZ" sz="2800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dates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from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1280s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rather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earlier</a:t>
            </a:r>
            <a:r>
              <a:rPr lang="cs-CZ" sz="2800" dirty="0" smtClean="0">
                <a:latin typeface="Candara" pitchFamily="34" charset="0"/>
              </a:rPr>
              <a:t>…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song </a:t>
            </a:r>
            <a:r>
              <a:rPr lang="cs-CZ" sz="2800" dirty="0" err="1" smtClean="0">
                <a:latin typeface="Candara" pitchFamily="34" charset="0"/>
              </a:rPr>
              <a:t>eulogizes</a:t>
            </a:r>
            <a:r>
              <a:rPr lang="cs-CZ" sz="2800" dirty="0" smtClean="0">
                <a:latin typeface="Candara" pitchFamily="34" charset="0"/>
              </a:rPr>
              <a:t> St. </a:t>
            </a:r>
            <a:r>
              <a:rPr lang="cs-CZ" sz="2800" dirty="0" err="1" smtClean="0">
                <a:latin typeface="Candara" pitchFamily="34" charset="0"/>
              </a:rPr>
              <a:t>Wenceslas</a:t>
            </a:r>
            <a:r>
              <a:rPr lang="cs-CZ" sz="2800" dirty="0" smtClean="0">
                <a:latin typeface="Candara" pitchFamily="34" charset="0"/>
              </a:rPr>
              <a:t> as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eternal</a:t>
            </a:r>
            <a:r>
              <a:rPr lang="cs-CZ" sz="2800" dirty="0" smtClean="0">
                <a:latin typeface="Candara" pitchFamily="34" charset="0"/>
              </a:rPr>
              <a:t> sovereign leader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Bohemians</a:t>
            </a:r>
            <a:r>
              <a:rPr lang="cs-CZ" sz="2800" dirty="0" smtClean="0">
                <a:latin typeface="Candara" pitchFamily="34" charset="0"/>
              </a:rPr>
              <a:t>.“</a:t>
            </a:r>
            <a:endParaRPr lang="cs-CZ" sz="2800" dirty="0" smtClean="0">
              <a:latin typeface="Candara" pitchFamily="34" charset="0"/>
            </a:endParaRPr>
          </a:p>
        </p:txBody>
      </p:sp>
      <p:pic>
        <p:nvPicPr>
          <p:cNvPr id="4099" name="Picture 3" descr="G:\VÝUKA\PŘEDMĚTY\HČD\václav\Vera effigies-Rosa bohemica 1668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3951" y="125731"/>
            <a:ext cx="4069715" cy="6507861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="" xmlns:p14="http://schemas.microsoft.com/office/powerpoint/2010/main" val="7284291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ástupný symbol pro obsah 4"/>
          <p:cNvSpPr>
            <a:spLocks noGrp="1"/>
          </p:cNvSpPr>
          <p:nvPr>
            <p:ph/>
          </p:nvPr>
        </p:nvSpPr>
        <p:spPr/>
        <p:txBody>
          <a:bodyPr>
            <a:normAutofit/>
          </a:bodyPr>
          <a:lstStyle/>
          <a:p>
            <a:r>
              <a:rPr lang="cs-CZ" sz="2800" dirty="0" err="1" smtClean="0">
                <a:latin typeface="Candara" pitchFamily="34" charset="0"/>
              </a:rPr>
              <a:t>Earliest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notated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version</a:t>
            </a:r>
            <a:r>
              <a:rPr lang="cs-CZ" sz="2800" dirty="0" smtClean="0">
                <a:latin typeface="Candara" pitchFamily="34" charset="0"/>
              </a:rPr>
              <a:t> (1473)</a:t>
            </a:r>
            <a:endParaRPr lang="cs-CZ" sz="2800" dirty="0">
              <a:latin typeface="Candara" pitchFamily="34" charset="0"/>
            </a:endParaRPr>
          </a:p>
        </p:txBody>
      </p:sp>
      <p:pic>
        <p:nvPicPr>
          <p:cNvPr id="6" name="Zástupný symbol pro obsah 3" descr="02-SvatyVaclave147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779912" y="764704"/>
            <a:ext cx="5069663" cy="5821362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/>
          </p:nvPr>
        </p:nvSpPr>
        <p:spPr>
          <a:xfrm>
            <a:off x="457200" y="274638"/>
            <a:ext cx="8229600" cy="1930226"/>
          </a:xfrm>
        </p:spPr>
        <p:txBody>
          <a:bodyPr>
            <a:normAutofit fontScale="92500"/>
          </a:bodyPr>
          <a:lstStyle/>
          <a:p>
            <a:r>
              <a:rPr lang="cs-CZ" sz="2800" dirty="0" err="1" smtClean="0">
                <a:latin typeface="Candara" pitchFamily="34" charset="0"/>
              </a:rPr>
              <a:t>Later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and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nowadays</a:t>
            </a:r>
            <a:r>
              <a:rPr lang="cs-CZ" sz="2800" dirty="0" smtClean="0">
                <a:latin typeface="Candara" pitchFamily="34" charset="0"/>
              </a:rPr>
              <a:t> more </a:t>
            </a:r>
            <a:r>
              <a:rPr lang="cs-CZ" sz="2800" dirty="0" err="1" smtClean="0">
                <a:latin typeface="Candara" pitchFamily="34" charset="0"/>
              </a:rPr>
              <a:t>vivid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version</a:t>
            </a:r>
            <a:r>
              <a:rPr lang="cs-CZ" sz="2800" dirty="0" smtClean="0">
                <a:latin typeface="Candara" pitchFamily="34" charset="0"/>
              </a:rPr>
              <a:t> (</a:t>
            </a:r>
            <a:r>
              <a:rPr lang="cs-CZ" sz="2800" dirty="0" err="1" smtClean="0">
                <a:latin typeface="Candara" pitchFamily="34" charset="0"/>
              </a:rPr>
              <a:t>melody</a:t>
            </a:r>
            <a:r>
              <a:rPr lang="cs-CZ" sz="2800" dirty="0" smtClean="0">
                <a:latin typeface="Candara" pitchFamily="34" charset="0"/>
              </a:rPr>
              <a:t>)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hymn</a:t>
            </a:r>
            <a:r>
              <a:rPr lang="cs-CZ" sz="2800" dirty="0" smtClean="0">
                <a:latin typeface="Candara" pitchFamily="34" charset="0"/>
              </a:rPr>
              <a:t>, </a:t>
            </a:r>
            <a:r>
              <a:rPr lang="cs-CZ" sz="2800" dirty="0" err="1" smtClean="0">
                <a:latin typeface="Candara" pitchFamily="34" charset="0"/>
              </a:rPr>
              <a:t>first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documented</a:t>
            </a:r>
            <a:r>
              <a:rPr lang="cs-CZ" sz="2800" dirty="0" smtClean="0">
                <a:latin typeface="Candara" pitchFamily="34" charset="0"/>
              </a:rPr>
              <a:t> by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hymnal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book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from</a:t>
            </a:r>
            <a:r>
              <a:rPr lang="cs-CZ" sz="2800" dirty="0" smtClean="0">
                <a:latin typeface="Candara" pitchFamily="34" charset="0"/>
              </a:rPr>
              <a:t> 1864. </a:t>
            </a:r>
          </a:p>
          <a:p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church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feast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St. </a:t>
            </a:r>
            <a:r>
              <a:rPr lang="cs-CZ" sz="2800" dirty="0" err="1" smtClean="0">
                <a:latin typeface="Candara" pitchFamily="34" charset="0"/>
              </a:rPr>
              <a:t>Wenceslas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the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martyrer</a:t>
            </a:r>
            <a:r>
              <a:rPr lang="cs-CZ" sz="2800" dirty="0" smtClean="0">
                <a:latin typeface="Candara" pitchFamily="34" charset="0"/>
              </a:rPr>
              <a:t> (</a:t>
            </a:r>
            <a:r>
              <a:rPr lang="cs-CZ" sz="2800" dirty="0" err="1" smtClean="0">
                <a:latin typeface="Candara" pitchFamily="34" charset="0"/>
              </a:rPr>
              <a:t>28th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of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september</a:t>
            </a:r>
            <a:r>
              <a:rPr lang="cs-CZ" sz="2800" dirty="0" smtClean="0">
                <a:latin typeface="Candara" pitchFamily="34" charset="0"/>
              </a:rPr>
              <a:t>) </a:t>
            </a:r>
            <a:r>
              <a:rPr lang="cs-CZ" sz="2800" dirty="0" err="1" smtClean="0">
                <a:latin typeface="Candara" pitchFamily="34" charset="0"/>
              </a:rPr>
              <a:t>is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also</a:t>
            </a:r>
            <a:r>
              <a:rPr lang="cs-CZ" sz="2800" dirty="0" smtClean="0">
                <a:latin typeface="Candara" pitchFamily="34" charset="0"/>
              </a:rPr>
              <a:t> a </a:t>
            </a:r>
            <a:r>
              <a:rPr lang="cs-CZ" sz="2800" dirty="0" err="1" smtClean="0">
                <a:latin typeface="Candara" pitchFamily="34" charset="0"/>
              </a:rPr>
              <a:t>state</a:t>
            </a:r>
            <a:r>
              <a:rPr lang="cs-CZ" sz="2800" dirty="0" smtClean="0">
                <a:latin typeface="Candara" pitchFamily="34" charset="0"/>
              </a:rPr>
              <a:t> </a:t>
            </a:r>
            <a:r>
              <a:rPr lang="cs-CZ" sz="2800" dirty="0" err="1" smtClean="0">
                <a:latin typeface="Candara" pitchFamily="34" charset="0"/>
              </a:rPr>
              <a:t>feast</a:t>
            </a:r>
            <a:r>
              <a:rPr lang="cs-CZ" sz="2800" dirty="0" smtClean="0">
                <a:latin typeface="Candara" pitchFamily="34" charset="0"/>
              </a:rPr>
              <a:t>.</a:t>
            </a:r>
          </a:p>
          <a:p>
            <a:endParaRPr lang="cs-CZ" sz="2800" dirty="0">
              <a:latin typeface="Candara" pitchFamily="34" charset="0"/>
            </a:endParaRPr>
          </a:p>
        </p:txBody>
      </p:sp>
      <p:pic>
        <p:nvPicPr>
          <p:cNvPr id="6147" name="Picture 3" descr="G:\VÝUKA\PŘEDMĚTY\HČD\václav\08-SvatyVaclave1864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9552" y="2060848"/>
            <a:ext cx="8286750" cy="45862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Vlada\Documents\VÝUKA\václav\09-SvatyVaclave1864b.jpg"/>
          <p:cNvPicPr>
            <a:picLocks noGrp="1" noChangeAspect="1" noChangeArrowheads="1"/>
          </p:cNvPicPr>
          <p:nvPr>
            <p:ph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46911" y="274638"/>
            <a:ext cx="7050178" cy="582136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Lití písma">
  <a:themeElements>
    <a:clrScheme name="Lití písma">
      <a:dk1>
        <a:sysClr val="windowText" lastClr="000000"/>
      </a:dk1>
      <a:lt1>
        <a:sysClr val="window" lastClr="FFFFFF"/>
      </a:lt1>
      <a:dk2>
        <a:srgbClr val="676A55"/>
      </a:dk2>
      <a:lt2>
        <a:srgbClr val="EAEBDE"/>
      </a:lt2>
      <a:accent1>
        <a:srgbClr val="72A376"/>
      </a:accent1>
      <a:accent2>
        <a:srgbClr val="B0CCB0"/>
      </a:accent2>
      <a:accent3>
        <a:srgbClr val="A8CDD7"/>
      </a:accent3>
      <a:accent4>
        <a:srgbClr val="C0BEAF"/>
      </a:accent4>
      <a:accent5>
        <a:srgbClr val="CEC597"/>
      </a:accent5>
      <a:accent6>
        <a:srgbClr val="E8B7B7"/>
      </a:accent6>
      <a:hlink>
        <a:srgbClr val="DB5353"/>
      </a:hlink>
      <a:folHlink>
        <a:srgbClr val="903638"/>
      </a:folHlink>
    </a:clrScheme>
    <a:fontScheme name="Lití písma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Lití písma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80000"/>
              </a:schemeClr>
            </a:gs>
            <a:gs pos="62000">
              <a:schemeClr val="phClr">
                <a:tint val="30000"/>
                <a:satMod val="180000"/>
              </a:schemeClr>
            </a:gs>
            <a:gs pos="100000">
              <a:schemeClr val="phClr">
                <a:tint val="22000"/>
                <a:satMod val="180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shade val="58000"/>
                <a:satMod val="150000"/>
              </a:schemeClr>
            </a:gs>
            <a:gs pos="72000">
              <a:schemeClr val="phClr">
                <a:tint val="90000"/>
                <a:satMod val="135000"/>
              </a:schemeClr>
            </a:gs>
            <a:gs pos="100000">
              <a:schemeClr val="phClr">
                <a:tint val="80000"/>
                <a:satMod val="15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80000"/>
            </a:schemeClr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000000"/>
            </a:lightRig>
          </a:scene3d>
          <a:sp3d prstMaterial="matte">
            <a:bevelT w="63500" h="63500" prst="coolSlan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75000"/>
                <a:satMod val="400000"/>
              </a:schemeClr>
            </a:gs>
            <a:gs pos="20000">
              <a:schemeClr val="phClr">
                <a:tint val="80000"/>
                <a:satMod val="355000"/>
              </a:schemeClr>
            </a:gs>
            <a:gs pos="100000">
              <a:schemeClr val="phClr">
                <a:tint val="95000"/>
                <a:shade val="55000"/>
                <a:satMod val="355000"/>
              </a:schemeClr>
            </a:gs>
          </a:gsLst>
          <a:path path="circle">
            <a:fillToRect l="67500" t="35000" r="32500" b="65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0"/>
                <a:satMod val="120000"/>
              </a:schemeClr>
              <a:schemeClr val="phClr">
                <a:tint val="70000"/>
                <a:satMod val="250000"/>
              </a:schemeClr>
            </a:duotone>
          </a:blip>
          <a:tile tx="0" ty="0" sx="50000" sy="50000" flip="none" algn="t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Foundry</Template>
  <TotalTime>798</TotalTime>
  <Words>236</Words>
  <Application>Microsoft Office PowerPoint</Application>
  <PresentationFormat>Předvádění na obrazovce (4:3)</PresentationFormat>
  <Paragraphs>34</Paragraphs>
  <Slides>11</Slides>
  <Notes>11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2" baseType="lpstr">
      <vt:lpstr>Lití písma</vt:lpstr>
      <vt:lpstr>Music in the Czech lands II</vt:lpstr>
      <vt:lpstr>„The four songs“</vt:lpstr>
      <vt:lpstr>Snímek 3</vt:lpstr>
      <vt:lpstr>Snímek 4</vt:lpstr>
      <vt:lpstr>Snímek 5</vt:lpstr>
      <vt:lpstr>Snímek 6</vt:lpstr>
      <vt:lpstr>Snímek 7</vt:lpstr>
      <vt:lpstr>Snímek 8</vt:lpstr>
      <vt:lpstr>Snímek 9</vt:lpstr>
      <vt:lpstr>Snímek 10</vt:lpstr>
      <vt:lpstr>Snímek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Music in the Czech lands II</dc:title>
  <dc:creator>Windows User</dc:creator>
  <cp:lastModifiedBy>Windows User</cp:lastModifiedBy>
  <cp:revision>3</cp:revision>
  <dcterms:created xsi:type="dcterms:W3CDTF">2012-10-06T07:15:08Z</dcterms:created>
  <dcterms:modified xsi:type="dcterms:W3CDTF">2012-10-06T20:34:06Z</dcterms:modified>
</cp:coreProperties>
</file>