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56" r:id="rId2"/>
    <p:sldId id="257" r:id="rId3"/>
    <p:sldId id="260" r:id="rId4"/>
    <p:sldId id="262" r:id="rId5"/>
    <p:sldId id="263" r:id="rId6"/>
    <p:sldId id="265" r:id="rId7"/>
    <p:sldId id="264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ACA17-A0E3-4A9E-B892-8FDA50E5827D}" type="datetimeFigureOut">
              <a:rPr lang="cs-CZ" smtClean="0"/>
              <a:pPr/>
              <a:t>6.10.2012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2A259-4677-49A9-A43A-7D016E9F40F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A259-4677-49A9-A43A-7D016E9F40F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A259-4677-49A9-A43A-7D016E9F40F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A259-4677-49A9-A43A-7D016E9F40F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A259-4677-49A9-A43A-7D016E9F40F4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A259-4677-49A9-A43A-7D016E9F40F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A259-4677-49A9-A43A-7D016E9F40F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A259-4677-49A9-A43A-7D016E9F40F4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A3AA-BF2B-4D0A-8588-BA347F8660D6}" type="datetimeFigureOut">
              <a:rPr lang="cs-CZ" smtClean="0"/>
              <a:pPr/>
              <a:t>6.10.2012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E3EDD29-2C98-4B15-88CD-0516C875E3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A3AA-BF2B-4D0A-8588-BA347F8660D6}" type="datetimeFigureOut">
              <a:rPr lang="cs-CZ" smtClean="0"/>
              <a:pPr/>
              <a:t>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DD29-2C98-4B15-88CD-0516C875E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A3AA-BF2B-4D0A-8588-BA347F8660D6}" type="datetimeFigureOut">
              <a:rPr lang="cs-CZ" smtClean="0"/>
              <a:pPr/>
              <a:t>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DD29-2C98-4B15-88CD-0516C875E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81DDB4D-6BCB-46D9-9C09-DD74E6E940C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137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A3AA-BF2B-4D0A-8588-BA347F8660D6}" type="datetimeFigureOut">
              <a:rPr lang="cs-CZ" smtClean="0"/>
              <a:pPr/>
              <a:t>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DD29-2C98-4B15-88CD-0516C875E3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A3AA-BF2B-4D0A-8588-BA347F8660D6}" type="datetimeFigureOut">
              <a:rPr lang="cs-CZ" smtClean="0"/>
              <a:pPr/>
              <a:t>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3EDD29-2C98-4B15-88CD-0516C875E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A3AA-BF2B-4D0A-8588-BA347F8660D6}" type="datetimeFigureOut">
              <a:rPr lang="cs-CZ" smtClean="0"/>
              <a:pPr/>
              <a:t>6.10.2012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DD29-2C98-4B15-88CD-0516C875E3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A3AA-BF2B-4D0A-8588-BA347F8660D6}" type="datetimeFigureOut">
              <a:rPr lang="cs-CZ" smtClean="0"/>
              <a:pPr/>
              <a:t>6.10.2012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DD29-2C98-4B15-88CD-0516C875E3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A3AA-BF2B-4D0A-8588-BA347F8660D6}" type="datetimeFigureOut">
              <a:rPr lang="cs-CZ" smtClean="0"/>
              <a:pPr/>
              <a:t>6.10.2012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DD29-2C98-4B15-88CD-0516C875E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A3AA-BF2B-4D0A-8588-BA347F8660D6}" type="datetimeFigureOut">
              <a:rPr lang="cs-CZ" smtClean="0"/>
              <a:pPr/>
              <a:t>6.10.2012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DD29-2C98-4B15-88CD-0516C875E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A3AA-BF2B-4D0A-8588-BA347F8660D6}" type="datetimeFigureOut">
              <a:rPr lang="cs-CZ" smtClean="0"/>
              <a:pPr/>
              <a:t>6.10.2012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DD29-2C98-4B15-88CD-0516C875E3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7A3AA-BF2B-4D0A-8588-BA347F8660D6}" type="datetimeFigureOut">
              <a:rPr lang="cs-CZ" smtClean="0"/>
              <a:pPr/>
              <a:t>6.10.2012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3EDD29-2C98-4B15-88CD-0516C875E3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57A3AA-BF2B-4D0A-8588-BA347F8660D6}" type="datetimeFigureOut">
              <a:rPr lang="cs-CZ" smtClean="0"/>
              <a:pPr/>
              <a:t>6.10.2012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E3EDD29-2C98-4B15-88CD-0516C875E36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gCZrPuag7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DIhRmwuYw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hyperlink" Target="http://www.youtube.com/watch?v=6OppWKYl_Ak" TargetMode="External"/><Relationship Id="rId4" Type="http://schemas.openxmlformats.org/officeDocument/2006/relationships/hyperlink" Target="http://www.youtube.com/watch?v=CDUDWvB31l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youtube.com/watch?v=hzmUty-MtVQ" TargetMode="External"/><Relationship Id="rId7" Type="http://schemas.openxmlformats.org/officeDocument/2006/relationships/hyperlink" Target="http://en.wikipedia.org/wiki/Fynes_Morys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youtube.com/watch?v=Y1xht7I2hSA&amp;feature=related" TargetMode="External"/><Relationship Id="rId5" Type="http://schemas.openxmlformats.org/officeDocument/2006/relationships/hyperlink" Target="http://www.youtube.com/watch?v=pB0uI2h0FGs&amp;feature=related" TargetMode="External"/><Relationship Id="rId4" Type="http://schemas.openxmlformats.org/officeDocument/2006/relationships/hyperlink" Target="http://www.youtube.com/watch?v=qzu8h_NRb2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>
                <a:latin typeface="Candara" pitchFamily="34" charset="0"/>
              </a:rPr>
              <a:t>ca1420</a:t>
            </a:r>
            <a:r>
              <a:rPr lang="cs-CZ" dirty="0" smtClean="0">
                <a:latin typeface="Candara" pitchFamily="34" charset="0"/>
              </a:rPr>
              <a:t>-1620</a:t>
            </a:r>
            <a:endParaRPr lang="cs-CZ" dirty="0">
              <a:latin typeface="Candar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Candara" pitchFamily="34" charset="0"/>
              </a:rPr>
              <a:t>Music in </a:t>
            </a:r>
            <a:r>
              <a:rPr lang="cs-CZ" dirty="0" err="1" smtClean="0">
                <a:latin typeface="Candara" pitchFamily="34" charset="0"/>
              </a:rPr>
              <a:t>the</a:t>
            </a:r>
            <a:r>
              <a:rPr lang="cs-CZ" dirty="0" smtClean="0">
                <a:latin typeface="Candara" pitchFamily="34" charset="0"/>
              </a:rPr>
              <a:t> Czech </a:t>
            </a:r>
            <a:r>
              <a:rPr lang="cs-CZ" dirty="0" err="1" smtClean="0">
                <a:latin typeface="Candara" pitchFamily="34" charset="0"/>
              </a:rPr>
              <a:t>lands</a:t>
            </a:r>
            <a:r>
              <a:rPr lang="cs-CZ" dirty="0" smtClean="0">
                <a:latin typeface="Candara" pitchFamily="34" charset="0"/>
              </a:rPr>
              <a:t> III</a:t>
            </a:r>
            <a:endParaRPr lang="cs-CZ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18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cs-CZ" sz="3100" b="1" dirty="0">
                <a:latin typeface="Candara" pitchFamily="34" charset="0"/>
              </a:rPr>
              <a:t>Music in </a:t>
            </a:r>
            <a:r>
              <a:rPr lang="cs-CZ" sz="3100" b="1" dirty="0" err="1">
                <a:latin typeface="Candara" pitchFamily="34" charset="0"/>
              </a:rPr>
              <a:t>the</a:t>
            </a:r>
            <a:r>
              <a:rPr lang="cs-CZ" sz="3100" b="1" dirty="0">
                <a:latin typeface="Candara" pitchFamily="34" charset="0"/>
              </a:rPr>
              <a:t> Czech </a:t>
            </a:r>
            <a:r>
              <a:rPr lang="cs-CZ" sz="3100" b="1" dirty="0" err="1">
                <a:latin typeface="Candara" pitchFamily="34" charset="0"/>
              </a:rPr>
              <a:t>lands</a:t>
            </a:r>
            <a:r>
              <a:rPr lang="cs-CZ" sz="3100" b="1" dirty="0">
                <a:latin typeface="Candara" pitchFamily="34" charset="0"/>
              </a:rPr>
              <a:t> </a:t>
            </a:r>
            <a:r>
              <a:rPr lang="cs-CZ" sz="3100" b="1" dirty="0" smtClean="0">
                <a:latin typeface="Candara" pitchFamily="34" charset="0"/>
              </a:rPr>
              <a:t>ca1400-1620</a:t>
            </a:r>
            <a:endParaRPr lang="cs-CZ" sz="3100" b="1" dirty="0">
              <a:latin typeface="Candar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sz="3100" dirty="0">
                <a:latin typeface="Candara" pitchFamily="34" charset="0"/>
              </a:rPr>
              <a:t>	</a:t>
            </a:r>
            <a:r>
              <a:rPr lang="cs-CZ" sz="3100" dirty="0" smtClean="0">
                <a:latin typeface="Candara" pitchFamily="34" charset="0"/>
              </a:rPr>
              <a:t>(</a:t>
            </a:r>
            <a:r>
              <a:rPr lang="cs-CZ" sz="3100" dirty="0" err="1" smtClean="0">
                <a:latin typeface="Candara" pitchFamily="34" charset="0"/>
              </a:rPr>
              <a:t>including</a:t>
            </a:r>
            <a:r>
              <a:rPr lang="cs-CZ" sz="3100" dirty="0" smtClean="0">
                <a:latin typeface="Candara" pitchFamily="34" charset="0"/>
              </a:rPr>
              <a:t> </a:t>
            </a:r>
            <a:r>
              <a:rPr lang="cs-CZ" sz="3100" dirty="0" err="1" smtClean="0">
                <a:latin typeface="Candara" pitchFamily="34" charset="0"/>
              </a:rPr>
              <a:t>foreign</a:t>
            </a:r>
            <a:r>
              <a:rPr lang="cs-CZ" sz="3100" dirty="0" smtClean="0">
                <a:latin typeface="Candara" pitchFamily="34" charset="0"/>
              </a:rPr>
              <a:t> </a:t>
            </a:r>
            <a:r>
              <a:rPr lang="cs-CZ" sz="3100" dirty="0" err="1" smtClean="0">
                <a:latin typeface="Candara" pitchFamily="34" charset="0"/>
              </a:rPr>
              <a:t>musicians</a:t>
            </a:r>
            <a:r>
              <a:rPr lang="cs-CZ" sz="3100" dirty="0" smtClean="0">
                <a:latin typeface="Candara" pitchFamily="34" charset="0"/>
              </a:rPr>
              <a:t> </a:t>
            </a:r>
            <a:r>
              <a:rPr lang="cs-CZ" sz="3100" dirty="0" err="1" smtClean="0">
                <a:latin typeface="Candara" pitchFamily="34" charset="0"/>
              </a:rPr>
              <a:t>active</a:t>
            </a:r>
            <a:r>
              <a:rPr lang="cs-CZ" sz="3100" dirty="0" smtClean="0">
                <a:latin typeface="Candara" pitchFamily="34" charset="0"/>
              </a:rPr>
              <a:t> </a:t>
            </a:r>
            <a:r>
              <a:rPr lang="cs-CZ" sz="3100" dirty="0" err="1" smtClean="0">
                <a:latin typeface="Candara" pitchFamily="34" charset="0"/>
              </a:rPr>
              <a:t>here</a:t>
            </a:r>
            <a:r>
              <a:rPr lang="cs-CZ" sz="3100" dirty="0" smtClean="0">
                <a:latin typeface="Candara" pitchFamily="34" charset="0"/>
              </a:rPr>
              <a:t>)</a:t>
            </a:r>
            <a:endParaRPr lang="cs-CZ" sz="3100" dirty="0">
              <a:latin typeface="Candara" pitchFamily="34" charset="0"/>
            </a:endParaRPr>
          </a:p>
          <a:p>
            <a:pPr>
              <a:buFont typeface="Wingdings" pitchFamily="2" charset="2"/>
              <a:buNone/>
            </a:pPr>
            <a:endParaRPr lang="cs-CZ" sz="3100" dirty="0" smtClean="0">
              <a:latin typeface="Candar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sz="3100" dirty="0" smtClean="0">
                <a:latin typeface="Candara" pitchFamily="34" charset="0"/>
              </a:rPr>
              <a:t>+1415 </a:t>
            </a:r>
            <a:r>
              <a:rPr lang="cs-CZ" sz="3100" dirty="0" err="1" smtClean="0">
                <a:latin typeface="Candara" pitchFamily="34" charset="0"/>
              </a:rPr>
              <a:t>priest</a:t>
            </a:r>
            <a:r>
              <a:rPr lang="cs-CZ" sz="3100" dirty="0" smtClean="0">
                <a:latin typeface="Candara" pitchFamily="34" charset="0"/>
              </a:rPr>
              <a:t> and </a:t>
            </a:r>
            <a:r>
              <a:rPr lang="cs-CZ" sz="3100" dirty="0" err="1" smtClean="0">
                <a:latin typeface="Candara" pitchFamily="34" charset="0"/>
              </a:rPr>
              <a:t>preacher</a:t>
            </a:r>
            <a:r>
              <a:rPr lang="cs-CZ" sz="3100" dirty="0" smtClean="0">
                <a:latin typeface="Candara" pitchFamily="34" charset="0"/>
              </a:rPr>
              <a:t> John </a:t>
            </a:r>
            <a:r>
              <a:rPr lang="cs-CZ" sz="3100" dirty="0" err="1" smtClean="0">
                <a:latin typeface="Candara" pitchFamily="34" charset="0"/>
              </a:rPr>
              <a:t>Huss</a:t>
            </a:r>
            <a:r>
              <a:rPr lang="cs-CZ" sz="3100" dirty="0" smtClean="0">
                <a:latin typeface="Candara" pitchFamily="34" charset="0"/>
              </a:rPr>
              <a:t> (Jan Hus) </a:t>
            </a:r>
            <a:r>
              <a:rPr lang="cs-CZ" sz="3100" dirty="0" err="1" smtClean="0">
                <a:latin typeface="Candara" pitchFamily="34" charset="0"/>
              </a:rPr>
              <a:t>burned</a:t>
            </a:r>
            <a:r>
              <a:rPr lang="cs-CZ" sz="3100" dirty="0" smtClean="0">
                <a:latin typeface="Candara" pitchFamily="34" charset="0"/>
              </a:rPr>
              <a:t> </a:t>
            </a:r>
            <a:r>
              <a:rPr lang="cs-CZ" sz="3100" dirty="0" err="1" smtClean="0">
                <a:latin typeface="Candara" pitchFamily="34" charset="0"/>
              </a:rPr>
              <a:t>at</a:t>
            </a:r>
            <a:r>
              <a:rPr lang="cs-CZ" sz="3100" dirty="0" smtClean="0">
                <a:latin typeface="Candara" pitchFamily="34" charset="0"/>
              </a:rPr>
              <a:t> </a:t>
            </a:r>
            <a:r>
              <a:rPr lang="cs-CZ" sz="3100" dirty="0" err="1" smtClean="0">
                <a:latin typeface="Candara" pitchFamily="34" charset="0"/>
              </a:rPr>
              <a:t>the</a:t>
            </a:r>
            <a:r>
              <a:rPr lang="cs-CZ" sz="3100" dirty="0" smtClean="0">
                <a:latin typeface="Candara" pitchFamily="34" charset="0"/>
              </a:rPr>
              <a:t> </a:t>
            </a:r>
            <a:r>
              <a:rPr lang="cs-CZ" sz="3100" dirty="0" err="1" smtClean="0">
                <a:latin typeface="Candara" pitchFamily="34" charset="0"/>
              </a:rPr>
              <a:t>stake</a:t>
            </a:r>
            <a:r>
              <a:rPr lang="cs-CZ" sz="3100" dirty="0" smtClean="0">
                <a:latin typeface="Candara" pitchFamily="34" charset="0"/>
              </a:rPr>
              <a:t> in Constance </a:t>
            </a:r>
          </a:p>
          <a:p>
            <a:pPr>
              <a:buFont typeface="Wingdings" pitchFamily="2" charset="2"/>
              <a:buNone/>
            </a:pPr>
            <a:r>
              <a:rPr lang="cs-CZ" sz="3100" dirty="0">
                <a:latin typeface="Candara" pitchFamily="34" charset="0"/>
              </a:rPr>
              <a:t>	</a:t>
            </a:r>
            <a:r>
              <a:rPr lang="cs-CZ" sz="3100" dirty="0" smtClean="0">
                <a:latin typeface="Candara" pitchFamily="34" charset="0"/>
              </a:rPr>
              <a:t>			</a:t>
            </a:r>
            <a:r>
              <a:rPr lang="cs-CZ" sz="3100" dirty="0" err="1" smtClean="0">
                <a:latin typeface="Candara" pitchFamily="34" charset="0"/>
              </a:rPr>
              <a:t>during</a:t>
            </a:r>
            <a:r>
              <a:rPr lang="cs-CZ" sz="3100" dirty="0" smtClean="0">
                <a:latin typeface="Candara" pitchFamily="34" charset="0"/>
              </a:rPr>
              <a:t> </a:t>
            </a:r>
            <a:r>
              <a:rPr lang="cs-CZ" sz="3100" dirty="0" err="1" smtClean="0">
                <a:latin typeface="Candara" pitchFamily="34" charset="0"/>
              </a:rPr>
              <a:t>the</a:t>
            </a:r>
            <a:r>
              <a:rPr lang="cs-CZ" sz="3100" dirty="0" smtClean="0">
                <a:latin typeface="Candara" pitchFamily="34" charset="0"/>
              </a:rPr>
              <a:t> </a:t>
            </a:r>
            <a:r>
              <a:rPr lang="cs-CZ" sz="3100" dirty="0" err="1" smtClean="0">
                <a:latin typeface="Candara" pitchFamily="34" charset="0"/>
              </a:rPr>
              <a:t>council</a:t>
            </a:r>
            <a:r>
              <a:rPr lang="cs-CZ" sz="3100" dirty="0" smtClean="0">
                <a:latin typeface="Candara" pitchFamily="34" charset="0"/>
              </a:rPr>
              <a:t> (1414-1418)</a:t>
            </a:r>
          </a:p>
          <a:p>
            <a:pPr>
              <a:buFont typeface="Wingdings" pitchFamily="2" charset="2"/>
              <a:buNone/>
            </a:pPr>
            <a:r>
              <a:rPr lang="cs-CZ" sz="3100" dirty="0">
                <a:latin typeface="Candara" pitchFamily="34" charset="0"/>
              </a:rPr>
              <a:t>	</a:t>
            </a:r>
            <a:r>
              <a:rPr lang="cs-CZ" sz="3100" dirty="0" smtClean="0">
                <a:latin typeface="Candara" pitchFamily="34" charset="0"/>
              </a:rPr>
              <a:t>			</a:t>
            </a:r>
            <a:r>
              <a:rPr lang="cs-CZ" sz="3100" dirty="0" err="1" smtClean="0">
                <a:latin typeface="Candara" pitchFamily="34" charset="0"/>
              </a:rPr>
              <a:t>Hussite</a:t>
            </a:r>
            <a:r>
              <a:rPr lang="cs-CZ" sz="3100" dirty="0" smtClean="0">
                <a:latin typeface="Candara" pitchFamily="34" charset="0"/>
              </a:rPr>
              <a:t> </a:t>
            </a:r>
            <a:r>
              <a:rPr lang="cs-CZ" sz="3100" dirty="0" err="1" smtClean="0">
                <a:latin typeface="Candara" pitchFamily="34" charset="0"/>
              </a:rPr>
              <a:t>movement</a:t>
            </a:r>
            <a:r>
              <a:rPr lang="cs-CZ" sz="3100" dirty="0" smtClean="0">
                <a:latin typeface="Candara" pitchFamily="34" charset="0"/>
              </a:rPr>
              <a:t> in Czech 			</a:t>
            </a:r>
            <a:r>
              <a:rPr lang="cs-CZ" sz="3100" dirty="0" err="1" smtClean="0">
                <a:latin typeface="Candara" pitchFamily="34" charset="0"/>
              </a:rPr>
              <a:t>lands</a:t>
            </a:r>
            <a:r>
              <a:rPr lang="cs-CZ" sz="3100" dirty="0" smtClean="0">
                <a:latin typeface="Candara" pitchFamily="34" charset="0"/>
              </a:rPr>
              <a:t> – </a:t>
            </a:r>
            <a:r>
              <a:rPr lang="cs-CZ" sz="3100" dirty="0" err="1" smtClean="0">
                <a:latin typeface="Candara" pitchFamily="34" charset="0"/>
              </a:rPr>
              <a:t>recession</a:t>
            </a:r>
            <a:r>
              <a:rPr lang="cs-CZ" sz="3100" dirty="0" smtClean="0">
                <a:latin typeface="Candara" pitchFamily="34" charset="0"/>
              </a:rPr>
              <a:t> </a:t>
            </a:r>
            <a:r>
              <a:rPr lang="cs-CZ" sz="3100" dirty="0" err="1" smtClean="0">
                <a:latin typeface="Candara" pitchFamily="34" charset="0"/>
              </a:rPr>
              <a:t>of</a:t>
            </a:r>
            <a:r>
              <a:rPr lang="cs-CZ" sz="3100" dirty="0" smtClean="0">
                <a:latin typeface="Candara" pitchFamily="34" charset="0"/>
              </a:rPr>
              <a:t> </a:t>
            </a:r>
            <a:r>
              <a:rPr lang="cs-CZ" sz="3100" dirty="0" err="1" smtClean="0">
                <a:latin typeface="Candara" pitchFamily="34" charset="0"/>
              </a:rPr>
              <a:t>the</a:t>
            </a:r>
            <a:r>
              <a:rPr lang="cs-CZ" sz="3100" dirty="0" smtClean="0">
                <a:latin typeface="Candara" pitchFamily="34" charset="0"/>
              </a:rPr>
              <a:t> latin </a:t>
            </a:r>
            <a:r>
              <a:rPr lang="cs-CZ" sz="3100" dirty="0" err="1" smtClean="0">
                <a:latin typeface="Candara" pitchFamily="34" charset="0"/>
              </a:rPr>
              <a:t>chant</a:t>
            </a:r>
            <a:r>
              <a:rPr lang="cs-CZ" sz="3100" dirty="0" smtClean="0">
                <a:latin typeface="Candara" pitchFamily="34" charset="0"/>
              </a:rPr>
              <a:t>, </a:t>
            </a:r>
            <a:r>
              <a:rPr lang="cs-CZ" sz="3100" dirty="0" err="1" smtClean="0">
                <a:latin typeface="Candara" pitchFamily="34" charset="0"/>
              </a:rPr>
              <a:t>secular</a:t>
            </a:r>
            <a:r>
              <a:rPr lang="cs-CZ" sz="3100" dirty="0" smtClean="0">
                <a:latin typeface="Candara" pitchFamily="34" charset="0"/>
              </a:rPr>
              <a:t> song and </a:t>
            </a:r>
            <a:r>
              <a:rPr lang="cs-CZ" sz="3100" dirty="0" err="1" smtClean="0">
                <a:latin typeface="Candara" pitchFamily="34" charset="0"/>
              </a:rPr>
              <a:t>polyphonic</a:t>
            </a:r>
            <a:r>
              <a:rPr lang="cs-CZ" sz="3100" dirty="0" smtClean="0">
                <a:latin typeface="Candara" pitchFamily="34" charset="0"/>
              </a:rPr>
              <a:t> 					</a:t>
            </a:r>
            <a:r>
              <a:rPr lang="cs-CZ" sz="3100" dirty="0" err="1" smtClean="0">
                <a:latin typeface="Candara" pitchFamily="34" charset="0"/>
              </a:rPr>
              <a:t>compositions</a:t>
            </a:r>
            <a:endParaRPr lang="cs-CZ" sz="3100" dirty="0" smtClean="0">
              <a:latin typeface="Candara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sz="3100" dirty="0" smtClean="0">
                <a:latin typeface="Candara" pitchFamily="34" charset="0"/>
              </a:rPr>
              <a:t>				use </a:t>
            </a:r>
            <a:r>
              <a:rPr lang="cs-CZ" sz="3100" dirty="0" err="1" smtClean="0">
                <a:latin typeface="Candara" pitchFamily="34" charset="0"/>
              </a:rPr>
              <a:t>of</a:t>
            </a:r>
            <a:r>
              <a:rPr lang="cs-CZ" sz="3100" dirty="0" smtClean="0">
                <a:latin typeface="Candara" pitchFamily="34" charset="0"/>
              </a:rPr>
              <a:t> </a:t>
            </a:r>
            <a:r>
              <a:rPr lang="cs-CZ" sz="3100" dirty="0" err="1" smtClean="0">
                <a:latin typeface="Candara" pitchFamily="34" charset="0"/>
              </a:rPr>
              <a:t>vernacular</a:t>
            </a:r>
            <a:r>
              <a:rPr lang="cs-CZ" sz="3100" dirty="0" smtClean="0">
                <a:latin typeface="Candara" pitchFamily="34" charset="0"/>
              </a:rPr>
              <a:t>, preference 			</a:t>
            </a:r>
            <a:r>
              <a:rPr lang="cs-CZ" sz="3100" dirty="0" err="1" smtClean="0">
                <a:latin typeface="Candara" pitchFamily="34" charset="0"/>
              </a:rPr>
              <a:t>of</a:t>
            </a:r>
            <a:r>
              <a:rPr lang="cs-CZ" sz="3100" dirty="0" smtClean="0">
                <a:latin typeface="Candara" pitchFamily="34" charset="0"/>
              </a:rPr>
              <a:t> </a:t>
            </a:r>
            <a:r>
              <a:rPr lang="cs-CZ" sz="3100" dirty="0" err="1" smtClean="0">
                <a:latin typeface="Candara" pitchFamily="34" charset="0"/>
              </a:rPr>
              <a:t>songs</a:t>
            </a:r>
            <a:r>
              <a:rPr lang="cs-CZ" sz="3100" dirty="0" smtClean="0">
                <a:latin typeface="Candara" pitchFamily="34" charset="0"/>
              </a:rPr>
              <a:t> </a:t>
            </a:r>
            <a:r>
              <a:rPr lang="cs-CZ" sz="3100" dirty="0" err="1" smtClean="0">
                <a:latin typeface="Candara" pitchFamily="34" charset="0"/>
              </a:rPr>
              <a:t>for</a:t>
            </a:r>
            <a:r>
              <a:rPr lang="cs-CZ" sz="3100" dirty="0" smtClean="0">
                <a:latin typeface="Candara" pitchFamily="34" charset="0"/>
              </a:rPr>
              <a:t> </a:t>
            </a:r>
            <a:r>
              <a:rPr lang="cs-CZ" sz="3100" dirty="0" err="1" smtClean="0">
                <a:latin typeface="Candara" pitchFamily="34" charset="0"/>
              </a:rPr>
              <a:t>the</a:t>
            </a:r>
            <a:r>
              <a:rPr lang="cs-CZ" sz="3100" dirty="0" smtClean="0">
                <a:latin typeface="Candara" pitchFamily="34" charset="0"/>
              </a:rPr>
              <a:t> </a:t>
            </a:r>
            <a:r>
              <a:rPr lang="cs-CZ" sz="3100" dirty="0" err="1" smtClean="0">
                <a:latin typeface="Candara" pitchFamily="34" charset="0"/>
              </a:rPr>
              <a:t>community</a:t>
            </a:r>
            <a:endParaRPr lang="cs-CZ" sz="3100" dirty="0">
              <a:latin typeface="Candara" pitchFamily="34" charset="0"/>
            </a:endParaRPr>
          </a:p>
        </p:txBody>
      </p:sp>
      <p:pic>
        <p:nvPicPr>
          <p:cNvPr id="1026" name="Picture 2" descr="D:\Users\13678\Desktop\JanH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08637"/>
            <a:ext cx="2619375" cy="3676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66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latin typeface="Candara" pitchFamily="34" charset="0"/>
              </a:rPr>
              <a:t>Jistebnický kancionál, ca 1420-30</a:t>
            </a:r>
          </a:p>
          <a:p>
            <a:r>
              <a:rPr lang="cs-CZ" dirty="0" err="1" smtClean="0">
                <a:latin typeface="Candara" pitchFamily="34" charset="0"/>
              </a:rPr>
              <a:t>First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attempt</a:t>
            </a:r>
            <a:r>
              <a:rPr lang="cs-CZ" dirty="0" smtClean="0">
                <a:latin typeface="Candara" pitchFamily="34" charset="0"/>
              </a:rPr>
              <a:t> to </a:t>
            </a:r>
            <a:r>
              <a:rPr lang="cs-CZ" dirty="0" err="1" smtClean="0">
                <a:latin typeface="Candara" pitchFamily="34" charset="0"/>
              </a:rPr>
              <a:t>translate</a:t>
            </a:r>
            <a:r>
              <a:rPr lang="cs-CZ" dirty="0" smtClean="0">
                <a:latin typeface="Candara" pitchFamily="34" charset="0"/>
              </a:rPr>
              <a:t> </a:t>
            </a:r>
            <a:br>
              <a:rPr lang="cs-CZ" dirty="0" smtClean="0">
                <a:latin typeface="Candara" pitchFamily="34" charset="0"/>
              </a:rPr>
            </a:br>
            <a:r>
              <a:rPr lang="cs-CZ" dirty="0" err="1" smtClean="0">
                <a:latin typeface="Candara" pitchFamily="34" charset="0"/>
              </a:rPr>
              <a:t>liturgy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into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vernacular</a:t>
            </a:r>
            <a:endParaRPr lang="cs-CZ" dirty="0" smtClean="0">
              <a:latin typeface="Candara" pitchFamily="34" charset="0"/>
            </a:endParaRPr>
          </a:p>
          <a:p>
            <a:r>
              <a:rPr lang="cs-CZ" dirty="0" err="1" smtClean="0">
                <a:latin typeface="Candara" pitchFamily="34" charset="0"/>
              </a:rPr>
              <a:t>That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means</a:t>
            </a:r>
            <a:r>
              <a:rPr lang="cs-CZ" dirty="0" smtClean="0">
                <a:latin typeface="Candara" pitchFamily="34" charset="0"/>
              </a:rPr>
              <a:t>, </a:t>
            </a:r>
            <a:r>
              <a:rPr lang="cs-CZ" dirty="0" err="1" smtClean="0">
                <a:latin typeface="Candara" pitchFamily="34" charset="0"/>
              </a:rPr>
              <a:t>that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this</a:t>
            </a:r>
            <a:r>
              <a:rPr lang="cs-CZ" dirty="0" smtClean="0">
                <a:latin typeface="Candara" pitchFamily="34" charset="0"/>
              </a:rPr>
              <a:t> </a:t>
            </a:r>
            <a:br>
              <a:rPr lang="cs-CZ" dirty="0" smtClean="0">
                <a:latin typeface="Candara" pitchFamily="34" charset="0"/>
              </a:rPr>
            </a:br>
            <a:r>
              <a:rPr lang="cs-CZ" dirty="0" err="1" smtClean="0">
                <a:latin typeface="Candara" pitchFamily="34" charset="0"/>
              </a:rPr>
              <a:t>manuscript</a:t>
            </a:r>
            <a:r>
              <a:rPr lang="cs-CZ" dirty="0" smtClean="0">
                <a:latin typeface="Candara" pitchFamily="34" charset="0"/>
              </a:rPr>
              <a:t> – </a:t>
            </a:r>
            <a:r>
              <a:rPr lang="cs-CZ" dirty="0" err="1" smtClean="0">
                <a:latin typeface="Candara" pitchFamily="34" charset="0"/>
              </a:rPr>
              <a:t>collection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of</a:t>
            </a:r>
            <a:r>
              <a:rPr lang="cs-CZ" dirty="0" smtClean="0">
                <a:latin typeface="Candara" pitchFamily="34" charset="0"/>
              </a:rPr>
              <a:t/>
            </a:r>
            <a:br>
              <a:rPr lang="cs-CZ" dirty="0" smtClean="0">
                <a:latin typeface="Candara" pitchFamily="34" charset="0"/>
              </a:rPr>
            </a:br>
            <a:r>
              <a:rPr lang="cs-CZ" dirty="0" err="1" smtClean="0">
                <a:latin typeface="Candara" pitchFamily="34" charset="0"/>
              </a:rPr>
              <a:t>sacred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songs</a:t>
            </a:r>
            <a:r>
              <a:rPr lang="cs-CZ" dirty="0" smtClean="0">
                <a:latin typeface="Candara" pitchFamily="34" charset="0"/>
              </a:rPr>
              <a:t>, </a:t>
            </a:r>
            <a:r>
              <a:rPr lang="cs-CZ" dirty="0" err="1" smtClean="0">
                <a:latin typeface="Candara" pitchFamily="34" charset="0"/>
              </a:rPr>
              <a:t>contains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also</a:t>
            </a:r>
            <a:r>
              <a:rPr lang="cs-CZ" dirty="0" smtClean="0">
                <a:latin typeface="Candara" pitchFamily="34" charset="0"/>
              </a:rPr>
              <a:t/>
            </a:r>
            <a:br>
              <a:rPr lang="cs-CZ" dirty="0" smtClean="0">
                <a:latin typeface="Candara" pitchFamily="34" charset="0"/>
              </a:rPr>
            </a:b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repertory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for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the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mass</a:t>
            </a:r>
            <a:r>
              <a:rPr lang="cs-CZ" dirty="0" smtClean="0">
                <a:latin typeface="Candara" pitchFamily="34" charset="0"/>
              </a:rPr>
              <a:t> as</a:t>
            </a:r>
            <a:br>
              <a:rPr lang="cs-CZ" dirty="0" smtClean="0">
                <a:latin typeface="Candara" pitchFamily="34" charset="0"/>
              </a:rPr>
            </a:br>
            <a:r>
              <a:rPr lang="cs-CZ" dirty="0" smtClean="0">
                <a:latin typeface="Candara" pitchFamily="34" charset="0"/>
              </a:rPr>
              <a:t>a </a:t>
            </a:r>
            <a:r>
              <a:rPr lang="cs-CZ" dirty="0" err="1" smtClean="0">
                <a:latin typeface="Candara" pitchFamily="34" charset="0"/>
              </a:rPr>
              <a:t>plainchant</a:t>
            </a:r>
            <a:r>
              <a:rPr lang="cs-CZ" dirty="0" smtClean="0">
                <a:latin typeface="Candara" pitchFamily="34" charset="0"/>
              </a:rPr>
              <a:t>, </a:t>
            </a:r>
            <a:r>
              <a:rPr lang="cs-CZ" dirty="0" err="1" smtClean="0">
                <a:latin typeface="Candara" pitchFamily="34" charset="0"/>
              </a:rPr>
              <a:t>but</a:t>
            </a:r>
            <a:r>
              <a:rPr lang="cs-CZ" dirty="0" smtClean="0">
                <a:latin typeface="Candara" pitchFamily="34" charset="0"/>
              </a:rPr>
              <a:t> not in </a:t>
            </a:r>
            <a:br>
              <a:rPr lang="cs-CZ" dirty="0" smtClean="0">
                <a:latin typeface="Candara" pitchFamily="34" charset="0"/>
              </a:rPr>
            </a:br>
            <a:r>
              <a:rPr lang="cs-CZ" dirty="0" smtClean="0">
                <a:latin typeface="Candara" pitchFamily="34" charset="0"/>
              </a:rPr>
              <a:t>latin, in </a:t>
            </a:r>
            <a:r>
              <a:rPr lang="cs-CZ" dirty="0" err="1" smtClean="0">
                <a:latin typeface="Candara" pitchFamily="34" charset="0"/>
              </a:rPr>
              <a:t>czech</a:t>
            </a:r>
            <a:r>
              <a:rPr lang="cs-CZ" dirty="0" smtClean="0">
                <a:latin typeface="Candara" pitchFamily="34" charset="0"/>
              </a:rPr>
              <a:t>!</a:t>
            </a:r>
          </a:p>
          <a:p>
            <a:r>
              <a:rPr lang="cs-CZ" dirty="0" err="1" smtClean="0">
                <a:latin typeface="Candara" pitchFamily="34" charset="0"/>
              </a:rPr>
              <a:t>Example</a:t>
            </a:r>
            <a:r>
              <a:rPr lang="cs-CZ" dirty="0" smtClean="0">
                <a:latin typeface="Candara" pitchFamily="34" charset="0"/>
              </a:rPr>
              <a:t>: </a:t>
            </a:r>
            <a:r>
              <a:rPr lang="cs-CZ" dirty="0" err="1" smtClean="0">
                <a:latin typeface="Candara" pitchFamily="34" charset="0"/>
              </a:rPr>
              <a:t>battle</a:t>
            </a:r>
            <a:r>
              <a:rPr lang="cs-CZ" dirty="0" smtClean="0">
                <a:latin typeface="Candara" pitchFamily="34" charset="0"/>
              </a:rPr>
              <a:t> song </a:t>
            </a:r>
            <a:br>
              <a:rPr lang="cs-CZ" dirty="0" smtClean="0">
                <a:latin typeface="Candara" pitchFamily="34" charset="0"/>
              </a:rPr>
            </a:br>
            <a:r>
              <a:rPr lang="cs-CZ" dirty="0" smtClean="0">
                <a:latin typeface="Candara" pitchFamily="34" charset="0"/>
              </a:rPr>
              <a:t>„</a:t>
            </a:r>
            <a:r>
              <a:rPr lang="cs-CZ" dirty="0" err="1" smtClean="0">
                <a:latin typeface="Candara" pitchFamily="34" charset="0"/>
              </a:rPr>
              <a:t>Ktož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jsú</a:t>
            </a:r>
            <a:r>
              <a:rPr lang="cs-CZ" dirty="0" smtClean="0">
                <a:latin typeface="Candara" pitchFamily="34" charset="0"/>
              </a:rPr>
              <a:t> Boží bojovníci“ </a:t>
            </a:r>
            <a:br>
              <a:rPr lang="cs-CZ" dirty="0" smtClean="0">
                <a:latin typeface="Candara" pitchFamily="34" charset="0"/>
              </a:rPr>
            </a:br>
            <a:r>
              <a:rPr lang="cs-CZ" dirty="0" smtClean="0">
                <a:latin typeface="Candara" pitchFamily="34" charset="0"/>
              </a:rPr>
              <a:t>(</a:t>
            </a:r>
            <a:r>
              <a:rPr lang="cs-CZ" dirty="0" err="1" smtClean="0">
                <a:latin typeface="Candara" pitchFamily="34" charset="0"/>
              </a:rPr>
              <a:t>You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who</a:t>
            </a:r>
            <a:r>
              <a:rPr lang="cs-CZ" dirty="0" smtClean="0">
                <a:latin typeface="Candara" pitchFamily="34" charset="0"/>
              </a:rPr>
              <a:t> are </a:t>
            </a:r>
            <a:r>
              <a:rPr lang="cs-CZ" dirty="0" err="1" smtClean="0">
                <a:latin typeface="Candara" pitchFamily="34" charset="0"/>
              </a:rPr>
              <a:t>God</a:t>
            </a:r>
            <a:r>
              <a:rPr lang="cs-CZ" dirty="0" smtClean="0">
                <a:latin typeface="Candara" pitchFamily="34" charset="0"/>
              </a:rPr>
              <a:t>´s </a:t>
            </a:r>
            <a:br>
              <a:rPr lang="cs-CZ" dirty="0" smtClean="0">
                <a:latin typeface="Candara" pitchFamily="34" charset="0"/>
              </a:rPr>
            </a:br>
            <a:r>
              <a:rPr lang="cs-CZ" dirty="0" err="1" smtClean="0">
                <a:latin typeface="Candara" pitchFamily="34" charset="0"/>
              </a:rPr>
              <a:t>soldiers</a:t>
            </a:r>
            <a:r>
              <a:rPr lang="cs-CZ" dirty="0" smtClean="0">
                <a:latin typeface="Candara" pitchFamily="34" charset="0"/>
              </a:rPr>
              <a:t>…)</a:t>
            </a:r>
          </a:p>
          <a:p>
            <a:pPr lvl="8"/>
            <a:endParaRPr lang="cs-CZ" dirty="0" smtClean="0">
              <a:latin typeface="Candara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D:\Users\13678\Desktop\bojovnici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4248472" cy="5616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854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b="1" dirty="0" err="1" smtClean="0">
                <a:latin typeface="Candara" pitchFamily="34" charset="0"/>
              </a:rPr>
              <a:t>Codex</a:t>
            </a:r>
            <a:r>
              <a:rPr lang="cs-CZ" sz="2800" b="1" dirty="0" smtClean="0">
                <a:latin typeface="Candara" pitchFamily="34" charset="0"/>
              </a:rPr>
              <a:t> Speciálník, </a:t>
            </a:r>
            <a:r>
              <a:rPr lang="cs-CZ" sz="2800" b="1" dirty="0" err="1" smtClean="0">
                <a:latin typeface="Candara" pitchFamily="34" charset="0"/>
              </a:rPr>
              <a:t>manuscript</a:t>
            </a:r>
            <a:r>
              <a:rPr lang="cs-CZ" sz="2800" b="1" dirty="0" smtClean="0">
                <a:latin typeface="Candara" pitchFamily="34" charset="0"/>
              </a:rPr>
              <a:t> ca1500, </a:t>
            </a:r>
          </a:p>
          <a:p>
            <a:r>
              <a:rPr lang="cs-CZ" sz="2800" dirty="0" err="1" smtClean="0">
                <a:latin typeface="Candara" pitchFamily="34" charset="0"/>
              </a:rPr>
              <a:t>See</a:t>
            </a:r>
            <a:r>
              <a:rPr lang="cs-CZ" sz="2800" dirty="0" smtClean="0">
                <a:latin typeface="Candara" pitchFamily="34" charset="0"/>
              </a:rPr>
              <a:t> ECM: </a:t>
            </a:r>
            <a:r>
              <a:rPr lang="cs-CZ" sz="2800" dirty="0" err="1" smtClean="0">
                <a:latin typeface="Candara" pitchFamily="34" charset="0"/>
              </a:rPr>
              <a:t>Codex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Specialnik</a:t>
            </a:r>
            <a:r>
              <a:rPr lang="cs-CZ" sz="2800" dirty="0" smtClean="0">
                <a:latin typeface="Candara" pitchFamily="34" charset="0"/>
              </a:rPr>
              <a:t> (</a:t>
            </a:r>
            <a:r>
              <a:rPr lang="cs-CZ" sz="2800" dirty="0" err="1" smtClean="0">
                <a:latin typeface="Candara" pitchFamily="34" charset="0"/>
              </a:rPr>
              <a:t>Hilliard</a:t>
            </a:r>
            <a:r>
              <a:rPr lang="cs-CZ" sz="2800" dirty="0" smtClean="0">
                <a:latin typeface="Candara" pitchFamily="34" charset="0"/>
              </a:rPr>
              <a:t> Ensemble)</a:t>
            </a:r>
          </a:p>
          <a:p>
            <a:r>
              <a:rPr lang="cs-CZ" sz="2800" dirty="0" err="1" smtClean="0">
                <a:latin typeface="Candara" pitchFamily="34" charset="0"/>
              </a:rPr>
              <a:t>Contains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various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repertory</a:t>
            </a:r>
            <a:r>
              <a:rPr lang="cs-CZ" sz="2800" dirty="0" smtClean="0">
                <a:latin typeface="Candara" pitchFamily="34" charset="0"/>
              </a:rPr>
              <a:t/>
            </a:r>
            <a:br>
              <a:rPr lang="cs-CZ" sz="2800" dirty="0" smtClean="0">
                <a:latin typeface="Candara" pitchFamily="34" charset="0"/>
              </a:rPr>
            </a:br>
            <a:r>
              <a:rPr lang="cs-CZ" sz="2800" dirty="0" err="1" smtClean="0">
                <a:latin typeface="Candara" pitchFamily="34" charset="0"/>
              </a:rPr>
              <a:t>plainchant</a:t>
            </a:r>
            <a:r>
              <a:rPr lang="cs-CZ" sz="2800" dirty="0" smtClean="0">
                <a:latin typeface="Candara" pitchFamily="34" charset="0"/>
              </a:rPr>
              <a:t>, </a:t>
            </a:r>
            <a:r>
              <a:rPr lang="cs-CZ" sz="2800" dirty="0" err="1" smtClean="0">
                <a:latin typeface="Candara" pitchFamily="34" charset="0"/>
              </a:rPr>
              <a:t>earlier</a:t>
            </a:r>
            <a:r>
              <a:rPr lang="cs-CZ" sz="2800" dirty="0" smtClean="0">
                <a:latin typeface="Candara" pitchFamily="34" charset="0"/>
              </a:rPr>
              <a:t> </a:t>
            </a:r>
            <a:br>
              <a:rPr lang="cs-CZ" sz="2800" dirty="0" smtClean="0">
                <a:latin typeface="Candara" pitchFamily="34" charset="0"/>
              </a:rPr>
            </a:br>
            <a:r>
              <a:rPr lang="cs-CZ" sz="2800" dirty="0" err="1" smtClean="0">
                <a:latin typeface="Candara" pitchFamily="34" charset="0"/>
              </a:rPr>
              <a:t>compositions</a:t>
            </a:r>
            <a:r>
              <a:rPr lang="cs-CZ" sz="2800" dirty="0" smtClean="0">
                <a:latin typeface="Candara" pitchFamily="34" charset="0"/>
              </a:rPr>
              <a:t> in </a:t>
            </a:r>
            <a:r>
              <a:rPr lang="cs-CZ" sz="2800" dirty="0" err="1" smtClean="0">
                <a:latin typeface="Candara" pitchFamily="34" charset="0"/>
              </a:rPr>
              <a:t>black</a:t>
            </a:r>
            <a:r>
              <a:rPr lang="cs-CZ" sz="2800" dirty="0" smtClean="0">
                <a:latin typeface="Candara" pitchFamily="34" charset="0"/>
              </a:rPr>
              <a:t> </a:t>
            </a:r>
            <a:br>
              <a:rPr lang="cs-CZ" sz="2800" dirty="0" smtClean="0">
                <a:latin typeface="Candara" pitchFamily="34" charset="0"/>
              </a:rPr>
            </a:br>
            <a:r>
              <a:rPr lang="cs-CZ" sz="2800" dirty="0" err="1" smtClean="0">
                <a:latin typeface="Candara" pitchFamily="34" charset="0"/>
              </a:rPr>
              <a:t>mensural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notation</a:t>
            </a:r>
            <a:r>
              <a:rPr lang="cs-CZ" sz="2800" dirty="0" smtClean="0">
                <a:latin typeface="Candara" pitchFamily="34" charset="0"/>
              </a:rPr>
              <a:t>, </a:t>
            </a:r>
            <a:r>
              <a:rPr lang="cs-CZ" sz="2800" dirty="0" err="1" smtClean="0">
                <a:latin typeface="Candara" pitchFamily="34" charset="0"/>
              </a:rPr>
              <a:t>up</a:t>
            </a:r>
            <a:r>
              <a:rPr lang="cs-CZ" sz="2800" dirty="0" smtClean="0">
                <a:latin typeface="Candara" pitchFamily="34" charset="0"/>
              </a:rPr>
              <a:t> to </a:t>
            </a:r>
            <a:r>
              <a:rPr lang="cs-CZ" sz="2800" dirty="0" err="1" smtClean="0">
                <a:latin typeface="Candara" pitchFamily="34" charset="0"/>
              </a:rPr>
              <a:t>date</a:t>
            </a:r>
            <a:r>
              <a:rPr lang="cs-CZ" sz="2800" dirty="0" smtClean="0">
                <a:latin typeface="Candara" pitchFamily="34" charset="0"/>
              </a:rPr>
              <a:t/>
            </a:r>
            <a:br>
              <a:rPr lang="cs-CZ" sz="2800" dirty="0" smtClean="0">
                <a:latin typeface="Candara" pitchFamily="34" charset="0"/>
              </a:rPr>
            </a:br>
            <a:r>
              <a:rPr lang="cs-CZ" sz="2800" dirty="0" err="1" smtClean="0">
                <a:latin typeface="Candara" pitchFamily="34" charset="0"/>
              </a:rPr>
              <a:t>compositions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for</a:t>
            </a:r>
            <a:r>
              <a:rPr lang="cs-CZ" sz="2800" dirty="0" smtClean="0">
                <a:latin typeface="Candara" pitchFamily="34" charset="0"/>
              </a:rPr>
              <a:t> 3-4 </a:t>
            </a:r>
            <a:r>
              <a:rPr lang="cs-CZ" sz="2800" dirty="0" err="1" smtClean="0">
                <a:latin typeface="Candara" pitchFamily="34" charset="0"/>
              </a:rPr>
              <a:t>voices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>
                <a:latin typeface="Candara" pitchFamily="34" charset="0"/>
              </a:rPr>
              <a:t/>
            </a:r>
            <a:br>
              <a:rPr lang="cs-CZ" sz="2800" dirty="0">
                <a:latin typeface="Candara" pitchFamily="34" charset="0"/>
              </a:rPr>
            </a:br>
            <a:r>
              <a:rPr lang="cs-CZ" sz="2800" dirty="0" err="1" smtClean="0">
                <a:latin typeface="Candara" pitchFamily="34" charset="0"/>
              </a:rPr>
              <a:t>mostly</a:t>
            </a:r>
            <a:r>
              <a:rPr lang="cs-CZ" sz="2800" dirty="0" smtClean="0">
                <a:latin typeface="Candara" pitchFamily="34" charset="0"/>
              </a:rPr>
              <a:t> in </a:t>
            </a:r>
            <a:r>
              <a:rPr lang="cs-CZ" sz="2800" dirty="0" err="1" smtClean="0">
                <a:latin typeface="Candara" pitchFamily="34" charset="0"/>
              </a:rPr>
              <a:t>white</a:t>
            </a:r>
            <a:r>
              <a:rPr lang="cs-CZ" sz="2800" dirty="0" smtClean="0">
                <a:latin typeface="Candara" pitchFamily="34" charset="0"/>
              </a:rPr>
              <a:t> mens. not.</a:t>
            </a:r>
            <a:br>
              <a:rPr lang="cs-CZ" sz="2800" dirty="0" smtClean="0">
                <a:latin typeface="Candara" pitchFamily="34" charset="0"/>
              </a:rPr>
            </a:br>
            <a:r>
              <a:rPr lang="cs-CZ" sz="2800" dirty="0" smtClean="0">
                <a:latin typeface="Candara" pitchFamily="34" charset="0"/>
              </a:rPr>
              <a:t>(</a:t>
            </a:r>
            <a:r>
              <a:rPr lang="cs-CZ" sz="2800" dirty="0" err="1" smtClean="0">
                <a:latin typeface="Candara" pitchFamily="34" charset="0"/>
              </a:rPr>
              <a:t>among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them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works</a:t>
            </a:r>
            <a:r>
              <a:rPr lang="cs-CZ" sz="2800" dirty="0" smtClean="0">
                <a:latin typeface="Candara" pitchFamily="34" charset="0"/>
              </a:rPr>
              <a:t> by </a:t>
            </a:r>
            <a:br>
              <a:rPr lang="cs-CZ" sz="2800" dirty="0" smtClean="0">
                <a:latin typeface="Candara" pitchFamily="34" charset="0"/>
              </a:rPr>
            </a:br>
            <a:r>
              <a:rPr lang="cs-CZ" sz="2800" dirty="0" err="1" smtClean="0">
                <a:latin typeface="Candara" pitchFamily="34" charset="0"/>
              </a:rPr>
              <a:t>important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europ</a:t>
            </a:r>
            <a:r>
              <a:rPr lang="cs-CZ" sz="2800" dirty="0" smtClean="0">
                <a:latin typeface="Candara" pitchFamily="34" charset="0"/>
              </a:rPr>
              <a:t>. </a:t>
            </a:r>
            <a:r>
              <a:rPr lang="cs-CZ" sz="2800" dirty="0" err="1" smtClean="0">
                <a:latin typeface="Candara" pitchFamily="34" charset="0"/>
              </a:rPr>
              <a:t>authors</a:t>
            </a:r>
            <a:r>
              <a:rPr lang="cs-CZ" sz="2800" dirty="0" smtClean="0">
                <a:latin typeface="Candara" pitchFamily="34" charset="0"/>
              </a:rPr>
              <a:t>)</a:t>
            </a:r>
          </a:p>
          <a:p>
            <a:r>
              <a:rPr lang="cs-CZ" sz="2800" dirty="0" err="1" smtClean="0">
                <a:latin typeface="Candara" pitchFamily="34" charset="0"/>
              </a:rPr>
              <a:t>Example</a:t>
            </a:r>
            <a:r>
              <a:rPr lang="cs-CZ" sz="2800" dirty="0" smtClean="0">
                <a:latin typeface="Candara" pitchFamily="34" charset="0"/>
              </a:rPr>
              <a:t>: </a:t>
            </a:r>
            <a:r>
              <a:rPr lang="cs-CZ" sz="2800" dirty="0" err="1" smtClean="0">
                <a:latin typeface="Candara" pitchFamily="34" charset="0"/>
              </a:rPr>
              <a:t>3voice</a:t>
            </a:r>
            <a:r>
              <a:rPr lang="cs-CZ" sz="2800" dirty="0" smtClean="0">
                <a:latin typeface="Candara" pitchFamily="34" charset="0"/>
              </a:rPr>
              <a:t> motet Náš </a:t>
            </a:r>
            <a:br>
              <a:rPr lang="cs-CZ" sz="2800" dirty="0" smtClean="0">
                <a:latin typeface="Candara" pitchFamily="34" charset="0"/>
              </a:rPr>
            </a:br>
            <a:r>
              <a:rPr lang="cs-CZ" sz="2800" dirty="0" smtClean="0">
                <a:latin typeface="Candara" pitchFamily="34" charset="0"/>
              </a:rPr>
              <a:t>milý svatý Václave (</a:t>
            </a:r>
            <a:r>
              <a:rPr lang="cs-CZ" sz="2800" dirty="0" err="1" smtClean="0">
                <a:latin typeface="Candara" pitchFamily="34" charset="0"/>
              </a:rPr>
              <a:t>Saint</a:t>
            </a:r>
            <a:r>
              <a:rPr lang="cs-CZ" sz="2800" dirty="0" smtClean="0">
                <a:latin typeface="Candara" pitchFamily="34" charset="0"/>
              </a:rPr>
              <a:t> </a:t>
            </a:r>
            <a:br>
              <a:rPr lang="cs-CZ" sz="2800" dirty="0" smtClean="0">
                <a:latin typeface="Candara" pitchFamily="34" charset="0"/>
              </a:rPr>
            </a:br>
            <a:r>
              <a:rPr lang="cs-CZ" sz="2800" dirty="0" err="1" smtClean="0">
                <a:latin typeface="Candara" pitchFamily="34" charset="0"/>
              </a:rPr>
              <a:t>Wenceslas</a:t>
            </a:r>
            <a:r>
              <a:rPr lang="cs-CZ" sz="2800" dirty="0" smtClean="0">
                <a:latin typeface="Candara" pitchFamily="34" charset="0"/>
              </a:rPr>
              <a:t>…) in </a:t>
            </a:r>
            <a:r>
              <a:rPr lang="cs-CZ" sz="2800" dirty="0" err="1" smtClean="0">
                <a:latin typeface="Candara" pitchFamily="34" charset="0"/>
              </a:rPr>
              <a:t>white</a:t>
            </a:r>
            <a:r>
              <a:rPr lang="cs-CZ" sz="2800" dirty="0" smtClean="0">
                <a:latin typeface="Candara" pitchFamily="34" charset="0"/>
              </a:rPr>
              <a:t> mens.</a:t>
            </a:r>
            <a:br>
              <a:rPr lang="cs-CZ" sz="2800" dirty="0" smtClean="0">
                <a:latin typeface="Candara" pitchFamily="34" charset="0"/>
              </a:rPr>
            </a:br>
            <a:r>
              <a:rPr lang="cs-CZ" sz="2800" dirty="0" err="1" smtClean="0">
                <a:latin typeface="Candara" pitchFamily="34" charset="0"/>
              </a:rPr>
              <a:t>notation</a:t>
            </a:r>
            <a:endParaRPr lang="cs-CZ" sz="2800" dirty="0" smtClean="0">
              <a:latin typeface="Candara" pitchFamily="34" charset="0"/>
            </a:endParaRPr>
          </a:p>
        </p:txBody>
      </p:sp>
      <p:pic>
        <p:nvPicPr>
          <p:cNvPr id="3" name="Picture 2" descr="F:\VÝUKA\PŘEDMĚTY\HČD\václav\codex\Náš mi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703320" cy="5314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842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latin typeface="Candara" pitchFamily="34" charset="0"/>
              </a:rPr>
              <a:t>Franko-</a:t>
            </a:r>
            <a:r>
              <a:rPr lang="cs-CZ" b="1" dirty="0" err="1" smtClean="0">
                <a:latin typeface="Candara" pitchFamily="34" charset="0"/>
              </a:rPr>
              <a:t>Flemish</a:t>
            </a:r>
            <a:r>
              <a:rPr lang="cs-CZ" b="1" dirty="0" smtClean="0">
                <a:latin typeface="Candara" pitchFamily="34" charset="0"/>
              </a:rPr>
              <a:t> </a:t>
            </a:r>
            <a:r>
              <a:rPr lang="cs-CZ" b="1" dirty="0" err="1" smtClean="0">
                <a:latin typeface="Candara" pitchFamily="34" charset="0"/>
              </a:rPr>
              <a:t>polyphony</a:t>
            </a:r>
            <a:r>
              <a:rPr lang="cs-CZ" b="1" dirty="0" smtClean="0">
                <a:latin typeface="Candara" pitchFamily="34" charset="0"/>
              </a:rPr>
              <a:t> in </a:t>
            </a:r>
            <a:r>
              <a:rPr lang="cs-CZ" b="1" dirty="0" err="1" smtClean="0">
                <a:latin typeface="Candara" pitchFamily="34" charset="0"/>
              </a:rPr>
              <a:t>the</a:t>
            </a:r>
            <a:r>
              <a:rPr lang="cs-CZ" b="1" dirty="0" smtClean="0">
                <a:latin typeface="Candara" pitchFamily="34" charset="0"/>
              </a:rPr>
              <a:t> Czech </a:t>
            </a:r>
            <a:r>
              <a:rPr lang="cs-CZ" b="1" dirty="0" err="1" smtClean="0">
                <a:latin typeface="Candara" pitchFamily="34" charset="0"/>
              </a:rPr>
              <a:t>lands</a:t>
            </a:r>
            <a:endParaRPr lang="cs-CZ" b="1" dirty="0" smtClean="0">
              <a:latin typeface="Candara" pitchFamily="34" charset="0"/>
            </a:endParaRPr>
          </a:p>
          <a:p>
            <a:r>
              <a:rPr lang="cs-CZ" dirty="0" err="1" smtClean="0">
                <a:latin typeface="Candara" pitchFamily="34" charset="0"/>
              </a:rPr>
              <a:t>Names</a:t>
            </a:r>
            <a:r>
              <a:rPr lang="cs-CZ" dirty="0" smtClean="0">
                <a:latin typeface="Candara" pitchFamily="34" charset="0"/>
              </a:rPr>
              <a:t> as </a:t>
            </a:r>
            <a:r>
              <a:rPr lang="cs-CZ" dirty="0" err="1" smtClean="0">
                <a:latin typeface="Candara" pitchFamily="34" charset="0"/>
              </a:rPr>
              <a:t>Josquin</a:t>
            </a:r>
            <a:r>
              <a:rPr lang="cs-CZ" dirty="0" smtClean="0">
                <a:latin typeface="Candara" pitchFamily="34" charset="0"/>
              </a:rPr>
              <a:t>, de la </a:t>
            </a:r>
            <a:r>
              <a:rPr lang="cs-CZ" dirty="0" err="1" smtClean="0">
                <a:latin typeface="Candara" pitchFamily="34" charset="0"/>
              </a:rPr>
              <a:t>Rue</a:t>
            </a:r>
            <a:r>
              <a:rPr lang="cs-CZ" dirty="0" smtClean="0">
                <a:latin typeface="Candara" pitchFamily="34" charset="0"/>
              </a:rPr>
              <a:t>, Isaac and </a:t>
            </a:r>
            <a:r>
              <a:rPr lang="cs-CZ" dirty="0" err="1" smtClean="0">
                <a:latin typeface="Candara" pitchFamily="34" charset="0"/>
              </a:rPr>
              <a:t>others</a:t>
            </a:r>
            <a:endParaRPr lang="cs-CZ" dirty="0" smtClean="0">
              <a:latin typeface="Candara" pitchFamily="34" charset="0"/>
            </a:endParaRPr>
          </a:p>
          <a:p>
            <a:r>
              <a:rPr lang="cs-CZ" dirty="0" err="1" smtClean="0">
                <a:latin typeface="Candara" pitchFamily="34" charset="0"/>
              </a:rPr>
              <a:t>See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polyphonic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manuscripts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from</a:t>
            </a:r>
            <a:r>
              <a:rPr lang="cs-CZ" dirty="0" smtClean="0">
                <a:latin typeface="Candara" pitchFamily="34" charset="0"/>
              </a:rPr>
              <a:t> Brno </a:t>
            </a:r>
            <a:r>
              <a:rPr lang="cs-CZ" dirty="0" err="1" smtClean="0">
                <a:latin typeface="Candara" pitchFamily="34" charset="0"/>
              </a:rPr>
              <a:t>from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ca1500</a:t>
            </a:r>
            <a:r>
              <a:rPr lang="cs-CZ" dirty="0" smtClean="0">
                <a:latin typeface="Candara" pitchFamily="34" charset="0"/>
              </a:rPr>
              <a:t>:</a:t>
            </a:r>
            <a:br>
              <a:rPr lang="cs-CZ" dirty="0" smtClean="0">
                <a:latin typeface="Candara" pitchFamily="34" charset="0"/>
              </a:rPr>
            </a:br>
            <a:r>
              <a:rPr lang="cs-CZ" dirty="0" smtClean="0">
                <a:latin typeface="Candara" pitchFamily="34" charset="0"/>
                <a:hlinkClick r:id="rId3"/>
              </a:rPr>
              <a:t>http://www.</a:t>
            </a:r>
            <a:r>
              <a:rPr lang="cs-CZ" dirty="0" err="1" smtClean="0">
                <a:latin typeface="Candara" pitchFamily="34" charset="0"/>
                <a:hlinkClick r:id="rId3"/>
              </a:rPr>
              <a:t>youtube.com</a:t>
            </a:r>
            <a:r>
              <a:rPr lang="cs-CZ" dirty="0" smtClean="0">
                <a:latin typeface="Candara" pitchFamily="34" charset="0"/>
                <a:hlinkClick r:id="rId3"/>
              </a:rPr>
              <a:t>/</a:t>
            </a:r>
            <a:r>
              <a:rPr lang="cs-CZ" dirty="0" err="1" smtClean="0">
                <a:latin typeface="Candara" pitchFamily="34" charset="0"/>
                <a:hlinkClick r:id="rId3"/>
              </a:rPr>
              <a:t>watch</a:t>
            </a:r>
            <a:r>
              <a:rPr lang="cs-CZ" dirty="0" smtClean="0">
                <a:latin typeface="Candara" pitchFamily="34" charset="0"/>
                <a:hlinkClick r:id="rId3"/>
              </a:rPr>
              <a:t>?v=</a:t>
            </a:r>
            <a:r>
              <a:rPr lang="cs-CZ" dirty="0" err="1" smtClean="0">
                <a:latin typeface="Candara" pitchFamily="34" charset="0"/>
                <a:hlinkClick r:id="rId3"/>
              </a:rPr>
              <a:t>5gCZrPuag74</a:t>
            </a:r>
            <a:endParaRPr lang="cs-CZ" dirty="0" smtClean="0">
              <a:latin typeface="Candara" pitchFamily="34" charset="0"/>
            </a:endParaRPr>
          </a:p>
          <a:p>
            <a:endParaRPr lang="cs-CZ" dirty="0" smtClean="0">
              <a:latin typeface="Candara" pitchFamily="34" charset="0"/>
            </a:endParaRPr>
          </a:p>
          <a:p>
            <a:endParaRPr lang="cs-CZ" dirty="0">
              <a:latin typeface="Candara" pitchFamily="34" charset="0"/>
            </a:endParaRPr>
          </a:p>
          <a:p>
            <a:endParaRPr lang="cs-CZ" dirty="0">
              <a:latin typeface="Candara" pitchFamily="34" charset="0"/>
            </a:endParaRPr>
          </a:p>
        </p:txBody>
      </p:sp>
      <p:pic>
        <p:nvPicPr>
          <p:cNvPr id="5" name="Picture 2" descr="G:\FOTO\HUDBA\svatojakubske rkp\christus surrex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060848"/>
            <a:ext cx="6086285" cy="4579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892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cs-CZ" b="1" dirty="0" err="1" smtClean="0">
                <a:latin typeface="Candara" pitchFamily="34" charset="0"/>
              </a:rPr>
              <a:t>Emperor</a:t>
            </a:r>
            <a:r>
              <a:rPr lang="cs-CZ" b="1" dirty="0" smtClean="0">
                <a:latin typeface="Candara" pitchFamily="34" charset="0"/>
              </a:rPr>
              <a:t> Maxmilian II in Brno 1567</a:t>
            </a:r>
          </a:p>
          <a:p>
            <a:r>
              <a:rPr lang="cs-CZ" dirty="0" smtClean="0">
                <a:latin typeface="Candara" pitchFamily="34" charset="0"/>
              </a:rPr>
              <a:t>His master </a:t>
            </a:r>
            <a:r>
              <a:rPr lang="cs-CZ" dirty="0" err="1" smtClean="0">
                <a:latin typeface="Candara" pitchFamily="34" charset="0"/>
              </a:rPr>
              <a:t>of</a:t>
            </a:r>
            <a:r>
              <a:rPr lang="cs-CZ" dirty="0" smtClean="0">
                <a:latin typeface="Candara" pitchFamily="34" charset="0"/>
              </a:rPr>
              <a:t> music </a:t>
            </a:r>
            <a:r>
              <a:rPr lang="cs-CZ" dirty="0" err="1" smtClean="0">
                <a:latin typeface="Candara" pitchFamily="34" charset="0"/>
              </a:rPr>
              <a:t>chapell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Jacobus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Vaet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died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here</a:t>
            </a:r>
            <a:r>
              <a:rPr lang="cs-CZ" dirty="0" smtClean="0">
                <a:latin typeface="Candara" pitchFamily="34" charset="0"/>
              </a:rPr>
              <a:t> </a:t>
            </a:r>
            <a:br>
              <a:rPr lang="cs-CZ" dirty="0" smtClean="0">
                <a:latin typeface="Candara" pitchFamily="34" charset="0"/>
              </a:rPr>
            </a:br>
            <a:r>
              <a:rPr lang="cs-CZ" dirty="0" err="1" smtClean="0">
                <a:latin typeface="Candara" pitchFamily="34" charset="0"/>
              </a:rPr>
              <a:t>see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the</a:t>
            </a:r>
            <a:r>
              <a:rPr lang="cs-CZ" dirty="0" smtClean="0">
                <a:latin typeface="Candara" pitchFamily="34" charset="0"/>
              </a:rPr>
              <a:t> lament </a:t>
            </a:r>
            <a:r>
              <a:rPr lang="cs-CZ" dirty="0" err="1" smtClean="0">
                <a:latin typeface="Candara" pitchFamily="34" charset="0"/>
              </a:rPr>
              <a:t>for</a:t>
            </a:r>
            <a:r>
              <a:rPr lang="cs-CZ" dirty="0" smtClean="0">
                <a:latin typeface="Candara" pitchFamily="34" charset="0"/>
              </a:rPr>
              <a:t> his </a:t>
            </a:r>
            <a:r>
              <a:rPr lang="cs-CZ" dirty="0" err="1" smtClean="0">
                <a:latin typeface="Candara" pitchFamily="34" charset="0"/>
              </a:rPr>
              <a:t>deceased</a:t>
            </a:r>
            <a:r>
              <a:rPr lang="cs-CZ" dirty="0" smtClean="0">
                <a:latin typeface="Candara" pitchFamily="34" charset="0"/>
              </a:rPr>
              <a:t> master </a:t>
            </a:r>
            <a:r>
              <a:rPr lang="cs-CZ" dirty="0" err="1" smtClean="0">
                <a:latin typeface="Candara" pitchFamily="34" charset="0"/>
              </a:rPr>
              <a:t>Clemens</a:t>
            </a:r>
            <a:r>
              <a:rPr lang="cs-CZ" dirty="0" smtClean="0">
                <a:latin typeface="Candara" pitchFamily="34" charset="0"/>
              </a:rPr>
              <a:t> non </a:t>
            </a:r>
            <a:r>
              <a:rPr lang="cs-CZ" dirty="0" err="1" smtClean="0">
                <a:latin typeface="Candara" pitchFamily="34" charset="0"/>
              </a:rPr>
              <a:t>Papa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smtClean="0">
                <a:latin typeface="Candara" pitchFamily="34" charset="0"/>
                <a:hlinkClick r:id="rId3"/>
              </a:rPr>
              <a:t>http://www.</a:t>
            </a:r>
            <a:r>
              <a:rPr lang="cs-CZ" dirty="0" err="1" smtClean="0">
                <a:latin typeface="Candara" pitchFamily="34" charset="0"/>
                <a:hlinkClick r:id="rId3"/>
              </a:rPr>
              <a:t>youtube.com</a:t>
            </a:r>
            <a:r>
              <a:rPr lang="cs-CZ" dirty="0" smtClean="0">
                <a:latin typeface="Candara" pitchFamily="34" charset="0"/>
                <a:hlinkClick r:id="rId3"/>
              </a:rPr>
              <a:t>/</a:t>
            </a:r>
            <a:r>
              <a:rPr lang="cs-CZ" dirty="0" err="1" smtClean="0">
                <a:latin typeface="Candara" pitchFamily="34" charset="0"/>
                <a:hlinkClick r:id="rId3"/>
              </a:rPr>
              <a:t>watch</a:t>
            </a:r>
            <a:r>
              <a:rPr lang="cs-CZ" dirty="0" smtClean="0">
                <a:latin typeface="Candara" pitchFamily="34" charset="0"/>
                <a:hlinkClick r:id="rId3"/>
              </a:rPr>
              <a:t>?v=</a:t>
            </a:r>
            <a:r>
              <a:rPr lang="cs-CZ" dirty="0" err="1" smtClean="0">
                <a:latin typeface="Candara" pitchFamily="34" charset="0"/>
                <a:hlinkClick r:id="rId3"/>
              </a:rPr>
              <a:t>PDIhRmwuYw4</a:t>
            </a:r>
            <a:endParaRPr lang="cs-CZ" dirty="0" smtClean="0">
              <a:latin typeface="Candara" pitchFamily="34" charset="0"/>
            </a:endParaRPr>
          </a:p>
          <a:p>
            <a:r>
              <a:rPr lang="cs-CZ" dirty="0" err="1" smtClean="0">
                <a:latin typeface="Candara" pitchFamily="34" charset="0"/>
              </a:rPr>
              <a:t>Missa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for</a:t>
            </a:r>
            <a:r>
              <a:rPr lang="cs-CZ" dirty="0" smtClean="0">
                <a:latin typeface="Candara" pitchFamily="34" charset="0"/>
              </a:rPr>
              <a:t> 40 </a:t>
            </a:r>
            <a:r>
              <a:rPr lang="cs-CZ" dirty="0" err="1" smtClean="0">
                <a:latin typeface="Candara" pitchFamily="34" charset="0"/>
              </a:rPr>
              <a:t>voices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from</a:t>
            </a:r>
            <a:r>
              <a:rPr lang="cs-CZ" dirty="0" smtClean="0">
                <a:latin typeface="Candara" pitchFamily="34" charset="0"/>
              </a:rPr>
              <a:t> Alessandro </a:t>
            </a:r>
            <a:r>
              <a:rPr lang="cs-CZ" dirty="0" err="1" smtClean="0">
                <a:latin typeface="Candara" pitchFamily="34" charset="0"/>
              </a:rPr>
              <a:t>Striggio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presented</a:t>
            </a:r>
            <a:r>
              <a:rPr lang="cs-CZ" dirty="0" smtClean="0">
                <a:latin typeface="Candara" pitchFamily="34" charset="0"/>
              </a:rPr>
              <a:t> as a </a:t>
            </a:r>
            <a:r>
              <a:rPr lang="cs-CZ" dirty="0" err="1" smtClean="0">
                <a:latin typeface="Candara" pitchFamily="34" charset="0"/>
              </a:rPr>
              <a:t>gift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from</a:t>
            </a:r>
            <a:r>
              <a:rPr lang="cs-CZ" dirty="0" smtClean="0">
                <a:latin typeface="Candara" pitchFamily="34" charset="0"/>
              </a:rPr>
              <a:t> Medici </a:t>
            </a:r>
            <a:r>
              <a:rPr lang="cs-CZ" dirty="0" err="1" smtClean="0">
                <a:latin typeface="Candara" pitchFamily="34" charset="0"/>
              </a:rPr>
              <a:t>family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here</a:t>
            </a:r>
            <a:r>
              <a:rPr lang="cs-CZ" dirty="0" smtClean="0">
                <a:latin typeface="Candara" pitchFamily="34" charset="0"/>
              </a:rPr>
              <a:t> in </a:t>
            </a:r>
            <a:r>
              <a:rPr lang="cs-CZ" dirty="0" err="1" smtClean="0">
                <a:latin typeface="Candara" pitchFamily="34" charset="0"/>
              </a:rPr>
              <a:t>Brno</a:t>
            </a:r>
            <a:r>
              <a:rPr lang="cs-CZ" dirty="0" err="1" smtClean="0">
                <a:latin typeface="Candara" pitchFamily="34" charset="0"/>
                <a:hlinkClick r:id="rId4"/>
              </a:rPr>
              <a:t>http</a:t>
            </a:r>
            <a:r>
              <a:rPr lang="cs-CZ" dirty="0" smtClean="0">
                <a:latin typeface="Candara" pitchFamily="34" charset="0"/>
                <a:hlinkClick r:id="rId4"/>
              </a:rPr>
              <a:t>://www.</a:t>
            </a:r>
            <a:r>
              <a:rPr lang="cs-CZ" dirty="0" err="1" smtClean="0">
                <a:latin typeface="Candara" pitchFamily="34" charset="0"/>
                <a:hlinkClick r:id="rId4"/>
              </a:rPr>
              <a:t>youtube.com</a:t>
            </a:r>
            <a:r>
              <a:rPr lang="cs-CZ" dirty="0" smtClean="0">
                <a:latin typeface="Candara" pitchFamily="34" charset="0"/>
                <a:hlinkClick r:id="rId4"/>
              </a:rPr>
              <a:t>/</a:t>
            </a:r>
            <a:r>
              <a:rPr lang="cs-CZ" dirty="0" err="1" smtClean="0">
                <a:latin typeface="Candara" pitchFamily="34" charset="0"/>
                <a:hlinkClick r:id="rId4"/>
              </a:rPr>
              <a:t>watch</a:t>
            </a:r>
            <a:r>
              <a:rPr lang="cs-CZ" dirty="0" smtClean="0">
                <a:latin typeface="Candara" pitchFamily="34" charset="0"/>
                <a:hlinkClick r:id="rId4"/>
              </a:rPr>
              <a:t>?v=</a:t>
            </a:r>
            <a:r>
              <a:rPr lang="cs-CZ" dirty="0" err="1" smtClean="0">
                <a:latin typeface="Candara" pitchFamily="34" charset="0"/>
                <a:hlinkClick r:id="rId4"/>
              </a:rPr>
              <a:t>CDUDWvB31lU</a:t>
            </a:r>
            <a:r>
              <a:rPr lang="cs-CZ" dirty="0" smtClean="0">
                <a:latin typeface="Candara" pitchFamily="34" charset="0"/>
              </a:rPr>
              <a:t/>
            </a:r>
            <a:br>
              <a:rPr lang="cs-CZ" dirty="0" smtClean="0">
                <a:latin typeface="Candara" pitchFamily="34" charset="0"/>
              </a:rPr>
            </a:br>
            <a:r>
              <a:rPr lang="cs-CZ" dirty="0" smtClean="0">
                <a:latin typeface="Candara" pitchFamily="34" charset="0"/>
                <a:hlinkClick r:id="rId5"/>
              </a:rPr>
              <a:t>http://www.</a:t>
            </a:r>
            <a:r>
              <a:rPr lang="cs-CZ" dirty="0" err="1" smtClean="0">
                <a:latin typeface="Candara" pitchFamily="34" charset="0"/>
                <a:hlinkClick r:id="rId5"/>
              </a:rPr>
              <a:t>youtube.com</a:t>
            </a:r>
            <a:r>
              <a:rPr lang="cs-CZ" dirty="0" smtClean="0">
                <a:latin typeface="Candara" pitchFamily="34" charset="0"/>
                <a:hlinkClick r:id="rId5"/>
              </a:rPr>
              <a:t>/</a:t>
            </a:r>
            <a:r>
              <a:rPr lang="cs-CZ" dirty="0" err="1" smtClean="0">
                <a:latin typeface="Candara" pitchFamily="34" charset="0"/>
                <a:hlinkClick r:id="rId5"/>
              </a:rPr>
              <a:t>watch</a:t>
            </a:r>
            <a:r>
              <a:rPr lang="cs-CZ" dirty="0" smtClean="0">
                <a:latin typeface="Candara" pitchFamily="34" charset="0"/>
                <a:hlinkClick r:id="rId5"/>
              </a:rPr>
              <a:t>?v=</a:t>
            </a:r>
            <a:r>
              <a:rPr lang="cs-CZ" dirty="0" err="1" smtClean="0">
                <a:latin typeface="Candara" pitchFamily="34" charset="0"/>
                <a:hlinkClick r:id="rId5"/>
              </a:rPr>
              <a:t>6OppWKYl</a:t>
            </a:r>
            <a:r>
              <a:rPr lang="cs-CZ" dirty="0" smtClean="0">
                <a:latin typeface="Candara" pitchFamily="34" charset="0"/>
                <a:hlinkClick r:id="rId5"/>
              </a:rPr>
              <a:t>_</a:t>
            </a:r>
            <a:r>
              <a:rPr lang="cs-CZ" dirty="0" err="1" smtClean="0">
                <a:latin typeface="Candara" pitchFamily="34" charset="0"/>
                <a:hlinkClick r:id="rId5"/>
              </a:rPr>
              <a:t>Ak</a:t>
            </a:r>
            <a:endParaRPr lang="cs-CZ" dirty="0" smtClean="0">
              <a:latin typeface="Candara" pitchFamily="34" charset="0"/>
            </a:endParaRPr>
          </a:p>
          <a:p>
            <a:pPr>
              <a:buNone/>
            </a:pPr>
            <a:r>
              <a:rPr lang="cs-CZ" dirty="0" smtClean="0">
                <a:latin typeface="Candara" pitchFamily="34" charset="0"/>
              </a:rPr>
              <a:t/>
            </a:r>
            <a:br>
              <a:rPr lang="cs-CZ" dirty="0" smtClean="0">
                <a:latin typeface="Candara" pitchFamily="34" charset="0"/>
              </a:rPr>
            </a:br>
            <a:r>
              <a:rPr lang="cs-CZ" dirty="0" smtClean="0">
                <a:latin typeface="Candara" pitchFamily="34" charset="0"/>
              </a:rPr>
              <a:t>Brno in 1593</a:t>
            </a:r>
          </a:p>
          <a:p>
            <a:endParaRPr lang="cs-CZ" dirty="0" smtClean="0">
              <a:latin typeface="Candara" pitchFamily="34" charset="0"/>
            </a:endParaRPr>
          </a:p>
          <a:p>
            <a:endParaRPr lang="cs-CZ" dirty="0">
              <a:latin typeface="Candara" pitchFamily="34" charset="0"/>
            </a:endParaRPr>
          </a:p>
          <a:p>
            <a:endParaRPr lang="cs-CZ" dirty="0">
              <a:latin typeface="Candara" pitchFamily="34" charset="0"/>
            </a:endParaRPr>
          </a:p>
        </p:txBody>
      </p:sp>
      <p:pic>
        <p:nvPicPr>
          <p:cNvPr id="4098" name="Picture 2" descr="D:\Users\13678\Desktop\b316ca0039_56306007_o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3783013" cy="227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963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 err="1" smtClean="0">
                <a:latin typeface="Candara" pitchFamily="34" charset="0"/>
              </a:rPr>
              <a:t>Emperor</a:t>
            </a:r>
            <a:r>
              <a:rPr lang="cs-CZ" b="1" dirty="0" smtClean="0">
                <a:latin typeface="Candara" pitchFamily="34" charset="0"/>
              </a:rPr>
              <a:t> Rudolf II in </a:t>
            </a:r>
            <a:r>
              <a:rPr lang="cs-CZ" b="1" dirty="0" err="1" smtClean="0">
                <a:latin typeface="Candara" pitchFamily="34" charset="0"/>
              </a:rPr>
              <a:t>Prague</a:t>
            </a:r>
            <a:r>
              <a:rPr lang="cs-CZ" b="1" dirty="0" smtClean="0">
                <a:latin typeface="Candara" pitchFamily="34" charset="0"/>
              </a:rPr>
              <a:t> (</a:t>
            </a:r>
            <a:r>
              <a:rPr lang="cs-CZ" b="1" dirty="0" err="1" smtClean="0">
                <a:latin typeface="Candara" pitchFamily="34" charset="0"/>
              </a:rPr>
              <a:t>ca1583</a:t>
            </a:r>
            <a:r>
              <a:rPr lang="cs-CZ" b="1" dirty="0" smtClean="0">
                <a:latin typeface="Candara" pitchFamily="34" charset="0"/>
              </a:rPr>
              <a:t>-1612)</a:t>
            </a:r>
          </a:p>
          <a:p>
            <a:pPr>
              <a:buNone/>
            </a:pPr>
            <a:r>
              <a:rPr lang="cs-CZ" b="1" dirty="0" err="1" smtClean="0">
                <a:latin typeface="Candara" pitchFamily="34" charset="0"/>
              </a:rPr>
              <a:t>Emperor</a:t>
            </a:r>
            <a:r>
              <a:rPr lang="cs-CZ" b="1" dirty="0" smtClean="0">
                <a:latin typeface="Candara" pitchFamily="34" charset="0"/>
              </a:rPr>
              <a:t>´s music ensemble</a:t>
            </a:r>
          </a:p>
          <a:p>
            <a:r>
              <a:rPr lang="cs-CZ" dirty="0" smtClean="0">
                <a:latin typeface="Candara" pitchFamily="34" charset="0"/>
              </a:rPr>
              <a:t>Philipp de Monte (</a:t>
            </a:r>
            <a:r>
              <a:rPr lang="cs-CZ" dirty="0" err="1" smtClean="0">
                <a:latin typeface="Candara" pitchFamily="34" charset="0"/>
              </a:rPr>
              <a:t>musicae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praefectus</a:t>
            </a:r>
            <a:r>
              <a:rPr lang="cs-CZ" dirty="0" smtClean="0">
                <a:latin typeface="Candara" pitchFamily="34" charset="0"/>
              </a:rPr>
              <a:t>)</a:t>
            </a:r>
            <a:br>
              <a:rPr lang="cs-CZ" dirty="0" smtClean="0">
                <a:latin typeface="Candara" pitchFamily="34" charset="0"/>
              </a:rPr>
            </a:br>
            <a:r>
              <a:rPr lang="cs-CZ" dirty="0" smtClean="0">
                <a:latin typeface="Candara" pitchFamily="34" charset="0"/>
                <a:hlinkClick r:id="rId3"/>
              </a:rPr>
              <a:t>http://www.</a:t>
            </a:r>
            <a:r>
              <a:rPr lang="cs-CZ" dirty="0" err="1" smtClean="0">
                <a:latin typeface="Candara" pitchFamily="34" charset="0"/>
                <a:hlinkClick r:id="rId3"/>
              </a:rPr>
              <a:t>youtube.com</a:t>
            </a:r>
            <a:r>
              <a:rPr lang="cs-CZ" dirty="0" smtClean="0">
                <a:latin typeface="Candara" pitchFamily="34" charset="0"/>
                <a:hlinkClick r:id="rId3"/>
              </a:rPr>
              <a:t>/</a:t>
            </a:r>
            <a:r>
              <a:rPr lang="cs-CZ" dirty="0" err="1" smtClean="0">
                <a:latin typeface="Candara" pitchFamily="34" charset="0"/>
                <a:hlinkClick r:id="rId3"/>
              </a:rPr>
              <a:t>watch</a:t>
            </a:r>
            <a:r>
              <a:rPr lang="cs-CZ" dirty="0" smtClean="0">
                <a:latin typeface="Candara" pitchFamily="34" charset="0"/>
                <a:hlinkClick r:id="rId3"/>
              </a:rPr>
              <a:t>?v=</a:t>
            </a:r>
            <a:r>
              <a:rPr lang="cs-CZ" dirty="0" err="1" smtClean="0">
                <a:latin typeface="Candara" pitchFamily="34" charset="0"/>
                <a:hlinkClick r:id="rId3"/>
              </a:rPr>
              <a:t>hzmUty</a:t>
            </a:r>
            <a:r>
              <a:rPr lang="cs-CZ" dirty="0" smtClean="0">
                <a:latin typeface="Candara" pitchFamily="34" charset="0"/>
                <a:hlinkClick r:id="rId3"/>
              </a:rPr>
              <a:t>-</a:t>
            </a:r>
            <a:r>
              <a:rPr lang="cs-CZ" dirty="0" err="1" smtClean="0">
                <a:latin typeface="Candara" pitchFamily="34" charset="0"/>
                <a:hlinkClick r:id="rId3"/>
              </a:rPr>
              <a:t>MtVQ</a:t>
            </a:r>
            <a:endParaRPr lang="cs-CZ" dirty="0" smtClean="0">
              <a:latin typeface="Candara" pitchFamily="34" charset="0"/>
            </a:endParaRPr>
          </a:p>
          <a:p>
            <a:r>
              <a:rPr lang="cs-CZ" dirty="0" smtClean="0">
                <a:latin typeface="Candara" pitchFamily="34" charset="0"/>
              </a:rPr>
              <a:t>Charles </a:t>
            </a:r>
            <a:r>
              <a:rPr lang="cs-CZ" dirty="0" err="1" smtClean="0">
                <a:latin typeface="Candara" pitchFamily="34" charset="0"/>
              </a:rPr>
              <a:t>Luython</a:t>
            </a:r>
            <a:r>
              <a:rPr lang="cs-CZ" dirty="0" smtClean="0">
                <a:latin typeface="Candara" pitchFamily="34" charset="0"/>
              </a:rPr>
              <a:t> (</a:t>
            </a:r>
            <a:r>
              <a:rPr lang="cs-CZ" dirty="0" err="1" smtClean="0">
                <a:latin typeface="Candara" pitchFamily="34" charset="0"/>
              </a:rPr>
              <a:t>emperor</a:t>
            </a:r>
            <a:r>
              <a:rPr lang="cs-CZ" dirty="0" smtClean="0">
                <a:latin typeface="Candara" pitchFamily="34" charset="0"/>
              </a:rPr>
              <a:t>´s </a:t>
            </a:r>
            <a:r>
              <a:rPr lang="cs-CZ" dirty="0" err="1" smtClean="0">
                <a:latin typeface="Candara" pitchFamily="34" charset="0"/>
              </a:rPr>
              <a:t>organist</a:t>
            </a:r>
            <a:r>
              <a:rPr lang="cs-CZ" dirty="0" smtClean="0">
                <a:latin typeface="Candara" pitchFamily="34" charset="0"/>
              </a:rPr>
              <a:t>)</a:t>
            </a:r>
            <a:br>
              <a:rPr lang="cs-CZ" dirty="0" smtClean="0">
                <a:latin typeface="Candara" pitchFamily="34" charset="0"/>
              </a:rPr>
            </a:br>
            <a:r>
              <a:rPr lang="cs-CZ" dirty="0" smtClean="0">
                <a:latin typeface="Candara" pitchFamily="34" charset="0"/>
                <a:hlinkClick r:id="rId4"/>
              </a:rPr>
              <a:t>http://www.</a:t>
            </a:r>
            <a:r>
              <a:rPr lang="cs-CZ" dirty="0" err="1" smtClean="0">
                <a:latin typeface="Candara" pitchFamily="34" charset="0"/>
                <a:hlinkClick r:id="rId4"/>
              </a:rPr>
              <a:t>youtube.com</a:t>
            </a:r>
            <a:r>
              <a:rPr lang="cs-CZ" dirty="0" smtClean="0">
                <a:latin typeface="Candara" pitchFamily="34" charset="0"/>
                <a:hlinkClick r:id="rId4"/>
              </a:rPr>
              <a:t>/</a:t>
            </a:r>
            <a:r>
              <a:rPr lang="cs-CZ" dirty="0" err="1" smtClean="0">
                <a:latin typeface="Candara" pitchFamily="34" charset="0"/>
                <a:hlinkClick r:id="rId4"/>
              </a:rPr>
              <a:t>watch</a:t>
            </a:r>
            <a:r>
              <a:rPr lang="cs-CZ" dirty="0" smtClean="0">
                <a:latin typeface="Candara" pitchFamily="34" charset="0"/>
                <a:hlinkClick r:id="rId4"/>
              </a:rPr>
              <a:t>?v=</a:t>
            </a:r>
            <a:r>
              <a:rPr lang="cs-CZ" dirty="0" err="1" smtClean="0">
                <a:latin typeface="Candara" pitchFamily="34" charset="0"/>
                <a:hlinkClick r:id="rId4"/>
              </a:rPr>
              <a:t>qzu8h</a:t>
            </a:r>
            <a:r>
              <a:rPr lang="cs-CZ" dirty="0" smtClean="0">
                <a:latin typeface="Candara" pitchFamily="34" charset="0"/>
                <a:hlinkClick r:id="rId4"/>
              </a:rPr>
              <a:t>_</a:t>
            </a:r>
            <a:r>
              <a:rPr lang="cs-CZ" dirty="0" err="1" smtClean="0">
                <a:latin typeface="Candara" pitchFamily="34" charset="0"/>
                <a:hlinkClick r:id="rId4"/>
              </a:rPr>
              <a:t>NRb2k</a:t>
            </a:r>
            <a:r>
              <a:rPr lang="cs-CZ" dirty="0" smtClean="0">
                <a:latin typeface="Candara" pitchFamily="34" charset="0"/>
              </a:rPr>
              <a:t/>
            </a:r>
            <a:br>
              <a:rPr lang="cs-CZ" dirty="0" smtClean="0">
                <a:latin typeface="Candara" pitchFamily="34" charset="0"/>
              </a:rPr>
            </a:br>
            <a:r>
              <a:rPr lang="cs-CZ" dirty="0" err="1" smtClean="0">
                <a:latin typeface="Candara" pitchFamily="34" charset="0"/>
              </a:rPr>
              <a:t>others</a:t>
            </a:r>
            <a:r>
              <a:rPr lang="cs-CZ" dirty="0" smtClean="0">
                <a:latin typeface="Candara" pitchFamily="34" charset="0"/>
              </a:rPr>
              <a:t>: </a:t>
            </a:r>
            <a:r>
              <a:rPr lang="cs-CZ" dirty="0" err="1" smtClean="0">
                <a:latin typeface="Candara" pitchFamily="34" charset="0"/>
              </a:rPr>
              <a:t>Jacobus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Regnart</a:t>
            </a:r>
            <a:r>
              <a:rPr lang="cs-CZ" dirty="0" smtClean="0">
                <a:latin typeface="Candara" pitchFamily="34" charset="0"/>
              </a:rPr>
              <a:t>, de </a:t>
            </a:r>
            <a:r>
              <a:rPr lang="cs-CZ" dirty="0" err="1" smtClean="0">
                <a:latin typeface="Candara" pitchFamily="34" charset="0"/>
              </a:rPr>
              <a:t>Sayve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family</a:t>
            </a:r>
            <a:r>
              <a:rPr lang="cs-CZ" dirty="0" smtClean="0">
                <a:latin typeface="Candara" pitchFamily="34" charset="0"/>
              </a:rPr>
              <a:t>, </a:t>
            </a:r>
            <a:r>
              <a:rPr lang="cs-CZ" dirty="0" err="1" smtClean="0">
                <a:latin typeface="Candara" pitchFamily="34" charset="0"/>
              </a:rPr>
              <a:t>Franz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Sale</a:t>
            </a:r>
            <a:r>
              <a:rPr lang="cs-CZ" dirty="0" smtClean="0">
                <a:latin typeface="Candara" pitchFamily="34" charset="0"/>
              </a:rPr>
              <a:t> </a:t>
            </a:r>
          </a:p>
          <a:p>
            <a:r>
              <a:rPr lang="cs-CZ" dirty="0" err="1" smtClean="0">
                <a:latin typeface="Candara" pitchFamily="34" charset="0"/>
              </a:rPr>
              <a:t>Prague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organist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and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composer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Jacobus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Gallus</a:t>
            </a:r>
            <a:r>
              <a:rPr lang="cs-CZ" dirty="0" smtClean="0">
                <a:latin typeface="Candara" pitchFamily="34" charset="0"/>
              </a:rPr>
              <a:t> </a:t>
            </a:r>
            <a:br>
              <a:rPr lang="cs-CZ" dirty="0" smtClean="0">
                <a:latin typeface="Candara" pitchFamily="34" charset="0"/>
              </a:rPr>
            </a:br>
            <a:r>
              <a:rPr lang="cs-CZ" dirty="0" smtClean="0">
                <a:latin typeface="Candara" pitchFamily="34" charset="0"/>
              </a:rPr>
              <a:t>Handl (</a:t>
            </a:r>
            <a:r>
              <a:rPr lang="cs-CZ" dirty="0" err="1" smtClean="0">
                <a:latin typeface="Candara" pitchFamily="34" charset="0"/>
              </a:rPr>
              <a:t>ca1550</a:t>
            </a:r>
            <a:r>
              <a:rPr lang="cs-CZ" dirty="0" smtClean="0">
                <a:latin typeface="Candara" pitchFamily="34" charset="0"/>
              </a:rPr>
              <a:t>-1591), </a:t>
            </a:r>
            <a:r>
              <a:rPr lang="cs-CZ" dirty="0" err="1" smtClean="0">
                <a:latin typeface="Candara" pitchFamily="34" charset="0"/>
              </a:rPr>
              <a:t>former</a:t>
            </a:r>
            <a:r>
              <a:rPr lang="cs-CZ" dirty="0" smtClean="0">
                <a:latin typeface="Candara" pitchFamily="34" charset="0"/>
              </a:rPr>
              <a:t/>
            </a:r>
            <a:br>
              <a:rPr lang="cs-CZ" dirty="0" smtClean="0">
                <a:latin typeface="Candara" pitchFamily="34" charset="0"/>
              </a:rPr>
            </a:br>
            <a:r>
              <a:rPr lang="cs-CZ" dirty="0" err="1" smtClean="0">
                <a:latin typeface="Candara" pitchFamily="34" charset="0"/>
              </a:rPr>
              <a:t>chapelmaster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of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the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bishop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of</a:t>
            </a:r>
            <a:r>
              <a:rPr lang="cs-CZ" dirty="0" smtClean="0">
                <a:latin typeface="Candara" pitchFamily="34" charset="0"/>
              </a:rPr>
              <a:t/>
            </a:r>
            <a:br>
              <a:rPr lang="cs-CZ" dirty="0" smtClean="0">
                <a:latin typeface="Candara" pitchFamily="34" charset="0"/>
              </a:rPr>
            </a:br>
            <a:r>
              <a:rPr lang="cs-CZ" dirty="0" smtClean="0">
                <a:latin typeface="Candara" pitchFamily="34" charset="0"/>
              </a:rPr>
              <a:t>Olomouc, </a:t>
            </a:r>
            <a:r>
              <a:rPr lang="cs-CZ" dirty="0" err="1" smtClean="0">
                <a:latin typeface="Candara" pitchFamily="34" charset="0"/>
              </a:rPr>
              <a:t>moved</a:t>
            </a:r>
            <a:r>
              <a:rPr lang="cs-CZ" dirty="0" smtClean="0">
                <a:latin typeface="Candara" pitchFamily="34" charset="0"/>
              </a:rPr>
              <a:t> to </a:t>
            </a:r>
            <a:r>
              <a:rPr lang="cs-CZ" dirty="0" err="1" smtClean="0">
                <a:latin typeface="Candara" pitchFamily="34" charset="0"/>
              </a:rPr>
              <a:t>Prague</a:t>
            </a:r>
            <a:r>
              <a:rPr lang="cs-CZ" dirty="0" smtClean="0">
                <a:latin typeface="Candara" pitchFamily="34" charset="0"/>
              </a:rPr>
              <a:t> 1585</a:t>
            </a:r>
            <a:br>
              <a:rPr lang="cs-CZ" dirty="0" smtClean="0">
                <a:latin typeface="Candara" pitchFamily="34" charset="0"/>
              </a:rPr>
            </a:br>
            <a:r>
              <a:rPr lang="cs-CZ" dirty="0" smtClean="0">
                <a:latin typeface="Candara" pitchFamily="34" charset="0"/>
              </a:rPr>
              <a:t>to </a:t>
            </a:r>
            <a:r>
              <a:rPr lang="cs-CZ" dirty="0" err="1" smtClean="0">
                <a:latin typeface="Candara" pitchFamily="34" charset="0"/>
              </a:rPr>
              <a:t>publish</a:t>
            </a:r>
            <a:r>
              <a:rPr lang="cs-CZ" dirty="0" smtClean="0">
                <a:latin typeface="Candara" pitchFamily="34" charset="0"/>
              </a:rPr>
              <a:t> his </a:t>
            </a:r>
            <a:r>
              <a:rPr lang="cs-CZ" dirty="0" err="1" smtClean="0">
                <a:latin typeface="Candara" pitchFamily="34" charset="0"/>
              </a:rPr>
              <a:t>large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work</a:t>
            </a:r>
            <a:r>
              <a:rPr lang="cs-CZ" dirty="0" smtClean="0">
                <a:latin typeface="Candara" pitchFamily="34" charset="0"/>
              </a:rPr>
              <a:t/>
            </a:r>
            <a:br>
              <a:rPr lang="cs-CZ" dirty="0" smtClean="0">
                <a:latin typeface="Candara" pitchFamily="34" charset="0"/>
              </a:rPr>
            </a:br>
            <a:r>
              <a:rPr lang="cs-CZ" dirty="0" smtClean="0">
                <a:latin typeface="Candara" pitchFamily="34" charset="0"/>
              </a:rPr>
              <a:t>listen to his </a:t>
            </a:r>
            <a:r>
              <a:rPr lang="cs-CZ" dirty="0" err="1" smtClean="0">
                <a:latin typeface="Candara" pitchFamily="34" charset="0"/>
              </a:rPr>
              <a:t>christmass</a:t>
            </a:r>
            <a:r>
              <a:rPr lang="cs-CZ" dirty="0" smtClean="0">
                <a:latin typeface="Candara" pitchFamily="34" charset="0"/>
              </a:rPr>
              <a:t> </a:t>
            </a:r>
            <a:br>
              <a:rPr lang="cs-CZ" dirty="0" smtClean="0">
                <a:latin typeface="Candara" pitchFamily="34" charset="0"/>
              </a:rPr>
            </a:br>
            <a:r>
              <a:rPr lang="cs-CZ" dirty="0" smtClean="0">
                <a:latin typeface="Candara" pitchFamily="34" charset="0"/>
              </a:rPr>
              <a:t>motet </a:t>
            </a:r>
            <a:r>
              <a:rPr lang="cs-CZ" b="1" dirty="0" err="1" smtClean="0">
                <a:latin typeface="Candara" pitchFamily="34" charset="0"/>
              </a:rPr>
              <a:t>Mirabile</a:t>
            </a:r>
            <a:r>
              <a:rPr lang="cs-CZ" b="1" dirty="0" smtClean="0">
                <a:latin typeface="Candara" pitchFamily="34" charset="0"/>
              </a:rPr>
              <a:t> mysterium</a:t>
            </a:r>
            <a:br>
              <a:rPr lang="cs-CZ" b="1" dirty="0" smtClean="0">
                <a:latin typeface="Candara" pitchFamily="34" charset="0"/>
              </a:rPr>
            </a:br>
            <a:r>
              <a:rPr lang="cs-CZ" dirty="0" smtClean="0">
                <a:latin typeface="Candara" pitchFamily="34" charset="0"/>
                <a:hlinkClick r:id="rId5"/>
              </a:rPr>
              <a:t> </a:t>
            </a:r>
            <a:r>
              <a:rPr lang="cs-CZ" sz="2100" dirty="0" smtClean="0">
                <a:latin typeface="Candara" pitchFamily="34" charset="0"/>
                <a:hlinkClick r:id="rId5"/>
              </a:rPr>
              <a:t>http://www.</a:t>
            </a:r>
            <a:r>
              <a:rPr lang="cs-CZ" sz="2100" dirty="0" err="1" smtClean="0">
                <a:latin typeface="Candara" pitchFamily="34" charset="0"/>
                <a:hlinkClick r:id="rId5"/>
              </a:rPr>
              <a:t>youtube.com</a:t>
            </a:r>
            <a:r>
              <a:rPr lang="cs-CZ" sz="2100" dirty="0" smtClean="0">
                <a:latin typeface="Candara" pitchFamily="34" charset="0"/>
                <a:hlinkClick r:id="rId5"/>
              </a:rPr>
              <a:t>/</a:t>
            </a:r>
            <a:r>
              <a:rPr lang="cs-CZ" sz="2100" dirty="0" err="1" smtClean="0">
                <a:latin typeface="Candara" pitchFamily="34" charset="0"/>
                <a:hlinkClick r:id="rId5"/>
              </a:rPr>
              <a:t>watch</a:t>
            </a:r>
            <a:r>
              <a:rPr lang="cs-CZ" sz="2100" dirty="0" smtClean="0">
                <a:latin typeface="Candara" pitchFamily="34" charset="0"/>
                <a:hlinkClick r:id="rId5"/>
              </a:rPr>
              <a:t>?v=</a:t>
            </a:r>
            <a:r>
              <a:rPr lang="cs-CZ" sz="2100" dirty="0" err="1" smtClean="0">
                <a:latin typeface="Candara" pitchFamily="34" charset="0"/>
                <a:hlinkClick r:id="rId5"/>
              </a:rPr>
              <a:t>pB0uI2h0FGs</a:t>
            </a:r>
            <a:r>
              <a:rPr lang="cs-CZ" sz="2100" dirty="0" smtClean="0">
                <a:latin typeface="Candara" pitchFamily="34" charset="0"/>
                <a:hlinkClick r:id="rId5"/>
              </a:rPr>
              <a:t>&amp;feature=</a:t>
            </a:r>
            <a:r>
              <a:rPr lang="cs-CZ" sz="2100" dirty="0" err="1" smtClean="0">
                <a:latin typeface="Candara" pitchFamily="34" charset="0"/>
                <a:hlinkClick r:id="rId5"/>
              </a:rPr>
              <a:t>related</a:t>
            </a:r>
            <a:r>
              <a:rPr lang="cs-CZ" sz="2100" dirty="0" smtClean="0">
                <a:latin typeface="Candara" pitchFamily="34" charset="0"/>
                <a:hlinkClick r:id="rId5"/>
              </a:rPr>
              <a:t> </a:t>
            </a:r>
            <a:r>
              <a:rPr lang="cs-CZ" sz="2100" b="1" dirty="0" smtClean="0">
                <a:latin typeface="Candara" pitchFamily="34" charset="0"/>
              </a:rPr>
              <a:t/>
            </a:r>
            <a:br>
              <a:rPr lang="cs-CZ" sz="2100" b="1" dirty="0" smtClean="0">
                <a:latin typeface="Candara" pitchFamily="34" charset="0"/>
              </a:rPr>
            </a:br>
            <a:r>
              <a:rPr lang="cs-CZ" sz="2100" dirty="0" smtClean="0">
                <a:latin typeface="Candara" pitchFamily="34" charset="0"/>
                <a:hlinkClick r:id="rId6"/>
              </a:rPr>
              <a:t>http://www.</a:t>
            </a:r>
            <a:r>
              <a:rPr lang="cs-CZ" sz="2100" dirty="0" err="1" smtClean="0">
                <a:latin typeface="Candara" pitchFamily="34" charset="0"/>
                <a:hlinkClick r:id="rId6"/>
              </a:rPr>
              <a:t>youtube.com</a:t>
            </a:r>
            <a:r>
              <a:rPr lang="cs-CZ" sz="2100" dirty="0" smtClean="0">
                <a:latin typeface="Candara" pitchFamily="34" charset="0"/>
                <a:hlinkClick r:id="rId6"/>
              </a:rPr>
              <a:t>/</a:t>
            </a:r>
            <a:r>
              <a:rPr lang="cs-CZ" sz="2100" dirty="0" err="1" smtClean="0">
                <a:latin typeface="Candara" pitchFamily="34" charset="0"/>
                <a:hlinkClick r:id="rId6"/>
              </a:rPr>
              <a:t>watch</a:t>
            </a:r>
            <a:r>
              <a:rPr lang="cs-CZ" sz="2100" dirty="0" smtClean="0">
                <a:latin typeface="Candara" pitchFamily="34" charset="0"/>
                <a:hlinkClick r:id="rId6"/>
              </a:rPr>
              <a:t>?v=</a:t>
            </a:r>
            <a:r>
              <a:rPr lang="cs-CZ" sz="2100" dirty="0" err="1" smtClean="0">
                <a:latin typeface="Candara" pitchFamily="34" charset="0"/>
                <a:hlinkClick r:id="rId6"/>
              </a:rPr>
              <a:t>Y1xht7I2hSA</a:t>
            </a:r>
            <a:r>
              <a:rPr lang="cs-CZ" sz="2100" dirty="0" smtClean="0">
                <a:latin typeface="Candara" pitchFamily="34" charset="0"/>
                <a:hlinkClick r:id="rId6"/>
              </a:rPr>
              <a:t>&amp;feature=</a:t>
            </a:r>
            <a:r>
              <a:rPr lang="cs-CZ" sz="2100" dirty="0" err="1" smtClean="0">
                <a:latin typeface="Candara" pitchFamily="34" charset="0"/>
                <a:hlinkClick r:id="rId6"/>
              </a:rPr>
              <a:t>related</a:t>
            </a:r>
            <a:r>
              <a:rPr lang="cs-CZ" sz="2100" dirty="0" smtClean="0">
                <a:latin typeface="Candara" pitchFamily="34" charset="0"/>
              </a:rPr>
              <a:t/>
            </a:r>
            <a:br>
              <a:rPr lang="cs-CZ" sz="2100" dirty="0" smtClean="0">
                <a:latin typeface="Candara" pitchFamily="34" charset="0"/>
              </a:rPr>
            </a:br>
            <a:endParaRPr lang="cs-CZ" sz="2100" b="1" dirty="0" smtClean="0">
              <a:latin typeface="Candara" pitchFamily="34" charset="0"/>
            </a:endParaRPr>
          </a:p>
          <a:p>
            <a:r>
              <a:rPr lang="cs-CZ" dirty="0" err="1" smtClean="0">
                <a:latin typeface="Candara" pitchFamily="34" charset="0"/>
              </a:rPr>
              <a:t>See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Itinerary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of</a:t>
            </a:r>
            <a:r>
              <a:rPr lang="cs-CZ" dirty="0" smtClean="0">
                <a:latin typeface="Candara" pitchFamily="34" charset="0"/>
              </a:rPr>
              <a:t> </a:t>
            </a:r>
            <a:br>
              <a:rPr lang="cs-CZ" dirty="0" smtClean="0">
                <a:latin typeface="Candara" pitchFamily="34" charset="0"/>
              </a:rPr>
            </a:br>
            <a:r>
              <a:rPr lang="cs-CZ" dirty="0" err="1" smtClean="0">
                <a:latin typeface="Candara" pitchFamily="34" charset="0"/>
              </a:rPr>
              <a:t>Fynes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Moryson</a:t>
            </a:r>
            <a:r>
              <a:rPr lang="cs-CZ" dirty="0" smtClean="0">
                <a:latin typeface="Candara" pitchFamily="34" charset="0"/>
              </a:rPr>
              <a:t> </a:t>
            </a:r>
            <a:br>
              <a:rPr lang="cs-CZ" dirty="0" smtClean="0">
                <a:latin typeface="Candara" pitchFamily="34" charset="0"/>
              </a:rPr>
            </a:br>
            <a:r>
              <a:rPr lang="cs-CZ" dirty="0" smtClean="0">
                <a:latin typeface="Candara" pitchFamily="34" charset="0"/>
                <a:hlinkClick r:id="rId7"/>
              </a:rPr>
              <a:t>http://</a:t>
            </a:r>
            <a:r>
              <a:rPr lang="cs-CZ" dirty="0" err="1" smtClean="0">
                <a:latin typeface="Candara" pitchFamily="34" charset="0"/>
                <a:hlinkClick r:id="rId7"/>
              </a:rPr>
              <a:t>en.wikipedia.org</a:t>
            </a:r>
            <a:r>
              <a:rPr lang="cs-CZ" dirty="0" smtClean="0">
                <a:latin typeface="Candara" pitchFamily="34" charset="0"/>
                <a:hlinkClick r:id="rId7"/>
              </a:rPr>
              <a:t>/</a:t>
            </a:r>
            <a:r>
              <a:rPr lang="cs-CZ" dirty="0" err="1" smtClean="0">
                <a:latin typeface="Candara" pitchFamily="34" charset="0"/>
                <a:hlinkClick r:id="rId7"/>
              </a:rPr>
              <a:t>wiki</a:t>
            </a:r>
            <a:r>
              <a:rPr lang="cs-CZ" dirty="0" smtClean="0">
                <a:latin typeface="Candara" pitchFamily="34" charset="0"/>
                <a:hlinkClick r:id="rId7"/>
              </a:rPr>
              <a:t>/</a:t>
            </a:r>
            <a:r>
              <a:rPr lang="cs-CZ" dirty="0" err="1" smtClean="0">
                <a:latin typeface="Candara" pitchFamily="34" charset="0"/>
                <a:hlinkClick r:id="rId7"/>
              </a:rPr>
              <a:t>Fynes</a:t>
            </a:r>
            <a:r>
              <a:rPr lang="cs-CZ" dirty="0" smtClean="0">
                <a:latin typeface="Candara" pitchFamily="34" charset="0"/>
                <a:hlinkClick r:id="rId7"/>
              </a:rPr>
              <a:t>_</a:t>
            </a:r>
            <a:r>
              <a:rPr lang="cs-CZ" dirty="0" err="1" smtClean="0">
                <a:latin typeface="Candara" pitchFamily="34" charset="0"/>
                <a:hlinkClick r:id="rId7"/>
              </a:rPr>
              <a:t>Moryson</a:t>
            </a:r>
            <a:endParaRPr lang="cs-CZ" dirty="0">
              <a:latin typeface="Candara" pitchFamily="34" charset="0"/>
            </a:endParaRPr>
          </a:p>
        </p:txBody>
      </p:sp>
      <p:pic>
        <p:nvPicPr>
          <p:cNvPr id="5122" name="Picture 2" descr="D:\Users\13678\Desktop\hb_51.501.646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927" y="2844165"/>
            <a:ext cx="3000375" cy="4013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7198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878</TotalTime>
  <Words>105</Words>
  <Application>Microsoft Office PowerPoint</Application>
  <PresentationFormat>Předvádění na obrazovce (4:3)</PresentationFormat>
  <Paragraphs>40</Paragraphs>
  <Slides>7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Jmění</vt:lpstr>
      <vt:lpstr>Music in the Czech lands III</vt:lpstr>
      <vt:lpstr>Snímek 2</vt:lpstr>
      <vt:lpstr>Snímek 3</vt:lpstr>
      <vt:lpstr>Snímek 4</vt:lpstr>
      <vt:lpstr>Snímek 5</vt:lpstr>
      <vt:lpstr>Snímek 6</vt:lpstr>
      <vt:lpstr>Snímek 7</vt:lpstr>
    </vt:vector>
  </TitlesOfParts>
  <Company>UVT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Vladimír Maňas</dc:creator>
  <cp:lastModifiedBy>Windows User</cp:lastModifiedBy>
  <cp:revision>7</cp:revision>
  <dcterms:created xsi:type="dcterms:W3CDTF">2012-10-02T13:39:21Z</dcterms:created>
  <dcterms:modified xsi:type="dcterms:W3CDTF">2012-10-06T20:34:13Z</dcterms:modified>
</cp:coreProperties>
</file>