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61" r:id="rId8"/>
    <p:sldId id="262" r:id="rId9"/>
    <p:sldId id="263" r:id="rId10"/>
    <p:sldId id="266" r:id="rId11"/>
    <p:sldId id="264" r:id="rId12"/>
    <p:sldId id="265" r:id="rId13"/>
    <p:sldId id="267" r:id="rId14"/>
    <p:sldId id="268" r:id="rId15"/>
    <p:sldId id="277" r:id="rId16"/>
    <p:sldId id="269" r:id="rId17"/>
    <p:sldId id="270" r:id="rId18"/>
    <p:sldId id="271" r:id="rId19"/>
    <p:sldId id="273" r:id="rId20"/>
    <p:sldId id="272" r:id="rId21"/>
    <p:sldId id="276" r:id="rId22"/>
    <p:sldId id="275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A041CC3-D5E7-4B52-A247-61A6AA64BB99}" type="datetimeFigureOut">
              <a:rPr lang="cs-CZ" smtClean="0"/>
              <a:pPr/>
              <a:t>2.10.2012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80F89DB-B15C-4402-AEE4-B3E8ABED501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sterlitz.org/" TargetMode="External"/><Relationship Id="rId2" Type="http://schemas.openxmlformats.org/officeDocument/2006/relationships/hyperlink" Target="http://www.ceskatelevize.cz/ivysilani/10099029347/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zamek-slavkov.cz/en/" TargetMode="External"/><Relationship Id="rId4" Type="http://schemas.openxmlformats.org/officeDocument/2006/relationships/hyperlink" Target="http://www.youtube.com/watch?v=mdd1a90CFio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books.google.com/?id=EPsEJIdFz3AC&amp;dq=Revolutionary+France+Furet" TargetMode="External"/><Relationship Id="rId2" Type="http://schemas.openxmlformats.org/officeDocument/2006/relationships/hyperlink" Target="http://books.google.com/?id=I2oA5MtB0ZkC&amp;dq=Lefebvre+estates+genera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956376" cy="4653136"/>
          </a:xfrm>
        </p:spPr>
        <p:txBody>
          <a:bodyPr/>
          <a:lstStyle/>
          <a:p>
            <a:r>
              <a:rPr lang="cs-CZ" u="sng" dirty="0" err="1" smtClean="0"/>
              <a:t>Central</a:t>
            </a:r>
            <a:r>
              <a:rPr lang="cs-CZ" u="sng" dirty="0" smtClean="0"/>
              <a:t> </a:t>
            </a:r>
            <a:r>
              <a:rPr lang="cs-CZ" u="sng" dirty="0" err="1" smtClean="0"/>
              <a:t>Europe</a:t>
            </a:r>
            <a:r>
              <a:rPr lang="cs-CZ" u="sng" dirty="0" smtClean="0"/>
              <a:t> </a:t>
            </a:r>
            <a:r>
              <a:rPr lang="cs-CZ" u="sng" dirty="0" err="1" smtClean="0"/>
              <a:t>during</a:t>
            </a:r>
            <a:r>
              <a:rPr lang="cs-CZ" u="sng" dirty="0" smtClean="0"/>
              <a:t>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Napoleonic</a:t>
            </a:r>
            <a:r>
              <a:rPr lang="cs-CZ" u="sng" dirty="0" smtClean="0"/>
              <a:t> </a:t>
            </a:r>
            <a:r>
              <a:rPr lang="cs-CZ" u="sng" dirty="0" err="1" smtClean="0"/>
              <a:t>Wars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Rise</a:t>
            </a:r>
            <a:r>
              <a:rPr lang="cs-CZ" u="sng" dirty="0" smtClean="0"/>
              <a:t> </a:t>
            </a:r>
            <a:r>
              <a:rPr lang="cs-CZ" u="sng" dirty="0" err="1" smtClean="0"/>
              <a:t>of</a:t>
            </a:r>
            <a:r>
              <a:rPr lang="cs-CZ" u="sng" dirty="0" smtClean="0"/>
              <a:t> </a:t>
            </a:r>
            <a:r>
              <a:rPr lang="cs-CZ" u="sng" dirty="0" err="1" smtClean="0"/>
              <a:t>National</a:t>
            </a:r>
            <a:r>
              <a:rPr lang="cs-CZ" u="sng" dirty="0" smtClean="0"/>
              <a:t> </a:t>
            </a:r>
            <a:r>
              <a:rPr lang="cs-CZ" u="sng" dirty="0" err="1" smtClean="0"/>
              <a:t>Movements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u="sng" dirty="0" err="1" smtClean="0"/>
              <a:t>revolutions</a:t>
            </a:r>
            <a:r>
              <a:rPr lang="cs-CZ" u="sng" dirty="0" smtClean="0"/>
              <a:t> 1848/49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419872" y="5445224"/>
            <a:ext cx="5114778" cy="864096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Jana Hrabcova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292080" y="620688"/>
            <a:ext cx="3429000" cy="1061864"/>
          </a:xfrm>
        </p:spPr>
        <p:txBody>
          <a:bodyPr/>
          <a:lstStyle/>
          <a:p>
            <a:r>
              <a:rPr lang="cs-CZ" dirty="0" smtClean="0"/>
              <a:t>Prince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Metternich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de-DE" sz="2800" dirty="0" smtClean="0"/>
              <a:t>Clement </a:t>
            </a:r>
            <a:r>
              <a:rPr lang="de-DE" sz="2800" dirty="0" err="1" smtClean="0"/>
              <a:t>Wenceslas</a:t>
            </a:r>
            <a:r>
              <a:rPr lang="cs-CZ" sz="2800" dirty="0" smtClean="0"/>
              <a:t> Nepomuk</a:t>
            </a:r>
            <a:r>
              <a:rPr lang="de-DE" sz="2800" dirty="0" smtClean="0"/>
              <a:t> Lothar von Metternich-</a:t>
            </a:r>
            <a:r>
              <a:rPr lang="de-DE" sz="2800" dirty="0" err="1" smtClean="0"/>
              <a:t>Winneburg</a:t>
            </a:r>
            <a:r>
              <a:rPr lang="de-DE" sz="2800" dirty="0" smtClean="0"/>
              <a:t>-Beilstein</a:t>
            </a:r>
            <a:r>
              <a:rPr lang="cs-CZ" sz="2800" dirty="0" smtClean="0"/>
              <a:t> (1773 – 1859)</a:t>
            </a:r>
            <a:endParaRPr lang="cs-CZ" sz="2800" dirty="0"/>
          </a:p>
        </p:txBody>
      </p:sp>
      <p:pic>
        <p:nvPicPr>
          <p:cNvPr id="7" name="Zástupný symbol pro obrázek 6" descr="Portrait-of-Klemens-Lothar-Wenzel-von-Metternich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88640"/>
            <a:ext cx="4104456" cy="62532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35280" cy="648072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Europe</a:t>
            </a:r>
            <a:r>
              <a:rPr lang="cs-CZ" sz="2800" dirty="0" smtClean="0"/>
              <a:t> </a:t>
            </a:r>
            <a:r>
              <a:rPr lang="cs-CZ" sz="2800" dirty="0" err="1" smtClean="0"/>
              <a:t>After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Congress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Vienna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352928" cy="5400600"/>
          </a:xfrm>
        </p:spPr>
        <p:txBody>
          <a:bodyPr>
            <a:normAutofit fontScale="92500"/>
          </a:bodyPr>
          <a:lstStyle/>
          <a:p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Final</a:t>
            </a:r>
            <a:r>
              <a:rPr lang="cs-CZ" i="1" dirty="0" smtClean="0"/>
              <a:t> </a:t>
            </a:r>
            <a:r>
              <a:rPr lang="cs-CZ" i="1" dirty="0" err="1" smtClean="0"/>
              <a:t>Act</a:t>
            </a:r>
            <a:r>
              <a:rPr lang="cs-CZ" dirty="0" smtClean="0"/>
              <a:t> – June 1815:</a:t>
            </a:r>
          </a:p>
          <a:p>
            <a:pPr lvl="0"/>
            <a:r>
              <a:rPr lang="cs-CZ" b="1" i="1" dirty="0" err="1" smtClean="0"/>
              <a:t>Russia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given</a:t>
            </a:r>
            <a:r>
              <a:rPr lang="cs-CZ" dirty="0" smtClean="0"/>
              <a:t> most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Duchy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Warsaw</a:t>
            </a:r>
            <a:r>
              <a:rPr lang="cs-CZ" dirty="0" smtClean="0"/>
              <a:t> (</a:t>
            </a:r>
            <a:r>
              <a:rPr lang="cs-CZ" dirty="0" err="1" smtClean="0"/>
              <a:t>Poland</a:t>
            </a:r>
            <a:r>
              <a:rPr lang="cs-CZ" dirty="0" smtClean="0"/>
              <a:t>)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allowed</a:t>
            </a:r>
            <a:r>
              <a:rPr lang="cs-CZ" dirty="0" smtClean="0"/>
              <a:t> to </a:t>
            </a:r>
            <a:r>
              <a:rPr lang="cs-CZ" dirty="0" err="1" smtClean="0"/>
              <a:t>keep</a:t>
            </a:r>
            <a:r>
              <a:rPr lang="cs-CZ" dirty="0" smtClean="0"/>
              <a:t> </a:t>
            </a:r>
            <a:r>
              <a:rPr lang="cs-CZ" dirty="0" err="1" smtClean="0"/>
              <a:t>Finland</a:t>
            </a:r>
            <a:endParaRPr lang="cs-CZ" dirty="0" smtClean="0"/>
          </a:p>
          <a:p>
            <a:pPr lvl="0"/>
            <a:r>
              <a:rPr lang="cs-CZ" b="1" i="1" dirty="0" err="1" smtClean="0"/>
              <a:t>Prussia</a:t>
            </a:r>
            <a:r>
              <a:rPr lang="cs-CZ" b="1" i="1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given</a:t>
            </a:r>
            <a:r>
              <a:rPr lang="cs-CZ" dirty="0" smtClean="0"/>
              <a:t>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fifths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Saxony</a:t>
            </a:r>
            <a:r>
              <a:rPr lang="cs-CZ" dirty="0" smtClean="0"/>
              <a:t>, </a:t>
            </a:r>
            <a:r>
              <a:rPr lang="cs-CZ" dirty="0" err="1" smtClean="0"/>
              <a:t>parts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Duchy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Warsaw</a:t>
            </a:r>
            <a:r>
              <a:rPr lang="cs-CZ" dirty="0" smtClean="0"/>
              <a:t>, </a:t>
            </a:r>
            <a:r>
              <a:rPr lang="cs-CZ" dirty="0" err="1" smtClean="0"/>
              <a:t>Danzig</a:t>
            </a:r>
            <a:r>
              <a:rPr lang="cs-CZ" dirty="0" smtClean="0"/>
              <a:t>,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Rhineland</a:t>
            </a:r>
            <a:r>
              <a:rPr lang="cs-CZ" dirty="0" smtClean="0"/>
              <a:t>/</a:t>
            </a:r>
            <a:r>
              <a:rPr lang="cs-CZ" dirty="0" err="1" smtClean="0"/>
              <a:t>Westphalia</a:t>
            </a:r>
            <a:r>
              <a:rPr lang="cs-CZ" dirty="0" smtClean="0"/>
              <a:t>. </a:t>
            </a:r>
          </a:p>
          <a:p>
            <a:pPr lvl="0"/>
            <a:r>
              <a:rPr lang="cs-CZ" dirty="0" smtClean="0"/>
              <a:t>A </a:t>
            </a:r>
            <a:r>
              <a:rPr lang="cs-CZ" b="1" i="1" dirty="0" err="1" smtClean="0"/>
              <a:t>German</a:t>
            </a:r>
            <a:r>
              <a:rPr lang="cs-CZ" b="1" i="1" dirty="0" smtClean="0"/>
              <a:t> </a:t>
            </a:r>
            <a:r>
              <a:rPr lang="cs-CZ" b="1" i="1" dirty="0" err="1" smtClean="0"/>
              <a:t>Confederation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38 </a:t>
            </a:r>
            <a:r>
              <a:rPr lang="cs-CZ" dirty="0" err="1" smtClean="0"/>
              <a:t>states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created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previous</a:t>
            </a:r>
            <a:r>
              <a:rPr lang="cs-CZ" dirty="0" smtClean="0"/>
              <a:t> 360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Holy</a:t>
            </a:r>
            <a:r>
              <a:rPr lang="cs-CZ" dirty="0" smtClean="0"/>
              <a:t> Roman Empire, </a:t>
            </a:r>
            <a:r>
              <a:rPr lang="cs-CZ" dirty="0" err="1" smtClean="0"/>
              <a:t>under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presidency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Austrian</a:t>
            </a:r>
            <a:r>
              <a:rPr lang="cs-CZ" dirty="0" smtClean="0"/>
              <a:t> </a:t>
            </a:r>
            <a:r>
              <a:rPr lang="cs-CZ" dirty="0" err="1" smtClean="0"/>
              <a:t>Emperor</a:t>
            </a:r>
            <a:endParaRPr lang="cs-CZ" dirty="0" smtClean="0"/>
          </a:p>
          <a:p>
            <a:pPr lvl="0"/>
            <a:r>
              <a:rPr lang="cs-CZ" b="1" i="1" dirty="0" err="1" smtClean="0"/>
              <a:t>the</a:t>
            </a:r>
            <a:r>
              <a:rPr lang="cs-CZ" b="1" i="1" dirty="0" smtClean="0"/>
              <a:t> </a:t>
            </a:r>
            <a:r>
              <a:rPr lang="cs-CZ" b="1" i="1" dirty="0" err="1" smtClean="0"/>
              <a:t>United</a:t>
            </a:r>
            <a:r>
              <a:rPr lang="cs-CZ" b="1" i="1" dirty="0" smtClean="0"/>
              <a:t> </a:t>
            </a:r>
            <a:r>
              <a:rPr lang="cs-CZ" b="1" i="1" dirty="0" err="1" smtClean="0"/>
              <a:t>Kingdom</a:t>
            </a:r>
            <a:r>
              <a:rPr lang="cs-CZ" b="1" i="1" dirty="0" smtClean="0"/>
              <a:t>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</a:t>
            </a:r>
            <a:r>
              <a:rPr lang="cs-CZ" b="1" i="1" dirty="0" err="1" smtClean="0"/>
              <a:t>the</a:t>
            </a:r>
            <a:r>
              <a:rPr lang="cs-CZ" b="1" i="1" dirty="0" smtClean="0"/>
              <a:t> </a:t>
            </a:r>
            <a:r>
              <a:rPr lang="cs-CZ" b="1" i="1" dirty="0" err="1" smtClean="0"/>
              <a:t>Netherlands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established</a:t>
            </a:r>
            <a:endParaRPr lang="cs-CZ" dirty="0" smtClean="0"/>
          </a:p>
          <a:p>
            <a:pPr lvl="0"/>
            <a:r>
              <a:rPr lang="cs-CZ" dirty="0" err="1" smtClean="0"/>
              <a:t>The</a:t>
            </a:r>
            <a:r>
              <a:rPr lang="cs-CZ" dirty="0" smtClean="0"/>
              <a:t> neutrality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b="1" i="1" dirty="0" err="1" smtClean="0"/>
              <a:t>Switzerland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guaranteed</a:t>
            </a:r>
            <a:r>
              <a:rPr lang="cs-CZ" dirty="0" smtClean="0"/>
              <a:t>. </a:t>
            </a:r>
          </a:p>
          <a:p>
            <a:pPr lvl="0"/>
            <a:r>
              <a:rPr lang="cs-CZ" dirty="0" err="1" smtClean="0"/>
              <a:t>The</a:t>
            </a:r>
            <a:r>
              <a:rPr lang="cs-CZ" dirty="0" smtClean="0"/>
              <a:t> Bourbon Ferdinand IV, King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Sicily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restored</a:t>
            </a:r>
            <a:r>
              <a:rPr lang="cs-CZ" dirty="0" smtClean="0"/>
              <a:t> to </a:t>
            </a:r>
            <a:r>
              <a:rPr lang="cs-CZ" dirty="0" err="1" smtClean="0"/>
              <a:t>control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</a:t>
            </a:r>
            <a:r>
              <a:rPr lang="cs-CZ" b="1" i="1" dirty="0" err="1" smtClean="0"/>
              <a:t>he</a:t>
            </a:r>
            <a:r>
              <a:rPr lang="cs-CZ" b="1" i="1" dirty="0" smtClean="0"/>
              <a:t> </a:t>
            </a:r>
            <a:r>
              <a:rPr lang="cs-CZ" b="1" i="1" dirty="0" err="1" smtClean="0"/>
              <a:t>Kingdom</a:t>
            </a:r>
            <a:r>
              <a:rPr lang="cs-CZ" b="1" i="1" dirty="0" smtClean="0"/>
              <a:t>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</a:t>
            </a:r>
            <a:r>
              <a:rPr lang="cs-CZ" b="1" i="1" dirty="0" err="1" smtClean="0"/>
              <a:t>Naples</a:t>
            </a:r>
            <a:endParaRPr lang="cs-CZ" dirty="0" smtClean="0"/>
          </a:p>
          <a:p>
            <a:pPr lvl="0"/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slave</a:t>
            </a:r>
            <a:r>
              <a:rPr lang="cs-CZ" b="1" dirty="0" smtClean="0"/>
              <a:t> </a:t>
            </a:r>
            <a:r>
              <a:rPr lang="cs-CZ" b="1" dirty="0" err="1" smtClean="0"/>
              <a:t>trade</a:t>
            </a:r>
            <a:r>
              <a:rPr lang="cs-CZ" b="1" dirty="0" smtClean="0"/>
              <a:t> </a:t>
            </a:r>
            <a:r>
              <a:rPr lang="cs-CZ" b="1" dirty="0" err="1" smtClean="0"/>
              <a:t>was</a:t>
            </a:r>
            <a:r>
              <a:rPr lang="cs-CZ" b="1" dirty="0" smtClean="0"/>
              <a:t> </a:t>
            </a:r>
            <a:r>
              <a:rPr lang="cs-CZ" b="1" dirty="0" err="1" smtClean="0"/>
              <a:t>condemned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720080"/>
          </a:xfrm>
        </p:spPr>
        <p:txBody>
          <a:bodyPr>
            <a:normAutofit fontScale="90000"/>
          </a:bodyPr>
          <a:lstStyle/>
          <a:p>
            <a:r>
              <a:rPr lang="cs-CZ" sz="3100" dirty="0" err="1" smtClean="0"/>
              <a:t>The</a:t>
            </a:r>
            <a:r>
              <a:rPr lang="cs-CZ" sz="3100" dirty="0" smtClean="0"/>
              <a:t> most </a:t>
            </a:r>
            <a:r>
              <a:rPr lang="cs-CZ" sz="3100" dirty="0" err="1" smtClean="0"/>
              <a:t>important</a:t>
            </a:r>
            <a:r>
              <a:rPr lang="cs-CZ" sz="3100" dirty="0" smtClean="0"/>
              <a:t> </a:t>
            </a:r>
            <a:r>
              <a:rPr lang="cs-CZ" sz="3100" dirty="0" err="1" smtClean="0"/>
              <a:t>results</a:t>
            </a:r>
            <a:r>
              <a:rPr lang="cs-CZ" sz="3100" dirty="0" smtClean="0"/>
              <a:t>:</a:t>
            </a:r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76664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cs-CZ" sz="4400" dirty="0" err="1" smtClean="0"/>
              <a:t>so</a:t>
            </a:r>
            <a:r>
              <a:rPr lang="cs-CZ" sz="4400" dirty="0" smtClean="0"/>
              <a:t> </a:t>
            </a:r>
            <a:r>
              <a:rPr lang="cs-CZ" sz="4400" dirty="0" err="1" smtClean="0"/>
              <a:t>called</a:t>
            </a:r>
            <a:r>
              <a:rPr lang="cs-CZ" sz="4400" dirty="0" smtClean="0"/>
              <a:t> </a:t>
            </a:r>
            <a:r>
              <a:rPr lang="cs-CZ" sz="4400" b="1" dirty="0" err="1" smtClean="0"/>
              <a:t>The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Concert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of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Europe</a:t>
            </a:r>
            <a:r>
              <a:rPr lang="cs-CZ" sz="4400" dirty="0" smtClean="0"/>
              <a:t>, </a:t>
            </a:r>
            <a:r>
              <a:rPr lang="cs-CZ" sz="4400" dirty="0" err="1" smtClean="0"/>
              <a:t>also</a:t>
            </a:r>
            <a:r>
              <a:rPr lang="cs-CZ" sz="4400" dirty="0" smtClean="0"/>
              <a:t> </a:t>
            </a:r>
            <a:r>
              <a:rPr lang="cs-CZ" sz="4400" dirty="0" err="1" smtClean="0"/>
              <a:t>known</a:t>
            </a:r>
            <a:r>
              <a:rPr lang="cs-CZ" sz="4400" dirty="0" smtClean="0"/>
              <a:t> as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Congress</a:t>
            </a:r>
            <a:r>
              <a:rPr lang="cs-CZ" sz="4400" dirty="0" smtClean="0"/>
              <a:t> </a:t>
            </a:r>
            <a:r>
              <a:rPr lang="cs-CZ" sz="4400" dirty="0" err="1" smtClean="0"/>
              <a:t>System</a:t>
            </a:r>
            <a:r>
              <a:rPr lang="cs-CZ" sz="4400" dirty="0" smtClean="0"/>
              <a:t> </a:t>
            </a:r>
            <a:r>
              <a:rPr lang="cs-CZ" sz="4400" dirty="0" err="1" smtClean="0"/>
              <a:t>or</a:t>
            </a:r>
            <a:r>
              <a:rPr lang="cs-CZ" sz="4400" dirty="0" smtClean="0"/>
              <a:t> </a:t>
            </a:r>
            <a:r>
              <a:rPr lang="cs-CZ" sz="4400" dirty="0" err="1" smtClean="0"/>
              <a:t>Vienna</a:t>
            </a:r>
            <a:r>
              <a:rPr lang="cs-CZ" sz="4400" dirty="0" smtClean="0"/>
              <a:t> </a:t>
            </a:r>
            <a:r>
              <a:rPr lang="cs-CZ" sz="4400" dirty="0" err="1" smtClean="0"/>
              <a:t>System</a:t>
            </a:r>
            <a:r>
              <a:rPr lang="cs-CZ" sz="4400" dirty="0" smtClean="0"/>
              <a:t> – </a:t>
            </a:r>
            <a:r>
              <a:rPr lang="cs-CZ" sz="4400" dirty="0" err="1" smtClean="0"/>
              <a:t>it</a:t>
            </a:r>
            <a:r>
              <a:rPr lang="cs-CZ" sz="4400" dirty="0" smtClean="0"/>
              <a:t> </a:t>
            </a:r>
            <a:r>
              <a:rPr lang="cs-CZ" sz="4400" dirty="0" err="1" smtClean="0"/>
              <a:t>was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network </a:t>
            </a:r>
            <a:r>
              <a:rPr lang="cs-CZ" sz="4400" dirty="0" err="1" smtClean="0"/>
              <a:t>of</a:t>
            </a:r>
            <a:r>
              <a:rPr lang="cs-CZ" sz="4400" dirty="0" smtClean="0"/>
              <a:t> </a:t>
            </a:r>
            <a:r>
              <a:rPr lang="cs-CZ" sz="4400" dirty="0" err="1" smtClean="0"/>
              <a:t>treaties</a:t>
            </a:r>
            <a:r>
              <a:rPr lang="cs-CZ" sz="4400" dirty="0" smtClean="0"/>
              <a:t>, </a:t>
            </a:r>
            <a:r>
              <a:rPr lang="cs-CZ" sz="4400" dirty="0" err="1" smtClean="0"/>
              <a:t>institutions</a:t>
            </a:r>
            <a:r>
              <a:rPr lang="cs-CZ" sz="4400" dirty="0" smtClean="0"/>
              <a:t> </a:t>
            </a:r>
            <a:r>
              <a:rPr lang="cs-CZ" sz="4400" dirty="0" err="1" smtClean="0"/>
              <a:t>and</a:t>
            </a:r>
            <a:r>
              <a:rPr lang="cs-CZ" sz="4400" dirty="0" smtClean="0"/>
              <a:t> </a:t>
            </a:r>
            <a:r>
              <a:rPr lang="cs-CZ" sz="4400" dirty="0" err="1" smtClean="0"/>
              <a:t>practices</a:t>
            </a:r>
            <a:r>
              <a:rPr lang="cs-CZ" sz="4400" dirty="0" smtClean="0"/>
              <a:t> </a:t>
            </a:r>
            <a:r>
              <a:rPr lang="cs-CZ" sz="4400" dirty="0" err="1" smtClean="0"/>
              <a:t>that</a:t>
            </a:r>
            <a:r>
              <a:rPr lang="cs-CZ" sz="4400" dirty="0" smtClean="0"/>
              <a:t> </a:t>
            </a:r>
            <a:r>
              <a:rPr lang="cs-CZ" sz="4400" dirty="0" err="1" smtClean="0"/>
              <a:t>should</a:t>
            </a:r>
            <a:r>
              <a:rPr lang="cs-CZ" sz="4400" dirty="0" smtClean="0"/>
              <a:t> </a:t>
            </a:r>
            <a:r>
              <a:rPr lang="cs-CZ" sz="4400" dirty="0" err="1" smtClean="0"/>
              <a:t>ensure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balance </a:t>
            </a:r>
            <a:r>
              <a:rPr lang="cs-CZ" sz="4400" dirty="0" err="1" smtClean="0"/>
              <a:t>of</a:t>
            </a:r>
            <a:r>
              <a:rPr lang="cs-CZ" sz="4400" dirty="0" smtClean="0"/>
              <a:t> </a:t>
            </a:r>
            <a:r>
              <a:rPr lang="cs-CZ" sz="4400" dirty="0" err="1" smtClean="0"/>
              <a:t>power</a:t>
            </a:r>
            <a:r>
              <a:rPr lang="cs-CZ" sz="4400" dirty="0" smtClean="0"/>
              <a:t> </a:t>
            </a:r>
            <a:r>
              <a:rPr lang="cs-CZ" sz="4400" dirty="0" err="1" smtClean="0"/>
              <a:t>that</a:t>
            </a:r>
            <a:r>
              <a:rPr lang="cs-CZ" sz="4400" dirty="0" smtClean="0"/>
              <a:t> </a:t>
            </a:r>
            <a:r>
              <a:rPr lang="cs-CZ" sz="4400" dirty="0" err="1" smtClean="0"/>
              <a:t>existed</a:t>
            </a:r>
            <a:r>
              <a:rPr lang="cs-CZ" sz="4400" dirty="0" smtClean="0"/>
              <a:t> in </a:t>
            </a:r>
            <a:r>
              <a:rPr lang="cs-CZ" sz="4400" dirty="0" err="1" smtClean="0"/>
              <a:t>Europe</a:t>
            </a:r>
            <a:r>
              <a:rPr lang="cs-CZ" sz="4400" dirty="0" smtClean="0"/>
              <a:t> </a:t>
            </a:r>
            <a:r>
              <a:rPr lang="cs-CZ" sz="4400" dirty="0" err="1" smtClean="0"/>
              <a:t>from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end</a:t>
            </a:r>
            <a:r>
              <a:rPr lang="cs-CZ" sz="4400" dirty="0" smtClean="0"/>
              <a:t> </a:t>
            </a:r>
            <a:r>
              <a:rPr lang="cs-CZ" sz="4400" dirty="0" err="1" smtClean="0"/>
              <a:t>of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Napoleonic</a:t>
            </a:r>
            <a:r>
              <a:rPr lang="cs-CZ" sz="4400" dirty="0" smtClean="0"/>
              <a:t> </a:t>
            </a:r>
            <a:r>
              <a:rPr lang="cs-CZ" sz="4400" dirty="0" err="1" smtClean="0"/>
              <a:t>Wars</a:t>
            </a:r>
            <a:r>
              <a:rPr lang="cs-CZ" sz="4400" dirty="0" smtClean="0"/>
              <a:t> (1815) to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outbreak</a:t>
            </a:r>
            <a:r>
              <a:rPr lang="cs-CZ" sz="4400" dirty="0" smtClean="0"/>
              <a:t> </a:t>
            </a:r>
            <a:r>
              <a:rPr lang="cs-CZ" sz="4400" dirty="0" err="1" smtClean="0"/>
              <a:t>of</a:t>
            </a:r>
            <a:r>
              <a:rPr lang="cs-CZ" sz="4400" dirty="0" smtClean="0"/>
              <a:t> </a:t>
            </a:r>
            <a:r>
              <a:rPr lang="cs-CZ" sz="4400" dirty="0" err="1" smtClean="0"/>
              <a:t>World</a:t>
            </a:r>
            <a:r>
              <a:rPr lang="cs-CZ" sz="4400" dirty="0" smtClean="0"/>
              <a:t> </a:t>
            </a:r>
            <a:r>
              <a:rPr lang="cs-CZ" sz="4400" dirty="0" err="1" smtClean="0"/>
              <a:t>War</a:t>
            </a:r>
            <a:r>
              <a:rPr lang="cs-CZ" sz="4400" dirty="0" smtClean="0"/>
              <a:t> I (1914) </a:t>
            </a:r>
          </a:p>
          <a:p>
            <a:pPr lvl="0"/>
            <a:r>
              <a:rPr lang="cs-CZ" sz="4400" dirty="0" smtClean="0"/>
              <a:t>1815 –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b="1" dirty="0" err="1" smtClean="0"/>
              <a:t>Quadruplle</a:t>
            </a:r>
            <a:r>
              <a:rPr lang="cs-CZ" sz="4400" b="1" dirty="0" smtClean="0"/>
              <a:t> Aliance </a:t>
            </a:r>
            <a:r>
              <a:rPr lang="cs-CZ" sz="4400" b="1" dirty="0" err="1" smtClean="0"/>
              <a:t>was</a:t>
            </a:r>
            <a:r>
              <a:rPr lang="cs-CZ" sz="4400" b="1" dirty="0" smtClean="0"/>
              <a:t> </a:t>
            </a:r>
            <a:r>
              <a:rPr lang="cs-CZ" sz="4400" dirty="0" err="1" smtClean="0"/>
              <a:t>established</a:t>
            </a:r>
            <a:r>
              <a:rPr lang="cs-CZ" sz="4400" dirty="0" smtClean="0"/>
              <a:t> –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winners</a:t>
            </a:r>
            <a:r>
              <a:rPr lang="cs-CZ" sz="4400" dirty="0" smtClean="0"/>
              <a:t> </a:t>
            </a:r>
            <a:r>
              <a:rPr lang="cs-CZ" sz="4400" dirty="0" err="1" smtClean="0"/>
              <a:t>over</a:t>
            </a:r>
            <a:r>
              <a:rPr lang="cs-CZ" sz="4400" dirty="0" smtClean="0"/>
              <a:t> Napoleon (</a:t>
            </a:r>
            <a:r>
              <a:rPr lang="cs-CZ" sz="4400" dirty="0" err="1" smtClean="0"/>
              <a:t>United</a:t>
            </a:r>
            <a:r>
              <a:rPr lang="cs-CZ" sz="4400" dirty="0" smtClean="0"/>
              <a:t> </a:t>
            </a:r>
            <a:r>
              <a:rPr lang="cs-CZ" sz="4400" dirty="0" err="1" smtClean="0"/>
              <a:t>Kingdom</a:t>
            </a:r>
            <a:r>
              <a:rPr lang="cs-CZ" sz="4400" dirty="0" smtClean="0"/>
              <a:t>, </a:t>
            </a:r>
            <a:r>
              <a:rPr lang="cs-CZ" sz="4400" dirty="0" err="1" smtClean="0"/>
              <a:t>Austria</a:t>
            </a:r>
            <a:r>
              <a:rPr lang="cs-CZ" sz="4400" dirty="0" smtClean="0"/>
              <a:t>, </a:t>
            </a:r>
            <a:r>
              <a:rPr lang="cs-CZ" sz="4400" dirty="0" err="1" smtClean="0"/>
              <a:t>Prussia</a:t>
            </a:r>
            <a:r>
              <a:rPr lang="cs-CZ" sz="4400" dirty="0" smtClean="0"/>
              <a:t>, </a:t>
            </a:r>
            <a:r>
              <a:rPr lang="cs-CZ" sz="4400" dirty="0" err="1" smtClean="0"/>
              <a:t>Russia</a:t>
            </a:r>
            <a:r>
              <a:rPr lang="cs-CZ" sz="4400" dirty="0" smtClean="0"/>
              <a:t>)</a:t>
            </a:r>
          </a:p>
          <a:p>
            <a:pPr lvl="0"/>
            <a:r>
              <a:rPr lang="cs-CZ" sz="4400" dirty="0" smtClean="0"/>
              <a:t>1815 – </a:t>
            </a:r>
            <a:r>
              <a:rPr lang="cs-CZ" sz="4400" b="1" dirty="0" err="1" smtClean="0"/>
              <a:t>the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Holy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Alliance</a:t>
            </a:r>
            <a:r>
              <a:rPr lang="cs-CZ" sz="4400" dirty="0" smtClean="0"/>
              <a:t> </a:t>
            </a:r>
            <a:r>
              <a:rPr lang="cs-CZ" sz="4400" dirty="0" err="1" smtClean="0"/>
              <a:t>was</a:t>
            </a:r>
            <a:r>
              <a:rPr lang="cs-CZ" sz="4400" dirty="0" smtClean="0"/>
              <a:t> </a:t>
            </a:r>
            <a:r>
              <a:rPr lang="cs-CZ" sz="4400" dirty="0" err="1" smtClean="0"/>
              <a:t>signed</a:t>
            </a:r>
            <a:r>
              <a:rPr lang="cs-CZ" sz="4400" dirty="0" smtClean="0"/>
              <a:t> by </a:t>
            </a:r>
            <a:r>
              <a:rPr lang="cs-CZ" sz="4400" dirty="0" err="1" smtClean="0"/>
              <a:t>Russian</a:t>
            </a:r>
            <a:r>
              <a:rPr lang="cs-CZ" sz="4400" dirty="0" smtClean="0"/>
              <a:t> </a:t>
            </a:r>
            <a:r>
              <a:rPr lang="cs-CZ" sz="4400" dirty="0" err="1" smtClean="0"/>
              <a:t>Tzar</a:t>
            </a:r>
            <a:r>
              <a:rPr lang="cs-CZ" sz="4400" dirty="0" smtClean="0"/>
              <a:t>, </a:t>
            </a:r>
            <a:r>
              <a:rPr lang="cs-CZ" sz="4400" dirty="0" err="1" smtClean="0"/>
              <a:t>Austrian</a:t>
            </a:r>
            <a:r>
              <a:rPr lang="cs-CZ" sz="4400" dirty="0" smtClean="0"/>
              <a:t> </a:t>
            </a:r>
            <a:r>
              <a:rPr lang="cs-CZ" sz="4400" dirty="0" err="1" smtClean="0"/>
              <a:t>Emperor</a:t>
            </a:r>
            <a:r>
              <a:rPr lang="cs-CZ" sz="4400" dirty="0" smtClean="0"/>
              <a:t> </a:t>
            </a:r>
            <a:r>
              <a:rPr lang="cs-CZ" sz="4400" dirty="0" err="1" smtClean="0"/>
              <a:t>and</a:t>
            </a:r>
            <a:r>
              <a:rPr lang="cs-CZ" sz="4400" dirty="0" smtClean="0"/>
              <a:t> </a:t>
            </a:r>
            <a:r>
              <a:rPr lang="cs-CZ" sz="4400" dirty="0" err="1" smtClean="0"/>
              <a:t>Prussian</a:t>
            </a:r>
            <a:r>
              <a:rPr lang="cs-CZ" sz="4400" dirty="0" smtClean="0"/>
              <a:t> King –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aim</a:t>
            </a:r>
            <a:r>
              <a:rPr lang="cs-CZ" sz="4400" dirty="0" smtClean="0"/>
              <a:t> </a:t>
            </a:r>
            <a:r>
              <a:rPr lang="cs-CZ" sz="4400" dirty="0" err="1" smtClean="0"/>
              <a:t>of</a:t>
            </a:r>
            <a:r>
              <a:rPr lang="cs-CZ" sz="4400" dirty="0" smtClean="0"/>
              <a:t> </a:t>
            </a:r>
            <a:r>
              <a:rPr lang="cs-CZ" sz="4400" dirty="0" err="1" smtClean="0"/>
              <a:t>this</a:t>
            </a:r>
            <a:r>
              <a:rPr lang="cs-CZ" sz="4400" dirty="0" smtClean="0"/>
              <a:t> </a:t>
            </a:r>
            <a:r>
              <a:rPr lang="cs-CZ" sz="4400" dirty="0" err="1" smtClean="0"/>
              <a:t>document</a:t>
            </a:r>
            <a:r>
              <a:rPr lang="cs-CZ" sz="4400" dirty="0" smtClean="0"/>
              <a:t> </a:t>
            </a:r>
            <a:r>
              <a:rPr lang="cs-CZ" sz="4400" dirty="0" err="1" smtClean="0"/>
              <a:t>was</a:t>
            </a:r>
            <a:r>
              <a:rPr lang="cs-CZ" sz="4400" dirty="0" smtClean="0"/>
              <a:t> to </a:t>
            </a:r>
            <a:r>
              <a:rPr lang="cs-CZ" sz="4400" dirty="0" err="1" smtClean="0"/>
              <a:t>implement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Christian </a:t>
            </a:r>
            <a:r>
              <a:rPr lang="cs-CZ" sz="4400" dirty="0" err="1" smtClean="0"/>
              <a:t>values</a:t>
            </a:r>
            <a:r>
              <a:rPr lang="cs-CZ" sz="4400" dirty="0" smtClean="0"/>
              <a:t> </a:t>
            </a:r>
            <a:r>
              <a:rPr lang="cs-CZ" sz="4400" dirty="0" err="1" smtClean="0"/>
              <a:t>and</a:t>
            </a:r>
            <a:r>
              <a:rPr lang="cs-CZ" sz="4400" dirty="0" smtClean="0"/>
              <a:t> </a:t>
            </a:r>
            <a:r>
              <a:rPr lang="cs-CZ" sz="4400" dirty="0" err="1" smtClean="0"/>
              <a:t>principles</a:t>
            </a:r>
            <a:r>
              <a:rPr lang="cs-CZ" sz="4400" dirty="0" smtClean="0"/>
              <a:t> </a:t>
            </a:r>
            <a:r>
              <a:rPr lang="cs-CZ" sz="4400" dirty="0" err="1" smtClean="0"/>
              <a:t>into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political</a:t>
            </a:r>
            <a:r>
              <a:rPr lang="cs-CZ" sz="4400" dirty="0" smtClean="0"/>
              <a:t> </a:t>
            </a:r>
            <a:r>
              <a:rPr lang="cs-CZ" sz="4400" dirty="0" err="1" smtClean="0"/>
              <a:t>life</a:t>
            </a:r>
            <a:r>
              <a:rPr lang="cs-CZ" sz="4400" dirty="0" smtClean="0"/>
              <a:t>,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moral</a:t>
            </a:r>
            <a:r>
              <a:rPr lang="cs-CZ" sz="4400" dirty="0" smtClean="0"/>
              <a:t> </a:t>
            </a:r>
            <a:r>
              <a:rPr lang="cs-CZ" sz="4400" dirty="0" err="1" smtClean="0"/>
              <a:t>principles</a:t>
            </a:r>
            <a:r>
              <a:rPr lang="cs-CZ" sz="4400" dirty="0" smtClean="0"/>
              <a:t> </a:t>
            </a:r>
            <a:r>
              <a:rPr lang="cs-CZ" sz="4400" dirty="0" err="1" smtClean="0"/>
              <a:t>were</a:t>
            </a:r>
            <a:r>
              <a:rPr lang="cs-CZ" sz="4400" dirty="0" smtClean="0"/>
              <a:t> </a:t>
            </a:r>
            <a:r>
              <a:rPr lang="cs-CZ" sz="4400" dirty="0" err="1" smtClean="0"/>
              <a:t>emphasized</a:t>
            </a:r>
            <a:r>
              <a:rPr lang="cs-CZ" sz="4400" dirty="0" smtClean="0"/>
              <a:t>,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main</a:t>
            </a:r>
            <a:r>
              <a:rPr lang="cs-CZ" sz="4400" dirty="0" smtClean="0"/>
              <a:t> </a:t>
            </a:r>
            <a:r>
              <a:rPr lang="cs-CZ" sz="4400" dirty="0" err="1" smtClean="0"/>
              <a:t>goal</a:t>
            </a:r>
            <a:r>
              <a:rPr lang="cs-CZ" sz="4400" dirty="0" smtClean="0"/>
              <a:t> </a:t>
            </a:r>
            <a:r>
              <a:rPr lang="cs-CZ" sz="4400" dirty="0" err="1" smtClean="0"/>
              <a:t>was</a:t>
            </a:r>
            <a:r>
              <a:rPr lang="cs-CZ" sz="4400" dirty="0" smtClean="0"/>
              <a:t> </a:t>
            </a:r>
            <a:r>
              <a:rPr lang="cs-CZ" sz="4400" dirty="0" err="1" smtClean="0"/>
              <a:t>again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cooperation</a:t>
            </a:r>
            <a:r>
              <a:rPr lang="cs-CZ" sz="4400" dirty="0" smtClean="0"/>
              <a:t> </a:t>
            </a:r>
            <a:r>
              <a:rPr lang="cs-CZ" sz="4400" dirty="0" err="1" smtClean="0"/>
              <a:t>against</a:t>
            </a:r>
            <a:r>
              <a:rPr lang="cs-CZ" sz="4400" dirty="0" smtClean="0"/>
              <a:t> </a:t>
            </a:r>
            <a:r>
              <a:rPr lang="cs-CZ" sz="4400" dirty="0" err="1" smtClean="0"/>
              <a:t>revolutionary</a:t>
            </a:r>
            <a:r>
              <a:rPr lang="cs-CZ" sz="4400" dirty="0" smtClean="0"/>
              <a:t>, </a:t>
            </a:r>
            <a:r>
              <a:rPr lang="cs-CZ" sz="4400" dirty="0" err="1" smtClean="0"/>
              <a:t>liberal</a:t>
            </a:r>
            <a:r>
              <a:rPr lang="cs-CZ" sz="4400" dirty="0" smtClean="0"/>
              <a:t> </a:t>
            </a:r>
            <a:r>
              <a:rPr lang="cs-CZ" sz="4400" dirty="0" err="1" smtClean="0"/>
              <a:t>and</a:t>
            </a:r>
            <a:r>
              <a:rPr lang="cs-CZ" sz="4400" dirty="0" smtClean="0"/>
              <a:t> </a:t>
            </a:r>
            <a:r>
              <a:rPr lang="cs-CZ" sz="4400" dirty="0" err="1" smtClean="0"/>
              <a:t>democratic</a:t>
            </a:r>
            <a:r>
              <a:rPr lang="cs-CZ" sz="4400" dirty="0" smtClean="0"/>
              <a:t> </a:t>
            </a:r>
            <a:r>
              <a:rPr lang="cs-CZ" sz="4400" dirty="0" err="1" smtClean="0"/>
              <a:t>movements</a:t>
            </a:r>
            <a:endParaRPr lang="cs-CZ" sz="4400" dirty="0" smtClean="0"/>
          </a:p>
          <a:p>
            <a:pPr lvl="0"/>
            <a:r>
              <a:rPr lang="cs-CZ" sz="4400" dirty="0" err="1" smtClean="0"/>
              <a:t>later</a:t>
            </a:r>
            <a:r>
              <a:rPr lang="cs-CZ" sz="4400" dirty="0" smtClean="0"/>
              <a:t> </a:t>
            </a:r>
            <a:r>
              <a:rPr lang="cs-CZ" sz="4400" dirty="0" err="1" smtClean="0"/>
              <a:t>it</a:t>
            </a:r>
            <a:r>
              <a:rPr lang="cs-CZ" sz="4400" dirty="0" smtClean="0"/>
              <a:t> </a:t>
            </a:r>
            <a:r>
              <a:rPr lang="cs-CZ" sz="4400" dirty="0" err="1" smtClean="0"/>
              <a:t>was</a:t>
            </a:r>
            <a:r>
              <a:rPr lang="cs-CZ" sz="4400" dirty="0" smtClean="0"/>
              <a:t> </a:t>
            </a:r>
            <a:r>
              <a:rPr lang="cs-CZ" sz="4400" dirty="0" err="1" smtClean="0"/>
              <a:t>signed</a:t>
            </a:r>
            <a:r>
              <a:rPr lang="cs-CZ" sz="4400" dirty="0" smtClean="0"/>
              <a:t> by </a:t>
            </a:r>
            <a:r>
              <a:rPr lang="cs-CZ" sz="4400" dirty="0" err="1" smtClean="0"/>
              <a:t>almost</a:t>
            </a:r>
            <a:r>
              <a:rPr lang="cs-CZ" sz="4400" dirty="0" smtClean="0"/>
              <a:t> </a:t>
            </a:r>
            <a:r>
              <a:rPr lang="cs-CZ" sz="4400" dirty="0" err="1" smtClean="0"/>
              <a:t>all</a:t>
            </a:r>
            <a:r>
              <a:rPr lang="cs-CZ" sz="4400" dirty="0" smtClean="0"/>
              <a:t> </a:t>
            </a:r>
            <a:r>
              <a:rPr lang="cs-CZ" sz="4400" dirty="0" err="1" smtClean="0"/>
              <a:t>European</a:t>
            </a:r>
            <a:r>
              <a:rPr lang="cs-CZ" sz="4400" dirty="0" smtClean="0"/>
              <a:t> </a:t>
            </a:r>
            <a:r>
              <a:rPr lang="cs-CZ" sz="4400" dirty="0" err="1" smtClean="0"/>
              <a:t>rulers</a:t>
            </a:r>
            <a:r>
              <a:rPr lang="cs-CZ" sz="4400" dirty="0" smtClean="0"/>
              <a:t>, </a:t>
            </a:r>
            <a:r>
              <a:rPr lang="cs-CZ" sz="4400" dirty="0" err="1" smtClean="0"/>
              <a:t>except</a:t>
            </a:r>
            <a:r>
              <a:rPr lang="cs-CZ" sz="4400" dirty="0" smtClean="0"/>
              <a:t> </a:t>
            </a:r>
            <a:r>
              <a:rPr lang="cs-CZ" sz="4400" dirty="0" err="1" smtClean="0"/>
              <a:t>those</a:t>
            </a:r>
            <a:r>
              <a:rPr lang="cs-CZ" sz="4400" dirty="0" smtClean="0"/>
              <a:t> </a:t>
            </a:r>
            <a:r>
              <a:rPr lang="cs-CZ" sz="4400" dirty="0" err="1" smtClean="0"/>
              <a:t>from</a:t>
            </a:r>
            <a:r>
              <a:rPr lang="cs-CZ" sz="4400" dirty="0" smtClean="0"/>
              <a:t> </a:t>
            </a:r>
            <a:r>
              <a:rPr lang="cs-CZ" sz="4400" dirty="0" err="1" smtClean="0"/>
              <a:t>Skandinavia</a:t>
            </a:r>
            <a:r>
              <a:rPr lang="cs-CZ" sz="4400" dirty="0" smtClean="0"/>
              <a:t>, Osman </a:t>
            </a:r>
            <a:r>
              <a:rPr lang="cs-CZ" sz="4400" dirty="0" err="1" smtClean="0"/>
              <a:t>Sultan</a:t>
            </a:r>
            <a:r>
              <a:rPr lang="cs-CZ" sz="4400" dirty="0" smtClean="0"/>
              <a:t> </a:t>
            </a:r>
            <a:r>
              <a:rPr lang="cs-CZ" sz="4400" dirty="0" err="1" smtClean="0"/>
              <a:t>and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Pope, </a:t>
            </a:r>
            <a:r>
              <a:rPr lang="cs-CZ" sz="4400" dirty="0" err="1" smtClean="0"/>
              <a:t>the</a:t>
            </a:r>
            <a:r>
              <a:rPr lang="cs-CZ" sz="4400" dirty="0" smtClean="0"/>
              <a:t> Great </a:t>
            </a:r>
            <a:r>
              <a:rPr lang="cs-CZ" sz="4400" dirty="0" err="1" smtClean="0"/>
              <a:t>Britain</a:t>
            </a:r>
            <a:r>
              <a:rPr lang="cs-CZ" sz="4400" dirty="0" smtClean="0"/>
              <a:t> </a:t>
            </a:r>
            <a:r>
              <a:rPr lang="cs-CZ" sz="4400" dirty="0" err="1" smtClean="0"/>
              <a:t>left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systém </a:t>
            </a:r>
            <a:r>
              <a:rPr lang="cs-CZ" sz="4400" dirty="0" err="1" smtClean="0"/>
              <a:t>of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Holy</a:t>
            </a:r>
            <a:r>
              <a:rPr lang="cs-CZ" sz="4400" dirty="0" smtClean="0"/>
              <a:t> </a:t>
            </a:r>
            <a:r>
              <a:rPr lang="cs-CZ" sz="4400" dirty="0" err="1" smtClean="0"/>
              <a:t>Alliance</a:t>
            </a:r>
            <a:r>
              <a:rPr lang="cs-CZ" sz="4400" dirty="0" smtClean="0"/>
              <a:t> in 1822</a:t>
            </a:r>
          </a:p>
          <a:p>
            <a:pPr lvl="0"/>
            <a:r>
              <a:rPr lang="cs-CZ" sz="4400" dirty="0" smtClean="0"/>
              <a:t>1818 –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occupation</a:t>
            </a:r>
            <a:r>
              <a:rPr lang="cs-CZ" sz="4400" dirty="0" smtClean="0"/>
              <a:t> </a:t>
            </a:r>
            <a:r>
              <a:rPr lang="cs-CZ" sz="4400" dirty="0" err="1" smtClean="0"/>
              <a:t>of</a:t>
            </a:r>
            <a:r>
              <a:rPr lang="cs-CZ" sz="4400" dirty="0" smtClean="0"/>
              <a:t> France </a:t>
            </a:r>
            <a:r>
              <a:rPr lang="cs-CZ" sz="4400" dirty="0" err="1" smtClean="0"/>
              <a:t>was</a:t>
            </a:r>
            <a:r>
              <a:rPr lang="cs-CZ" sz="4400" dirty="0" smtClean="0"/>
              <a:t> </a:t>
            </a:r>
            <a:r>
              <a:rPr lang="cs-CZ" sz="4400" dirty="0" err="1" smtClean="0"/>
              <a:t>finished</a:t>
            </a:r>
            <a:r>
              <a:rPr lang="cs-CZ" sz="4400" dirty="0" smtClean="0"/>
              <a:t> – France </a:t>
            </a:r>
            <a:r>
              <a:rPr lang="cs-CZ" sz="4400" dirty="0" err="1" smtClean="0"/>
              <a:t>acceded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Quadrupple</a:t>
            </a:r>
            <a:r>
              <a:rPr lang="cs-CZ" sz="4400" dirty="0" smtClean="0"/>
              <a:t> </a:t>
            </a:r>
            <a:r>
              <a:rPr lang="cs-CZ" sz="4400" dirty="0" err="1" smtClean="0"/>
              <a:t>Alliance</a:t>
            </a:r>
            <a:r>
              <a:rPr lang="cs-CZ" sz="4400" dirty="0" smtClean="0"/>
              <a:t> → </a:t>
            </a:r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b="1" dirty="0" err="1" smtClean="0"/>
              <a:t>Quintupple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Alliance</a:t>
            </a:r>
            <a:r>
              <a:rPr lang="cs-CZ" sz="4400" dirty="0" smtClean="0"/>
              <a:t> </a:t>
            </a:r>
            <a:r>
              <a:rPr lang="cs-CZ" sz="4400" dirty="0" err="1" smtClean="0"/>
              <a:t>was</a:t>
            </a:r>
            <a:r>
              <a:rPr lang="cs-CZ" sz="4400" dirty="0" smtClean="0"/>
              <a:t> </a:t>
            </a:r>
            <a:r>
              <a:rPr lang="cs-CZ" sz="4400" dirty="0" err="1" smtClean="0"/>
              <a:t>established</a:t>
            </a:r>
            <a:endParaRPr lang="cs-CZ" sz="4400" dirty="0" smtClean="0"/>
          </a:p>
          <a:p>
            <a:pPr lvl="0"/>
            <a:r>
              <a:rPr lang="cs-CZ" sz="4400" dirty="0" err="1" smtClean="0"/>
              <a:t>the</a:t>
            </a:r>
            <a:r>
              <a:rPr lang="cs-CZ" sz="4400" dirty="0" smtClean="0"/>
              <a:t> </a:t>
            </a:r>
            <a:r>
              <a:rPr lang="cs-CZ" sz="4400" dirty="0" err="1" smtClean="0"/>
              <a:t>meetings</a:t>
            </a:r>
            <a:r>
              <a:rPr lang="cs-CZ" sz="4400" dirty="0" smtClean="0"/>
              <a:t> </a:t>
            </a:r>
            <a:r>
              <a:rPr lang="cs-CZ" sz="4400" dirty="0" err="1" smtClean="0"/>
              <a:t>of</a:t>
            </a:r>
            <a:r>
              <a:rPr lang="cs-CZ" sz="4400" dirty="0" smtClean="0"/>
              <a:t> </a:t>
            </a:r>
            <a:r>
              <a:rPr lang="cs-CZ" sz="4400" dirty="0" err="1" smtClean="0"/>
              <a:t>the</a:t>
            </a:r>
            <a:r>
              <a:rPr lang="cs-CZ" sz="4400" dirty="0" smtClean="0"/>
              <a:t> Great </a:t>
            </a:r>
            <a:r>
              <a:rPr lang="cs-CZ" sz="4400" dirty="0" err="1" smtClean="0"/>
              <a:t>Powers</a:t>
            </a:r>
            <a:r>
              <a:rPr lang="cs-CZ" sz="4400" dirty="0" smtClean="0"/>
              <a:t> </a:t>
            </a:r>
            <a:r>
              <a:rPr lang="cs-CZ" sz="4400" dirty="0" err="1" smtClean="0"/>
              <a:t>during</a:t>
            </a:r>
            <a:r>
              <a:rPr lang="cs-CZ" sz="4400" dirty="0" smtClean="0"/>
              <a:t> </a:t>
            </a:r>
            <a:r>
              <a:rPr lang="cs-CZ" sz="4400" dirty="0" err="1" smtClean="0"/>
              <a:t>this</a:t>
            </a:r>
            <a:r>
              <a:rPr lang="cs-CZ" sz="4400" dirty="0" smtClean="0"/>
              <a:t> period: </a:t>
            </a:r>
            <a:r>
              <a:rPr lang="cs-CZ" sz="4400" dirty="0" err="1" smtClean="0"/>
              <a:t>Aachen</a:t>
            </a:r>
            <a:r>
              <a:rPr lang="cs-CZ" sz="4400" dirty="0" smtClean="0"/>
              <a:t> (1818), </a:t>
            </a:r>
            <a:r>
              <a:rPr lang="cs-CZ" sz="4400" dirty="0" err="1" smtClean="0"/>
              <a:t>Carlsbad</a:t>
            </a:r>
            <a:r>
              <a:rPr lang="cs-CZ" sz="4400" dirty="0" smtClean="0"/>
              <a:t> (1819), Verona (1822), London (1832), Berlin (1878)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548680"/>
            <a:ext cx="7239000" cy="660688"/>
          </a:xfrm>
        </p:spPr>
        <p:txBody>
          <a:bodyPr>
            <a:normAutofit fontScale="90000"/>
          </a:bodyPr>
          <a:lstStyle/>
          <a:p>
            <a:r>
              <a:rPr lang="cs-CZ" sz="3100" dirty="0" err="1" smtClean="0"/>
              <a:t>The</a:t>
            </a:r>
            <a:r>
              <a:rPr lang="cs-CZ" sz="3100" dirty="0" smtClean="0"/>
              <a:t> </a:t>
            </a:r>
            <a:r>
              <a:rPr lang="cs-CZ" sz="3100" dirty="0" err="1" smtClean="0"/>
              <a:t>Rise</a:t>
            </a:r>
            <a:r>
              <a:rPr lang="cs-CZ" sz="3100" dirty="0" smtClean="0"/>
              <a:t> </a:t>
            </a:r>
            <a:r>
              <a:rPr lang="cs-CZ" sz="3100" dirty="0" err="1" smtClean="0"/>
              <a:t>of</a:t>
            </a:r>
            <a:r>
              <a:rPr lang="cs-CZ" sz="3100" dirty="0" smtClean="0"/>
              <a:t> </a:t>
            </a:r>
            <a:r>
              <a:rPr lang="cs-CZ" sz="3100" dirty="0" err="1" smtClean="0"/>
              <a:t>National</a:t>
            </a:r>
            <a:r>
              <a:rPr lang="cs-CZ" sz="3100" dirty="0" smtClean="0"/>
              <a:t> </a:t>
            </a:r>
            <a:r>
              <a:rPr lang="cs-CZ" sz="3100" dirty="0" err="1" smtClean="0"/>
              <a:t>Movements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124744"/>
            <a:ext cx="7715200" cy="5330992"/>
          </a:xfrm>
        </p:spPr>
        <p:txBody>
          <a:bodyPr/>
          <a:lstStyle/>
          <a:p>
            <a:r>
              <a:rPr lang="cs-CZ" b="1" i="1" dirty="0" err="1" smtClean="0"/>
              <a:t>The</a:t>
            </a:r>
            <a:r>
              <a:rPr lang="cs-CZ" b="1" i="1" dirty="0" smtClean="0"/>
              <a:t> </a:t>
            </a:r>
            <a:r>
              <a:rPr lang="cs-CZ" b="1" i="1" dirty="0" err="1" smtClean="0"/>
              <a:t>first</a:t>
            </a:r>
            <a:r>
              <a:rPr lang="cs-CZ" b="1" i="1" dirty="0" smtClean="0"/>
              <a:t> </a:t>
            </a:r>
            <a:r>
              <a:rPr lang="cs-CZ" b="1" i="1" dirty="0" err="1" smtClean="0"/>
              <a:t>wave</a:t>
            </a:r>
            <a:r>
              <a:rPr lang="cs-CZ" b="1" i="1" dirty="0" smtClean="0"/>
              <a:t>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</a:t>
            </a:r>
            <a:r>
              <a:rPr lang="cs-CZ" b="1" i="1" dirty="0" err="1" smtClean="0"/>
              <a:t>the</a:t>
            </a:r>
            <a:r>
              <a:rPr lang="cs-CZ" b="1" i="1" dirty="0" smtClean="0"/>
              <a:t> </a:t>
            </a:r>
            <a:r>
              <a:rPr lang="cs-CZ" b="1" i="1" dirty="0" err="1" smtClean="0"/>
              <a:t>national</a:t>
            </a:r>
            <a:r>
              <a:rPr lang="cs-CZ" b="1" i="1" dirty="0" smtClean="0"/>
              <a:t> </a:t>
            </a:r>
            <a:r>
              <a:rPr lang="cs-CZ" b="1" i="1" dirty="0" err="1" smtClean="0"/>
              <a:t>movements</a:t>
            </a:r>
            <a:r>
              <a:rPr lang="cs-CZ" b="1" i="1" dirty="0" smtClean="0"/>
              <a:t> – 1820s:</a:t>
            </a:r>
            <a:endParaRPr lang="cs-CZ" dirty="0" smtClean="0"/>
          </a:p>
          <a:p>
            <a:pPr lvl="0">
              <a:buFont typeface="Arial" pitchFamily="34" charset="0"/>
              <a:buChar char="•"/>
            </a:pPr>
            <a:r>
              <a:rPr lang="cs-CZ" dirty="0" err="1" smtClean="0"/>
              <a:t>German</a:t>
            </a:r>
            <a:r>
              <a:rPr lang="cs-CZ" dirty="0" smtClean="0"/>
              <a:t> </a:t>
            </a:r>
            <a:r>
              <a:rPr lang="cs-CZ" dirty="0" err="1" smtClean="0"/>
              <a:t>states</a:t>
            </a:r>
            <a:endParaRPr lang="cs-CZ" dirty="0" smtClean="0"/>
          </a:p>
          <a:p>
            <a:pPr lvl="0">
              <a:buFont typeface="Arial" pitchFamily="34" charset="0"/>
              <a:buChar char="•"/>
            </a:pPr>
            <a:r>
              <a:rPr lang="cs-CZ" dirty="0" err="1" smtClean="0"/>
              <a:t>Italian</a:t>
            </a:r>
            <a:r>
              <a:rPr lang="cs-CZ" dirty="0" smtClean="0"/>
              <a:t> </a:t>
            </a:r>
            <a:r>
              <a:rPr lang="cs-CZ" dirty="0" err="1" smtClean="0"/>
              <a:t>states</a:t>
            </a:r>
            <a:endParaRPr lang="cs-CZ" dirty="0" smtClean="0"/>
          </a:p>
          <a:p>
            <a:endParaRPr lang="cs-CZ" dirty="0" smtClean="0"/>
          </a:p>
          <a:p>
            <a:r>
              <a:rPr lang="cs-CZ" b="1" i="1" dirty="0" err="1" smtClean="0"/>
              <a:t>The</a:t>
            </a:r>
            <a:r>
              <a:rPr lang="cs-CZ" b="1" i="1" dirty="0" smtClean="0"/>
              <a:t> </a:t>
            </a:r>
            <a:r>
              <a:rPr lang="cs-CZ" b="1" i="1" dirty="0" err="1" smtClean="0"/>
              <a:t>second</a:t>
            </a:r>
            <a:r>
              <a:rPr lang="cs-CZ" b="1" i="1" dirty="0" smtClean="0"/>
              <a:t> </a:t>
            </a:r>
            <a:r>
              <a:rPr lang="cs-CZ" b="1" i="1" dirty="0" err="1" smtClean="0"/>
              <a:t>wave</a:t>
            </a:r>
            <a:r>
              <a:rPr lang="cs-CZ" b="1" i="1" dirty="0" smtClean="0"/>
              <a:t>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</a:t>
            </a:r>
            <a:r>
              <a:rPr lang="cs-CZ" b="1" i="1" dirty="0" err="1" smtClean="0"/>
              <a:t>national</a:t>
            </a:r>
            <a:r>
              <a:rPr lang="cs-CZ" b="1" i="1" dirty="0" smtClean="0"/>
              <a:t> </a:t>
            </a:r>
            <a:r>
              <a:rPr lang="cs-CZ" b="1" i="1" dirty="0" err="1" smtClean="0"/>
              <a:t>movements</a:t>
            </a:r>
            <a:r>
              <a:rPr lang="cs-CZ" b="1" i="1" dirty="0" smtClean="0"/>
              <a:t> in 1830s:</a:t>
            </a:r>
            <a:endParaRPr lang="cs-CZ" dirty="0" smtClean="0"/>
          </a:p>
          <a:p>
            <a:pPr lvl="0">
              <a:buFont typeface="Arial" pitchFamily="34" charset="0"/>
              <a:buChar char="•"/>
            </a:pPr>
            <a:r>
              <a:rPr lang="cs-CZ" dirty="0" err="1" smtClean="0"/>
              <a:t>almost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whole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endParaRPr lang="cs-CZ" dirty="0" smtClean="0"/>
          </a:p>
          <a:p>
            <a:pPr lvl="0">
              <a:buFont typeface="Arial" pitchFamily="34" charset="0"/>
              <a:buChar char="•"/>
            </a:pPr>
            <a:r>
              <a:rPr lang="cs-CZ" dirty="0" err="1" smtClean="0"/>
              <a:t>started</a:t>
            </a:r>
            <a:r>
              <a:rPr lang="cs-CZ" dirty="0" smtClean="0"/>
              <a:t> in France (</a:t>
            </a:r>
            <a:r>
              <a:rPr lang="cs-CZ" dirty="0" err="1" smtClean="0"/>
              <a:t>against</a:t>
            </a:r>
            <a:r>
              <a:rPr lang="cs-CZ" dirty="0" smtClean="0"/>
              <a:t> </a:t>
            </a:r>
            <a:r>
              <a:rPr lang="cs-CZ" dirty="0" err="1" smtClean="0"/>
              <a:t>extremly</a:t>
            </a:r>
            <a:r>
              <a:rPr lang="cs-CZ" dirty="0" smtClean="0"/>
              <a:t> </a:t>
            </a:r>
            <a:r>
              <a:rPr lang="cs-CZ" dirty="0" err="1" smtClean="0"/>
              <a:t>conservative</a:t>
            </a:r>
            <a:r>
              <a:rPr lang="cs-CZ" dirty="0" smtClean="0"/>
              <a:t> king Charles X) , </a:t>
            </a:r>
            <a:r>
              <a:rPr lang="cs-CZ" dirty="0" err="1" smtClean="0"/>
              <a:t>then</a:t>
            </a:r>
            <a:r>
              <a:rPr lang="cs-CZ" dirty="0" smtClean="0"/>
              <a:t> </a:t>
            </a:r>
            <a:r>
              <a:rPr lang="cs-CZ" dirty="0" err="1" smtClean="0"/>
              <a:t>spread</a:t>
            </a:r>
            <a:r>
              <a:rPr lang="cs-CZ" dirty="0" smtClean="0"/>
              <a:t> to </a:t>
            </a:r>
            <a:r>
              <a:rPr lang="cs-CZ" dirty="0" err="1" smtClean="0"/>
              <a:t>Belgium</a:t>
            </a:r>
            <a:r>
              <a:rPr lang="cs-CZ" dirty="0" smtClean="0"/>
              <a:t>, to Italy </a:t>
            </a:r>
            <a:r>
              <a:rPr lang="cs-CZ" dirty="0" err="1" smtClean="0"/>
              <a:t>and</a:t>
            </a:r>
            <a:r>
              <a:rPr lang="cs-CZ" dirty="0" smtClean="0"/>
              <a:t> to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states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err="1" smtClean="0"/>
              <a:t>Poland</a:t>
            </a:r>
            <a:r>
              <a:rPr lang="cs-CZ" sz="2800" dirty="0" smtClean="0"/>
              <a:t> – </a:t>
            </a:r>
            <a:r>
              <a:rPr lang="cs-CZ" sz="2800" dirty="0" err="1" smtClean="0"/>
              <a:t>November</a:t>
            </a:r>
            <a:r>
              <a:rPr lang="cs-CZ" sz="2800" dirty="0" smtClean="0"/>
              <a:t> </a:t>
            </a:r>
            <a:r>
              <a:rPr lang="cs-CZ" sz="2800" dirty="0" err="1" smtClean="0"/>
              <a:t>Uprising</a:t>
            </a:r>
            <a:r>
              <a:rPr lang="cs-CZ" sz="2800" dirty="0" smtClean="0"/>
              <a:t> 1830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0" y="980728"/>
            <a:ext cx="3563888" cy="532859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Napoleonic</a:t>
            </a:r>
            <a:r>
              <a:rPr lang="cs-CZ" dirty="0" smtClean="0"/>
              <a:t> </a:t>
            </a:r>
            <a:r>
              <a:rPr lang="cs-CZ" dirty="0" err="1" smtClean="0"/>
              <a:t>wars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Congress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Vienna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three</a:t>
            </a:r>
            <a:r>
              <a:rPr lang="cs-CZ" dirty="0" smtClean="0"/>
              <a:t> </a:t>
            </a:r>
            <a:r>
              <a:rPr lang="cs-CZ" dirty="0" err="1" smtClean="0"/>
              <a:t>states</a:t>
            </a:r>
            <a:r>
              <a:rPr lang="cs-CZ" dirty="0" smtClean="0"/>
              <a:t> in </a:t>
            </a:r>
            <a:r>
              <a:rPr lang="cs-CZ" dirty="0" err="1" smtClean="0"/>
              <a:t>Poland</a:t>
            </a:r>
            <a:r>
              <a:rPr lang="cs-CZ" dirty="0" smtClean="0"/>
              <a:t>:</a:t>
            </a:r>
          </a:p>
          <a:p>
            <a:pPr lvl="0">
              <a:buFont typeface="Arial" pitchFamily="34" charset="0"/>
              <a:buChar char="•"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semi</a:t>
            </a:r>
            <a:r>
              <a:rPr lang="cs-CZ" dirty="0" smtClean="0"/>
              <a:t>-</a:t>
            </a:r>
            <a:r>
              <a:rPr lang="cs-CZ" dirty="0" err="1" smtClean="0"/>
              <a:t>autonomous</a:t>
            </a:r>
            <a:r>
              <a:rPr lang="cs-CZ" dirty="0" smtClean="0"/>
              <a:t> </a:t>
            </a:r>
            <a:r>
              <a:rPr lang="cs-CZ" dirty="0" err="1" smtClean="0"/>
              <a:t>so</a:t>
            </a:r>
            <a:r>
              <a:rPr lang="cs-CZ" dirty="0" smtClean="0"/>
              <a:t>-</a:t>
            </a:r>
            <a:r>
              <a:rPr lang="cs-CZ" dirty="0" err="1" smtClean="0"/>
              <a:t>called</a:t>
            </a:r>
            <a:r>
              <a:rPr lang="cs-CZ" dirty="0" smtClean="0"/>
              <a:t> </a:t>
            </a:r>
            <a:r>
              <a:rPr lang="cs-CZ" dirty="0" err="1" smtClean="0"/>
              <a:t>Congress</a:t>
            </a:r>
            <a:r>
              <a:rPr lang="cs-CZ" dirty="0" smtClean="0"/>
              <a:t> </a:t>
            </a:r>
            <a:r>
              <a:rPr lang="cs-CZ" dirty="0" err="1" smtClean="0"/>
              <a:t>Kingdom</a:t>
            </a:r>
            <a:r>
              <a:rPr lang="cs-CZ" dirty="0" smtClean="0"/>
              <a:t> </a:t>
            </a:r>
            <a:r>
              <a:rPr lang="cs-CZ" dirty="0" err="1" smtClean="0"/>
              <a:t>controlled</a:t>
            </a:r>
            <a:r>
              <a:rPr lang="cs-CZ" dirty="0" smtClean="0"/>
              <a:t> by </a:t>
            </a:r>
            <a:r>
              <a:rPr lang="cs-CZ" dirty="0" err="1" smtClean="0"/>
              <a:t>Russia</a:t>
            </a:r>
            <a:r>
              <a:rPr lang="cs-CZ" dirty="0" smtClean="0"/>
              <a:t> –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united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Russia</a:t>
            </a:r>
            <a:r>
              <a:rPr lang="cs-CZ" dirty="0" smtClean="0"/>
              <a:t> </a:t>
            </a:r>
            <a:r>
              <a:rPr lang="cs-CZ" dirty="0" err="1" smtClean="0"/>
              <a:t>through</a:t>
            </a:r>
            <a:r>
              <a:rPr lang="cs-CZ" dirty="0" smtClean="0"/>
              <a:t> a </a:t>
            </a:r>
            <a:r>
              <a:rPr lang="cs-CZ" dirty="0" err="1" smtClean="0"/>
              <a:t>personal</a:t>
            </a:r>
            <a:r>
              <a:rPr lang="cs-CZ" dirty="0" smtClean="0"/>
              <a:t> union</a:t>
            </a:r>
          </a:p>
          <a:p>
            <a:pPr lvl="0">
              <a:buFont typeface="Arial" pitchFamily="34" charset="0"/>
              <a:buChar char="•"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semi</a:t>
            </a:r>
            <a:r>
              <a:rPr lang="cs-CZ" dirty="0" smtClean="0"/>
              <a:t>-</a:t>
            </a:r>
            <a:r>
              <a:rPr lang="cs-CZ" dirty="0" err="1" smtClean="0"/>
              <a:t>autonomous</a:t>
            </a:r>
            <a:r>
              <a:rPr lang="cs-CZ" dirty="0" smtClean="0"/>
              <a:t> Grand Duchy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Poznań</a:t>
            </a:r>
            <a:r>
              <a:rPr lang="cs-CZ" dirty="0" smtClean="0"/>
              <a:t> </a:t>
            </a:r>
            <a:r>
              <a:rPr lang="cs-CZ" dirty="0" err="1" smtClean="0"/>
              <a:t>controlled</a:t>
            </a:r>
            <a:r>
              <a:rPr lang="cs-CZ" dirty="0" smtClean="0"/>
              <a:t> by </a:t>
            </a:r>
            <a:r>
              <a:rPr lang="cs-CZ" dirty="0" err="1" smtClean="0"/>
              <a:t>Prussia</a:t>
            </a:r>
            <a:endParaRPr lang="cs-CZ" dirty="0" smtClean="0"/>
          </a:p>
          <a:p>
            <a:pPr lvl="0">
              <a:buFont typeface="Arial" pitchFamily="34" charset="0"/>
              <a:buChar char="•"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semi</a:t>
            </a:r>
            <a:r>
              <a:rPr lang="cs-CZ" dirty="0" smtClean="0"/>
              <a:t>-</a:t>
            </a:r>
            <a:r>
              <a:rPr lang="cs-CZ" dirty="0" err="1" smtClean="0"/>
              <a:t>autonomous</a:t>
            </a:r>
            <a:r>
              <a:rPr lang="cs-CZ" dirty="0" smtClean="0"/>
              <a:t> </a:t>
            </a:r>
            <a:r>
              <a:rPr lang="cs-CZ" dirty="0" err="1" smtClean="0"/>
              <a:t>Kingdom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Galicia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Sandomer</a:t>
            </a:r>
            <a:r>
              <a:rPr lang="cs-CZ" dirty="0" smtClean="0"/>
              <a:t> </a:t>
            </a:r>
            <a:r>
              <a:rPr lang="cs-CZ" dirty="0" err="1" smtClean="0"/>
              <a:t>controlled</a:t>
            </a:r>
            <a:r>
              <a:rPr lang="cs-CZ" dirty="0" smtClean="0"/>
              <a:t> by </a:t>
            </a:r>
            <a:r>
              <a:rPr lang="cs-CZ" dirty="0" err="1" smtClean="0"/>
              <a:t>Austria</a:t>
            </a: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pic>
        <p:nvPicPr>
          <p:cNvPr id="7" name="Zástupný symbol pro obsah 6" descr="605px-Congress_Poland_in_1815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491880" y="1124744"/>
            <a:ext cx="5184576" cy="5141727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320040"/>
            <a:ext cx="8640960" cy="588680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Poland</a:t>
            </a:r>
            <a:r>
              <a:rPr lang="cs-CZ" sz="2800" dirty="0" smtClean="0"/>
              <a:t> – </a:t>
            </a:r>
            <a:r>
              <a:rPr lang="cs-CZ" sz="2800" dirty="0" err="1" smtClean="0"/>
              <a:t>November</a:t>
            </a:r>
            <a:r>
              <a:rPr lang="cs-CZ" sz="2800" dirty="0" smtClean="0"/>
              <a:t> </a:t>
            </a:r>
            <a:r>
              <a:rPr lang="cs-CZ" sz="2800" dirty="0" err="1" smtClean="0"/>
              <a:t>Uprising</a:t>
            </a:r>
            <a:r>
              <a:rPr lang="cs-CZ" sz="2800" dirty="0" smtClean="0"/>
              <a:t> 1830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733256"/>
          </a:xfrm>
        </p:spPr>
        <p:txBody>
          <a:bodyPr>
            <a:normAutofit fontScale="92500"/>
          </a:bodyPr>
          <a:lstStyle/>
          <a:p>
            <a:pPr lvl="0"/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outbreak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uprising</a:t>
            </a:r>
            <a:r>
              <a:rPr lang="cs-CZ" dirty="0" smtClean="0"/>
              <a:t> – </a:t>
            </a:r>
            <a:r>
              <a:rPr lang="cs-CZ" dirty="0" err="1" smtClean="0"/>
              <a:t>November</a:t>
            </a:r>
            <a:r>
              <a:rPr lang="cs-CZ" dirty="0" smtClean="0"/>
              <a:t> 29, 1830 in </a:t>
            </a:r>
            <a:r>
              <a:rPr lang="cs-CZ" dirty="0" err="1" smtClean="0"/>
              <a:t>Warsaw</a:t>
            </a:r>
            <a:endParaRPr lang="cs-CZ" dirty="0" smtClean="0"/>
          </a:p>
          <a:p>
            <a:pPr lvl="0"/>
            <a:r>
              <a:rPr lang="cs-CZ" dirty="0" smtClean="0"/>
              <a:t>On 25 </a:t>
            </a:r>
            <a:r>
              <a:rPr lang="cs-CZ" dirty="0" err="1" smtClean="0"/>
              <a:t>January</a:t>
            </a:r>
            <a:r>
              <a:rPr lang="cs-CZ" dirty="0" smtClean="0"/>
              <a:t> 1831, </a:t>
            </a:r>
            <a:r>
              <a:rPr lang="cs-CZ" dirty="0" err="1" smtClean="0"/>
              <a:t>the</a:t>
            </a:r>
            <a:r>
              <a:rPr lang="cs-CZ" dirty="0" smtClean="0"/>
              <a:t> Sejm </a:t>
            </a:r>
            <a:r>
              <a:rPr lang="cs-CZ" dirty="0" err="1" smtClean="0"/>
              <a:t>passed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Act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Dethronization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Tsar</a:t>
            </a:r>
            <a:r>
              <a:rPr lang="cs-CZ" dirty="0" smtClean="0"/>
              <a:t> </a:t>
            </a:r>
            <a:r>
              <a:rPr lang="cs-CZ" dirty="0" err="1" smtClean="0"/>
              <a:t>Nicolas</a:t>
            </a:r>
            <a:r>
              <a:rPr lang="cs-CZ" dirty="0" smtClean="0"/>
              <a:t> I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ended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personal</a:t>
            </a:r>
            <a:r>
              <a:rPr lang="cs-CZ" dirty="0" smtClean="0"/>
              <a:t> union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Russia</a:t>
            </a:r>
            <a:endParaRPr lang="cs-CZ" dirty="0" smtClean="0"/>
          </a:p>
          <a:p>
            <a:pPr lvl="0"/>
            <a:r>
              <a:rPr lang="cs-CZ" b="1" dirty="0" smtClean="0"/>
              <a:t>on 29 </a:t>
            </a:r>
            <a:r>
              <a:rPr lang="cs-CZ" b="1" dirty="0" err="1" smtClean="0"/>
              <a:t>January</a:t>
            </a:r>
            <a:r>
              <a:rPr lang="cs-CZ" b="1" dirty="0" smtClean="0"/>
              <a:t> 1831 Prince Adam </a:t>
            </a:r>
            <a:r>
              <a:rPr lang="cs-CZ" b="1" dirty="0" err="1" smtClean="0"/>
              <a:t>Czartoryzski</a:t>
            </a:r>
            <a:r>
              <a:rPr lang="cs-CZ" b="1" dirty="0" smtClean="0"/>
              <a:t> </a:t>
            </a:r>
            <a:r>
              <a:rPr lang="cs-CZ" dirty="0" err="1" smtClean="0"/>
              <a:t>became</a:t>
            </a:r>
            <a:r>
              <a:rPr lang="cs-CZ" dirty="0" smtClean="0"/>
              <a:t> President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Polish</a:t>
            </a:r>
            <a:r>
              <a:rPr lang="cs-CZ" dirty="0" smtClean="0"/>
              <a:t> </a:t>
            </a:r>
            <a:r>
              <a:rPr lang="cs-CZ" dirty="0" err="1" smtClean="0"/>
              <a:t>National</a:t>
            </a:r>
            <a:r>
              <a:rPr lang="cs-CZ" dirty="0" smtClean="0"/>
              <a:t> </a:t>
            </a:r>
            <a:r>
              <a:rPr lang="cs-CZ" dirty="0" err="1" smtClean="0"/>
              <a:t>Government</a:t>
            </a:r>
            <a:r>
              <a:rPr lang="cs-CZ" dirty="0" smtClean="0"/>
              <a:t> </a:t>
            </a:r>
          </a:p>
          <a:p>
            <a:pPr lvl="0"/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Russians</a:t>
            </a:r>
            <a:r>
              <a:rPr lang="cs-CZ" dirty="0" smtClean="0"/>
              <a:t> </a:t>
            </a:r>
            <a:r>
              <a:rPr lang="cs-CZ" dirty="0" err="1" smtClean="0"/>
              <a:t>formed</a:t>
            </a:r>
            <a:r>
              <a:rPr lang="cs-CZ" dirty="0" smtClean="0"/>
              <a:t> </a:t>
            </a:r>
            <a:r>
              <a:rPr lang="cs-CZ" dirty="0" err="1" smtClean="0"/>
              <a:t>very</a:t>
            </a:r>
            <a:r>
              <a:rPr lang="cs-CZ" dirty="0" smtClean="0"/>
              <a:t> </a:t>
            </a:r>
            <a:r>
              <a:rPr lang="cs-CZ" dirty="0" err="1" smtClean="0"/>
              <a:t>strong</a:t>
            </a:r>
            <a:r>
              <a:rPr lang="cs-CZ" dirty="0" smtClean="0"/>
              <a:t> </a:t>
            </a:r>
            <a:r>
              <a:rPr lang="cs-CZ" dirty="0" err="1" smtClean="0"/>
              <a:t>army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defeated</a:t>
            </a:r>
            <a:r>
              <a:rPr lang="cs-CZ" dirty="0" smtClean="0"/>
              <a:t> </a:t>
            </a:r>
            <a:r>
              <a:rPr lang="cs-CZ" dirty="0" err="1" smtClean="0"/>
              <a:t>Polish</a:t>
            </a:r>
            <a:r>
              <a:rPr lang="cs-CZ" dirty="0" smtClean="0"/>
              <a:t> </a:t>
            </a:r>
            <a:r>
              <a:rPr lang="cs-CZ" dirty="0" err="1" smtClean="0"/>
              <a:t>army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Battle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Ostrolenka</a:t>
            </a:r>
            <a:r>
              <a:rPr lang="cs-CZ" dirty="0" smtClean="0"/>
              <a:t> in May 1831</a:t>
            </a:r>
          </a:p>
          <a:p>
            <a:pPr lvl="0"/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Polish</a:t>
            </a:r>
            <a:r>
              <a:rPr lang="cs-CZ" dirty="0" smtClean="0"/>
              <a:t> </a:t>
            </a:r>
            <a:r>
              <a:rPr lang="cs-CZ" dirty="0" err="1" smtClean="0"/>
              <a:t>Uprising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supressed</a:t>
            </a:r>
            <a:endParaRPr lang="cs-CZ" dirty="0" smtClean="0"/>
          </a:p>
          <a:p>
            <a:pPr lvl="0"/>
            <a:r>
              <a:rPr lang="cs-CZ" dirty="0" err="1" smtClean="0"/>
              <a:t>cruel</a:t>
            </a:r>
            <a:r>
              <a:rPr lang="cs-CZ" dirty="0" smtClean="0"/>
              <a:t> </a:t>
            </a:r>
            <a:r>
              <a:rPr lang="cs-CZ" dirty="0" err="1" smtClean="0"/>
              <a:t>persecution</a:t>
            </a:r>
            <a:r>
              <a:rPr lang="cs-CZ" dirty="0" smtClean="0"/>
              <a:t> </a:t>
            </a:r>
            <a:r>
              <a:rPr lang="cs-CZ" dirty="0" err="1" smtClean="0"/>
              <a:t>succeded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leaders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uprising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sentenced</a:t>
            </a:r>
            <a:r>
              <a:rPr lang="cs-CZ" dirty="0" smtClean="0"/>
              <a:t> to </a:t>
            </a:r>
            <a:r>
              <a:rPr lang="cs-CZ" dirty="0" err="1" smtClean="0"/>
              <a:t>death</a:t>
            </a:r>
            <a:r>
              <a:rPr lang="cs-CZ" dirty="0" smtClean="0"/>
              <a:t> </a:t>
            </a:r>
            <a:r>
              <a:rPr lang="cs-CZ" dirty="0" err="1" smtClean="0"/>
              <a:t>so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emigrated</a:t>
            </a:r>
            <a:endParaRPr lang="cs-CZ" dirty="0" smtClean="0"/>
          </a:p>
          <a:p>
            <a:pPr lvl="0"/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cosequence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vawe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national</a:t>
            </a:r>
            <a:r>
              <a:rPr lang="cs-CZ" dirty="0" smtClean="0"/>
              <a:t> </a:t>
            </a:r>
            <a:r>
              <a:rPr lang="cs-CZ" dirty="0" err="1" smtClean="0"/>
              <a:t>movements</a:t>
            </a:r>
            <a:r>
              <a:rPr lang="cs-CZ" dirty="0" smtClean="0"/>
              <a:t> </a:t>
            </a:r>
            <a:r>
              <a:rPr lang="cs-CZ" dirty="0" err="1" smtClean="0"/>
              <a:t>during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1830s –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collapse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Holy</a:t>
            </a:r>
            <a:r>
              <a:rPr lang="cs-CZ" dirty="0" smtClean="0"/>
              <a:t> </a:t>
            </a:r>
            <a:r>
              <a:rPr lang="cs-CZ" dirty="0" err="1" smtClean="0"/>
              <a:t>Alliance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third</a:t>
            </a:r>
            <a:r>
              <a:rPr lang="cs-CZ" sz="2800" dirty="0" smtClean="0"/>
              <a:t> </a:t>
            </a:r>
            <a:r>
              <a:rPr lang="cs-CZ" sz="2800" dirty="0" err="1" smtClean="0"/>
              <a:t>wave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national</a:t>
            </a:r>
            <a:r>
              <a:rPr lang="cs-CZ" sz="2800" dirty="0" smtClean="0"/>
              <a:t> </a:t>
            </a:r>
            <a:r>
              <a:rPr lang="cs-CZ" sz="2800" dirty="0" err="1" smtClean="0"/>
              <a:t>movements</a:t>
            </a:r>
            <a:r>
              <a:rPr lang="cs-CZ" sz="2800" dirty="0" smtClean="0"/>
              <a:t> in 1840s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24744"/>
            <a:ext cx="8136904" cy="533099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 err="1" smtClean="0"/>
              <a:t>general</a:t>
            </a:r>
            <a:r>
              <a:rPr lang="cs-CZ" dirty="0" smtClean="0"/>
              <a:t> </a:t>
            </a:r>
            <a:r>
              <a:rPr lang="cs-CZ" dirty="0" err="1" smtClean="0"/>
              <a:t>economical</a:t>
            </a:r>
            <a:r>
              <a:rPr lang="cs-CZ" dirty="0" smtClean="0"/>
              <a:t> </a:t>
            </a:r>
            <a:r>
              <a:rPr lang="cs-CZ" dirty="0" err="1" smtClean="0"/>
              <a:t>crisis</a:t>
            </a:r>
            <a:r>
              <a:rPr lang="cs-CZ" dirty="0" smtClean="0"/>
              <a:t> </a:t>
            </a:r>
            <a:r>
              <a:rPr lang="cs-CZ" dirty="0" err="1" smtClean="0"/>
              <a:t>spread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England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rest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> in </a:t>
            </a:r>
            <a:r>
              <a:rPr lang="cs-CZ" dirty="0" err="1" smtClean="0"/>
              <a:t>mid</a:t>
            </a:r>
            <a:r>
              <a:rPr lang="cs-CZ" dirty="0" smtClean="0"/>
              <a:t>-1840s</a:t>
            </a:r>
          </a:p>
          <a:p>
            <a:pPr lvl="0"/>
            <a:r>
              <a:rPr lang="cs-CZ" dirty="0" err="1" smtClean="0"/>
              <a:t>bad</a:t>
            </a:r>
            <a:r>
              <a:rPr lang="cs-CZ" dirty="0" smtClean="0"/>
              <a:t> </a:t>
            </a:r>
            <a:r>
              <a:rPr lang="cs-CZ" dirty="0" err="1" smtClean="0"/>
              <a:t>harvest</a:t>
            </a:r>
            <a:r>
              <a:rPr lang="cs-CZ" dirty="0" smtClean="0"/>
              <a:t>, </a:t>
            </a:r>
            <a:r>
              <a:rPr lang="cs-CZ" dirty="0" err="1" smtClean="0"/>
              <a:t>potato</a:t>
            </a:r>
            <a:r>
              <a:rPr lang="cs-CZ" dirty="0" smtClean="0"/>
              <a:t> </a:t>
            </a:r>
            <a:r>
              <a:rPr lang="cs-CZ" dirty="0" err="1" smtClean="0"/>
              <a:t>blight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drought</a:t>
            </a:r>
            <a:r>
              <a:rPr lang="cs-CZ" dirty="0" smtClean="0"/>
              <a:t> in 1846 → </a:t>
            </a:r>
            <a:r>
              <a:rPr lang="cs-CZ" dirty="0" err="1" smtClean="0"/>
              <a:t>famine</a:t>
            </a:r>
            <a:endParaRPr lang="cs-CZ" dirty="0" smtClean="0"/>
          </a:p>
          <a:p>
            <a:pPr lvl="0"/>
            <a:r>
              <a:rPr lang="cs-CZ" dirty="0" err="1" smtClean="0"/>
              <a:t>strong</a:t>
            </a:r>
            <a:r>
              <a:rPr lang="cs-CZ" dirty="0" smtClean="0"/>
              <a:t> influence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industrial</a:t>
            </a:r>
            <a:r>
              <a:rPr lang="cs-CZ" dirty="0" smtClean="0"/>
              <a:t> </a:t>
            </a:r>
            <a:r>
              <a:rPr lang="cs-CZ" dirty="0" err="1" smtClean="0"/>
              <a:t>revolution</a:t>
            </a:r>
            <a:r>
              <a:rPr lang="cs-CZ" dirty="0" smtClean="0"/>
              <a:t> on </a:t>
            </a:r>
            <a:r>
              <a:rPr lang="cs-CZ" dirty="0" err="1" smtClean="0"/>
              <a:t>politics</a:t>
            </a:r>
            <a:endParaRPr lang="cs-CZ" dirty="0" smtClean="0"/>
          </a:p>
          <a:p>
            <a:pPr lvl="0"/>
            <a:r>
              <a:rPr lang="cs-CZ" dirty="0" err="1" smtClean="0"/>
              <a:t>bourgeouisie</a:t>
            </a:r>
            <a:r>
              <a:rPr lang="cs-CZ" dirty="0" smtClean="0"/>
              <a:t> (</a:t>
            </a:r>
            <a:r>
              <a:rPr lang="cs-CZ" dirty="0" err="1" smtClean="0"/>
              <a:t>owners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factories</a:t>
            </a:r>
            <a:r>
              <a:rPr lang="cs-CZ" dirty="0" smtClean="0"/>
              <a:t>, </a:t>
            </a:r>
            <a:r>
              <a:rPr lang="cs-CZ" dirty="0" err="1" smtClean="0"/>
              <a:t>businessmen</a:t>
            </a:r>
            <a:r>
              <a:rPr lang="cs-CZ" dirty="0" smtClean="0"/>
              <a:t>) had money </a:t>
            </a:r>
            <a:r>
              <a:rPr lang="cs-CZ" dirty="0" err="1" smtClean="0"/>
              <a:t>but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small</a:t>
            </a:r>
            <a:r>
              <a:rPr lang="cs-CZ" dirty="0" smtClean="0"/>
              <a:t> </a:t>
            </a:r>
            <a:r>
              <a:rPr lang="cs-CZ" dirty="0" err="1" smtClean="0"/>
              <a:t>political</a:t>
            </a:r>
            <a:r>
              <a:rPr lang="cs-CZ" dirty="0" smtClean="0"/>
              <a:t> influence</a:t>
            </a:r>
          </a:p>
          <a:p>
            <a:pPr lvl="0"/>
            <a:r>
              <a:rPr lang="cs-CZ" dirty="0" err="1" smtClean="0"/>
              <a:t>bad</a:t>
            </a:r>
            <a:r>
              <a:rPr lang="cs-CZ" dirty="0" smtClean="0"/>
              <a:t> </a:t>
            </a:r>
            <a:r>
              <a:rPr lang="cs-CZ" dirty="0" err="1" smtClean="0"/>
              <a:t>living</a:t>
            </a:r>
            <a:r>
              <a:rPr lang="cs-CZ" dirty="0" smtClean="0"/>
              <a:t> </a:t>
            </a:r>
            <a:r>
              <a:rPr lang="cs-CZ" dirty="0" err="1" smtClean="0"/>
              <a:t>conditions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working</a:t>
            </a:r>
            <a:r>
              <a:rPr lang="cs-CZ" dirty="0" smtClean="0"/>
              <a:t> </a:t>
            </a:r>
            <a:r>
              <a:rPr lang="cs-CZ" dirty="0" err="1" smtClean="0"/>
              <a:t>classes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lvl="0"/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revolution</a:t>
            </a:r>
            <a:r>
              <a:rPr lang="cs-CZ" dirty="0" smtClean="0"/>
              <a:t> </a:t>
            </a:r>
            <a:r>
              <a:rPr lang="cs-CZ" dirty="0" err="1" smtClean="0"/>
              <a:t>started</a:t>
            </a:r>
            <a:r>
              <a:rPr lang="cs-CZ" dirty="0" smtClean="0"/>
              <a:t> in </a:t>
            </a:r>
            <a:r>
              <a:rPr lang="cs-CZ" dirty="0" err="1" smtClean="0"/>
              <a:t>January</a:t>
            </a:r>
            <a:r>
              <a:rPr lang="cs-CZ" dirty="0" smtClean="0"/>
              <a:t> 1848 in Italy (</a:t>
            </a:r>
            <a:r>
              <a:rPr lang="cs-CZ" dirty="0" err="1" smtClean="0"/>
              <a:t>Sicily</a:t>
            </a:r>
            <a:r>
              <a:rPr lang="cs-CZ" dirty="0" smtClean="0"/>
              <a:t>) – </a:t>
            </a:r>
            <a:r>
              <a:rPr lang="cs-CZ" dirty="0" err="1" smtClean="0"/>
              <a:t>against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Bourbons</a:t>
            </a:r>
            <a:endParaRPr lang="cs-CZ" dirty="0" smtClean="0"/>
          </a:p>
          <a:p>
            <a:pPr lvl="0"/>
            <a:r>
              <a:rPr lang="cs-CZ" dirty="0" err="1" smtClean="0"/>
              <a:t>February</a:t>
            </a:r>
            <a:r>
              <a:rPr lang="cs-CZ" dirty="0" smtClean="0"/>
              <a:t> 1848 – </a:t>
            </a:r>
            <a:r>
              <a:rPr lang="cs-CZ" dirty="0" err="1" smtClean="0"/>
              <a:t>revolution</a:t>
            </a:r>
            <a:r>
              <a:rPr lang="cs-CZ" dirty="0" smtClean="0"/>
              <a:t> in France – </a:t>
            </a:r>
            <a:r>
              <a:rPr lang="cs-CZ" dirty="0" err="1" smtClean="0"/>
              <a:t>ended</a:t>
            </a:r>
            <a:r>
              <a:rPr lang="cs-CZ" dirty="0" smtClean="0"/>
              <a:t> </a:t>
            </a:r>
            <a:r>
              <a:rPr lang="cs-CZ" dirty="0" err="1" smtClean="0"/>
              <a:t>constitutional</a:t>
            </a:r>
            <a:r>
              <a:rPr lang="cs-CZ" dirty="0" smtClean="0"/>
              <a:t> monarchy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b="1" dirty="0" smtClean="0"/>
              <a:t>Louis </a:t>
            </a:r>
            <a:r>
              <a:rPr lang="cs-CZ" b="1" dirty="0" err="1" smtClean="0"/>
              <a:t>Phillipe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Orleans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239000" cy="588680"/>
          </a:xfrm>
        </p:spPr>
        <p:txBody>
          <a:bodyPr>
            <a:normAutofit fontScale="90000"/>
          </a:bodyPr>
          <a:lstStyle/>
          <a:p>
            <a:r>
              <a:rPr lang="cs-CZ" sz="3100" dirty="0" err="1" smtClean="0"/>
              <a:t>German</a:t>
            </a:r>
            <a:r>
              <a:rPr lang="cs-CZ" sz="3100" dirty="0" smtClean="0"/>
              <a:t> </a:t>
            </a:r>
            <a:r>
              <a:rPr lang="cs-CZ" sz="3100" dirty="0" err="1" smtClean="0"/>
              <a:t>States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Autofit/>
          </a:bodyPr>
          <a:lstStyle/>
          <a:p>
            <a:pPr lvl="0"/>
            <a:r>
              <a:rPr lang="cs-CZ" sz="2200" dirty="0" err="1" smtClean="0"/>
              <a:t>the</a:t>
            </a:r>
            <a:r>
              <a:rPr lang="cs-CZ" sz="2200" dirty="0" smtClean="0"/>
              <a:t> </a:t>
            </a:r>
            <a:r>
              <a:rPr lang="cs-CZ" sz="2200" dirty="0" err="1" smtClean="0"/>
              <a:t>March</a:t>
            </a:r>
            <a:r>
              <a:rPr lang="cs-CZ" sz="2200" dirty="0" smtClean="0"/>
              <a:t> </a:t>
            </a:r>
            <a:r>
              <a:rPr lang="cs-CZ" sz="2200" dirty="0" err="1" smtClean="0"/>
              <a:t>Revolution</a:t>
            </a:r>
            <a:r>
              <a:rPr lang="cs-CZ" sz="2200" dirty="0" smtClean="0"/>
              <a:t>, </a:t>
            </a:r>
            <a:r>
              <a:rPr lang="cs-CZ" sz="2200" dirty="0" err="1" smtClean="0"/>
              <a:t>southern</a:t>
            </a:r>
            <a:r>
              <a:rPr lang="cs-CZ" sz="2200" dirty="0" smtClean="0"/>
              <a:t> </a:t>
            </a:r>
            <a:r>
              <a:rPr lang="cs-CZ" sz="2200" dirty="0" err="1" smtClean="0"/>
              <a:t>and</a:t>
            </a:r>
            <a:r>
              <a:rPr lang="cs-CZ" sz="2200" dirty="0" smtClean="0"/>
              <a:t> western </a:t>
            </a:r>
            <a:r>
              <a:rPr lang="cs-CZ" sz="2200" dirty="0" err="1" smtClean="0"/>
              <a:t>parts</a:t>
            </a:r>
            <a:endParaRPr lang="cs-CZ" sz="2200" dirty="0" smtClean="0"/>
          </a:p>
          <a:p>
            <a:pPr lvl="0"/>
            <a:r>
              <a:rPr lang="cs-CZ" sz="2200" dirty="0" err="1" smtClean="0"/>
              <a:t>it</a:t>
            </a:r>
            <a:r>
              <a:rPr lang="cs-CZ" sz="2200" dirty="0" smtClean="0"/>
              <a:t> </a:t>
            </a:r>
            <a:r>
              <a:rPr lang="cs-CZ" sz="2200" dirty="0" err="1" smtClean="0"/>
              <a:t>was</a:t>
            </a:r>
            <a:r>
              <a:rPr lang="cs-CZ" sz="2200" dirty="0" smtClean="0"/>
              <a:t> led by </a:t>
            </a:r>
            <a:r>
              <a:rPr lang="cs-CZ" sz="2200" dirty="0" err="1" smtClean="0"/>
              <a:t>well</a:t>
            </a:r>
            <a:r>
              <a:rPr lang="cs-CZ" sz="2200" dirty="0" smtClean="0"/>
              <a:t> </a:t>
            </a:r>
            <a:r>
              <a:rPr lang="cs-CZ" sz="2200" dirty="0" err="1" smtClean="0"/>
              <a:t>educated</a:t>
            </a:r>
            <a:r>
              <a:rPr lang="cs-CZ" sz="2200" dirty="0" smtClean="0"/>
              <a:t> </a:t>
            </a:r>
            <a:r>
              <a:rPr lang="cs-CZ" sz="2200" dirty="0" err="1" smtClean="0"/>
              <a:t>students</a:t>
            </a:r>
            <a:r>
              <a:rPr lang="cs-CZ" sz="2200" dirty="0" smtClean="0"/>
              <a:t> </a:t>
            </a:r>
            <a:r>
              <a:rPr lang="cs-CZ" sz="2200" dirty="0" err="1" smtClean="0"/>
              <a:t>and</a:t>
            </a:r>
            <a:r>
              <a:rPr lang="cs-CZ" sz="2200" dirty="0" smtClean="0"/>
              <a:t> </a:t>
            </a:r>
            <a:r>
              <a:rPr lang="cs-CZ" sz="2200" dirty="0" err="1" smtClean="0"/>
              <a:t>intellectuals</a:t>
            </a:r>
            <a:r>
              <a:rPr lang="cs-CZ" sz="2200" dirty="0" smtClean="0"/>
              <a:t>, </a:t>
            </a:r>
            <a:r>
              <a:rPr lang="cs-CZ" sz="2200" dirty="0" err="1" smtClean="0"/>
              <a:t>but</a:t>
            </a:r>
            <a:r>
              <a:rPr lang="cs-CZ" sz="2200" dirty="0" smtClean="0"/>
              <a:t> </a:t>
            </a:r>
            <a:r>
              <a:rPr lang="cs-CZ" sz="2200" dirty="0" err="1" smtClean="0"/>
              <a:t>there</a:t>
            </a:r>
            <a:r>
              <a:rPr lang="cs-CZ" sz="2200" dirty="0" smtClean="0"/>
              <a:t> </a:t>
            </a:r>
            <a:r>
              <a:rPr lang="cs-CZ" sz="2200" dirty="0" err="1" smtClean="0"/>
              <a:t>were</a:t>
            </a:r>
            <a:r>
              <a:rPr lang="cs-CZ" sz="2200" dirty="0" smtClean="0"/>
              <a:t> </a:t>
            </a:r>
            <a:r>
              <a:rPr lang="cs-CZ" sz="2200" dirty="0" err="1" smtClean="0"/>
              <a:t>also</a:t>
            </a:r>
            <a:r>
              <a:rPr lang="cs-CZ" sz="2200" dirty="0" smtClean="0"/>
              <a:t> many </a:t>
            </a:r>
            <a:r>
              <a:rPr lang="cs-CZ" sz="2200" dirty="0" err="1" smtClean="0"/>
              <a:t>mass</a:t>
            </a:r>
            <a:r>
              <a:rPr lang="cs-CZ" sz="2200" dirty="0" smtClean="0"/>
              <a:t> </a:t>
            </a:r>
            <a:r>
              <a:rPr lang="cs-CZ" sz="2200" dirty="0" err="1" smtClean="0"/>
              <a:t>demonstrations</a:t>
            </a:r>
            <a:r>
              <a:rPr lang="cs-CZ" sz="2200" dirty="0" smtClean="0"/>
              <a:t> </a:t>
            </a:r>
          </a:p>
          <a:p>
            <a:pPr lvl="0"/>
            <a:r>
              <a:rPr lang="cs-CZ" sz="2200" dirty="0" err="1" smtClean="0"/>
              <a:t>there</a:t>
            </a:r>
            <a:r>
              <a:rPr lang="cs-CZ" sz="2200" dirty="0" smtClean="0"/>
              <a:t> </a:t>
            </a:r>
            <a:r>
              <a:rPr lang="cs-CZ" sz="2200" dirty="0" err="1" smtClean="0"/>
              <a:t>were</a:t>
            </a:r>
            <a:r>
              <a:rPr lang="cs-CZ" sz="2200" dirty="0" smtClean="0"/>
              <a:t> 39 </a:t>
            </a:r>
            <a:r>
              <a:rPr lang="cs-CZ" sz="2200" dirty="0" err="1" smtClean="0"/>
              <a:t>states</a:t>
            </a:r>
            <a:r>
              <a:rPr lang="cs-CZ" sz="2200" dirty="0" smtClean="0"/>
              <a:t> – </a:t>
            </a:r>
            <a:r>
              <a:rPr lang="cs-CZ" sz="2200" dirty="0" err="1" smtClean="0"/>
              <a:t>demand</a:t>
            </a:r>
            <a:r>
              <a:rPr lang="cs-CZ" sz="2200" dirty="0" smtClean="0"/>
              <a:t> </a:t>
            </a:r>
            <a:r>
              <a:rPr lang="cs-CZ" sz="2200" dirty="0" err="1" smtClean="0"/>
              <a:t>of</a:t>
            </a:r>
            <a:r>
              <a:rPr lang="cs-CZ" sz="2200" dirty="0" smtClean="0"/>
              <a:t> </a:t>
            </a:r>
            <a:r>
              <a:rPr lang="cs-CZ" sz="2200" dirty="0" err="1" smtClean="0"/>
              <a:t>German</a:t>
            </a:r>
            <a:r>
              <a:rPr lang="cs-CZ" sz="2200" dirty="0" smtClean="0"/>
              <a:t> </a:t>
            </a:r>
            <a:r>
              <a:rPr lang="cs-CZ" sz="2200" b="1" dirty="0" err="1" smtClean="0"/>
              <a:t>national</a:t>
            </a:r>
            <a:r>
              <a:rPr lang="cs-CZ" sz="2200" b="1" dirty="0" smtClean="0"/>
              <a:t> unity</a:t>
            </a:r>
            <a:endParaRPr lang="cs-CZ" sz="2200" dirty="0" smtClean="0"/>
          </a:p>
          <a:p>
            <a:pPr lvl="0"/>
            <a:r>
              <a:rPr lang="cs-CZ" sz="2200" dirty="0" err="1" smtClean="0"/>
              <a:t>wanted</a:t>
            </a:r>
            <a:r>
              <a:rPr lang="cs-CZ" sz="2200" dirty="0" smtClean="0"/>
              <a:t> </a:t>
            </a:r>
            <a:r>
              <a:rPr lang="cs-CZ" sz="2200" i="1" dirty="0" smtClean="0"/>
              <a:t>civil </a:t>
            </a:r>
            <a:r>
              <a:rPr lang="cs-CZ" sz="2200" i="1" dirty="0" err="1" smtClean="0"/>
              <a:t>rights</a:t>
            </a:r>
            <a:endParaRPr lang="cs-CZ" sz="2200" dirty="0" smtClean="0"/>
          </a:p>
          <a:p>
            <a:pPr lvl="0"/>
            <a:r>
              <a:rPr lang="cs-CZ" sz="2200" dirty="0" err="1" smtClean="0"/>
              <a:t>two</a:t>
            </a:r>
            <a:r>
              <a:rPr lang="cs-CZ" sz="2200" dirty="0" smtClean="0"/>
              <a:t> </a:t>
            </a:r>
            <a:r>
              <a:rPr lang="cs-CZ" sz="2200" dirty="0" err="1" smtClean="0"/>
              <a:t>conceptions</a:t>
            </a:r>
            <a:r>
              <a:rPr lang="cs-CZ" sz="2200" dirty="0" smtClean="0"/>
              <a:t>: </a:t>
            </a:r>
          </a:p>
          <a:p>
            <a:pPr lvl="0">
              <a:buFont typeface="Arial" pitchFamily="34" charset="0"/>
              <a:buChar char="•"/>
            </a:pPr>
            <a:r>
              <a:rPr lang="cs-CZ" sz="2200" dirty="0" smtClean="0"/>
              <a:t>"</a:t>
            </a:r>
            <a:r>
              <a:rPr lang="cs-CZ" sz="2200" dirty="0" err="1" smtClean="0"/>
              <a:t>greater</a:t>
            </a:r>
            <a:r>
              <a:rPr lang="cs-CZ" sz="2200" dirty="0" smtClean="0"/>
              <a:t> </a:t>
            </a:r>
            <a:r>
              <a:rPr lang="cs-CZ" sz="2200" dirty="0" err="1" smtClean="0"/>
              <a:t>German</a:t>
            </a:r>
            <a:r>
              <a:rPr lang="cs-CZ" sz="2200" dirty="0" smtClean="0"/>
              <a:t> </a:t>
            </a:r>
            <a:r>
              <a:rPr lang="cs-CZ" sz="2200" dirty="0" err="1" smtClean="0"/>
              <a:t>solution</a:t>
            </a:r>
            <a:r>
              <a:rPr lang="cs-CZ" sz="2200" dirty="0" smtClean="0"/>
              <a:t>" (</a:t>
            </a:r>
            <a:r>
              <a:rPr lang="cs-CZ" sz="2200" dirty="0" err="1" smtClean="0"/>
              <a:t>including</a:t>
            </a:r>
            <a:r>
              <a:rPr lang="cs-CZ" sz="2200" dirty="0" smtClean="0"/>
              <a:t> </a:t>
            </a:r>
            <a:r>
              <a:rPr lang="cs-CZ" sz="2200" dirty="0" err="1" smtClean="0"/>
              <a:t>German</a:t>
            </a:r>
            <a:r>
              <a:rPr lang="cs-CZ" sz="2200" dirty="0" smtClean="0"/>
              <a:t>-</a:t>
            </a:r>
            <a:r>
              <a:rPr lang="cs-CZ" sz="2200" dirty="0" err="1" smtClean="0"/>
              <a:t>speaking</a:t>
            </a:r>
            <a:r>
              <a:rPr lang="cs-CZ" sz="2200" dirty="0" smtClean="0"/>
              <a:t> </a:t>
            </a:r>
            <a:r>
              <a:rPr lang="cs-CZ" sz="2200" dirty="0" err="1" smtClean="0"/>
              <a:t>areas</a:t>
            </a:r>
            <a:r>
              <a:rPr lang="cs-CZ" sz="2200" dirty="0" smtClean="0"/>
              <a:t> </a:t>
            </a:r>
            <a:r>
              <a:rPr lang="cs-CZ" sz="2200" dirty="0" err="1" smtClean="0"/>
              <a:t>of</a:t>
            </a:r>
            <a:r>
              <a:rPr lang="cs-CZ" sz="2200" dirty="0" smtClean="0"/>
              <a:t> </a:t>
            </a:r>
            <a:r>
              <a:rPr lang="cs-CZ" sz="2200" dirty="0" err="1" smtClean="0"/>
              <a:t>Austria</a:t>
            </a:r>
            <a:r>
              <a:rPr lang="cs-CZ" sz="2200" dirty="0" smtClean="0"/>
              <a:t>)</a:t>
            </a:r>
          </a:p>
          <a:p>
            <a:pPr lvl="0">
              <a:buFont typeface="Arial" pitchFamily="34" charset="0"/>
              <a:buChar char="•"/>
            </a:pPr>
            <a:r>
              <a:rPr lang="cs-CZ" sz="2200" dirty="0" smtClean="0"/>
              <a:t>"</a:t>
            </a:r>
            <a:r>
              <a:rPr lang="cs-CZ" sz="2200" dirty="0" err="1" smtClean="0"/>
              <a:t>smaller</a:t>
            </a:r>
            <a:r>
              <a:rPr lang="cs-CZ" sz="2200" dirty="0" smtClean="0"/>
              <a:t> </a:t>
            </a:r>
            <a:r>
              <a:rPr lang="cs-CZ" sz="2200" dirty="0" err="1" smtClean="0"/>
              <a:t>German</a:t>
            </a:r>
            <a:r>
              <a:rPr lang="cs-CZ" sz="2200" dirty="0" smtClean="0"/>
              <a:t> </a:t>
            </a:r>
            <a:r>
              <a:rPr lang="cs-CZ" sz="2200" dirty="0" err="1" smtClean="0"/>
              <a:t>solution</a:t>
            </a:r>
            <a:r>
              <a:rPr lang="cs-CZ" sz="2200" dirty="0" smtClean="0"/>
              <a:t>" </a:t>
            </a:r>
          </a:p>
          <a:p>
            <a:pPr lvl="0"/>
            <a:r>
              <a:rPr lang="cs-CZ" sz="2200" dirty="0" err="1" smtClean="0"/>
              <a:t>March</a:t>
            </a:r>
            <a:r>
              <a:rPr lang="cs-CZ" sz="2200" dirty="0" smtClean="0"/>
              <a:t> 1849 -  </a:t>
            </a:r>
            <a:r>
              <a:rPr lang="cs-CZ" sz="2200" dirty="0" err="1" smtClean="0"/>
              <a:t>the</a:t>
            </a:r>
            <a:r>
              <a:rPr lang="cs-CZ" sz="2200" dirty="0" smtClean="0"/>
              <a:t> </a:t>
            </a:r>
            <a:r>
              <a:rPr lang="cs-CZ" sz="2200" dirty="0" err="1" smtClean="0"/>
              <a:t>new</a:t>
            </a:r>
            <a:r>
              <a:rPr lang="cs-CZ" sz="2200" dirty="0" smtClean="0"/>
              <a:t> </a:t>
            </a:r>
            <a:r>
              <a:rPr lang="cs-CZ" sz="2200" dirty="0" err="1" smtClean="0"/>
              <a:t>German</a:t>
            </a:r>
            <a:r>
              <a:rPr lang="cs-CZ" sz="2200" dirty="0" smtClean="0"/>
              <a:t> </a:t>
            </a:r>
            <a:r>
              <a:rPr lang="cs-CZ" sz="2200" dirty="0" err="1" smtClean="0"/>
              <a:t>constitution</a:t>
            </a:r>
            <a:r>
              <a:rPr lang="cs-CZ" sz="2200" dirty="0" smtClean="0"/>
              <a:t> </a:t>
            </a:r>
            <a:r>
              <a:rPr lang="cs-CZ" sz="2200" dirty="0" err="1" smtClean="0"/>
              <a:t>was</a:t>
            </a:r>
            <a:r>
              <a:rPr lang="cs-CZ" sz="2200" dirty="0" smtClean="0"/>
              <a:t> </a:t>
            </a:r>
            <a:r>
              <a:rPr lang="cs-CZ" sz="2200" dirty="0" err="1" smtClean="0"/>
              <a:t>proclaimed</a:t>
            </a:r>
            <a:r>
              <a:rPr lang="cs-CZ" sz="2200" dirty="0" smtClean="0"/>
              <a:t> </a:t>
            </a:r>
          </a:p>
          <a:p>
            <a:pPr lvl="0"/>
            <a:r>
              <a:rPr lang="cs-CZ" sz="2200" dirty="0" err="1" smtClean="0"/>
              <a:t>they</a:t>
            </a:r>
            <a:r>
              <a:rPr lang="cs-CZ" sz="2200" dirty="0" smtClean="0"/>
              <a:t> </a:t>
            </a:r>
            <a:r>
              <a:rPr lang="cs-CZ" sz="2200" dirty="0" err="1" smtClean="0"/>
              <a:t>decided</a:t>
            </a:r>
            <a:r>
              <a:rPr lang="cs-CZ" sz="2200" dirty="0" smtClean="0"/>
              <a:t> to </a:t>
            </a:r>
            <a:r>
              <a:rPr lang="cs-CZ" sz="2200" dirty="0" err="1" smtClean="0"/>
              <a:t>proclaim</a:t>
            </a:r>
            <a:r>
              <a:rPr lang="cs-CZ" sz="2200" dirty="0" smtClean="0"/>
              <a:t> </a:t>
            </a:r>
            <a:r>
              <a:rPr lang="cs-CZ" sz="2200" dirty="0" err="1" smtClean="0"/>
              <a:t>constitutional</a:t>
            </a:r>
            <a:r>
              <a:rPr lang="cs-CZ" sz="2200" dirty="0" smtClean="0"/>
              <a:t> monarchy – </a:t>
            </a:r>
            <a:r>
              <a:rPr lang="cs-CZ" sz="2200" dirty="0" err="1" smtClean="0"/>
              <a:t>the</a:t>
            </a:r>
            <a:r>
              <a:rPr lang="cs-CZ" sz="2200" dirty="0" smtClean="0"/>
              <a:t> </a:t>
            </a:r>
            <a:r>
              <a:rPr lang="cs-CZ" sz="2200" dirty="0" err="1" smtClean="0"/>
              <a:t>crown</a:t>
            </a:r>
            <a:r>
              <a:rPr lang="cs-CZ" sz="2200" dirty="0" smtClean="0"/>
              <a:t> </a:t>
            </a:r>
            <a:r>
              <a:rPr lang="cs-CZ" sz="2200" dirty="0" err="1" smtClean="0"/>
              <a:t>was</a:t>
            </a:r>
            <a:r>
              <a:rPr lang="cs-CZ" sz="2200" dirty="0" smtClean="0"/>
              <a:t> </a:t>
            </a:r>
            <a:r>
              <a:rPr lang="cs-CZ" sz="2200" dirty="0" err="1" smtClean="0"/>
              <a:t>offered</a:t>
            </a:r>
            <a:r>
              <a:rPr lang="cs-CZ" sz="2200" dirty="0" smtClean="0"/>
              <a:t> to </a:t>
            </a:r>
            <a:r>
              <a:rPr lang="cs-CZ" sz="2200" dirty="0" err="1" smtClean="0"/>
              <a:t>Prussian</a:t>
            </a:r>
            <a:r>
              <a:rPr lang="cs-CZ" sz="2200" dirty="0" smtClean="0"/>
              <a:t> king </a:t>
            </a:r>
            <a:r>
              <a:rPr lang="cs-CZ" sz="2200" dirty="0" err="1" smtClean="0"/>
              <a:t>Frederick</a:t>
            </a:r>
            <a:r>
              <a:rPr lang="cs-CZ" sz="2200" dirty="0" smtClean="0"/>
              <a:t> William IV – </a:t>
            </a:r>
            <a:r>
              <a:rPr lang="cs-CZ" sz="2200" dirty="0" err="1" smtClean="0"/>
              <a:t>refused</a:t>
            </a:r>
            <a:r>
              <a:rPr lang="cs-CZ" sz="2200" dirty="0" smtClean="0"/>
              <a:t> to </a:t>
            </a:r>
            <a:r>
              <a:rPr lang="cs-CZ" sz="2200" dirty="0" err="1" smtClean="0"/>
              <a:t>accept</a:t>
            </a:r>
            <a:r>
              <a:rPr lang="cs-CZ" sz="2200" dirty="0" smtClean="0"/>
              <a:t> </a:t>
            </a:r>
            <a:r>
              <a:rPr lang="cs-CZ" sz="2200" dirty="0" err="1" smtClean="0"/>
              <a:t>the</a:t>
            </a:r>
            <a:r>
              <a:rPr lang="cs-CZ" sz="2200" dirty="0" smtClean="0"/>
              <a:t> </a:t>
            </a:r>
            <a:r>
              <a:rPr lang="cs-CZ" sz="2200" dirty="0" err="1" smtClean="0"/>
              <a:t>crown</a:t>
            </a:r>
            <a:r>
              <a:rPr lang="cs-CZ" sz="2200" dirty="0" smtClean="0"/>
              <a:t> </a:t>
            </a:r>
            <a:r>
              <a:rPr lang="cs-CZ" sz="2200" dirty="0" err="1" smtClean="0"/>
              <a:t>from</a:t>
            </a:r>
            <a:r>
              <a:rPr lang="cs-CZ" sz="2200" dirty="0" smtClean="0"/>
              <a:t> </a:t>
            </a:r>
            <a:r>
              <a:rPr lang="cs-CZ" sz="2200" dirty="0" err="1" smtClean="0"/>
              <a:t>the</a:t>
            </a:r>
            <a:r>
              <a:rPr lang="cs-CZ" sz="2200" dirty="0" smtClean="0"/>
              <a:t> </a:t>
            </a:r>
            <a:r>
              <a:rPr lang="cs-CZ" sz="2200" dirty="0" err="1" smtClean="0"/>
              <a:t>hands</a:t>
            </a:r>
            <a:r>
              <a:rPr lang="cs-CZ" sz="2200" dirty="0" smtClean="0"/>
              <a:t> </a:t>
            </a:r>
            <a:r>
              <a:rPr lang="cs-CZ" sz="2200" dirty="0" err="1" smtClean="0"/>
              <a:t>of</a:t>
            </a:r>
            <a:r>
              <a:rPr lang="cs-CZ" sz="2200" dirty="0" smtClean="0"/>
              <a:t> </a:t>
            </a:r>
            <a:r>
              <a:rPr lang="cs-CZ" sz="2200" dirty="0" err="1" smtClean="0"/>
              <a:t>revolutionary</a:t>
            </a:r>
            <a:r>
              <a:rPr lang="cs-CZ" sz="2200" dirty="0" smtClean="0"/>
              <a:t> </a:t>
            </a:r>
            <a:r>
              <a:rPr lang="cs-CZ" sz="2200" dirty="0" err="1" smtClean="0"/>
              <a:t>parliament</a:t>
            </a:r>
            <a:endParaRPr lang="cs-CZ" sz="2200" dirty="0" smtClean="0"/>
          </a:p>
          <a:p>
            <a:pPr lvl="0"/>
            <a:r>
              <a:rPr lang="cs-CZ" sz="2200" dirty="0" err="1" smtClean="0"/>
              <a:t>the</a:t>
            </a:r>
            <a:r>
              <a:rPr lang="cs-CZ" sz="2200" dirty="0" smtClean="0"/>
              <a:t> </a:t>
            </a:r>
            <a:r>
              <a:rPr lang="cs-CZ" sz="2200" dirty="0" err="1" smtClean="0"/>
              <a:t>new</a:t>
            </a:r>
            <a:r>
              <a:rPr lang="cs-CZ" sz="2200" dirty="0" smtClean="0"/>
              <a:t> </a:t>
            </a:r>
            <a:r>
              <a:rPr lang="cs-CZ" sz="2200" dirty="0" err="1" smtClean="0"/>
              <a:t>constituion</a:t>
            </a:r>
            <a:r>
              <a:rPr lang="cs-CZ" sz="2200" dirty="0" smtClean="0"/>
              <a:t> </a:t>
            </a:r>
            <a:r>
              <a:rPr lang="cs-CZ" sz="2200" dirty="0" err="1" smtClean="0"/>
              <a:t>was</a:t>
            </a:r>
            <a:r>
              <a:rPr lang="cs-CZ" sz="2200" dirty="0" smtClean="0"/>
              <a:t> </a:t>
            </a:r>
            <a:r>
              <a:rPr lang="cs-CZ" sz="2200" dirty="0" err="1" smtClean="0"/>
              <a:t>refused</a:t>
            </a:r>
            <a:r>
              <a:rPr lang="cs-CZ" sz="2200" dirty="0" smtClean="0"/>
              <a:t> by most </a:t>
            </a:r>
            <a:r>
              <a:rPr lang="cs-CZ" sz="2200" dirty="0" err="1" smtClean="0"/>
              <a:t>of</a:t>
            </a:r>
            <a:r>
              <a:rPr lang="cs-CZ" sz="2200" dirty="0" smtClean="0"/>
              <a:t> </a:t>
            </a:r>
            <a:r>
              <a:rPr lang="cs-CZ" sz="2200" dirty="0" err="1" smtClean="0"/>
              <a:t>the</a:t>
            </a:r>
            <a:r>
              <a:rPr lang="cs-CZ" sz="2200" dirty="0" smtClean="0"/>
              <a:t> </a:t>
            </a:r>
            <a:r>
              <a:rPr lang="cs-CZ" sz="2200" dirty="0" err="1" smtClean="0"/>
              <a:t>German</a:t>
            </a:r>
            <a:r>
              <a:rPr lang="cs-CZ" sz="2200" dirty="0" smtClean="0"/>
              <a:t> </a:t>
            </a:r>
            <a:r>
              <a:rPr lang="cs-CZ" sz="2200" dirty="0" err="1" smtClean="0"/>
              <a:t>rulers</a:t>
            </a:r>
            <a:endParaRPr lang="cs-CZ" sz="2200" dirty="0" smtClean="0"/>
          </a:p>
          <a:p>
            <a:pPr lvl="0"/>
            <a:r>
              <a:rPr lang="cs-CZ" sz="2200" dirty="0" err="1" smtClean="0"/>
              <a:t>the</a:t>
            </a:r>
            <a:r>
              <a:rPr lang="cs-CZ" sz="2200" dirty="0" smtClean="0"/>
              <a:t> </a:t>
            </a:r>
            <a:r>
              <a:rPr lang="cs-CZ" sz="2200" dirty="0" err="1" smtClean="0"/>
              <a:t>revolution</a:t>
            </a:r>
            <a:r>
              <a:rPr lang="cs-CZ" sz="2200" dirty="0" smtClean="0"/>
              <a:t> </a:t>
            </a:r>
            <a:r>
              <a:rPr lang="cs-CZ" sz="2200" dirty="0" err="1" smtClean="0"/>
              <a:t>was</a:t>
            </a:r>
            <a:r>
              <a:rPr lang="cs-CZ" sz="2200" dirty="0" smtClean="0"/>
              <a:t> </a:t>
            </a:r>
            <a:r>
              <a:rPr lang="cs-CZ" sz="2200" dirty="0" err="1" smtClean="0"/>
              <a:t>unsuccesful</a:t>
            </a:r>
            <a:endParaRPr lang="cs-CZ" sz="22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0"/>
            <a:ext cx="7239000" cy="620688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Habsburg</a:t>
            </a:r>
            <a:r>
              <a:rPr lang="cs-CZ" sz="2800" dirty="0" smtClean="0"/>
              <a:t> Monarchy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90465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sz="3300" b="1" dirty="0" smtClean="0"/>
              <a:t>Ferdinand I (1836–1848) </a:t>
            </a:r>
            <a:endParaRPr lang="cs-CZ" sz="3300" dirty="0" smtClean="0"/>
          </a:p>
          <a:p>
            <a:pPr lvl="0"/>
            <a:r>
              <a:rPr lang="cs-CZ" sz="3200" dirty="0" err="1" smtClean="0"/>
              <a:t>weak</a:t>
            </a:r>
            <a:r>
              <a:rPr lang="cs-CZ" sz="3200" dirty="0" smtClean="0"/>
              <a:t> </a:t>
            </a:r>
            <a:r>
              <a:rPr lang="cs-CZ" sz="3200" dirty="0" err="1" smtClean="0"/>
              <a:t>ruler</a:t>
            </a:r>
            <a:r>
              <a:rPr lang="cs-CZ" sz="3200" dirty="0" smtClean="0"/>
              <a:t>, </a:t>
            </a:r>
            <a:r>
              <a:rPr lang="cs-CZ" sz="3200" dirty="0" err="1" smtClean="0"/>
              <a:t>mentally</a:t>
            </a:r>
            <a:r>
              <a:rPr lang="cs-CZ" sz="3200" dirty="0" smtClean="0"/>
              <a:t> </a:t>
            </a:r>
            <a:r>
              <a:rPr lang="cs-CZ" sz="3200" dirty="0" err="1" smtClean="0"/>
              <a:t>challenged</a:t>
            </a:r>
            <a:r>
              <a:rPr lang="cs-CZ" sz="3200" dirty="0" smtClean="0"/>
              <a:t>,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real</a:t>
            </a:r>
            <a:r>
              <a:rPr lang="cs-CZ" sz="3200" dirty="0" smtClean="0"/>
              <a:t> </a:t>
            </a:r>
            <a:r>
              <a:rPr lang="cs-CZ" sz="3200" dirty="0" err="1" smtClean="0"/>
              <a:t>ruler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monarchy </a:t>
            </a:r>
            <a:r>
              <a:rPr lang="cs-CZ" sz="3200" dirty="0" err="1" smtClean="0"/>
              <a:t>was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konservative </a:t>
            </a:r>
            <a:r>
              <a:rPr lang="cs-CZ" sz="3200" dirty="0" err="1" smtClean="0"/>
              <a:t>Chief</a:t>
            </a:r>
            <a:r>
              <a:rPr lang="cs-CZ" sz="3200" dirty="0" smtClean="0"/>
              <a:t> </a:t>
            </a:r>
            <a:r>
              <a:rPr lang="cs-CZ" sz="3200" dirty="0" err="1" smtClean="0"/>
              <a:t>Minister</a:t>
            </a:r>
            <a:r>
              <a:rPr lang="cs-CZ" sz="3200" dirty="0" smtClean="0"/>
              <a:t> </a:t>
            </a:r>
            <a:r>
              <a:rPr lang="cs-CZ" sz="3200" dirty="0" err="1" smtClean="0"/>
              <a:t>Klemens</a:t>
            </a:r>
            <a:r>
              <a:rPr lang="cs-CZ" sz="3200" dirty="0" smtClean="0"/>
              <a:t> </a:t>
            </a:r>
            <a:r>
              <a:rPr lang="cs-CZ" sz="3200" dirty="0" err="1" smtClean="0"/>
              <a:t>Wenzel</a:t>
            </a:r>
            <a:r>
              <a:rPr lang="cs-CZ" sz="3200" dirty="0" smtClean="0"/>
              <a:t> </a:t>
            </a:r>
            <a:r>
              <a:rPr lang="cs-CZ" sz="3200" dirty="0" err="1" smtClean="0"/>
              <a:t>von</a:t>
            </a:r>
            <a:r>
              <a:rPr lang="cs-CZ" sz="3200" dirty="0" smtClean="0"/>
              <a:t> </a:t>
            </a:r>
            <a:r>
              <a:rPr lang="cs-CZ" sz="3200" dirty="0" err="1" smtClean="0"/>
              <a:t>Metternich</a:t>
            </a:r>
            <a:r>
              <a:rPr lang="cs-CZ" sz="3200" dirty="0" smtClean="0"/>
              <a:t> </a:t>
            </a:r>
          </a:p>
          <a:p>
            <a:pPr lvl="0"/>
            <a:r>
              <a:rPr lang="cs-CZ" sz="3200" dirty="0" err="1" smtClean="0"/>
              <a:t>so</a:t>
            </a:r>
            <a:r>
              <a:rPr lang="cs-CZ" sz="3200" dirty="0" smtClean="0"/>
              <a:t> </a:t>
            </a:r>
            <a:r>
              <a:rPr lang="cs-CZ" sz="3200" dirty="0" err="1" smtClean="0"/>
              <a:t>called</a:t>
            </a:r>
            <a:r>
              <a:rPr lang="cs-CZ" sz="3200" dirty="0" smtClean="0"/>
              <a:t> </a:t>
            </a:r>
            <a:r>
              <a:rPr lang="cs-CZ" sz="3200" dirty="0" err="1" smtClean="0"/>
              <a:t>pre</a:t>
            </a:r>
            <a:r>
              <a:rPr lang="cs-CZ" sz="3200" dirty="0" smtClean="0"/>
              <a:t>-</a:t>
            </a:r>
            <a:r>
              <a:rPr lang="cs-CZ" sz="3200" dirty="0" err="1" smtClean="0"/>
              <a:t>March</a:t>
            </a:r>
            <a:r>
              <a:rPr lang="cs-CZ" sz="3200" dirty="0" smtClean="0"/>
              <a:t> period - </a:t>
            </a:r>
            <a:r>
              <a:rPr lang="cs-CZ" sz="3200" dirty="0" err="1" smtClean="0"/>
              <a:t>restricted</a:t>
            </a:r>
            <a:r>
              <a:rPr lang="cs-CZ" sz="3200" dirty="0" smtClean="0"/>
              <a:t> </a:t>
            </a:r>
            <a:r>
              <a:rPr lang="cs-CZ" sz="3200" dirty="0" err="1" smtClean="0"/>
              <a:t>freedom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press</a:t>
            </a:r>
            <a:r>
              <a:rPr lang="cs-CZ" sz="3200" dirty="0" smtClean="0"/>
              <a:t>,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speech</a:t>
            </a:r>
            <a:r>
              <a:rPr lang="cs-CZ" sz="3200" dirty="0" smtClean="0"/>
              <a:t>,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association</a:t>
            </a:r>
            <a:r>
              <a:rPr lang="cs-CZ" sz="3200" dirty="0" smtClean="0"/>
              <a:t> </a:t>
            </a:r>
          </a:p>
          <a:p>
            <a:pPr lvl="0"/>
            <a:r>
              <a:rPr lang="cs-CZ" sz="3200" dirty="0" smtClean="0"/>
              <a:t>limited many university </a:t>
            </a:r>
            <a:r>
              <a:rPr lang="cs-CZ" sz="3200" dirty="0" err="1" smtClean="0"/>
              <a:t>activities</a:t>
            </a:r>
            <a:r>
              <a:rPr lang="cs-CZ" sz="3200" dirty="0" smtClean="0"/>
              <a:t>, </a:t>
            </a:r>
            <a:r>
              <a:rPr lang="cs-CZ" sz="3200" dirty="0" err="1" smtClean="0"/>
              <a:t>strong</a:t>
            </a:r>
            <a:r>
              <a:rPr lang="cs-CZ" sz="3200" dirty="0" smtClean="0"/>
              <a:t> </a:t>
            </a:r>
            <a:r>
              <a:rPr lang="cs-CZ" sz="3200" dirty="0" err="1" smtClean="0"/>
              <a:t>censorship</a:t>
            </a:r>
            <a:r>
              <a:rPr lang="cs-CZ" sz="3200" dirty="0" smtClean="0"/>
              <a:t>, police </a:t>
            </a:r>
            <a:r>
              <a:rPr lang="cs-CZ" sz="3200" dirty="0" err="1" smtClean="0"/>
              <a:t>control</a:t>
            </a:r>
            <a:endParaRPr lang="cs-CZ" sz="3200" dirty="0" smtClean="0"/>
          </a:p>
          <a:p>
            <a:pPr lvl="0"/>
            <a:r>
              <a:rPr lang="cs-CZ" sz="3200" dirty="0" err="1" smtClean="0"/>
              <a:t>the</a:t>
            </a:r>
            <a:r>
              <a:rPr lang="cs-CZ" sz="3200" dirty="0" smtClean="0"/>
              <a:t> empire, </a:t>
            </a:r>
            <a:r>
              <a:rPr lang="cs-CZ" sz="3200" dirty="0" err="1" smtClean="0"/>
              <a:t>ruled</a:t>
            </a:r>
            <a:r>
              <a:rPr lang="cs-CZ" sz="3200" dirty="0" smtClean="0"/>
              <a:t> </a:t>
            </a:r>
            <a:r>
              <a:rPr lang="cs-CZ" sz="3200" dirty="0" err="1" smtClean="0"/>
              <a:t>from</a:t>
            </a:r>
            <a:r>
              <a:rPr lang="cs-CZ" sz="3200" dirty="0" smtClean="0"/>
              <a:t> </a:t>
            </a:r>
            <a:r>
              <a:rPr lang="cs-CZ" sz="3200" dirty="0" err="1" smtClean="0"/>
              <a:t>Vienna</a:t>
            </a:r>
            <a:r>
              <a:rPr lang="cs-CZ" sz="3200" dirty="0" smtClean="0"/>
              <a:t>, </a:t>
            </a:r>
            <a:r>
              <a:rPr lang="cs-CZ" sz="3200" dirty="0" err="1" smtClean="0"/>
              <a:t>included</a:t>
            </a:r>
            <a:r>
              <a:rPr lang="cs-CZ" sz="3200" dirty="0" smtClean="0"/>
              <a:t> </a:t>
            </a:r>
            <a:r>
              <a:rPr lang="cs-CZ" sz="3200" dirty="0" err="1" smtClean="0"/>
              <a:t>Austrian</a:t>
            </a:r>
            <a:r>
              <a:rPr lang="cs-CZ" sz="3200" dirty="0" smtClean="0"/>
              <a:t> </a:t>
            </a:r>
            <a:r>
              <a:rPr lang="cs-CZ" sz="3200" dirty="0" err="1" smtClean="0"/>
              <a:t>Germans</a:t>
            </a:r>
            <a:r>
              <a:rPr lang="cs-CZ" sz="3200" dirty="0" smtClean="0"/>
              <a:t>, </a:t>
            </a:r>
            <a:r>
              <a:rPr lang="cs-CZ" sz="3200" dirty="0" err="1" smtClean="0"/>
              <a:t>Hungarians</a:t>
            </a:r>
            <a:r>
              <a:rPr lang="cs-CZ" sz="3200" dirty="0" smtClean="0"/>
              <a:t>, </a:t>
            </a:r>
            <a:r>
              <a:rPr lang="cs-CZ" sz="3200" dirty="0" err="1" smtClean="0"/>
              <a:t>Slovenes</a:t>
            </a:r>
            <a:r>
              <a:rPr lang="cs-CZ" sz="3200" dirty="0" smtClean="0"/>
              <a:t>, </a:t>
            </a:r>
            <a:r>
              <a:rPr lang="cs-CZ" sz="3200" dirty="0" err="1" smtClean="0"/>
              <a:t>Poles</a:t>
            </a:r>
            <a:r>
              <a:rPr lang="cs-CZ" sz="3200" dirty="0" smtClean="0"/>
              <a:t>, </a:t>
            </a:r>
            <a:r>
              <a:rPr lang="cs-CZ" sz="3200" dirty="0" err="1" smtClean="0"/>
              <a:t>Czechs</a:t>
            </a:r>
            <a:r>
              <a:rPr lang="cs-CZ" sz="3200" dirty="0" smtClean="0"/>
              <a:t>, </a:t>
            </a:r>
            <a:r>
              <a:rPr lang="cs-CZ" sz="3200" dirty="0" err="1" smtClean="0"/>
              <a:t>Croats</a:t>
            </a:r>
            <a:r>
              <a:rPr lang="cs-CZ" sz="3200" dirty="0" smtClean="0"/>
              <a:t>, </a:t>
            </a:r>
            <a:r>
              <a:rPr lang="cs-CZ" sz="3200" dirty="0" err="1" smtClean="0"/>
              <a:t>Slovaks</a:t>
            </a:r>
            <a:r>
              <a:rPr lang="cs-CZ" sz="3200" dirty="0" smtClean="0"/>
              <a:t>, </a:t>
            </a:r>
            <a:r>
              <a:rPr lang="cs-CZ" sz="3200" dirty="0" err="1" smtClean="0"/>
              <a:t>Ukrainians</a:t>
            </a:r>
            <a:r>
              <a:rPr lang="cs-CZ" sz="3200" dirty="0" smtClean="0"/>
              <a:t>, </a:t>
            </a:r>
            <a:r>
              <a:rPr lang="cs-CZ" sz="3200" dirty="0" err="1" smtClean="0"/>
              <a:t>Romanians</a:t>
            </a:r>
            <a:r>
              <a:rPr lang="cs-CZ" sz="3200" dirty="0" smtClean="0"/>
              <a:t>, </a:t>
            </a:r>
            <a:r>
              <a:rPr lang="cs-CZ" sz="3200" dirty="0" err="1" smtClean="0"/>
              <a:t>Serbs</a:t>
            </a:r>
            <a:r>
              <a:rPr lang="cs-CZ" sz="3200" dirty="0" smtClean="0"/>
              <a:t> </a:t>
            </a:r>
            <a:r>
              <a:rPr lang="cs-CZ" sz="3200" dirty="0" err="1" smtClean="0"/>
              <a:t>and</a:t>
            </a:r>
            <a:r>
              <a:rPr lang="cs-CZ" sz="3200" dirty="0" smtClean="0"/>
              <a:t> </a:t>
            </a:r>
            <a:r>
              <a:rPr lang="cs-CZ" sz="3200" dirty="0" err="1" smtClean="0"/>
              <a:t>Italians</a:t>
            </a:r>
            <a:r>
              <a:rPr lang="cs-CZ" sz="3200" dirty="0" smtClean="0"/>
              <a:t>, </a:t>
            </a:r>
          </a:p>
          <a:p>
            <a:pPr lvl="0"/>
            <a:r>
              <a:rPr lang="cs-CZ" sz="3200" dirty="0" err="1" smtClean="0"/>
              <a:t>all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them</a:t>
            </a:r>
            <a:r>
              <a:rPr lang="cs-CZ" sz="3200" dirty="0" smtClean="0"/>
              <a:t> </a:t>
            </a:r>
            <a:r>
              <a:rPr lang="cs-CZ" sz="3200" dirty="0" err="1" smtClean="0"/>
              <a:t>wanted</a:t>
            </a:r>
            <a:r>
              <a:rPr lang="cs-CZ" sz="3200" dirty="0" smtClean="0"/>
              <a:t> to </a:t>
            </a:r>
            <a:r>
              <a:rPr lang="cs-CZ" sz="3200" dirty="0" err="1" smtClean="0"/>
              <a:t>either</a:t>
            </a:r>
            <a:r>
              <a:rPr lang="cs-CZ" sz="3200" dirty="0" smtClean="0"/>
              <a:t> </a:t>
            </a:r>
            <a:r>
              <a:rPr lang="cs-CZ" sz="3200" dirty="0" err="1" smtClean="0"/>
              <a:t>achieve</a:t>
            </a:r>
            <a:r>
              <a:rPr lang="cs-CZ" sz="3200" dirty="0" smtClean="0"/>
              <a:t> autonomy, </a:t>
            </a:r>
            <a:r>
              <a:rPr lang="cs-CZ" sz="3200" dirty="0" err="1" smtClean="0"/>
              <a:t>independence</a:t>
            </a:r>
            <a:r>
              <a:rPr lang="cs-CZ" sz="3200" dirty="0" smtClean="0"/>
              <a:t>, </a:t>
            </a:r>
            <a:r>
              <a:rPr lang="cs-CZ" sz="3200" dirty="0" err="1" smtClean="0"/>
              <a:t>or</a:t>
            </a:r>
            <a:r>
              <a:rPr lang="cs-CZ" sz="3200" dirty="0" smtClean="0"/>
              <a:t> </a:t>
            </a:r>
            <a:r>
              <a:rPr lang="cs-CZ" sz="3200" dirty="0" err="1" smtClean="0"/>
              <a:t>even</a:t>
            </a:r>
            <a:r>
              <a:rPr lang="cs-CZ" sz="3200" dirty="0" smtClean="0"/>
              <a:t> hegemony </a:t>
            </a:r>
            <a:r>
              <a:rPr lang="cs-CZ" sz="3200" dirty="0" err="1" smtClean="0"/>
              <a:t>over</a:t>
            </a:r>
            <a:r>
              <a:rPr lang="cs-CZ" sz="3200" dirty="0" smtClean="0"/>
              <a:t> </a:t>
            </a:r>
            <a:r>
              <a:rPr lang="cs-CZ" sz="3200" dirty="0" err="1" smtClean="0"/>
              <a:t>other</a:t>
            </a:r>
            <a:r>
              <a:rPr lang="cs-CZ" sz="3200" dirty="0" smtClean="0"/>
              <a:t> </a:t>
            </a:r>
            <a:r>
              <a:rPr lang="cs-CZ" sz="3200" dirty="0" err="1" smtClean="0"/>
              <a:t>nationalities</a:t>
            </a:r>
            <a:endParaRPr lang="cs-CZ" sz="3200" dirty="0" smtClean="0"/>
          </a:p>
          <a:p>
            <a:pPr lvl="0"/>
            <a:endParaRPr lang="cs-CZ" sz="32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44664"/>
          </a:xfrm>
        </p:spPr>
        <p:txBody>
          <a:bodyPr>
            <a:normAutofit/>
          </a:bodyPr>
          <a:lstStyle/>
          <a:p>
            <a:r>
              <a:rPr lang="cs-CZ" sz="2800" dirty="0" smtClean="0"/>
              <a:t>1848 in </a:t>
            </a:r>
            <a:r>
              <a:rPr lang="cs-CZ" sz="2800" dirty="0" err="1" smtClean="0"/>
              <a:t>habsburg</a:t>
            </a:r>
            <a:r>
              <a:rPr lang="cs-CZ" sz="2800" dirty="0" smtClean="0"/>
              <a:t> monarchy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052736"/>
            <a:ext cx="7992888" cy="54030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first</a:t>
            </a:r>
            <a:r>
              <a:rPr lang="cs-CZ" sz="2800" dirty="0" smtClean="0"/>
              <a:t> </a:t>
            </a:r>
            <a:r>
              <a:rPr lang="cs-CZ" sz="2800" dirty="0" err="1" smtClean="0"/>
              <a:t>unrests</a:t>
            </a:r>
            <a:r>
              <a:rPr lang="cs-CZ" sz="2800" dirty="0" smtClean="0"/>
              <a:t> in </a:t>
            </a:r>
            <a:r>
              <a:rPr lang="cs-CZ" sz="2800" dirty="0" err="1" smtClean="0"/>
              <a:t>Prague</a:t>
            </a:r>
            <a:r>
              <a:rPr lang="cs-CZ" sz="2800" dirty="0" smtClean="0"/>
              <a:t> in </a:t>
            </a:r>
            <a:r>
              <a:rPr lang="cs-CZ" sz="2800" dirty="0" err="1" smtClean="0"/>
              <a:t>March</a:t>
            </a:r>
            <a:r>
              <a:rPr lang="cs-CZ" sz="2800" dirty="0" smtClean="0"/>
              <a:t> 1848 </a:t>
            </a:r>
          </a:p>
          <a:p>
            <a:pPr lvl="0"/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conception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i="1" dirty="0" err="1" smtClean="0"/>
              <a:t>austroslavism</a:t>
            </a:r>
            <a:endParaRPr lang="cs-CZ" sz="2800" dirty="0" smtClean="0"/>
          </a:p>
          <a:p>
            <a:pPr lvl="0"/>
            <a:r>
              <a:rPr lang="cs-CZ" sz="2800" dirty="0" smtClean="0"/>
              <a:t>June 1848 – </a:t>
            </a:r>
            <a:r>
              <a:rPr lang="cs-CZ" sz="2800" dirty="0" err="1" smtClean="0"/>
              <a:t>the</a:t>
            </a:r>
            <a:r>
              <a:rPr lang="cs-CZ" sz="2800" dirty="0" smtClean="0"/>
              <a:t> Pan-Slav </a:t>
            </a:r>
            <a:r>
              <a:rPr lang="cs-CZ" sz="2800" dirty="0" err="1" smtClean="0"/>
              <a:t>Congress</a:t>
            </a:r>
            <a:r>
              <a:rPr lang="cs-CZ" sz="2800" dirty="0" smtClean="0"/>
              <a:t> </a:t>
            </a:r>
            <a:r>
              <a:rPr lang="cs-CZ" sz="2800" dirty="0" err="1" smtClean="0"/>
              <a:t>was</a:t>
            </a:r>
            <a:r>
              <a:rPr lang="cs-CZ" sz="2800" dirty="0" smtClean="0"/>
              <a:t> </a:t>
            </a:r>
            <a:r>
              <a:rPr lang="cs-CZ" sz="2800" dirty="0" err="1" smtClean="0"/>
              <a:t>held</a:t>
            </a:r>
            <a:r>
              <a:rPr lang="cs-CZ" sz="2800" dirty="0" smtClean="0"/>
              <a:t> in </a:t>
            </a:r>
            <a:r>
              <a:rPr lang="cs-CZ" sz="2800" dirty="0" err="1" smtClean="0"/>
              <a:t>Prague</a:t>
            </a:r>
            <a:endParaRPr lang="cs-CZ" sz="2800" dirty="0" smtClean="0"/>
          </a:p>
          <a:p>
            <a:pPr lvl="0"/>
            <a:r>
              <a:rPr lang="cs-CZ" sz="2800" dirty="0" err="1" smtClean="0"/>
              <a:t>uprising</a:t>
            </a:r>
            <a:r>
              <a:rPr lang="cs-CZ" sz="2800" dirty="0" smtClean="0"/>
              <a:t> in June – </a:t>
            </a:r>
            <a:r>
              <a:rPr lang="cs-CZ" sz="2800" dirty="0" err="1" smtClean="0"/>
              <a:t>supressed</a:t>
            </a:r>
            <a:r>
              <a:rPr lang="cs-CZ" sz="2800" dirty="0" smtClean="0"/>
              <a:t> by </a:t>
            </a:r>
            <a:r>
              <a:rPr lang="cs-CZ" sz="2800" dirty="0" err="1" smtClean="0"/>
              <a:t>an</a:t>
            </a:r>
            <a:r>
              <a:rPr lang="cs-CZ" sz="2800" dirty="0" smtClean="0"/>
              <a:t> </a:t>
            </a:r>
            <a:r>
              <a:rPr lang="cs-CZ" sz="2800" dirty="0" err="1" smtClean="0"/>
              <a:t>Austrian</a:t>
            </a:r>
            <a:r>
              <a:rPr lang="cs-CZ" sz="2800" dirty="0" smtClean="0"/>
              <a:t> </a:t>
            </a:r>
            <a:r>
              <a:rPr lang="cs-CZ" sz="2800" dirty="0" err="1" smtClean="0"/>
              <a:t>army</a:t>
            </a:r>
            <a:r>
              <a:rPr lang="cs-CZ" sz="2800" dirty="0" smtClean="0"/>
              <a:t> led by Alfred I, Prince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Windisch</a:t>
            </a:r>
            <a:r>
              <a:rPr lang="cs-CZ" sz="2800" dirty="0" smtClean="0"/>
              <a:t>-</a:t>
            </a:r>
            <a:r>
              <a:rPr lang="cs-CZ" sz="2800" dirty="0" err="1" smtClean="0"/>
              <a:t>Grätz</a:t>
            </a:r>
            <a:endParaRPr lang="cs-CZ" sz="2800" dirty="0" smtClean="0"/>
          </a:p>
          <a:p>
            <a:pPr lvl="0"/>
            <a:r>
              <a:rPr lang="cs-CZ" sz="2800" dirty="0" err="1" smtClean="0"/>
              <a:t>March</a:t>
            </a:r>
            <a:r>
              <a:rPr lang="cs-CZ" sz="2800" dirty="0" smtClean="0"/>
              <a:t> 1848 – </a:t>
            </a:r>
            <a:r>
              <a:rPr lang="cs-CZ" sz="2800" dirty="0" err="1" smtClean="0"/>
              <a:t>revolution</a:t>
            </a:r>
            <a:r>
              <a:rPr lang="cs-CZ" sz="2800" dirty="0" smtClean="0"/>
              <a:t> in </a:t>
            </a:r>
            <a:r>
              <a:rPr lang="cs-CZ" sz="2800" dirty="0" err="1" smtClean="0"/>
              <a:t>Vienna</a:t>
            </a:r>
            <a:endParaRPr lang="cs-CZ" sz="2800" dirty="0" smtClean="0"/>
          </a:p>
          <a:p>
            <a:pPr lvl="0"/>
            <a:r>
              <a:rPr lang="cs-CZ" sz="2800" dirty="0" err="1" smtClean="0"/>
              <a:t>Metternich</a:t>
            </a:r>
            <a:r>
              <a:rPr lang="cs-CZ" sz="2800" dirty="0" smtClean="0"/>
              <a:t> </a:t>
            </a:r>
            <a:r>
              <a:rPr lang="cs-CZ" sz="2800" dirty="0" err="1" smtClean="0"/>
              <a:t>was</a:t>
            </a:r>
            <a:r>
              <a:rPr lang="cs-CZ" sz="2800" dirty="0" smtClean="0"/>
              <a:t> </a:t>
            </a:r>
            <a:r>
              <a:rPr lang="cs-CZ" sz="2800" dirty="0" err="1" smtClean="0"/>
              <a:t>removed</a:t>
            </a:r>
            <a:r>
              <a:rPr lang="cs-CZ" sz="2800" dirty="0" smtClean="0"/>
              <a:t> </a:t>
            </a:r>
            <a:r>
              <a:rPr lang="cs-CZ" sz="2800" dirty="0" err="1" smtClean="0"/>
              <a:t>from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office </a:t>
            </a:r>
            <a:r>
              <a:rPr lang="cs-CZ" sz="2800" dirty="0" err="1" smtClean="0"/>
              <a:t>and</a:t>
            </a:r>
            <a:r>
              <a:rPr lang="cs-CZ" sz="2800" dirty="0" smtClean="0"/>
              <a:t> </a:t>
            </a:r>
            <a:r>
              <a:rPr lang="cs-CZ" sz="2800" dirty="0" err="1" smtClean="0"/>
              <a:t>escaped</a:t>
            </a:r>
            <a:r>
              <a:rPr lang="cs-CZ" sz="2800" dirty="0" smtClean="0"/>
              <a:t> </a:t>
            </a:r>
            <a:r>
              <a:rPr lang="cs-CZ" sz="2800" dirty="0" err="1" smtClean="0"/>
              <a:t>from</a:t>
            </a:r>
            <a:r>
              <a:rPr lang="cs-CZ" sz="2800" dirty="0" smtClean="0"/>
              <a:t> </a:t>
            </a:r>
            <a:r>
              <a:rPr lang="cs-CZ" sz="2800" dirty="0" err="1" smtClean="0"/>
              <a:t>Vienna</a:t>
            </a:r>
            <a:endParaRPr lang="cs-CZ" sz="2800" dirty="0" smtClean="0"/>
          </a:p>
          <a:p>
            <a:pPr lvl="0"/>
            <a:r>
              <a:rPr lang="cs-CZ" sz="2800" dirty="0" smtClean="0"/>
              <a:t>in </a:t>
            </a:r>
            <a:r>
              <a:rPr lang="cs-CZ" sz="2800" dirty="0" err="1" smtClean="0"/>
              <a:t>September</a:t>
            </a:r>
            <a:r>
              <a:rPr lang="cs-CZ" sz="2800" dirty="0" smtClean="0"/>
              <a:t> 1848 –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Emperor</a:t>
            </a:r>
            <a:r>
              <a:rPr lang="cs-CZ" sz="2800" dirty="0" smtClean="0"/>
              <a:t>´s </a:t>
            </a:r>
            <a:r>
              <a:rPr lang="cs-CZ" sz="2800" dirty="0" err="1" smtClean="0"/>
              <a:t>decree</a:t>
            </a:r>
            <a:r>
              <a:rPr lang="cs-CZ" sz="2800" dirty="0" smtClean="0"/>
              <a:t> –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serfdom</a:t>
            </a:r>
            <a:r>
              <a:rPr lang="cs-CZ" sz="2800" dirty="0" smtClean="0"/>
              <a:t> </a:t>
            </a:r>
            <a:r>
              <a:rPr lang="cs-CZ" sz="2800" dirty="0" err="1" smtClean="0"/>
              <a:t>was</a:t>
            </a:r>
            <a:r>
              <a:rPr lang="cs-CZ" sz="2800" dirty="0" smtClean="0"/>
              <a:t> </a:t>
            </a:r>
            <a:r>
              <a:rPr lang="cs-CZ" sz="2800" dirty="0" err="1" smtClean="0"/>
              <a:t>completely</a:t>
            </a:r>
            <a:r>
              <a:rPr lang="cs-CZ" sz="2800" dirty="0" smtClean="0"/>
              <a:t> </a:t>
            </a:r>
            <a:r>
              <a:rPr lang="cs-CZ" sz="2800" dirty="0" err="1" smtClean="0"/>
              <a:t>cancelled</a:t>
            </a:r>
            <a:r>
              <a:rPr lang="cs-CZ" sz="2800" dirty="0" smtClean="0"/>
              <a:t> (</a:t>
            </a:r>
            <a:r>
              <a:rPr lang="cs-CZ" sz="2800" dirty="0" err="1" smtClean="0"/>
              <a:t>citizens</a:t>
            </a:r>
            <a:r>
              <a:rPr lang="cs-CZ" sz="2800" dirty="0" smtClean="0"/>
              <a:t> </a:t>
            </a:r>
            <a:r>
              <a:rPr lang="cs-CZ" sz="2800" dirty="0" err="1" smtClean="0"/>
              <a:t>got</a:t>
            </a:r>
            <a:r>
              <a:rPr lang="cs-CZ" sz="2800" dirty="0" smtClean="0"/>
              <a:t> civil </a:t>
            </a:r>
            <a:r>
              <a:rPr lang="cs-CZ" sz="2800" dirty="0" err="1" smtClean="0"/>
              <a:t>rights</a:t>
            </a:r>
            <a:r>
              <a:rPr lang="cs-CZ" sz="2800" dirty="0" smtClean="0"/>
              <a:t> </a:t>
            </a:r>
            <a:r>
              <a:rPr lang="cs-CZ" sz="2800" dirty="0" err="1" smtClean="0"/>
              <a:t>but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suffrage</a:t>
            </a:r>
            <a:r>
              <a:rPr lang="cs-CZ" sz="2800" dirty="0" smtClean="0"/>
              <a:t> </a:t>
            </a:r>
            <a:r>
              <a:rPr lang="cs-CZ" sz="2800" dirty="0" err="1" smtClean="0"/>
              <a:t>was</a:t>
            </a:r>
            <a:r>
              <a:rPr lang="cs-CZ" sz="2800" dirty="0" smtClean="0"/>
              <a:t> not </a:t>
            </a:r>
            <a:r>
              <a:rPr lang="cs-CZ" sz="2800" dirty="0" err="1" smtClean="0"/>
              <a:t>general</a:t>
            </a:r>
            <a:r>
              <a:rPr lang="cs-CZ" sz="2800" dirty="0" smtClean="0"/>
              <a:t>)</a:t>
            </a:r>
          </a:p>
          <a:p>
            <a:pPr lvl="0"/>
            <a:r>
              <a:rPr lang="cs-CZ" sz="2800" dirty="0" err="1" smtClean="0"/>
              <a:t>October</a:t>
            </a:r>
            <a:r>
              <a:rPr lang="cs-CZ" sz="2800" dirty="0" smtClean="0"/>
              <a:t> – </a:t>
            </a:r>
            <a:r>
              <a:rPr lang="cs-CZ" sz="2800" dirty="0" err="1" smtClean="0"/>
              <a:t>new</a:t>
            </a:r>
            <a:r>
              <a:rPr lang="cs-CZ" sz="2800" dirty="0" smtClean="0"/>
              <a:t> </a:t>
            </a:r>
            <a:r>
              <a:rPr lang="cs-CZ" sz="2800" dirty="0" err="1" smtClean="0"/>
              <a:t>uprising</a:t>
            </a:r>
            <a:r>
              <a:rPr lang="cs-CZ" sz="2800" dirty="0" smtClean="0"/>
              <a:t> in </a:t>
            </a:r>
            <a:r>
              <a:rPr lang="cs-CZ" sz="2800" dirty="0" err="1" smtClean="0"/>
              <a:t>Vienna</a:t>
            </a:r>
            <a:r>
              <a:rPr lang="cs-CZ" sz="2800" dirty="0" smtClean="0"/>
              <a:t> - </a:t>
            </a:r>
            <a:r>
              <a:rPr lang="cs-CZ" sz="2800" dirty="0" err="1" smtClean="0"/>
              <a:t>supressed</a:t>
            </a:r>
            <a:endParaRPr lang="cs-CZ" sz="2800" dirty="0" smtClean="0"/>
          </a:p>
          <a:p>
            <a:pPr lvl="0"/>
            <a:r>
              <a:rPr lang="cs-CZ" sz="2800" dirty="0" err="1" smtClean="0"/>
              <a:t>December</a:t>
            </a:r>
            <a:r>
              <a:rPr lang="cs-CZ" sz="2800" dirty="0" smtClean="0"/>
              <a:t> 1848 – </a:t>
            </a:r>
            <a:r>
              <a:rPr lang="cs-CZ" sz="2800" dirty="0" err="1" smtClean="0"/>
              <a:t>Ferdinad</a:t>
            </a:r>
            <a:r>
              <a:rPr lang="cs-CZ" sz="2800" dirty="0" smtClean="0"/>
              <a:t> I </a:t>
            </a:r>
            <a:r>
              <a:rPr lang="cs-CZ" sz="2800" dirty="0" err="1" smtClean="0"/>
              <a:t>resigned</a:t>
            </a:r>
            <a:r>
              <a:rPr lang="cs-CZ" sz="2800" dirty="0" smtClean="0"/>
              <a:t>, </a:t>
            </a:r>
            <a:r>
              <a:rPr lang="cs-CZ" sz="2800" dirty="0" err="1" smtClean="0"/>
              <a:t>lived</a:t>
            </a:r>
            <a:r>
              <a:rPr lang="cs-CZ" sz="2800" dirty="0" smtClean="0"/>
              <a:t> in </a:t>
            </a:r>
            <a:r>
              <a:rPr lang="cs-CZ" sz="2800" dirty="0" err="1" smtClean="0"/>
              <a:t>Prague</a:t>
            </a:r>
            <a:r>
              <a:rPr lang="cs-CZ" sz="2800" dirty="0" smtClean="0"/>
              <a:t> </a:t>
            </a:r>
            <a:r>
              <a:rPr lang="cs-CZ" sz="2800" dirty="0" err="1" smtClean="0"/>
              <a:t>till</a:t>
            </a:r>
            <a:r>
              <a:rPr lang="cs-CZ" sz="2800" dirty="0" smtClean="0"/>
              <a:t> 1875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35280" cy="692696"/>
          </a:xfrm>
        </p:spPr>
        <p:txBody>
          <a:bodyPr>
            <a:normAutofit fontScale="90000"/>
          </a:bodyPr>
          <a:lstStyle/>
          <a:p>
            <a:r>
              <a:rPr lang="cs-CZ" sz="3100" dirty="0" err="1" smtClean="0"/>
              <a:t>Central</a:t>
            </a:r>
            <a:r>
              <a:rPr lang="cs-CZ" sz="3100" dirty="0" smtClean="0"/>
              <a:t> </a:t>
            </a:r>
            <a:r>
              <a:rPr lang="cs-CZ" sz="3100" dirty="0" err="1" smtClean="0"/>
              <a:t>Europe</a:t>
            </a:r>
            <a:r>
              <a:rPr lang="cs-CZ" sz="3100" dirty="0" smtClean="0"/>
              <a:t> </a:t>
            </a:r>
            <a:r>
              <a:rPr lang="cs-CZ" sz="3100" dirty="0" err="1" smtClean="0"/>
              <a:t>during</a:t>
            </a:r>
            <a:r>
              <a:rPr lang="cs-CZ" sz="3100" dirty="0" smtClean="0"/>
              <a:t> </a:t>
            </a:r>
            <a:r>
              <a:rPr lang="cs-CZ" sz="3100" dirty="0" err="1" smtClean="0"/>
              <a:t>the</a:t>
            </a:r>
            <a:r>
              <a:rPr lang="cs-CZ" sz="3100" dirty="0" smtClean="0"/>
              <a:t> </a:t>
            </a:r>
            <a:r>
              <a:rPr lang="cs-CZ" sz="3100" dirty="0" err="1" smtClean="0"/>
              <a:t>Napoleonic</a:t>
            </a:r>
            <a:r>
              <a:rPr lang="cs-CZ" sz="3100" dirty="0" smtClean="0"/>
              <a:t> </a:t>
            </a:r>
            <a:r>
              <a:rPr lang="cs-CZ" sz="3100" dirty="0" err="1" smtClean="0"/>
              <a:t>Wars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51520" y="908720"/>
            <a:ext cx="8496944" cy="4392488"/>
          </a:xfrm>
        </p:spPr>
        <p:txBody>
          <a:bodyPr>
            <a:noAutofit/>
          </a:bodyPr>
          <a:lstStyle/>
          <a:p>
            <a:pPr lvl="0"/>
            <a:r>
              <a:rPr lang="cs-CZ" sz="2400" dirty="0" smtClean="0"/>
              <a:t>1789 –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French</a:t>
            </a:r>
            <a:r>
              <a:rPr lang="cs-CZ" sz="2400" dirty="0" smtClean="0"/>
              <a:t> </a:t>
            </a:r>
            <a:r>
              <a:rPr lang="cs-CZ" sz="2400" dirty="0" err="1" smtClean="0"/>
              <a:t>Revolution</a:t>
            </a:r>
            <a:r>
              <a:rPr lang="cs-CZ" sz="2400" dirty="0" smtClean="0"/>
              <a:t> </a:t>
            </a:r>
            <a:r>
              <a:rPr lang="cs-CZ" sz="2400" dirty="0" err="1" smtClean="0"/>
              <a:t>broke</a:t>
            </a:r>
            <a:r>
              <a:rPr lang="cs-CZ" sz="2400" dirty="0" smtClean="0"/>
              <a:t> </a:t>
            </a:r>
            <a:r>
              <a:rPr lang="cs-CZ" sz="2400" dirty="0" err="1" smtClean="0"/>
              <a:t>out</a:t>
            </a:r>
            <a:r>
              <a:rPr lang="cs-CZ" sz="2400" dirty="0" smtClean="0"/>
              <a:t> </a:t>
            </a:r>
          </a:p>
          <a:p>
            <a:pPr lvl="0"/>
            <a:r>
              <a:rPr lang="cs-CZ" sz="2400" dirty="0" smtClean="0"/>
              <a:t>1792–1815 – </a:t>
            </a:r>
            <a:r>
              <a:rPr lang="cs-CZ" sz="2400" dirty="0" err="1" smtClean="0"/>
              <a:t>anti</a:t>
            </a:r>
            <a:r>
              <a:rPr lang="cs-CZ" sz="2400" dirty="0" smtClean="0"/>
              <a:t>-</a:t>
            </a:r>
            <a:r>
              <a:rPr lang="cs-CZ" sz="2400" dirty="0" err="1" smtClean="0"/>
              <a:t>French</a:t>
            </a:r>
            <a:r>
              <a:rPr lang="cs-CZ" sz="2400" dirty="0" smtClean="0"/>
              <a:t> </a:t>
            </a:r>
            <a:r>
              <a:rPr lang="cs-CZ" sz="2400" dirty="0" err="1" smtClean="0"/>
              <a:t>wars</a:t>
            </a:r>
            <a:r>
              <a:rPr lang="cs-CZ" sz="2400" dirty="0" smtClean="0"/>
              <a:t> (</a:t>
            </a:r>
            <a:r>
              <a:rPr lang="cs-CZ" sz="2400" dirty="0" err="1" smtClean="0"/>
              <a:t>firstly</a:t>
            </a:r>
            <a:r>
              <a:rPr lang="cs-CZ" sz="2400" dirty="0" smtClean="0"/>
              <a:t> </a:t>
            </a:r>
            <a:r>
              <a:rPr lang="cs-CZ" sz="2400" dirty="0" err="1" smtClean="0"/>
              <a:t>against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French</a:t>
            </a:r>
            <a:r>
              <a:rPr lang="cs-CZ" sz="2400" dirty="0" smtClean="0"/>
              <a:t> </a:t>
            </a:r>
            <a:r>
              <a:rPr lang="cs-CZ" sz="2400" dirty="0" err="1" smtClean="0"/>
              <a:t>Revolution</a:t>
            </a:r>
            <a:r>
              <a:rPr lang="cs-CZ" sz="2400" dirty="0" smtClean="0"/>
              <a:t>, </a:t>
            </a:r>
            <a:r>
              <a:rPr lang="cs-CZ" sz="2400" dirty="0" err="1" smtClean="0"/>
              <a:t>then</a:t>
            </a:r>
            <a:r>
              <a:rPr lang="cs-CZ" sz="2400" dirty="0" smtClean="0"/>
              <a:t> </a:t>
            </a:r>
            <a:r>
              <a:rPr lang="cs-CZ" sz="2400" dirty="0" err="1" smtClean="0"/>
              <a:t>againts</a:t>
            </a:r>
            <a:r>
              <a:rPr lang="cs-CZ" sz="2400" dirty="0" smtClean="0"/>
              <a:t> </a:t>
            </a:r>
            <a:r>
              <a:rPr lang="cs-CZ" sz="2400" b="1" dirty="0" smtClean="0"/>
              <a:t>Napoleon Bonaparte</a:t>
            </a:r>
            <a:r>
              <a:rPr lang="cs-CZ" sz="2400" dirty="0" smtClean="0"/>
              <a:t>)</a:t>
            </a:r>
          </a:p>
          <a:p>
            <a:pPr lvl="0"/>
            <a:r>
              <a:rPr lang="cs-CZ" sz="2400" dirty="0" err="1" smtClean="0"/>
              <a:t>Several</a:t>
            </a:r>
            <a:r>
              <a:rPr lang="cs-CZ" sz="2400" dirty="0" smtClean="0"/>
              <a:t> </a:t>
            </a:r>
            <a:r>
              <a:rPr lang="cs-CZ" sz="2400" dirty="0" err="1" smtClean="0"/>
              <a:t>coaliations</a:t>
            </a:r>
            <a:r>
              <a:rPr lang="cs-CZ" sz="2400" dirty="0" smtClean="0"/>
              <a:t> </a:t>
            </a:r>
            <a:r>
              <a:rPr lang="cs-CZ" sz="2400" dirty="0" err="1" smtClean="0"/>
              <a:t>against</a:t>
            </a:r>
            <a:r>
              <a:rPr lang="cs-CZ" sz="2400" dirty="0" smtClean="0"/>
              <a:t> France (</a:t>
            </a:r>
            <a:r>
              <a:rPr lang="cs-CZ" sz="2400" dirty="0" err="1" smtClean="0"/>
              <a:t>Austria</a:t>
            </a:r>
            <a:r>
              <a:rPr lang="cs-CZ" sz="2400" dirty="0" smtClean="0"/>
              <a:t> + </a:t>
            </a:r>
            <a:r>
              <a:rPr lang="cs-CZ" sz="2400" dirty="0" err="1" smtClean="0"/>
              <a:t>Prussia</a:t>
            </a:r>
            <a:r>
              <a:rPr lang="cs-CZ" sz="2400" dirty="0" smtClean="0"/>
              <a:t> + Great </a:t>
            </a:r>
            <a:r>
              <a:rPr lang="cs-CZ" sz="2400" dirty="0" err="1" smtClean="0"/>
              <a:t>Britain</a:t>
            </a:r>
            <a:r>
              <a:rPr lang="cs-CZ" sz="2400" dirty="0" smtClean="0"/>
              <a:t> + </a:t>
            </a:r>
            <a:r>
              <a:rPr lang="cs-CZ" sz="2400" dirty="0" err="1" smtClean="0"/>
              <a:t>Russia</a:t>
            </a:r>
            <a:r>
              <a:rPr lang="cs-CZ" sz="2400" dirty="0" smtClean="0"/>
              <a:t> + </a:t>
            </a:r>
            <a:r>
              <a:rPr lang="cs-CZ" sz="2400" dirty="0" err="1" smtClean="0"/>
              <a:t>several</a:t>
            </a:r>
            <a:r>
              <a:rPr lang="cs-CZ" sz="2400" dirty="0" smtClean="0"/>
              <a:t> </a:t>
            </a:r>
            <a:r>
              <a:rPr lang="cs-CZ" sz="2400" dirty="0" err="1" smtClean="0"/>
              <a:t>smaller</a:t>
            </a:r>
            <a:r>
              <a:rPr lang="cs-CZ" sz="2400" dirty="0" smtClean="0"/>
              <a:t> </a:t>
            </a:r>
            <a:r>
              <a:rPr lang="cs-CZ" sz="2400" dirty="0" err="1" smtClean="0"/>
              <a:t>German</a:t>
            </a:r>
            <a:r>
              <a:rPr lang="cs-CZ" sz="2400" dirty="0" smtClean="0"/>
              <a:t> </a:t>
            </a:r>
            <a:r>
              <a:rPr lang="cs-CZ" sz="2400" dirty="0" err="1" smtClean="0"/>
              <a:t>states</a:t>
            </a:r>
            <a:r>
              <a:rPr lang="cs-CZ" sz="2400" dirty="0" smtClean="0"/>
              <a:t> </a:t>
            </a:r>
            <a:r>
              <a:rPr lang="cs-CZ" sz="2400" dirty="0" err="1" smtClean="0"/>
              <a:t>against</a:t>
            </a:r>
            <a:r>
              <a:rPr lang="cs-CZ" sz="2400" dirty="0" smtClean="0"/>
              <a:t> France), </a:t>
            </a:r>
            <a:r>
              <a:rPr lang="cs-CZ" sz="2400" dirty="0" err="1" smtClean="0"/>
              <a:t>several</a:t>
            </a:r>
            <a:r>
              <a:rPr lang="cs-CZ" sz="2400" dirty="0" smtClean="0"/>
              <a:t> </a:t>
            </a:r>
            <a:r>
              <a:rPr lang="cs-CZ" sz="2400" dirty="0" err="1" smtClean="0"/>
              <a:t>military</a:t>
            </a:r>
            <a:r>
              <a:rPr lang="cs-CZ" sz="2400" dirty="0" smtClean="0"/>
              <a:t> </a:t>
            </a:r>
            <a:r>
              <a:rPr lang="cs-CZ" sz="2400" dirty="0" err="1" smtClean="0"/>
              <a:t>campaigns</a:t>
            </a:r>
            <a:endParaRPr lang="cs-CZ" sz="2400" dirty="0" smtClean="0"/>
          </a:p>
          <a:p>
            <a:pPr lvl="0"/>
            <a:r>
              <a:rPr lang="cs-CZ" sz="2400" dirty="0" err="1" smtClean="0"/>
              <a:t>December</a:t>
            </a:r>
            <a:r>
              <a:rPr lang="cs-CZ" sz="2400" dirty="0" smtClean="0"/>
              <a:t> 2, 1805 –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Battle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of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Three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Emperors</a:t>
            </a:r>
            <a:r>
              <a:rPr lang="cs-CZ" sz="2400" dirty="0" smtClean="0"/>
              <a:t> </a:t>
            </a:r>
            <a:r>
              <a:rPr lang="cs-CZ" sz="2400" dirty="0" err="1" smtClean="0"/>
              <a:t>near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Moravian</a:t>
            </a:r>
            <a:r>
              <a:rPr lang="cs-CZ" sz="2400" dirty="0" smtClean="0"/>
              <a:t> </a:t>
            </a:r>
            <a:r>
              <a:rPr lang="cs-CZ" sz="2400" dirty="0" err="1" smtClean="0"/>
              <a:t>town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Slavkov (</a:t>
            </a:r>
            <a:r>
              <a:rPr lang="cs-CZ" sz="2400" dirty="0" err="1" smtClean="0"/>
              <a:t>Austerlitz</a:t>
            </a:r>
            <a:r>
              <a:rPr lang="cs-CZ" sz="2400" dirty="0" smtClean="0"/>
              <a:t>) – a </a:t>
            </a:r>
            <a:r>
              <a:rPr lang="cs-CZ" sz="2400" dirty="0" err="1" smtClean="0"/>
              <a:t>great</a:t>
            </a:r>
            <a:r>
              <a:rPr lang="cs-CZ" sz="2400" dirty="0" smtClean="0"/>
              <a:t> </a:t>
            </a:r>
            <a:r>
              <a:rPr lang="cs-CZ" sz="2400" dirty="0" err="1" smtClean="0"/>
              <a:t>victory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Napoleon – he </a:t>
            </a:r>
            <a:r>
              <a:rPr lang="cs-CZ" sz="2400" dirty="0" err="1" smtClean="0"/>
              <a:t>defeated</a:t>
            </a:r>
            <a:r>
              <a:rPr lang="cs-CZ" sz="2400" dirty="0" smtClean="0"/>
              <a:t> </a:t>
            </a:r>
            <a:r>
              <a:rPr lang="cs-CZ" sz="2400" dirty="0" err="1" smtClean="0"/>
              <a:t>Austrian</a:t>
            </a:r>
            <a:r>
              <a:rPr lang="cs-CZ" sz="2400" dirty="0" smtClean="0"/>
              <a:t> </a:t>
            </a:r>
            <a:r>
              <a:rPr lang="cs-CZ" sz="2400" dirty="0" err="1" smtClean="0"/>
              <a:t>Emperor</a:t>
            </a:r>
            <a:r>
              <a:rPr lang="cs-CZ" sz="2400" dirty="0" smtClean="0"/>
              <a:t> </a:t>
            </a:r>
            <a:r>
              <a:rPr lang="cs-CZ" sz="2400" dirty="0" err="1" smtClean="0"/>
              <a:t>Francis</a:t>
            </a:r>
            <a:r>
              <a:rPr lang="cs-CZ" sz="2400" dirty="0" smtClean="0"/>
              <a:t> I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Russian</a:t>
            </a:r>
            <a:r>
              <a:rPr lang="cs-CZ" sz="2400" dirty="0" smtClean="0"/>
              <a:t> </a:t>
            </a:r>
            <a:r>
              <a:rPr lang="cs-CZ" sz="2400" dirty="0" err="1" smtClean="0"/>
              <a:t>Tzar</a:t>
            </a:r>
            <a:r>
              <a:rPr lang="cs-CZ" sz="2400" dirty="0" smtClean="0"/>
              <a:t> Alexandr I</a:t>
            </a:r>
          </a:p>
          <a:p>
            <a:endParaRPr lang="cs-CZ" sz="18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95536" y="5013176"/>
            <a:ext cx="8280920" cy="1584176"/>
          </a:xfrm>
        </p:spPr>
        <p:txBody>
          <a:bodyPr>
            <a:normAutofit fontScale="85000" lnSpcReduction="20000"/>
          </a:bodyPr>
          <a:lstStyle/>
          <a:p>
            <a:pPr lvl="0">
              <a:buFont typeface="Arial" pitchFamily="34" charset="0"/>
              <a:buChar char="•"/>
            </a:pPr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ceskatelevize.cz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ivysilani</a:t>
            </a:r>
            <a:r>
              <a:rPr lang="cs-CZ" dirty="0" smtClean="0">
                <a:hlinkClick r:id="rId2"/>
              </a:rPr>
              <a:t>/10099029347/</a:t>
            </a:r>
            <a:endParaRPr lang="cs-CZ" dirty="0" smtClean="0"/>
          </a:p>
          <a:p>
            <a:pPr lvl="0">
              <a:buFont typeface="Arial" pitchFamily="34" charset="0"/>
              <a:buChar char="•"/>
            </a:pPr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austerlitz.org</a:t>
            </a:r>
            <a:r>
              <a:rPr lang="cs-CZ" dirty="0" smtClean="0">
                <a:hlinkClick r:id="rId3"/>
              </a:rPr>
              <a:t>/</a:t>
            </a:r>
            <a:r>
              <a:rPr lang="cs-CZ" dirty="0" smtClean="0"/>
              <a:t> </a:t>
            </a:r>
          </a:p>
          <a:p>
            <a:pPr lvl="0">
              <a:buFont typeface="Arial" pitchFamily="34" charset="0"/>
              <a:buChar char="•"/>
            </a:pPr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youtube.com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watch</a:t>
            </a:r>
            <a:r>
              <a:rPr lang="cs-CZ" dirty="0" smtClean="0">
                <a:hlinkClick r:id="rId4"/>
              </a:rPr>
              <a:t>?v=mdd1a90CFio</a:t>
            </a:r>
            <a:endParaRPr lang="cs-CZ" dirty="0" smtClean="0"/>
          </a:p>
          <a:p>
            <a:pPr lvl="0">
              <a:buFont typeface="Arial" pitchFamily="34" charset="0"/>
              <a:buChar char="•"/>
            </a:pPr>
            <a:r>
              <a:rPr lang="cs-CZ" dirty="0" smtClean="0">
                <a:hlinkClick r:id="rId5"/>
              </a:rPr>
              <a:t>http://www.</a:t>
            </a:r>
            <a:r>
              <a:rPr lang="cs-CZ" dirty="0" err="1" smtClean="0">
                <a:hlinkClick r:id="rId5"/>
              </a:rPr>
              <a:t>zamek</a:t>
            </a:r>
            <a:r>
              <a:rPr lang="cs-CZ" dirty="0" smtClean="0">
                <a:hlinkClick r:id="rId5"/>
              </a:rPr>
              <a:t>-</a:t>
            </a:r>
            <a:r>
              <a:rPr lang="cs-CZ" dirty="0" err="1" smtClean="0">
                <a:hlinkClick r:id="rId5"/>
              </a:rPr>
              <a:t>slavkov.cz</a:t>
            </a:r>
            <a:r>
              <a:rPr lang="cs-CZ" dirty="0" smtClean="0">
                <a:hlinkClick r:id="rId5"/>
              </a:rPr>
              <a:t>/</a:t>
            </a:r>
            <a:r>
              <a:rPr lang="cs-CZ" dirty="0" err="1" smtClean="0">
                <a:hlinkClick r:id="rId5"/>
              </a:rPr>
              <a:t>en</a:t>
            </a:r>
            <a:r>
              <a:rPr lang="cs-CZ" dirty="0" smtClean="0">
                <a:hlinkClick r:id="rId5"/>
              </a:rPr>
              <a:t>/</a:t>
            </a:r>
            <a:endParaRPr lang="cs-CZ" dirty="0" smtClean="0"/>
          </a:p>
          <a:p>
            <a:pPr lvl="0">
              <a:buNone/>
            </a:pPr>
            <a:endParaRPr lang="cs-CZ" dirty="0" smtClean="0"/>
          </a:p>
          <a:p>
            <a:pPr lvl="0"/>
            <a:endParaRPr lang="cs-CZ" dirty="0" smtClean="0"/>
          </a:p>
          <a:p>
            <a:pPr lvl="0"/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516672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Habsburg</a:t>
            </a:r>
            <a:r>
              <a:rPr lang="cs-CZ" sz="2800" dirty="0" smtClean="0"/>
              <a:t> Monarchy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51520" y="1196752"/>
            <a:ext cx="3960440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err="1" smtClean="0"/>
              <a:t>Franz</a:t>
            </a:r>
            <a:r>
              <a:rPr lang="cs-CZ" b="1" dirty="0" smtClean="0"/>
              <a:t> </a:t>
            </a:r>
            <a:r>
              <a:rPr lang="cs-CZ" b="1" dirty="0" err="1" smtClean="0"/>
              <a:t>Joseph</a:t>
            </a:r>
            <a:r>
              <a:rPr lang="cs-CZ" b="1" dirty="0" smtClean="0"/>
              <a:t> I </a:t>
            </a:r>
          </a:p>
          <a:p>
            <a:pPr>
              <a:buNone/>
            </a:pP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Austria</a:t>
            </a:r>
            <a:r>
              <a:rPr lang="cs-CZ" b="1" dirty="0" smtClean="0"/>
              <a:t> </a:t>
            </a:r>
          </a:p>
          <a:p>
            <a:pPr>
              <a:buNone/>
            </a:pPr>
            <a:r>
              <a:rPr lang="cs-CZ" b="1" dirty="0" smtClean="0"/>
              <a:t>(1848–1916) </a:t>
            </a:r>
            <a:endParaRPr lang="cs-CZ" dirty="0" smtClean="0"/>
          </a:p>
          <a:p>
            <a:pPr lvl="0"/>
            <a:r>
              <a:rPr lang="cs-CZ" dirty="0" err="1" smtClean="0"/>
              <a:t>absolutism</a:t>
            </a:r>
            <a:r>
              <a:rPr lang="cs-CZ" dirty="0" smtClean="0"/>
              <a:t> </a:t>
            </a:r>
            <a:r>
              <a:rPr lang="cs-CZ" dirty="0" err="1" smtClean="0"/>
              <a:t>again</a:t>
            </a:r>
            <a:endParaRPr lang="cs-CZ" dirty="0" smtClean="0"/>
          </a:p>
          <a:p>
            <a:pPr lvl="0"/>
            <a:r>
              <a:rPr lang="cs-CZ" dirty="0" err="1" smtClean="0"/>
              <a:t>so</a:t>
            </a:r>
            <a:r>
              <a:rPr lang="cs-CZ" dirty="0" smtClean="0"/>
              <a:t> </a:t>
            </a:r>
            <a:r>
              <a:rPr lang="cs-CZ" dirty="0" err="1" smtClean="0"/>
              <a:t>called</a:t>
            </a:r>
            <a:r>
              <a:rPr lang="cs-CZ" dirty="0" smtClean="0"/>
              <a:t> Stadion´s </a:t>
            </a:r>
            <a:r>
              <a:rPr lang="cs-CZ" dirty="0" err="1" smtClean="0"/>
              <a:t>constitution</a:t>
            </a:r>
            <a:r>
              <a:rPr lang="cs-CZ" dirty="0" smtClean="0"/>
              <a:t> – </a:t>
            </a:r>
            <a:r>
              <a:rPr lang="cs-CZ" dirty="0" err="1" smtClean="0"/>
              <a:t>was</a:t>
            </a:r>
            <a:r>
              <a:rPr lang="cs-CZ" dirty="0" smtClean="0"/>
              <a:t> not </a:t>
            </a:r>
            <a:r>
              <a:rPr lang="cs-CZ" dirty="0" err="1" smtClean="0"/>
              <a:t>accepted</a:t>
            </a:r>
            <a:r>
              <a:rPr lang="cs-CZ" dirty="0" smtClean="0"/>
              <a:t> by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assembly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9" name="Zástupný symbol pro obsah 8" descr="439px-Franz_Joseph_1865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99992" y="1412776"/>
            <a:ext cx="3384376" cy="4617861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1848 in </a:t>
            </a:r>
            <a:r>
              <a:rPr lang="cs-CZ" sz="2800" dirty="0" err="1" smtClean="0"/>
              <a:t>habsburg</a:t>
            </a:r>
            <a:r>
              <a:rPr lang="cs-CZ" sz="2800" dirty="0" smtClean="0"/>
              <a:t> monarchy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499176" cy="533099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 err="1" smtClean="0"/>
              <a:t>March</a:t>
            </a:r>
            <a:r>
              <a:rPr lang="cs-CZ" dirty="0" smtClean="0"/>
              <a:t> 1848 – </a:t>
            </a:r>
            <a:r>
              <a:rPr lang="cs-CZ" dirty="0" err="1" smtClean="0"/>
              <a:t>revolution</a:t>
            </a:r>
            <a:r>
              <a:rPr lang="cs-CZ" dirty="0" smtClean="0"/>
              <a:t> </a:t>
            </a:r>
            <a:r>
              <a:rPr lang="cs-CZ" dirty="0" err="1" smtClean="0"/>
              <a:t>also</a:t>
            </a:r>
            <a:r>
              <a:rPr lang="cs-CZ" dirty="0" smtClean="0"/>
              <a:t> in </a:t>
            </a:r>
            <a:r>
              <a:rPr lang="cs-CZ" dirty="0" err="1" smtClean="0"/>
              <a:t>Hungary</a:t>
            </a:r>
            <a:endParaRPr lang="cs-CZ" dirty="0" smtClean="0"/>
          </a:p>
          <a:p>
            <a:pPr lvl="0"/>
            <a:r>
              <a:rPr lang="cs-CZ" dirty="0" smtClean="0"/>
              <a:t>12 </a:t>
            </a:r>
            <a:r>
              <a:rPr lang="cs-CZ" dirty="0" err="1" smtClean="0"/>
              <a:t>Demands</a:t>
            </a:r>
            <a:r>
              <a:rPr lang="cs-CZ" dirty="0" smtClean="0"/>
              <a:t> – </a:t>
            </a:r>
            <a:r>
              <a:rPr lang="cs-CZ" dirty="0" err="1" smtClean="0"/>
              <a:t>among</a:t>
            </a:r>
            <a:r>
              <a:rPr lang="cs-CZ" dirty="0" smtClean="0"/>
              <a:t> </a:t>
            </a:r>
            <a:r>
              <a:rPr lang="cs-CZ" dirty="0" err="1" smtClean="0"/>
              <a:t>others</a:t>
            </a:r>
            <a:r>
              <a:rPr lang="cs-CZ" dirty="0" smtClean="0"/>
              <a:t>: </a:t>
            </a:r>
            <a:r>
              <a:rPr lang="cs-CZ" dirty="0" err="1" smtClean="0"/>
              <a:t>authonomy</a:t>
            </a:r>
            <a:r>
              <a:rPr lang="cs-CZ" dirty="0" smtClean="0"/>
              <a:t>, </a:t>
            </a:r>
            <a:r>
              <a:rPr lang="cs-CZ" dirty="0" err="1" smtClean="0"/>
              <a:t>control</a:t>
            </a:r>
            <a:r>
              <a:rPr lang="cs-CZ" dirty="0" smtClean="0"/>
              <a:t> </a:t>
            </a:r>
            <a:r>
              <a:rPr lang="cs-CZ" dirty="0" err="1" smtClean="0"/>
              <a:t>over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foreign</a:t>
            </a:r>
            <a:r>
              <a:rPr lang="cs-CZ" dirty="0" smtClean="0"/>
              <a:t> </a:t>
            </a:r>
            <a:r>
              <a:rPr lang="cs-CZ" dirty="0" err="1" smtClean="0"/>
              <a:t>policy</a:t>
            </a:r>
            <a:r>
              <a:rPr lang="cs-CZ" dirty="0" smtClean="0"/>
              <a:t>, budget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army</a:t>
            </a:r>
            <a:r>
              <a:rPr lang="cs-CZ" dirty="0" smtClean="0"/>
              <a:t>, </a:t>
            </a:r>
            <a:r>
              <a:rPr lang="cs-CZ" dirty="0" err="1" smtClean="0"/>
              <a:t>general</a:t>
            </a:r>
            <a:r>
              <a:rPr lang="cs-CZ" dirty="0" smtClean="0"/>
              <a:t> </a:t>
            </a:r>
            <a:r>
              <a:rPr lang="cs-CZ" dirty="0" err="1" smtClean="0"/>
              <a:t>taxes</a:t>
            </a:r>
            <a:endParaRPr lang="cs-CZ" dirty="0" smtClean="0"/>
          </a:p>
          <a:p>
            <a:pPr lvl="0"/>
            <a:r>
              <a:rPr lang="cs-CZ" dirty="0" err="1" smtClean="0"/>
              <a:t>Hungary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multinational</a:t>
            </a:r>
            <a:r>
              <a:rPr lang="cs-CZ" dirty="0" smtClean="0"/>
              <a:t> (</a:t>
            </a:r>
            <a:r>
              <a:rPr lang="cs-CZ" dirty="0" err="1" smtClean="0"/>
              <a:t>Slovaks</a:t>
            </a:r>
            <a:r>
              <a:rPr lang="cs-CZ" dirty="0" smtClean="0"/>
              <a:t>, </a:t>
            </a:r>
            <a:r>
              <a:rPr lang="cs-CZ" dirty="0" err="1" smtClean="0"/>
              <a:t>Croats</a:t>
            </a:r>
            <a:r>
              <a:rPr lang="cs-CZ" dirty="0" smtClean="0"/>
              <a:t>, </a:t>
            </a:r>
            <a:r>
              <a:rPr lang="cs-CZ" dirty="0" err="1" smtClean="0"/>
              <a:t>Rumanians</a:t>
            </a:r>
            <a:r>
              <a:rPr lang="cs-CZ" dirty="0" smtClean="0"/>
              <a:t>, </a:t>
            </a:r>
            <a:r>
              <a:rPr lang="cs-CZ" dirty="0" err="1" smtClean="0"/>
              <a:t>Ruthenians</a:t>
            </a:r>
            <a:r>
              <a:rPr lang="cs-CZ" dirty="0" smtClean="0"/>
              <a:t>, </a:t>
            </a:r>
            <a:r>
              <a:rPr lang="cs-CZ" dirty="0" err="1" smtClean="0"/>
              <a:t>Serbs</a:t>
            </a:r>
            <a:r>
              <a:rPr lang="cs-CZ" dirty="0" smtClean="0"/>
              <a:t>, </a:t>
            </a:r>
            <a:r>
              <a:rPr lang="cs-CZ" dirty="0" err="1" smtClean="0"/>
              <a:t>Germans</a:t>
            </a:r>
            <a:r>
              <a:rPr lang="cs-CZ" dirty="0" smtClean="0"/>
              <a:t> </a:t>
            </a:r>
            <a:r>
              <a:rPr lang="cs-CZ" dirty="0" err="1" smtClean="0"/>
              <a:t>etc</a:t>
            </a:r>
            <a:r>
              <a:rPr lang="cs-CZ" dirty="0" smtClean="0"/>
              <a:t>.) </a:t>
            </a:r>
            <a:r>
              <a:rPr lang="cs-CZ" dirty="0" err="1" smtClean="0"/>
              <a:t>but</a:t>
            </a:r>
            <a:r>
              <a:rPr lang="cs-CZ" dirty="0" smtClean="0"/>
              <a:t> no </a:t>
            </a:r>
            <a:r>
              <a:rPr lang="cs-CZ" dirty="0" err="1" smtClean="0"/>
              <a:t>politic</a:t>
            </a:r>
            <a:r>
              <a:rPr lang="cs-CZ" dirty="0" smtClean="0"/>
              <a:t> nor </a:t>
            </a:r>
            <a:r>
              <a:rPr lang="cs-CZ" dirty="0" err="1" smtClean="0"/>
              <a:t>national</a:t>
            </a:r>
            <a:r>
              <a:rPr lang="cs-CZ" dirty="0" smtClean="0"/>
              <a:t> </a:t>
            </a:r>
            <a:r>
              <a:rPr lang="cs-CZ" dirty="0" err="1" smtClean="0"/>
              <a:t>rights</a:t>
            </a:r>
            <a:r>
              <a:rPr lang="cs-CZ" dirty="0" smtClean="0"/>
              <a:t> –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demands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refused</a:t>
            </a:r>
            <a:r>
              <a:rPr lang="cs-CZ" dirty="0" smtClean="0"/>
              <a:t> </a:t>
            </a:r>
            <a:r>
              <a:rPr lang="cs-CZ" dirty="0" err="1" smtClean="0"/>
              <a:t>so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fought</a:t>
            </a:r>
            <a:r>
              <a:rPr lang="cs-CZ" smtClean="0"/>
              <a:t> against</a:t>
            </a:r>
            <a:r>
              <a:rPr lang="cs-CZ" dirty="0" smtClean="0"/>
              <a:t> </a:t>
            </a:r>
            <a:r>
              <a:rPr lang="cs-CZ" dirty="0" err="1" smtClean="0"/>
              <a:t>Hungarians</a:t>
            </a:r>
            <a:endParaRPr lang="cs-CZ" dirty="0" smtClean="0"/>
          </a:p>
          <a:p>
            <a:pPr lvl="0"/>
            <a:r>
              <a:rPr lang="cs-CZ" dirty="0" err="1" smtClean="0"/>
              <a:t>April</a:t>
            </a:r>
            <a:r>
              <a:rPr lang="cs-CZ" dirty="0" smtClean="0"/>
              <a:t> 1849 – </a:t>
            </a:r>
            <a:r>
              <a:rPr lang="cs-CZ" dirty="0" err="1" smtClean="0"/>
              <a:t>proclaimed</a:t>
            </a:r>
            <a:r>
              <a:rPr lang="cs-CZ" dirty="0" smtClean="0"/>
              <a:t> independent </a:t>
            </a:r>
            <a:r>
              <a:rPr lang="cs-CZ" dirty="0" err="1" smtClean="0"/>
              <a:t>Hungarian</a:t>
            </a:r>
            <a:r>
              <a:rPr lang="cs-CZ" dirty="0" smtClean="0"/>
              <a:t> </a:t>
            </a:r>
            <a:r>
              <a:rPr lang="cs-CZ" dirty="0" err="1" smtClean="0"/>
              <a:t>state</a:t>
            </a:r>
            <a:endParaRPr lang="cs-CZ" dirty="0" smtClean="0"/>
          </a:p>
          <a:p>
            <a:pPr lvl="0"/>
            <a:r>
              <a:rPr lang="cs-CZ" dirty="0" err="1" smtClean="0"/>
              <a:t>Franz</a:t>
            </a:r>
            <a:r>
              <a:rPr lang="cs-CZ" dirty="0" smtClean="0"/>
              <a:t> </a:t>
            </a:r>
            <a:r>
              <a:rPr lang="cs-CZ" dirty="0" err="1" smtClean="0"/>
              <a:t>Joseph</a:t>
            </a:r>
            <a:r>
              <a:rPr lang="cs-CZ" dirty="0" smtClean="0"/>
              <a:t> </a:t>
            </a:r>
            <a:r>
              <a:rPr lang="cs-CZ" dirty="0" err="1" smtClean="0"/>
              <a:t>asked</a:t>
            </a:r>
            <a:r>
              <a:rPr lang="cs-CZ" dirty="0" smtClean="0"/>
              <a:t> </a:t>
            </a:r>
            <a:r>
              <a:rPr lang="cs-CZ" dirty="0" err="1" smtClean="0"/>
              <a:t>Russian</a:t>
            </a:r>
            <a:r>
              <a:rPr lang="cs-CZ" dirty="0" smtClean="0"/>
              <a:t> </a:t>
            </a:r>
            <a:r>
              <a:rPr lang="cs-CZ" dirty="0" err="1" smtClean="0"/>
              <a:t>Tzar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a help</a:t>
            </a:r>
          </a:p>
          <a:p>
            <a:pPr lvl="0"/>
            <a:r>
              <a:rPr lang="cs-CZ" dirty="0" smtClean="0"/>
              <a:t>13 August 1849 –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Battle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Villágos</a:t>
            </a:r>
            <a:r>
              <a:rPr lang="cs-CZ" dirty="0" smtClean="0"/>
              <a:t> – </a:t>
            </a:r>
            <a:r>
              <a:rPr lang="cs-CZ" dirty="0" err="1" smtClean="0"/>
              <a:t>Hungarians</a:t>
            </a:r>
            <a:r>
              <a:rPr lang="cs-CZ" dirty="0" smtClean="0"/>
              <a:t> </a:t>
            </a:r>
            <a:r>
              <a:rPr lang="cs-CZ" dirty="0" err="1" smtClean="0"/>
              <a:t>defeated</a:t>
            </a:r>
            <a:endParaRPr lang="cs-CZ" dirty="0" smtClean="0"/>
          </a:p>
          <a:p>
            <a:pPr lvl="0"/>
            <a:r>
              <a:rPr lang="cs-CZ" dirty="0" err="1" smtClean="0"/>
              <a:t>Repressions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/>
          <a:lstStyle/>
          <a:p>
            <a:r>
              <a:rPr lang="cs-CZ" dirty="0" err="1" smtClean="0"/>
              <a:t>Revolutions</a:t>
            </a:r>
            <a:r>
              <a:rPr lang="cs-CZ" dirty="0" smtClean="0"/>
              <a:t> 1848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i="1" dirty="0" err="1" smtClean="0"/>
              <a:t>Readings</a:t>
            </a:r>
            <a:r>
              <a:rPr lang="cs-CZ" dirty="0" smtClean="0"/>
              <a:t>: </a:t>
            </a:r>
          </a:p>
          <a:p>
            <a:r>
              <a:rPr lang="cs-CZ" i="1" dirty="0" err="1" smtClean="0"/>
              <a:t>Evans</a:t>
            </a:r>
            <a:r>
              <a:rPr lang="cs-CZ" i="1" dirty="0" smtClean="0"/>
              <a:t>, R. J. W. (</a:t>
            </a:r>
            <a:r>
              <a:rPr lang="cs-CZ" i="1" dirty="0" err="1" smtClean="0"/>
              <a:t>ed</a:t>
            </a:r>
            <a:r>
              <a:rPr lang="cs-CZ" i="1" dirty="0" smtClean="0"/>
              <a:t>.) (2000):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Revolutions</a:t>
            </a:r>
            <a:r>
              <a:rPr lang="cs-CZ" i="1" dirty="0" smtClean="0"/>
              <a:t> in </a:t>
            </a:r>
            <a:r>
              <a:rPr lang="cs-CZ" i="1" dirty="0" err="1" smtClean="0"/>
              <a:t>Europe</a:t>
            </a:r>
            <a:r>
              <a:rPr lang="cs-CZ" i="1" dirty="0" smtClean="0"/>
              <a:t> 1848–1849. </a:t>
            </a:r>
            <a:r>
              <a:rPr lang="cs-CZ" i="1" dirty="0" err="1" smtClean="0"/>
              <a:t>From</a:t>
            </a:r>
            <a:r>
              <a:rPr lang="cs-CZ" i="1" dirty="0" smtClean="0"/>
              <a:t> </a:t>
            </a:r>
            <a:r>
              <a:rPr lang="cs-CZ" i="1" dirty="0" err="1" smtClean="0"/>
              <a:t>Reform</a:t>
            </a:r>
            <a:r>
              <a:rPr lang="cs-CZ" i="1" dirty="0" smtClean="0"/>
              <a:t> to </a:t>
            </a:r>
            <a:r>
              <a:rPr lang="cs-CZ" i="1" dirty="0" err="1" smtClean="0"/>
              <a:t>Reaction</a:t>
            </a:r>
            <a:r>
              <a:rPr lang="cs-CZ" i="1" dirty="0" smtClean="0"/>
              <a:t>. Oxford.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60688"/>
          </a:xfrm>
        </p:spPr>
        <p:txBody>
          <a:bodyPr/>
          <a:lstStyle/>
          <a:p>
            <a:r>
              <a:rPr lang="cs-CZ" dirty="0" err="1" smtClean="0"/>
              <a:t>Austerlitz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Chateau</a:t>
            </a:r>
            <a:r>
              <a:rPr lang="cs-CZ" dirty="0" smtClean="0"/>
              <a:t> </a:t>
            </a:r>
            <a:r>
              <a:rPr lang="cs-CZ" dirty="0" err="1" smtClean="0"/>
              <a:t>Austerlitz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half" idx="3"/>
          </p:nvPr>
        </p:nvSpPr>
        <p:spPr>
          <a:xfrm>
            <a:off x="5364088" y="4221088"/>
            <a:ext cx="3520440" cy="457200"/>
          </a:xfrm>
        </p:spPr>
        <p:txBody>
          <a:bodyPr/>
          <a:lstStyle/>
          <a:p>
            <a:r>
              <a:rPr lang="cs-CZ" dirty="0" err="1" smtClean="0"/>
              <a:t>Cairn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Peace</a:t>
            </a:r>
            <a:endParaRPr lang="cs-CZ" dirty="0"/>
          </a:p>
        </p:txBody>
      </p:sp>
      <p:pic>
        <p:nvPicPr>
          <p:cNvPr id="5" name="Zástupný symbol pro obsah 4" descr="slavkov_let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0" y="2060848"/>
            <a:ext cx="4968552" cy="3611289"/>
          </a:xfrm>
        </p:spPr>
      </p:pic>
      <p:pic>
        <p:nvPicPr>
          <p:cNvPr id="6" name="Zástupný symbol pro obsah 5" descr="slavkov_mohyl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53269" y="260648"/>
            <a:ext cx="4390731" cy="3600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660688"/>
          </a:xfrm>
        </p:spPr>
        <p:txBody>
          <a:bodyPr>
            <a:noAutofit/>
          </a:bodyPr>
          <a:lstStyle/>
          <a:p>
            <a:r>
              <a:rPr lang="cs-CZ" sz="2800" dirty="0" err="1" smtClean="0"/>
              <a:t>Central</a:t>
            </a:r>
            <a:r>
              <a:rPr lang="cs-CZ" sz="2800" dirty="0" smtClean="0"/>
              <a:t> </a:t>
            </a:r>
            <a:r>
              <a:rPr lang="cs-CZ" sz="2800" dirty="0" err="1" smtClean="0"/>
              <a:t>Europe</a:t>
            </a:r>
            <a:r>
              <a:rPr lang="cs-CZ" sz="2800" dirty="0" smtClean="0"/>
              <a:t> </a:t>
            </a:r>
            <a:r>
              <a:rPr lang="cs-CZ" sz="2800" dirty="0" err="1" smtClean="0"/>
              <a:t>during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Napoleonic</a:t>
            </a:r>
            <a:r>
              <a:rPr lang="cs-CZ" sz="2800" dirty="0" smtClean="0"/>
              <a:t> </a:t>
            </a:r>
            <a:r>
              <a:rPr lang="cs-CZ" sz="2800" dirty="0" err="1" smtClean="0"/>
              <a:t>Wars</a:t>
            </a:r>
            <a:endParaRPr lang="cs-CZ" sz="28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107504" y="1052736"/>
            <a:ext cx="7992888" cy="5403000"/>
          </a:xfrm>
        </p:spPr>
        <p:txBody>
          <a:bodyPr>
            <a:normAutofit fontScale="92500"/>
          </a:bodyPr>
          <a:lstStyle/>
          <a:p>
            <a:pPr lvl="0"/>
            <a:r>
              <a:rPr lang="cs-CZ" dirty="0" err="1" smtClean="0"/>
              <a:t>October</a:t>
            </a:r>
            <a:r>
              <a:rPr lang="cs-CZ" dirty="0" smtClean="0"/>
              <a:t> 14, 1806 – Napoleon </a:t>
            </a:r>
            <a:r>
              <a:rPr lang="cs-CZ" dirty="0" err="1" smtClean="0"/>
              <a:t>defeated</a:t>
            </a:r>
            <a:r>
              <a:rPr lang="cs-CZ" dirty="0" smtClean="0"/>
              <a:t> </a:t>
            </a:r>
            <a:r>
              <a:rPr lang="cs-CZ" dirty="0" err="1" smtClean="0"/>
              <a:t>Prussia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Jena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Auerstad</a:t>
            </a:r>
            <a:r>
              <a:rPr lang="cs-CZ" dirty="0" smtClean="0"/>
              <a:t> </a:t>
            </a:r>
          </a:p>
          <a:p>
            <a:pPr lvl="0"/>
            <a:r>
              <a:rPr lang="cs-CZ" dirty="0" smtClean="0"/>
              <a:t>1807 –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Treaty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Tilsit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Russians</a:t>
            </a:r>
            <a:r>
              <a:rPr lang="cs-CZ" dirty="0" smtClean="0"/>
              <a:t> – </a:t>
            </a:r>
            <a:r>
              <a:rPr lang="cs-CZ" dirty="0" err="1" smtClean="0"/>
              <a:t>The</a:t>
            </a:r>
            <a:r>
              <a:rPr lang="cs-CZ" dirty="0" smtClean="0"/>
              <a:t> Grand Duchy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Warsaw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established</a:t>
            </a:r>
            <a:r>
              <a:rPr lang="cs-CZ" dirty="0" smtClean="0"/>
              <a:t> in </a:t>
            </a:r>
            <a:r>
              <a:rPr lang="cs-CZ" dirty="0" err="1" smtClean="0"/>
              <a:t>Poland</a:t>
            </a:r>
            <a:endParaRPr lang="cs-CZ" dirty="0" smtClean="0"/>
          </a:p>
          <a:p>
            <a:pPr lvl="0"/>
            <a:r>
              <a:rPr lang="cs-CZ" dirty="0" smtClean="0"/>
              <a:t>1809 – Napoleon </a:t>
            </a:r>
            <a:r>
              <a:rPr lang="cs-CZ" dirty="0" err="1" smtClean="0"/>
              <a:t>entered</a:t>
            </a:r>
            <a:r>
              <a:rPr lang="cs-CZ" dirty="0" smtClean="0"/>
              <a:t> </a:t>
            </a:r>
            <a:r>
              <a:rPr lang="cs-CZ" dirty="0" err="1" smtClean="0"/>
              <a:t>Vienna</a:t>
            </a:r>
            <a:r>
              <a:rPr lang="cs-CZ" dirty="0" smtClean="0"/>
              <a:t> </a:t>
            </a:r>
          </a:p>
          <a:p>
            <a:pPr lvl="0"/>
            <a:r>
              <a:rPr lang="cs-CZ" dirty="0" smtClean="0"/>
              <a:t>1812 – Napoleon </a:t>
            </a:r>
            <a:r>
              <a:rPr lang="cs-CZ" dirty="0" err="1" smtClean="0"/>
              <a:t>launched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invasion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Russia</a:t>
            </a:r>
            <a:r>
              <a:rPr lang="cs-CZ" dirty="0" smtClean="0"/>
              <a:t> – </a:t>
            </a:r>
            <a:r>
              <a:rPr lang="cs-CZ" dirty="0" err="1" smtClean="0"/>
              <a:t>unsuccesful</a:t>
            </a:r>
            <a:endParaRPr lang="cs-CZ" dirty="0" smtClean="0"/>
          </a:p>
          <a:p>
            <a:pPr lvl="0"/>
            <a:r>
              <a:rPr lang="cs-CZ" dirty="0" smtClean="0"/>
              <a:t>1813 –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Battle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Leipzig</a:t>
            </a:r>
            <a:r>
              <a:rPr lang="cs-CZ" dirty="0" smtClean="0"/>
              <a:t> –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Battle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Nations</a:t>
            </a:r>
            <a:r>
              <a:rPr lang="cs-CZ" dirty="0" smtClean="0"/>
              <a:t> – </a:t>
            </a:r>
            <a:r>
              <a:rPr lang="cs-CZ" dirty="0" err="1" smtClean="0"/>
              <a:t>Austria</a:t>
            </a:r>
            <a:r>
              <a:rPr lang="cs-CZ" dirty="0" smtClean="0"/>
              <a:t>, </a:t>
            </a:r>
            <a:r>
              <a:rPr lang="cs-CZ" dirty="0" err="1" smtClean="0"/>
              <a:t>Prussia</a:t>
            </a:r>
            <a:r>
              <a:rPr lang="cs-CZ" dirty="0" smtClean="0"/>
              <a:t>, </a:t>
            </a:r>
            <a:r>
              <a:rPr lang="cs-CZ" dirty="0" err="1" smtClean="0"/>
              <a:t>Russia</a:t>
            </a:r>
            <a:r>
              <a:rPr lang="cs-CZ" dirty="0" smtClean="0"/>
              <a:t>, </a:t>
            </a:r>
            <a:r>
              <a:rPr lang="cs-CZ" dirty="0" err="1" smtClean="0"/>
              <a:t>Sweden</a:t>
            </a:r>
            <a:r>
              <a:rPr lang="cs-CZ" dirty="0" smtClean="0"/>
              <a:t> </a:t>
            </a:r>
            <a:r>
              <a:rPr lang="cs-CZ" dirty="0" err="1" smtClean="0"/>
              <a:t>against</a:t>
            </a:r>
            <a:r>
              <a:rPr lang="cs-CZ" dirty="0" smtClean="0"/>
              <a:t> France – Napoleon  </a:t>
            </a:r>
            <a:r>
              <a:rPr lang="cs-CZ" dirty="0" err="1" smtClean="0"/>
              <a:t>defeated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forced</a:t>
            </a:r>
            <a:r>
              <a:rPr lang="cs-CZ" dirty="0" smtClean="0"/>
              <a:t> to </a:t>
            </a:r>
            <a:r>
              <a:rPr lang="cs-CZ" dirty="0" err="1" smtClean="0"/>
              <a:t>abdicate</a:t>
            </a:r>
            <a:endParaRPr lang="cs-CZ" dirty="0" smtClean="0"/>
          </a:p>
          <a:p>
            <a:pPr lvl="0"/>
            <a:r>
              <a:rPr lang="cs-CZ" dirty="0" smtClean="0"/>
              <a:t>1814–1815 –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Peace</a:t>
            </a:r>
            <a:r>
              <a:rPr lang="cs-CZ" dirty="0" smtClean="0"/>
              <a:t> </a:t>
            </a:r>
            <a:r>
              <a:rPr lang="cs-CZ" dirty="0" err="1" smtClean="0"/>
              <a:t>Congres</a:t>
            </a:r>
            <a:r>
              <a:rPr lang="cs-CZ" dirty="0" smtClean="0"/>
              <a:t> in </a:t>
            </a:r>
            <a:r>
              <a:rPr lang="cs-CZ" dirty="0" err="1" smtClean="0"/>
              <a:t>Vienna</a:t>
            </a:r>
            <a:endParaRPr lang="cs-CZ" dirty="0" smtClean="0"/>
          </a:p>
          <a:p>
            <a:pPr lvl="0"/>
            <a:r>
              <a:rPr lang="cs-CZ" dirty="0" err="1" smtClean="0"/>
              <a:t>interrupted</a:t>
            </a:r>
            <a:r>
              <a:rPr lang="cs-CZ" dirty="0" smtClean="0"/>
              <a:t> by Napoleon – June 1815 –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Battle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Waterloo</a:t>
            </a:r>
            <a:r>
              <a:rPr lang="cs-CZ" dirty="0" smtClean="0"/>
              <a:t> – Napoleon </a:t>
            </a:r>
            <a:r>
              <a:rPr lang="cs-CZ" dirty="0" err="1" smtClean="0"/>
              <a:t>finaly</a:t>
            </a:r>
            <a:r>
              <a:rPr lang="cs-CZ" dirty="0" smtClean="0"/>
              <a:t> </a:t>
            </a:r>
            <a:r>
              <a:rPr lang="cs-CZ" dirty="0" err="1" smtClean="0"/>
              <a:t>defeated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28184" y="692696"/>
            <a:ext cx="2736304" cy="2160240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Central</a:t>
            </a:r>
            <a:r>
              <a:rPr lang="cs-CZ" sz="2800" dirty="0" smtClean="0"/>
              <a:t> </a:t>
            </a:r>
            <a:r>
              <a:rPr lang="cs-CZ" sz="2800" dirty="0" err="1" smtClean="0"/>
              <a:t>Europe</a:t>
            </a:r>
            <a:r>
              <a:rPr lang="cs-CZ" sz="2800" dirty="0" smtClean="0"/>
              <a:t> </a:t>
            </a:r>
            <a:r>
              <a:rPr lang="cs-CZ" sz="2800" dirty="0" err="1" smtClean="0"/>
              <a:t>during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Napoleonic</a:t>
            </a:r>
            <a:r>
              <a:rPr lang="cs-CZ" sz="2800" dirty="0" smtClean="0"/>
              <a:t> </a:t>
            </a:r>
            <a:r>
              <a:rPr lang="cs-CZ" sz="2800" dirty="0" err="1" smtClean="0"/>
              <a:t>Wars</a:t>
            </a:r>
            <a:endParaRPr lang="cs-CZ" sz="2800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>
          <a:xfrm>
            <a:off x="6084168" y="5661248"/>
            <a:ext cx="2708920" cy="792088"/>
          </a:xfrm>
        </p:spPr>
        <p:txBody>
          <a:bodyPr>
            <a:normAutofit/>
          </a:bodyPr>
          <a:lstStyle/>
          <a:p>
            <a:r>
              <a:rPr lang="cs-CZ" sz="2000" dirty="0" smtClean="0"/>
              <a:t>Napoleon by </a:t>
            </a:r>
            <a:r>
              <a:rPr lang="cs-CZ" sz="2000" dirty="0" err="1" smtClean="0"/>
              <a:t>Jacqoues</a:t>
            </a:r>
            <a:r>
              <a:rPr lang="cs-CZ" sz="2000" dirty="0" smtClean="0"/>
              <a:t>-Louis David</a:t>
            </a:r>
            <a:endParaRPr lang="cs-CZ" sz="2000" dirty="0"/>
          </a:p>
        </p:txBody>
      </p:sp>
      <p:pic>
        <p:nvPicPr>
          <p:cNvPr id="4" name="Zástupný symbol pro obsah 3" descr="504px-Jacques-Louis_David_008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8016" b="8016"/>
          <a:stretch>
            <a:fillRect/>
          </a:stretch>
        </p:blipFill>
        <p:spPr>
          <a:xfrm>
            <a:off x="323528" y="836712"/>
            <a:ext cx="5544616" cy="55446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320040"/>
            <a:ext cx="8712968" cy="588680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Central</a:t>
            </a:r>
            <a:r>
              <a:rPr lang="cs-CZ" sz="2800" dirty="0" smtClean="0"/>
              <a:t> </a:t>
            </a:r>
            <a:r>
              <a:rPr lang="cs-CZ" sz="2800" dirty="0" err="1" smtClean="0"/>
              <a:t>Europe</a:t>
            </a:r>
            <a:r>
              <a:rPr lang="cs-CZ" sz="2800" dirty="0" smtClean="0"/>
              <a:t> </a:t>
            </a:r>
            <a:r>
              <a:rPr lang="cs-CZ" sz="2800" dirty="0" err="1" smtClean="0"/>
              <a:t>during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Napoleonic</a:t>
            </a:r>
            <a:r>
              <a:rPr lang="cs-CZ" sz="2800" dirty="0" smtClean="0"/>
              <a:t> </a:t>
            </a:r>
            <a:r>
              <a:rPr lang="cs-CZ" sz="2800" dirty="0" err="1" smtClean="0"/>
              <a:t>Wars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err="1" smtClean="0"/>
              <a:t>Readings</a:t>
            </a:r>
            <a:r>
              <a:rPr lang="cs-CZ" i="1" dirty="0" smtClean="0"/>
              <a:t>: 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i="1" dirty="0" err="1" smtClean="0"/>
              <a:t>Lefebvre</a:t>
            </a:r>
            <a:r>
              <a:rPr lang="cs-CZ" i="1" dirty="0" smtClean="0"/>
              <a:t>, </a:t>
            </a:r>
            <a:r>
              <a:rPr lang="cs-CZ" i="1" dirty="0" err="1" smtClean="0"/>
              <a:t>Georges</a:t>
            </a:r>
            <a:r>
              <a:rPr lang="cs-CZ" i="1" dirty="0" smtClean="0"/>
              <a:t> (1971). </a:t>
            </a:r>
            <a:r>
              <a:rPr lang="cs-CZ" i="1" dirty="0" err="1" smtClean="0">
                <a:hlinkClick r:id="rId2"/>
              </a:rPr>
              <a:t>The</a:t>
            </a:r>
            <a:r>
              <a:rPr lang="cs-CZ" i="1" dirty="0" smtClean="0">
                <a:hlinkClick r:id="rId2"/>
              </a:rPr>
              <a:t> </a:t>
            </a:r>
            <a:r>
              <a:rPr lang="cs-CZ" i="1" dirty="0" err="1" smtClean="0">
                <a:hlinkClick r:id="rId2"/>
              </a:rPr>
              <a:t>French</a:t>
            </a:r>
            <a:r>
              <a:rPr lang="cs-CZ" i="1" dirty="0" smtClean="0">
                <a:hlinkClick r:id="rId2"/>
              </a:rPr>
              <a:t> </a:t>
            </a:r>
            <a:r>
              <a:rPr lang="cs-CZ" i="1" dirty="0" err="1" smtClean="0">
                <a:hlinkClick r:id="rId2"/>
              </a:rPr>
              <a:t>Revolution</a:t>
            </a:r>
            <a:r>
              <a:rPr lang="cs-CZ" i="1" dirty="0" smtClean="0">
                <a:hlinkClick r:id="rId2"/>
              </a:rPr>
              <a:t>: </a:t>
            </a:r>
            <a:r>
              <a:rPr lang="cs-CZ" i="1" dirty="0" err="1" smtClean="0">
                <a:hlinkClick r:id="rId2"/>
              </a:rPr>
              <a:t>From</a:t>
            </a:r>
            <a:r>
              <a:rPr lang="cs-CZ" i="1" dirty="0" smtClean="0">
                <a:hlinkClick r:id="rId2"/>
              </a:rPr>
              <a:t> </a:t>
            </a:r>
            <a:r>
              <a:rPr lang="cs-CZ" i="1" dirty="0" err="1" smtClean="0">
                <a:hlinkClick r:id="rId2"/>
              </a:rPr>
              <a:t>Its</a:t>
            </a:r>
            <a:r>
              <a:rPr lang="cs-CZ" i="1" dirty="0" smtClean="0">
                <a:hlinkClick r:id="rId2"/>
              </a:rPr>
              <a:t> </a:t>
            </a:r>
            <a:r>
              <a:rPr lang="cs-CZ" i="1" dirty="0" err="1" smtClean="0">
                <a:hlinkClick r:id="rId2"/>
              </a:rPr>
              <a:t>Origins</a:t>
            </a:r>
            <a:r>
              <a:rPr lang="cs-CZ" i="1" dirty="0" smtClean="0">
                <a:hlinkClick r:id="rId2"/>
              </a:rPr>
              <a:t> to 1793</a:t>
            </a:r>
            <a:r>
              <a:rPr lang="cs-CZ" i="1" dirty="0" smtClean="0"/>
              <a:t>. Columbia University </a:t>
            </a:r>
            <a:r>
              <a:rPr lang="cs-CZ" i="1" dirty="0" err="1" smtClean="0"/>
              <a:t>Press</a:t>
            </a:r>
            <a:r>
              <a:rPr lang="cs-CZ" i="1" dirty="0" smtClean="0"/>
              <a:t>.</a:t>
            </a:r>
            <a:endParaRPr lang="cs-CZ" dirty="0" smtClean="0"/>
          </a:p>
          <a:p>
            <a:r>
              <a:rPr lang="cs-CZ" i="1" dirty="0" err="1" smtClean="0"/>
              <a:t>Furet</a:t>
            </a:r>
            <a:r>
              <a:rPr lang="cs-CZ" i="1" dirty="0" smtClean="0"/>
              <a:t>, Francois (1995). </a:t>
            </a:r>
            <a:r>
              <a:rPr lang="cs-CZ" i="1" dirty="0" err="1" smtClean="0">
                <a:hlinkClick r:id="rId3"/>
              </a:rPr>
              <a:t>Revolutionary</a:t>
            </a:r>
            <a:r>
              <a:rPr lang="cs-CZ" i="1" dirty="0" smtClean="0">
                <a:hlinkClick r:id="rId3"/>
              </a:rPr>
              <a:t> France, 1770–1880</a:t>
            </a:r>
            <a:r>
              <a:rPr lang="cs-CZ" i="1" dirty="0" smtClean="0"/>
              <a:t>. </a:t>
            </a:r>
            <a:r>
              <a:rPr lang="cs-CZ" i="1" dirty="0" err="1" smtClean="0"/>
              <a:t>Blackwell</a:t>
            </a:r>
            <a:r>
              <a:rPr lang="cs-CZ" i="1" dirty="0" smtClean="0"/>
              <a:t> </a:t>
            </a:r>
            <a:r>
              <a:rPr lang="cs-CZ" i="1" dirty="0" err="1" smtClean="0"/>
              <a:t>Publishing</a:t>
            </a:r>
            <a:r>
              <a:rPr lang="cs-CZ" i="1" dirty="0" smtClean="0"/>
              <a:t>.</a:t>
            </a:r>
            <a:endParaRPr lang="cs-CZ" dirty="0" smtClean="0"/>
          </a:p>
          <a:p>
            <a:r>
              <a:rPr lang="cs-CZ" i="1" dirty="0" err="1" smtClean="0"/>
              <a:t>Englund</a:t>
            </a:r>
            <a:r>
              <a:rPr lang="cs-CZ" i="1" dirty="0" smtClean="0"/>
              <a:t>, </a:t>
            </a:r>
            <a:r>
              <a:rPr lang="cs-CZ" i="1" dirty="0" err="1" smtClean="0"/>
              <a:t>Steven</a:t>
            </a:r>
            <a:r>
              <a:rPr lang="cs-CZ" i="1" dirty="0" smtClean="0"/>
              <a:t> (2004): Napoleon: A </a:t>
            </a:r>
            <a:r>
              <a:rPr lang="cs-CZ" i="1" dirty="0" err="1" smtClean="0"/>
              <a:t>political</a:t>
            </a:r>
            <a:r>
              <a:rPr lang="cs-CZ" i="1" dirty="0" smtClean="0"/>
              <a:t> </a:t>
            </a:r>
            <a:r>
              <a:rPr lang="cs-CZ" i="1" dirty="0" err="1" smtClean="0"/>
              <a:t>Life</a:t>
            </a:r>
            <a:r>
              <a:rPr lang="cs-CZ" i="1" dirty="0" smtClean="0"/>
              <a:t>. 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239000" cy="648072"/>
          </a:xfrm>
        </p:spPr>
        <p:txBody>
          <a:bodyPr>
            <a:noAutofit/>
          </a:bodyPr>
          <a:lstStyle/>
          <a:p>
            <a:r>
              <a:rPr lang="cs-CZ" sz="2800" dirty="0" err="1" smtClean="0"/>
              <a:t>Habsburg</a:t>
            </a:r>
            <a:r>
              <a:rPr lang="cs-CZ" sz="2800" dirty="0" smtClean="0"/>
              <a:t> Monarchy</a:t>
            </a:r>
            <a:br>
              <a:rPr lang="cs-CZ" sz="2800" dirty="0" smtClean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08720"/>
            <a:ext cx="8064896" cy="5547016"/>
          </a:xfrm>
        </p:spPr>
        <p:txBody>
          <a:bodyPr>
            <a:normAutofit/>
          </a:bodyPr>
          <a:lstStyle/>
          <a:p>
            <a:r>
              <a:rPr lang="cs-CZ" b="1" dirty="0" err="1" smtClean="0"/>
              <a:t>Francis</a:t>
            </a:r>
            <a:r>
              <a:rPr lang="cs-CZ" b="1" dirty="0" smtClean="0"/>
              <a:t> II (1792 – 1836)</a:t>
            </a:r>
            <a:r>
              <a:rPr lang="cs-CZ" dirty="0" smtClean="0"/>
              <a:t>, </a:t>
            </a:r>
            <a:r>
              <a:rPr lang="cs-CZ" dirty="0" err="1" smtClean="0"/>
              <a:t>since</a:t>
            </a:r>
            <a:r>
              <a:rPr lang="cs-CZ" dirty="0" smtClean="0"/>
              <a:t> </a:t>
            </a:r>
            <a:r>
              <a:rPr lang="cs-CZ" dirty="0" smtClean="0"/>
              <a:t>1804 </a:t>
            </a:r>
            <a:r>
              <a:rPr lang="cs-CZ" dirty="0" err="1" smtClean="0"/>
              <a:t>ruled</a:t>
            </a:r>
            <a:r>
              <a:rPr lang="cs-CZ" dirty="0" smtClean="0"/>
              <a:t> as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Austrian</a:t>
            </a:r>
            <a:r>
              <a:rPr lang="cs-CZ" dirty="0" smtClean="0"/>
              <a:t> </a:t>
            </a:r>
            <a:r>
              <a:rPr lang="cs-CZ" dirty="0" err="1" smtClean="0"/>
              <a:t>Emperor</a:t>
            </a:r>
            <a:r>
              <a:rPr lang="cs-CZ" dirty="0" smtClean="0"/>
              <a:t> </a:t>
            </a:r>
            <a:r>
              <a:rPr lang="cs-CZ" b="1" dirty="0" err="1" smtClean="0"/>
              <a:t>Francis</a:t>
            </a:r>
            <a:r>
              <a:rPr lang="cs-CZ" b="1" dirty="0" smtClean="0"/>
              <a:t> I</a:t>
            </a:r>
            <a:endParaRPr lang="cs-CZ" dirty="0" smtClean="0"/>
          </a:p>
          <a:p>
            <a:pPr lvl="0"/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era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absolutism</a:t>
            </a:r>
            <a:endParaRPr lang="cs-CZ" dirty="0" smtClean="0"/>
          </a:p>
          <a:p>
            <a:pPr lvl="0"/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minister</a:t>
            </a:r>
            <a:r>
              <a:rPr lang="cs-CZ" dirty="0" smtClean="0"/>
              <a:t> – Prince  </a:t>
            </a:r>
            <a:r>
              <a:rPr lang="cs-CZ" b="1" dirty="0" err="1" smtClean="0"/>
              <a:t>Klemens</a:t>
            </a:r>
            <a:r>
              <a:rPr lang="cs-CZ" b="1" dirty="0" smtClean="0"/>
              <a:t> </a:t>
            </a:r>
            <a:r>
              <a:rPr lang="cs-CZ" b="1" dirty="0" err="1" smtClean="0"/>
              <a:t>Wenzel</a:t>
            </a:r>
            <a:r>
              <a:rPr lang="cs-CZ" b="1" dirty="0" smtClean="0"/>
              <a:t> </a:t>
            </a:r>
            <a:r>
              <a:rPr lang="cs-CZ" b="1" dirty="0" err="1" smtClean="0"/>
              <a:t>von</a:t>
            </a:r>
            <a:r>
              <a:rPr lang="cs-CZ" b="1" dirty="0" smtClean="0"/>
              <a:t> </a:t>
            </a:r>
            <a:r>
              <a:rPr lang="cs-CZ" b="1" dirty="0" err="1" smtClean="0"/>
              <a:t>Metternich</a:t>
            </a:r>
            <a:r>
              <a:rPr lang="cs-CZ" dirty="0" smtClean="0"/>
              <a:t> – </a:t>
            </a:r>
            <a:r>
              <a:rPr lang="cs-CZ" dirty="0" err="1" smtClean="0"/>
              <a:t>convinced</a:t>
            </a:r>
            <a:r>
              <a:rPr lang="cs-CZ" dirty="0" smtClean="0"/>
              <a:t> </a:t>
            </a:r>
            <a:r>
              <a:rPr lang="cs-CZ" dirty="0" err="1" smtClean="0"/>
              <a:t>conservative</a:t>
            </a:r>
            <a:r>
              <a:rPr lang="cs-CZ" dirty="0" smtClean="0"/>
              <a:t> </a:t>
            </a:r>
            <a:r>
              <a:rPr lang="cs-CZ" dirty="0" err="1" smtClean="0"/>
              <a:t>monarchist</a:t>
            </a:r>
            <a:r>
              <a:rPr lang="cs-CZ" dirty="0" smtClean="0"/>
              <a:t> –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Metternich</a:t>
            </a:r>
            <a:r>
              <a:rPr lang="cs-CZ" dirty="0" smtClean="0"/>
              <a:t> </a:t>
            </a:r>
            <a:r>
              <a:rPr lang="cs-CZ" dirty="0" err="1" smtClean="0"/>
              <a:t>absolutism</a:t>
            </a:r>
            <a:endParaRPr lang="cs-CZ" dirty="0" smtClean="0"/>
          </a:p>
          <a:p>
            <a:pPr lvl="0"/>
            <a:r>
              <a:rPr lang="cs-CZ" dirty="0" smtClean="0"/>
              <a:t>1811 – </a:t>
            </a:r>
            <a:r>
              <a:rPr lang="cs-CZ" dirty="0" err="1" smtClean="0"/>
              <a:t>General</a:t>
            </a:r>
            <a:r>
              <a:rPr lang="cs-CZ" dirty="0" smtClean="0"/>
              <a:t> Civil </a:t>
            </a:r>
            <a:r>
              <a:rPr lang="cs-CZ" dirty="0" err="1" smtClean="0"/>
              <a:t>Code</a:t>
            </a:r>
            <a:r>
              <a:rPr lang="cs-CZ" dirty="0" smtClean="0"/>
              <a:t> </a:t>
            </a:r>
            <a:r>
              <a:rPr lang="cs-CZ" dirty="0" smtClean="0"/>
              <a:t>(ABGB)– </a:t>
            </a:r>
            <a:r>
              <a:rPr lang="cs-CZ" dirty="0" err="1" smtClean="0"/>
              <a:t>compromis</a:t>
            </a:r>
            <a:r>
              <a:rPr lang="cs-CZ" dirty="0" smtClean="0"/>
              <a:t> </a:t>
            </a:r>
            <a:r>
              <a:rPr lang="cs-CZ" dirty="0" err="1" smtClean="0"/>
              <a:t>between</a:t>
            </a:r>
            <a:r>
              <a:rPr lang="cs-CZ" dirty="0" smtClean="0"/>
              <a:t> </a:t>
            </a:r>
            <a:r>
              <a:rPr lang="cs-CZ" dirty="0" err="1" smtClean="0"/>
              <a:t>old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ideologies</a:t>
            </a:r>
            <a:endParaRPr lang="cs-CZ" dirty="0" smtClean="0"/>
          </a:p>
          <a:p>
            <a:pPr lvl="0"/>
            <a:r>
              <a:rPr lang="cs-CZ" dirty="0" smtClean="0"/>
              <a:t>1811 – </a:t>
            </a:r>
            <a:r>
              <a:rPr lang="cs-CZ" dirty="0" err="1" smtClean="0"/>
              <a:t>devastating</a:t>
            </a:r>
            <a:r>
              <a:rPr lang="cs-CZ" dirty="0" smtClean="0"/>
              <a:t> </a:t>
            </a:r>
            <a:r>
              <a:rPr lang="cs-CZ" dirty="0" err="1" smtClean="0"/>
              <a:t>collpase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state</a:t>
            </a:r>
            <a:r>
              <a:rPr lang="cs-CZ" dirty="0" smtClean="0"/>
              <a:t> </a:t>
            </a:r>
            <a:r>
              <a:rPr lang="cs-CZ" dirty="0" err="1" smtClean="0"/>
              <a:t>finances</a:t>
            </a:r>
            <a:r>
              <a:rPr lang="cs-CZ" dirty="0" smtClean="0"/>
              <a:t> in </a:t>
            </a:r>
            <a:r>
              <a:rPr lang="cs-CZ" dirty="0" err="1" smtClean="0"/>
              <a:t>February</a:t>
            </a:r>
            <a:r>
              <a:rPr lang="cs-CZ" dirty="0" smtClean="0"/>
              <a:t> (</a:t>
            </a:r>
            <a:r>
              <a:rPr lang="cs-CZ" dirty="0" err="1" smtClean="0"/>
              <a:t>paper</a:t>
            </a:r>
            <a:r>
              <a:rPr lang="cs-CZ" dirty="0" smtClean="0"/>
              <a:t> </a:t>
            </a:r>
            <a:r>
              <a:rPr lang="cs-CZ" dirty="0" err="1" smtClean="0"/>
              <a:t>currency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devalued</a:t>
            </a:r>
            <a:r>
              <a:rPr lang="cs-CZ" dirty="0" smtClean="0"/>
              <a:t> to </a:t>
            </a:r>
            <a:r>
              <a:rPr lang="cs-CZ" smtClean="0"/>
              <a:t>one </a:t>
            </a:r>
            <a:r>
              <a:rPr lang="cs-CZ" dirty="0" err="1" smtClean="0"/>
              <a:t>fifth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original</a:t>
            </a:r>
            <a:r>
              <a:rPr lang="cs-CZ" dirty="0" smtClean="0"/>
              <a:t> </a:t>
            </a:r>
            <a:r>
              <a:rPr lang="cs-CZ" dirty="0" err="1" smtClean="0"/>
              <a:t>value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251520" y="0"/>
            <a:ext cx="3429000" cy="557808"/>
          </a:xfrm>
        </p:spPr>
        <p:txBody>
          <a:bodyPr/>
          <a:lstStyle/>
          <a:p>
            <a:r>
              <a:rPr lang="cs-CZ" dirty="0" err="1" smtClean="0"/>
              <a:t>Francis</a:t>
            </a:r>
            <a:r>
              <a:rPr lang="cs-CZ" dirty="0" smtClean="0"/>
              <a:t> II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>
          <a:xfrm>
            <a:off x="6479704" y="4077072"/>
            <a:ext cx="2664296" cy="2232248"/>
          </a:xfrm>
        </p:spPr>
        <p:txBody>
          <a:bodyPr>
            <a:noAutofit/>
          </a:bodyPr>
          <a:lstStyle/>
          <a:p>
            <a:r>
              <a:rPr lang="cs-CZ" sz="2400" dirty="0" err="1" smtClean="0"/>
              <a:t>Emperor</a:t>
            </a:r>
            <a:r>
              <a:rPr lang="cs-CZ" sz="2400" dirty="0" smtClean="0"/>
              <a:t> </a:t>
            </a:r>
            <a:r>
              <a:rPr lang="cs-CZ" sz="2400" dirty="0" err="1" smtClean="0"/>
              <a:t>Francis</a:t>
            </a:r>
            <a:r>
              <a:rPr lang="cs-CZ" sz="2400" dirty="0" smtClean="0"/>
              <a:t>  </a:t>
            </a:r>
            <a:r>
              <a:rPr lang="cs-CZ" sz="2400" dirty="0" err="1" smtClean="0"/>
              <a:t>and</a:t>
            </a:r>
            <a:r>
              <a:rPr lang="cs-CZ" sz="2400" dirty="0" smtClean="0"/>
              <a:t> his </a:t>
            </a:r>
            <a:r>
              <a:rPr lang="cs-CZ" sz="2400" dirty="0" err="1" smtClean="0"/>
              <a:t>Family</a:t>
            </a:r>
            <a:r>
              <a:rPr lang="cs-CZ" sz="2400" dirty="0" smtClean="0"/>
              <a:t>, a </a:t>
            </a:r>
            <a:r>
              <a:rPr lang="cs-CZ" sz="2400" dirty="0" err="1" smtClean="0"/>
              <a:t>portrait</a:t>
            </a:r>
            <a:r>
              <a:rPr lang="cs-CZ" sz="2400" dirty="0" smtClean="0"/>
              <a:t> by </a:t>
            </a:r>
            <a:r>
              <a:rPr lang="cs-CZ" sz="2400" dirty="0" err="1" smtClean="0"/>
              <a:t>Jozef</a:t>
            </a:r>
            <a:r>
              <a:rPr lang="cs-CZ" sz="2400" dirty="0" smtClean="0"/>
              <a:t> </a:t>
            </a:r>
            <a:r>
              <a:rPr lang="cs-CZ" sz="2400" dirty="0" err="1" smtClean="0"/>
              <a:t>Kreutzinger</a:t>
            </a:r>
            <a:endParaRPr lang="cs-CZ" sz="2400" dirty="0"/>
          </a:p>
        </p:txBody>
      </p:sp>
      <p:pic>
        <p:nvPicPr>
          <p:cNvPr id="4" name="Zástupný symbol pro obsah 3" descr="Josef_Kreutzinger_-_Kaiserliche_Familie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6268" r="6268"/>
          <a:stretch>
            <a:fillRect/>
          </a:stretch>
        </p:blipFill>
        <p:spPr>
          <a:xfrm>
            <a:off x="395536" y="836712"/>
            <a:ext cx="5760640" cy="57606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476672"/>
            <a:ext cx="7239000" cy="660688"/>
          </a:xfrm>
        </p:spPr>
        <p:txBody>
          <a:bodyPr>
            <a:normAutofit fontScale="90000"/>
          </a:bodyPr>
          <a:lstStyle/>
          <a:p>
            <a:r>
              <a:rPr lang="cs-CZ" sz="3100" dirty="0" err="1" smtClean="0"/>
              <a:t>Europe</a:t>
            </a:r>
            <a:r>
              <a:rPr lang="cs-CZ" sz="3100" dirty="0" smtClean="0"/>
              <a:t> </a:t>
            </a:r>
            <a:r>
              <a:rPr lang="cs-CZ" sz="3100" dirty="0" err="1" smtClean="0"/>
              <a:t>After</a:t>
            </a:r>
            <a:r>
              <a:rPr lang="cs-CZ" sz="3100" dirty="0" smtClean="0"/>
              <a:t> </a:t>
            </a:r>
            <a:r>
              <a:rPr lang="cs-CZ" sz="3100" dirty="0" err="1" smtClean="0"/>
              <a:t>the</a:t>
            </a:r>
            <a:r>
              <a:rPr lang="cs-CZ" sz="3100" dirty="0" smtClean="0"/>
              <a:t> </a:t>
            </a:r>
            <a:r>
              <a:rPr lang="cs-CZ" sz="3100" dirty="0" err="1" smtClean="0"/>
              <a:t>Congress</a:t>
            </a:r>
            <a:r>
              <a:rPr lang="cs-CZ" sz="3100" dirty="0" smtClean="0"/>
              <a:t> </a:t>
            </a:r>
            <a:r>
              <a:rPr lang="cs-CZ" sz="3100" dirty="0" err="1" smtClean="0"/>
              <a:t>of</a:t>
            </a:r>
            <a:r>
              <a:rPr lang="cs-CZ" sz="3100" dirty="0" smtClean="0"/>
              <a:t> </a:t>
            </a:r>
            <a:r>
              <a:rPr lang="cs-CZ" sz="3100" dirty="0" err="1" smtClean="0"/>
              <a:t>Vienna</a:t>
            </a:r>
            <a:r>
              <a:rPr lang="cs-CZ" sz="3100" dirty="0" smtClean="0"/>
              <a:t>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79512" y="836712"/>
            <a:ext cx="8352928" cy="5832648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cs-CZ" b="1" dirty="0" err="1" smtClean="0"/>
              <a:t>Congress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Vienna</a:t>
            </a:r>
            <a:endParaRPr lang="cs-CZ" b="1" dirty="0" smtClean="0"/>
          </a:p>
          <a:p>
            <a:pPr lvl="0"/>
            <a:r>
              <a:rPr lang="cs-CZ" dirty="0" smtClean="0"/>
              <a:t>a </a:t>
            </a:r>
            <a:r>
              <a:rPr lang="cs-CZ" dirty="0" err="1" smtClean="0"/>
              <a:t>conference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ambassadors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European</a:t>
            </a:r>
            <a:r>
              <a:rPr lang="cs-CZ" dirty="0" smtClean="0"/>
              <a:t> </a:t>
            </a:r>
            <a:r>
              <a:rPr lang="cs-CZ" dirty="0" err="1" smtClean="0"/>
              <a:t>states</a:t>
            </a:r>
            <a:r>
              <a:rPr lang="cs-CZ" dirty="0" smtClean="0"/>
              <a:t> </a:t>
            </a:r>
            <a:r>
              <a:rPr lang="cs-CZ" dirty="0" err="1" smtClean="0"/>
              <a:t>chaired</a:t>
            </a:r>
            <a:r>
              <a:rPr lang="cs-CZ" dirty="0" smtClean="0"/>
              <a:t> by </a:t>
            </a:r>
            <a:r>
              <a:rPr lang="cs-CZ" b="1" dirty="0" err="1" smtClean="0"/>
              <a:t>Klemens</a:t>
            </a:r>
            <a:r>
              <a:rPr lang="cs-CZ" b="1" dirty="0" smtClean="0"/>
              <a:t> </a:t>
            </a:r>
            <a:r>
              <a:rPr lang="cs-CZ" b="1" dirty="0" err="1" smtClean="0"/>
              <a:t>Wenzel</a:t>
            </a:r>
            <a:r>
              <a:rPr lang="cs-CZ" b="1" dirty="0" smtClean="0"/>
              <a:t> </a:t>
            </a:r>
            <a:r>
              <a:rPr lang="cs-CZ" b="1" dirty="0" err="1" smtClean="0"/>
              <a:t>von</a:t>
            </a:r>
            <a:r>
              <a:rPr lang="cs-CZ" b="1" dirty="0" smtClean="0"/>
              <a:t> </a:t>
            </a:r>
            <a:r>
              <a:rPr lang="cs-CZ" b="1" dirty="0" err="1" smtClean="0"/>
              <a:t>Metternich</a:t>
            </a:r>
            <a:r>
              <a:rPr lang="cs-CZ" dirty="0" smtClean="0"/>
              <a:t>,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held</a:t>
            </a:r>
            <a:r>
              <a:rPr lang="cs-CZ" dirty="0" smtClean="0"/>
              <a:t> in </a:t>
            </a:r>
            <a:r>
              <a:rPr lang="cs-CZ" dirty="0" err="1" smtClean="0"/>
              <a:t>Vienna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September</a:t>
            </a:r>
            <a:r>
              <a:rPr lang="cs-CZ" dirty="0" smtClean="0"/>
              <a:t>, 1814 to June, 1815 </a:t>
            </a:r>
          </a:p>
          <a:p>
            <a:pPr lvl="0"/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aim</a:t>
            </a:r>
            <a:r>
              <a:rPr lang="cs-CZ" dirty="0" smtClean="0"/>
              <a:t> –  </a:t>
            </a:r>
            <a:r>
              <a:rPr lang="cs-CZ" dirty="0" err="1" smtClean="0"/>
              <a:t>finishing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wars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France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restauration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old</a:t>
            </a:r>
            <a:r>
              <a:rPr lang="cs-CZ" dirty="0" smtClean="0"/>
              <a:t> </a:t>
            </a:r>
            <a:r>
              <a:rPr lang="cs-CZ" dirty="0" err="1" smtClean="0"/>
              <a:t>principles</a:t>
            </a:r>
            <a:r>
              <a:rPr lang="cs-CZ" dirty="0" smtClean="0"/>
              <a:t> –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situation</a:t>
            </a:r>
            <a:r>
              <a:rPr lang="cs-CZ" dirty="0" smtClean="0"/>
              <a:t> </a:t>
            </a:r>
            <a:r>
              <a:rPr lang="cs-CZ" dirty="0" err="1" smtClean="0"/>
              <a:t>before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revolution</a:t>
            </a:r>
            <a:endParaRPr lang="cs-CZ" dirty="0" smtClean="0"/>
          </a:p>
          <a:p>
            <a:pPr lvl="0"/>
            <a:r>
              <a:rPr lang="cs-CZ" dirty="0" smtClean="0"/>
              <a:t>4 Great </a:t>
            </a:r>
            <a:r>
              <a:rPr lang="cs-CZ" dirty="0" err="1" smtClean="0"/>
              <a:t>Powers</a:t>
            </a:r>
            <a:r>
              <a:rPr lang="cs-CZ" dirty="0" smtClean="0"/>
              <a:t>: </a:t>
            </a:r>
            <a:r>
              <a:rPr lang="cs-CZ" dirty="0" err="1" smtClean="0"/>
              <a:t>Russia</a:t>
            </a:r>
            <a:r>
              <a:rPr lang="cs-CZ" dirty="0" smtClean="0"/>
              <a:t> (</a:t>
            </a:r>
            <a:r>
              <a:rPr lang="cs-CZ" dirty="0" err="1" smtClean="0"/>
              <a:t>Tzar</a:t>
            </a:r>
            <a:r>
              <a:rPr lang="cs-CZ" dirty="0" smtClean="0"/>
              <a:t> Alexandr, </a:t>
            </a:r>
            <a:r>
              <a:rPr lang="cs-CZ" dirty="0" err="1" smtClean="0"/>
              <a:t>Foreign</a:t>
            </a:r>
            <a:r>
              <a:rPr lang="cs-CZ" dirty="0" smtClean="0"/>
              <a:t> </a:t>
            </a:r>
            <a:r>
              <a:rPr lang="cs-CZ" dirty="0" err="1" smtClean="0"/>
              <a:t>Minister</a:t>
            </a:r>
            <a:r>
              <a:rPr lang="cs-CZ" dirty="0" smtClean="0"/>
              <a:t> </a:t>
            </a:r>
            <a:r>
              <a:rPr lang="cs-CZ" dirty="0" err="1" smtClean="0"/>
              <a:t>Carl</a:t>
            </a:r>
            <a:r>
              <a:rPr lang="cs-CZ" dirty="0" smtClean="0"/>
              <a:t> </a:t>
            </a:r>
            <a:r>
              <a:rPr lang="cs-CZ" dirty="0" err="1" smtClean="0"/>
              <a:t>Nesselrode</a:t>
            </a:r>
            <a:r>
              <a:rPr lang="cs-CZ" dirty="0" smtClean="0"/>
              <a:t>), </a:t>
            </a:r>
            <a:r>
              <a:rPr lang="cs-CZ" dirty="0" err="1" smtClean="0"/>
              <a:t>Prussia</a:t>
            </a:r>
            <a:r>
              <a:rPr lang="cs-CZ" dirty="0" smtClean="0"/>
              <a:t> (King </a:t>
            </a:r>
            <a:r>
              <a:rPr lang="cs-CZ" dirty="0" err="1" smtClean="0"/>
              <a:t>Frederick</a:t>
            </a:r>
            <a:r>
              <a:rPr lang="cs-CZ" dirty="0" smtClean="0"/>
              <a:t> William III, </a:t>
            </a:r>
            <a:r>
              <a:rPr lang="cs-CZ" dirty="0" err="1" smtClean="0"/>
              <a:t>Chancellor</a:t>
            </a:r>
            <a:r>
              <a:rPr lang="cs-CZ" dirty="0" smtClean="0"/>
              <a:t> Karl August </a:t>
            </a:r>
            <a:r>
              <a:rPr lang="cs-CZ" dirty="0" err="1" smtClean="0"/>
              <a:t>von</a:t>
            </a:r>
            <a:r>
              <a:rPr lang="cs-CZ" dirty="0" smtClean="0"/>
              <a:t> </a:t>
            </a:r>
            <a:r>
              <a:rPr lang="cs-CZ" dirty="0" err="1" smtClean="0"/>
              <a:t>Hardenberg</a:t>
            </a:r>
            <a:r>
              <a:rPr lang="cs-CZ" dirty="0" smtClean="0"/>
              <a:t>) , </a:t>
            </a:r>
            <a:r>
              <a:rPr lang="cs-CZ" dirty="0" err="1" smtClean="0"/>
              <a:t>Austria</a:t>
            </a:r>
            <a:r>
              <a:rPr lang="cs-CZ" dirty="0" smtClean="0"/>
              <a:t> (</a:t>
            </a:r>
            <a:r>
              <a:rPr lang="cs-CZ" dirty="0" err="1" smtClean="0"/>
              <a:t>Emperor</a:t>
            </a:r>
            <a:r>
              <a:rPr lang="cs-CZ" dirty="0" smtClean="0"/>
              <a:t> </a:t>
            </a:r>
            <a:r>
              <a:rPr lang="cs-CZ" dirty="0" err="1" smtClean="0"/>
              <a:t>Francis</a:t>
            </a:r>
            <a:r>
              <a:rPr lang="cs-CZ" dirty="0" smtClean="0"/>
              <a:t> I.,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Foreign</a:t>
            </a:r>
            <a:r>
              <a:rPr lang="cs-CZ" dirty="0" smtClean="0"/>
              <a:t> </a:t>
            </a:r>
            <a:r>
              <a:rPr lang="cs-CZ" dirty="0" err="1" smtClean="0"/>
              <a:t>Minister</a:t>
            </a:r>
            <a:r>
              <a:rPr lang="cs-CZ" dirty="0" smtClean="0"/>
              <a:t> Prince </a:t>
            </a:r>
            <a:r>
              <a:rPr lang="cs-CZ" dirty="0" err="1" smtClean="0"/>
              <a:t>Metternich</a:t>
            </a:r>
            <a:r>
              <a:rPr lang="cs-CZ" dirty="0" smtClean="0"/>
              <a:t>) </a:t>
            </a:r>
            <a:r>
              <a:rPr lang="cs-CZ" dirty="0" err="1" smtClean="0"/>
              <a:t>and</a:t>
            </a:r>
            <a:r>
              <a:rPr lang="cs-CZ" dirty="0" smtClean="0"/>
              <a:t> Great </a:t>
            </a:r>
            <a:r>
              <a:rPr lang="cs-CZ" dirty="0" err="1" smtClean="0"/>
              <a:t>Britain</a:t>
            </a:r>
            <a:r>
              <a:rPr lang="cs-CZ" dirty="0" smtClean="0"/>
              <a:t> (</a:t>
            </a:r>
            <a:r>
              <a:rPr lang="cs-CZ" dirty="0" err="1" smtClean="0"/>
              <a:t>Foreign</a:t>
            </a:r>
            <a:r>
              <a:rPr lang="cs-CZ" dirty="0" smtClean="0"/>
              <a:t> </a:t>
            </a:r>
            <a:r>
              <a:rPr lang="cs-CZ" dirty="0" err="1" smtClean="0"/>
              <a:t>Secretary</a:t>
            </a:r>
            <a:r>
              <a:rPr lang="cs-CZ" dirty="0" smtClean="0"/>
              <a:t> </a:t>
            </a:r>
            <a:r>
              <a:rPr lang="cs-CZ" dirty="0" err="1" smtClean="0"/>
              <a:t>Viscount</a:t>
            </a:r>
            <a:r>
              <a:rPr lang="cs-CZ" dirty="0" smtClean="0"/>
              <a:t> </a:t>
            </a:r>
            <a:r>
              <a:rPr lang="cs-CZ" dirty="0" err="1" smtClean="0"/>
              <a:t>Castelreagh</a:t>
            </a:r>
            <a:r>
              <a:rPr lang="cs-CZ" dirty="0" smtClean="0"/>
              <a:t>)</a:t>
            </a:r>
          </a:p>
          <a:p>
            <a:pPr lvl="0"/>
            <a:r>
              <a:rPr lang="cs-CZ" dirty="0" err="1" smtClean="0"/>
              <a:t>surprisingly</a:t>
            </a:r>
            <a:r>
              <a:rPr lang="cs-CZ" dirty="0" smtClean="0"/>
              <a:t> </a:t>
            </a:r>
            <a:r>
              <a:rPr lang="cs-CZ" dirty="0" err="1" smtClean="0"/>
              <a:t>important</a:t>
            </a:r>
            <a:r>
              <a:rPr lang="cs-CZ" dirty="0" smtClean="0"/>
              <a:t> role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defeated</a:t>
            </a:r>
            <a:r>
              <a:rPr lang="cs-CZ" dirty="0" smtClean="0"/>
              <a:t> France – </a:t>
            </a:r>
            <a:r>
              <a:rPr lang="cs-CZ" dirty="0" err="1" smtClean="0"/>
              <a:t>thanks</a:t>
            </a:r>
            <a:r>
              <a:rPr lang="cs-CZ" dirty="0" smtClean="0"/>
              <a:t> to </a:t>
            </a:r>
            <a:r>
              <a:rPr lang="cs-CZ" dirty="0" err="1" smtClean="0"/>
              <a:t>Ministre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Foreign</a:t>
            </a:r>
            <a:r>
              <a:rPr lang="cs-CZ" dirty="0" smtClean="0"/>
              <a:t> </a:t>
            </a:r>
            <a:r>
              <a:rPr lang="cs-CZ" dirty="0" err="1" smtClean="0"/>
              <a:t>Affairs</a:t>
            </a:r>
            <a:r>
              <a:rPr lang="cs-CZ" dirty="0" smtClean="0"/>
              <a:t> </a:t>
            </a:r>
            <a:r>
              <a:rPr lang="cs-CZ" dirty="0" err="1" smtClean="0"/>
              <a:t>Maurice</a:t>
            </a:r>
            <a:r>
              <a:rPr lang="cs-CZ" dirty="0" smtClean="0"/>
              <a:t> de </a:t>
            </a:r>
            <a:r>
              <a:rPr lang="cs-CZ" dirty="0" err="1" smtClean="0"/>
              <a:t>Talleyrand</a:t>
            </a:r>
            <a:r>
              <a:rPr lang="cs-CZ" dirty="0" smtClean="0"/>
              <a:t> – a </a:t>
            </a:r>
            <a:r>
              <a:rPr lang="cs-CZ" dirty="0" err="1" smtClean="0"/>
              <a:t>very</a:t>
            </a:r>
            <a:r>
              <a:rPr lang="cs-CZ" dirty="0" smtClean="0"/>
              <a:t> </a:t>
            </a:r>
            <a:r>
              <a:rPr lang="cs-CZ" dirty="0" err="1" smtClean="0"/>
              <a:t>good</a:t>
            </a:r>
            <a:r>
              <a:rPr lang="cs-CZ" dirty="0" smtClean="0"/>
              <a:t> diplomat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1629</Words>
  <Application>Microsoft Office PowerPoint</Application>
  <PresentationFormat>Předvádění na obrazovce (4:3)</PresentationFormat>
  <Paragraphs>141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Bohatý</vt:lpstr>
      <vt:lpstr>Central Europe during the Napoleonic Wars The Rise of National Movements revolutions 1848/49 </vt:lpstr>
      <vt:lpstr>Central Europe during the Napoleonic Wars </vt:lpstr>
      <vt:lpstr>Austerlitz</vt:lpstr>
      <vt:lpstr>Central Europe during the Napoleonic Wars</vt:lpstr>
      <vt:lpstr>Central Europe during the Napoleonic Wars</vt:lpstr>
      <vt:lpstr>Central Europe during the Napoleonic Wars</vt:lpstr>
      <vt:lpstr>Habsburg Monarchy </vt:lpstr>
      <vt:lpstr>Francis II</vt:lpstr>
      <vt:lpstr>Europe After the Congress of Vienna  </vt:lpstr>
      <vt:lpstr>Prince of Metternich</vt:lpstr>
      <vt:lpstr>Europe After the Congress of Vienna</vt:lpstr>
      <vt:lpstr>The most important results: </vt:lpstr>
      <vt:lpstr>The Rise of National Movements </vt:lpstr>
      <vt:lpstr>Poland – November Uprising 1830 </vt:lpstr>
      <vt:lpstr>Poland – November Uprising 1830</vt:lpstr>
      <vt:lpstr>The third wave of national movements in 1840s</vt:lpstr>
      <vt:lpstr>German States </vt:lpstr>
      <vt:lpstr>Habsburg Monarchy</vt:lpstr>
      <vt:lpstr>1848 in habsburg monarchy</vt:lpstr>
      <vt:lpstr>Habsburg Monarchy</vt:lpstr>
      <vt:lpstr>1848 in habsburg monarchy</vt:lpstr>
      <vt:lpstr>Revolutions 1848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 Europe during the Napoleonic Wars The Rise of National Movements The Birth of modern Czech Nation</dc:title>
  <dc:creator>Standard</dc:creator>
  <cp:lastModifiedBy>Hrabcova</cp:lastModifiedBy>
  <cp:revision>34</cp:revision>
  <dcterms:created xsi:type="dcterms:W3CDTF">2012-10-01T10:28:22Z</dcterms:created>
  <dcterms:modified xsi:type="dcterms:W3CDTF">2012-10-02T11:57:51Z</dcterms:modified>
</cp:coreProperties>
</file>