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76" r:id="rId6"/>
    <p:sldId id="259" r:id="rId7"/>
    <p:sldId id="260" r:id="rId8"/>
    <p:sldId id="261" r:id="rId9"/>
    <p:sldId id="279" r:id="rId10"/>
    <p:sldId id="262" r:id="rId11"/>
    <p:sldId id="263" r:id="rId12"/>
    <p:sldId id="28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F0DE68-7A5B-46C1-93A7-862EE9CCF336}" type="datetimeFigureOut">
              <a:rPr lang="cs-CZ" smtClean="0"/>
              <a:pPr/>
              <a:t>30.10.2012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ADB6E7-2D82-44CD-B94E-821629A7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872" y="836712"/>
            <a:ext cx="5400600" cy="3660256"/>
          </a:xfrm>
        </p:spPr>
        <p:txBody>
          <a:bodyPr>
            <a:normAutofit/>
          </a:bodyPr>
          <a:lstStyle/>
          <a:p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 </a:t>
            </a:r>
            <a:r>
              <a:rPr lang="cs-CZ" b="1" dirty="0" err="1" smtClean="0"/>
              <a:t>during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interwar</a:t>
            </a:r>
            <a:r>
              <a:rPr lang="cs-CZ" b="1" dirty="0" smtClean="0"/>
              <a:t> </a:t>
            </a:r>
            <a:r>
              <a:rPr lang="cs-CZ" b="1" smtClean="0"/>
              <a:t>period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reestablished</a:t>
            </a:r>
            <a:r>
              <a:rPr lang="cs-CZ" dirty="0" smtClean="0"/>
              <a:t> in 1918</a:t>
            </a:r>
          </a:p>
          <a:p>
            <a:pPr lvl="0"/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:</a:t>
            </a:r>
          </a:p>
          <a:p>
            <a:pPr lvl="0"/>
            <a:r>
              <a:rPr lang="cs-CZ" dirty="0" smtClean="0"/>
              <a:t>1918 – 1919 – </a:t>
            </a:r>
            <a:r>
              <a:rPr lang="cs-CZ" b="1" dirty="0" err="1" smtClean="0"/>
              <a:t>Polish</a:t>
            </a:r>
            <a:r>
              <a:rPr lang="cs-CZ" b="1" dirty="0" smtClean="0"/>
              <a:t> – </a:t>
            </a:r>
            <a:r>
              <a:rPr lang="cs-CZ" b="1" dirty="0" err="1" smtClean="0"/>
              <a:t>Ukrainian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</a:p>
          <a:p>
            <a:pPr lvl="0"/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- </a:t>
            </a:r>
            <a:r>
              <a:rPr lang="cs-CZ" dirty="0" err="1" smtClean="0"/>
              <a:t>Juanuary</a:t>
            </a:r>
            <a:r>
              <a:rPr lang="cs-CZ" dirty="0" smtClean="0"/>
              <a:t> 1919 – </a:t>
            </a:r>
            <a:r>
              <a:rPr lang="cs-CZ" b="1" dirty="0" err="1" smtClean="0"/>
              <a:t>Seven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 smtClean="0"/>
          </a:p>
          <a:p>
            <a:pPr lvl="0"/>
            <a:r>
              <a:rPr lang="cs-CZ" dirty="0" smtClean="0"/>
              <a:t>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demarcation</a:t>
            </a:r>
            <a:r>
              <a:rPr lang="cs-CZ" dirty="0" smtClean="0"/>
              <a:t> line – </a:t>
            </a:r>
            <a:r>
              <a:rPr lang="cs-CZ" dirty="0" err="1" smtClean="0"/>
              <a:t>the</a:t>
            </a:r>
            <a:r>
              <a:rPr lang="cs-CZ" dirty="0" smtClean="0"/>
              <a:t> western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disputed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received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part </a:t>
            </a:r>
          </a:p>
          <a:p>
            <a:pPr lvl="0"/>
            <a:r>
              <a:rPr lang="cs-CZ" dirty="0" smtClean="0"/>
              <a:t>1919 – 1921 – </a:t>
            </a:r>
            <a:r>
              <a:rPr lang="cs-CZ" b="1" dirty="0" err="1" smtClean="0"/>
              <a:t>Polish</a:t>
            </a:r>
            <a:r>
              <a:rPr lang="cs-CZ" b="1" dirty="0" smtClean="0"/>
              <a:t>-</a:t>
            </a:r>
            <a:r>
              <a:rPr lang="cs-CZ" b="1" dirty="0" err="1" smtClean="0"/>
              <a:t>Soviet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Poles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use </a:t>
            </a:r>
            <a:r>
              <a:rPr lang="cs-CZ" dirty="0" err="1" smtClean="0"/>
              <a:t>Russian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counteroffensive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endParaRPr lang="cs-CZ" dirty="0" smtClean="0"/>
          </a:p>
          <a:p>
            <a:pPr lvl="0"/>
            <a:r>
              <a:rPr lang="cs-CZ" dirty="0" smtClean="0"/>
              <a:t>August 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Warsaw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Riga –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Belarus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Ukraine</a:t>
            </a:r>
            <a:endParaRPr lang="cs-CZ" dirty="0" smtClean="0"/>
          </a:p>
          <a:p>
            <a:pPr lvl="0"/>
            <a:r>
              <a:rPr lang="cs-CZ" dirty="0" smtClean="0"/>
              <a:t>1922 –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Vilnius Region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Lithuania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561662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1926 – </a:t>
            </a:r>
            <a:r>
              <a:rPr lang="cs-CZ" dirty="0" err="1" smtClean="0"/>
              <a:t>the</a:t>
            </a:r>
            <a:r>
              <a:rPr lang="cs-CZ" dirty="0" smtClean="0"/>
              <a:t> May </a:t>
            </a:r>
            <a:r>
              <a:rPr lang="cs-CZ" dirty="0" err="1" smtClean="0"/>
              <a:t>Coup</a:t>
            </a:r>
            <a:r>
              <a:rPr lang="cs-CZ" dirty="0" smtClean="0"/>
              <a:t> d´</a:t>
            </a:r>
            <a:r>
              <a:rPr lang="cs-CZ" dirty="0" err="1" smtClean="0"/>
              <a:t>État</a:t>
            </a:r>
            <a:r>
              <a:rPr lang="cs-CZ" dirty="0" smtClean="0"/>
              <a:t> – </a:t>
            </a:r>
            <a:r>
              <a:rPr lang="cs-CZ" b="1" dirty="0" err="1" smtClean="0"/>
              <a:t>Marshall</a:t>
            </a:r>
            <a:r>
              <a:rPr lang="cs-CZ" b="1" dirty="0" smtClean="0"/>
              <a:t> </a:t>
            </a:r>
            <a:r>
              <a:rPr lang="cs-CZ" b="1" dirty="0" err="1" smtClean="0"/>
              <a:t>Jozef</a:t>
            </a:r>
            <a:r>
              <a:rPr lang="cs-CZ" b="1" dirty="0" smtClean="0"/>
              <a:t> </a:t>
            </a:r>
            <a:r>
              <a:rPr lang="cs-CZ" b="1" dirty="0" err="1" smtClean="0"/>
              <a:t>Piłsudski</a:t>
            </a:r>
            <a:r>
              <a:rPr lang="cs-CZ" b="1" dirty="0" smtClean="0"/>
              <a:t>, </a:t>
            </a:r>
            <a:r>
              <a:rPr lang="cs-CZ" dirty="0" smtClean="0"/>
              <a:t>he</a:t>
            </a:r>
            <a:r>
              <a:rPr lang="cs-CZ" b="1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de facto a </a:t>
            </a:r>
            <a:r>
              <a:rPr lang="cs-CZ" dirty="0" err="1" smtClean="0"/>
              <a:t>dictator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his </a:t>
            </a:r>
            <a:r>
              <a:rPr lang="cs-CZ" dirty="0" err="1" smtClean="0"/>
              <a:t>death</a:t>
            </a:r>
            <a:r>
              <a:rPr lang="cs-CZ" dirty="0" smtClean="0"/>
              <a:t> in 1935</a:t>
            </a:r>
          </a:p>
          <a:p>
            <a:pPr lvl="0"/>
            <a:r>
              <a:rPr lang="cs-CZ" dirty="0" smtClean="0"/>
              <a:t>1932 – non-</a:t>
            </a:r>
            <a:r>
              <a:rPr lang="cs-CZ" dirty="0" err="1" smtClean="0"/>
              <a:t>agression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</a:t>
            </a:r>
          </a:p>
          <a:p>
            <a:pPr lvl="0"/>
            <a:r>
              <a:rPr lang="cs-CZ" dirty="0" err="1" smtClean="0"/>
              <a:t>October</a:t>
            </a:r>
            <a:r>
              <a:rPr lang="cs-CZ" dirty="0" smtClean="0"/>
              <a:t> 1938: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Zaolzie</a:t>
            </a:r>
            <a:r>
              <a:rPr lang="cs-CZ" dirty="0" smtClean="0"/>
              <a:t>, </a:t>
            </a:r>
            <a:r>
              <a:rPr lang="cs-CZ" dirty="0" err="1" smtClean="0"/>
              <a:t>Górna</a:t>
            </a:r>
            <a:r>
              <a:rPr lang="cs-CZ" dirty="0" smtClean="0"/>
              <a:t> </a:t>
            </a:r>
            <a:r>
              <a:rPr lang="cs-CZ" dirty="0" err="1" smtClean="0"/>
              <a:t>Orawa</a:t>
            </a:r>
            <a:r>
              <a:rPr lang="cs-CZ" dirty="0" smtClean="0"/>
              <a:t>, </a:t>
            </a:r>
            <a:r>
              <a:rPr lang="cs-CZ" dirty="0" err="1" smtClean="0"/>
              <a:t>Jaworzyna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31, 1939: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guarantees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France </a:t>
            </a:r>
          </a:p>
          <a:p>
            <a:pPr lvl="0"/>
            <a:r>
              <a:rPr lang="cs-CZ" dirty="0" smtClean="0"/>
              <a:t>August 23, 1939: non-</a:t>
            </a:r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: </a:t>
            </a:r>
            <a:r>
              <a:rPr lang="cs-CZ" b="1" dirty="0" err="1" smtClean="0"/>
              <a:t>Ribbentrop</a:t>
            </a:r>
            <a:r>
              <a:rPr lang="cs-CZ" b="1" dirty="0" smtClean="0"/>
              <a:t>-</a:t>
            </a:r>
            <a:r>
              <a:rPr lang="cs-CZ" b="1" dirty="0" err="1" smtClean="0"/>
              <a:t>Molotow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b="1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secret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</a:t>
            </a:r>
            <a:r>
              <a:rPr lang="cs-CZ" dirty="0" err="1" smtClean="0"/>
              <a:t>targeting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 smtClean="0"/>
              <a:t>September</a:t>
            </a:r>
            <a:r>
              <a:rPr lang="cs-CZ" b="1" dirty="0" smtClean="0"/>
              <a:t> 1 – </a:t>
            </a:r>
            <a:r>
              <a:rPr lang="cs-CZ" b="1" dirty="0" err="1" smtClean="0"/>
              <a:t>October</a:t>
            </a:r>
            <a:r>
              <a:rPr lang="cs-CZ" b="1" dirty="0" smtClean="0"/>
              <a:t> 6, 1939: </a:t>
            </a:r>
            <a:r>
              <a:rPr lang="cs-CZ" b="1" dirty="0" err="1" smtClean="0"/>
              <a:t>Invasion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Poland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pic>
        <p:nvPicPr>
          <p:cNvPr id="4" name="Zástupný symbol pro obsah 3" descr="Polska-ww1-n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2508"/>
            <a:ext cx="5256584" cy="66454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Germany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280920" cy="59766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revolutionary</a:t>
            </a:r>
            <a:r>
              <a:rPr lang="cs-CZ" dirty="0" smtClean="0"/>
              <a:t> </a:t>
            </a:r>
            <a:r>
              <a:rPr lang="cs-CZ" dirty="0" err="1" smtClean="0"/>
              <a:t>wave</a:t>
            </a:r>
            <a:endParaRPr lang="cs-CZ" dirty="0" smtClean="0"/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Bavaria</a:t>
            </a:r>
            <a:r>
              <a:rPr lang="cs-CZ" dirty="0" smtClean="0"/>
              <a:t> – </a:t>
            </a:r>
            <a:r>
              <a:rPr lang="cs-CZ" dirty="0" err="1" smtClean="0"/>
              <a:t>Bavarian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,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1919</a:t>
            </a:r>
          </a:p>
          <a:p>
            <a:pPr lvl="0"/>
            <a:r>
              <a:rPr lang="cs-CZ" dirty="0" smtClean="0"/>
              <a:t>1919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1919 – 1933 – </a:t>
            </a:r>
            <a:r>
              <a:rPr lang="cs-CZ" dirty="0" err="1" smtClean="0"/>
              <a:t>Weimar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16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President – </a:t>
            </a:r>
            <a:r>
              <a:rPr lang="cs-CZ" b="1" dirty="0" smtClean="0"/>
              <a:t>Friedrich </a:t>
            </a:r>
            <a:r>
              <a:rPr lang="cs-CZ" b="1" dirty="0" err="1" smtClean="0"/>
              <a:t>Ebert</a:t>
            </a:r>
            <a:r>
              <a:rPr lang="cs-CZ" dirty="0" smtClean="0"/>
              <a:t> 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Party)  </a:t>
            </a:r>
          </a:p>
          <a:p>
            <a:pPr lvl="0"/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–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, </a:t>
            </a:r>
            <a:r>
              <a:rPr lang="cs-CZ" dirty="0" err="1" smtClean="0"/>
              <a:t>reparations</a:t>
            </a:r>
            <a:r>
              <a:rPr lang="cs-CZ" dirty="0" smtClean="0"/>
              <a:t>, </a:t>
            </a:r>
            <a:r>
              <a:rPr lang="cs-CZ" dirty="0" err="1" smtClean="0"/>
              <a:t>restrictions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area,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, </a:t>
            </a:r>
            <a:r>
              <a:rPr lang="cs-CZ" dirty="0" err="1" smtClean="0"/>
              <a:t>restrictions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, navy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air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endParaRPr lang="cs-CZ" dirty="0" smtClean="0"/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1920 – </a:t>
            </a:r>
            <a:r>
              <a:rPr lang="cs-CZ" dirty="0" err="1" smtClean="0"/>
              <a:t>right</a:t>
            </a:r>
            <a:r>
              <a:rPr lang="cs-CZ" dirty="0" smtClean="0"/>
              <a:t>-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monarchistic</a:t>
            </a:r>
            <a:r>
              <a:rPr lang="cs-CZ" dirty="0" smtClean="0"/>
              <a:t> </a:t>
            </a:r>
            <a:r>
              <a:rPr lang="cs-CZ" b="1" dirty="0" err="1" smtClean="0"/>
              <a:t>Kapp</a:t>
            </a:r>
            <a:r>
              <a:rPr lang="cs-CZ" b="1" dirty="0" smtClean="0"/>
              <a:t> </a:t>
            </a:r>
            <a:r>
              <a:rPr lang="cs-CZ" b="1" dirty="0" err="1" smtClean="0"/>
              <a:t>Putsch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1923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– Prime </a:t>
            </a:r>
            <a:r>
              <a:rPr lang="cs-CZ" dirty="0" err="1" smtClean="0"/>
              <a:t>Minister</a:t>
            </a:r>
            <a:r>
              <a:rPr lang="cs-CZ" dirty="0" smtClean="0"/>
              <a:t> (</a:t>
            </a:r>
            <a:r>
              <a:rPr lang="cs-CZ" dirty="0" err="1" smtClean="0"/>
              <a:t>Chancellor</a:t>
            </a:r>
            <a:r>
              <a:rPr lang="cs-CZ" dirty="0" smtClean="0"/>
              <a:t>) </a:t>
            </a:r>
            <a:r>
              <a:rPr lang="cs-CZ" b="1" dirty="0" smtClean="0"/>
              <a:t>Gustav </a:t>
            </a:r>
            <a:r>
              <a:rPr lang="cs-CZ" b="1" dirty="0" err="1" smtClean="0"/>
              <a:t>Stresemann</a:t>
            </a:r>
            <a:r>
              <a:rPr lang="cs-CZ" dirty="0" smtClean="0"/>
              <a:t> –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mark</a:t>
            </a:r>
            <a:r>
              <a:rPr lang="cs-CZ" dirty="0" smtClean="0"/>
              <a:t>,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pPr lvl="0"/>
            <a:r>
              <a:rPr lang="cs-CZ" dirty="0" smtClean="0"/>
              <a:t>1923 – </a:t>
            </a:r>
            <a:r>
              <a:rPr lang="cs-CZ" dirty="0" err="1" smtClean="0"/>
              <a:t>suppression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Hitler</a:t>
            </a:r>
            <a:r>
              <a:rPr lang="cs-CZ" b="1" dirty="0" smtClean="0"/>
              <a:t>-</a:t>
            </a:r>
            <a:r>
              <a:rPr lang="cs-CZ" b="1" dirty="0" err="1" smtClean="0"/>
              <a:t>Ludendorff</a:t>
            </a:r>
            <a:r>
              <a:rPr lang="cs-CZ" b="1" dirty="0" smtClean="0"/>
              <a:t> </a:t>
            </a:r>
            <a:r>
              <a:rPr lang="cs-CZ" b="1" dirty="0" err="1" smtClean="0"/>
              <a:t>Putsch</a:t>
            </a:r>
            <a:r>
              <a:rPr lang="cs-CZ" dirty="0" smtClean="0"/>
              <a:t> in </a:t>
            </a:r>
            <a:r>
              <a:rPr lang="cs-CZ" dirty="0" err="1" smtClean="0"/>
              <a:t>Munich</a:t>
            </a:r>
            <a:r>
              <a:rPr lang="cs-CZ" dirty="0" smtClean="0"/>
              <a:t>, Hitler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arrested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wrote</a:t>
            </a:r>
            <a:r>
              <a:rPr lang="cs-CZ" dirty="0" smtClean="0"/>
              <a:t> his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i="1" dirty="0" err="1" smtClean="0"/>
              <a:t>Mein</a:t>
            </a:r>
            <a:r>
              <a:rPr lang="cs-CZ" i="1" dirty="0" smtClean="0"/>
              <a:t> </a:t>
            </a:r>
            <a:r>
              <a:rPr lang="cs-CZ" i="1" dirty="0" err="1" smtClean="0"/>
              <a:t>Kampf</a:t>
            </a:r>
            <a:r>
              <a:rPr lang="cs-CZ" dirty="0" smtClean="0"/>
              <a:t>, his </a:t>
            </a:r>
            <a:r>
              <a:rPr lang="cs-CZ" dirty="0" err="1" smtClean="0"/>
              <a:t>political</a:t>
            </a:r>
            <a:r>
              <a:rPr lang="cs-CZ" dirty="0" smtClean="0"/>
              <a:t> party NSDAP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banned</a:t>
            </a:r>
            <a:endParaRPr lang="cs-CZ" dirty="0" smtClean="0"/>
          </a:p>
          <a:p>
            <a:pPr lvl="0"/>
            <a:r>
              <a:rPr lang="cs-CZ" dirty="0" smtClean="0"/>
              <a:t>1925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President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b="1" dirty="0" smtClean="0"/>
              <a:t>Paul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Hindenburg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pic>
        <p:nvPicPr>
          <p:cNvPr id="6" name="Zástupný symbol pro obsah 5" descr="weimar-republic-and-the-polish-iss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8772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1929 – Great </a:t>
            </a:r>
            <a:r>
              <a:rPr lang="cs-CZ" dirty="0" err="1" smtClean="0"/>
              <a:t>Depression</a:t>
            </a:r>
            <a:r>
              <a:rPr lang="cs-CZ" dirty="0" smtClean="0"/>
              <a:t> – in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(1932 – </a:t>
            </a:r>
            <a:r>
              <a:rPr lang="cs-CZ" dirty="0" err="1" smtClean="0"/>
              <a:t>unemployment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44,5 %),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revanchism</a:t>
            </a:r>
            <a:endParaRPr lang="cs-CZ" dirty="0" smtClean="0"/>
          </a:p>
          <a:p>
            <a:pPr lvl="0"/>
            <a:r>
              <a:rPr lang="cs-CZ" dirty="0" smtClean="0"/>
              <a:t>1932 – NSDAP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, 1933 – </a:t>
            </a:r>
            <a:r>
              <a:rPr lang="cs-CZ" b="1" dirty="0" smtClean="0"/>
              <a:t>Adolf Hitler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Chancellor</a:t>
            </a:r>
            <a:endParaRPr lang="cs-CZ" dirty="0" smtClean="0"/>
          </a:p>
          <a:p>
            <a:pPr lvl="0"/>
            <a:r>
              <a:rPr lang="cs-CZ" dirty="0" smtClean="0"/>
              <a:t>1934 – Hitler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Führer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Nüremberg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 –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Semitism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r>
              <a:rPr lang="cs-CZ" dirty="0" smtClean="0"/>
              <a:t> </a:t>
            </a:r>
            <a:r>
              <a:rPr lang="cs-CZ" dirty="0" err="1" smtClean="0"/>
              <a:t>excluded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,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public </a:t>
            </a:r>
            <a:r>
              <a:rPr lang="cs-CZ" dirty="0" err="1" smtClean="0"/>
              <a:t>life</a:t>
            </a:r>
            <a:r>
              <a:rPr lang="cs-CZ" dirty="0" smtClean="0"/>
              <a:t>, had to </a:t>
            </a:r>
            <a:r>
              <a:rPr lang="cs-CZ" dirty="0" err="1" smtClean="0"/>
              <a:t>wear</a:t>
            </a:r>
            <a:r>
              <a:rPr lang="cs-CZ" dirty="0" smtClean="0"/>
              <a:t> a </a:t>
            </a:r>
            <a:r>
              <a:rPr lang="cs-CZ" dirty="0" err="1" smtClean="0"/>
              <a:t>yellow</a:t>
            </a:r>
            <a:r>
              <a:rPr lang="cs-CZ" dirty="0" smtClean="0"/>
              <a:t> star</a:t>
            </a:r>
          </a:p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de-</a:t>
            </a:r>
            <a:r>
              <a:rPr lang="cs-CZ" dirty="0" err="1" smtClean="0"/>
              <a:t>militarized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in </a:t>
            </a:r>
            <a:r>
              <a:rPr lang="cs-CZ" dirty="0" err="1" smtClean="0"/>
              <a:t>Rheinland</a:t>
            </a:r>
            <a:endParaRPr lang="cs-CZ" dirty="0" smtClean="0"/>
          </a:p>
          <a:p>
            <a:pPr lvl="0"/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breaching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Versailles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Rhineland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prostest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endParaRPr lang="cs-CZ" dirty="0" smtClean="0"/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Italy – Berlin-Rome Axis</a:t>
            </a:r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Comimmntern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Japan</a:t>
            </a:r>
          </a:p>
          <a:p>
            <a:pPr lvl="0"/>
            <a:r>
              <a:rPr lang="cs-CZ" dirty="0" smtClean="0"/>
              <a:t>1938, </a:t>
            </a:r>
            <a:r>
              <a:rPr lang="cs-CZ" dirty="0" err="1" smtClean="0"/>
              <a:t>November</a:t>
            </a:r>
            <a:r>
              <a:rPr lang="cs-CZ" dirty="0" smtClean="0"/>
              <a:t> 9–10  – </a:t>
            </a:r>
            <a:r>
              <a:rPr lang="cs-CZ" dirty="0" err="1" smtClean="0"/>
              <a:t>Crystal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r>
              <a:rPr lang="cs-CZ" dirty="0" smtClean="0"/>
              <a:t> – </a:t>
            </a:r>
            <a:r>
              <a:rPr lang="cs-CZ" dirty="0" err="1" smtClean="0"/>
              <a:t>great</a:t>
            </a:r>
            <a:r>
              <a:rPr lang="cs-CZ" dirty="0" smtClean="0"/>
              <a:t> pogrom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Hindenburg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Adolf Hitler</a:t>
            </a:r>
            <a:endParaRPr lang="cs-CZ" dirty="0"/>
          </a:p>
        </p:txBody>
      </p:sp>
      <p:pic>
        <p:nvPicPr>
          <p:cNvPr id="8" name="Zástupný symbol pro obsah 7" descr="adolf-hitl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019108" cy="3970784"/>
          </a:xfrm>
        </p:spPr>
      </p:pic>
      <p:pic>
        <p:nvPicPr>
          <p:cNvPr id="11" name="Zástupný symbol pro obsah 10" descr="101PaulHindenburg_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2520280" cy="39533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1919–1934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Chacellor</a:t>
            </a:r>
            <a:r>
              <a:rPr lang="cs-CZ" dirty="0" smtClean="0"/>
              <a:t> </a:t>
            </a:r>
            <a:r>
              <a:rPr lang="cs-CZ" dirty="0" err="1" smtClean="0"/>
              <a:t>Ignaz</a:t>
            </a:r>
            <a:r>
              <a:rPr lang="cs-CZ" dirty="0" smtClean="0"/>
              <a:t> </a:t>
            </a:r>
            <a:r>
              <a:rPr lang="cs-CZ" dirty="0" err="1" smtClean="0"/>
              <a:t>Siepel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's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dominated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Christian </a:t>
            </a:r>
            <a:r>
              <a:rPr lang="cs-CZ" dirty="0" err="1" smtClean="0"/>
              <a:t>Social</a:t>
            </a:r>
            <a:r>
              <a:rPr lang="cs-CZ" dirty="0" smtClean="0"/>
              <a:t> Party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unstable</a:t>
            </a:r>
            <a:r>
              <a:rPr lang="cs-CZ" dirty="0" smtClean="0"/>
              <a:t>, severe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smtClean="0"/>
              <a:t>many </a:t>
            </a:r>
            <a:r>
              <a:rPr lang="cs-CZ" dirty="0" err="1" smtClean="0"/>
              <a:t>paramilitary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early</a:t>
            </a:r>
            <a:r>
              <a:rPr lang="cs-CZ" dirty="0" smtClean="0"/>
              <a:t> 1920s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clash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-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-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paramilitary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b="1" dirty="0" err="1" smtClean="0"/>
              <a:t>July</a:t>
            </a:r>
            <a:r>
              <a:rPr lang="cs-CZ" b="1" dirty="0" smtClean="0"/>
              <a:t> Revolt </a:t>
            </a:r>
            <a:r>
              <a:rPr lang="cs-CZ" b="1" dirty="0" err="1" smtClean="0"/>
              <a:t>of</a:t>
            </a:r>
            <a:r>
              <a:rPr lang="cs-CZ" b="1" dirty="0" smtClean="0"/>
              <a:t> 1927</a:t>
            </a:r>
            <a:endParaRPr lang="cs-CZ" dirty="0" smtClean="0"/>
          </a:p>
          <a:p>
            <a:pPr lvl="0"/>
            <a:r>
              <a:rPr lang="cs-CZ" dirty="0" smtClean="0"/>
              <a:t>1932 – </a:t>
            </a:r>
            <a:r>
              <a:rPr lang="cs-CZ" dirty="0" err="1" smtClean="0"/>
              <a:t>authoritarian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Chancellor</a:t>
            </a:r>
            <a:r>
              <a:rPr lang="cs-CZ" dirty="0" smtClean="0"/>
              <a:t> </a:t>
            </a:r>
            <a:r>
              <a:rPr lang="cs-CZ" b="1" dirty="0" err="1" smtClean="0"/>
              <a:t>Engelbert</a:t>
            </a:r>
            <a:r>
              <a:rPr lang="cs-CZ" b="1" dirty="0" smtClean="0"/>
              <a:t> </a:t>
            </a:r>
            <a:r>
              <a:rPr lang="cs-CZ" b="1" dirty="0" err="1" smtClean="0"/>
              <a:t>Dollfuss</a:t>
            </a:r>
            <a:r>
              <a:rPr lang="cs-CZ" dirty="0" smtClean="0"/>
              <a:t>, </a:t>
            </a:r>
            <a:r>
              <a:rPr lang="cs-CZ" dirty="0" err="1" smtClean="0"/>
              <a:t>austrofascism</a:t>
            </a:r>
            <a:r>
              <a:rPr lang="cs-CZ" dirty="0" smtClean="0"/>
              <a:t>, </a:t>
            </a:r>
            <a:r>
              <a:rPr lang="cs-CZ" dirty="0" err="1" smtClean="0"/>
              <a:t>Dollfuss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assassinated</a:t>
            </a:r>
            <a:r>
              <a:rPr lang="cs-CZ" dirty="0" smtClean="0"/>
              <a:t> by </a:t>
            </a:r>
            <a:r>
              <a:rPr lang="cs-CZ" dirty="0" err="1" smtClean="0"/>
              <a:t>Nazi</a:t>
            </a:r>
            <a:r>
              <a:rPr lang="cs-CZ" dirty="0" smtClean="0"/>
              <a:t> agent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attempted</a:t>
            </a:r>
            <a:r>
              <a:rPr lang="cs-CZ" dirty="0" smtClean="0"/>
              <a:t> </a:t>
            </a:r>
            <a:r>
              <a:rPr lang="cs-CZ" dirty="0" err="1" smtClean="0"/>
              <a:t>coup</a:t>
            </a:r>
            <a:r>
              <a:rPr lang="cs-CZ" dirty="0" smtClean="0"/>
              <a:t> d'</a:t>
            </a:r>
            <a:r>
              <a:rPr lang="cs-CZ" dirty="0" err="1" smtClean="0"/>
              <a:t>état</a:t>
            </a:r>
            <a:r>
              <a:rPr lang="cs-CZ" dirty="0" smtClean="0"/>
              <a:t> in 1934 – </a:t>
            </a:r>
            <a:r>
              <a:rPr lang="cs-CZ" dirty="0" err="1" smtClean="0"/>
              <a:t>July</a:t>
            </a:r>
            <a:r>
              <a:rPr lang="cs-CZ" dirty="0" smtClean="0"/>
              <a:t> </a:t>
            </a:r>
            <a:r>
              <a:rPr lang="cs-CZ" dirty="0" err="1" smtClean="0"/>
              <a:t>Putch</a:t>
            </a:r>
            <a:endParaRPr lang="cs-CZ" dirty="0" smtClean="0"/>
          </a:p>
          <a:p>
            <a:pPr lvl="0"/>
            <a:r>
              <a:rPr lang="cs-CZ" dirty="0" smtClean="0"/>
              <a:t>New </a:t>
            </a:r>
            <a:r>
              <a:rPr lang="cs-CZ" dirty="0" err="1" smtClean="0"/>
              <a:t>Chancellor</a:t>
            </a:r>
            <a:r>
              <a:rPr lang="cs-CZ" dirty="0" smtClean="0"/>
              <a:t> – </a:t>
            </a:r>
            <a:r>
              <a:rPr lang="cs-CZ" b="1" dirty="0" smtClean="0"/>
              <a:t>Kurt </a:t>
            </a:r>
            <a:r>
              <a:rPr lang="cs-CZ" b="1" dirty="0" err="1" smtClean="0"/>
              <a:t>Schuschnigg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´s </a:t>
            </a:r>
            <a:r>
              <a:rPr lang="cs-CZ" dirty="0" err="1" smtClean="0"/>
              <a:t>independence</a:t>
            </a:r>
            <a:endParaRPr lang="cs-CZ" b="1" dirty="0" smtClean="0"/>
          </a:p>
          <a:p>
            <a:pPr lvl="0"/>
            <a:r>
              <a:rPr lang="cs-CZ" dirty="0" smtClean="0"/>
              <a:t>1938 – </a:t>
            </a:r>
            <a:r>
              <a:rPr lang="cs-CZ" dirty="0" err="1" smtClean="0"/>
              <a:t>Anschluss</a:t>
            </a:r>
            <a:r>
              <a:rPr lang="cs-CZ" dirty="0" smtClean="0"/>
              <a:t> – </a:t>
            </a:r>
            <a:r>
              <a:rPr lang="cs-CZ" dirty="0" err="1" smtClean="0"/>
              <a:t>March</a:t>
            </a:r>
            <a:r>
              <a:rPr lang="cs-CZ" dirty="0" smtClean="0"/>
              <a:t> 11 –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crossed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frontiers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by </a:t>
            </a:r>
            <a:r>
              <a:rPr lang="cs-CZ" dirty="0" err="1" smtClean="0"/>
              <a:t>Germany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064896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proclamation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on </a:t>
            </a:r>
            <a:r>
              <a:rPr lang="cs-CZ" dirty="0" err="1" smtClean="0"/>
              <a:t>November</a:t>
            </a:r>
            <a:r>
              <a:rPr lang="cs-CZ" dirty="0" smtClean="0"/>
              <a:t> 16, 1918, </a:t>
            </a:r>
            <a:r>
              <a:rPr lang="cs-CZ" b="1" dirty="0" err="1" smtClean="0"/>
              <a:t>Mihály</a:t>
            </a:r>
            <a:r>
              <a:rPr lang="cs-CZ" b="1" dirty="0" smtClean="0"/>
              <a:t> </a:t>
            </a:r>
            <a:r>
              <a:rPr lang="cs-CZ" b="1" dirty="0" err="1" smtClean="0"/>
              <a:t>Károlyi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's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dissatisfaction</a:t>
            </a:r>
            <a:r>
              <a:rPr lang="cs-CZ" dirty="0" smtClean="0"/>
              <a:t>, </a:t>
            </a:r>
            <a:r>
              <a:rPr lang="cs-CZ" dirty="0" err="1" smtClean="0"/>
              <a:t>attpemts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rapid </a:t>
            </a:r>
            <a:r>
              <a:rPr lang="cs-CZ" dirty="0" err="1" smtClean="0"/>
              <a:t>rise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Party,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on </a:t>
            </a:r>
            <a:r>
              <a:rPr lang="cs-CZ" dirty="0" err="1" smtClean="0"/>
              <a:t>March</a:t>
            </a:r>
            <a:r>
              <a:rPr lang="cs-CZ" dirty="0" smtClean="0"/>
              <a:t> 21, 1919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attpemt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smtClean="0"/>
              <a:t>Béla Kun,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connect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endParaRPr lang="cs-CZ" dirty="0" smtClean="0"/>
          </a:p>
          <a:p>
            <a:pPr lvl="0"/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Rumania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by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demands</a:t>
            </a:r>
            <a:r>
              <a:rPr lang="cs-CZ" dirty="0" smtClean="0"/>
              <a:t> →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armies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– </a:t>
            </a:r>
            <a:r>
              <a:rPr lang="cs-CZ" dirty="0" err="1" smtClean="0"/>
              <a:t>fascist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Admiral</a:t>
            </a:r>
            <a:r>
              <a:rPr lang="cs-CZ" b="1" dirty="0" smtClean="0"/>
              <a:t> </a:t>
            </a:r>
            <a:r>
              <a:rPr lang="cs-CZ" b="1" dirty="0" err="1" smtClean="0"/>
              <a:t>Miklós</a:t>
            </a:r>
            <a:r>
              <a:rPr lang="cs-CZ" b="1" dirty="0" smtClean="0"/>
              <a:t> </a:t>
            </a:r>
            <a:r>
              <a:rPr lang="cs-CZ" b="1" dirty="0" err="1" smtClean="0"/>
              <a:t>Horthy</a:t>
            </a:r>
            <a:endParaRPr lang="cs-CZ" dirty="0" smtClean="0"/>
          </a:p>
          <a:p>
            <a:pPr lvl="0"/>
            <a:r>
              <a:rPr lang="cs-CZ" dirty="0" smtClean="0"/>
              <a:t>1920 – 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restored</a:t>
            </a:r>
            <a:r>
              <a:rPr lang="cs-CZ" dirty="0" smtClean="0"/>
              <a:t> in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Horthy</a:t>
            </a:r>
            <a:r>
              <a:rPr lang="cs-CZ" dirty="0" smtClean="0"/>
              <a:t> regent 1921–1931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István</a:t>
            </a:r>
            <a:r>
              <a:rPr lang="cs-CZ" b="1" dirty="0" smtClean="0"/>
              <a:t> </a:t>
            </a:r>
            <a:r>
              <a:rPr lang="cs-CZ" b="1" dirty="0" err="1" smtClean="0"/>
              <a:t>Bethlen</a:t>
            </a:r>
            <a:r>
              <a:rPr lang="cs-CZ" dirty="0" smtClean="0"/>
              <a:t> (</a:t>
            </a:r>
            <a:r>
              <a:rPr lang="cs-CZ" dirty="0" err="1" smtClean="0"/>
              <a:t>till</a:t>
            </a:r>
            <a:r>
              <a:rPr lang="cs-CZ" dirty="0" smtClean="0"/>
              <a:t> 1931)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886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, Charles IV, </a:t>
            </a:r>
            <a:r>
              <a:rPr lang="cs-CZ" dirty="0" err="1" smtClean="0"/>
              <a:t>unsuccessfully</a:t>
            </a:r>
            <a:r>
              <a:rPr lang="cs-CZ" dirty="0" smtClean="0"/>
              <a:t> </a:t>
            </a:r>
            <a:r>
              <a:rPr lang="cs-CZ" dirty="0" err="1" smtClean="0"/>
              <a:t>attempted</a:t>
            </a:r>
            <a:r>
              <a:rPr lang="cs-CZ" dirty="0" smtClean="0"/>
              <a:t> to </a:t>
            </a:r>
            <a:r>
              <a:rPr lang="cs-CZ" dirty="0" err="1" smtClean="0"/>
              <a:t>retake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's </a:t>
            </a:r>
            <a:r>
              <a:rPr lang="cs-CZ" dirty="0" err="1" smtClean="0"/>
              <a:t>throne</a:t>
            </a:r>
            <a:r>
              <a:rPr lang="cs-CZ" dirty="0" smtClean="0"/>
              <a:t> in </a:t>
            </a:r>
            <a:r>
              <a:rPr lang="cs-CZ" dirty="0" err="1" smtClean="0"/>
              <a:t>March</a:t>
            </a:r>
            <a:r>
              <a:rPr lang="cs-CZ" dirty="0" smtClean="0"/>
              <a:t> 1921 </a:t>
            </a:r>
          </a:p>
          <a:p>
            <a:pPr lvl="0"/>
            <a:r>
              <a:rPr lang="cs-CZ" dirty="0" err="1" smtClean="0"/>
              <a:t>Hungary</a:t>
            </a:r>
            <a:r>
              <a:rPr lang="cs-CZ" dirty="0" smtClean="0"/>
              <a:t>'s </a:t>
            </a:r>
            <a:r>
              <a:rPr lang="cs-CZ" dirty="0" err="1" smtClean="0"/>
              <a:t>signing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Trianon on June 4, 1920, </a:t>
            </a:r>
            <a:r>
              <a:rPr lang="cs-CZ" dirty="0" err="1" smtClean="0"/>
              <a:t>ratified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country's </a:t>
            </a:r>
            <a:r>
              <a:rPr lang="cs-CZ" dirty="0" err="1" smtClean="0"/>
              <a:t>dismemberment</a:t>
            </a:r>
            <a:r>
              <a:rPr lang="cs-CZ" dirty="0" smtClean="0"/>
              <a:t>, limited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armed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endParaRPr lang="cs-CZ" dirty="0" smtClean="0"/>
          </a:p>
          <a:p>
            <a:pPr lvl="0"/>
            <a:r>
              <a:rPr lang="cs-CZ" dirty="0" smtClean="0"/>
              <a:t>1920s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terror</a:t>
            </a:r>
            <a:r>
              <a:rPr lang="cs-CZ" dirty="0" smtClean="0"/>
              <a:t> - led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imprisonment</a:t>
            </a:r>
            <a:r>
              <a:rPr lang="cs-CZ" dirty="0" smtClean="0"/>
              <a:t>, </a:t>
            </a:r>
            <a:r>
              <a:rPr lang="cs-CZ" dirty="0" err="1" smtClean="0"/>
              <a:t>torture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execution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trial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, </a:t>
            </a:r>
            <a:r>
              <a:rPr lang="cs-CZ" dirty="0" err="1" smtClean="0"/>
              <a:t>socialists</a:t>
            </a:r>
            <a:r>
              <a:rPr lang="cs-CZ" dirty="0" smtClean="0"/>
              <a:t>, </a:t>
            </a:r>
            <a:r>
              <a:rPr lang="cs-CZ" dirty="0" err="1" smtClean="0"/>
              <a:t>Jews</a:t>
            </a:r>
            <a:r>
              <a:rPr lang="cs-CZ" dirty="0" smtClean="0"/>
              <a:t>, </a:t>
            </a:r>
            <a:r>
              <a:rPr lang="cs-CZ" dirty="0" err="1" smtClean="0"/>
              <a:t>leftist</a:t>
            </a:r>
            <a:r>
              <a:rPr lang="cs-CZ" dirty="0" smtClean="0"/>
              <a:t> </a:t>
            </a:r>
            <a:r>
              <a:rPr lang="cs-CZ" dirty="0" err="1" smtClean="0"/>
              <a:t>intellectuals</a:t>
            </a:r>
            <a:r>
              <a:rPr lang="cs-CZ" dirty="0" smtClean="0"/>
              <a:t>, </a:t>
            </a:r>
            <a:r>
              <a:rPr lang="cs-CZ" dirty="0" err="1" smtClean="0"/>
              <a:t>sympathizers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Károlyi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Kun </a:t>
            </a:r>
            <a:r>
              <a:rPr lang="cs-CZ" dirty="0" err="1" smtClean="0"/>
              <a:t>regimes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officers</a:t>
            </a:r>
            <a:r>
              <a:rPr lang="cs-CZ" dirty="0" smtClean="0"/>
              <a:t> </a:t>
            </a:r>
            <a:r>
              <a:rPr lang="cs-CZ" dirty="0" err="1" smtClean="0"/>
              <a:t>sought</a:t>
            </a:r>
            <a:r>
              <a:rPr lang="cs-CZ" dirty="0" smtClean="0"/>
              <a:t> to </a:t>
            </a:r>
            <a:r>
              <a:rPr lang="cs-CZ" dirty="0" err="1" smtClean="0"/>
              <a:t>reestablish</a:t>
            </a:r>
            <a:endParaRPr lang="cs-CZ" dirty="0" smtClean="0"/>
          </a:p>
          <a:p>
            <a:pPr lvl="0"/>
            <a:r>
              <a:rPr lang="cs-CZ" dirty="0" smtClean="0"/>
              <a:t>1932–1936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Guyla</a:t>
            </a:r>
            <a:r>
              <a:rPr lang="cs-CZ" b="1" dirty="0" smtClean="0"/>
              <a:t> </a:t>
            </a:r>
            <a:r>
              <a:rPr lang="cs-CZ" b="1" dirty="0" err="1" smtClean="0"/>
              <a:t>Gömbös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's </a:t>
            </a:r>
            <a:r>
              <a:rPr lang="cs-CZ" dirty="0" err="1" smtClean="0"/>
              <a:t>ascendancy</a:t>
            </a:r>
            <a:r>
              <a:rPr lang="cs-CZ" dirty="0" smtClean="0"/>
              <a:t> in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1939 – </a:t>
            </a:r>
            <a:r>
              <a:rPr lang="cs-CZ" dirty="0" err="1" smtClean="0"/>
              <a:t>Arrow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Party (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Party)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endParaRPr lang="cs-CZ" dirty="0" smtClean="0"/>
          </a:p>
          <a:p>
            <a:pPr lvl="0"/>
            <a:r>
              <a:rPr lang="cs-CZ" dirty="0" smtClean="0"/>
              <a:t>1940 –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Tripartite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(</a:t>
            </a:r>
            <a:r>
              <a:rPr lang="cs-CZ" dirty="0" err="1" smtClean="0"/>
              <a:t>Germany</a:t>
            </a:r>
            <a:r>
              <a:rPr lang="cs-CZ" dirty="0" smtClean="0"/>
              <a:t>, Italy </a:t>
            </a:r>
            <a:r>
              <a:rPr lang="cs-CZ" dirty="0" err="1" smtClean="0"/>
              <a:t>and</a:t>
            </a:r>
            <a:r>
              <a:rPr lang="cs-CZ" dirty="0" smtClean="0"/>
              <a:t> Japan)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pic>
        <p:nvPicPr>
          <p:cNvPr id="7" name="Zástupný symbol pro obsah 6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6536292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916</Words>
  <Application>Microsoft Office PowerPoint</Application>
  <PresentationFormat>Předvádění na obrazovce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Bohatý</vt:lpstr>
      <vt:lpstr>Central Europe during the interwar period  </vt:lpstr>
      <vt:lpstr>Germany </vt:lpstr>
      <vt:lpstr>Germany</vt:lpstr>
      <vt:lpstr>Germany</vt:lpstr>
      <vt:lpstr>Germany</vt:lpstr>
      <vt:lpstr>Austria</vt:lpstr>
      <vt:lpstr>hungary</vt:lpstr>
      <vt:lpstr>Hungary</vt:lpstr>
      <vt:lpstr>Hungary</vt:lpstr>
      <vt:lpstr>poland</vt:lpstr>
      <vt:lpstr>Poland</vt:lpstr>
      <vt:lpstr>poland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in 1920s and 1930s</dc:title>
  <dc:creator>Standard</dc:creator>
  <cp:lastModifiedBy>Hrabcova</cp:lastModifiedBy>
  <cp:revision>12</cp:revision>
  <dcterms:created xsi:type="dcterms:W3CDTF">2012-10-22T16:31:23Z</dcterms:created>
  <dcterms:modified xsi:type="dcterms:W3CDTF">2012-10-30T11:00:39Z</dcterms:modified>
</cp:coreProperties>
</file>