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1" r:id="rId18"/>
    <p:sldId id="272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230E7E9-0A21-4FBD-98E8-D351EFBE22CF}" type="datetimeFigureOut">
              <a:rPr lang="cs-CZ" smtClean="0"/>
              <a:pPr/>
              <a:t>13.10.2013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26461BA-869F-4A6D-9791-A19E37E404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0E7E9-0A21-4FBD-98E8-D351EFBE22CF}" type="datetimeFigureOut">
              <a:rPr lang="cs-CZ" smtClean="0"/>
              <a:pPr/>
              <a:t>13.10.2013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6461BA-869F-4A6D-9791-A19E37E404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230E7E9-0A21-4FBD-98E8-D351EFBE22CF}" type="datetimeFigureOut">
              <a:rPr lang="cs-CZ" smtClean="0"/>
              <a:pPr/>
              <a:t>13.10.2013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26461BA-869F-4A6D-9791-A19E37E404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0E7E9-0A21-4FBD-98E8-D351EFBE22CF}" type="datetimeFigureOut">
              <a:rPr lang="cs-CZ" smtClean="0"/>
              <a:pPr/>
              <a:t>13.10.2013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6461BA-869F-4A6D-9791-A19E37E404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230E7E9-0A21-4FBD-98E8-D351EFBE22CF}" type="datetimeFigureOut">
              <a:rPr lang="cs-CZ" smtClean="0"/>
              <a:pPr/>
              <a:t>13.10.2013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26461BA-869F-4A6D-9791-A19E37E404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0E7E9-0A21-4FBD-98E8-D351EFBE22CF}" type="datetimeFigureOut">
              <a:rPr lang="cs-CZ" smtClean="0"/>
              <a:pPr/>
              <a:t>13.10.2013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6461BA-869F-4A6D-9791-A19E37E404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0E7E9-0A21-4FBD-98E8-D351EFBE22CF}" type="datetimeFigureOut">
              <a:rPr lang="cs-CZ" smtClean="0"/>
              <a:pPr/>
              <a:t>13.10.2013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6461BA-869F-4A6D-9791-A19E37E404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0E7E9-0A21-4FBD-98E8-D351EFBE22CF}" type="datetimeFigureOut">
              <a:rPr lang="cs-CZ" smtClean="0"/>
              <a:pPr/>
              <a:t>13.10.2013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6461BA-869F-4A6D-9791-A19E37E404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230E7E9-0A21-4FBD-98E8-D351EFBE22CF}" type="datetimeFigureOut">
              <a:rPr lang="cs-CZ" smtClean="0"/>
              <a:pPr/>
              <a:t>13.10.2013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6461BA-869F-4A6D-9791-A19E37E404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0E7E9-0A21-4FBD-98E8-D351EFBE22CF}" type="datetimeFigureOut">
              <a:rPr lang="cs-CZ" smtClean="0"/>
              <a:pPr/>
              <a:t>13.10.2013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6461BA-869F-4A6D-9791-A19E37E404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0E7E9-0A21-4FBD-98E8-D351EFBE22CF}" type="datetimeFigureOut">
              <a:rPr lang="cs-CZ" smtClean="0"/>
              <a:pPr/>
              <a:t>13.10.2013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6461BA-869F-4A6D-9791-A19E37E4042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230E7E9-0A21-4FBD-98E8-D351EFBE22CF}" type="datetimeFigureOut">
              <a:rPr lang="cs-CZ" smtClean="0"/>
              <a:pPr/>
              <a:t>13.10.2013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26461BA-869F-4A6D-9791-A19E37E4042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896" y="1484784"/>
            <a:ext cx="5105400" cy="2868168"/>
          </a:xfrm>
        </p:spPr>
        <p:txBody>
          <a:bodyPr/>
          <a:lstStyle/>
          <a:p>
            <a:r>
              <a:rPr lang="cs-CZ" sz="4400" dirty="0" err="1" smtClean="0"/>
              <a:t>Central</a:t>
            </a:r>
            <a:r>
              <a:rPr lang="cs-CZ" sz="4400" dirty="0" smtClean="0"/>
              <a:t> </a:t>
            </a:r>
            <a:r>
              <a:rPr lang="cs-CZ" sz="4400" dirty="0" err="1" smtClean="0"/>
              <a:t>europe</a:t>
            </a:r>
            <a:r>
              <a:rPr lang="cs-CZ" sz="4400" dirty="0" smtClean="0"/>
              <a:t> in </a:t>
            </a:r>
            <a:r>
              <a:rPr lang="cs-CZ" sz="4400" dirty="0" err="1" smtClean="0"/>
              <a:t>the</a:t>
            </a:r>
            <a:r>
              <a:rPr lang="cs-CZ" sz="4400" dirty="0" smtClean="0"/>
              <a:t> </a:t>
            </a:r>
            <a:r>
              <a:rPr lang="cs-CZ" sz="4400" dirty="0" err="1" smtClean="0"/>
              <a:t>second</a:t>
            </a:r>
            <a:r>
              <a:rPr lang="cs-CZ" sz="4400" dirty="0" smtClean="0"/>
              <a:t> half </a:t>
            </a:r>
            <a:r>
              <a:rPr lang="cs-CZ" sz="4400" dirty="0" err="1" smtClean="0"/>
              <a:t>of</a:t>
            </a:r>
            <a:r>
              <a:rPr lang="cs-CZ" sz="4400" dirty="0" smtClean="0"/>
              <a:t> 19</a:t>
            </a:r>
            <a:r>
              <a:rPr lang="cs-CZ" sz="4400" baseline="30000" dirty="0" smtClean="0"/>
              <a:t>th</a:t>
            </a:r>
            <a:r>
              <a:rPr lang="cs-CZ" sz="4400" dirty="0" smtClean="0"/>
              <a:t> </a:t>
            </a:r>
            <a:r>
              <a:rPr lang="cs-CZ" sz="4400" dirty="0" err="1" smtClean="0"/>
              <a:t>century</a:t>
            </a:r>
            <a:endParaRPr lang="cs-CZ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354442" y="5085184"/>
            <a:ext cx="5114778" cy="720080"/>
          </a:xfrm>
        </p:spPr>
        <p:txBody>
          <a:bodyPr/>
          <a:lstStyle/>
          <a:p>
            <a:r>
              <a:rPr lang="cs-CZ" dirty="0" smtClean="0"/>
              <a:t>Jana Hrabcova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660688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unification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Italy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8208912" cy="5733256"/>
          </a:xfrm>
        </p:spPr>
        <p:txBody>
          <a:bodyPr>
            <a:normAutofit lnSpcReduction="10000"/>
          </a:bodyPr>
          <a:lstStyle/>
          <a:p>
            <a:pPr lvl="0"/>
            <a:r>
              <a:rPr lang="cs-CZ" dirty="0" smtClean="0"/>
              <a:t>1859 -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Habsburg</a:t>
            </a:r>
            <a:r>
              <a:rPr lang="cs-CZ" dirty="0" smtClean="0"/>
              <a:t> Monarchy, </a:t>
            </a:r>
          </a:p>
          <a:p>
            <a:pPr lvl="0"/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same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revolution</a:t>
            </a:r>
            <a:r>
              <a:rPr lang="cs-CZ" dirty="0" smtClean="0"/>
              <a:t> in </a:t>
            </a:r>
            <a:r>
              <a:rPr lang="cs-CZ" dirty="0" err="1" smtClean="0"/>
              <a:t>smaller</a:t>
            </a:r>
            <a:r>
              <a:rPr lang="cs-CZ" dirty="0" smtClean="0"/>
              <a:t> </a:t>
            </a:r>
            <a:r>
              <a:rPr lang="cs-CZ" dirty="0" err="1" smtClean="0"/>
              <a:t>states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middle</a:t>
            </a:r>
            <a:r>
              <a:rPr lang="cs-CZ" dirty="0" smtClean="0"/>
              <a:t> Italy </a:t>
            </a:r>
            <a:r>
              <a:rPr lang="cs-CZ" dirty="0" err="1" smtClean="0"/>
              <a:t>broke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local</a:t>
            </a:r>
            <a:r>
              <a:rPr lang="cs-CZ" dirty="0" smtClean="0"/>
              <a:t> pro-</a:t>
            </a:r>
            <a:r>
              <a:rPr lang="cs-CZ" dirty="0" err="1" smtClean="0"/>
              <a:t>Habsburg</a:t>
            </a:r>
            <a:r>
              <a:rPr lang="cs-CZ" dirty="0" smtClean="0"/>
              <a:t> </a:t>
            </a:r>
            <a:r>
              <a:rPr lang="cs-CZ" dirty="0" err="1" smtClean="0"/>
              <a:t>rulers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everted</a:t>
            </a:r>
            <a:endParaRPr lang="cs-CZ" dirty="0" smtClean="0"/>
          </a:p>
          <a:p>
            <a:pPr lvl="0"/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plebiscit these </a:t>
            </a:r>
            <a:r>
              <a:rPr lang="cs-CZ" dirty="0" err="1" smtClean="0"/>
              <a:t>states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connected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Victor</a:t>
            </a:r>
            <a:r>
              <a:rPr lang="cs-CZ" dirty="0" smtClean="0"/>
              <a:t> Emanuel´s </a:t>
            </a:r>
            <a:r>
              <a:rPr lang="cs-CZ" dirty="0" err="1" smtClean="0"/>
              <a:t>state</a:t>
            </a:r>
            <a:endParaRPr lang="cs-CZ" dirty="0" smtClean="0"/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uprising</a:t>
            </a:r>
            <a:r>
              <a:rPr lang="cs-CZ" dirty="0" smtClean="0"/>
              <a:t> led by </a:t>
            </a:r>
            <a:r>
              <a:rPr lang="cs-CZ" dirty="0" err="1" smtClean="0"/>
              <a:t>legendary</a:t>
            </a:r>
            <a:r>
              <a:rPr lang="cs-CZ" dirty="0" smtClean="0"/>
              <a:t> </a:t>
            </a:r>
            <a:r>
              <a:rPr lang="cs-CZ" dirty="0" err="1" smtClean="0"/>
              <a:t>hero</a:t>
            </a:r>
            <a:r>
              <a:rPr lang="cs-CZ" dirty="0" smtClean="0"/>
              <a:t> </a:t>
            </a:r>
            <a:r>
              <a:rPr lang="cs-CZ" b="1" dirty="0" err="1" smtClean="0"/>
              <a:t>Giuseppe</a:t>
            </a:r>
            <a:r>
              <a:rPr lang="cs-CZ" b="1" dirty="0" smtClean="0"/>
              <a:t> </a:t>
            </a:r>
            <a:r>
              <a:rPr lang="cs-CZ" b="1" dirty="0" err="1" smtClean="0"/>
              <a:t>Garibaldi</a:t>
            </a:r>
            <a:r>
              <a:rPr lang="cs-CZ" b="1" dirty="0" smtClean="0"/>
              <a:t> </a:t>
            </a:r>
            <a:r>
              <a:rPr lang="cs-CZ" dirty="0" smtClean="0"/>
              <a:t>(1807–1882) – he led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thousand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men</a:t>
            </a:r>
            <a:r>
              <a:rPr lang="cs-CZ" dirty="0" smtClean="0"/>
              <a:t> in </a:t>
            </a:r>
            <a:r>
              <a:rPr lang="cs-CZ" dirty="0" err="1" smtClean="0"/>
              <a:t>red</a:t>
            </a:r>
            <a:r>
              <a:rPr lang="cs-CZ" dirty="0" smtClean="0"/>
              <a:t> </a:t>
            </a:r>
            <a:r>
              <a:rPr lang="cs-CZ" dirty="0" err="1" smtClean="0"/>
              <a:t>shirts</a:t>
            </a:r>
            <a:r>
              <a:rPr lang="cs-CZ" dirty="0" smtClean="0"/>
              <a:t> to Palermo, </a:t>
            </a:r>
            <a:r>
              <a:rPr lang="cs-CZ" dirty="0" err="1" smtClean="0"/>
              <a:t>occupied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, in </a:t>
            </a:r>
            <a:r>
              <a:rPr lang="cs-CZ" dirty="0" err="1" smtClean="0"/>
              <a:t>September</a:t>
            </a:r>
            <a:r>
              <a:rPr lang="cs-CZ" dirty="0" smtClean="0"/>
              <a:t>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entered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Naples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defeated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army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king </a:t>
            </a:r>
            <a:r>
              <a:rPr lang="cs-CZ" dirty="0" err="1" smtClean="0"/>
              <a:t>Francis</a:t>
            </a:r>
            <a:endParaRPr lang="cs-CZ" dirty="0" smtClean="0"/>
          </a:p>
          <a:p>
            <a:pPr lvl="0"/>
            <a:r>
              <a:rPr lang="cs-CZ" dirty="0" err="1" smtClean="0"/>
              <a:t>then</a:t>
            </a:r>
            <a:r>
              <a:rPr lang="cs-CZ" dirty="0" smtClean="0"/>
              <a:t> </a:t>
            </a:r>
            <a:r>
              <a:rPr lang="cs-CZ" dirty="0" err="1" smtClean="0"/>
              <a:t>Garibaldi</a:t>
            </a:r>
            <a:r>
              <a:rPr lang="cs-CZ" dirty="0" smtClean="0"/>
              <a:t> </a:t>
            </a:r>
            <a:r>
              <a:rPr lang="cs-CZ" dirty="0" err="1" smtClean="0"/>
              <a:t>gave</a:t>
            </a:r>
            <a:r>
              <a:rPr lang="cs-CZ" dirty="0" smtClean="0"/>
              <a:t> his </a:t>
            </a:r>
            <a:r>
              <a:rPr lang="cs-CZ" dirty="0" err="1" smtClean="0"/>
              <a:t>power</a:t>
            </a:r>
            <a:r>
              <a:rPr lang="cs-CZ" dirty="0" smtClean="0"/>
              <a:t> to </a:t>
            </a:r>
            <a:r>
              <a:rPr lang="cs-CZ" dirty="0" err="1" smtClean="0"/>
              <a:t>Victor</a:t>
            </a:r>
            <a:r>
              <a:rPr lang="cs-CZ" dirty="0" smtClean="0"/>
              <a:t> Emanuel II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southern</a:t>
            </a:r>
            <a:r>
              <a:rPr lang="cs-CZ" dirty="0" smtClean="0"/>
              <a:t> </a:t>
            </a:r>
            <a:r>
              <a:rPr lang="cs-CZ" dirty="0" err="1" smtClean="0"/>
              <a:t>parts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Italy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unified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nothern</a:t>
            </a:r>
            <a:r>
              <a:rPr lang="cs-CZ" dirty="0" smtClean="0"/>
              <a:t> </a:t>
            </a:r>
            <a:r>
              <a:rPr lang="cs-CZ" dirty="0" err="1" smtClean="0"/>
              <a:t>parts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unification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Italy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762872" cy="54006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dirty="0" err="1" smtClean="0"/>
              <a:t>March</a:t>
            </a:r>
            <a:r>
              <a:rPr lang="cs-CZ" dirty="0" smtClean="0"/>
              <a:t> 1861 –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Kingdom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Italy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proclaimed</a:t>
            </a:r>
            <a:r>
              <a:rPr lang="cs-CZ" dirty="0" smtClean="0"/>
              <a:t> in </a:t>
            </a:r>
            <a:r>
              <a:rPr lang="cs-CZ" dirty="0" err="1" smtClean="0"/>
              <a:t>Torino</a:t>
            </a:r>
            <a:r>
              <a:rPr lang="cs-CZ" dirty="0" smtClean="0"/>
              <a:t> </a:t>
            </a:r>
          </a:p>
          <a:p>
            <a:pPr lvl="0"/>
            <a:r>
              <a:rPr lang="cs-CZ" dirty="0" smtClean="0"/>
              <a:t>1866 – </a:t>
            </a: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Austrian</a:t>
            </a:r>
            <a:r>
              <a:rPr lang="cs-CZ" dirty="0" smtClean="0"/>
              <a:t>-</a:t>
            </a:r>
            <a:r>
              <a:rPr lang="cs-CZ" dirty="0" err="1" smtClean="0"/>
              <a:t>prussian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</a:t>
            </a:r>
            <a:r>
              <a:rPr lang="cs-CZ" dirty="0" err="1" smtClean="0"/>
              <a:t>Veneto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connected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Kingdom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Italy</a:t>
            </a:r>
          </a:p>
          <a:p>
            <a:pPr lvl="0"/>
            <a:r>
              <a:rPr lang="cs-CZ" dirty="0" smtClean="0"/>
              <a:t>1870 – </a:t>
            </a:r>
            <a:r>
              <a:rPr lang="cs-CZ" dirty="0" err="1" smtClean="0"/>
              <a:t>the</a:t>
            </a:r>
            <a:r>
              <a:rPr lang="cs-CZ" dirty="0" smtClean="0"/>
              <a:t> Papal </a:t>
            </a:r>
            <a:r>
              <a:rPr lang="cs-CZ" dirty="0" err="1" smtClean="0"/>
              <a:t>state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Rome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annexed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Kingdom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Italy</a:t>
            </a:r>
          </a:p>
          <a:p>
            <a:pPr lvl="0"/>
            <a:r>
              <a:rPr lang="cs-CZ" dirty="0" smtClean="0"/>
              <a:t>1871 – Rome </a:t>
            </a:r>
            <a:r>
              <a:rPr lang="cs-CZ" dirty="0" err="1" smtClean="0"/>
              <a:t>became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capital</a:t>
            </a:r>
            <a:r>
              <a:rPr lang="cs-CZ" dirty="0" smtClean="0"/>
              <a:t> city </a:t>
            </a:r>
            <a:r>
              <a:rPr lang="cs-CZ" dirty="0" err="1" smtClean="0"/>
              <a:t>of</a:t>
            </a:r>
            <a:r>
              <a:rPr lang="cs-CZ" dirty="0" smtClean="0"/>
              <a:t> Italy</a:t>
            </a:r>
          </a:p>
          <a:p>
            <a:pPr lvl="0"/>
            <a:r>
              <a:rPr lang="cs-CZ" dirty="0" err="1" smtClean="0"/>
              <a:t>Victor</a:t>
            </a:r>
            <a:r>
              <a:rPr lang="cs-CZ" dirty="0" smtClean="0"/>
              <a:t> Emanuel II </a:t>
            </a:r>
            <a:r>
              <a:rPr lang="cs-CZ" dirty="0" err="1" smtClean="0"/>
              <a:t>ruled</a:t>
            </a:r>
            <a:r>
              <a:rPr lang="cs-CZ" dirty="0" smtClean="0"/>
              <a:t> </a:t>
            </a:r>
            <a:r>
              <a:rPr lang="cs-CZ" dirty="0" err="1" smtClean="0"/>
              <a:t>till</a:t>
            </a:r>
            <a:r>
              <a:rPr lang="cs-CZ" dirty="0" smtClean="0"/>
              <a:t> 1878</a:t>
            </a:r>
          </a:p>
          <a:p>
            <a:endParaRPr lang="cs-CZ" dirty="0"/>
          </a:p>
        </p:txBody>
      </p:sp>
      <p:pic>
        <p:nvPicPr>
          <p:cNvPr id="5" name="Zástupný symbol pro obsah 4" descr="Victor Emanue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484784"/>
            <a:ext cx="3239988" cy="4525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44664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unification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Germany</a:t>
            </a:r>
            <a:r>
              <a:rPr lang="cs-CZ" sz="2800" dirty="0" smtClean="0"/>
              <a:t> </a:t>
            </a:r>
            <a:endParaRPr lang="cs-CZ" sz="2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107504" y="836712"/>
            <a:ext cx="2736304" cy="576064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cs-CZ" sz="3200" dirty="0" err="1" smtClean="0"/>
              <a:t>between</a:t>
            </a:r>
            <a:r>
              <a:rPr lang="cs-CZ" sz="3200" dirty="0" smtClean="0"/>
              <a:t> 1849–1866 – </a:t>
            </a:r>
            <a:r>
              <a:rPr lang="cs-CZ" sz="3200" dirty="0" err="1" smtClean="0"/>
              <a:t>struggle</a:t>
            </a:r>
            <a:r>
              <a:rPr lang="cs-CZ" sz="3200" dirty="0" smtClean="0"/>
              <a:t> </a:t>
            </a:r>
            <a:r>
              <a:rPr lang="cs-CZ" sz="3200" dirty="0" err="1" smtClean="0"/>
              <a:t>between</a:t>
            </a:r>
            <a:r>
              <a:rPr lang="cs-CZ" sz="3200" dirty="0" smtClean="0"/>
              <a:t> </a:t>
            </a:r>
            <a:r>
              <a:rPr lang="cs-CZ" sz="3200" dirty="0" err="1" smtClean="0"/>
              <a:t>Austria</a:t>
            </a:r>
            <a:r>
              <a:rPr lang="cs-CZ" sz="3200" dirty="0" smtClean="0"/>
              <a:t> </a:t>
            </a:r>
            <a:r>
              <a:rPr lang="cs-CZ" sz="3200" dirty="0" err="1" smtClean="0"/>
              <a:t>and</a:t>
            </a:r>
            <a:r>
              <a:rPr lang="cs-CZ" sz="3200" dirty="0" smtClean="0"/>
              <a:t> </a:t>
            </a:r>
            <a:r>
              <a:rPr lang="cs-CZ" sz="3200" dirty="0" err="1" smtClean="0"/>
              <a:t>Prussia</a:t>
            </a:r>
            <a:r>
              <a:rPr lang="cs-CZ" sz="3200" dirty="0" smtClean="0"/>
              <a:t> </a:t>
            </a:r>
            <a:r>
              <a:rPr lang="cs-CZ" sz="3200" dirty="0" err="1" smtClean="0"/>
              <a:t>for</a:t>
            </a:r>
            <a:r>
              <a:rPr lang="cs-CZ" sz="3200" dirty="0" smtClean="0"/>
              <a:t> </a:t>
            </a:r>
            <a:r>
              <a:rPr lang="cs-CZ" sz="3200" dirty="0" err="1" smtClean="0"/>
              <a:t>domination</a:t>
            </a:r>
            <a:r>
              <a:rPr lang="cs-CZ" sz="3200" dirty="0" smtClean="0"/>
              <a:t> in </a:t>
            </a:r>
            <a:r>
              <a:rPr lang="cs-CZ" sz="3200" dirty="0" err="1" smtClean="0"/>
              <a:t>German</a:t>
            </a:r>
            <a:r>
              <a:rPr lang="cs-CZ" sz="3200" dirty="0" smtClean="0"/>
              <a:t> </a:t>
            </a:r>
            <a:r>
              <a:rPr lang="cs-CZ" sz="3200" dirty="0" err="1" smtClean="0"/>
              <a:t>states</a:t>
            </a:r>
            <a:r>
              <a:rPr lang="cs-CZ" sz="3200" dirty="0" smtClean="0"/>
              <a:t> (</a:t>
            </a:r>
            <a:r>
              <a:rPr lang="cs-CZ" sz="3200" dirty="0" err="1" smtClean="0"/>
              <a:t>German</a:t>
            </a:r>
            <a:r>
              <a:rPr lang="cs-CZ" sz="3200" dirty="0" smtClean="0"/>
              <a:t> </a:t>
            </a:r>
            <a:r>
              <a:rPr lang="cs-CZ" sz="3200" dirty="0" err="1" smtClean="0"/>
              <a:t>Confederation</a:t>
            </a:r>
            <a:r>
              <a:rPr lang="cs-CZ" sz="3200" dirty="0" smtClean="0"/>
              <a:t>)</a:t>
            </a:r>
          </a:p>
          <a:p>
            <a:pPr lvl="0"/>
            <a:r>
              <a:rPr lang="cs-CZ" sz="3200" dirty="0" smtClean="0"/>
              <a:t>in </a:t>
            </a:r>
            <a:r>
              <a:rPr lang="cs-CZ" sz="3200" dirty="0" err="1" smtClean="0"/>
              <a:t>Prussia</a:t>
            </a:r>
            <a:r>
              <a:rPr lang="cs-CZ" sz="3200" dirty="0" smtClean="0"/>
              <a:t> king </a:t>
            </a:r>
            <a:r>
              <a:rPr lang="cs-CZ" sz="3200" b="1" dirty="0" smtClean="0"/>
              <a:t>William I (1861–1888, </a:t>
            </a:r>
            <a:r>
              <a:rPr lang="cs-CZ" sz="3200" b="1" dirty="0" err="1" smtClean="0"/>
              <a:t>since</a:t>
            </a:r>
            <a:r>
              <a:rPr lang="cs-CZ" sz="3200" b="1" dirty="0" smtClean="0"/>
              <a:t> 1871 </a:t>
            </a:r>
            <a:r>
              <a:rPr lang="cs-CZ" sz="3200" b="1" dirty="0" err="1" smtClean="0"/>
              <a:t>the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first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German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Emperor</a:t>
            </a:r>
            <a:r>
              <a:rPr lang="cs-CZ" sz="3200" b="1" dirty="0" smtClean="0"/>
              <a:t>)</a:t>
            </a:r>
            <a:endParaRPr lang="cs-CZ" sz="3200" dirty="0" smtClean="0"/>
          </a:p>
          <a:p>
            <a:pPr lvl="0"/>
            <a:r>
              <a:rPr lang="cs-CZ" sz="3200" dirty="0" err="1" smtClean="0"/>
              <a:t>since</a:t>
            </a:r>
            <a:r>
              <a:rPr lang="cs-CZ" sz="3200" dirty="0" smtClean="0"/>
              <a:t> 1862 – </a:t>
            </a:r>
            <a:r>
              <a:rPr lang="cs-CZ" sz="3200" dirty="0" err="1" smtClean="0"/>
              <a:t>the</a:t>
            </a:r>
            <a:r>
              <a:rPr lang="cs-CZ" sz="3200" dirty="0" smtClean="0"/>
              <a:t> Prime </a:t>
            </a:r>
            <a:r>
              <a:rPr lang="cs-CZ" sz="3200" dirty="0" err="1" smtClean="0"/>
              <a:t>Minister</a:t>
            </a:r>
            <a:r>
              <a:rPr lang="cs-CZ" sz="3200" dirty="0" smtClean="0"/>
              <a:t> </a:t>
            </a:r>
            <a:r>
              <a:rPr lang="cs-CZ" sz="3200" b="1" dirty="0" smtClean="0"/>
              <a:t>Otto </a:t>
            </a:r>
            <a:r>
              <a:rPr lang="cs-CZ" sz="3200" b="1" dirty="0" err="1" smtClean="0"/>
              <a:t>von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Bismarck</a:t>
            </a:r>
            <a:r>
              <a:rPr lang="cs-CZ" sz="3200" dirty="0" smtClean="0"/>
              <a:t> – his </a:t>
            </a:r>
            <a:r>
              <a:rPr lang="cs-CZ" sz="3200" dirty="0" err="1" smtClean="0"/>
              <a:t>target</a:t>
            </a:r>
            <a:r>
              <a:rPr lang="cs-CZ" sz="3200" dirty="0" smtClean="0"/>
              <a:t> </a:t>
            </a:r>
            <a:r>
              <a:rPr lang="cs-CZ" sz="3200" dirty="0" err="1" smtClean="0"/>
              <a:t>was</a:t>
            </a:r>
            <a:r>
              <a:rPr lang="cs-CZ" sz="3200" dirty="0" smtClean="0"/>
              <a:t> to</a:t>
            </a:r>
            <a:r>
              <a:rPr lang="cs-CZ" sz="3200" b="1" dirty="0" smtClean="0"/>
              <a:t> </a:t>
            </a:r>
            <a:r>
              <a:rPr lang="cs-CZ" sz="3200" dirty="0" err="1" smtClean="0"/>
              <a:t>unify</a:t>
            </a:r>
            <a:r>
              <a:rPr lang="cs-CZ" sz="3200" dirty="0" smtClean="0"/>
              <a:t> </a:t>
            </a:r>
            <a:r>
              <a:rPr lang="cs-CZ" sz="3200" dirty="0" err="1" smtClean="0"/>
              <a:t>Germany</a:t>
            </a:r>
            <a:r>
              <a:rPr lang="cs-CZ" sz="3200" dirty="0" smtClean="0"/>
              <a:t> </a:t>
            </a:r>
            <a:r>
              <a:rPr lang="cs-CZ" sz="3200" i="1" dirty="0" smtClean="0"/>
              <a:t>„by </a:t>
            </a:r>
            <a:r>
              <a:rPr lang="cs-CZ" sz="3200" i="1" dirty="0" err="1" smtClean="0"/>
              <a:t>blood</a:t>
            </a:r>
            <a:r>
              <a:rPr lang="cs-CZ" sz="3200" i="1" dirty="0" smtClean="0"/>
              <a:t> </a:t>
            </a:r>
            <a:r>
              <a:rPr lang="cs-CZ" sz="3200" i="1" dirty="0" err="1" smtClean="0"/>
              <a:t>and</a:t>
            </a:r>
            <a:r>
              <a:rPr lang="cs-CZ" sz="3200" i="1" dirty="0" smtClean="0"/>
              <a:t> iron“</a:t>
            </a:r>
            <a:r>
              <a:rPr lang="cs-CZ" sz="3200" dirty="0" smtClean="0"/>
              <a:t> </a:t>
            </a:r>
            <a:r>
              <a:rPr lang="cs-CZ" sz="3200" dirty="0" err="1" smtClean="0"/>
              <a:t>that</a:t>
            </a:r>
            <a:r>
              <a:rPr lang="cs-CZ" sz="3200" dirty="0" smtClean="0"/>
              <a:t> </a:t>
            </a:r>
            <a:r>
              <a:rPr lang="cs-CZ" sz="3200" dirty="0" err="1" smtClean="0"/>
              <a:t>means</a:t>
            </a:r>
            <a:r>
              <a:rPr lang="cs-CZ" sz="3200" dirty="0" smtClean="0"/>
              <a:t> by </a:t>
            </a:r>
            <a:r>
              <a:rPr lang="cs-CZ" sz="3200" dirty="0" err="1" smtClean="0"/>
              <a:t>army</a:t>
            </a:r>
            <a:r>
              <a:rPr lang="cs-CZ" sz="3200" dirty="0" smtClean="0"/>
              <a:t> </a:t>
            </a:r>
            <a:r>
              <a:rPr lang="cs-CZ" sz="3200" dirty="0" err="1" smtClean="0"/>
              <a:t>and</a:t>
            </a:r>
            <a:r>
              <a:rPr lang="cs-CZ" sz="3200" dirty="0" smtClean="0"/>
              <a:t> </a:t>
            </a:r>
            <a:r>
              <a:rPr lang="cs-CZ" sz="3200" dirty="0" err="1" smtClean="0"/>
              <a:t>military</a:t>
            </a:r>
            <a:r>
              <a:rPr lang="cs-CZ" sz="3200" dirty="0" smtClean="0"/>
              <a:t> </a:t>
            </a:r>
            <a:r>
              <a:rPr lang="cs-CZ" sz="3200" dirty="0" err="1" smtClean="0"/>
              <a:t>power</a:t>
            </a:r>
            <a:r>
              <a:rPr lang="cs-CZ" sz="3200" dirty="0" smtClean="0"/>
              <a:t> </a:t>
            </a:r>
            <a:r>
              <a:rPr lang="cs-CZ" sz="3200" dirty="0" err="1" smtClean="0"/>
              <a:t>and</a:t>
            </a:r>
            <a:r>
              <a:rPr lang="cs-CZ" sz="3200" dirty="0" smtClean="0"/>
              <a:t> </a:t>
            </a:r>
            <a:r>
              <a:rPr lang="cs-CZ" sz="3200" dirty="0" err="1" smtClean="0"/>
              <a:t>make</a:t>
            </a:r>
            <a:r>
              <a:rPr lang="cs-CZ" sz="3200" dirty="0" smtClean="0"/>
              <a:t> </a:t>
            </a:r>
            <a:r>
              <a:rPr lang="cs-CZ" sz="3200" dirty="0" err="1" smtClean="0"/>
              <a:t>Germany</a:t>
            </a:r>
            <a:r>
              <a:rPr lang="cs-CZ" sz="3200" dirty="0" smtClean="0"/>
              <a:t>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strongest</a:t>
            </a:r>
            <a:r>
              <a:rPr lang="cs-CZ" sz="3200" dirty="0" smtClean="0"/>
              <a:t> Empire in </a:t>
            </a:r>
            <a:r>
              <a:rPr lang="cs-CZ" sz="3200" dirty="0" err="1" smtClean="0"/>
              <a:t>Europe</a:t>
            </a:r>
            <a:endParaRPr lang="cs-CZ" sz="3200" dirty="0" smtClean="0"/>
          </a:p>
          <a:p>
            <a:endParaRPr lang="cs-CZ" dirty="0"/>
          </a:p>
        </p:txBody>
      </p:sp>
      <p:pic>
        <p:nvPicPr>
          <p:cNvPr id="8" name="Zástupný symbol pro obsah 7" descr="594px-Deutscher_Bund.svg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59832" y="908720"/>
            <a:ext cx="5636067" cy="56929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6672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unification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Germany</a:t>
            </a:r>
            <a:r>
              <a:rPr lang="cs-CZ" sz="2800" dirty="0" smtClean="0"/>
              <a:t> </a:t>
            </a:r>
            <a:endParaRPr lang="cs-CZ" sz="2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5364088" y="1412776"/>
            <a:ext cx="3520440" cy="4525963"/>
          </a:xfrm>
        </p:spPr>
        <p:txBody>
          <a:bodyPr>
            <a:normAutofit fontScale="92500"/>
          </a:bodyPr>
          <a:lstStyle/>
          <a:p>
            <a:pPr lvl="0"/>
            <a:r>
              <a:rPr lang="cs-CZ" sz="2400" dirty="0" smtClean="0"/>
              <a:t>1866 –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war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with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Austria</a:t>
            </a:r>
            <a:r>
              <a:rPr lang="cs-CZ" sz="2400" dirty="0" smtClean="0"/>
              <a:t> </a:t>
            </a:r>
          </a:p>
          <a:p>
            <a:pPr lvl="0"/>
            <a:r>
              <a:rPr lang="cs-CZ" sz="2400" dirty="0" err="1" smtClean="0"/>
              <a:t>July</a:t>
            </a:r>
            <a:r>
              <a:rPr lang="cs-CZ" sz="2400" dirty="0" smtClean="0"/>
              <a:t> 3</a:t>
            </a:r>
            <a:r>
              <a:rPr lang="cs-CZ" sz="2400" baseline="30000" dirty="0" smtClean="0"/>
              <a:t>rd</a:t>
            </a:r>
            <a:r>
              <a:rPr lang="cs-CZ" sz="2400" dirty="0" smtClean="0"/>
              <a:t> 1866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battle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Sadowa</a:t>
            </a:r>
            <a:r>
              <a:rPr lang="cs-CZ" sz="2400" dirty="0" smtClean="0"/>
              <a:t> </a:t>
            </a:r>
            <a:r>
              <a:rPr lang="cs-CZ" sz="2400" dirty="0" err="1" smtClean="0"/>
              <a:t>near</a:t>
            </a:r>
            <a:r>
              <a:rPr lang="cs-CZ" sz="2400" dirty="0" smtClean="0"/>
              <a:t> </a:t>
            </a:r>
            <a:r>
              <a:rPr lang="cs-CZ" sz="2400" dirty="0" err="1" smtClean="0"/>
              <a:t>Königgratz</a:t>
            </a:r>
            <a:r>
              <a:rPr lang="cs-CZ" sz="2400" dirty="0" smtClean="0"/>
              <a:t> (Hradec Králové), 2</a:t>
            </a:r>
            <a:r>
              <a:rPr lang="cs-CZ" sz="2400" baseline="30000" dirty="0" smtClean="0"/>
              <a:t>nd</a:t>
            </a:r>
            <a:r>
              <a:rPr lang="cs-CZ" sz="2400" dirty="0" smtClean="0"/>
              <a:t> </a:t>
            </a:r>
            <a:r>
              <a:rPr lang="cs-CZ" sz="2400" dirty="0" err="1" smtClean="0"/>
              <a:t>biggest</a:t>
            </a:r>
            <a:r>
              <a:rPr lang="cs-CZ" sz="2400" dirty="0" smtClean="0"/>
              <a:t> </a:t>
            </a:r>
            <a:r>
              <a:rPr lang="cs-CZ" sz="2400" dirty="0" err="1" smtClean="0"/>
              <a:t>battle</a:t>
            </a:r>
            <a:r>
              <a:rPr lang="cs-CZ" sz="2400" dirty="0" smtClean="0"/>
              <a:t> in </a:t>
            </a:r>
            <a:r>
              <a:rPr lang="cs-CZ" sz="2400" dirty="0" err="1" smtClean="0"/>
              <a:t>Europe</a:t>
            </a:r>
            <a:r>
              <a:rPr lang="cs-CZ" sz="2400" dirty="0" smtClean="0"/>
              <a:t> </a:t>
            </a:r>
            <a:r>
              <a:rPr lang="cs-CZ" sz="2400" dirty="0" err="1" smtClean="0"/>
              <a:t>since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Battle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Leipzig</a:t>
            </a:r>
            <a:r>
              <a:rPr lang="cs-CZ" sz="2400" dirty="0" smtClean="0"/>
              <a:t> in 1813 (8 000  – </a:t>
            </a:r>
            <a:r>
              <a:rPr lang="cs-CZ" sz="2400" dirty="0" err="1" smtClean="0"/>
              <a:t>Austria</a:t>
            </a:r>
            <a:r>
              <a:rPr lang="cs-CZ" sz="2400" dirty="0" smtClean="0"/>
              <a:t> </a:t>
            </a:r>
            <a:r>
              <a:rPr lang="cs-CZ" sz="2400" dirty="0" err="1" smtClean="0"/>
              <a:t>was</a:t>
            </a:r>
            <a:r>
              <a:rPr lang="cs-CZ" sz="2400" dirty="0" smtClean="0"/>
              <a:t> </a:t>
            </a:r>
            <a:r>
              <a:rPr lang="cs-CZ" sz="2400" dirty="0" err="1" smtClean="0"/>
              <a:t>defeated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lost</a:t>
            </a:r>
            <a:r>
              <a:rPr lang="cs-CZ" sz="2400" dirty="0" smtClean="0"/>
              <a:t> </a:t>
            </a:r>
            <a:r>
              <a:rPr lang="cs-CZ" sz="2400" dirty="0" err="1" smtClean="0"/>
              <a:t>some</a:t>
            </a:r>
            <a:r>
              <a:rPr lang="cs-CZ" sz="2400" dirty="0" smtClean="0"/>
              <a:t> </a:t>
            </a:r>
            <a:r>
              <a:rPr lang="cs-CZ" sz="2400" dirty="0" err="1" smtClean="0"/>
              <a:t>areas</a:t>
            </a:r>
            <a:r>
              <a:rPr lang="cs-CZ" sz="2400" dirty="0" smtClean="0"/>
              <a:t> in </a:t>
            </a:r>
            <a:r>
              <a:rPr lang="cs-CZ" sz="2400" dirty="0" err="1" smtClean="0"/>
              <a:t>Germany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Veneto</a:t>
            </a:r>
            <a:r>
              <a:rPr lang="cs-CZ" sz="2400" dirty="0" smtClean="0"/>
              <a:t> in Italy</a:t>
            </a:r>
          </a:p>
          <a:p>
            <a:endParaRPr lang="cs-CZ" dirty="0"/>
          </a:p>
        </p:txBody>
      </p:sp>
      <p:pic>
        <p:nvPicPr>
          <p:cNvPr id="19" name="Zástupný symbol pro obsah 18" descr="hradec_kralove_img_big_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44824"/>
            <a:ext cx="5011756" cy="30243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unification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Germany</a:t>
            </a:r>
            <a:r>
              <a:rPr lang="cs-CZ" sz="2800" dirty="0" smtClean="0"/>
              <a:t>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052736"/>
            <a:ext cx="8136904" cy="561662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German</a:t>
            </a:r>
            <a:r>
              <a:rPr lang="cs-CZ" dirty="0" smtClean="0"/>
              <a:t> </a:t>
            </a:r>
            <a:r>
              <a:rPr lang="cs-CZ" dirty="0" err="1" smtClean="0"/>
              <a:t>Confederation</a:t>
            </a:r>
            <a:r>
              <a:rPr lang="cs-CZ" dirty="0" smtClean="0"/>
              <a:t> </a:t>
            </a:r>
            <a:r>
              <a:rPr lang="cs-CZ" dirty="0" err="1" smtClean="0"/>
              <a:t>existing</a:t>
            </a:r>
            <a:r>
              <a:rPr lang="cs-CZ" dirty="0" smtClean="0"/>
              <a:t> </a:t>
            </a:r>
            <a:r>
              <a:rPr lang="cs-CZ" dirty="0" err="1" smtClean="0"/>
              <a:t>since</a:t>
            </a:r>
            <a:r>
              <a:rPr lang="cs-CZ" dirty="0" smtClean="0"/>
              <a:t> 1815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dissolved</a:t>
            </a:r>
            <a:endParaRPr lang="cs-CZ" dirty="0" smtClean="0"/>
          </a:p>
          <a:p>
            <a:pPr lvl="0"/>
            <a:r>
              <a:rPr lang="cs-CZ" dirty="0" err="1" smtClean="0"/>
              <a:t>instead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North</a:t>
            </a:r>
            <a:r>
              <a:rPr lang="cs-CZ" b="1" dirty="0" smtClean="0"/>
              <a:t> </a:t>
            </a:r>
            <a:r>
              <a:rPr lang="cs-CZ" b="1" dirty="0" err="1" smtClean="0"/>
              <a:t>German</a:t>
            </a:r>
            <a:r>
              <a:rPr lang="cs-CZ" b="1" dirty="0" smtClean="0"/>
              <a:t> </a:t>
            </a:r>
            <a:r>
              <a:rPr lang="cs-CZ" b="1" dirty="0" err="1" smtClean="0"/>
              <a:t>Confederation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constituted</a:t>
            </a:r>
            <a:r>
              <a:rPr lang="cs-CZ" dirty="0" smtClean="0"/>
              <a:t> – 21 </a:t>
            </a:r>
            <a:r>
              <a:rPr lang="cs-CZ" dirty="0" err="1" smtClean="0"/>
              <a:t>states</a:t>
            </a:r>
            <a:r>
              <a:rPr lang="cs-CZ" dirty="0" smtClean="0"/>
              <a:t> – </a:t>
            </a:r>
            <a:r>
              <a:rPr lang="cs-CZ" dirty="0" err="1" smtClean="0"/>
              <a:t>customs</a:t>
            </a:r>
            <a:r>
              <a:rPr lang="cs-CZ" dirty="0" smtClean="0"/>
              <a:t> union, </a:t>
            </a:r>
            <a:r>
              <a:rPr lang="cs-CZ" dirty="0" err="1" smtClean="0"/>
              <a:t>common</a:t>
            </a:r>
            <a:r>
              <a:rPr lang="cs-CZ" dirty="0" smtClean="0"/>
              <a:t> </a:t>
            </a:r>
            <a:r>
              <a:rPr lang="cs-CZ" dirty="0" err="1" smtClean="0"/>
              <a:t>currency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common</a:t>
            </a:r>
            <a:r>
              <a:rPr lang="cs-CZ" dirty="0" smtClean="0"/>
              <a:t> </a:t>
            </a:r>
            <a:r>
              <a:rPr lang="cs-CZ" dirty="0" err="1" smtClean="0"/>
              <a:t>foreign</a:t>
            </a:r>
            <a:r>
              <a:rPr lang="cs-CZ" dirty="0" smtClean="0"/>
              <a:t> </a:t>
            </a:r>
            <a:r>
              <a:rPr lang="cs-CZ" dirty="0" err="1" smtClean="0"/>
              <a:t>policy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step to </a:t>
            </a:r>
            <a:r>
              <a:rPr lang="cs-CZ" dirty="0" err="1" smtClean="0"/>
              <a:t>unification</a:t>
            </a:r>
            <a:endParaRPr lang="cs-CZ" dirty="0" smtClean="0"/>
          </a:p>
          <a:p>
            <a:pPr lvl="0"/>
            <a:r>
              <a:rPr lang="cs-CZ" dirty="0" err="1" smtClean="0"/>
              <a:t>prussian</a:t>
            </a:r>
            <a:r>
              <a:rPr lang="cs-CZ" dirty="0" smtClean="0"/>
              <a:t> king </a:t>
            </a:r>
            <a:r>
              <a:rPr lang="cs-CZ" dirty="0" err="1" smtClean="0"/>
              <a:t>became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President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Commonwealth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commander</a:t>
            </a:r>
            <a:r>
              <a:rPr lang="cs-CZ" dirty="0" smtClean="0"/>
              <a:t>-in-</a:t>
            </a:r>
            <a:r>
              <a:rPr lang="cs-CZ" dirty="0" err="1" smtClean="0"/>
              <a:t>chef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army</a:t>
            </a:r>
            <a:endParaRPr lang="cs-CZ" dirty="0" smtClean="0"/>
          </a:p>
          <a:p>
            <a:pPr lvl="0"/>
            <a:r>
              <a:rPr lang="cs-CZ" dirty="0" err="1" smtClean="0"/>
              <a:t>Prussia</a:t>
            </a:r>
            <a:r>
              <a:rPr lang="cs-CZ" dirty="0" smtClean="0"/>
              <a:t> </a:t>
            </a:r>
            <a:r>
              <a:rPr lang="cs-CZ" dirty="0" err="1" smtClean="0"/>
              <a:t>provoked</a:t>
            </a:r>
            <a:r>
              <a:rPr lang="cs-CZ" dirty="0" smtClean="0"/>
              <a:t> France to </a:t>
            </a:r>
            <a:r>
              <a:rPr lang="cs-CZ" dirty="0" err="1" smtClean="0"/>
              <a:t>declare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on </a:t>
            </a:r>
            <a:r>
              <a:rPr lang="cs-CZ" dirty="0" err="1" smtClean="0"/>
              <a:t>Prussia</a:t>
            </a:r>
            <a:r>
              <a:rPr lang="cs-CZ" dirty="0" smtClean="0"/>
              <a:t> in 1870</a:t>
            </a:r>
          </a:p>
          <a:p>
            <a:pPr lvl="0"/>
            <a:r>
              <a:rPr lang="cs-CZ" dirty="0" smtClean="0"/>
              <a:t>France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defeated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battle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Sedan </a:t>
            </a:r>
            <a:r>
              <a:rPr lang="cs-CZ" dirty="0" smtClean="0"/>
              <a:t>in </a:t>
            </a:r>
            <a:r>
              <a:rPr lang="cs-CZ" dirty="0" err="1" smtClean="0"/>
              <a:t>September</a:t>
            </a:r>
            <a:r>
              <a:rPr lang="cs-CZ" dirty="0" smtClean="0"/>
              <a:t> 1870</a:t>
            </a:r>
            <a:r>
              <a:rPr lang="cs-CZ" b="1" dirty="0" smtClean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French</a:t>
            </a:r>
            <a:r>
              <a:rPr lang="cs-CZ" dirty="0" smtClean="0"/>
              <a:t> king </a:t>
            </a:r>
            <a:r>
              <a:rPr lang="cs-CZ" b="1" dirty="0" smtClean="0"/>
              <a:t>Napoleon III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captured</a:t>
            </a:r>
            <a:r>
              <a:rPr lang="cs-CZ" dirty="0" smtClean="0"/>
              <a:t>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caused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fall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French</a:t>
            </a:r>
            <a:r>
              <a:rPr lang="cs-CZ" dirty="0" smtClean="0"/>
              <a:t> Empire</a:t>
            </a:r>
          </a:p>
          <a:p>
            <a:r>
              <a:rPr lang="cs-CZ" dirty="0" smtClean="0"/>
              <a:t>Paris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besieged</a:t>
            </a:r>
            <a:r>
              <a:rPr lang="cs-CZ" dirty="0" smtClean="0"/>
              <a:t> </a:t>
            </a:r>
            <a:r>
              <a:rPr lang="cs-CZ" dirty="0" err="1" smtClean="0"/>
              <a:t>since</a:t>
            </a:r>
            <a:r>
              <a:rPr lang="cs-CZ" dirty="0" smtClean="0"/>
              <a:t> </a:t>
            </a:r>
            <a:r>
              <a:rPr lang="cs-CZ" dirty="0" err="1" smtClean="0"/>
              <a:t>September</a:t>
            </a:r>
            <a:r>
              <a:rPr lang="cs-CZ" dirty="0" smtClean="0"/>
              <a:t> 1870 </a:t>
            </a:r>
            <a:r>
              <a:rPr lang="cs-CZ" dirty="0" err="1" smtClean="0"/>
              <a:t>till</a:t>
            </a:r>
            <a:r>
              <a:rPr lang="cs-CZ" dirty="0" smtClean="0"/>
              <a:t> </a:t>
            </a:r>
            <a:r>
              <a:rPr lang="cs-CZ" dirty="0" err="1" smtClean="0"/>
              <a:t>January</a:t>
            </a:r>
            <a:r>
              <a:rPr lang="cs-CZ" dirty="0" smtClean="0"/>
              <a:t> 1871</a:t>
            </a:r>
          </a:p>
          <a:p>
            <a:pPr lvl="0"/>
            <a:r>
              <a:rPr lang="cs-CZ" dirty="0" smtClean="0"/>
              <a:t>in </a:t>
            </a:r>
            <a:r>
              <a:rPr lang="cs-CZ" dirty="0" err="1" smtClean="0"/>
              <a:t>January</a:t>
            </a:r>
            <a:r>
              <a:rPr lang="cs-CZ" dirty="0" smtClean="0"/>
              <a:t> 1871 –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German</a:t>
            </a:r>
            <a:r>
              <a:rPr lang="cs-CZ" b="1" dirty="0" smtClean="0"/>
              <a:t> Empire </a:t>
            </a:r>
            <a:r>
              <a:rPr lang="cs-CZ" b="1" dirty="0" err="1" smtClean="0"/>
              <a:t>was</a:t>
            </a:r>
            <a:r>
              <a:rPr lang="cs-CZ" b="1" dirty="0" smtClean="0"/>
              <a:t> </a:t>
            </a:r>
            <a:r>
              <a:rPr lang="cs-CZ" b="1" dirty="0" err="1" smtClean="0"/>
              <a:t>proclaimed</a:t>
            </a:r>
            <a:r>
              <a:rPr lang="cs-CZ" b="1" dirty="0" smtClean="0"/>
              <a:t> 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unification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Germany</a:t>
            </a:r>
            <a:r>
              <a:rPr lang="cs-CZ" sz="2800" dirty="0" smtClean="0"/>
              <a:t> </a:t>
            </a:r>
            <a:endParaRPr lang="cs-CZ" sz="2800" dirty="0"/>
          </a:p>
        </p:txBody>
      </p:sp>
      <p:pic>
        <p:nvPicPr>
          <p:cNvPr id="4" name="Zástupný symbol pro obsah 3" descr="800px-Wernerprok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1944" y="1108798"/>
            <a:ext cx="7226440" cy="53475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39000" cy="516672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unification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Germany</a:t>
            </a:r>
            <a:r>
              <a:rPr lang="cs-CZ" sz="2800" dirty="0" smtClean="0"/>
              <a:t> </a:t>
            </a:r>
            <a:endParaRPr lang="cs-CZ" sz="2800" dirty="0"/>
          </a:p>
        </p:txBody>
      </p:sp>
      <p:pic>
        <p:nvPicPr>
          <p:cNvPr id="6" name="Zástupný symbol pro obsah 5" descr="MapGermany18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8798771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unification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Germany</a:t>
            </a:r>
            <a:r>
              <a:rPr lang="cs-CZ" sz="2800" dirty="0" smtClean="0"/>
              <a:t>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7704856" cy="554701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dirty="0" err="1" smtClean="0"/>
              <a:t>Germany</a:t>
            </a:r>
            <a:r>
              <a:rPr lang="cs-CZ" dirty="0" smtClean="0"/>
              <a:t> </a:t>
            </a:r>
            <a:r>
              <a:rPr lang="cs-CZ" dirty="0" err="1" smtClean="0"/>
              <a:t>annexed</a:t>
            </a:r>
            <a:r>
              <a:rPr lang="cs-CZ" dirty="0" smtClean="0"/>
              <a:t> </a:t>
            </a:r>
            <a:r>
              <a:rPr lang="cs-CZ" dirty="0" err="1" smtClean="0"/>
              <a:t>Alsace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Loraine</a:t>
            </a:r>
            <a:r>
              <a:rPr lang="cs-CZ" dirty="0" smtClean="0"/>
              <a:t>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richest</a:t>
            </a:r>
            <a:r>
              <a:rPr lang="cs-CZ" dirty="0" smtClean="0"/>
              <a:t> </a:t>
            </a:r>
            <a:r>
              <a:rPr lang="cs-CZ" dirty="0" err="1" smtClean="0"/>
              <a:t>French</a:t>
            </a:r>
            <a:r>
              <a:rPr lang="cs-CZ" dirty="0" smtClean="0"/>
              <a:t> </a:t>
            </a:r>
            <a:r>
              <a:rPr lang="cs-CZ" dirty="0" err="1" smtClean="0"/>
              <a:t>provinces</a:t>
            </a:r>
            <a:r>
              <a:rPr lang="cs-CZ" dirty="0" smtClean="0"/>
              <a:t> </a:t>
            </a:r>
          </a:p>
          <a:p>
            <a:pPr lvl="0"/>
            <a:r>
              <a:rPr lang="cs-CZ" dirty="0" err="1" smtClean="0"/>
              <a:t>Germany</a:t>
            </a:r>
            <a:r>
              <a:rPr lang="cs-CZ" dirty="0" smtClean="0"/>
              <a:t> </a:t>
            </a:r>
            <a:r>
              <a:rPr lang="cs-CZ" dirty="0" err="1" smtClean="0"/>
              <a:t>became</a:t>
            </a:r>
            <a:r>
              <a:rPr lang="cs-CZ" dirty="0" smtClean="0"/>
              <a:t> </a:t>
            </a:r>
            <a:r>
              <a:rPr lang="cs-CZ" dirty="0" err="1" smtClean="0"/>
              <a:t>federation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25 </a:t>
            </a:r>
            <a:r>
              <a:rPr lang="cs-CZ" dirty="0" err="1" smtClean="0"/>
              <a:t>states</a:t>
            </a:r>
            <a:r>
              <a:rPr lang="cs-CZ" dirty="0" smtClean="0"/>
              <a:t> (22 </a:t>
            </a:r>
            <a:r>
              <a:rPr lang="cs-CZ" dirty="0" err="1" smtClean="0"/>
              <a:t>states</a:t>
            </a:r>
            <a:r>
              <a:rPr lang="cs-CZ" dirty="0" smtClean="0"/>
              <a:t> + 3 </a:t>
            </a:r>
            <a:r>
              <a:rPr lang="cs-CZ" dirty="0" err="1" smtClean="0"/>
              <a:t>cities</a:t>
            </a:r>
            <a:r>
              <a:rPr lang="cs-CZ" dirty="0" smtClean="0"/>
              <a:t>)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own</a:t>
            </a:r>
            <a:r>
              <a:rPr lang="cs-CZ" dirty="0" smtClean="0"/>
              <a:t> </a:t>
            </a:r>
            <a:r>
              <a:rPr lang="cs-CZ" dirty="0" err="1" smtClean="0"/>
              <a:t>representatives</a:t>
            </a:r>
            <a:endParaRPr lang="cs-CZ" dirty="0" smtClean="0"/>
          </a:p>
          <a:p>
            <a:pPr lvl="0"/>
            <a:r>
              <a:rPr lang="cs-CZ" dirty="0" err="1" smtClean="0"/>
              <a:t>each</a:t>
            </a:r>
            <a:r>
              <a:rPr lang="cs-CZ" dirty="0" smtClean="0"/>
              <a:t> </a:t>
            </a:r>
            <a:r>
              <a:rPr lang="cs-CZ" dirty="0" err="1" smtClean="0"/>
              <a:t>state</a:t>
            </a:r>
            <a:r>
              <a:rPr lang="cs-CZ" dirty="0" smtClean="0"/>
              <a:t> </a:t>
            </a:r>
            <a:r>
              <a:rPr lang="cs-CZ" dirty="0" err="1" smtClean="0"/>
              <a:t>nominated</a:t>
            </a:r>
            <a:r>
              <a:rPr lang="cs-CZ" dirty="0" smtClean="0"/>
              <a:t>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represesentative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Senate</a:t>
            </a:r>
            <a:r>
              <a:rPr lang="cs-CZ" dirty="0" smtClean="0"/>
              <a:t> (</a:t>
            </a:r>
            <a:r>
              <a:rPr lang="cs-CZ" dirty="0" err="1" smtClean="0"/>
              <a:t>Bundesrat</a:t>
            </a:r>
            <a:r>
              <a:rPr lang="cs-CZ" dirty="0" smtClean="0"/>
              <a:t>),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memers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assembly</a:t>
            </a:r>
            <a:r>
              <a:rPr lang="cs-CZ" dirty="0" smtClean="0"/>
              <a:t> (</a:t>
            </a:r>
            <a:r>
              <a:rPr lang="cs-CZ" dirty="0" err="1" smtClean="0"/>
              <a:t>Bundestag</a:t>
            </a:r>
            <a:r>
              <a:rPr lang="cs-CZ" dirty="0" smtClean="0"/>
              <a:t>)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voted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suffrage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universal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men</a:t>
            </a:r>
            <a:r>
              <a:rPr lang="cs-CZ" dirty="0" smtClean="0"/>
              <a:t> </a:t>
            </a:r>
            <a:r>
              <a:rPr lang="cs-CZ" dirty="0" err="1" smtClean="0"/>
              <a:t>since</a:t>
            </a:r>
            <a:r>
              <a:rPr lang="cs-CZ" dirty="0" smtClean="0"/>
              <a:t> 25 </a:t>
            </a:r>
            <a:r>
              <a:rPr lang="cs-CZ" dirty="0" err="1" smtClean="0"/>
              <a:t>years</a:t>
            </a:r>
            <a:endParaRPr lang="cs-CZ" dirty="0" smtClean="0"/>
          </a:p>
          <a:p>
            <a:pPr lvl="0"/>
            <a:r>
              <a:rPr lang="cs-CZ" dirty="0" err="1" smtClean="0"/>
              <a:t>Germany</a:t>
            </a:r>
            <a:r>
              <a:rPr lang="cs-CZ" dirty="0" smtClean="0"/>
              <a:t> </a:t>
            </a:r>
            <a:r>
              <a:rPr lang="cs-CZ" dirty="0" err="1" smtClean="0"/>
              <a:t>became</a:t>
            </a:r>
            <a:r>
              <a:rPr lang="cs-CZ" dirty="0" smtClean="0"/>
              <a:t> </a:t>
            </a:r>
            <a:r>
              <a:rPr lang="cs-CZ" dirty="0" err="1" smtClean="0"/>
              <a:t>European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strong</a:t>
            </a:r>
            <a:r>
              <a:rPr lang="cs-CZ" dirty="0" smtClean="0"/>
              <a:t> </a:t>
            </a:r>
            <a:r>
              <a:rPr lang="cs-CZ" dirty="0" err="1" smtClean="0"/>
              <a:t>army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imperial</a:t>
            </a:r>
            <a:r>
              <a:rPr lang="cs-CZ" dirty="0" smtClean="0"/>
              <a:t> </a:t>
            </a:r>
            <a:r>
              <a:rPr lang="cs-CZ" dirty="0" err="1" smtClean="0"/>
              <a:t>politics</a:t>
            </a:r>
            <a:endParaRPr lang="cs-CZ" dirty="0" smtClean="0"/>
          </a:p>
          <a:p>
            <a:pPr lvl="0"/>
            <a:r>
              <a:rPr lang="cs-CZ" b="1" dirty="0" smtClean="0"/>
              <a:t>William II (1888–1918) –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last </a:t>
            </a:r>
            <a:r>
              <a:rPr lang="cs-CZ" dirty="0" err="1" smtClean="0"/>
              <a:t>prussian</a:t>
            </a:r>
            <a:r>
              <a:rPr lang="cs-CZ" dirty="0" smtClean="0"/>
              <a:t> king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German</a:t>
            </a:r>
            <a:r>
              <a:rPr lang="cs-CZ" dirty="0" smtClean="0"/>
              <a:t> </a:t>
            </a:r>
            <a:r>
              <a:rPr lang="cs-CZ" dirty="0" err="1" smtClean="0"/>
              <a:t>Emperor</a:t>
            </a:r>
            <a:endParaRPr lang="cs-CZ" dirty="0" smtClean="0"/>
          </a:p>
          <a:p>
            <a:pPr lvl="0">
              <a:buNone/>
            </a:pPr>
            <a:endParaRPr lang="cs-CZ" dirty="0" smtClean="0"/>
          </a:p>
          <a:p>
            <a:pPr lvl="0">
              <a:buNone/>
            </a:pPr>
            <a:r>
              <a:rPr lang="cs-CZ" i="1" dirty="0" err="1" smtClean="0"/>
              <a:t>Readings</a:t>
            </a:r>
            <a:r>
              <a:rPr lang="cs-CZ" i="1" dirty="0" smtClean="0"/>
              <a:t>:</a:t>
            </a:r>
          </a:p>
          <a:p>
            <a:pPr lvl="0">
              <a:buNone/>
            </a:pPr>
            <a:r>
              <a:rPr lang="cs-CZ" i="1" dirty="0" smtClean="0"/>
              <a:t>	</a:t>
            </a:r>
            <a:r>
              <a:rPr lang="en-US" dirty="0" err="1" smtClean="0"/>
              <a:t>Breuilly</a:t>
            </a:r>
            <a:r>
              <a:rPr lang="cs-CZ" dirty="0" smtClean="0"/>
              <a:t>,</a:t>
            </a:r>
            <a:r>
              <a:rPr lang="en-US" dirty="0" smtClean="0"/>
              <a:t>John</a:t>
            </a:r>
            <a:r>
              <a:rPr lang="cs-CZ" dirty="0" smtClean="0"/>
              <a:t> (</a:t>
            </a:r>
            <a:r>
              <a:rPr lang="cs-CZ" dirty="0" err="1" smtClean="0"/>
              <a:t>ed</a:t>
            </a:r>
            <a:r>
              <a:rPr lang="cs-CZ" dirty="0" smtClean="0"/>
              <a:t>.):</a:t>
            </a:r>
            <a:r>
              <a:rPr lang="en-US" dirty="0" smtClean="0"/>
              <a:t> Nineteenth-Century Germany: Politics, Culture and Society 1780-1918</a:t>
            </a:r>
            <a:r>
              <a:rPr lang="cs-CZ" dirty="0" smtClean="0"/>
              <a:t>.</a:t>
            </a:r>
            <a:r>
              <a:rPr lang="en-US" dirty="0" smtClean="0"/>
              <a:t>New York: Oxford University Press, 1997 and 2001</a:t>
            </a:r>
            <a:r>
              <a:rPr lang="cs-CZ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48680"/>
            <a:ext cx="8712968" cy="516672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/>
              <a:t>International</a:t>
            </a:r>
            <a:r>
              <a:rPr lang="cs-CZ" sz="3100" dirty="0" smtClean="0"/>
              <a:t> </a:t>
            </a:r>
            <a:r>
              <a:rPr lang="cs-CZ" sz="3100" dirty="0" err="1" smtClean="0"/>
              <a:t>Relationships</a:t>
            </a:r>
            <a:r>
              <a:rPr lang="cs-CZ" sz="3100" dirty="0" smtClean="0"/>
              <a:t> </a:t>
            </a:r>
            <a:r>
              <a:rPr lang="cs-CZ" sz="3100" dirty="0" err="1" smtClean="0"/>
              <a:t>before</a:t>
            </a:r>
            <a:r>
              <a:rPr lang="cs-CZ" sz="3100" dirty="0" smtClean="0"/>
              <a:t> </a:t>
            </a:r>
            <a:r>
              <a:rPr lang="cs-CZ" sz="3100" dirty="0" err="1" smtClean="0"/>
              <a:t>the</a:t>
            </a:r>
            <a:r>
              <a:rPr lang="cs-CZ" sz="3100" dirty="0" smtClean="0"/>
              <a:t> WW1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764704"/>
            <a:ext cx="8280920" cy="5904656"/>
          </a:xfrm>
        </p:spPr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cs-CZ" u="sng" dirty="0" smtClean="0"/>
              <a:t>Great </a:t>
            </a:r>
            <a:r>
              <a:rPr lang="cs-CZ" u="sng" dirty="0" err="1" smtClean="0"/>
              <a:t>powers</a:t>
            </a:r>
            <a:r>
              <a:rPr lang="cs-CZ" u="sng" dirty="0" smtClean="0"/>
              <a:t> </a:t>
            </a:r>
            <a:r>
              <a:rPr lang="cs-CZ" u="sng" dirty="0" err="1" smtClean="0"/>
              <a:t>at</a:t>
            </a:r>
            <a:r>
              <a:rPr lang="cs-CZ" u="sng" dirty="0" smtClean="0"/>
              <a:t> </a:t>
            </a:r>
            <a:r>
              <a:rPr lang="cs-CZ" u="sng" dirty="0" err="1" smtClean="0"/>
              <a:t>the</a:t>
            </a:r>
            <a:r>
              <a:rPr lang="cs-CZ" u="sng" dirty="0" smtClean="0"/>
              <a:t> </a:t>
            </a:r>
            <a:r>
              <a:rPr lang="cs-CZ" u="sng" dirty="0" err="1" smtClean="0"/>
              <a:t>end</a:t>
            </a:r>
            <a:r>
              <a:rPr lang="cs-CZ" u="sng" dirty="0" smtClean="0"/>
              <a:t> </a:t>
            </a:r>
            <a:r>
              <a:rPr lang="cs-CZ" u="sng" dirty="0" err="1" smtClean="0"/>
              <a:t>of</a:t>
            </a:r>
            <a:r>
              <a:rPr lang="cs-CZ" u="sng" dirty="0" smtClean="0"/>
              <a:t> </a:t>
            </a:r>
            <a:r>
              <a:rPr lang="cs-CZ" u="sng" dirty="0" err="1" smtClean="0"/>
              <a:t>the</a:t>
            </a:r>
            <a:r>
              <a:rPr lang="cs-CZ" u="sng" dirty="0" smtClean="0"/>
              <a:t> 19</a:t>
            </a:r>
            <a:r>
              <a:rPr lang="cs-CZ" u="sng" baseline="30000" dirty="0" smtClean="0"/>
              <a:t>th</a:t>
            </a:r>
            <a:r>
              <a:rPr lang="cs-CZ" u="sng" dirty="0" smtClean="0"/>
              <a:t> </a:t>
            </a:r>
            <a:r>
              <a:rPr lang="cs-CZ" u="sng" dirty="0" err="1" smtClean="0"/>
              <a:t>century</a:t>
            </a:r>
            <a:r>
              <a:rPr lang="cs-CZ" u="sng" dirty="0" smtClean="0"/>
              <a:t>: </a:t>
            </a:r>
          </a:p>
          <a:p>
            <a:pPr lvl="0"/>
            <a:r>
              <a:rPr lang="cs-CZ" dirty="0" smtClean="0"/>
              <a:t> </a:t>
            </a:r>
            <a:r>
              <a:rPr lang="cs-CZ" b="1" i="1" dirty="0" smtClean="0"/>
              <a:t>USA -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strongest</a:t>
            </a:r>
            <a:endParaRPr lang="cs-CZ" dirty="0" smtClean="0"/>
          </a:p>
          <a:p>
            <a:pPr lvl="0"/>
            <a:r>
              <a:rPr lang="cs-CZ" b="1" i="1" dirty="0" err="1" smtClean="0"/>
              <a:t>Germany</a:t>
            </a:r>
            <a:r>
              <a:rPr lang="cs-CZ" dirty="0" smtClean="0"/>
              <a:t> (2</a:t>
            </a:r>
            <a:r>
              <a:rPr lang="cs-CZ" baseline="30000" dirty="0" smtClean="0"/>
              <a:t>nd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 </a:t>
            </a:r>
            <a:r>
              <a:rPr lang="cs-CZ" dirty="0" err="1" smtClean="0"/>
              <a:t>industrial</a:t>
            </a:r>
            <a:r>
              <a:rPr lang="cs-CZ" dirty="0" smtClean="0"/>
              <a:t> area), </a:t>
            </a:r>
            <a:r>
              <a:rPr lang="cs-CZ" dirty="0" err="1" smtClean="0"/>
              <a:t>the</a:t>
            </a:r>
            <a:r>
              <a:rPr lang="cs-CZ" dirty="0" smtClean="0"/>
              <a:t> most </a:t>
            </a:r>
            <a:r>
              <a:rPr lang="cs-CZ" dirty="0" err="1" smtClean="0"/>
              <a:t>powerful</a:t>
            </a:r>
            <a:r>
              <a:rPr lang="cs-CZ" dirty="0" smtClean="0"/>
              <a:t> </a:t>
            </a:r>
            <a:r>
              <a:rPr lang="cs-CZ" dirty="0" err="1" smtClean="0"/>
              <a:t>state</a:t>
            </a:r>
            <a:r>
              <a:rPr lang="cs-CZ" dirty="0" smtClean="0"/>
              <a:t> in </a:t>
            </a:r>
            <a:r>
              <a:rPr lang="cs-CZ" dirty="0" err="1" smtClean="0"/>
              <a:t>Europe</a:t>
            </a:r>
            <a:r>
              <a:rPr lang="cs-CZ" dirty="0" smtClean="0"/>
              <a:t>, </a:t>
            </a:r>
            <a:r>
              <a:rPr lang="cs-CZ" dirty="0" err="1" smtClean="0"/>
              <a:t>strong</a:t>
            </a:r>
            <a:r>
              <a:rPr lang="cs-CZ" dirty="0" smtClean="0"/>
              <a:t> </a:t>
            </a:r>
            <a:r>
              <a:rPr lang="cs-CZ" dirty="0" err="1" smtClean="0"/>
              <a:t>army</a:t>
            </a:r>
            <a:r>
              <a:rPr lang="cs-CZ" dirty="0" smtClean="0"/>
              <a:t>, </a:t>
            </a:r>
            <a:r>
              <a:rPr lang="cs-CZ" dirty="0" err="1" smtClean="0"/>
              <a:t>developed</a:t>
            </a:r>
            <a:r>
              <a:rPr lang="cs-CZ" dirty="0" smtClean="0"/>
              <a:t> </a:t>
            </a:r>
            <a:r>
              <a:rPr lang="cs-CZ" dirty="0" err="1" smtClean="0"/>
              <a:t>economy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culture</a:t>
            </a:r>
            <a:endParaRPr lang="cs-CZ" dirty="0" smtClean="0"/>
          </a:p>
          <a:p>
            <a:pPr lvl="0"/>
            <a:r>
              <a:rPr lang="cs-CZ" b="1" i="1" dirty="0" smtClean="0"/>
              <a:t>France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bank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, 2</a:t>
            </a:r>
            <a:r>
              <a:rPr lang="cs-CZ" baseline="30000" dirty="0" smtClean="0"/>
              <a:t>nd</a:t>
            </a:r>
            <a:r>
              <a:rPr lang="cs-CZ" dirty="0" smtClean="0"/>
              <a:t> </a:t>
            </a:r>
            <a:r>
              <a:rPr lang="cs-CZ" dirty="0" err="1" smtClean="0"/>
              <a:t>strongest</a:t>
            </a:r>
            <a:r>
              <a:rPr lang="cs-CZ" dirty="0" smtClean="0"/>
              <a:t> </a:t>
            </a:r>
            <a:r>
              <a:rPr lang="cs-CZ" dirty="0" err="1" smtClean="0"/>
              <a:t>European</a:t>
            </a:r>
            <a:r>
              <a:rPr lang="cs-CZ" dirty="0" smtClean="0"/>
              <a:t> </a:t>
            </a:r>
            <a:r>
              <a:rPr lang="cs-CZ" dirty="0" err="1" smtClean="0"/>
              <a:t>state</a:t>
            </a:r>
            <a:r>
              <a:rPr lang="cs-CZ" dirty="0" smtClean="0"/>
              <a:t>, </a:t>
            </a:r>
            <a:r>
              <a:rPr lang="cs-CZ" dirty="0" err="1" smtClean="0"/>
              <a:t>succesful</a:t>
            </a:r>
            <a:r>
              <a:rPr lang="cs-CZ" dirty="0" smtClean="0"/>
              <a:t> </a:t>
            </a:r>
            <a:r>
              <a:rPr lang="cs-CZ" dirty="0" err="1" smtClean="0"/>
              <a:t>colonial</a:t>
            </a:r>
            <a:r>
              <a:rPr lang="cs-CZ" dirty="0" smtClean="0"/>
              <a:t> </a:t>
            </a:r>
            <a:r>
              <a:rPr lang="cs-CZ" dirty="0" err="1" smtClean="0"/>
              <a:t>politicis</a:t>
            </a:r>
            <a:r>
              <a:rPr lang="cs-CZ" dirty="0" smtClean="0"/>
              <a:t> – </a:t>
            </a:r>
            <a:r>
              <a:rPr lang="cs-CZ" dirty="0" err="1" smtClean="0"/>
              <a:t>colonies</a:t>
            </a:r>
            <a:r>
              <a:rPr lang="cs-CZ" dirty="0" smtClean="0"/>
              <a:t> in </a:t>
            </a:r>
            <a:r>
              <a:rPr lang="cs-CZ" dirty="0" err="1" smtClean="0"/>
              <a:t>Africa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in </a:t>
            </a:r>
            <a:r>
              <a:rPr lang="cs-CZ" dirty="0" err="1" smtClean="0"/>
              <a:t>Asia</a:t>
            </a:r>
            <a:endParaRPr lang="cs-CZ" dirty="0" smtClean="0"/>
          </a:p>
          <a:p>
            <a:pPr lvl="0"/>
            <a:r>
              <a:rPr lang="cs-CZ" b="1" i="1" dirty="0" smtClean="0"/>
              <a:t>Great </a:t>
            </a:r>
            <a:r>
              <a:rPr lang="cs-CZ" b="1" i="1" dirty="0" err="1" smtClean="0"/>
              <a:t>Britain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greatest</a:t>
            </a:r>
            <a:r>
              <a:rPr lang="cs-CZ" dirty="0" smtClean="0"/>
              <a:t> </a:t>
            </a:r>
            <a:r>
              <a:rPr lang="cs-CZ" dirty="0" err="1" smtClean="0"/>
              <a:t>colonial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r>
              <a:rPr lang="cs-CZ" dirty="0" smtClean="0"/>
              <a:t> –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domain</a:t>
            </a:r>
            <a:r>
              <a:rPr lang="cs-CZ" dirty="0" smtClean="0"/>
              <a:t> </a:t>
            </a:r>
            <a:r>
              <a:rPr lang="cs-CZ" dirty="0" err="1" smtClean="0"/>
              <a:t>included</a:t>
            </a:r>
            <a:r>
              <a:rPr lang="cs-CZ" dirty="0" smtClean="0"/>
              <a:t> 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geatest</a:t>
            </a:r>
            <a:r>
              <a:rPr lang="cs-CZ" dirty="0" smtClean="0"/>
              <a:t> </a:t>
            </a:r>
            <a:r>
              <a:rPr lang="cs-CZ" dirty="0" err="1" smtClean="0"/>
              <a:t>colony</a:t>
            </a:r>
            <a:r>
              <a:rPr lang="cs-CZ" dirty="0" smtClean="0"/>
              <a:t> – India,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colonies</a:t>
            </a:r>
            <a:r>
              <a:rPr lang="cs-CZ" dirty="0" smtClean="0"/>
              <a:t> in </a:t>
            </a:r>
          </a:p>
          <a:p>
            <a:pPr lvl="0"/>
            <a:r>
              <a:rPr lang="cs-CZ" dirty="0" smtClean="0"/>
              <a:t>in </a:t>
            </a:r>
            <a:r>
              <a:rPr lang="cs-CZ" dirty="0" err="1" smtClean="0"/>
              <a:t>Asia</a:t>
            </a:r>
            <a:r>
              <a:rPr lang="cs-CZ" dirty="0" smtClean="0"/>
              <a:t> </a:t>
            </a:r>
            <a:r>
              <a:rPr lang="cs-CZ" b="1" i="1" dirty="0" smtClean="0"/>
              <a:t>Japan</a:t>
            </a:r>
            <a:r>
              <a:rPr lang="cs-CZ" dirty="0" smtClean="0"/>
              <a:t> – </a:t>
            </a:r>
            <a:r>
              <a:rPr lang="cs-CZ" dirty="0" err="1" smtClean="0"/>
              <a:t>constitutional</a:t>
            </a:r>
            <a:r>
              <a:rPr lang="cs-CZ" dirty="0" smtClean="0"/>
              <a:t> monarchy, </a:t>
            </a:r>
            <a:r>
              <a:rPr lang="cs-CZ" dirty="0" err="1" smtClean="0"/>
              <a:t>development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industry</a:t>
            </a:r>
            <a:r>
              <a:rPr lang="cs-CZ" dirty="0" smtClean="0"/>
              <a:t>, </a:t>
            </a:r>
            <a:r>
              <a:rPr lang="cs-CZ" dirty="0" err="1" smtClean="0"/>
              <a:t>expansive</a:t>
            </a:r>
            <a:r>
              <a:rPr lang="cs-CZ" dirty="0" smtClean="0"/>
              <a:t> </a:t>
            </a:r>
            <a:r>
              <a:rPr lang="cs-CZ" dirty="0" err="1" smtClean="0"/>
              <a:t>politics</a:t>
            </a:r>
            <a:endParaRPr lang="cs-CZ" dirty="0" smtClean="0"/>
          </a:p>
          <a:p>
            <a:pPr lvl="0"/>
            <a:r>
              <a:rPr lang="cs-CZ" b="1" i="1" dirty="0" err="1" smtClean="0"/>
              <a:t>Austria</a:t>
            </a:r>
            <a:r>
              <a:rPr lang="cs-CZ" b="1" i="1" dirty="0" smtClean="0"/>
              <a:t>-</a:t>
            </a:r>
            <a:r>
              <a:rPr lang="cs-CZ" b="1" i="1" dirty="0" err="1" smtClean="0"/>
              <a:t>Hungary</a:t>
            </a:r>
            <a:r>
              <a:rPr lang="cs-CZ" dirty="0" smtClean="0"/>
              <a:t> –</a:t>
            </a:r>
            <a:r>
              <a:rPr lang="cs-CZ" dirty="0" err="1" smtClean="0"/>
              <a:t>cooperation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Germany</a:t>
            </a:r>
            <a:r>
              <a:rPr lang="cs-CZ" dirty="0" smtClean="0"/>
              <a:t>,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foreign</a:t>
            </a:r>
            <a:r>
              <a:rPr lang="cs-CZ" dirty="0" smtClean="0"/>
              <a:t> </a:t>
            </a:r>
            <a:r>
              <a:rPr lang="cs-CZ" dirty="0" err="1" smtClean="0"/>
              <a:t>politics</a:t>
            </a:r>
            <a:r>
              <a:rPr lang="cs-CZ" dirty="0" smtClean="0"/>
              <a:t> </a:t>
            </a:r>
            <a:r>
              <a:rPr lang="cs-CZ" dirty="0" err="1" smtClean="0"/>
              <a:t>focused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Balkan</a:t>
            </a:r>
            <a:r>
              <a:rPr lang="cs-CZ" dirty="0" smtClean="0"/>
              <a:t> </a:t>
            </a:r>
            <a:r>
              <a:rPr lang="cs-CZ" dirty="0" err="1" smtClean="0"/>
              <a:t>Peninsula</a:t>
            </a:r>
            <a:endParaRPr lang="cs-CZ" dirty="0" smtClean="0"/>
          </a:p>
          <a:p>
            <a:pPr lvl="0"/>
            <a:r>
              <a:rPr lang="cs-CZ" b="1" i="1" dirty="0" err="1" smtClean="0"/>
              <a:t>Russia</a:t>
            </a:r>
            <a:r>
              <a:rPr lang="cs-CZ" dirty="0" smtClean="0"/>
              <a:t> – </a:t>
            </a:r>
            <a:r>
              <a:rPr lang="cs-CZ" dirty="0" err="1" smtClean="0"/>
              <a:t>economicaly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politicaly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weakest</a:t>
            </a:r>
            <a:r>
              <a:rPr lang="cs-CZ" dirty="0" smtClean="0"/>
              <a:t> </a:t>
            </a:r>
            <a:r>
              <a:rPr lang="cs-CZ" dirty="0" err="1" smtClean="0"/>
              <a:t>state</a:t>
            </a:r>
            <a:r>
              <a:rPr lang="cs-CZ" dirty="0" smtClean="0"/>
              <a:t> </a:t>
            </a:r>
            <a:r>
              <a:rPr lang="cs-CZ" dirty="0" err="1" smtClean="0"/>
              <a:t>among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great</a:t>
            </a:r>
            <a:r>
              <a:rPr lang="cs-CZ" dirty="0" smtClean="0"/>
              <a:t> </a:t>
            </a:r>
            <a:r>
              <a:rPr lang="cs-CZ" dirty="0" err="1" smtClean="0"/>
              <a:t>powers</a:t>
            </a:r>
            <a:r>
              <a:rPr lang="cs-CZ" dirty="0" smtClean="0"/>
              <a:t>, </a:t>
            </a:r>
            <a:r>
              <a:rPr lang="cs-CZ" dirty="0" err="1" smtClean="0"/>
              <a:t>military</a:t>
            </a:r>
            <a:r>
              <a:rPr lang="cs-CZ" dirty="0" smtClean="0"/>
              <a:t>-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, </a:t>
            </a:r>
            <a:r>
              <a:rPr lang="cs-CZ" dirty="0" err="1" smtClean="0"/>
              <a:t>absolute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Tsar</a:t>
            </a:r>
            <a:r>
              <a:rPr lang="cs-CZ" dirty="0" smtClean="0"/>
              <a:t>, no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rights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citizens</a:t>
            </a:r>
            <a:r>
              <a:rPr lang="cs-CZ" dirty="0" smtClean="0"/>
              <a:t>,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movement</a:t>
            </a:r>
            <a:r>
              <a:rPr lang="cs-CZ" dirty="0" smtClean="0"/>
              <a:t>, </a:t>
            </a:r>
            <a:r>
              <a:rPr lang="cs-CZ" dirty="0" err="1" smtClean="0"/>
              <a:t>expansion</a:t>
            </a:r>
            <a:r>
              <a:rPr lang="cs-CZ" dirty="0" smtClean="0"/>
              <a:t> to </a:t>
            </a:r>
            <a:r>
              <a:rPr lang="cs-CZ" dirty="0" err="1" smtClean="0"/>
              <a:t>Asia</a:t>
            </a:r>
            <a:r>
              <a:rPr lang="cs-CZ" dirty="0" smtClean="0"/>
              <a:t> – </a:t>
            </a:r>
            <a:r>
              <a:rPr lang="cs-CZ" dirty="0" err="1" smtClean="0"/>
              <a:t>conflicts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Japan </a:t>
            </a:r>
            <a:r>
              <a:rPr lang="cs-CZ" dirty="0" err="1" smtClean="0"/>
              <a:t>and</a:t>
            </a:r>
            <a:r>
              <a:rPr lang="cs-CZ" dirty="0" smtClean="0"/>
              <a:t> Great </a:t>
            </a:r>
            <a:r>
              <a:rPr lang="cs-CZ" dirty="0" err="1" smtClean="0"/>
              <a:t>Britain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136904" cy="864096"/>
          </a:xfrm>
        </p:spPr>
        <p:txBody>
          <a:bodyPr>
            <a:noAutofit/>
          </a:bodyPr>
          <a:lstStyle/>
          <a:p>
            <a:r>
              <a:rPr lang="cs-CZ" sz="2800" dirty="0" err="1" smtClean="0"/>
              <a:t>Formation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two</a:t>
            </a:r>
            <a:r>
              <a:rPr lang="cs-CZ" sz="2800" dirty="0" smtClean="0"/>
              <a:t> </a:t>
            </a:r>
            <a:r>
              <a:rPr lang="cs-CZ" sz="2800" dirty="0" err="1" smtClean="0"/>
              <a:t>enemy</a:t>
            </a:r>
            <a:r>
              <a:rPr lang="cs-CZ" sz="2800" dirty="0" smtClean="0"/>
              <a:t> </a:t>
            </a:r>
            <a:r>
              <a:rPr lang="cs-CZ" sz="2800" dirty="0" err="1" smtClean="0"/>
              <a:t>blocks</a:t>
            </a:r>
            <a:r>
              <a:rPr lang="cs-CZ" sz="2800" dirty="0" smtClean="0"/>
              <a:t> in </a:t>
            </a:r>
            <a:r>
              <a:rPr lang="cs-CZ" sz="2800" dirty="0" err="1" smtClean="0"/>
              <a:t>Europe</a:t>
            </a:r>
            <a:r>
              <a:rPr lang="cs-CZ" sz="2800" dirty="0" smtClean="0"/>
              <a:t> </a:t>
            </a:r>
            <a:r>
              <a:rPr lang="cs-CZ" sz="2800" dirty="0" err="1" smtClean="0"/>
              <a:t>at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end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19</a:t>
            </a:r>
            <a:r>
              <a:rPr lang="cs-CZ" sz="2800" baseline="30000" dirty="0" smtClean="0"/>
              <a:t>th</a:t>
            </a:r>
            <a:r>
              <a:rPr lang="cs-CZ" sz="2800" dirty="0" smtClean="0"/>
              <a:t> </a:t>
            </a:r>
            <a:r>
              <a:rPr lang="cs-CZ" sz="2800" dirty="0" err="1" smtClean="0"/>
              <a:t>century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7920880" cy="5186976"/>
          </a:xfrm>
        </p:spPr>
        <p:txBody>
          <a:bodyPr>
            <a:normAutofit/>
          </a:bodyPr>
          <a:lstStyle/>
          <a:p>
            <a:pPr lvl="0"/>
            <a:r>
              <a:rPr lang="cs-CZ" dirty="0" smtClean="0"/>
              <a:t>1879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secret</a:t>
            </a:r>
            <a:r>
              <a:rPr lang="cs-CZ" dirty="0" smtClean="0"/>
              <a:t> </a:t>
            </a:r>
            <a:r>
              <a:rPr lang="cs-CZ" dirty="0" err="1" smtClean="0"/>
              <a:t>agreement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concluded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i="1" dirty="0" err="1" smtClean="0"/>
              <a:t>Germany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i="1" dirty="0" err="1" smtClean="0"/>
              <a:t>Austria</a:t>
            </a:r>
            <a:r>
              <a:rPr lang="cs-CZ" i="1" dirty="0" smtClean="0"/>
              <a:t>-</a:t>
            </a:r>
            <a:r>
              <a:rPr lang="cs-CZ" i="1" dirty="0" err="1" smtClean="0"/>
              <a:t>Hungary</a:t>
            </a:r>
            <a:r>
              <a:rPr lang="cs-CZ" dirty="0" smtClean="0"/>
              <a:t> – </a:t>
            </a:r>
            <a:r>
              <a:rPr lang="cs-CZ" dirty="0" err="1" smtClean="0"/>
              <a:t>against</a:t>
            </a:r>
            <a:r>
              <a:rPr lang="cs-CZ" dirty="0" smtClean="0"/>
              <a:t> France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Russia</a:t>
            </a:r>
            <a:endParaRPr lang="cs-CZ" dirty="0" smtClean="0"/>
          </a:p>
          <a:p>
            <a:pPr lvl="0"/>
            <a:r>
              <a:rPr lang="cs-CZ" dirty="0" smtClean="0"/>
              <a:t>1882 – </a:t>
            </a:r>
            <a:r>
              <a:rPr lang="cs-CZ" i="1" dirty="0" smtClean="0"/>
              <a:t>Italy</a:t>
            </a:r>
            <a:r>
              <a:rPr lang="cs-CZ" dirty="0" smtClean="0"/>
              <a:t> </a:t>
            </a:r>
            <a:r>
              <a:rPr lang="cs-CZ" dirty="0" err="1" smtClean="0"/>
              <a:t>joined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pact</a:t>
            </a:r>
            <a:r>
              <a:rPr lang="cs-CZ" dirty="0" smtClean="0"/>
              <a:t> → </a:t>
            </a:r>
            <a:r>
              <a:rPr lang="cs-CZ" b="1" dirty="0" err="1" smtClean="0"/>
              <a:t>Tripple</a:t>
            </a:r>
            <a:r>
              <a:rPr lang="cs-CZ" b="1" dirty="0" smtClean="0"/>
              <a:t>  </a:t>
            </a:r>
            <a:r>
              <a:rPr lang="cs-CZ" b="1" dirty="0" err="1" smtClean="0"/>
              <a:t>Alliance</a:t>
            </a:r>
            <a:r>
              <a:rPr lang="cs-CZ" b="1" dirty="0" smtClean="0"/>
              <a:t> (</a:t>
            </a:r>
            <a:r>
              <a:rPr lang="cs-CZ" b="1" dirty="0" err="1" smtClean="0"/>
              <a:t>later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Central</a:t>
            </a:r>
            <a:r>
              <a:rPr lang="cs-CZ" b="1" dirty="0" smtClean="0"/>
              <a:t> </a:t>
            </a:r>
            <a:r>
              <a:rPr lang="cs-CZ" b="1" dirty="0" err="1" smtClean="0"/>
              <a:t>Powers</a:t>
            </a:r>
            <a:r>
              <a:rPr lang="cs-CZ" b="1" dirty="0" smtClean="0"/>
              <a:t>)</a:t>
            </a:r>
            <a:endParaRPr lang="cs-CZ" dirty="0" smtClean="0"/>
          </a:p>
          <a:p>
            <a:pPr lvl="0"/>
            <a:r>
              <a:rPr lang="cs-CZ" dirty="0" smtClean="0"/>
              <a:t>1893 – </a:t>
            </a:r>
            <a:r>
              <a:rPr lang="cs-CZ" i="1" dirty="0" err="1" smtClean="0"/>
              <a:t>Russia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i="1" dirty="0" smtClean="0"/>
              <a:t>France</a:t>
            </a:r>
            <a:r>
              <a:rPr lang="cs-CZ" dirty="0" smtClean="0"/>
              <a:t> </a:t>
            </a:r>
            <a:r>
              <a:rPr lang="cs-CZ" dirty="0" err="1" smtClean="0"/>
              <a:t>made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agreement</a:t>
            </a:r>
            <a:r>
              <a:rPr lang="cs-CZ" dirty="0" smtClean="0"/>
              <a:t> –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both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isolated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affraid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strong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aggresive</a:t>
            </a:r>
            <a:r>
              <a:rPr lang="cs-CZ" dirty="0" smtClean="0"/>
              <a:t> </a:t>
            </a:r>
            <a:r>
              <a:rPr lang="cs-CZ" dirty="0" err="1" smtClean="0"/>
              <a:t>Germany</a:t>
            </a:r>
            <a:endParaRPr lang="cs-CZ" dirty="0" smtClean="0"/>
          </a:p>
          <a:p>
            <a:pPr lvl="0"/>
            <a:r>
              <a:rPr lang="cs-CZ" dirty="0" smtClean="0"/>
              <a:t>1904 – </a:t>
            </a:r>
            <a:r>
              <a:rPr lang="cs-CZ" dirty="0" err="1" smtClean="0"/>
              <a:t>so</a:t>
            </a:r>
            <a:r>
              <a:rPr lang="cs-CZ" dirty="0" smtClean="0"/>
              <a:t> </a:t>
            </a:r>
            <a:r>
              <a:rPr lang="cs-CZ" dirty="0" err="1" smtClean="0"/>
              <a:t>called</a:t>
            </a:r>
            <a:r>
              <a:rPr lang="cs-CZ" dirty="0" smtClean="0"/>
              <a:t> </a:t>
            </a:r>
            <a:r>
              <a:rPr lang="cs-CZ" i="1" dirty="0" smtClean="0"/>
              <a:t>Entente</a:t>
            </a:r>
            <a:r>
              <a:rPr lang="cs-CZ" dirty="0" smtClean="0"/>
              <a:t> </a:t>
            </a:r>
            <a:r>
              <a:rPr lang="cs-CZ" i="1" dirty="0" err="1" smtClean="0"/>
              <a:t>Cordial</a:t>
            </a:r>
            <a:r>
              <a:rPr lang="cs-CZ" i="1" dirty="0" smtClean="0"/>
              <a:t> </a:t>
            </a:r>
            <a:r>
              <a:rPr lang="cs-CZ" dirty="0" err="1" smtClean="0"/>
              <a:t>concluded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i="1" dirty="0" smtClean="0"/>
              <a:t>France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i="1" dirty="0" smtClean="0"/>
              <a:t>Great </a:t>
            </a:r>
            <a:r>
              <a:rPr lang="cs-CZ" i="1" dirty="0" err="1" smtClean="0"/>
              <a:t>Britain</a:t>
            </a:r>
            <a:r>
              <a:rPr lang="cs-CZ" dirty="0" smtClean="0"/>
              <a:t> (</a:t>
            </a:r>
            <a:r>
              <a:rPr lang="cs-CZ" dirty="0" err="1" smtClean="0"/>
              <a:t>affraid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strong</a:t>
            </a:r>
            <a:r>
              <a:rPr lang="cs-CZ" dirty="0" smtClean="0"/>
              <a:t> </a:t>
            </a:r>
            <a:r>
              <a:rPr lang="cs-CZ" dirty="0" err="1" smtClean="0"/>
              <a:t>Germany</a:t>
            </a:r>
            <a:r>
              <a:rPr lang="cs-CZ" dirty="0" smtClean="0"/>
              <a:t>)</a:t>
            </a:r>
          </a:p>
          <a:p>
            <a:pPr lvl="0"/>
            <a:r>
              <a:rPr lang="cs-CZ" dirty="0" smtClean="0"/>
              <a:t>1907 – </a:t>
            </a:r>
            <a:r>
              <a:rPr lang="cs-CZ" i="1" dirty="0" err="1" smtClean="0"/>
              <a:t>Russia</a:t>
            </a:r>
            <a:r>
              <a:rPr lang="cs-CZ" dirty="0" smtClean="0"/>
              <a:t> + </a:t>
            </a:r>
            <a:r>
              <a:rPr lang="cs-CZ" i="1" dirty="0" err="1" smtClean="0"/>
              <a:t>Britain</a:t>
            </a:r>
            <a:r>
              <a:rPr lang="cs-CZ" dirty="0" smtClean="0"/>
              <a:t> → </a:t>
            </a:r>
            <a:r>
              <a:rPr lang="cs-CZ" b="1" dirty="0" err="1" smtClean="0"/>
              <a:t>Tripple</a:t>
            </a:r>
            <a:r>
              <a:rPr lang="cs-CZ" b="1" dirty="0" smtClean="0"/>
              <a:t> Entente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239000" cy="720080"/>
          </a:xfrm>
        </p:spPr>
        <p:txBody>
          <a:bodyPr>
            <a:noAutofit/>
          </a:bodyPr>
          <a:lstStyle/>
          <a:p>
            <a:r>
              <a:rPr lang="cs-CZ" sz="2800" dirty="0" err="1" smtClean="0"/>
              <a:t>Habsburg</a:t>
            </a:r>
            <a:r>
              <a:rPr lang="cs-CZ" sz="2800" dirty="0" smtClean="0"/>
              <a:t> Monarchy</a:t>
            </a:r>
            <a:br>
              <a:rPr lang="cs-CZ" sz="2800" dirty="0" smtClean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7992888" cy="554701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defeat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revolution</a:t>
            </a:r>
            <a:r>
              <a:rPr lang="cs-CZ" dirty="0" smtClean="0"/>
              <a:t> </a:t>
            </a:r>
            <a:r>
              <a:rPr lang="cs-CZ" dirty="0" err="1" smtClean="0"/>
              <a:t>movement</a:t>
            </a:r>
            <a:r>
              <a:rPr lang="cs-CZ" dirty="0" smtClean="0"/>
              <a:t> in </a:t>
            </a:r>
            <a:r>
              <a:rPr lang="cs-CZ" dirty="0" err="1" smtClean="0"/>
              <a:t>Habsburg</a:t>
            </a:r>
            <a:r>
              <a:rPr lang="cs-CZ" dirty="0" smtClean="0"/>
              <a:t> monarchy </a:t>
            </a:r>
            <a:r>
              <a:rPr lang="cs-CZ" dirty="0" err="1" smtClean="0"/>
              <a:t>conservative</a:t>
            </a:r>
            <a:r>
              <a:rPr lang="cs-CZ" dirty="0" smtClean="0"/>
              <a:t> </a:t>
            </a:r>
            <a:r>
              <a:rPr lang="cs-CZ" dirty="0" err="1" smtClean="0"/>
              <a:t>absolutism</a:t>
            </a:r>
            <a:r>
              <a:rPr lang="cs-CZ" dirty="0" smtClean="0"/>
              <a:t> </a:t>
            </a:r>
            <a:r>
              <a:rPr lang="cs-CZ" dirty="0" err="1" smtClean="0"/>
              <a:t>again</a:t>
            </a:r>
            <a:endParaRPr lang="cs-CZ" dirty="0" smtClean="0"/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ruler</a:t>
            </a:r>
            <a:r>
              <a:rPr lang="cs-CZ" dirty="0" smtClean="0"/>
              <a:t> – </a:t>
            </a:r>
            <a:r>
              <a:rPr lang="cs-CZ" dirty="0" err="1" smtClean="0"/>
              <a:t>Emperor</a:t>
            </a:r>
            <a:r>
              <a:rPr lang="cs-CZ" dirty="0" smtClean="0"/>
              <a:t> </a:t>
            </a:r>
          </a:p>
          <a:p>
            <a:pPr lvl="0">
              <a:buNone/>
            </a:pPr>
            <a:endParaRPr lang="cs-CZ" dirty="0" smtClean="0"/>
          </a:p>
          <a:p>
            <a:pPr lvl="0">
              <a:buNone/>
            </a:pPr>
            <a:r>
              <a:rPr lang="cs-CZ" b="1" dirty="0" err="1" smtClean="0"/>
              <a:t>Franz</a:t>
            </a:r>
            <a:r>
              <a:rPr lang="cs-CZ" b="1" dirty="0" smtClean="0"/>
              <a:t> </a:t>
            </a:r>
            <a:r>
              <a:rPr lang="cs-CZ" b="1" dirty="0" err="1" smtClean="0"/>
              <a:t>Joseph</a:t>
            </a:r>
            <a:r>
              <a:rPr lang="cs-CZ" b="1" dirty="0" smtClean="0"/>
              <a:t> I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Austria</a:t>
            </a:r>
            <a:r>
              <a:rPr lang="cs-CZ" b="1" dirty="0" smtClean="0"/>
              <a:t> </a:t>
            </a:r>
            <a:r>
              <a:rPr lang="cs-CZ" dirty="0" smtClean="0"/>
              <a:t>(1848–1916) </a:t>
            </a:r>
          </a:p>
          <a:p>
            <a:pPr lvl="0"/>
            <a:r>
              <a:rPr lang="cs-CZ" dirty="0" smtClean="0"/>
              <a:t>1851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constitution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cancelled</a:t>
            </a:r>
            <a:r>
              <a:rPr lang="cs-CZ" dirty="0" smtClean="0"/>
              <a:t> –</a:t>
            </a:r>
            <a:r>
              <a:rPr lang="cs-CZ" dirty="0" err="1" smtClean="0"/>
              <a:t>neoabsolutism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introduced</a:t>
            </a:r>
            <a:r>
              <a:rPr lang="cs-CZ" dirty="0" smtClean="0"/>
              <a:t> </a:t>
            </a:r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main</a:t>
            </a:r>
            <a:r>
              <a:rPr lang="cs-CZ" dirty="0" smtClean="0"/>
              <a:t> personality – </a:t>
            </a:r>
            <a:r>
              <a:rPr lang="cs-CZ" dirty="0" err="1" smtClean="0"/>
              <a:t>the</a:t>
            </a:r>
            <a:r>
              <a:rPr lang="cs-CZ" dirty="0" smtClean="0"/>
              <a:t> Prime </a:t>
            </a:r>
            <a:r>
              <a:rPr lang="cs-CZ" dirty="0" err="1" smtClean="0"/>
              <a:t>Minister</a:t>
            </a:r>
            <a:r>
              <a:rPr lang="cs-CZ" b="1" dirty="0" smtClean="0"/>
              <a:t> Alexander </a:t>
            </a:r>
            <a:r>
              <a:rPr lang="cs-CZ" b="1" dirty="0" err="1" smtClean="0"/>
              <a:t>Bach</a:t>
            </a:r>
            <a:r>
              <a:rPr lang="cs-CZ" b="1" dirty="0" smtClean="0"/>
              <a:t> </a:t>
            </a:r>
            <a:r>
              <a:rPr lang="cs-CZ" dirty="0" smtClean="0"/>
              <a:t>→ </a:t>
            </a:r>
            <a:r>
              <a:rPr lang="cs-CZ" i="1" dirty="0" err="1" smtClean="0"/>
              <a:t>Bach</a:t>
            </a:r>
            <a:r>
              <a:rPr lang="cs-CZ" i="1" dirty="0" smtClean="0"/>
              <a:t>´s </a:t>
            </a:r>
            <a:r>
              <a:rPr lang="cs-CZ" i="1" dirty="0" err="1" smtClean="0"/>
              <a:t>absolutism</a:t>
            </a:r>
            <a:endParaRPr lang="cs-CZ" dirty="0" smtClean="0"/>
          </a:p>
          <a:p>
            <a:pPr lvl="0"/>
            <a:r>
              <a:rPr lang="cs-CZ" dirty="0" smtClean="0"/>
              <a:t>police </a:t>
            </a:r>
            <a:r>
              <a:rPr lang="cs-CZ" dirty="0" err="1" smtClean="0"/>
              <a:t>regime</a:t>
            </a:r>
            <a:r>
              <a:rPr lang="cs-CZ" dirty="0" smtClean="0"/>
              <a:t>, </a:t>
            </a:r>
            <a:r>
              <a:rPr lang="cs-CZ" dirty="0" err="1" smtClean="0"/>
              <a:t>centralism</a:t>
            </a:r>
            <a:r>
              <a:rPr lang="cs-CZ" dirty="0" smtClean="0"/>
              <a:t>, </a:t>
            </a:r>
            <a:r>
              <a:rPr lang="cs-CZ" dirty="0" err="1" smtClean="0"/>
              <a:t>control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public </a:t>
            </a:r>
            <a:r>
              <a:rPr lang="cs-CZ" dirty="0" err="1" smtClean="0"/>
              <a:t>life</a:t>
            </a:r>
            <a:r>
              <a:rPr lang="cs-CZ" dirty="0" smtClean="0"/>
              <a:t>, </a:t>
            </a:r>
            <a:r>
              <a:rPr lang="cs-CZ" dirty="0" err="1" smtClean="0"/>
              <a:t>strict</a:t>
            </a:r>
            <a:r>
              <a:rPr lang="cs-CZ" dirty="0" smtClean="0"/>
              <a:t> </a:t>
            </a:r>
            <a:r>
              <a:rPr lang="cs-CZ" dirty="0" err="1" smtClean="0"/>
              <a:t>censorship</a:t>
            </a:r>
            <a:endParaRPr lang="cs-CZ" dirty="0" smtClean="0"/>
          </a:p>
          <a:p>
            <a:pPr lvl="0"/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rights</a:t>
            </a:r>
            <a:r>
              <a:rPr lang="cs-CZ" dirty="0" smtClean="0"/>
              <a:t> </a:t>
            </a:r>
            <a:r>
              <a:rPr lang="cs-CZ" dirty="0" err="1" smtClean="0"/>
              <a:t>cancelled</a:t>
            </a:r>
            <a:endParaRPr lang="cs-CZ" dirty="0" smtClean="0"/>
          </a:p>
          <a:p>
            <a:pPr lvl="0"/>
            <a:r>
              <a:rPr lang="cs-CZ" dirty="0" err="1" smtClean="0"/>
              <a:t>kept</a:t>
            </a:r>
            <a:r>
              <a:rPr lang="cs-CZ" dirty="0" smtClean="0"/>
              <a:t> – </a:t>
            </a:r>
            <a:r>
              <a:rPr lang="cs-CZ" dirty="0" err="1" smtClean="0"/>
              <a:t>eqality</a:t>
            </a:r>
            <a:r>
              <a:rPr lang="cs-CZ" dirty="0" smtClean="0"/>
              <a:t> </a:t>
            </a:r>
            <a:r>
              <a:rPr lang="cs-CZ" dirty="0" err="1" smtClean="0"/>
              <a:t>before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law</a:t>
            </a:r>
            <a:r>
              <a:rPr lang="cs-CZ" dirty="0" smtClean="0"/>
              <a:t>,  </a:t>
            </a:r>
            <a:r>
              <a:rPr lang="cs-CZ" dirty="0" err="1" smtClean="0"/>
              <a:t>freedom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religion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cancellation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serfdom</a:t>
            </a:r>
            <a:endParaRPr lang="cs-CZ" dirty="0" smtClean="0"/>
          </a:p>
          <a:p>
            <a:pPr lvl="0"/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reforms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239000" cy="516672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Balkan</a:t>
            </a:r>
            <a:r>
              <a:rPr lang="cs-CZ" sz="2800" dirty="0" smtClean="0"/>
              <a:t> </a:t>
            </a:r>
            <a:r>
              <a:rPr lang="cs-CZ" sz="2800" dirty="0" err="1" smtClean="0"/>
              <a:t>Wars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764704"/>
            <a:ext cx="8208912" cy="590465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conflict</a:t>
            </a:r>
            <a:r>
              <a:rPr lang="cs-CZ" dirty="0" smtClean="0"/>
              <a:t> in </a:t>
            </a:r>
            <a:r>
              <a:rPr lang="cs-CZ" dirty="0" err="1" smtClean="0"/>
              <a:t>Europe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40 </a:t>
            </a:r>
            <a:r>
              <a:rPr lang="cs-CZ" dirty="0" err="1" smtClean="0"/>
              <a:t>years</a:t>
            </a:r>
            <a:endParaRPr lang="cs-CZ" dirty="0" smtClean="0"/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Balkan</a:t>
            </a:r>
            <a:r>
              <a:rPr lang="cs-CZ" dirty="0" smtClean="0"/>
              <a:t> </a:t>
            </a:r>
            <a:r>
              <a:rPr lang="cs-CZ" dirty="0" err="1" smtClean="0"/>
              <a:t>nations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fighting</a:t>
            </a:r>
            <a:r>
              <a:rPr lang="cs-CZ" dirty="0" smtClean="0"/>
              <a:t> 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dirty="0" err="1" smtClean="0"/>
              <a:t>Turkey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occupiing</a:t>
            </a:r>
            <a:r>
              <a:rPr lang="cs-CZ" dirty="0" smtClean="0"/>
              <a:t> </a:t>
            </a:r>
            <a:r>
              <a:rPr lang="cs-CZ" dirty="0" err="1" smtClean="0"/>
              <a:t>them</a:t>
            </a:r>
            <a:endParaRPr lang="cs-CZ" dirty="0" smtClean="0"/>
          </a:p>
          <a:p>
            <a:pPr lvl="0"/>
            <a:r>
              <a:rPr lang="cs-CZ" b="1" dirty="0" smtClean="0"/>
              <a:t>1912–1913</a:t>
            </a:r>
            <a:r>
              <a:rPr lang="cs-CZ" dirty="0" smtClean="0"/>
              <a:t> - </a:t>
            </a:r>
            <a:r>
              <a:rPr lang="cs-CZ" b="1" dirty="0" smtClean="0"/>
              <a:t>1</a:t>
            </a:r>
            <a:r>
              <a:rPr lang="cs-CZ" b="1" baseline="30000" dirty="0" smtClean="0"/>
              <a:t>st</a:t>
            </a:r>
            <a:r>
              <a:rPr lang="cs-CZ" b="1" dirty="0" smtClean="0"/>
              <a:t> </a:t>
            </a:r>
            <a:r>
              <a:rPr lang="cs-CZ" b="1" dirty="0" err="1" smtClean="0"/>
              <a:t>Balkan</a:t>
            </a:r>
            <a:r>
              <a:rPr lang="cs-CZ" b="1" dirty="0" smtClean="0"/>
              <a:t> </a:t>
            </a:r>
            <a:r>
              <a:rPr lang="cs-CZ" b="1" dirty="0" err="1" smtClean="0"/>
              <a:t>War</a:t>
            </a:r>
            <a:r>
              <a:rPr lang="cs-CZ" dirty="0" smtClean="0"/>
              <a:t> – </a:t>
            </a:r>
            <a:r>
              <a:rPr lang="cs-CZ" dirty="0" err="1" smtClean="0"/>
              <a:t>so</a:t>
            </a:r>
            <a:r>
              <a:rPr lang="cs-CZ" dirty="0" smtClean="0"/>
              <a:t> </a:t>
            </a:r>
            <a:r>
              <a:rPr lang="cs-CZ" dirty="0" err="1" smtClean="0"/>
              <a:t>called</a:t>
            </a:r>
            <a:r>
              <a:rPr lang="cs-CZ" dirty="0" smtClean="0"/>
              <a:t> </a:t>
            </a:r>
            <a:r>
              <a:rPr lang="cs-CZ" i="1" dirty="0" err="1" smtClean="0"/>
              <a:t>Balkan</a:t>
            </a:r>
            <a:r>
              <a:rPr lang="cs-CZ" i="1" dirty="0" smtClean="0"/>
              <a:t> </a:t>
            </a:r>
            <a:r>
              <a:rPr lang="cs-CZ" i="1" dirty="0" err="1" smtClean="0"/>
              <a:t>League</a:t>
            </a:r>
            <a:r>
              <a:rPr lang="cs-CZ" dirty="0" smtClean="0"/>
              <a:t> (</a:t>
            </a:r>
            <a:r>
              <a:rPr lang="cs-CZ" dirty="0" err="1" smtClean="0"/>
              <a:t>Bulgaria</a:t>
            </a:r>
            <a:r>
              <a:rPr lang="cs-CZ" dirty="0" smtClean="0"/>
              <a:t>, </a:t>
            </a:r>
            <a:r>
              <a:rPr lang="cs-CZ" dirty="0" err="1" smtClean="0"/>
              <a:t>Serbia</a:t>
            </a:r>
            <a:r>
              <a:rPr lang="cs-CZ" dirty="0" smtClean="0"/>
              <a:t>, </a:t>
            </a:r>
            <a:r>
              <a:rPr lang="cs-CZ" dirty="0" err="1" smtClean="0"/>
              <a:t>Greece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Montenegro</a:t>
            </a:r>
            <a:r>
              <a:rPr lang="cs-CZ" dirty="0" smtClean="0"/>
              <a:t>) X </a:t>
            </a:r>
            <a:r>
              <a:rPr lang="cs-CZ" dirty="0" err="1" smtClean="0"/>
              <a:t>Turkey</a:t>
            </a:r>
            <a:r>
              <a:rPr lang="cs-CZ" dirty="0" smtClean="0"/>
              <a:t> – </a:t>
            </a:r>
            <a:r>
              <a:rPr lang="cs-CZ" dirty="0" err="1" smtClean="0"/>
              <a:t>Turkey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defeated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European</a:t>
            </a:r>
            <a:r>
              <a:rPr lang="cs-CZ" dirty="0" smtClean="0"/>
              <a:t> </a:t>
            </a:r>
            <a:r>
              <a:rPr lang="cs-CZ" dirty="0" err="1" smtClean="0"/>
              <a:t>areas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liberated</a:t>
            </a:r>
            <a:endParaRPr lang="cs-CZ" dirty="0" smtClean="0"/>
          </a:p>
          <a:p>
            <a:pPr lvl="0"/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then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former</a:t>
            </a:r>
            <a:r>
              <a:rPr lang="cs-CZ" dirty="0" smtClean="0"/>
              <a:t> </a:t>
            </a:r>
            <a:r>
              <a:rPr lang="cs-CZ" dirty="0" err="1" smtClean="0"/>
              <a:t>allies</a:t>
            </a:r>
            <a:r>
              <a:rPr lang="cs-CZ" dirty="0" smtClean="0"/>
              <a:t> </a:t>
            </a:r>
            <a:r>
              <a:rPr lang="cs-CZ" dirty="0" err="1" smtClean="0"/>
              <a:t>started</a:t>
            </a:r>
            <a:r>
              <a:rPr lang="cs-CZ" dirty="0" smtClean="0"/>
              <a:t> to </a:t>
            </a:r>
            <a:r>
              <a:rPr lang="cs-CZ" dirty="0" err="1" smtClean="0"/>
              <a:t>fight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each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because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deviding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liberated</a:t>
            </a:r>
            <a:r>
              <a:rPr lang="cs-CZ" dirty="0" smtClean="0"/>
              <a:t> </a:t>
            </a:r>
            <a:r>
              <a:rPr lang="cs-CZ" dirty="0" err="1" smtClean="0"/>
              <a:t>areas</a:t>
            </a:r>
            <a:r>
              <a:rPr lang="cs-CZ" dirty="0" smtClean="0"/>
              <a:t>, </a:t>
            </a:r>
            <a:r>
              <a:rPr lang="cs-CZ" dirty="0" err="1" smtClean="0"/>
              <a:t>Bulgaria</a:t>
            </a:r>
            <a:r>
              <a:rPr lang="cs-CZ" dirty="0" smtClean="0"/>
              <a:t> had </a:t>
            </a:r>
            <a:r>
              <a:rPr lang="cs-CZ" dirty="0" err="1" smtClean="0"/>
              <a:t>greatest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</a:t>
            </a:r>
            <a:r>
              <a:rPr lang="cs-CZ" dirty="0" err="1" smtClean="0"/>
              <a:t>casualties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invested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most 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deliberated</a:t>
            </a:r>
            <a:r>
              <a:rPr lang="cs-CZ" dirty="0" smtClean="0"/>
              <a:t> </a:t>
            </a:r>
            <a:r>
              <a:rPr lang="cs-CZ" dirty="0" err="1" smtClean="0"/>
              <a:t>areas</a:t>
            </a:r>
            <a:r>
              <a:rPr lang="cs-CZ" dirty="0" smtClean="0"/>
              <a:t> (</a:t>
            </a:r>
            <a:r>
              <a:rPr lang="cs-CZ" dirty="0" err="1" smtClean="0"/>
              <a:t>Macedonia</a:t>
            </a:r>
            <a:r>
              <a:rPr lang="cs-CZ" dirty="0" smtClean="0"/>
              <a:t>, </a:t>
            </a:r>
            <a:r>
              <a:rPr lang="cs-CZ" dirty="0" err="1" smtClean="0"/>
              <a:t>Thrakia</a:t>
            </a:r>
            <a:r>
              <a:rPr lang="cs-CZ" dirty="0" smtClean="0"/>
              <a:t>) </a:t>
            </a:r>
            <a:r>
              <a:rPr lang="cs-CZ" dirty="0" err="1" smtClean="0"/>
              <a:t>got</a:t>
            </a:r>
            <a:r>
              <a:rPr lang="cs-CZ" dirty="0" smtClean="0"/>
              <a:t> </a:t>
            </a:r>
            <a:r>
              <a:rPr lang="cs-CZ" dirty="0" err="1" smtClean="0"/>
              <a:t>especially</a:t>
            </a:r>
            <a:r>
              <a:rPr lang="cs-CZ" dirty="0" smtClean="0"/>
              <a:t> </a:t>
            </a:r>
            <a:r>
              <a:rPr lang="cs-CZ" dirty="0" err="1" smtClean="0"/>
              <a:t>Greece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Serbia</a:t>
            </a:r>
            <a:r>
              <a:rPr lang="cs-CZ" dirty="0" smtClean="0"/>
              <a:t> → </a:t>
            </a:r>
            <a:r>
              <a:rPr lang="cs-CZ" dirty="0" err="1" smtClean="0"/>
              <a:t>Bulgaria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dissatisfied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declared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on </a:t>
            </a:r>
            <a:r>
              <a:rPr lang="cs-CZ" dirty="0" err="1" smtClean="0"/>
              <a:t>Greece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Serbia</a:t>
            </a:r>
            <a:r>
              <a:rPr lang="cs-CZ" dirty="0" smtClean="0"/>
              <a:t> → </a:t>
            </a:r>
            <a:r>
              <a:rPr lang="cs-CZ" b="1" dirty="0" smtClean="0"/>
              <a:t>2</a:t>
            </a:r>
            <a:r>
              <a:rPr lang="cs-CZ" b="1" baseline="30000" dirty="0" smtClean="0"/>
              <a:t>nd</a:t>
            </a:r>
            <a:r>
              <a:rPr lang="cs-CZ" b="1" dirty="0" smtClean="0"/>
              <a:t> </a:t>
            </a:r>
            <a:r>
              <a:rPr lang="cs-CZ" b="1" dirty="0" err="1" smtClean="0"/>
              <a:t>Balkan</a:t>
            </a:r>
            <a:r>
              <a:rPr lang="cs-CZ" b="1" dirty="0" smtClean="0"/>
              <a:t> </a:t>
            </a:r>
            <a:r>
              <a:rPr lang="cs-CZ" b="1" dirty="0" err="1" smtClean="0"/>
              <a:t>War</a:t>
            </a:r>
            <a:r>
              <a:rPr lang="cs-CZ" b="1" dirty="0" smtClean="0"/>
              <a:t> – 1913 </a:t>
            </a:r>
            <a:endParaRPr lang="cs-CZ" dirty="0" smtClean="0"/>
          </a:p>
          <a:p>
            <a:pPr lvl="0"/>
            <a:r>
              <a:rPr lang="cs-CZ" dirty="0" err="1" smtClean="0"/>
              <a:t>Turkey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Rumania</a:t>
            </a:r>
            <a:r>
              <a:rPr lang="cs-CZ" dirty="0" smtClean="0"/>
              <a:t> </a:t>
            </a:r>
            <a:r>
              <a:rPr lang="cs-CZ" dirty="0" err="1" smtClean="0"/>
              <a:t>joined</a:t>
            </a:r>
            <a:r>
              <a:rPr lang="cs-CZ" dirty="0" smtClean="0"/>
              <a:t> </a:t>
            </a:r>
            <a:r>
              <a:rPr lang="cs-CZ" dirty="0" err="1" smtClean="0"/>
              <a:t>Greece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Serbia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fighting</a:t>
            </a:r>
            <a:r>
              <a:rPr lang="cs-CZ" dirty="0" smtClean="0"/>
              <a:t> 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dirty="0" err="1" smtClean="0"/>
              <a:t>Bulgaria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defeated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lost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areas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obtained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1</a:t>
            </a:r>
            <a:r>
              <a:rPr lang="cs-CZ" baseline="30000" dirty="0" smtClean="0"/>
              <a:t>st</a:t>
            </a:r>
            <a:r>
              <a:rPr lang="cs-CZ" dirty="0" smtClean="0"/>
              <a:t> </a:t>
            </a:r>
            <a:r>
              <a:rPr lang="cs-CZ" dirty="0" err="1" smtClean="0"/>
              <a:t>Balkan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endParaRPr lang="cs-CZ" dirty="0" smtClean="0"/>
          </a:p>
          <a:p>
            <a:pPr lvl="0"/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Serbia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dissatisfied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results</a:t>
            </a:r>
            <a:r>
              <a:rPr lang="cs-CZ" dirty="0" smtClean="0"/>
              <a:t> 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wars</a:t>
            </a:r>
            <a:r>
              <a:rPr lang="cs-CZ" dirty="0" smtClean="0"/>
              <a:t> (</a:t>
            </a:r>
            <a:r>
              <a:rPr lang="cs-CZ" dirty="0" err="1" smtClean="0"/>
              <a:t>Serbia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expecting</a:t>
            </a:r>
            <a:r>
              <a:rPr lang="cs-CZ" dirty="0" smtClean="0"/>
              <a:t> </a:t>
            </a:r>
            <a:r>
              <a:rPr lang="cs-CZ" dirty="0" err="1" smtClean="0"/>
              <a:t>enlargement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territory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wanted</a:t>
            </a:r>
            <a:r>
              <a:rPr lang="cs-CZ" dirty="0" smtClean="0"/>
              <a:t> to </a:t>
            </a:r>
            <a:r>
              <a:rPr lang="cs-CZ" dirty="0" err="1" smtClean="0"/>
              <a:t>raise</a:t>
            </a:r>
            <a:r>
              <a:rPr lang="cs-CZ" dirty="0" smtClean="0"/>
              <a:t> </a:t>
            </a:r>
            <a:r>
              <a:rPr lang="cs-CZ" dirty="0" err="1" smtClean="0"/>
              <a:t>Adriatic</a:t>
            </a:r>
            <a:r>
              <a:rPr lang="cs-CZ" dirty="0" smtClean="0"/>
              <a:t> </a:t>
            </a:r>
            <a:r>
              <a:rPr lang="cs-CZ" dirty="0" err="1" smtClean="0"/>
              <a:t>coast</a:t>
            </a:r>
            <a:r>
              <a:rPr lang="cs-CZ" dirty="0" smtClean="0"/>
              <a:t> 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instead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Albania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formed</a:t>
            </a:r>
            <a:r>
              <a:rPr lang="cs-CZ" dirty="0" smtClean="0"/>
              <a:t>)</a:t>
            </a:r>
          </a:p>
          <a:p>
            <a:pPr lvl="0"/>
            <a:r>
              <a:rPr lang="cs-CZ" dirty="0" err="1" smtClean="0"/>
              <a:t>Serbia</a:t>
            </a:r>
            <a:r>
              <a:rPr lang="cs-CZ" dirty="0" smtClean="0"/>
              <a:t> </a:t>
            </a:r>
            <a:r>
              <a:rPr lang="cs-CZ" dirty="0" err="1" smtClean="0"/>
              <a:t>started</a:t>
            </a:r>
            <a:r>
              <a:rPr lang="cs-CZ" dirty="0" smtClean="0"/>
              <a:t> to </a:t>
            </a:r>
            <a:r>
              <a:rPr lang="cs-CZ" dirty="0" err="1" smtClean="0"/>
              <a:t>prepair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– </a:t>
            </a:r>
            <a:r>
              <a:rPr lang="cs-CZ" dirty="0" err="1" smtClean="0"/>
              <a:t>wanted</a:t>
            </a:r>
            <a:r>
              <a:rPr lang="cs-CZ" dirty="0" smtClean="0"/>
              <a:t> tu </a:t>
            </a:r>
            <a:r>
              <a:rPr lang="cs-CZ" dirty="0" err="1" smtClean="0"/>
              <a:t>unify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southern</a:t>
            </a:r>
            <a:r>
              <a:rPr lang="cs-CZ" dirty="0" smtClean="0"/>
              <a:t> </a:t>
            </a:r>
            <a:r>
              <a:rPr lang="cs-CZ" dirty="0" err="1" smtClean="0"/>
              <a:t>Slavs</a:t>
            </a:r>
            <a:r>
              <a:rPr lang="cs-CZ" dirty="0" smtClean="0"/>
              <a:t> – </a:t>
            </a:r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living</a:t>
            </a:r>
            <a:r>
              <a:rPr lang="cs-CZ" dirty="0" smtClean="0"/>
              <a:t> in </a:t>
            </a:r>
            <a:r>
              <a:rPr lang="cs-CZ" dirty="0" err="1" smtClean="0"/>
              <a:t>Austria</a:t>
            </a:r>
            <a:r>
              <a:rPr lang="cs-CZ" dirty="0" smtClean="0"/>
              <a:t>-</a:t>
            </a:r>
            <a:r>
              <a:rPr lang="cs-CZ" dirty="0" err="1" smtClean="0"/>
              <a:t>Hungary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42048" cy="504056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Balkan</a:t>
            </a:r>
            <a:r>
              <a:rPr lang="cs-CZ" sz="2800" dirty="0" smtClean="0"/>
              <a:t> </a:t>
            </a:r>
            <a:r>
              <a:rPr lang="cs-CZ" sz="2800" dirty="0" err="1" smtClean="0"/>
              <a:t>Wars</a:t>
            </a:r>
            <a:endParaRPr lang="cs-CZ" sz="280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79512" y="5877272"/>
            <a:ext cx="3520440" cy="457200"/>
          </a:xfrm>
        </p:spPr>
        <p:txBody>
          <a:bodyPr/>
          <a:lstStyle/>
          <a:p>
            <a:r>
              <a:rPr lang="cs-CZ" dirty="0" smtClean="0"/>
              <a:t>1st </a:t>
            </a:r>
            <a:r>
              <a:rPr lang="cs-CZ" dirty="0" err="1" smtClean="0"/>
              <a:t>Balkan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>
          <a:xfrm>
            <a:off x="5076056" y="5877272"/>
            <a:ext cx="3520440" cy="457200"/>
          </a:xfrm>
        </p:spPr>
        <p:txBody>
          <a:bodyPr/>
          <a:lstStyle/>
          <a:p>
            <a:r>
              <a:rPr lang="cs-CZ" dirty="0" smtClean="0"/>
              <a:t>2nd </a:t>
            </a:r>
            <a:r>
              <a:rPr lang="cs-CZ" dirty="0" err="1" smtClean="0"/>
              <a:t>Balkan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endParaRPr lang="cs-CZ" dirty="0"/>
          </a:p>
        </p:txBody>
      </p:sp>
      <p:pic>
        <p:nvPicPr>
          <p:cNvPr id="4" name="Zástupný symbol pro obsah 3" descr="first_balkan_war_map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4123889" cy="3816424"/>
          </a:xfrm>
        </p:spPr>
      </p:pic>
      <p:pic>
        <p:nvPicPr>
          <p:cNvPr id="9" name="Zástupný symbol pro obsah 8" descr="Second Balkan War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700808"/>
            <a:ext cx="4454771" cy="38164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42048" cy="516672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Habsburg</a:t>
            </a:r>
            <a:r>
              <a:rPr lang="cs-CZ" sz="2800" dirty="0" smtClean="0"/>
              <a:t> Monarchy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980728"/>
            <a:ext cx="3168352" cy="568863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b="1" dirty="0" err="1" smtClean="0"/>
              <a:t>foreign</a:t>
            </a:r>
            <a:r>
              <a:rPr lang="cs-CZ" b="1" dirty="0" smtClean="0"/>
              <a:t> </a:t>
            </a:r>
            <a:r>
              <a:rPr lang="cs-CZ" b="1" dirty="0" err="1" smtClean="0"/>
              <a:t>policy</a:t>
            </a:r>
            <a:r>
              <a:rPr lang="cs-CZ" b="1" dirty="0" smtClean="0"/>
              <a:t> – </a:t>
            </a:r>
            <a:r>
              <a:rPr lang="cs-CZ" b="1" dirty="0" err="1" smtClean="0"/>
              <a:t>unsuccesful</a:t>
            </a:r>
            <a:endParaRPr lang="cs-CZ" dirty="0" smtClean="0"/>
          </a:p>
          <a:p>
            <a:pPr lvl="0"/>
            <a:r>
              <a:rPr lang="cs-CZ" dirty="0" smtClean="0"/>
              <a:t>neutrality in </a:t>
            </a:r>
            <a:r>
              <a:rPr lang="cs-CZ" b="1" i="1" dirty="0" err="1" smtClean="0"/>
              <a:t>Crimean</a:t>
            </a:r>
            <a:r>
              <a:rPr lang="cs-CZ" b="1" i="1" dirty="0" smtClean="0"/>
              <a:t> </a:t>
            </a:r>
            <a:r>
              <a:rPr lang="cs-CZ" b="1" i="1" dirty="0" err="1" smtClean="0"/>
              <a:t>War</a:t>
            </a:r>
            <a:r>
              <a:rPr lang="cs-CZ" dirty="0" smtClean="0"/>
              <a:t> </a:t>
            </a:r>
            <a:r>
              <a:rPr lang="cs-CZ" b="1" i="1" dirty="0" smtClean="0"/>
              <a:t>1853–1856 -</a:t>
            </a:r>
            <a:r>
              <a:rPr lang="cs-CZ" dirty="0" smtClean="0"/>
              <a:t> </a:t>
            </a:r>
            <a:r>
              <a:rPr lang="cs-CZ" dirty="0" err="1" smtClean="0"/>
              <a:t>Austrian</a:t>
            </a:r>
            <a:r>
              <a:rPr lang="cs-CZ" dirty="0" smtClean="0"/>
              <a:t> </a:t>
            </a:r>
            <a:r>
              <a:rPr lang="cs-CZ" dirty="0" err="1" smtClean="0"/>
              <a:t>Emperor</a:t>
            </a:r>
            <a:r>
              <a:rPr lang="cs-CZ" dirty="0" smtClean="0"/>
              <a:t> </a:t>
            </a:r>
            <a:r>
              <a:rPr lang="cs-CZ" dirty="0" err="1" smtClean="0"/>
              <a:t>agreed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intervention</a:t>
            </a:r>
            <a:r>
              <a:rPr lang="cs-CZ" dirty="0" smtClean="0"/>
              <a:t> 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did</a:t>
            </a:r>
            <a:r>
              <a:rPr lang="cs-CZ" dirty="0" smtClean="0"/>
              <a:t> not support </a:t>
            </a:r>
            <a:r>
              <a:rPr lang="cs-CZ" dirty="0" err="1" smtClean="0"/>
              <a:t>it</a:t>
            </a:r>
            <a:r>
              <a:rPr lang="cs-CZ" dirty="0" smtClean="0"/>
              <a:t>, </a:t>
            </a:r>
            <a:r>
              <a:rPr lang="cs-CZ" dirty="0" err="1" smtClean="0"/>
              <a:t>declared</a:t>
            </a:r>
            <a:r>
              <a:rPr lang="cs-CZ" dirty="0" smtClean="0"/>
              <a:t> neutrality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caused</a:t>
            </a:r>
            <a:r>
              <a:rPr lang="cs-CZ" dirty="0" smtClean="0"/>
              <a:t> </a:t>
            </a:r>
            <a:r>
              <a:rPr lang="cs-CZ" dirty="0" err="1" smtClean="0"/>
              <a:t>international</a:t>
            </a:r>
            <a:r>
              <a:rPr lang="cs-CZ" dirty="0" smtClean="0"/>
              <a:t> </a:t>
            </a:r>
            <a:r>
              <a:rPr lang="cs-CZ" dirty="0" err="1" smtClean="0"/>
              <a:t>isolation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Habsburg</a:t>
            </a:r>
            <a:r>
              <a:rPr lang="cs-CZ" dirty="0" smtClean="0"/>
              <a:t> Monarchy</a:t>
            </a:r>
          </a:p>
          <a:p>
            <a:endParaRPr lang="cs-CZ" dirty="0"/>
          </a:p>
        </p:txBody>
      </p:sp>
      <p:pic>
        <p:nvPicPr>
          <p:cNvPr id="5" name="Zástupný symbol pro obsah 4" descr="crimean_war_1853-6_ma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412776"/>
            <a:ext cx="5700790" cy="43685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Habsburg</a:t>
            </a:r>
            <a:r>
              <a:rPr lang="cs-CZ" sz="2800" dirty="0" smtClean="0"/>
              <a:t> Monarchy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80728"/>
            <a:ext cx="8136904" cy="5877272"/>
          </a:xfrm>
        </p:spPr>
        <p:txBody>
          <a:bodyPr>
            <a:normAutofit/>
          </a:bodyPr>
          <a:lstStyle/>
          <a:p>
            <a:pPr lvl="0"/>
            <a:r>
              <a:rPr lang="cs-CZ" dirty="0" smtClean="0"/>
              <a:t>1859 – </a:t>
            </a:r>
            <a:r>
              <a:rPr lang="cs-CZ" b="1" i="1" dirty="0" err="1" smtClean="0"/>
              <a:t>the</a:t>
            </a:r>
            <a:r>
              <a:rPr lang="cs-CZ" b="1" i="1" dirty="0" smtClean="0"/>
              <a:t> </a:t>
            </a:r>
            <a:r>
              <a:rPr lang="cs-CZ" b="1" i="1" dirty="0" err="1" smtClean="0"/>
              <a:t>war</a:t>
            </a:r>
            <a:r>
              <a:rPr lang="cs-CZ" b="1" i="1" dirty="0" smtClean="0"/>
              <a:t> </a:t>
            </a:r>
            <a:r>
              <a:rPr lang="cs-CZ" b="1" i="1" dirty="0" err="1" smtClean="0"/>
              <a:t>with</a:t>
            </a:r>
            <a:r>
              <a:rPr lang="cs-CZ" b="1" i="1" dirty="0" smtClean="0"/>
              <a:t> Italy</a:t>
            </a:r>
            <a:r>
              <a:rPr lang="cs-CZ" dirty="0" smtClean="0"/>
              <a:t> – </a:t>
            </a:r>
            <a:r>
              <a:rPr lang="cs-CZ" dirty="0" err="1" smtClean="0"/>
              <a:t>Habsburgs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defeated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lost</a:t>
            </a:r>
            <a:r>
              <a:rPr lang="cs-CZ" dirty="0" smtClean="0"/>
              <a:t> Lombardy</a:t>
            </a:r>
          </a:p>
          <a:p>
            <a:pPr lvl="0"/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</a:t>
            </a:r>
            <a:r>
              <a:rPr lang="cs-CZ" dirty="0" err="1" smtClean="0"/>
              <a:t>caused</a:t>
            </a:r>
            <a:r>
              <a:rPr lang="cs-CZ" dirty="0" smtClean="0"/>
              <a:t> </a:t>
            </a:r>
            <a:r>
              <a:rPr lang="cs-CZ" dirty="0" err="1" smtClean="0"/>
              <a:t>deep</a:t>
            </a:r>
            <a:r>
              <a:rPr lang="cs-CZ" dirty="0" smtClean="0"/>
              <a:t> </a:t>
            </a:r>
            <a:r>
              <a:rPr lang="cs-CZ" dirty="0" err="1" smtClean="0"/>
              <a:t>financial</a:t>
            </a:r>
            <a:r>
              <a:rPr lang="cs-CZ" dirty="0" smtClean="0"/>
              <a:t> </a:t>
            </a:r>
            <a:r>
              <a:rPr lang="cs-CZ" dirty="0" err="1" smtClean="0"/>
              <a:t>crisis</a:t>
            </a:r>
            <a:r>
              <a:rPr lang="cs-CZ" dirty="0" smtClean="0"/>
              <a:t> in </a:t>
            </a:r>
            <a:r>
              <a:rPr lang="cs-CZ" dirty="0" err="1" smtClean="0"/>
              <a:t>Habsburg</a:t>
            </a:r>
            <a:r>
              <a:rPr lang="cs-CZ" dirty="0" smtClean="0"/>
              <a:t> Monarchy</a:t>
            </a:r>
          </a:p>
          <a:p>
            <a:pPr lvl="0"/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crisis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dissatisfaction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absolutist</a:t>
            </a:r>
            <a:r>
              <a:rPr lang="cs-CZ" dirty="0" smtClean="0"/>
              <a:t> </a:t>
            </a:r>
            <a:r>
              <a:rPr lang="cs-CZ" dirty="0" err="1" smtClean="0"/>
              <a:t>policy</a:t>
            </a:r>
            <a:r>
              <a:rPr lang="cs-CZ" dirty="0" smtClean="0"/>
              <a:t> led to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end</a:t>
            </a:r>
            <a:endParaRPr lang="cs-CZ" dirty="0" smtClean="0"/>
          </a:p>
          <a:p>
            <a:pPr lvl="0"/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main</a:t>
            </a:r>
            <a:r>
              <a:rPr lang="cs-CZ" dirty="0" smtClean="0"/>
              <a:t> </a:t>
            </a:r>
            <a:r>
              <a:rPr lang="cs-CZ" dirty="0" err="1" smtClean="0"/>
              <a:t>representatives</a:t>
            </a:r>
            <a:r>
              <a:rPr lang="cs-CZ" dirty="0" smtClean="0"/>
              <a:t> </a:t>
            </a:r>
            <a:r>
              <a:rPr lang="cs-CZ" dirty="0" err="1" smtClean="0"/>
              <a:t>headed</a:t>
            </a:r>
            <a:r>
              <a:rPr lang="cs-CZ" dirty="0" smtClean="0"/>
              <a:t> by Alexander </a:t>
            </a:r>
            <a:r>
              <a:rPr lang="cs-CZ" dirty="0" err="1" smtClean="0"/>
              <a:t>Bach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withdrawn</a:t>
            </a:r>
            <a:r>
              <a:rPr lang="cs-CZ" dirty="0" smtClean="0"/>
              <a:t> </a:t>
            </a:r>
          </a:p>
          <a:p>
            <a:pPr lvl="0"/>
            <a:r>
              <a:rPr lang="cs-CZ" dirty="0" smtClean="0"/>
              <a:t>1860 –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October</a:t>
            </a:r>
            <a:r>
              <a:rPr lang="cs-CZ" b="1" dirty="0" smtClean="0"/>
              <a:t> </a:t>
            </a:r>
            <a:r>
              <a:rPr lang="cs-CZ" b="1" dirty="0" err="1" smtClean="0"/>
              <a:t>Diploma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imperial</a:t>
            </a:r>
            <a:r>
              <a:rPr lang="cs-CZ" dirty="0" smtClean="0"/>
              <a:t> </a:t>
            </a:r>
            <a:r>
              <a:rPr lang="cs-CZ" dirty="0" err="1" smtClean="0"/>
              <a:t>code</a:t>
            </a:r>
            <a:r>
              <a:rPr lang="cs-CZ" dirty="0" smtClean="0"/>
              <a:t> –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proclaimed</a:t>
            </a:r>
            <a:r>
              <a:rPr lang="cs-CZ" dirty="0" smtClean="0"/>
              <a:t> </a:t>
            </a:r>
          </a:p>
          <a:p>
            <a:pPr lvl="0"/>
            <a:r>
              <a:rPr lang="cs-CZ" dirty="0" smtClean="0"/>
              <a:t>1861 – </a:t>
            </a:r>
            <a:r>
              <a:rPr lang="cs-CZ" dirty="0" err="1" smtClean="0"/>
              <a:t>February</a:t>
            </a:r>
            <a:r>
              <a:rPr lang="cs-CZ" dirty="0" smtClean="0"/>
              <a:t> -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constitution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instroduced</a:t>
            </a:r>
            <a:r>
              <a:rPr lang="cs-CZ" dirty="0" smtClean="0"/>
              <a:t>,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beginning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parliamentary</a:t>
            </a:r>
            <a:r>
              <a:rPr lang="cs-CZ" dirty="0" smtClean="0"/>
              <a:t> monarchy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Habsburg</a:t>
            </a:r>
            <a:r>
              <a:rPr lang="cs-CZ" dirty="0" smtClean="0"/>
              <a:t> Empire</a:t>
            </a:r>
          </a:p>
          <a:p>
            <a:pPr lvl="0"/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516672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/>
              <a:t>Habsburg</a:t>
            </a:r>
            <a:r>
              <a:rPr lang="cs-CZ" sz="4000" dirty="0" smtClean="0"/>
              <a:t> </a:t>
            </a:r>
            <a:r>
              <a:rPr lang="cs-CZ" sz="3100" dirty="0" smtClean="0"/>
              <a:t>Monarchy</a:t>
            </a:r>
            <a:endParaRPr lang="cs-CZ" sz="31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80728"/>
            <a:ext cx="8424936" cy="568863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dirty="0" smtClean="0"/>
              <a:t>1866 – </a:t>
            </a:r>
            <a:r>
              <a:rPr lang="cs-CZ" b="1" dirty="0" err="1" smtClean="0"/>
              <a:t>Austrian</a:t>
            </a:r>
            <a:r>
              <a:rPr lang="cs-CZ" b="1" dirty="0" smtClean="0"/>
              <a:t>-</a:t>
            </a:r>
            <a:r>
              <a:rPr lang="cs-CZ" b="1" dirty="0" err="1" smtClean="0"/>
              <a:t>prussian</a:t>
            </a:r>
            <a:r>
              <a:rPr lang="cs-CZ" b="1" dirty="0" smtClean="0"/>
              <a:t> </a:t>
            </a:r>
            <a:r>
              <a:rPr lang="cs-CZ" b="1" dirty="0" err="1" smtClean="0"/>
              <a:t>war</a:t>
            </a:r>
            <a:endParaRPr lang="cs-CZ" dirty="0" smtClean="0"/>
          </a:p>
          <a:p>
            <a:pPr lvl="0"/>
            <a:r>
              <a:rPr lang="cs-CZ" dirty="0" err="1" smtClean="0"/>
              <a:t>Austria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defeated</a:t>
            </a:r>
            <a:endParaRPr lang="cs-CZ" dirty="0" smtClean="0"/>
          </a:p>
          <a:p>
            <a:pPr lvl="0"/>
            <a:r>
              <a:rPr lang="cs-CZ" dirty="0" err="1" smtClean="0"/>
              <a:t>Austria</a:t>
            </a:r>
            <a:r>
              <a:rPr lang="cs-CZ" dirty="0" smtClean="0"/>
              <a:t> </a:t>
            </a:r>
            <a:r>
              <a:rPr lang="cs-CZ" dirty="0" err="1" smtClean="0"/>
              <a:t>lost</a:t>
            </a:r>
            <a:r>
              <a:rPr lang="cs-CZ" dirty="0" smtClean="0"/>
              <a:t> </a:t>
            </a:r>
            <a:r>
              <a:rPr lang="cs-CZ" dirty="0" err="1" smtClean="0"/>
              <a:t>its</a:t>
            </a:r>
            <a:r>
              <a:rPr lang="cs-CZ" dirty="0" smtClean="0"/>
              <a:t> influence in Italy </a:t>
            </a:r>
            <a:r>
              <a:rPr lang="cs-CZ" dirty="0" err="1" smtClean="0"/>
              <a:t>and</a:t>
            </a:r>
            <a:r>
              <a:rPr lang="cs-CZ" dirty="0" smtClean="0"/>
              <a:t> in </a:t>
            </a:r>
            <a:r>
              <a:rPr lang="cs-CZ" dirty="0" err="1" smtClean="0"/>
              <a:t>Germany</a:t>
            </a:r>
            <a:endParaRPr lang="cs-CZ" dirty="0" smtClean="0"/>
          </a:p>
          <a:p>
            <a:pPr lvl="0"/>
            <a:r>
              <a:rPr lang="cs-CZ" dirty="0" err="1" smtClean="0"/>
              <a:t>internal</a:t>
            </a:r>
            <a:r>
              <a:rPr lang="cs-CZ" dirty="0" smtClean="0"/>
              <a:t> </a:t>
            </a:r>
            <a:r>
              <a:rPr lang="cs-CZ" dirty="0" err="1" smtClean="0"/>
              <a:t>weakness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Habsurg</a:t>
            </a:r>
            <a:r>
              <a:rPr lang="cs-CZ" dirty="0" smtClean="0"/>
              <a:t> Monarchy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shown</a:t>
            </a:r>
            <a:endParaRPr lang="cs-CZ" dirty="0" smtClean="0"/>
          </a:p>
          <a:p>
            <a:pPr lvl="0"/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used</a:t>
            </a:r>
            <a:r>
              <a:rPr lang="cs-CZ" dirty="0" smtClean="0"/>
              <a:t> by </a:t>
            </a:r>
            <a:r>
              <a:rPr lang="cs-CZ" dirty="0" err="1" smtClean="0"/>
              <a:t>Hungarians</a:t>
            </a:r>
            <a:r>
              <a:rPr lang="cs-CZ" dirty="0" smtClean="0"/>
              <a:t> –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representative</a:t>
            </a:r>
            <a:r>
              <a:rPr lang="cs-CZ" dirty="0" smtClean="0"/>
              <a:t> </a:t>
            </a:r>
            <a:r>
              <a:rPr lang="cs-CZ" dirty="0" err="1" smtClean="0"/>
              <a:t>count</a:t>
            </a:r>
            <a:r>
              <a:rPr lang="cs-CZ" dirty="0" smtClean="0"/>
              <a:t> </a:t>
            </a:r>
            <a:r>
              <a:rPr lang="cs-CZ" b="1" dirty="0" smtClean="0"/>
              <a:t>Julius </a:t>
            </a:r>
            <a:r>
              <a:rPr lang="cs-CZ" b="1" dirty="0" err="1" smtClean="0"/>
              <a:t>Andrássy</a:t>
            </a:r>
            <a:r>
              <a:rPr lang="cs-CZ" dirty="0" smtClean="0"/>
              <a:t> (1823–1890) </a:t>
            </a:r>
          </a:p>
          <a:p>
            <a:pPr lvl="0"/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refused</a:t>
            </a:r>
            <a:r>
              <a:rPr lang="cs-CZ" dirty="0" smtClean="0"/>
              <a:t> </a:t>
            </a:r>
            <a:r>
              <a:rPr lang="cs-CZ" dirty="0" err="1" smtClean="0"/>
              <a:t>centralism</a:t>
            </a:r>
            <a:r>
              <a:rPr lang="cs-CZ" dirty="0" smtClean="0"/>
              <a:t> 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federalism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proposed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Czech</a:t>
            </a:r>
            <a:r>
              <a:rPr lang="cs-CZ" dirty="0" smtClean="0"/>
              <a:t>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representation</a:t>
            </a:r>
            <a:endParaRPr lang="cs-CZ" dirty="0" smtClean="0"/>
          </a:p>
          <a:p>
            <a:pPr lvl="0"/>
            <a:r>
              <a:rPr lang="cs-CZ" dirty="0" err="1" smtClean="0"/>
              <a:t>so</a:t>
            </a:r>
            <a:r>
              <a:rPr lang="cs-CZ" dirty="0" smtClean="0"/>
              <a:t> </a:t>
            </a:r>
            <a:r>
              <a:rPr lang="cs-CZ" dirty="0" err="1" smtClean="0"/>
              <a:t>called</a:t>
            </a:r>
            <a:r>
              <a:rPr lang="cs-CZ" dirty="0" smtClean="0"/>
              <a:t> </a:t>
            </a:r>
            <a:r>
              <a:rPr lang="cs-CZ" b="1" dirty="0" err="1" smtClean="0"/>
              <a:t>Compromise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Hungary</a:t>
            </a:r>
            <a:r>
              <a:rPr lang="cs-CZ" dirty="0" smtClean="0"/>
              <a:t> in 1867</a:t>
            </a:r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empire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devided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parts</a:t>
            </a:r>
            <a:r>
              <a:rPr lang="cs-CZ" dirty="0" smtClean="0"/>
              <a:t>: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border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river</a:t>
            </a:r>
            <a:r>
              <a:rPr lang="cs-CZ" dirty="0" smtClean="0"/>
              <a:t> </a:t>
            </a:r>
            <a:r>
              <a:rPr lang="cs-CZ" dirty="0" err="1" smtClean="0"/>
              <a:t>Leithan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Austria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Hungary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dual</a:t>
            </a:r>
            <a:r>
              <a:rPr lang="cs-CZ" dirty="0" smtClean="0"/>
              <a:t> monarchy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established</a:t>
            </a:r>
            <a:endParaRPr lang="cs-CZ" dirty="0" smtClean="0"/>
          </a:p>
          <a:p>
            <a:pPr lvl="0"/>
            <a:r>
              <a:rPr lang="cs-CZ" b="1" i="1" dirty="0" err="1" smtClean="0"/>
              <a:t>Cisleithania</a:t>
            </a:r>
            <a:r>
              <a:rPr lang="cs-CZ" dirty="0" smtClean="0"/>
              <a:t> (</a:t>
            </a:r>
            <a:r>
              <a:rPr lang="cs-CZ" dirty="0" err="1" smtClean="0"/>
              <a:t>Austrian</a:t>
            </a:r>
            <a:r>
              <a:rPr lang="cs-CZ" dirty="0" smtClean="0"/>
              <a:t> </a:t>
            </a:r>
            <a:r>
              <a:rPr lang="cs-CZ" dirty="0" err="1" smtClean="0"/>
              <a:t>lands</a:t>
            </a:r>
            <a:r>
              <a:rPr lang="cs-CZ" dirty="0" smtClean="0"/>
              <a:t>, Bohemia, Moravia, </a:t>
            </a:r>
            <a:r>
              <a:rPr lang="cs-CZ" dirty="0" err="1" smtClean="0"/>
              <a:t>Galicia</a:t>
            </a:r>
            <a:r>
              <a:rPr lang="cs-CZ" dirty="0" smtClean="0"/>
              <a:t> and Bukovina, </a:t>
            </a:r>
            <a:r>
              <a:rPr lang="cs-CZ" dirty="0" err="1" smtClean="0"/>
              <a:t>Adriatic</a:t>
            </a:r>
            <a:r>
              <a:rPr lang="cs-CZ" dirty="0" smtClean="0"/>
              <a:t> </a:t>
            </a:r>
            <a:r>
              <a:rPr lang="cs-CZ" dirty="0" err="1" smtClean="0"/>
              <a:t>lands</a:t>
            </a:r>
            <a:r>
              <a:rPr lang="cs-CZ" dirty="0" smtClean="0"/>
              <a:t> – </a:t>
            </a:r>
            <a:r>
              <a:rPr lang="cs-CZ" dirty="0" err="1" smtClean="0"/>
              <a:t>Dalmacia</a:t>
            </a:r>
            <a:r>
              <a:rPr lang="cs-CZ" dirty="0" smtClean="0"/>
              <a:t>, </a:t>
            </a:r>
            <a:r>
              <a:rPr lang="cs-CZ" dirty="0" err="1" smtClean="0"/>
              <a:t>Istria</a:t>
            </a:r>
            <a:r>
              <a:rPr lang="cs-CZ" dirty="0" smtClean="0"/>
              <a:t>, Terst, </a:t>
            </a:r>
            <a:r>
              <a:rPr lang="cs-CZ" dirty="0" err="1" smtClean="0"/>
              <a:t>Gorica</a:t>
            </a:r>
            <a:r>
              <a:rPr lang="cs-CZ" dirty="0" smtClean="0"/>
              <a:t>) – </a:t>
            </a:r>
            <a:r>
              <a:rPr lang="cs-CZ" dirty="0" err="1" smtClean="0"/>
              <a:t>domination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German</a:t>
            </a:r>
            <a:r>
              <a:rPr lang="cs-CZ" dirty="0" smtClean="0"/>
              <a:t> </a:t>
            </a:r>
            <a:r>
              <a:rPr lang="cs-CZ" dirty="0" err="1" smtClean="0"/>
              <a:t>nation</a:t>
            </a:r>
            <a:endParaRPr lang="cs-CZ" dirty="0" smtClean="0"/>
          </a:p>
          <a:p>
            <a:pPr lvl="0"/>
            <a:r>
              <a:rPr lang="cs-CZ" b="1" i="1" dirty="0" err="1" smtClean="0"/>
              <a:t>Translaithania</a:t>
            </a:r>
            <a:r>
              <a:rPr lang="cs-CZ" dirty="0" smtClean="0"/>
              <a:t> (</a:t>
            </a:r>
            <a:r>
              <a:rPr lang="cs-CZ" dirty="0" err="1" smtClean="0"/>
              <a:t>Hungary</a:t>
            </a:r>
            <a:r>
              <a:rPr lang="cs-CZ" dirty="0" smtClean="0"/>
              <a:t>, </a:t>
            </a:r>
            <a:r>
              <a:rPr lang="cs-CZ" dirty="0" err="1" smtClean="0"/>
              <a:t>Upper</a:t>
            </a:r>
            <a:r>
              <a:rPr lang="cs-CZ" dirty="0" smtClean="0"/>
              <a:t> </a:t>
            </a:r>
            <a:r>
              <a:rPr lang="cs-CZ" dirty="0" err="1" smtClean="0"/>
              <a:t>Hungary</a:t>
            </a:r>
            <a:r>
              <a:rPr lang="cs-CZ" dirty="0" smtClean="0"/>
              <a:t> – </a:t>
            </a:r>
            <a:r>
              <a:rPr lang="cs-CZ" dirty="0" err="1" smtClean="0"/>
              <a:t>Slovakia</a:t>
            </a:r>
            <a:r>
              <a:rPr lang="cs-CZ" dirty="0" smtClean="0"/>
              <a:t>, </a:t>
            </a:r>
            <a:r>
              <a:rPr lang="cs-CZ" dirty="0" err="1" smtClean="0"/>
              <a:t>Transylvania</a:t>
            </a:r>
            <a:r>
              <a:rPr lang="cs-CZ" dirty="0" smtClean="0"/>
              <a:t>, </a:t>
            </a:r>
            <a:r>
              <a:rPr lang="cs-CZ" dirty="0" err="1" smtClean="0"/>
              <a:t>Croatia</a:t>
            </a:r>
            <a:r>
              <a:rPr lang="cs-CZ" dirty="0" smtClean="0"/>
              <a:t>, </a:t>
            </a:r>
            <a:r>
              <a:rPr lang="cs-CZ" dirty="0" err="1" smtClean="0"/>
              <a:t>Slavonia</a:t>
            </a:r>
            <a:r>
              <a:rPr lang="cs-CZ" dirty="0" smtClean="0"/>
              <a:t>, Rijeka) – </a:t>
            </a:r>
            <a:r>
              <a:rPr lang="cs-CZ" dirty="0" err="1" smtClean="0"/>
              <a:t>domination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Hungarian</a:t>
            </a:r>
            <a:r>
              <a:rPr lang="cs-CZ" dirty="0" smtClean="0"/>
              <a:t> </a:t>
            </a:r>
            <a:r>
              <a:rPr lang="cs-CZ" dirty="0" err="1" smtClean="0"/>
              <a:t>nation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42048" cy="300648"/>
          </a:xfrm>
        </p:spPr>
        <p:txBody>
          <a:bodyPr>
            <a:noAutofit/>
          </a:bodyPr>
          <a:lstStyle/>
          <a:p>
            <a:r>
              <a:rPr lang="cs-CZ" sz="2800" dirty="0" err="1" smtClean="0"/>
              <a:t>Austria</a:t>
            </a:r>
            <a:r>
              <a:rPr lang="cs-CZ" sz="2800" dirty="0" smtClean="0"/>
              <a:t>-</a:t>
            </a:r>
            <a:r>
              <a:rPr lang="cs-CZ" sz="2800" dirty="0" err="1" smtClean="0"/>
              <a:t>hungary</a:t>
            </a:r>
            <a:r>
              <a:rPr lang="cs-CZ" sz="2800" dirty="0" smtClean="0"/>
              <a:t> (1910)</a:t>
            </a:r>
            <a:endParaRPr lang="cs-CZ" sz="2800" dirty="0"/>
          </a:p>
        </p:txBody>
      </p:sp>
      <p:pic>
        <p:nvPicPr>
          <p:cNvPr id="6" name="Zástupný symbol pro obsah 5" descr="Austria-Hungary_map.svg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89484"/>
            <a:ext cx="6192688" cy="4788161"/>
          </a:xfrm>
        </p:spPr>
      </p:pic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6372200" y="332656"/>
            <a:ext cx="2016224" cy="6192688"/>
          </a:xfrm>
        </p:spPr>
        <p:txBody>
          <a:bodyPr>
            <a:normAutofit fontScale="47500" lnSpcReduction="20000"/>
          </a:bodyPr>
          <a:lstStyle/>
          <a:p>
            <a:r>
              <a:rPr lang="cs-CZ" b="1" dirty="0" smtClean="0"/>
              <a:t>Empire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Austria</a:t>
            </a:r>
            <a:r>
              <a:rPr lang="cs-CZ" b="1" dirty="0" smtClean="0"/>
              <a:t> (</a:t>
            </a:r>
            <a:r>
              <a:rPr lang="cs-CZ" b="1" dirty="0" err="1" smtClean="0"/>
              <a:t>Cisleithania</a:t>
            </a:r>
            <a:r>
              <a:rPr lang="cs-CZ" b="1" dirty="0" smtClean="0"/>
              <a:t>)</a:t>
            </a:r>
            <a:r>
              <a:rPr lang="cs-CZ" dirty="0" smtClean="0"/>
              <a:t>: </a:t>
            </a:r>
          </a:p>
          <a:p>
            <a:pPr marL="514350" indent="-514350">
              <a:buNone/>
            </a:pPr>
            <a:r>
              <a:rPr lang="cs-CZ" dirty="0" smtClean="0"/>
              <a:t>1.Bohemia, </a:t>
            </a:r>
          </a:p>
          <a:p>
            <a:pPr marL="514350" indent="-514350">
              <a:buNone/>
            </a:pPr>
            <a:r>
              <a:rPr lang="cs-CZ" dirty="0" smtClean="0"/>
              <a:t>2. Bukovina, </a:t>
            </a:r>
          </a:p>
          <a:p>
            <a:pPr marL="514350" indent="-514350">
              <a:buNone/>
            </a:pPr>
            <a:r>
              <a:rPr lang="cs-CZ" dirty="0" smtClean="0"/>
              <a:t>3. </a:t>
            </a:r>
            <a:r>
              <a:rPr lang="cs-CZ" dirty="0" err="1" smtClean="0"/>
              <a:t>Carinthia</a:t>
            </a:r>
            <a:r>
              <a:rPr lang="cs-CZ" dirty="0" smtClean="0"/>
              <a:t>, </a:t>
            </a:r>
          </a:p>
          <a:p>
            <a:pPr marL="514350" indent="-514350">
              <a:buNone/>
            </a:pPr>
            <a:r>
              <a:rPr lang="cs-CZ" dirty="0" smtClean="0"/>
              <a:t>4. </a:t>
            </a:r>
            <a:r>
              <a:rPr lang="cs-CZ" dirty="0" err="1" smtClean="0"/>
              <a:t>Carniola</a:t>
            </a:r>
            <a:r>
              <a:rPr lang="cs-CZ" dirty="0" smtClean="0"/>
              <a:t>, </a:t>
            </a:r>
          </a:p>
          <a:p>
            <a:pPr marL="514350" indent="-514350">
              <a:buNone/>
            </a:pPr>
            <a:r>
              <a:rPr lang="cs-CZ" dirty="0" smtClean="0"/>
              <a:t>5. </a:t>
            </a:r>
            <a:r>
              <a:rPr lang="cs-CZ" dirty="0" err="1" smtClean="0"/>
              <a:t>Dalmatia</a:t>
            </a:r>
            <a:r>
              <a:rPr lang="cs-CZ" dirty="0" smtClean="0"/>
              <a:t>, </a:t>
            </a:r>
          </a:p>
          <a:p>
            <a:pPr marL="514350" indent="-514350">
              <a:buNone/>
            </a:pPr>
            <a:r>
              <a:rPr lang="cs-CZ" dirty="0" smtClean="0"/>
              <a:t>6. </a:t>
            </a:r>
            <a:r>
              <a:rPr lang="cs-CZ" dirty="0" err="1" smtClean="0"/>
              <a:t>Galicia</a:t>
            </a:r>
            <a:r>
              <a:rPr lang="cs-CZ" dirty="0" smtClean="0"/>
              <a:t>, </a:t>
            </a:r>
          </a:p>
          <a:p>
            <a:pPr marL="514350" indent="-514350">
              <a:buNone/>
            </a:pPr>
            <a:r>
              <a:rPr lang="cs-CZ" dirty="0" smtClean="0"/>
              <a:t>7.Austrian </a:t>
            </a:r>
            <a:r>
              <a:rPr lang="cs-CZ" dirty="0" err="1" smtClean="0"/>
              <a:t>Littoral</a:t>
            </a:r>
            <a:r>
              <a:rPr lang="cs-CZ" dirty="0" smtClean="0"/>
              <a:t>, </a:t>
            </a:r>
          </a:p>
          <a:p>
            <a:pPr marL="514350" indent="-514350">
              <a:buNone/>
            </a:pPr>
            <a:r>
              <a:rPr lang="cs-CZ" dirty="0" smtClean="0"/>
              <a:t>8. </a:t>
            </a:r>
            <a:r>
              <a:rPr lang="cs-CZ" dirty="0" err="1" smtClean="0"/>
              <a:t>Lower</a:t>
            </a:r>
            <a:r>
              <a:rPr lang="cs-CZ" dirty="0" smtClean="0"/>
              <a:t> </a:t>
            </a:r>
            <a:r>
              <a:rPr lang="cs-CZ" dirty="0" err="1" smtClean="0"/>
              <a:t>Austria</a:t>
            </a:r>
            <a:r>
              <a:rPr lang="cs-CZ" dirty="0" smtClean="0"/>
              <a:t>, </a:t>
            </a:r>
          </a:p>
          <a:p>
            <a:pPr marL="514350" indent="-514350">
              <a:buNone/>
            </a:pPr>
            <a:r>
              <a:rPr lang="cs-CZ" dirty="0" smtClean="0"/>
              <a:t>9. </a:t>
            </a:r>
            <a:r>
              <a:rPr lang="cs-CZ" dirty="0" err="1" smtClean="0"/>
              <a:t>Moravia</a:t>
            </a:r>
            <a:r>
              <a:rPr lang="cs-CZ" dirty="0" smtClean="0"/>
              <a:t>, </a:t>
            </a:r>
          </a:p>
          <a:p>
            <a:pPr marL="514350" indent="-514350">
              <a:buNone/>
            </a:pPr>
            <a:r>
              <a:rPr lang="cs-CZ" dirty="0" smtClean="0"/>
              <a:t>10. Salzburg,  </a:t>
            </a:r>
          </a:p>
          <a:p>
            <a:pPr marL="514350" indent="-514350">
              <a:buNone/>
            </a:pPr>
            <a:r>
              <a:rPr lang="cs-CZ" dirty="0" smtClean="0"/>
              <a:t>11. </a:t>
            </a:r>
            <a:r>
              <a:rPr lang="cs-CZ" dirty="0" err="1" smtClean="0"/>
              <a:t>Silesia</a:t>
            </a:r>
            <a:r>
              <a:rPr lang="cs-CZ" dirty="0" smtClean="0"/>
              <a:t>, </a:t>
            </a:r>
          </a:p>
          <a:p>
            <a:pPr marL="514350" indent="-514350">
              <a:buNone/>
            </a:pPr>
            <a:r>
              <a:rPr lang="cs-CZ" dirty="0" smtClean="0"/>
              <a:t>12. </a:t>
            </a:r>
            <a:r>
              <a:rPr lang="cs-CZ" dirty="0" err="1" smtClean="0"/>
              <a:t>Styria</a:t>
            </a:r>
            <a:r>
              <a:rPr lang="cs-CZ" dirty="0" smtClean="0"/>
              <a:t>, </a:t>
            </a:r>
          </a:p>
          <a:p>
            <a:pPr marL="514350" indent="-514350">
              <a:buNone/>
            </a:pPr>
            <a:r>
              <a:rPr lang="cs-CZ" dirty="0" smtClean="0"/>
              <a:t>13. Tyrol, </a:t>
            </a:r>
          </a:p>
          <a:p>
            <a:pPr marL="514350" indent="-514350">
              <a:buNone/>
            </a:pPr>
            <a:r>
              <a:rPr lang="cs-CZ" dirty="0" smtClean="0"/>
              <a:t>14. </a:t>
            </a:r>
            <a:r>
              <a:rPr lang="cs-CZ" dirty="0" err="1" smtClean="0"/>
              <a:t>Upper</a:t>
            </a:r>
            <a:r>
              <a:rPr lang="cs-CZ" dirty="0" smtClean="0"/>
              <a:t> </a:t>
            </a:r>
            <a:r>
              <a:rPr lang="cs-CZ" dirty="0" err="1" smtClean="0"/>
              <a:t>Austria</a:t>
            </a:r>
            <a:r>
              <a:rPr lang="cs-CZ" dirty="0" smtClean="0"/>
              <a:t>, </a:t>
            </a:r>
          </a:p>
          <a:p>
            <a:pPr marL="514350" indent="-514350">
              <a:buNone/>
            </a:pPr>
            <a:r>
              <a:rPr lang="cs-CZ" dirty="0" smtClean="0"/>
              <a:t>15. </a:t>
            </a:r>
            <a:r>
              <a:rPr lang="cs-CZ" dirty="0" err="1" smtClean="0"/>
              <a:t>Vorarlberg</a:t>
            </a:r>
            <a:r>
              <a:rPr lang="cs-CZ" dirty="0" smtClean="0"/>
              <a:t>;</a:t>
            </a:r>
          </a:p>
          <a:p>
            <a:r>
              <a:rPr lang="cs-CZ" b="1" dirty="0" err="1" smtClean="0"/>
              <a:t>Kingdom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Hungary</a:t>
            </a:r>
            <a:r>
              <a:rPr lang="cs-CZ" b="1" dirty="0" smtClean="0"/>
              <a:t> (</a:t>
            </a:r>
            <a:r>
              <a:rPr lang="cs-CZ" b="1" dirty="0" err="1" smtClean="0"/>
              <a:t>Transleithania</a:t>
            </a:r>
            <a:r>
              <a:rPr lang="cs-CZ" b="1" dirty="0" smtClean="0"/>
              <a:t>)</a:t>
            </a:r>
            <a:r>
              <a:rPr lang="cs-CZ" dirty="0" smtClean="0"/>
              <a:t>: </a:t>
            </a:r>
          </a:p>
          <a:p>
            <a:pPr>
              <a:buNone/>
            </a:pPr>
            <a:r>
              <a:rPr lang="cs-CZ" dirty="0" smtClean="0"/>
              <a:t>16. </a:t>
            </a:r>
            <a:r>
              <a:rPr lang="cs-CZ" dirty="0" err="1" smtClean="0"/>
              <a:t>Hungary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smtClean="0"/>
              <a:t>17. </a:t>
            </a:r>
            <a:r>
              <a:rPr lang="cs-CZ" dirty="0" err="1" smtClean="0"/>
              <a:t>Croatia</a:t>
            </a:r>
            <a:r>
              <a:rPr lang="cs-CZ" dirty="0" smtClean="0"/>
              <a:t>-</a:t>
            </a:r>
            <a:r>
              <a:rPr lang="cs-CZ" dirty="0" err="1" smtClean="0"/>
              <a:t>Slavonia</a:t>
            </a:r>
            <a:r>
              <a:rPr lang="cs-CZ" dirty="0" smtClean="0"/>
              <a:t>;</a:t>
            </a:r>
          </a:p>
          <a:p>
            <a:r>
              <a:rPr lang="cs-CZ" b="1" dirty="0" err="1" smtClean="0"/>
              <a:t>Austrian</a:t>
            </a:r>
            <a:r>
              <a:rPr lang="cs-CZ" b="1" dirty="0" smtClean="0"/>
              <a:t> </a:t>
            </a:r>
            <a:r>
              <a:rPr lang="cs-CZ" b="1" dirty="0" err="1" smtClean="0"/>
              <a:t>Condominium</a:t>
            </a:r>
            <a:r>
              <a:rPr lang="cs-CZ" dirty="0" smtClean="0"/>
              <a:t>: </a:t>
            </a:r>
          </a:p>
          <a:p>
            <a:pPr>
              <a:buNone/>
            </a:pPr>
            <a:r>
              <a:rPr lang="cs-CZ" dirty="0" smtClean="0"/>
              <a:t>18. </a:t>
            </a:r>
            <a:r>
              <a:rPr lang="cs-CZ" dirty="0" err="1" smtClean="0"/>
              <a:t>Bosnia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Herzegovina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Austria</a:t>
            </a:r>
            <a:r>
              <a:rPr lang="cs-CZ" sz="2800" dirty="0" smtClean="0"/>
              <a:t>-</a:t>
            </a:r>
            <a:r>
              <a:rPr lang="cs-CZ" sz="2800" dirty="0" err="1" smtClean="0"/>
              <a:t>hungary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52736"/>
            <a:ext cx="7992888" cy="54030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dirty="0" err="1" smtClean="0"/>
              <a:t>Austria</a:t>
            </a:r>
            <a:r>
              <a:rPr lang="cs-CZ" dirty="0" smtClean="0"/>
              <a:t>-</a:t>
            </a:r>
            <a:r>
              <a:rPr lang="cs-CZ" dirty="0" err="1" smtClean="0"/>
              <a:t>Hungary</a:t>
            </a:r>
            <a:r>
              <a:rPr lang="cs-CZ" dirty="0" smtClean="0"/>
              <a:t> </a:t>
            </a:r>
            <a:r>
              <a:rPr lang="cs-CZ" dirty="0" err="1" smtClean="0"/>
              <a:t>became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union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states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different</a:t>
            </a:r>
            <a:r>
              <a:rPr lang="cs-CZ" dirty="0" smtClean="0"/>
              <a:t> </a:t>
            </a:r>
            <a:r>
              <a:rPr lang="cs-CZ" dirty="0" err="1" smtClean="0"/>
              <a:t>constitutions</a:t>
            </a:r>
            <a:r>
              <a:rPr lang="cs-CZ" dirty="0" smtClean="0"/>
              <a:t> a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endParaRPr lang="cs-CZ" dirty="0" smtClean="0"/>
          </a:p>
          <a:p>
            <a:pPr lvl="0"/>
            <a:r>
              <a:rPr lang="cs-CZ" dirty="0" err="1" smtClean="0"/>
              <a:t>they</a:t>
            </a:r>
            <a:r>
              <a:rPr lang="cs-CZ" dirty="0" smtClean="0"/>
              <a:t> had </a:t>
            </a:r>
            <a:r>
              <a:rPr lang="cs-CZ" dirty="0" err="1" smtClean="0"/>
              <a:t>common</a:t>
            </a:r>
            <a:r>
              <a:rPr lang="cs-CZ" dirty="0" smtClean="0"/>
              <a:t> </a:t>
            </a:r>
            <a:r>
              <a:rPr lang="cs-CZ" dirty="0" err="1" smtClean="0"/>
              <a:t>ruler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Emperor</a:t>
            </a:r>
            <a:r>
              <a:rPr lang="cs-CZ" dirty="0" smtClean="0"/>
              <a:t> </a:t>
            </a:r>
            <a:r>
              <a:rPr lang="cs-CZ" dirty="0" err="1" smtClean="0"/>
              <a:t>Franz</a:t>
            </a:r>
            <a:r>
              <a:rPr lang="cs-CZ" dirty="0" smtClean="0"/>
              <a:t> </a:t>
            </a:r>
            <a:r>
              <a:rPr lang="cs-CZ" dirty="0" err="1" smtClean="0"/>
              <a:t>Joseph</a:t>
            </a:r>
            <a:r>
              <a:rPr lang="cs-CZ" dirty="0" smtClean="0"/>
              <a:t> I., </a:t>
            </a:r>
            <a:r>
              <a:rPr lang="cs-CZ" dirty="0" err="1" smtClean="0"/>
              <a:t>common</a:t>
            </a:r>
            <a:r>
              <a:rPr lang="cs-CZ" dirty="0" smtClean="0"/>
              <a:t> Ministry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, Ministry </a:t>
            </a:r>
            <a:r>
              <a:rPr lang="cs-CZ" dirty="0" err="1" smtClean="0"/>
              <a:t>of</a:t>
            </a:r>
            <a:r>
              <a:rPr lang="cs-CZ" dirty="0" smtClean="0"/>
              <a:t> Finance, Ministry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Foreign</a:t>
            </a:r>
            <a:r>
              <a:rPr lang="cs-CZ" dirty="0" smtClean="0"/>
              <a:t> </a:t>
            </a:r>
            <a:r>
              <a:rPr lang="cs-CZ" dirty="0" err="1" smtClean="0"/>
              <a:t>Affairs</a:t>
            </a:r>
            <a:endParaRPr lang="cs-CZ" dirty="0" smtClean="0"/>
          </a:p>
          <a:p>
            <a:pPr lvl="0"/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connected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economicaly</a:t>
            </a:r>
            <a:r>
              <a:rPr lang="cs-CZ" dirty="0" smtClean="0"/>
              <a:t> – </a:t>
            </a:r>
            <a:r>
              <a:rPr lang="cs-CZ" dirty="0" err="1" smtClean="0"/>
              <a:t>common</a:t>
            </a:r>
            <a:r>
              <a:rPr lang="cs-CZ" dirty="0" smtClean="0"/>
              <a:t> </a:t>
            </a:r>
            <a:r>
              <a:rPr lang="cs-CZ" dirty="0" err="1" smtClean="0"/>
              <a:t>currency</a:t>
            </a:r>
            <a:r>
              <a:rPr lang="cs-CZ" dirty="0" smtClean="0"/>
              <a:t>, </a:t>
            </a:r>
            <a:r>
              <a:rPr lang="cs-CZ" dirty="0" err="1" smtClean="0"/>
              <a:t>customs</a:t>
            </a:r>
            <a:r>
              <a:rPr lang="cs-CZ" dirty="0" smtClean="0"/>
              <a:t> union</a:t>
            </a:r>
          </a:p>
          <a:p>
            <a:pPr lvl="0"/>
            <a:r>
              <a:rPr lang="cs-CZ" dirty="0" err="1" smtClean="0"/>
              <a:t>common</a:t>
            </a:r>
            <a:r>
              <a:rPr lang="cs-CZ" dirty="0" smtClean="0"/>
              <a:t> </a:t>
            </a:r>
            <a:r>
              <a:rPr lang="cs-CZ" dirty="0" err="1" smtClean="0"/>
              <a:t>legislative</a:t>
            </a:r>
            <a:r>
              <a:rPr lang="cs-CZ" dirty="0" smtClean="0"/>
              <a:t> organ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common</a:t>
            </a:r>
            <a:r>
              <a:rPr lang="cs-CZ" dirty="0" smtClean="0"/>
              <a:t> </a:t>
            </a:r>
            <a:r>
              <a:rPr lang="cs-CZ" dirty="0" err="1" smtClean="0"/>
              <a:t>issues</a:t>
            </a:r>
            <a:endParaRPr lang="cs-CZ" dirty="0" smtClean="0"/>
          </a:p>
          <a:p>
            <a:pPr lvl="0"/>
            <a:r>
              <a:rPr lang="cs-CZ" b="1" dirty="0" err="1" smtClean="0"/>
              <a:t>Austria</a:t>
            </a:r>
            <a:r>
              <a:rPr lang="cs-CZ" b="1" dirty="0" smtClean="0"/>
              <a:t> </a:t>
            </a:r>
            <a:r>
              <a:rPr lang="cs-CZ" dirty="0" smtClean="0"/>
              <a:t>– 1867 – </a:t>
            </a:r>
            <a:r>
              <a:rPr lang="cs-CZ" dirty="0" err="1" smtClean="0"/>
              <a:t>liberal</a:t>
            </a:r>
            <a:r>
              <a:rPr lang="cs-CZ" dirty="0" smtClean="0"/>
              <a:t> </a:t>
            </a:r>
            <a:r>
              <a:rPr lang="cs-CZ" dirty="0" err="1" smtClean="0"/>
              <a:t>constitution</a:t>
            </a:r>
            <a:r>
              <a:rPr lang="cs-CZ" dirty="0" smtClean="0"/>
              <a:t>, </a:t>
            </a:r>
            <a:r>
              <a:rPr lang="cs-CZ" dirty="0" err="1" smtClean="0"/>
              <a:t>parliament</a:t>
            </a:r>
            <a:r>
              <a:rPr lang="cs-CZ" dirty="0" smtClean="0"/>
              <a:t> monarchy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ruler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limited by </a:t>
            </a:r>
            <a:r>
              <a:rPr lang="cs-CZ" dirty="0" err="1" smtClean="0"/>
              <a:t>parliament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ministrers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responsible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parliament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approving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legislation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taxes</a:t>
            </a:r>
            <a:endParaRPr lang="cs-CZ" dirty="0" smtClean="0"/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ruler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not </a:t>
            </a:r>
            <a:r>
              <a:rPr lang="cs-CZ" dirty="0" err="1" smtClean="0"/>
              <a:t>responsible</a:t>
            </a:r>
            <a:r>
              <a:rPr lang="cs-CZ" dirty="0" smtClean="0"/>
              <a:t> to </a:t>
            </a:r>
            <a:r>
              <a:rPr lang="cs-CZ" dirty="0" err="1" smtClean="0"/>
              <a:t>parliament</a:t>
            </a:r>
            <a:r>
              <a:rPr lang="cs-CZ" dirty="0" smtClean="0"/>
              <a:t> (</a:t>
            </a:r>
            <a:r>
              <a:rPr lang="cs-CZ" dirty="0" err="1" smtClean="0"/>
              <a:t>the</a:t>
            </a:r>
            <a:r>
              <a:rPr lang="cs-CZ" dirty="0" smtClean="0"/>
              <a:t> rest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absolutism</a:t>
            </a:r>
            <a:r>
              <a:rPr lang="cs-CZ" dirty="0" smtClean="0"/>
              <a:t>)</a:t>
            </a:r>
          </a:p>
          <a:p>
            <a:pPr lvl="0"/>
            <a:r>
              <a:rPr lang="cs-CZ" b="1" dirty="0" err="1" smtClean="0"/>
              <a:t>Hungary</a:t>
            </a:r>
            <a:r>
              <a:rPr lang="cs-CZ" dirty="0" smtClean="0"/>
              <a:t> – no </a:t>
            </a:r>
            <a:r>
              <a:rPr lang="cs-CZ" dirty="0" err="1" smtClean="0"/>
              <a:t>liberalization</a:t>
            </a:r>
            <a:r>
              <a:rPr lang="cs-CZ" dirty="0" smtClean="0"/>
              <a:t> 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centralisation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Hungarian</a:t>
            </a:r>
            <a:r>
              <a:rPr lang="cs-CZ" dirty="0" smtClean="0"/>
              <a:t> </a:t>
            </a:r>
            <a:r>
              <a:rPr lang="cs-CZ" dirty="0" err="1" smtClean="0"/>
              <a:t>nation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official</a:t>
            </a:r>
            <a:r>
              <a:rPr lang="cs-CZ" dirty="0" smtClean="0"/>
              <a:t> </a:t>
            </a:r>
            <a:r>
              <a:rPr lang="cs-CZ" dirty="0" err="1" smtClean="0"/>
              <a:t>language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hungarian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nations</a:t>
            </a:r>
            <a:r>
              <a:rPr lang="cs-CZ" dirty="0" smtClean="0"/>
              <a:t> </a:t>
            </a:r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any</a:t>
            </a:r>
            <a:r>
              <a:rPr lang="cs-CZ" dirty="0" smtClean="0"/>
              <a:t> </a:t>
            </a:r>
            <a:r>
              <a:rPr lang="cs-CZ" dirty="0" err="1" smtClean="0"/>
              <a:t>rights</a:t>
            </a:r>
            <a:r>
              <a:rPr lang="cs-CZ" dirty="0" smtClean="0"/>
              <a:t>, </a:t>
            </a:r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schools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 in </a:t>
            </a:r>
            <a:r>
              <a:rPr lang="cs-CZ" dirty="0" err="1" smtClean="0"/>
              <a:t>Hungarian</a:t>
            </a:r>
            <a:r>
              <a:rPr lang="cs-CZ" dirty="0" smtClean="0"/>
              <a:t> </a:t>
            </a:r>
            <a:r>
              <a:rPr lang="cs-CZ" dirty="0" err="1" smtClean="0"/>
              <a:t>language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Austria</a:t>
            </a:r>
            <a:r>
              <a:rPr lang="cs-CZ" sz="2800" dirty="0" smtClean="0"/>
              <a:t>-</a:t>
            </a:r>
            <a:r>
              <a:rPr lang="cs-CZ" sz="2800" dirty="0" err="1" smtClean="0"/>
              <a:t>hungary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7427168" cy="5330992"/>
          </a:xfrm>
        </p:spPr>
        <p:txBody>
          <a:bodyPr>
            <a:normAutofit fontScale="92500"/>
          </a:bodyPr>
          <a:lstStyle/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Czech</a:t>
            </a:r>
            <a:r>
              <a:rPr lang="cs-CZ" dirty="0" smtClean="0"/>
              <a:t>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representation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dissatisfied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situation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rights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Hungarians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accepted</a:t>
            </a:r>
            <a:r>
              <a:rPr lang="cs-CZ" dirty="0" smtClean="0"/>
              <a:t> 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Czechs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not</a:t>
            </a:r>
          </a:p>
          <a:p>
            <a:pPr lvl="0"/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tried</a:t>
            </a:r>
            <a:r>
              <a:rPr lang="cs-CZ" dirty="0" smtClean="0"/>
              <a:t> to </a:t>
            </a:r>
            <a:r>
              <a:rPr lang="cs-CZ" dirty="0" err="1" smtClean="0"/>
              <a:t>change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situations</a:t>
            </a:r>
            <a:r>
              <a:rPr lang="cs-CZ" dirty="0" smtClean="0"/>
              <a:t> many </a:t>
            </a:r>
            <a:r>
              <a:rPr lang="cs-CZ" dirty="0" err="1" smtClean="0"/>
              <a:t>times</a:t>
            </a:r>
            <a:r>
              <a:rPr lang="cs-CZ" dirty="0" smtClean="0"/>
              <a:t> 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politics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unsuccesful</a:t>
            </a:r>
            <a:endParaRPr lang="cs-CZ" dirty="0" smtClean="0"/>
          </a:p>
          <a:p>
            <a:pPr lvl="0"/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started</a:t>
            </a:r>
            <a:r>
              <a:rPr lang="cs-CZ" dirty="0" smtClean="0"/>
              <a:t> </a:t>
            </a:r>
            <a:r>
              <a:rPr lang="cs-CZ" dirty="0" err="1" smtClean="0"/>
              <a:t>so</a:t>
            </a:r>
            <a:r>
              <a:rPr lang="cs-CZ" dirty="0" smtClean="0"/>
              <a:t> </a:t>
            </a:r>
            <a:r>
              <a:rPr lang="cs-CZ" dirty="0" err="1" smtClean="0"/>
              <a:t>called</a:t>
            </a:r>
            <a:r>
              <a:rPr lang="cs-CZ" dirty="0" smtClean="0"/>
              <a:t> </a:t>
            </a:r>
            <a:r>
              <a:rPr lang="cs-CZ" dirty="0" err="1" smtClean="0"/>
              <a:t>passive</a:t>
            </a:r>
            <a:r>
              <a:rPr lang="cs-CZ" dirty="0" smtClean="0"/>
              <a:t> </a:t>
            </a:r>
            <a:r>
              <a:rPr lang="cs-CZ" dirty="0" err="1" smtClean="0"/>
              <a:t>politics</a:t>
            </a:r>
            <a:r>
              <a:rPr lang="cs-CZ" dirty="0" smtClean="0"/>
              <a:t> –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boycotting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parliament</a:t>
            </a:r>
            <a:r>
              <a:rPr lang="cs-CZ" dirty="0" smtClean="0"/>
              <a:t> </a:t>
            </a:r>
            <a:r>
              <a:rPr lang="cs-CZ" dirty="0" err="1" smtClean="0"/>
              <a:t>sitting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council</a:t>
            </a:r>
            <a:r>
              <a:rPr lang="cs-CZ" dirty="0" smtClean="0"/>
              <a:t> </a:t>
            </a:r>
            <a:r>
              <a:rPr lang="cs-CZ" dirty="0" err="1" smtClean="0"/>
              <a:t>meetings</a:t>
            </a:r>
            <a:r>
              <a:rPr lang="cs-CZ" dirty="0" smtClean="0"/>
              <a:t> </a:t>
            </a:r>
            <a:r>
              <a:rPr lang="cs-CZ" dirty="0" err="1" smtClean="0"/>
              <a:t>till</a:t>
            </a:r>
            <a:r>
              <a:rPr lang="cs-CZ" dirty="0" smtClean="0"/>
              <a:t> 1878</a:t>
            </a:r>
          </a:p>
          <a:p>
            <a:pPr lvl="0">
              <a:buNone/>
            </a:pPr>
            <a:endParaRPr lang="cs-CZ" dirty="0" smtClean="0"/>
          </a:p>
          <a:p>
            <a:pPr lvl="0">
              <a:buNone/>
            </a:pPr>
            <a:r>
              <a:rPr lang="cs-CZ" i="1" dirty="0" err="1" smtClean="0"/>
              <a:t>Readings</a:t>
            </a:r>
            <a:r>
              <a:rPr lang="cs-CZ" i="1" dirty="0" smtClean="0"/>
              <a:t>:</a:t>
            </a:r>
          </a:p>
          <a:p>
            <a:pPr lvl="0">
              <a:buNone/>
            </a:pPr>
            <a:r>
              <a:rPr lang="cs-CZ" dirty="0" smtClean="0"/>
              <a:t>	</a:t>
            </a:r>
            <a:r>
              <a:rPr lang="en-US" dirty="0" err="1" smtClean="0"/>
              <a:t>Okey</a:t>
            </a:r>
            <a:r>
              <a:rPr lang="cs-CZ" dirty="0" smtClean="0"/>
              <a:t>, </a:t>
            </a:r>
            <a:r>
              <a:rPr lang="en-US" dirty="0" smtClean="0"/>
              <a:t>Robin</a:t>
            </a:r>
            <a:r>
              <a:rPr lang="cs-CZ" dirty="0" smtClean="0"/>
              <a:t> (2001):</a:t>
            </a:r>
            <a:r>
              <a:rPr lang="en-US" dirty="0" smtClean="0"/>
              <a:t> The Habsburg Monarchy c. 1765-1918: From Enlightenment to Eclipse</a:t>
            </a:r>
            <a:r>
              <a:rPr lang="cs-CZ" dirty="0" smtClean="0"/>
              <a:t>.</a:t>
            </a:r>
            <a:r>
              <a:rPr lang="en-US" dirty="0" smtClean="0"/>
              <a:t> </a:t>
            </a:r>
            <a:r>
              <a:rPr lang="cs-CZ" dirty="0" smtClean="0"/>
              <a:t>London: </a:t>
            </a:r>
            <a:r>
              <a:rPr lang="cs-CZ" dirty="0" err="1" smtClean="0"/>
              <a:t>Macmillan</a:t>
            </a:r>
            <a:r>
              <a:rPr lang="cs-CZ" dirty="0" smtClean="0"/>
              <a:t> </a:t>
            </a:r>
            <a:r>
              <a:rPr lang="cs-CZ" dirty="0" err="1" smtClean="0"/>
              <a:t>Press</a:t>
            </a:r>
            <a:r>
              <a:rPr lang="cs-CZ" dirty="0" smtClean="0"/>
              <a:t> LTD.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42048" cy="588680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unification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Italy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3520440" cy="547260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8 </a:t>
            </a:r>
            <a:r>
              <a:rPr lang="cs-CZ" dirty="0" err="1" smtClean="0"/>
              <a:t>smaller</a:t>
            </a:r>
            <a:r>
              <a:rPr lang="cs-CZ" dirty="0" smtClean="0"/>
              <a:t> </a:t>
            </a:r>
            <a:r>
              <a:rPr lang="cs-CZ" dirty="0" err="1" smtClean="0"/>
              <a:t>states</a:t>
            </a:r>
            <a:r>
              <a:rPr lang="cs-CZ" dirty="0" smtClean="0"/>
              <a:t> in Italy -  </a:t>
            </a:r>
            <a:r>
              <a:rPr lang="cs-CZ" dirty="0" err="1" smtClean="0"/>
              <a:t>rulers</a:t>
            </a:r>
            <a:r>
              <a:rPr lang="cs-CZ" dirty="0" smtClean="0"/>
              <a:t> - 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Habsburgs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Bourbons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Pope</a:t>
            </a:r>
          </a:p>
          <a:p>
            <a:pPr lvl="0"/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north</a:t>
            </a:r>
            <a:r>
              <a:rPr lang="cs-CZ" dirty="0" smtClean="0"/>
              <a:t>-western part </a:t>
            </a:r>
            <a:r>
              <a:rPr lang="cs-CZ" dirty="0" err="1" smtClean="0"/>
              <a:t>the</a:t>
            </a:r>
            <a:r>
              <a:rPr lang="cs-CZ" dirty="0" smtClean="0"/>
              <a:t> most </a:t>
            </a:r>
            <a:r>
              <a:rPr lang="cs-CZ" dirty="0" err="1" smtClean="0"/>
              <a:t>economicaly</a:t>
            </a:r>
            <a:r>
              <a:rPr lang="cs-CZ" dirty="0" smtClean="0"/>
              <a:t> </a:t>
            </a:r>
            <a:r>
              <a:rPr lang="cs-CZ" dirty="0" err="1" smtClean="0"/>
              <a:t>developed</a:t>
            </a:r>
            <a:r>
              <a:rPr lang="cs-CZ" dirty="0" smtClean="0"/>
              <a:t> </a:t>
            </a:r>
            <a:r>
              <a:rPr lang="cs-CZ" dirty="0" err="1" smtClean="0"/>
              <a:t>Kingdom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Sardinia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Piemont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situated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home</a:t>
            </a:r>
            <a:r>
              <a:rPr lang="cs-CZ" dirty="0" smtClean="0"/>
              <a:t> dynasty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ruling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House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Savoy</a:t>
            </a:r>
            <a:r>
              <a:rPr lang="cs-CZ" dirty="0" smtClean="0"/>
              <a:t> – king </a:t>
            </a:r>
            <a:r>
              <a:rPr lang="cs-CZ" b="1" dirty="0" err="1" smtClean="0"/>
              <a:t>Victor</a:t>
            </a:r>
            <a:r>
              <a:rPr lang="cs-CZ" b="1" dirty="0" smtClean="0"/>
              <a:t> Emanuel II </a:t>
            </a:r>
            <a:r>
              <a:rPr lang="cs-CZ" dirty="0" smtClean="0"/>
              <a:t> </a:t>
            </a:r>
          </a:p>
        </p:txBody>
      </p:sp>
      <p:pic>
        <p:nvPicPr>
          <p:cNvPr id="7" name="Zástupný symbol pro obsah 6" descr="mediterranea4nunificationitaly1870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67944" y="764704"/>
            <a:ext cx="4450019" cy="58808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638</TotalTime>
  <Words>1602</Words>
  <Application>Microsoft Office PowerPoint</Application>
  <PresentationFormat>Předvádění na obrazovce (4:3)</PresentationFormat>
  <Paragraphs>138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Bohatý</vt:lpstr>
      <vt:lpstr>Central europe in the second half of 19th century</vt:lpstr>
      <vt:lpstr>Habsburg Monarchy </vt:lpstr>
      <vt:lpstr>Habsburg Monarchy</vt:lpstr>
      <vt:lpstr>Habsburg Monarchy</vt:lpstr>
      <vt:lpstr>Habsburg Monarchy</vt:lpstr>
      <vt:lpstr>Austria-hungary (1910)</vt:lpstr>
      <vt:lpstr>Austria-hungary</vt:lpstr>
      <vt:lpstr>Austria-hungary</vt:lpstr>
      <vt:lpstr>unification of Italy</vt:lpstr>
      <vt:lpstr>unification of Italy</vt:lpstr>
      <vt:lpstr>unification of Italy</vt:lpstr>
      <vt:lpstr>unification of Germany </vt:lpstr>
      <vt:lpstr>unification of Germany </vt:lpstr>
      <vt:lpstr>unification of Germany </vt:lpstr>
      <vt:lpstr>unification of Germany </vt:lpstr>
      <vt:lpstr>unification of Germany </vt:lpstr>
      <vt:lpstr>unification of Germany </vt:lpstr>
      <vt:lpstr>International Relationships before the WW1 </vt:lpstr>
      <vt:lpstr>Formation of two enemy blocks in Europe at the end of 19th century</vt:lpstr>
      <vt:lpstr>Balkan Wars</vt:lpstr>
      <vt:lpstr>Balkan Wars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europe in the 2nd half of 19th century</dc:title>
  <dc:creator>Standard</dc:creator>
  <cp:lastModifiedBy>Standard</cp:lastModifiedBy>
  <cp:revision>65</cp:revision>
  <dcterms:created xsi:type="dcterms:W3CDTF">2012-10-07T15:15:09Z</dcterms:created>
  <dcterms:modified xsi:type="dcterms:W3CDTF">2013-10-13T20:46:39Z</dcterms:modified>
</cp:coreProperties>
</file>