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65" r:id="rId7"/>
    <p:sldId id="259" r:id="rId8"/>
    <p:sldId id="260" r:id="rId9"/>
    <p:sldId id="261" r:id="rId10"/>
    <p:sldId id="268" r:id="rId11"/>
    <p:sldId id="266" r:id="rId12"/>
    <p:sldId id="262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6C24B9-BEDC-47F7-B27E-4E4461CF8B3D}" v="512" dt="2018-11-06T13:35:29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9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877b553b682bac72c96df65ee05fc045d302b999eb5260ea1be3e4f88327ecc7::" providerId="AD" clId="Web-{D18A1897-A912-E4C6-3200-6920C5974E35}"/>
    <pc:docChg chg="modSld">
      <pc:chgData name="Guest User" userId="S::urn:spo:anon#877b553b682bac72c96df65ee05fc045d302b999eb5260ea1be3e4f88327ecc7::" providerId="AD" clId="Web-{D18A1897-A912-E4C6-3200-6920C5974E35}" dt="2018-11-18T12:38:45.035" v="5" actId="20577"/>
      <pc:docMkLst>
        <pc:docMk/>
      </pc:docMkLst>
      <pc:sldChg chg="modSp">
        <pc:chgData name="Guest User" userId="S::urn:spo:anon#877b553b682bac72c96df65ee05fc045d302b999eb5260ea1be3e4f88327ecc7::" providerId="AD" clId="Web-{D18A1897-A912-E4C6-3200-6920C5974E35}" dt="2018-11-18T12:38:44.363" v="3" actId="20577"/>
        <pc:sldMkLst>
          <pc:docMk/>
          <pc:sldMk cId="4122436485" sldId="256"/>
        </pc:sldMkLst>
        <pc:spChg chg="mod">
          <ac:chgData name="Guest User" userId="S::urn:spo:anon#877b553b682bac72c96df65ee05fc045d302b999eb5260ea1be3e4f88327ecc7::" providerId="AD" clId="Web-{D18A1897-A912-E4C6-3200-6920C5974E35}" dt="2018-11-18T12:38:44.363" v="3" actId="20577"/>
          <ac:spMkLst>
            <pc:docMk/>
            <pc:sldMk cId="4122436485" sldId="256"/>
            <ac:spMk id="3" creationId="{DCF64FFA-CAFF-4F42-91CB-29EC0E807FE4}"/>
          </ac:spMkLst>
        </pc:spChg>
      </pc:sldChg>
    </pc:docChg>
  </pc:docChgLst>
  <pc:docChgLst>
    <pc:chgData name="Mason Ross Hayes" userId="67ad76b1-be8a-4d9b-aa1e-5acb016798b6" providerId="ADAL" clId="{516C24B9-BEDC-47F7-B27E-4E4461CF8B3D}"/>
    <pc:docChg chg="undo custSel addSld delSld modSld sldOrd">
      <pc:chgData name="Mason Ross Hayes" userId="67ad76b1-be8a-4d9b-aa1e-5acb016798b6" providerId="ADAL" clId="{516C24B9-BEDC-47F7-B27E-4E4461CF8B3D}" dt="2018-11-19T12:47:44.796" v="6933" actId="20577"/>
      <pc:docMkLst>
        <pc:docMk/>
      </pc:docMkLst>
      <pc:sldChg chg="addSp delSp modSp mod setBg setClrOvrMap">
        <pc:chgData name="Mason Ross Hayes" userId="67ad76b1-be8a-4d9b-aa1e-5acb016798b6" providerId="ADAL" clId="{516C24B9-BEDC-47F7-B27E-4E4461CF8B3D}" dt="2018-11-13T13:14:48.057" v="6039" actId="207"/>
        <pc:sldMkLst>
          <pc:docMk/>
          <pc:sldMk cId="4122436485" sldId="256"/>
        </pc:sldMkLst>
        <pc:spChg chg="mod">
          <ac:chgData name="Mason Ross Hayes" userId="67ad76b1-be8a-4d9b-aa1e-5acb016798b6" providerId="ADAL" clId="{516C24B9-BEDC-47F7-B27E-4E4461CF8B3D}" dt="2018-11-13T13:08:04.384" v="5867" actId="26606"/>
          <ac:spMkLst>
            <pc:docMk/>
            <pc:sldMk cId="4122436485" sldId="256"/>
            <ac:spMk id="2" creationId="{7EDD2740-C16F-420A-84EA-48F61EE80433}"/>
          </ac:spMkLst>
        </pc:spChg>
        <pc:spChg chg="mod">
          <ac:chgData name="Mason Ross Hayes" userId="67ad76b1-be8a-4d9b-aa1e-5acb016798b6" providerId="ADAL" clId="{516C24B9-BEDC-47F7-B27E-4E4461CF8B3D}" dt="2018-11-13T13:13:56.658" v="5998" actId="5793"/>
          <ac:spMkLst>
            <pc:docMk/>
            <pc:sldMk cId="4122436485" sldId="256"/>
            <ac:spMk id="3" creationId="{DCF64FFA-CAFF-4F42-91CB-29EC0E807FE4}"/>
          </ac:spMkLst>
        </pc:spChg>
        <pc:spChg chg="add mod">
          <ac:chgData name="Mason Ross Hayes" userId="67ad76b1-be8a-4d9b-aa1e-5acb016798b6" providerId="ADAL" clId="{516C24B9-BEDC-47F7-B27E-4E4461CF8B3D}" dt="2018-11-13T13:14:48.057" v="6039" actId="207"/>
          <ac:spMkLst>
            <pc:docMk/>
            <pc:sldMk cId="4122436485" sldId="256"/>
            <ac:spMk id="7" creationId="{47CD37A8-5316-4096-9E52-7B764E5C31F7}"/>
          </ac:spMkLst>
        </pc:spChg>
        <pc:spChg chg="add del">
          <ac:chgData name="Mason Ross Hayes" userId="67ad76b1-be8a-4d9b-aa1e-5acb016798b6" providerId="ADAL" clId="{516C24B9-BEDC-47F7-B27E-4E4461CF8B3D}" dt="2018-11-13T13:08:04.384" v="5868" actId="26606"/>
          <ac:spMkLst>
            <pc:docMk/>
            <pc:sldMk cId="4122436485" sldId="256"/>
            <ac:spMk id="9" creationId="{87CC2527-562A-4F69-B487-4371E5B243E7}"/>
          </ac:spMkLst>
        </pc:spChg>
        <pc:spChg chg="add del">
          <ac:chgData name="Mason Ross Hayes" userId="67ad76b1-be8a-4d9b-aa1e-5acb016798b6" providerId="ADAL" clId="{516C24B9-BEDC-47F7-B27E-4E4461CF8B3D}" dt="2018-11-13T13:08:04.384" v="5867" actId="26606"/>
          <ac:spMkLst>
            <pc:docMk/>
            <pc:sldMk cId="4122436485" sldId="256"/>
            <ac:spMk id="13" creationId="{605494DE-B078-4D87-BB01-C84320618DAD}"/>
          </ac:spMkLst>
        </pc:spChg>
        <pc:spChg chg="add del">
          <ac:chgData name="Mason Ross Hayes" userId="67ad76b1-be8a-4d9b-aa1e-5acb016798b6" providerId="ADAL" clId="{516C24B9-BEDC-47F7-B27E-4E4461CF8B3D}" dt="2018-11-13T13:08:04.384" v="5867" actId="26606"/>
          <ac:spMkLst>
            <pc:docMk/>
            <pc:sldMk cId="4122436485" sldId="256"/>
            <ac:spMk id="14" creationId="{9A0576B0-CD8C-4661-95C8-A9F2CE7CDDB0}"/>
          </ac:spMkLst>
        </pc:spChg>
        <pc:spChg chg="add del">
          <ac:chgData name="Mason Ross Hayes" userId="67ad76b1-be8a-4d9b-aa1e-5acb016798b6" providerId="ADAL" clId="{516C24B9-BEDC-47F7-B27E-4E4461CF8B3D}" dt="2018-11-13T13:08:04.384" v="5867" actId="26606"/>
          <ac:spMkLst>
            <pc:docMk/>
            <pc:sldMk cId="4122436485" sldId="256"/>
            <ac:spMk id="15" creationId="{3FF60E2B-3919-423C-B1FF-56CDE6681165}"/>
          </ac:spMkLst>
        </pc:spChg>
        <pc:spChg chg="add del">
          <ac:chgData name="Mason Ross Hayes" userId="67ad76b1-be8a-4d9b-aa1e-5acb016798b6" providerId="ADAL" clId="{516C24B9-BEDC-47F7-B27E-4E4461CF8B3D}" dt="2018-11-13T13:07:55.711" v="5859" actId="26606"/>
          <ac:spMkLst>
            <pc:docMk/>
            <pc:sldMk cId="4122436485" sldId="256"/>
            <ac:spMk id="16" creationId="{87CC2527-562A-4F69-B487-4371E5B243E7}"/>
          </ac:spMkLst>
        </pc:spChg>
        <pc:spChg chg="add">
          <ac:chgData name="Mason Ross Hayes" userId="67ad76b1-be8a-4d9b-aa1e-5acb016798b6" providerId="ADAL" clId="{516C24B9-BEDC-47F7-B27E-4E4461CF8B3D}" dt="2018-11-13T13:08:04.384" v="5868" actId="26606"/>
          <ac:spMkLst>
            <pc:docMk/>
            <pc:sldMk cId="4122436485" sldId="256"/>
            <ac:spMk id="17" creationId="{87CC2527-562A-4F69-B487-4371E5B243E7}"/>
          </ac:spMkLst>
        </pc:spChg>
        <pc:spChg chg="add del">
          <ac:chgData name="Mason Ross Hayes" userId="67ad76b1-be8a-4d9b-aa1e-5acb016798b6" providerId="ADAL" clId="{516C24B9-BEDC-47F7-B27E-4E4461CF8B3D}" dt="2018-11-13T13:07:58.575" v="5861" actId="26606"/>
          <ac:spMkLst>
            <pc:docMk/>
            <pc:sldMk cId="4122436485" sldId="256"/>
            <ac:spMk id="20" creationId="{1DB7C82F-AB7E-4F0C-B829-FA1B9C415180}"/>
          </ac:spMkLst>
        </pc:spChg>
        <pc:picChg chg="del mod">
          <ac:chgData name="Mason Ross Hayes" userId="67ad76b1-be8a-4d9b-aa1e-5acb016798b6" providerId="ADAL" clId="{516C24B9-BEDC-47F7-B27E-4E4461CF8B3D}" dt="2018-11-13T13:07:16.449" v="5856" actId="478"/>
          <ac:picMkLst>
            <pc:docMk/>
            <pc:sldMk cId="4122436485" sldId="256"/>
            <ac:picMk id="4" creationId="{905C271B-349F-4FB0-A2F4-1E8DC37DAA61}"/>
          </ac:picMkLst>
        </pc:picChg>
        <pc:picChg chg="add mod ord">
          <ac:chgData name="Mason Ross Hayes" userId="67ad76b1-be8a-4d9b-aa1e-5acb016798b6" providerId="ADAL" clId="{516C24B9-BEDC-47F7-B27E-4E4461CF8B3D}" dt="2018-11-13T13:08:04.384" v="5868" actId="26606"/>
          <ac:picMkLst>
            <pc:docMk/>
            <pc:sldMk cId="4122436485" sldId="256"/>
            <ac:picMk id="6" creationId="{F989D99E-A8F0-4F8E-92AD-B14AD0C6BEA4}"/>
          </ac:picMkLst>
        </pc:picChg>
        <pc:cxnChg chg="add del">
          <ac:chgData name="Mason Ross Hayes" userId="67ad76b1-be8a-4d9b-aa1e-5acb016798b6" providerId="ADAL" clId="{516C24B9-BEDC-47F7-B27E-4E4461CF8B3D}" dt="2018-11-13T13:08:04.384" v="5868" actId="26606"/>
          <ac:cxnSpMkLst>
            <pc:docMk/>
            <pc:sldMk cId="4122436485" sldId="256"/>
            <ac:cxnSpMk id="11" creationId="{BCDAEC91-5BCE-4B55-9CC0-43EF94CB734B}"/>
          </ac:cxnSpMkLst>
        </pc:cxnChg>
        <pc:cxnChg chg="add del">
          <ac:chgData name="Mason Ross Hayes" userId="67ad76b1-be8a-4d9b-aa1e-5acb016798b6" providerId="ADAL" clId="{516C24B9-BEDC-47F7-B27E-4E4461CF8B3D}" dt="2018-11-13T13:07:55.711" v="5859" actId="26606"/>
          <ac:cxnSpMkLst>
            <pc:docMk/>
            <pc:sldMk cId="4122436485" sldId="256"/>
            <ac:cxnSpMk id="18" creationId="{BCDAEC91-5BCE-4B55-9CC0-43EF94CB734B}"/>
          </ac:cxnSpMkLst>
        </pc:cxnChg>
        <pc:cxnChg chg="add">
          <ac:chgData name="Mason Ross Hayes" userId="67ad76b1-be8a-4d9b-aa1e-5acb016798b6" providerId="ADAL" clId="{516C24B9-BEDC-47F7-B27E-4E4461CF8B3D}" dt="2018-11-13T13:08:04.384" v="5868" actId="26606"/>
          <ac:cxnSpMkLst>
            <pc:docMk/>
            <pc:sldMk cId="4122436485" sldId="256"/>
            <ac:cxnSpMk id="19" creationId="{BCDAEC91-5BCE-4B55-9CC0-43EF94CB734B}"/>
          </ac:cxnSpMkLst>
        </pc:cxnChg>
        <pc:cxnChg chg="add del">
          <ac:chgData name="Mason Ross Hayes" userId="67ad76b1-be8a-4d9b-aa1e-5acb016798b6" providerId="ADAL" clId="{516C24B9-BEDC-47F7-B27E-4E4461CF8B3D}" dt="2018-11-13T13:08:01.093" v="5863" actId="26606"/>
          <ac:cxnSpMkLst>
            <pc:docMk/>
            <pc:sldMk cId="4122436485" sldId="256"/>
            <ac:cxnSpMk id="22" creationId="{E126E481-B945-4179-BD79-05E96E9B29E1}"/>
          </ac:cxnSpMkLst>
        </pc:cxnChg>
      </pc:sldChg>
      <pc:sldChg chg="addSp delSp modSp mod setBg">
        <pc:chgData name="Mason Ross Hayes" userId="67ad76b1-be8a-4d9b-aa1e-5acb016798b6" providerId="ADAL" clId="{516C24B9-BEDC-47F7-B27E-4E4461CF8B3D}" dt="2018-11-19T12:19:09.602" v="6727" actId="20577"/>
        <pc:sldMkLst>
          <pc:docMk/>
          <pc:sldMk cId="826401956" sldId="257"/>
        </pc:sldMkLst>
        <pc:spChg chg="mod">
          <ac:chgData name="Mason Ross Hayes" userId="67ad76b1-be8a-4d9b-aa1e-5acb016798b6" providerId="ADAL" clId="{516C24B9-BEDC-47F7-B27E-4E4461CF8B3D}" dt="2018-11-13T13:08:18.300" v="5869" actId="26606"/>
          <ac:spMkLst>
            <pc:docMk/>
            <pc:sldMk cId="826401956" sldId="257"/>
            <ac:spMk id="2" creationId="{12EA3120-BE2E-4E09-9C1A-318623D52B86}"/>
          </ac:spMkLst>
        </pc:spChg>
        <pc:spChg chg="del mod">
          <ac:chgData name="Mason Ross Hayes" userId="67ad76b1-be8a-4d9b-aa1e-5acb016798b6" providerId="ADAL" clId="{516C24B9-BEDC-47F7-B27E-4E4461CF8B3D}" dt="2018-11-13T13:08:18.300" v="5869" actId="26606"/>
          <ac:spMkLst>
            <pc:docMk/>
            <pc:sldMk cId="826401956" sldId="257"/>
            <ac:spMk id="6" creationId="{FAB8CBD4-FB71-4A83-8784-9559860FED59}"/>
          </ac:spMkLst>
        </pc:spChg>
        <pc:spChg chg="add">
          <ac:chgData name="Mason Ross Hayes" userId="67ad76b1-be8a-4d9b-aa1e-5acb016798b6" providerId="ADAL" clId="{516C24B9-BEDC-47F7-B27E-4E4461CF8B3D}" dt="2018-11-13T13:08:18.300" v="5869" actId="26606"/>
          <ac:spMkLst>
            <pc:docMk/>
            <pc:sldMk cId="826401956" sldId="257"/>
            <ac:spMk id="10" creationId="{42285737-90EE-47DC-AC80-8AE156B11969}"/>
          </ac:spMkLst>
        </pc:spChg>
        <pc:grpChg chg="add">
          <ac:chgData name="Mason Ross Hayes" userId="67ad76b1-be8a-4d9b-aa1e-5acb016798b6" providerId="ADAL" clId="{516C24B9-BEDC-47F7-B27E-4E4461CF8B3D}" dt="2018-11-13T13:08:18.300" v="5869" actId="26606"/>
          <ac:grpSpMkLst>
            <pc:docMk/>
            <pc:sldMk cId="826401956" sldId="257"/>
            <ac:grpSpMk id="12" creationId="{B57BDC17-F1B3-455F-BBF1-680AA1F25C06}"/>
          </ac:grpSpMkLst>
        </pc:grpChg>
        <pc:graphicFrameChg chg="add mod">
          <ac:chgData name="Mason Ross Hayes" userId="67ad76b1-be8a-4d9b-aa1e-5acb016798b6" providerId="ADAL" clId="{516C24B9-BEDC-47F7-B27E-4E4461CF8B3D}" dt="2018-11-19T12:19:09.602" v="6727" actId="20577"/>
          <ac:graphicFrameMkLst>
            <pc:docMk/>
            <pc:sldMk cId="826401956" sldId="257"/>
            <ac:graphicFrameMk id="5" creationId="{3AC34146-013E-4FBD-8E38-55D8B77E7E7B}"/>
          </ac:graphicFrameMkLst>
        </pc:graphicFrameChg>
      </pc:sldChg>
      <pc:sldChg chg="addSp delSp modSp add mod setBg">
        <pc:chgData name="Mason Ross Hayes" userId="67ad76b1-be8a-4d9b-aa1e-5acb016798b6" providerId="ADAL" clId="{516C24B9-BEDC-47F7-B27E-4E4461CF8B3D}" dt="2018-11-13T13:11:07.905" v="5965" actId="20577"/>
        <pc:sldMkLst>
          <pc:docMk/>
          <pc:sldMk cId="1634819678" sldId="258"/>
        </pc:sldMkLst>
        <pc:spChg chg="mod">
          <ac:chgData name="Mason Ross Hayes" userId="67ad76b1-be8a-4d9b-aa1e-5acb016798b6" providerId="ADAL" clId="{516C24B9-BEDC-47F7-B27E-4E4461CF8B3D}" dt="2018-11-13T13:08:36.731" v="5871" actId="26606"/>
          <ac:spMkLst>
            <pc:docMk/>
            <pc:sldMk cId="1634819678" sldId="258"/>
            <ac:spMk id="2" creationId="{71BE60FB-38A0-4300-8F87-81A1DB88C19F}"/>
          </ac:spMkLst>
        </pc:spChg>
        <pc:spChg chg="del mod">
          <ac:chgData name="Mason Ross Hayes" userId="67ad76b1-be8a-4d9b-aa1e-5acb016798b6" providerId="ADAL" clId="{516C24B9-BEDC-47F7-B27E-4E4461CF8B3D}" dt="2018-11-13T13:08:36.731" v="5871" actId="26606"/>
          <ac:spMkLst>
            <pc:docMk/>
            <pc:sldMk cId="1634819678" sldId="258"/>
            <ac:spMk id="6" creationId="{EA815654-345C-4B9F-827E-28AB40334A05}"/>
          </ac:spMkLst>
        </pc:spChg>
        <pc:spChg chg="add">
          <ac:chgData name="Mason Ross Hayes" userId="67ad76b1-be8a-4d9b-aa1e-5acb016798b6" providerId="ADAL" clId="{516C24B9-BEDC-47F7-B27E-4E4461CF8B3D}" dt="2018-11-13T13:08:36.731" v="5871" actId="26606"/>
          <ac:spMkLst>
            <pc:docMk/>
            <pc:sldMk cId="1634819678" sldId="258"/>
            <ac:spMk id="10" creationId="{42285737-90EE-47DC-AC80-8AE156B11969}"/>
          </ac:spMkLst>
        </pc:spChg>
        <pc:grpChg chg="add">
          <ac:chgData name="Mason Ross Hayes" userId="67ad76b1-be8a-4d9b-aa1e-5acb016798b6" providerId="ADAL" clId="{516C24B9-BEDC-47F7-B27E-4E4461CF8B3D}" dt="2018-11-13T13:08:36.731" v="5871" actId="26606"/>
          <ac:grpSpMkLst>
            <pc:docMk/>
            <pc:sldMk cId="1634819678" sldId="258"/>
            <ac:grpSpMk id="12" creationId="{B57BDC17-F1B3-455F-BBF1-680AA1F25C06}"/>
          </ac:grpSpMkLst>
        </pc:grpChg>
        <pc:graphicFrameChg chg="add mod">
          <ac:chgData name="Mason Ross Hayes" userId="67ad76b1-be8a-4d9b-aa1e-5acb016798b6" providerId="ADAL" clId="{516C24B9-BEDC-47F7-B27E-4E4461CF8B3D}" dt="2018-11-13T13:11:07.905" v="5965" actId="20577"/>
          <ac:graphicFrameMkLst>
            <pc:docMk/>
            <pc:sldMk cId="1634819678" sldId="258"/>
            <ac:graphicFrameMk id="5" creationId="{197E1E19-49E5-46AD-9DFB-502CC8D39C39}"/>
          </ac:graphicFrameMkLst>
        </pc:graphicFrameChg>
      </pc:sldChg>
      <pc:sldChg chg="addSp delSp modSp add mod setBg">
        <pc:chgData name="Mason Ross Hayes" userId="67ad76b1-be8a-4d9b-aa1e-5acb016798b6" providerId="ADAL" clId="{516C24B9-BEDC-47F7-B27E-4E4461CF8B3D}" dt="2018-11-13T13:08:52.982" v="5874" actId="26606"/>
        <pc:sldMkLst>
          <pc:docMk/>
          <pc:sldMk cId="2295222557" sldId="259"/>
        </pc:sldMkLst>
        <pc:spChg chg="mod">
          <ac:chgData name="Mason Ross Hayes" userId="67ad76b1-be8a-4d9b-aa1e-5acb016798b6" providerId="ADAL" clId="{516C24B9-BEDC-47F7-B27E-4E4461CF8B3D}" dt="2018-11-13T13:08:52.982" v="5874" actId="26606"/>
          <ac:spMkLst>
            <pc:docMk/>
            <pc:sldMk cId="2295222557" sldId="259"/>
            <ac:spMk id="2" creationId="{5577865A-A581-44C5-A27B-46B0F3E353E2}"/>
          </ac:spMkLst>
        </pc:spChg>
        <pc:spChg chg="del mod">
          <ac:chgData name="Mason Ross Hayes" userId="67ad76b1-be8a-4d9b-aa1e-5acb016798b6" providerId="ADAL" clId="{516C24B9-BEDC-47F7-B27E-4E4461CF8B3D}" dt="2018-11-13T13:08:52.982" v="5874" actId="26606"/>
          <ac:spMkLst>
            <pc:docMk/>
            <pc:sldMk cId="2295222557" sldId="259"/>
            <ac:spMk id="6" creationId="{0D0E39CD-3BB6-4D47-B6A1-53271A3A7F32}"/>
          </ac:spMkLst>
        </pc:spChg>
        <pc:spChg chg="add">
          <ac:chgData name="Mason Ross Hayes" userId="67ad76b1-be8a-4d9b-aa1e-5acb016798b6" providerId="ADAL" clId="{516C24B9-BEDC-47F7-B27E-4E4461CF8B3D}" dt="2018-11-13T13:08:52.982" v="5874" actId="26606"/>
          <ac:spMkLst>
            <pc:docMk/>
            <pc:sldMk cId="2295222557" sldId="259"/>
            <ac:spMk id="10" creationId="{42285737-90EE-47DC-AC80-8AE156B11969}"/>
          </ac:spMkLst>
        </pc:spChg>
        <pc:grpChg chg="add">
          <ac:chgData name="Mason Ross Hayes" userId="67ad76b1-be8a-4d9b-aa1e-5acb016798b6" providerId="ADAL" clId="{516C24B9-BEDC-47F7-B27E-4E4461CF8B3D}" dt="2018-11-13T13:08:52.982" v="5874" actId="26606"/>
          <ac:grpSpMkLst>
            <pc:docMk/>
            <pc:sldMk cId="2295222557" sldId="259"/>
            <ac:grpSpMk id="12" creationId="{B57BDC17-F1B3-455F-BBF1-680AA1F25C06}"/>
          </ac:grpSpMkLst>
        </pc:grpChg>
        <pc:graphicFrameChg chg="add">
          <ac:chgData name="Mason Ross Hayes" userId="67ad76b1-be8a-4d9b-aa1e-5acb016798b6" providerId="ADAL" clId="{516C24B9-BEDC-47F7-B27E-4E4461CF8B3D}" dt="2018-11-13T13:08:52.982" v="5874" actId="26606"/>
          <ac:graphicFrameMkLst>
            <pc:docMk/>
            <pc:sldMk cId="2295222557" sldId="259"/>
            <ac:graphicFrameMk id="5" creationId="{82DAEEDF-EFE8-4118-83F3-3E4620B8A440}"/>
          </ac:graphicFrameMkLst>
        </pc:graphicFrameChg>
      </pc:sldChg>
      <pc:sldChg chg="addSp delSp modSp add mod setBg">
        <pc:chgData name="Mason Ross Hayes" userId="67ad76b1-be8a-4d9b-aa1e-5acb016798b6" providerId="ADAL" clId="{516C24B9-BEDC-47F7-B27E-4E4461CF8B3D}" dt="2018-11-13T13:09:01.516" v="5875" actId="26606"/>
        <pc:sldMkLst>
          <pc:docMk/>
          <pc:sldMk cId="1588812491" sldId="260"/>
        </pc:sldMkLst>
        <pc:spChg chg="mod">
          <ac:chgData name="Mason Ross Hayes" userId="67ad76b1-be8a-4d9b-aa1e-5acb016798b6" providerId="ADAL" clId="{516C24B9-BEDC-47F7-B27E-4E4461CF8B3D}" dt="2018-11-13T13:09:01.516" v="5875" actId="26606"/>
          <ac:spMkLst>
            <pc:docMk/>
            <pc:sldMk cId="1588812491" sldId="260"/>
            <ac:spMk id="2" creationId="{9FE7AAF2-D3CC-4F35-80BE-D17FFB4BD2E6}"/>
          </ac:spMkLst>
        </pc:spChg>
        <pc:spChg chg="del mod">
          <ac:chgData name="Mason Ross Hayes" userId="67ad76b1-be8a-4d9b-aa1e-5acb016798b6" providerId="ADAL" clId="{516C24B9-BEDC-47F7-B27E-4E4461CF8B3D}" dt="2018-11-13T13:09:01.516" v="5875" actId="26606"/>
          <ac:spMkLst>
            <pc:docMk/>
            <pc:sldMk cId="1588812491" sldId="260"/>
            <ac:spMk id="6" creationId="{DD50DBBC-B56D-40DA-91D1-755F5EC19E04}"/>
          </ac:spMkLst>
        </pc:spChg>
        <pc:spChg chg="add">
          <ac:chgData name="Mason Ross Hayes" userId="67ad76b1-be8a-4d9b-aa1e-5acb016798b6" providerId="ADAL" clId="{516C24B9-BEDC-47F7-B27E-4E4461CF8B3D}" dt="2018-11-13T13:09:01.516" v="5875" actId="26606"/>
          <ac:spMkLst>
            <pc:docMk/>
            <pc:sldMk cId="1588812491" sldId="260"/>
            <ac:spMk id="10" creationId="{42285737-90EE-47DC-AC80-8AE156B11969}"/>
          </ac:spMkLst>
        </pc:spChg>
        <pc:grpChg chg="add">
          <ac:chgData name="Mason Ross Hayes" userId="67ad76b1-be8a-4d9b-aa1e-5acb016798b6" providerId="ADAL" clId="{516C24B9-BEDC-47F7-B27E-4E4461CF8B3D}" dt="2018-11-13T13:09:01.516" v="5875" actId="26606"/>
          <ac:grpSpMkLst>
            <pc:docMk/>
            <pc:sldMk cId="1588812491" sldId="260"/>
            <ac:grpSpMk id="12" creationId="{B57BDC17-F1B3-455F-BBF1-680AA1F25C06}"/>
          </ac:grpSpMkLst>
        </pc:grpChg>
        <pc:graphicFrameChg chg="add">
          <ac:chgData name="Mason Ross Hayes" userId="67ad76b1-be8a-4d9b-aa1e-5acb016798b6" providerId="ADAL" clId="{516C24B9-BEDC-47F7-B27E-4E4461CF8B3D}" dt="2018-11-13T13:09:01.516" v="5875" actId="26606"/>
          <ac:graphicFrameMkLst>
            <pc:docMk/>
            <pc:sldMk cId="1588812491" sldId="260"/>
            <ac:graphicFrameMk id="5" creationId="{91B79BA1-B9B2-4601-A730-2C926E792BBA}"/>
          </ac:graphicFrameMkLst>
        </pc:graphicFrameChg>
      </pc:sldChg>
      <pc:sldChg chg="addSp delSp modSp add mod setBg">
        <pc:chgData name="Mason Ross Hayes" userId="67ad76b1-be8a-4d9b-aa1e-5acb016798b6" providerId="ADAL" clId="{516C24B9-BEDC-47F7-B27E-4E4461CF8B3D}" dt="2018-11-13T13:09:10.918" v="5878" actId="26606"/>
        <pc:sldMkLst>
          <pc:docMk/>
          <pc:sldMk cId="495537600" sldId="261"/>
        </pc:sldMkLst>
        <pc:spChg chg="mod">
          <ac:chgData name="Mason Ross Hayes" userId="67ad76b1-be8a-4d9b-aa1e-5acb016798b6" providerId="ADAL" clId="{516C24B9-BEDC-47F7-B27E-4E4461CF8B3D}" dt="2018-11-13T13:09:10.918" v="5878" actId="26606"/>
          <ac:spMkLst>
            <pc:docMk/>
            <pc:sldMk cId="495537600" sldId="261"/>
            <ac:spMk id="2" creationId="{E0190DDF-8448-4A27-9994-BA8593047261}"/>
          </ac:spMkLst>
        </pc:spChg>
        <pc:spChg chg="add del">
          <ac:chgData name="Mason Ross Hayes" userId="67ad76b1-be8a-4d9b-aa1e-5acb016798b6" providerId="ADAL" clId="{516C24B9-BEDC-47F7-B27E-4E4461CF8B3D}" dt="2018-11-13T13:09:10.840" v="5877" actId="26606"/>
          <ac:spMkLst>
            <pc:docMk/>
            <pc:sldMk cId="495537600" sldId="261"/>
            <ac:spMk id="10" creationId="{42285737-90EE-47DC-AC80-8AE156B11969}"/>
          </ac:spMkLst>
        </pc:spChg>
        <pc:spChg chg="add">
          <ac:chgData name="Mason Ross Hayes" userId="67ad76b1-be8a-4d9b-aa1e-5acb016798b6" providerId="ADAL" clId="{516C24B9-BEDC-47F7-B27E-4E4461CF8B3D}" dt="2018-11-13T13:09:10.918" v="5878" actId="26606"/>
          <ac:spMkLst>
            <pc:docMk/>
            <pc:sldMk cId="495537600" sldId="261"/>
            <ac:spMk id="20" creationId="{42285737-90EE-47DC-AC80-8AE156B11969}"/>
          </ac:spMkLst>
        </pc:spChg>
        <pc:spChg chg="add del mod">
          <ac:chgData name="Mason Ross Hayes" userId="67ad76b1-be8a-4d9b-aa1e-5acb016798b6" providerId="ADAL" clId="{516C24B9-BEDC-47F7-B27E-4E4461CF8B3D}" dt="2018-11-13T13:09:10.918" v="5878" actId="26606"/>
          <ac:spMkLst>
            <pc:docMk/>
            <pc:sldMk cId="495537600" sldId="261"/>
            <ac:spMk id="23" creationId="{9B53A86E-50E7-4440-A482-39D1EA6F245D}"/>
          </ac:spMkLst>
        </pc:spChg>
        <pc:grpChg chg="add del">
          <ac:chgData name="Mason Ross Hayes" userId="67ad76b1-be8a-4d9b-aa1e-5acb016798b6" providerId="ADAL" clId="{516C24B9-BEDC-47F7-B27E-4E4461CF8B3D}" dt="2018-11-13T13:09:10.840" v="5877" actId="26606"/>
          <ac:grpSpMkLst>
            <pc:docMk/>
            <pc:sldMk cId="495537600" sldId="261"/>
            <ac:grpSpMk id="12" creationId="{B57BDC17-F1B3-455F-BBF1-680AA1F25C06}"/>
          </ac:grpSpMkLst>
        </pc:grpChg>
        <pc:grpChg chg="add">
          <ac:chgData name="Mason Ross Hayes" userId="67ad76b1-be8a-4d9b-aa1e-5acb016798b6" providerId="ADAL" clId="{516C24B9-BEDC-47F7-B27E-4E4461CF8B3D}" dt="2018-11-13T13:09:10.918" v="5878" actId="26606"/>
          <ac:grpSpMkLst>
            <pc:docMk/>
            <pc:sldMk cId="495537600" sldId="261"/>
            <ac:grpSpMk id="21" creationId="{B57BDC17-F1B3-455F-BBF1-680AA1F25C06}"/>
          </ac:grpSpMkLst>
        </pc:grpChg>
        <pc:graphicFrameChg chg="add del">
          <ac:chgData name="Mason Ross Hayes" userId="67ad76b1-be8a-4d9b-aa1e-5acb016798b6" providerId="ADAL" clId="{516C24B9-BEDC-47F7-B27E-4E4461CF8B3D}" dt="2018-11-13T13:09:10.840" v="5877" actId="26606"/>
          <ac:graphicFrameMkLst>
            <pc:docMk/>
            <pc:sldMk cId="495537600" sldId="261"/>
            <ac:graphicFrameMk id="5" creationId="{7BCAC7AF-07BE-4BA3-AEB5-C8F76A91B6EA}"/>
          </ac:graphicFrameMkLst>
        </pc:graphicFrameChg>
        <pc:graphicFrameChg chg="add">
          <ac:chgData name="Mason Ross Hayes" userId="67ad76b1-be8a-4d9b-aa1e-5acb016798b6" providerId="ADAL" clId="{516C24B9-BEDC-47F7-B27E-4E4461CF8B3D}" dt="2018-11-13T13:09:10.918" v="5878" actId="26606"/>
          <ac:graphicFrameMkLst>
            <pc:docMk/>
            <pc:sldMk cId="495537600" sldId="261"/>
            <ac:graphicFrameMk id="22" creationId="{60CA5A46-8F77-4CF1-A74A-70FBCA20FC85}"/>
          </ac:graphicFrameMkLst>
        </pc:graphicFrameChg>
      </pc:sldChg>
      <pc:sldChg chg="addSp delSp modSp add mod setBg">
        <pc:chgData name="Mason Ross Hayes" userId="67ad76b1-be8a-4d9b-aa1e-5acb016798b6" providerId="ADAL" clId="{516C24B9-BEDC-47F7-B27E-4E4461CF8B3D}" dt="2018-11-19T12:27:40.700" v="6807" actId="20577"/>
        <pc:sldMkLst>
          <pc:docMk/>
          <pc:sldMk cId="3391240804" sldId="262"/>
        </pc:sldMkLst>
        <pc:spChg chg="mod">
          <ac:chgData name="Mason Ross Hayes" userId="67ad76b1-be8a-4d9b-aa1e-5acb016798b6" providerId="ADAL" clId="{516C24B9-BEDC-47F7-B27E-4E4461CF8B3D}" dt="2018-11-13T13:09:32.440" v="5880" actId="26606"/>
          <ac:spMkLst>
            <pc:docMk/>
            <pc:sldMk cId="3391240804" sldId="262"/>
            <ac:spMk id="2" creationId="{84CD69E6-522D-40B9-A7D4-514E3CB6DF3D}"/>
          </ac:spMkLst>
        </pc:spChg>
        <pc:spChg chg="del mod">
          <ac:chgData name="Mason Ross Hayes" userId="67ad76b1-be8a-4d9b-aa1e-5acb016798b6" providerId="ADAL" clId="{516C24B9-BEDC-47F7-B27E-4E4461CF8B3D}" dt="2018-11-13T13:09:32.440" v="5880" actId="26606"/>
          <ac:spMkLst>
            <pc:docMk/>
            <pc:sldMk cId="3391240804" sldId="262"/>
            <ac:spMk id="6" creationId="{E513FD83-AE70-40DD-9B85-63513A60AEB8}"/>
          </ac:spMkLst>
        </pc:spChg>
        <pc:spChg chg="add">
          <ac:chgData name="Mason Ross Hayes" userId="67ad76b1-be8a-4d9b-aa1e-5acb016798b6" providerId="ADAL" clId="{516C24B9-BEDC-47F7-B27E-4E4461CF8B3D}" dt="2018-11-13T13:09:32.440" v="5880" actId="26606"/>
          <ac:spMkLst>
            <pc:docMk/>
            <pc:sldMk cId="3391240804" sldId="262"/>
            <ac:spMk id="10" creationId="{42285737-90EE-47DC-AC80-8AE156B11969}"/>
          </ac:spMkLst>
        </pc:spChg>
        <pc:grpChg chg="add">
          <ac:chgData name="Mason Ross Hayes" userId="67ad76b1-be8a-4d9b-aa1e-5acb016798b6" providerId="ADAL" clId="{516C24B9-BEDC-47F7-B27E-4E4461CF8B3D}" dt="2018-11-13T13:09:32.440" v="5880" actId="26606"/>
          <ac:grpSpMkLst>
            <pc:docMk/>
            <pc:sldMk cId="3391240804" sldId="262"/>
            <ac:grpSpMk id="12" creationId="{B57BDC17-F1B3-455F-BBF1-680AA1F25C06}"/>
          </ac:grpSpMkLst>
        </pc:grpChg>
        <pc:graphicFrameChg chg="add mod">
          <ac:chgData name="Mason Ross Hayes" userId="67ad76b1-be8a-4d9b-aa1e-5acb016798b6" providerId="ADAL" clId="{516C24B9-BEDC-47F7-B27E-4E4461CF8B3D}" dt="2018-11-19T12:27:40.700" v="6807" actId="20577"/>
          <ac:graphicFrameMkLst>
            <pc:docMk/>
            <pc:sldMk cId="3391240804" sldId="262"/>
            <ac:graphicFrameMk id="5" creationId="{337B00FE-736F-4829-AE0F-2BD2F7697C4D}"/>
          </ac:graphicFrameMkLst>
        </pc:graphicFrameChg>
      </pc:sldChg>
      <pc:sldChg chg="addSp delSp modSp add mod ord setBg">
        <pc:chgData name="Mason Ross Hayes" userId="67ad76b1-be8a-4d9b-aa1e-5acb016798b6" providerId="ADAL" clId="{516C24B9-BEDC-47F7-B27E-4E4461CF8B3D}" dt="2018-11-13T13:10:37.797" v="5933" actId="20577"/>
        <pc:sldMkLst>
          <pc:docMk/>
          <pc:sldMk cId="476240722" sldId="263"/>
        </pc:sldMkLst>
        <pc:spChg chg="mod">
          <ac:chgData name="Mason Ross Hayes" userId="67ad76b1-be8a-4d9b-aa1e-5acb016798b6" providerId="ADAL" clId="{516C24B9-BEDC-47F7-B27E-4E4461CF8B3D}" dt="2018-11-13T13:08:28.218" v="5870" actId="26606"/>
          <ac:spMkLst>
            <pc:docMk/>
            <pc:sldMk cId="476240722" sldId="263"/>
            <ac:spMk id="2" creationId="{C8845402-730E-43D8-9B8E-3EF9FD60C968}"/>
          </ac:spMkLst>
        </pc:spChg>
        <pc:spChg chg="del mod">
          <ac:chgData name="Mason Ross Hayes" userId="67ad76b1-be8a-4d9b-aa1e-5acb016798b6" providerId="ADAL" clId="{516C24B9-BEDC-47F7-B27E-4E4461CF8B3D}" dt="2018-11-13T13:08:28.218" v="5870" actId="26606"/>
          <ac:spMkLst>
            <pc:docMk/>
            <pc:sldMk cId="476240722" sldId="263"/>
            <ac:spMk id="6" creationId="{153604D5-8DC2-4C1E-9391-A402EBC24570}"/>
          </ac:spMkLst>
        </pc:spChg>
        <pc:spChg chg="add">
          <ac:chgData name="Mason Ross Hayes" userId="67ad76b1-be8a-4d9b-aa1e-5acb016798b6" providerId="ADAL" clId="{516C24B9-BEDC-47F7-B27E-4E4461CF8B3D}" dt="2018-11-13T13:08:28.218" v="5870" actId="26606"/>
          <ac:spMkLst>
            <pc:docMk/>
            <pc:sldMk cId="476240722" sldId="263"/>
            <ac:spMk id="10" creationId="{42285737-90EE-47DC-AC80-8AE156B11969}"/>
          </ac:spMkLst>
        </pc:spChg>
        <pc:grpChg chg="add">
          <ac:chgData name="Mason Ross Hayes" userId="67ad76b1-be8a-4d9b-aa1e-5acb016798b6" providerId="ADAL" clId="{516C24B9-BEDC-47F7-B27E-4E4461CF8B3D}" dt="2018-11-13T13:08:28.218" v="5870" actId="26606"/>
          <ac:grpSpMkLst>
            <pc:docMk/>
            <pc:sldMk cId="476240722" sldId="263"/>
            <ac:grpSpMk id="12" creationId="{B57BDC17-F1B3-455F-BBF1-680AA1F25C06}"/>
          </ac:grpSpMkLst>
        </pc:grpChg>
        <pc:graphicFrameChg chg="add mod">
          <ac:chgData name="Mason Ross Hayes" userId="67ad76b1-be8a-4d9b-aa1e-5acb016798b6" providerId="ADAL" clId="{516C24B9-BEDC-47F7-B27E-4E4461CF8B3D}" dt="2018-11-13T13:10:37.797" v="5933" actId="20577"/>
          <ac:graphicFrameMkLst>
            <pc:docMk/>
            <pc:sldMk cId="476240722" sldId="263"/>
            <ac:graphicFrameMk id="5" creationId="{788983E6-D869-45C1-9BCC-1DF1B8D905AF}"/>
          </ac:graphicFrameMkLst>
        </pc:graphicFrameChg>
      </pc:sldChg>
      <pc:sldChg chg="addSp delSp modSp add mod setBg">
        <pc:chgData name="Mason Ross Hayes" userId="67ad76b1-be8a-4d9b-aa1e-5acb016798b6" providerId="ADAL" clId="{516C24B9-BEDC-47F7-B27E-4E4461CF8B3D}" dt="2018-11-19T12:47:44.796" v="6933" actId="20577"/>
        <pc:sldMkLst>
          <pc:docMk/>
          <pc:sldMk cId="2183412544" sldId="264"/>
        </pc:sldMkLst>
        <pc:spChg chg="mod">
          <ac:chgData name="Mason Ross Hayes" userId="67ad76b1-be8a-4d9b-aa1e-5acb016798b6" providerId="ADAL" clId="{516C24B9-BEDC-47F7-B27E-4E4461CF8B3D}" dt="2018-11-13T13:08:42.341" v="5872" actId="26606"/>
          <ac:spMkLst>
            <pc:docMk/>
            <pc:sldMk cId="2183412544" sldId="264"/>
            <ac:spMk id="2" creationId="{98580378-BC2D-4B06-BABF-23C1CC404549}"/>
          </ac:spMkLst>
        </pc:spChg>
        <pc:spChg chg="del mod">
          <ac:chgData name="Mason Ross Hayes" userId="67ad76b1-be8a-4d9b-aa1e-5acb016798b6" providerId="ADAL" clId="{516C24B9-BEDC-47F7-B27E-4E4461CF8B3D}" dt="2018-11-13T13:08:42.341" v="5872" actId="26606"/>
          <ac:spMkLst>
            <pc:docMk/>
            <pc:sldMk cId="2183412544" sldId="264"/>
            <ac:spMk id="6" creationId="{29D7C0E9-36D5-4568-9665-AA78FD431466}"/>
          </ac:spMkLst>
        </pc:spChg>
        <pc:spChg chg="add">
          <ac:chgData name="Mason Ross Hayes" userId="67ad76b1-be8a-4d9b-aa1e-5acb016798b6" providerId="ADAL" clId="{516C24B9-BEDC-47F7-B27E-4E4461CF8B3D}" dt="2018-11-13T13:08:42.341" v="5872" actId="26606"/>
          <ac:spMkLst>
            <pc:docMk/>
            <pc:sldMk cId="2183412544" sldId="264"/>
            <ac:spMk id="10" creationId="{42285737-90EE-47DC-AC80-8AE156B11969}"/>
          </ac:spMkLst>
        </pc:spChg>
        <pc:grpChg chg="add">
          <ac:chgData name="Mason Ross Hayes" userId="67ad76b1-be8a-4d9b-aa1e-5acb016798b6" providerId="ADAL" clId="{516C24B9-BEDC-47F7-B27E-4E4461CF8B3D}" dt="2018-11-13T13:08:42.341" v="5872" actId="26606"/>
          <ac:grpSpMkLst>
            <pc:docMk/>
            <pc:sldMk cId="2183412544" sldId="264"/>
            <ac:grpSpMk id="12" creationId="{B57BDC17-F1B3-455F-BBF1-680AA1F25C06}"/>
          </ac:grpSpMkLst>
        </pc:grpChg>
        <pc:graphicFrameChg chg="add mod">
          <ac:chgData name="Mason Ross Hayes" userId="67ad76b1-be8a-4d9b-aa1e-5acb016798b6" providerId="ADAL" clId="{516C24B9-BEDC-47F7-B27E-4E4461CF8B3D}" dt="2018-11-19T12:47:44.796" v="6933" actId="20577"/>
          <ac:graphicFrameMkLst>
            <pc:docMk/>
            <pc:sldMk cId="2183412544" sldId="264"/>
            <ac:graphicFrameMk id="5" creationId="{AE8BF620-EBAB-485B-87BB-95117B25D4C5}"/>
          </ac:graphicFrameMkLst>
        </pc:graphicFrameChg>
      </pc:sldChg>
      <pc:sldChg chg="addSp delSp modSp add mod setBg">
        <pc:chgData name="Mason Ross Hayes" userId="67ad76b1-be8a-4d9b-aa1e-5acb016798b6" providerId="ADAL" clId="{516C24B9-BEDC-47F7-B27E-4E4461CF8B3D}" dt="2018-11-13T13:08:47.534" v="5873" actId="26606"/>
        <pc:sldMkLst>
          <pc:docMk/>
          <pc:sldMk cId="4037665966" sldId="265"/>
        </pc:sldMkLst>
        <pc:spChg chg="mod">
          <ac:chgData name="Mason Ross Hayes" userId="67ad76b1-be8a-4d9b-aa1e-5acb016798b6" providerId="ADAL" clId="{516C24B9-BEDC-47F7-B27E-4E4461CF8B3D}" dt="2018-11-13T13:08:47.534" v="5873" actId="26606"/>
          <ac:spMkLst>
            <pc:docMk/>
            <pc:sldMk cId="4037665966" sldId="265"/>
            <ac:spMk id="2" creationId="{4F93C0D9-50F0-4878-A452-6E0167734D05}"/>
          </ac:spMkLst>
        </pc:spChg>
        <pc:spChg chg="del mod">
          <ac:chgData name="Mason Ross Hayes" userId="67ad76b1-be8a-4d9b-aa1e-5acb016798b6" providerId="ADAL" clId="{516C24B9-BEDC-47F7-B27E-4E4461CF8B3D}" dt="2018-11-13T13:08:47.534" v="5873" actId="26606"/>
          <ac:spMkLst>
            <pc:docMk/>
            <pc:sldMk cId="4037665966" sldId="265"/>
            <ac:spMk id="6" creationId="{313FB054-625B-48E6-B8A2-F369B1B75BA4}"/>
          </ac:spMkLst>
        </pc:spChg>
        <pc:spChg chg="add">
          <ac:chgData name="Mason Ross Hayes" userId="67ad76b1-be8a-4d9b-aa1e-5acb016798b6" providerId="ADAL" clId="{516C24B9-BEDC-47F7-B27E-4E4461CF8B3D}" dt="2018-11-13T13:08:47.534" v="5873" actId="26606"/>
          <ac:spMkLst>
            <pc:docMk/>
            <pc:sldMk cId="4037665966" sldId="265"/>
            <ac:spMk id="10" creationId="{42285737-90EE-47DC-AC80-8AE156B11969}"/>
          </ac:spMkLst>
        </pc:spChg>
        <pc:grpChg chg="add">
          <ac:chgData name="Mason Ross Hayes" userId="67ad76b1-be8a-4d9b-aa1e-5acb016798b6" providerId="ADAL" clId="{516C24B9-BEDC-47F7-B27E-4E4461CF8B3D}" dt="2018-11-13T13:08:47.534" v="5873" actId="26606"/>
          <ac:grpSpMkLst>
            <pc:docMk/>
            <pc:sldMk cId="4037665966" sldId="265"/>
            <ac:grpSpMk id="12" creationId="{B57BDC17-F1B3-455F-BBF1-680AA1F25C06}"/>
          </ac:grpSpMkLst>
        </pc:grpChg>
        <pc:graphicFrameChg chg="add">
          <ac:chgData name="Mason Ross Hayes" userId="67ad76b1-be8a-4d9b-aa1e-5acb016798b6" providerId="ADAL" clId="{516C24B9-BEDC-47F7-B27E-4E4461CF8B3D}" dt="2018-11-13T13:08:47.534" v="5873" actId="26606"/>
          <ac:graphicFrameMkLst>
            <pc:docMk/>
            <pc:sldMk cId="4037665966" sldId="265"/>
            <ac:graphicFrameMk id="5" creationId="{AD2970C2-D976-4F7C-A976-3B391AE427C3}"/>
          </ac:graphicFrameMkLst>
        </pc:graphicFrameChg>
      </pc:sldChg>
      <pc:sldChg chg="addSp delSp modSp add mod setBg">
        <pc:chgData name="Mason Ross Hayes" userId="67ad76b1-be8a-4d9b-aa1e-5acb016798b6" providerId="ADAL" clId="{516C24B9-BEDC-47F7-B27E-4E4461CF8B3D}" dt="2018-11-13T13:09:27.127" v="5879" actId="26606"/>
        <pc:sldMkLst>
          <pc:docMk/>
          <pc:sldMk cId="3514096449" sldId="266"/>
        </pc:sldMkLst>
        <pc:spChg chg="mod">
          <ac:chgData name="Mason Ross Hayes" userId="67ad76b1-be8a-4d9b-aa1e-5acb016798b6" providerId="ADAL" clId="{516C24B9-BEDC-47F7-B27E-4E4461CF8B3D}" dt="2018-11-13T13:09:27.127" v="5879" actId="26606"/>
          <ac:spMkLst>
            <pc:docMk/>
            <pc:sldMk cId="3514096449" sldId="266"/>
            <ac:spMk id="2" creationId="{04A86187-A803-4710-949E-53E45C0A62B1}"/>
          </ac:spMkLst>
        </pc:spChg>
        <pc:spChg chg="del mod">
          <ac:chgData name="Mason Ross Hayes" userId="67ad76b1-be8a-4d9b-aa1e-5acb016798b6" providerId="ADAL" clId="{516C24B9-BEDC-47F7-B27E-4E4461CF8B3D}" dt="2018-11-13T13:09:27.127" v="5879" actId="26606"/>
          <ac:spMkLst>
            <pc:docMk/>
            <pc:sldMk cId="3514096449" sldId="266"/>
            <ac:spMk id="6" creationId="{DE87DD37-A092-4D41-B086-F5731CBFF614}"/>
          </ac:spMkLst>
        </pc:spChg>
        <pc:spChg chg="add">
          <ac:chgData name="Mason Ross Hayes" userId="67ad76b1-be8a-4d9b-aa1e-5acb016798b6" providerId="ADAL" clId="{516C24B9-BEDC-47F7-B27E-4E4461CF8B3D}" dt="2018-11-13T13:09:27.127" v="5879" actId="26606"/>
          <ac:spMkLst>
            <pc:docMk/>
            <pc:sldMk cId="3514096449" sldId="266"/>
            <ac:spMk id="10" creationId="{42285737-90EE-47DC-AC80-8AE156B11969}"/>
          </ac:spMkLst>
        </pc:spChg>
        <pc:grpChg chg="add">
          <ac:chgData name="Mason Ross Hayes" userId="67ad76b1-be8a-4d9b-aa1e-5acb016798b6" providerId="ADAL" clId="{516C24B9-BEDC-47F7-B27E-4E4461CF8B3D}" dt="2018-11-13T13:09:27.127" v="5879" actId="26606"/>
          <ac:grpSpMkLst>
            <pc:docMk/>
            <pc:sldMk cId="3514096449" sldId="266"/>
            <ac:grpSpMk id="12" creationId="{B57BDC17-F1B3-455F-BBF1-680AA1F25C06}"/>
          </ac:grpSpMkLst>
        </pc:grpChg>
        <pc:graphicFrameChg chg="add">
          <ac:chgData name="Mason Ross Hayes" userId="67ad76b1-be8a-4d9b-aa1e-5acb016798b6" providerId="ADAL" clId="{516C24B9-BEDC-47F7-B27E-4E4461CF8B3D}" dt="2018-11-13T13:09:27.127" v="5879" actId="26606"/>
          <ac:graphicFrameMkLst>
            <pc:docMk/>
            <pc:sldMk cId="3514096449" sldId="266"/>
            <ac:graphicFrameMk id="5" creationId="{BB41E6E6-C8B7-4B8C-9196-A68836FC173E}"/>
          </ac:graphicFrameMkLst>
        </pc:graphicFrameChg>
      </pc:sldChg>
      <pc:sldChg chg="modSp add">
        <pc:chgData name="Mason Ross Hayes" userId="67ad76b1-be8a-4d9b-aa1e-5acb016798b6" providerId="ADAL" clId="{516C24B9-BEDC-47F7-B27E-4E4461CF8B3D}" dt="2018-11-19T12:12:06.420" v="6633" actId="20577"/>
        <pc:sldMkLst>
          <pc:docMk/>
          <pc:sldMk cId="3525848296" sldId="267"/>
        </pc:sldMkLst>
        <pc:spChg chg="mod">
          <ac:chgData name="Mason Ross Hayes" userId="67ad76b1-be8a-4d9b-aa1e-5acb016798b6" providerId="ADAL" clId="{516C24B9-BEDC-47F7-B27E-4E4461CF8B3D}" dt="2018-11-06T13:05:11.400" v="1777" actId="20577"/>
          <ac:spMkLst>
            <pc:docMk/>
            <pc:sldMk cId="3525848296" sldId="267"/>
            <ac:spMk id="2" creationId="{100CEC97-BFEA-4FA8-85DB-CE2EEED4D9F7}"/>
          </ac:spMkLst>
        </pc:spChg>
        <pc:spChg chg="mod">
          <ac:chgData name="Mason Ross Hayes" userId="67ad76b1-be8a-4d9b-aa1e-5acb016798b6" providerId="ADAL" clId="{516C24B9-BEDC-47F7-B27E-4E4461CF8B3D}" dt="2018-11-19T12:12:06.420" v="6633" actId="20577"/>
          <ac:spMkLst>
            <pc:docMk/>
            <pc:sldMk cId="3525848296" sldId="267"/>
            <ac:spMk id="3" creationId="{274F668D-5409-4D2D-A307-660251B9606A}"/>
          </ac:spMkLst>
        </pc:spChg>
      </pc:sldChg>
      <pc:sldChg chg="addSp delSp modSp add mod setBg setClrOvrMap">
        <pc:chgData name="Mason Ross Hayes" userId="67ad76b1-be8a-4d9b-aa1e-5acb016798b6" providerId="ADAL" clId="{516C24B9-BEDC-47F7-B27E-4E4461CF8B3D}" dt="2018-11-13T13:24:01.524" v="6170" actId="1076"/>
        <pc:sldMkLst>
          <pc:docMk/>
          <pc:sldMk cId="773145334" sldId="268"/>
        </pc:sldMkLst>
        <pc:spChg chg="del mod ord">
          <ac:chgData name="Mason Ross Hayes" userId="67ad76b1-be8a-4d9b-aa1e-5acb016798b6" providerId="ADAL" clId="{516C24B9-BEDC-47F7-B27E-4E4461CF8B3D}" dt="2018-11-13T13:22:02.306" v="6111" actId="478"/>
          <ac:spMkLst>
            <pc:docMk/>
            <pc:sldMk cId="773145334" sldId="268"/>
            <ac:spMk id="2" creationId="{A5E80730-01D8-451F-9C09-655424A9DD57}"/>
          </ac:spMkLst>
        </pc:spChg>
        <pc:spChg chg="del">
          <ac:chgData name="Mason Ross Hayes" userId="67ad76b1-be8a-4d9b-aa1e-5acb016798b6" providerId="ADAL" clId="{516C24B9-BEDC-47F7-B27E-4E4461CF8B3D}" dt="2018-11-13T13:21:09.038" v="6048" actId="931"/>
          <ac:spMkLst>
            <pc:docMk/>
            <pc:sldMk cId="773145334" sldId="268"/>
            <ac:spMk id="3" creationId="{2519B709-FBA0-46FA-AD8B-C01D499FFE70}"/>
          </ac:spMkLst>
        </pc:spChg>
        <pc:spChg chg="add del mod">
          <ac:chgData name="Mason Ross Hayes" userId="67ad76b1-be8a-4d9b-aa1e-5acb016798b6" providerId="ADAL" clId="{516C24B9-BEDC-47F7-B27E-4E4461CF8B3D}" dt="2018-11-13T13:22:05.140" v="6113" actId="478"/>
          <ac:spMkLst>
            <pc:docMk/>
            <pc:sldMk cId="773145334" sldId="268"/>
            <ac:spMk id="7" creationId="{DB99304E-F841-483A-8424-CFF64920BFF0}"/>
          </ac:spMkLst>
        </pc:spChg>
        <pc:spChg chg="add del">
          <ac:chgData name="Mason Ross Hayes" userId="67ad76b1-be8a-4d9b-aa1e-5acb016798b6" providerId="ADAL" clId="{516C24B9-BEDC-47F7-B27E-4E4461CF8B3D}" dt="2018-11-13T13:21:14.694" v="6051" actId="26606"/>
          <ac:spMkLst>
            <pc:docMk/>
            <pc:sldMk cId="773145334" sldId="268"/>
            <ac:spMk id="10" creationId="{37C89E4B-3C9F-44B9-8B86-D9E3D112D8EC}"/>
          </ac:spMkLst>
        </pc:spChg>
        <pc:spChg chg="add del mod">
          <ac:chgData name="Mason Ross Hayes" userId="67ad76b1-be8a-4d9b-aa1e-5acb016798b6" providerId="ADAL" clId="{516C24B9-BEDC-47F7-B27E-4E4461CF8B3D}" dt="2018-11-13T13:22:35.911" v="6124" actId="478"/>
          <ac:spMkLst>
            <pc:docMk/>
            <pc:sldMk cId="773145334" sldId="268"/>
            <ac:spMk id="11" creationId="{16ABB55A-E417-44BC-8960-C292592006E1}"/>
          </ac:spMkLst>
        </pc:spChg>
        <pc:spChg chg="add del">
          <ac:chgData name="Mason Ross Hayes" userId="67ad76b1-be8a-4d9b-aa1e-5acb016798b6" providerId="ADAL" clId="{516C24B9-BEDC-47F7-B27E-4E4461CF8B3D}" dt="2018-11-13T13:21:18.305" v="6053" actId="26606"/>
          <ac:spMkLst>
            <pc:docMk/>
            <pc:sldMk cId="773145334" sldId="268"/>
            <ac:spMk id="13" creationId="{3CD9DF72-87A3-404E-A828-84CBF11A8303}"/>
          </ac:spMkLst>
        </pc:spChg>
        <pc:spChg chg="add del">
          <ac:chgData name="Mason Ross Hayes" userId="67ad76b1-be8a-4d9b-aa1e-5acb016798b6" providerId="ADAL" clId="{516C24B9-BEDC-47F7-B27E-4E4461CF8B3D}" dt="2018-11-13T13:21:18.305" v="6053" actId="26606"/>
          <ac:spMkLst>
            <pc:docMk/>
            <pc:sldMk cId="773145334" sldId="268"/>
            <ac:spMk id="16" creationId="{9E80569C-F7CC-4224-8962-73E8F5AB50AE}"/>
          </ac:spMkLst>
        </pc:spChg>
        <pc:spChg chg="add del">
          <ac:chgData name="Mason Ross Hayes" userId="67ad76b1-be8a-4d9b-aa1e-5acb016798b6" providerId="ADAL" clId="{516C24B9-BEDC-47F7-B27E-4E4461CF8B3D}" dt="2018-11-13T13:21:20.664" v="6055" actId="26606"/>
          <ac:spMkLst>
            <pc:docMk/>
            <pc:sldMk cId="773145334" sldId="268"/>
            <ac:spMk id="19" creationId="{D227D8FB-85E6-4F0E-9F9E-A85A9E7DC282}"/>
          </ac:spMkLst>
        </pc:spChg>
        <pc:spChg chg="add del">
          <ac:chgData name="Mason Ross Hayes" userId="67ad76b1-be8a-4d9b-aa1e-5acb016798b6" providerId="ADAL" clId="{516C24B9-BEDC-47F7-B27E-4E4461CF8B3D}" dt="2018-11-13T13:21:20.664" v="6055" actId="26606"/>
          <ac:spMkLst>
            <pc:docMk/>
            <pc:sldMk cId="773145334" sldId="268"/>
            <ac:spMk id="20" creationId="{45991BFE-2E28-42F0-ABB2-4AA495629B22}"/>
          </ac:spMkLst>
        </pc:spChg>
        <pc:spChg chg="add del">
          <ac:chgData name="Mason Ross Hayes" userId="67ad76b1-be8a-4d9b-aa1e-5acb016798b6" providerId="ADAL" clId="{516C24B9-BEDC-47F7-B27E-4E4461CF8B3D}" dt="2018-11-13T13:21:20.664" v="6055" actId="26606"/>
          <ac:spMkLst>
            <pc:docMk/>
            <pc:sldMk cId="773145334" sldId="268"/>
            <ac:spMk id="21" creationId="{691EEF84-5F67-4B4C-833D-6A2DBE224F15}"/>
          </ac:spMkLst>
        </pc:spChg>
        <pc:spChg chg="add">
          <ac:chgData name="Mason Ross Hayes" userId="67ad76b1-be8a-4d9b-aa1e-5acb016798b6" providerId="ADAL" clId="{516C24B9-BEDC-47F7-B27E-4E4461CF8B3D}" dt="2018-11-13T13:21:20.679" v="6056" actId="26606"/>
          <ac:spMkLst>
            <pc:docMk/>
            <pc:sldMk cId="773145334" sldId="268"/>
            <ac:spMk id="23" creationId="{37C89E4B-3C9F-44B9-8B86-D9E3D112D8EC}"/>
          </ac:spMkLst>
        </pc:spChg>
        <pc:spChg chg="add mod">
          <ac:chgData name="Mason Ross Hayes" userId="67ad76b1-be8a-4d9b-aa1e-5acb016798b6" providerId="ADAL" clId="{516C24B9-BEDC-47F7-B27E-4E4461CF8B3D}" dt="2018-11-13T13:24:01.524" v="6170" actId="1076"/>
          <ac:spMkLst>
            <pc:docMk/>
            <pc:sldMk cId="773145334" sldId="268"/>
            <ac:spMk id="26" creationId="{A9CF3ADF-B170-44A4-8544-A0A490478BF9}"/>
          </ac:spMkLst>
        </pc:spChg>
        <pc:picChg chg="add del mod">
          <ac:chgData name="Mason Ross Hayes" userId="67ad76b1-be8a-4d9b-aa1e-5acb016798b6" providerId="ADAL" clId="{516C24B9-BEDC-47F7-B27E-4E4461CF8B3D}" dt="2018-11-13T13:22:33.771" v="6123" actId="478"/>
          <ac:picMkLst>
            <pc:docMk/>
            <pc:sldMk cId="773145334" sldId="268"/>
            <ac:picMk id="5" creationId="{C9378462-C362-454E-8493-E90769ECD1E4}"/>
          </ac:picMkLst>
        </pc:picChg>
        <pc:picChg chg="add del">
          <ac:chgData name="Mason Ross Hayes" userId="67ad76b1-be8a-4d9b-aa1e-5acb016798b6" providerId="ADAL" clId="{516C24B9-BEDC-47F7-B27E-4E4461CF8B3D}" dt="2018-11-13T13:21:18.305" v="6053" actId="26606"/>
          <ac:picMkLst>
            <pc:docMk/>
            <pc:sldMk cId="773145334" sldId="268"/>
            <ac:picMk id="8" creationId="{C9378462-C362-454E-8493-E90769ECD1E4}"/>
          </ac:picMkLst>
        </pc:picChg>
        <pc:picChg chg="add del">
          <ac:chgData name="Mason Ross Hayes" userId="67ad76b1-be8a-4d9b-aa1e-5acb016798b6" providerId="ADAL" clId="{516C24B9-BEDC-47F7-B27E-4E4461CF8B3D}" dt="2018-11-13T13:21:20.664" v="6055" actId="26606"/>
          <ac:picMkLst>
            <pc:docMk/>
            <pc:sldMk cId="773145334" sldId="268"/>
            <ac:picMk id="18" creationId="{C9378462-C362-454E-8493-E90769ECD1E4}"/>
          </ac:picMkLst>
        </pc:picChg>
        <pc:picChg chg="add mod">
          <ac:chgData name="Mason Ross Hayes" userId="67ad76b1-be8a-4d9b-aa1e-5acb016798b6" providerId="ADAL" clId="{516C24B9-BEDC-47F7-B27E-4E4461CF8B3D}" dt="2018-11-13T13:23:21.026" v="6130" actId="1076"/>
          <ac:picMkLst>
            <pc:docMk/>
            <pc:sldMk cId="773145334" sldId="268"/>
            <ac:picMk id="22" creationId="{213DBD09-6D90-43C2-B00B-FABA10133FBA}"/>
          </ac:picMkLst>
        </pc:picChg>
        <pc:cxnChg chg="add del">
          <ac:chgData name="Mason Ross Hayes" userId="67ad76b1-be8a-4d9b-aa1e-5acb016798b6" providerId="ADAL" clId="{516C24B9-BEDC-47F7-B27E-4E4461CF8B3D}" dt="2018-11-13T13:21:14.694" v="6051" actId="26606"/>
          <ac:cxnSpMkLst>
            <pc:docMk/>
            <pc:sldMk cId="773145334" sldId="268"/>
            <ac:cxnSpMk id="12" creationId="{AA2EAA10-076F-46BD-8F0F-B9A2FB77A85C}"/>
          </ac:cxnSpMkLst>
        </pc:cxnChg>
        <pc:cxnChg chg="add del">
          <ac:chgData name="Mason Ross Hayes" userId="67ad76b1-be8a-4d9b-aa1e-5acb016798b6" providerId="ADAL" clId="{516C24B9-BEDC-47F7-B27E-4E4461CF8B3D}" dt="2018-11-13T13:21:14.694" v="6051" actId="26606"/>
          <ac:cxnSpMkLst>
            <pc:docMk/>
            <pc:sldMk cId="773145334" sldId="268"/>
            <ac:cxnSpMk id="14" creationId="{D891E407-403B-4764-86C9-33A56D3BCAA3}"/>
          </ac:cxnSpMkLst>
        </pc:cxnChg>
        <pc:cxnChg chg="add del">
          <ac:chgData name="Mason Ross Hayes" userId="67ad76b1-be8a-4d9b-aa1e-5acb016798b6" providerId="ADAL" clId="{516C24B9-BEDC-47F7-B27E-4E4461CF8B3D}" dt="2018-11-13T13:21:18.305" v="6053" actId="26606"/>
          <ac:cxnSpMkLst>
            <pc:docMk/>
            <pc:sldMk cId="773145334" sldId="268"/>
            <ac:cxnSpMk id="15" creationId="{20E3A342-4D61-4E3F-AF90-1AB42AEB96CC}"/>
          </ac:cxnSpMkLst>
        </pc:cxnChg>
        <pc:cxnChg chg="add">
          <ac:chgData name="Mason Ross Hayes" userId="67ad76b1-be8a-4d9b-aa1e-5acb016798b6" providerId="ADAL" clId="{516C24B9-BEDC-47F7-B27E-4E4461CF8B3D}" dt="2018-11-13T13:21:20.679" v="6056" actId="26606"/>
          <ac:cxnSpMkLst>
            <pc:docMk/>
            <pc:sldMk cId="773145334" sldId="268"/>
            <ac:cxnSpMk id="24" creationId="{AA2EAA10-076F-46BD-8F0F-B9A2FB77A85C}"/>
          </ac:cxnSpMkLst>
        </pc:cxnChg>
        <pc:cxnChg chg="add">
          <ac:chgData name="Mason Ross Hayes" userId="67ad76b1-be8a-4d9b-aa1e-5acb016798b6" providerId="ADAL" clId="{516C24B9-BEDC-47F7-B27E-4E4461CF8B3D}" dt="2018-11-13T13:21:20.679" v="6056" actId="26606"/>
          <ac:cxnSpMkLst>
            <pc:docMk/>
            <pc:sldMk cId="773145334" sldId="268"/>
            <ac:cxnSpMk id="25" creationId="{D891E407-403B-4764-86C9-33A56D3BCAA3}"/>
          </ac:cxnSpMkLst>
        </pc:cxnChg>
      </pc:sldChg>
    </pc:docChg>
  </pc:docChgLst>
  <pc:docChgLst>
    <pc:chgData name="Guest User" userId="S::urn:spo:anon#877b553b682bac72c96df65ee05fc045d302b999eb5260ea1be3e4f88327ecc7::" providerId="AD" clId="Web-{48E60166-4FCD-4BC1-B58E-CB4224CB551B}"/>
    <pc:docChg chg="modSld">
      <pc:chgData name="Guest User" userId="S::urn:spo:anon#877b553b682bac72c96df65ee05fc045d302b999eb5260ea1be3e4f88327ecc7::" providerId="AD" clId="Web-{48E60166-4FCD-4BC1-B58E-CB4224CB551B}" dt="2018-11-06T14:12:15.319" v="1"/>
      <pc:docMkLst>
        <pc:docMk/>
      </pc:docMkLst>
      <pc:sldChg chg="addSp modSp mod setBg">
        <pc:chgData name="Guest User" userId="S::urn:spo:anon#877b553b682bac72c96df65ee05fc045d302b999eb5260ea1be3e4f88327ecc7::" providerId="AD" clId="Web-{48E60166-4FCD-4BC1-B58E-CB4224CB551B}" dt="2018-11-06T14:12:15.319" v="1"/>
        <pc:sldMkLst>
          <pc:docMk/>
          <pc:sldMk cId="4122436485" sldId="256"/>
        </pc:sldMkLst>
        <pc:spChg chg="mod">
          <ac:chgData name="Guest User" userId="S::urn:spo:anon#877b553b682bac72c96df65ee05fc045d302b999eb5260ea1be3e4f88327ecc7::" providerId="AD" clId="Web-{48E60166-4FCD-4BC1-B58E-CB4224CB551B}" dt="2018-11-06T14:12:15.319" v="1"/>
          <ac:spMkLst>
            <pc:docMk/>
            <pc:sldMk cId="4122436485" sldId="256"/>
            <ac:spMk id="2" creationId="{7EDD2740-C16F-420A-84EA-48F61EE80433}"/>
          </ac:spMkLst>
        </pc:spChg>
        <pc:spChg chg="mod">
          <ac:chgData name="Guest User" userId="S::urn:spo:anon#877b553b682bac72c96df65ee05fc045d302b999eb5260ea1be3e4f88327ecc7::" providerId="AD" clId="Web-{48E60166-4FCD-4BC1-B58E-CB4224CB551B}" dt="2018-11-06T14:12:15.319" v="1"/>
          <ac:spMkLst>
            <pc:docMk/>
            <pc:sldMk cId="4122436485" sldId="256"/>
            <ac:spMk id="3" creationId="{DCF64FFA-CAFF-4F42-91CB-29EC0E807FE4}"/>
          </ac:spMkLst>
        </pc:spChg>
        <pc:spChg chg="add">
          <ac:chgData name="Guest User" userId="S::urn:spo:anon#877b553b682bac72c96df65ee05fc045d302b999eb5260ea1be3e4f88327ecc7::" providerId="AD" clId="Web-{48E60166-4FCD-4BC1-B58E-CB4224CB551B}" dt="2018-11-06T14:12:15.319" v="1"/>
          <ac:spMkLst>
            <pc:docMk/>
            <pc:sldMk cId="4122436485" sldId="256"/>
            <ac:spMk id="9" creationId="{87CC2527-562A-4F69-B487-4371E5B243E7}"/>
          </ac:spMkLst>
        </pc:spChg>
        <pc:picChg chg="add mod ord">
          <ac:chgData name="Guest User" userId="S::urn:spo:anon#877b553b682bac72c96df65ee05fc045d302b999eb5260ea1be3e4f88327ecc7::" providerId="AD" clId="Web-{48E60166-4FCD-4BC1-B58E-CB4224CB551B}" dt="2018-11-06T14:12:15.319" v="1"/>
          <ac:picMkLst>
            <pc:docMk/>
            <pc:sldMk cId="4122436485" sldId="256"/>
            <ac:picMk id="4" creationId="{905C271B-349F-4FB0-A2F4-1E8DC37DAA61}"/>
          </ac:picMkLst>
        </pc:picChg>
        <pc:cxnChg chg="add">
          <ac:chgData name="Guest User" userId="S::urn:spo:anon#877b553b682bac72c96df65ee05fc045d302b999eb5260ea1be3e4f88327ecc7::" providerId="AD" clId="Web-{48E60166-4FCD-4BC1-B58E-CB4224CB551B}" dt="2018-11-06T14:12:15.319" v="1"/>
          <ac:cxnSpMkLst>
            <pc:docMk/>
            <pc:sldMk cId="4122436485" sldId="256"/>
            <ac:cxnSpMk id="11" creationId="{BCDAEC91-5BCE-4B55-9CC0-43EF94CB734B}"/>
          </ac:cxnSpMkLst>
        </pc:cxnChg>
      </pc:sldChg>
    </pc:docChg>
  </pc:docChgLst>
  <pc:docChgLst>
    <pc:chgData name="Guest User" userId="S::urn:spo:anon#877b553b682bac72c96df65ee05fc045d302b999eb5260ea1be3e4f88327ecc7::" providerId="AD" clId="Web-{5A84DD9F-D716-7DFA-012E-3EB7DA2E280D}"/>
    <pc:docChg chg="modSld">
      <pc:chgData name="Guest User" userId="S::urn:spo:anon#877b553b682bac72c96df65ee05fc045d302b999eb5260ea1be3e4f88327ecc7::" providerId="AD" clId="Web-{5A84DD9F-D716-7DFA-012E-3EB7DA2E280D}" dt="2018-11-08T16:23:19.762" v="529" actId="20577"/>
      <pc:docMkLst>
        <pc:docMk/>
      </pc:docMkLst>
      <pc:sldChg chg="modSp">
        <pc:chgData name="Guest User" userId="S::urn:spo:anon#877b553b682bac72c96df65ee05fc045d302b999eb5260ea1be3e4f88327ecc7::" providerId="AD" clId="Web-{5A84DD9F-D716-7DFA-012E-3EB7DA2E280D}" dt="2018-11-08T16:23:19.762" v="528" actId="20577"/>
        <pc:sldMkLst>
          <pc:docMk/>
          <pc:sldMk cId="1588812491" sldId="260"/>
        </pc:sldMkLst>
        <pc:spChg chg="mod">
          <ac:chgData name="Guest User" userId="S::urn:spo:anon#877b553b682bac72c96df65ee05fc045d302b999eb5260ea1be3e4f88327ecc7::" providerId="AD" clId="Web-{5A84DD9F-D716-7DFA-012E-3EB7DA2E280D}" dt="2018-11-08T16:23:19.762" v="528" actId="20577"/>
          <ac:spMkLst>
            <pc:docMk/>
            <pc:sldMk cId="1588812491" sldId="260"/>
            <ac:spMk id="6" creationId="{DD50DBBC-B56D-40DA-91D1-755F5EC19E0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F972F0-281A-4C24-AA45-4525E544AA5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DE6963A-5287-4D38-81F1-7C0E704FEB14}">
      <dgm:prSet/>
      <dgm:spPr/>
      <dgm:t>
        <a:bodyPr/>
        <a:lstStyle/>
        <a:p>
          <a:r>
            <a:rPr lang="en-US" dirty="0"/>
            <a:t>Traditionally the hub of Greek maritime economic activity</a:t>
          </a:r>
        </a:p>
      </dgm:t>
    </dgm:pt>
    <dgm:pt modelId="{220A25C2-5E0B-468F-BC8E-C54F3CD0BC77}" type="parTrans" cxnId="{11D36555-2C42-468B-8480-2C1F574C1052}">
      <dgm:prSet/>
      <dgm:spPr/>
      <dgm:t>
        <a:bodyPr/>
        <a:lstStyle/>
        <a:p>
          <a:endParaRPr lang="en-US"/>
        </a:p>
      </dgm:t>
    </dgm:pt>
    <dgm:pt modelId="{FFC63DF6-E110-46A5-B46B-264C8E98D43B}" type="sibTrans" cxnId="{11D36555-2C42-468B-8480-2C1F574C1052}">
      <dgm:prSet/>
      <dgm:spPr/>
      <dgm:t>
        <a:bodyPr/>
        <a:lstStyle/>
        <a:p>
          <a:endParaRPr lang="en-US"/>
        </a:p>
      </dgm:t>
    </dgm:pt>
    <dgm:pt modelId="{77C3366B-7CBB-437F-B516-E07F019DBE21}">
      <dgm:prSet/>
      <dgm:spPr/>
      <dgm:t>
        <a:bodyPr/>
        <a:lstStyle/>
        <a:p>
          <a:r>
            <a:rPr lang="en-US" dirty="0"/>
            <a:t>Both military and commercial harbor since circa 400 B.C.E.</a:t>
          </a:r>
        </a:p>
      </dgm:t>
    </dgm:pt>
    <dgm:pt modelId="{D19AD189-245E-4762-9FD4-482BA53FA479}" type="parTrans" cxnId="{20F7E813-A031-45F2-BCA9-2DB80E11B5AD}">
      <dgm:prSet/>
      <dgm:spPr/>
      <dgm:t>
        <a:bodyPr/>
        <a:lstStyle/>
        <a:p>
          <a:endParaRPr lang="en-US"/>
        </a:p>
      </dgm:t>
    </dgm:pt>
    <dgm:pt modelId="{1AC57554-D258-4520-B1D0-F60F19D2C836}" type="sibTrans" cxnId="{20F7E813-A031-45F2-BCA9-2DB80E11B5AD}">
      <dgm:prSet/>
      <dgm:spPr/>
      <dgm:t>
        <a:bodyPr/>
        <a:lstStyle/>
        <a:p>
          <a:endParaRPr lang="en-US"/>
        </a:p>
      </dgm:t>
    </dgm:pt>
    <dgm:pt modelId="{BD911BBF-C6E2-426E-AFF6-7F5CF05F0EAC}">
      <dgm:prSet/>
      <dgm:spPr/>
      <dgm:t>
        <a:bodyPr/>
        <a:lstStyle/>
        <a:p>
          <a:r>
            <a:rPr lang="en-US" dirty="0"/>
            <a:t>It is currently the 8</a:t>
          </a:r>
          <a:r>
            <a:rPr lang="en-US" baseline="30000" dirty="0"/>
            <a:t>th</a:t>
          </a:r>
          <a:r>
            <a:rPr lang="en-US" dirty="0"/>
            <a:t> largest port in Europe</a:t>
          </a:r>
        </a:p>
      </dgm:t>
    </dgm:pt>
    <dgm:pt modelId="{6D3B8B13-B0AC-4AB7-9B70-7064983D3233}" type="parTrans" cxnId="{A2A291BD-9DD6-4173-BB92-CAF11DC0B2B1}">
      <dgm:prSet/>
      <dgm:spPr/>
      <dgm:t>
        <a:bodyPr/>
        <a:lstStyle/>
        <a:p>
          <a:endParaRPr lang="en-US"/>
        </a:p>
      </dgm:t>
    </dgm:pt>
    <dgm:pt modelId="{D5DBACC7-F922-44F2-B9A2-E78D339C1438}" type="sibTrans" cxnId="{A2A291BD-9DD6-4173-BB92-CAF11DC0B2B1}">
      <dgm:prSet/>
      <dgm:spPr/>
      <dgm:t>
        <a:bodyPr/>
        <a:lstStyle/>
        <a:p>
          <a:endParaRPr lang="en-US"/>
        </a:p>
      </dgm:t>
    </dgm:pt>
    <dgm:pt modelId="{82814FB4-F5AA-4F1D-A35A-0B9807618EF3}">
      <dgm:prSet/>
      <dgm:spPr/>
      <dgm:t>
        <a:bodyPr/>
        <a:lstStyle/>
        <a:p>
          <a:r>
            <a:rPr lang="en-US" dirty="0"/>
            <a:t>3</a:t>
          </a:r>
          <a:r>
            <a:rPr lang="en-US" baseline="30000" dirty="0"/>
            <a:t>rd</a:t>
          </a:r>
          <a:r>
            <a:rPr lang="en-US" dirty="0"/>
            <a:t> largest port in Mediterranean</a:t>
          </a:r>
        </a:p>
      </dgm:t>
    </dgm:pt>
    <dgm:pt modelId="{224133C7-5572-4B37-A660-BA6E9CF7FADF}" type="parTrans" cxnId="{FC8F95DD-08F2-4E05-A1BD-7DD2179BC523}">
      <dgm:prSet/>
      <dgm:spPr/>
      <dgm:t>
        <a:bodyPr/>
        <a:lstStyle/>
        <a:p>
          <a:endParaRPr lang="en-US"/>
        </a:p>
      </dgm:t>
    </dgm:pt>
    <dgm:pt modelId="{0F4AECA4-5838-4ABF-8E4C-C6496C746328}" type="sibTrans" cxnId="{FC8F95DD-08F2-4E05-A1BD-7DD2179BC523}">
      <dgm:prSet/>
      <dgm:spPr/>
      <dgm:t>
        <a:bodyPr/>
        <a:lstStyle/>
        <a:p>
          <a:endParaRPr lang="en-US"/>
        </a:p>
      </dgm:t>
    </dgm:pt>
    <dgm:pt modelId="{E8A69B72-D200-4DBF-B890-8EFD3C92EC78}" type="pres">
      <dgm:prSet presAssocID="{40F972F0-281A-4C24-AA45-4525E544AA56}" presName="vert0" presStyleCnt="0">
        <dgm:presLayoutVars>
          <dgm:dir/>
          <dgm:animOne val="branch"/>
          <dgm:animLvl val="lvl"/>
        </dgm:presLayoutVars>
      </dgm:prSet>
      <dgm:spPr/>
    </dgm:pt>
    <dgm:pt modelId="{77E6FC82-C8A8-4897-937D-C819ABCA1335}" type="pres">
      <dgm:prSet presAssocID="{8DE6963A-5287-4D38-81F1-7C0E704FEB14}" presName="thickLine" presStyleLbl="alignNode1" presStyleIdx="0" presStyleCnt="4"/>
      <dgm:spPr/>
    </dgm:pt>
    <dgm:pt modelId="{E7E25C8F-EB42-4F36-8254-3264E1B9456B}" type="pres">
      <dgm:prSet presAssocID="{8DE6963A-5287-4D38-81F1-7C0E704FEB14}" presName="horz1" presStyleCnt="0"/>
      <dgm:spPr/>
    </dgm:pt>
    <dgm:pt modelId="{CCB9BE89-0623-4A10-84C9-BE3EF87E5E76}" type="pres">
      <dgm:prSet presAssocID="{8DE6963A-5287-4D38-81F1-7C0E704FEB14}" presName="tx1" presStyleLbl="revTx" presStyleIdx="0" presStyleCnt="4"/>
      <dgm:spPr/>
    </dgm:pt>
    <dgm:pt modelId="{7E651AB7-C711-4C9A-BD5D-860B6DA7F30B}" type="pres">
      <dgm:prSet presAssocID="{8DE6963A-5287-4D38-81F1-7C0E704FEB14}" presName="vert1" presStyleCnt="0"/>
      <dgm:spPr/>
    </dgm:pt>
    <dgm:pt modelId="{F616931E-A800-4C33-85FB-4B278C675DA2}" type="pres">
      <dgm:prSet presAssocID="{77C3366B-7CBB-437F-B516-E07F019DBE21}" presName="thickLine" presStyleLbl="alignNode1" presStyleIdx="1" presStyleCnt="4"/>
      <dgm:spPr/>
    </dgm:pt>
    <dgm:pt modelId="{A3D0FC04-2F53-44AF-97A0-B52A2DEBA23C}" type="pres">
      <dgm:prSet presAssocID="{77C3366B-7CBB-437F-B516-E07F019DBE21}" presName="horz1" presStyleCnt="0"/>
      <dgm:spPr/>
    </dgm:pt>
    <dgm:pt modelId="{A5A565A6-6E33-431E-B474-7086FB3A0DA2}" type="pres">
      <dgm:prSet presAssocID="{77C3366B-7CBB-437F-B516-E07F019DBE21}" presName="tx1" presStyleLbl="revTx" presStyleIdx="1" presStyleCnt="4"/>
      <dgm:spPr/>
    </dgm:pt>
    <dgm:pt modelId="{413B3EC4-950E-4E66-A6EA-BEC6C0B7E5D0}" type="pres">
      <dgm:prSet presAssocID="{77C3366B-7CBB-437F-B516-E07F019DBE21}" presName="vert1" presStyleCnt="0"/>
      <dgm:spPr/>
    </dgm:pt>
    <dgm:pt modelId="{39375E00-939B-41AD-BBC8-506D3B77C30B}" type="pres">
      <dgm:prSet presAssocID="{BD911BBF-C6E2-426E-AFF6-7F5CF05F0EAC}" presName="thickLine" presStyleLbl="alignNode1" presStyleIdx="2" presStyleCnt="4"/>
      <dgm:spPr/>
    </dgm:pt>
    <dgm:pt modelId="{BDA40D65-65A8-40DE-AA7E-8C336DDC58F8}" type="pres">
      <dgm:prSet presAssocID="{BD911BBF-C6E2-426E-AFF6-7F5CF05F0EAC}" presName="horz1" presStyleCnt="0"/>
      <dgm:spPr/>
    </dgm:pt>
    <dgm:pt modelId="{3E25938C-B79B-48A0-BE89-FF914DCB7219}" type="pres">
      <dgm:prSet presAssocID="{BD911BBF-C6E2-426E-AFF6-7F5CF05F0EAC}" presName="tx1" presStyleLbl="revTx" presStyleIdx="2" presStyleCnt="4"/>
      <dgm:spPr/>
    </dgm:pt>
    <dgm:pt modelId="{7F01DEF8-1781-4639-B8A8-6C2333E5532C}" type="pres">
      <dgm:prSet presAssocID="{BD911BBF-C6E2-426E-AFF6-7F5CF05F0EAC}" presName="vert1" presStyleCnt="0"/>
      <dgm:spPr/>
    </dgm:pt>
    <dgm:pt modelId="{E4EB94D0-40E4-49F0-BAE8-16748EE88048}" type="pres">
      <dgm:prSet presAssocID="{82814FB4-F5AA-4F1D-A35A-0B9807618EF3}" presName="thickLine" presStyleLbl="alignNode1" presStyleIdx="3" presStyleCnt="4"/>
      <dgm:spPr/>
    </dgm:pt>
    <dgm:pt modelId="{EBFF208F-E043-4DEF-9F7D-E4BF9B1727BE}" type="pres">
      <dgm:prSet presAssocID="{82814FB4-F5AA-4F1D-A35A-0B9807618EF3}" presName="horz1" presStyleCnt="0"/>
      <dgm:spPr/>
    </dgm:pt>
    <dgm:pt modelId="{1EE2B818-D1BF-406D-BD36-7BA92769C30A}" type="pres">
      <dgm:prSet presAssocID="{82814FB4-F5AA-4F1D-A35A-0B9807618EF3}" presName="tx1" presStyleLbl="revTx" presStyleIdx="3" presStyleCnt="4"/>
      <dgm:spPr/>
    </dgm:pt>
    <dgm:pt modelId="{16A90FD2-CDE4-4DBF-8291-1BA7D20769F0}" type="pres">
      <dgm:prSet presAssocID="{82814FB4-F5AA-4F1D-A35A-0B9807618EF3}" presName="vert1" presStyleCnt="0"/>
      <dgm:spPr/>
    </dgm:pt>
  </dgm:ptLst>
  <dgm:cxnLst>
    <dgm:cxn modelId="{C3FD9D01-F1C0-4F72-B725-D81623C73D01}" type="presOf" srcId="{82814FB4-F5AA-4F1D-A35A-0B9807618EF3}" destId="{1EE2B818-D1BF-406D-BD36-7BA92769C30A}" srcOrd="0" destOrd="0" presId="urn:microsoft.com/office/officeart/2008/layout/LinedList"/>
    <dgm:cxn modelId="{F695150E-2287-4F4A-9BC4-2935E6C90CEB}" type="presOf" srcId="{77C3366B-7CBB-437F-B516-E07F019DBE21}" destId="{A5A565A6-6E33-431E-B474-7086FB3A0DA2}" srcOrd="0" destOrd="0" presId="urn:microsoft.com/office/officeart/2008/layout/LinedList"/>
    <dgm:cxn modelId="{20F7E813-A031-45F2-BCA9-2DB80E11B5AD}" srcId="{40F972F0-281A-4C24-AA45-4525E544AA56}" destId="{77C3366B-7CBB-437F-B516-E07F019DBE21}" srcOrd="1" destOrd="0" parTransId="{D19AD189-245E-4762-9FD4-482BA53FA479}" sibTransId="{1AC57554-D258-4520-B1D0-F60F19D2C836}"/>
    <dgm:cxn modelId="{FBABBF3F-89D5-4060-AC0E-7CF4BCA3825A}" type="presOf" srcId="{40F972F0-281A-4C24-AA45-4525E544AA56}" destId="{E8A69B72-D200-4DBF-B890-8EFD3C92EC78}" srcOrd="0" destOrd="0" presId="urn:microsoft.com/office/officeart/2008/layout/LinedList"/>
    <dgm:cxn modelId="{11D36555-2C42-468B-8480-2C1F574C1052}" srcId="{40F972F0-281A-4C24-AA45-4525E544AA56}" destId="{8DE6963A-5287-4D38-81F1-7C0E704FEB14}" srcOrd="0" destOrd="0" parTransId="{220A25C2-5E0B-468F-BC8E-C54F3CD0BC77}" sibTransId="{FFC63DF6-E110-46A5-B46B-264C8E98D43B}"/>
    <dgm:cxn modelId="{11AA35B7-E246-4152-BBF0-1243054951AF}" type="presOf" srcId="{BD911BBF-C6E2-426E-AFF6-7F5CF05F0EAC}" destId="{3E25938C-B79B-48A0-BE89-FF914DCB7219}" srcOrd="0" destOrd="0" presId="urn:microsoft.com/office/officeart/2008/layout/LinedList"/>
    <dgm:cxn modelId="{7E39F0B8-1AF9-4E98-892D-13C48874587F}" type="presOf" srcId="{8DE6963A-5287-4D38-81F1-7C0E704FEB14}" destId="{CCB9BE89-0623-4A10-84C9-BE3EF87E5E76}" srcOrd="0" destOrd="0" presId="urn:microsoft.com/office/officeart/2008/layout/LinedList"/>
    <dgm:cxn modelId="{A2A291BD-9DD6-4173-BB92-CAF11DC0B2B1}" srcId="{40F972F0-281A-4C24-AA45-4525E544AA56}" destId="{BD911BBF-C6E2-426E-AFF6-7F5CF05F0EAC}" srcOrd="2" destOrd="0" parTransId="{6D3B8B13-B0AC-4AB7-9B70-7064983D3233}" sibTransId="{D5DBACC7-F922-44F2-B9A2-E78D339C1438}"/>
    <dgm:cxn modelId="{FC8F95DD-08F2-4E05-A1BD-7DD2179BC523}" srcId="{40F972F0-281A-4C24-AA45-4525E544AA56}" destId="{82814FB4-F5AA-4F1D-A35A-0B9807618EF3}" srcOrd="3" destOrd="0" parTransId="{224133C7-5572-4B37-A660-BA6E9CF7FADF}" sibTransId="{0F4AECA4-5838-4ABF-8E4C-C6496C746328}"/>
    <dgm:cxn modelId="{3660E37B-6C71-410D-9172-397795CAB9A2}" type="presParOf" srcId="{E8A69B72-D200-4DBF-B890-8EFD3C92EC78}" destId="{77E6FC82-C8A8-4897-937D-C819ABCA1335}" srcOrd="0" destOrd="0" presId="urn:microsoft.com/office/officeart/2008/layout/LinedList"/>
    <dgm:cxn modelId="{F9C67780-5334-4BB5-857C-374AE09AD95A}" type="presParOf" srcId="{E8A69B72-D200-4DBF-B890-8EFD3C92EC78}" destId="{E7E25C8F-EB42-4F36-8254-3264E1B9456B}" srcOrd="1" destOrd="0" presId="urn:microsoft.com/office/officeart/2008/layout/LinedList"/>
    <dgm:cxn modelId="{AE6BA2E9-1590-434B-A048-A29A60E77F71}" type="presParOf" srcId="{E7E25C8F-EB42-4F36-8254-3264E1B9456B}" destId="{CCB9BE89-0623-4A10-84C9-BE3EF87E5E76}" srcOrd="0" destOrd="0" presId="urn:microsoft.com/office/officeart/2008/layout/LinedList"/>
    <dgm:cxn modelId="{64165BE0-CA7F-488C-889D-67602FFF6856}" type="presParOf" srcId="{E7E25C8F-EB42-4F36-8254-3264E1B9456B}" destId="{7E651AB7-C711-4C9A-BD5D-860B6DA7F30B}" srcOrd="1" destOrd="0" presId="urn:microsoft.com/office/officeart/2008/layout/LinedList"/>
    <dgm:cxn modelId="{3EC725A3-EFE5-47AC-9C8E-DA7C2AAE5A71}" type="presParOf" srcId="{E8A69B72-D200-4DBF-B890-8EFD3C92EC78}" destId="{F616931E-A800-4C33-85FB-4B278C675DA2}" srcOrd="2" destOrd="0" presId="urn:microsoft.com/office/officeart/2008/layout/LinedList"/>
    <dgm:cxn modelId="{9D25EC2E-A4F6-43D6-ADD0-EB762501E607}" type="presParOf" srcId="{E8A69B72-D200-4DBF-B890-8EFD3C92EC78}" destId="{A3D0FC04-2F53-44AF-97A0-B52A2DEBA23C}" srcOrd="3" destOrd="0" presId="urn:microsoft.com/office/officeart/2008/layout/LinedList"/>
    <dgm:cxn modelId="{6B0EE533-CCEF-4DF7-9FF7-71A0D1D97CC2}" type="presParOf" srcId="{A3D0FC04-2F53-44AF-97A0-B52A2DEBA23C}" destId="{A5A565A6-6E33-431E-B474-7086FB3A0DA2}" srcOrd="0" destOrd="0" presId="urn:microsoft.com/office/officeart/2008/layout/LinedList"/>
    <dgm:cxn modelId="{8744FAF4-8B27-4E4E-BDEB-E2C5A7CCE52D}" type="presParOf" srcId="{A3D0FC04-2F53-44AF-97A0-B52A2DEBA23C}" destId="{413B3EC4-950E-4E66-A6EA-BEC6C0B7E5D0}" srcOrd="1" destOrd="0" presId="urn:microsoft.com/office/officeart/2008/layout/LinedList"/>
    <dgm:cxn modelId="{845A7549-E71A-4494-BE79-DA1EAA395852}" type="presParOf" srcId="{E8A69B72-D200-4DBF-B890-8EFD3C92EC78}" destId="{39375E00-939B-41AD-BBC8-506D3B77C30B}" srcOrd="4" destOrd="0" presId="urn:microsoft.com/office/officeart/2008/layout/LinedList"/>
    <dgm:cxn modelId="{E67B0054-7710-499F-8A15-A4848C0B440B}" type="presParOf" srcId="{E8A69B72-D200-4DBF-B890-8EFD3C92EC78}" destId="{BDA40D65-65A8-40DE-AA7E-8C336DDC58F8}" srcOrd="5" destOrd="0" presId="urn:microsoft.com/office/officeart/2008/layout/LinedList"/>
    <dgm:cxn modelId="{7DA145A3-8B58-4420-A608-186468307728}" type="presParOf" srcId="{BDA40D65-65A8-40DE-AA7E-8C336DDC58F8}" destId="{3E25938C-B79B-48A0-BE89-FF914DCB7219}" srcOrd="0" destOrd="0" presId="urn:microsoft.com/office/officeart/2008/layout/LinedList"/>
    <dgm:cxn modelId="{721C551C-DB4C-4236-87A3-375DC6E07D8B}" type="presParOf" srcId="{BDA40D65-65A8-40DE-AA7E-8C336DDC58F8}" destId="{7F01DEF8-1781-4639-B8A8-6C2333E5532C}" srcOrd="1" destOrd="0" presId="urn:microsoft.com/office/officeart/2008/layout/LinedList"/>
    <dgm:cxn modelId="{D8023CB5-9309-4B1F-9558-E87BD538AAA9}" type="presParOf" srcId="{E8A69B72-D200-4DBF-B890-8EFD3C92EC78}" destId="{E4EB94D0-40E4-49F0-BAE8-16748EE88048}" srcOrd="6" destOrd="0" presId="urn:microsoft.com/office/officeart/2008/layout/LinedList"/>
    <dgm:cxn modelId="{4A412DE2-108A-42B0-88A6-EC0BCB3DD640}" type="presParOf" srcId="{E8A69B72-D200-4DBF-B890-8EFD3C92EC78}" destId="{EBFF208F-E043-4DEF-9F7D-E4BF9B1727BE}" srcOrd="7" destOrd="0" presId="urn:microsoft.com/office/officeart/2008/layout/LinedList"/>
    <dgm:cxn modelId="{90A45E44-3FA0-48DF-A796-CAD28086EF97}" type="presParOf" srcId="{EBFF208F-E043-4DEF-9F7D-E4BF9B1727BE}" destId="{1EE2B818-D1BF-406D-BD36-7BA92769C30A}" srcOrd="0" destOrd="0" presId="urn:microsoft.com/office/officeart/2008/layout/LinedList"/>
    <dgm:cxn modelId="{FEFD3C11-6657-4D2D-A402-628816738F1B}" type="presParOf" srcId="{EBFF208F-E043-4DEF-9F7D-E4BF9B1727BE}" destId="{16A90FD2-CDE4-4DBF-8291-1BA7D20769F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C1B1110-535E-4DD9-B746-711B5993A47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3A30300-F786-4121-91C7-085F98D90828}">
      <dgm:prSet/>
      <dgm:spPr/>
      <dgm:t>
        <a:bodyPr/>
        <a:lstStyle/>
        <a:p>
          <a:r>
            <a:rPr lang="en-US" dirty="0"/>
            <a:t>Piraeus port is increasing in relevance both politically and economically</a:t>
          </a:r>
        </a:p>
      </dgm:t>
    </dgm:pt>
    <dgm:pt modelId="{88D6B651-CFE8-4EA2-A834-40CABFCB61B8}" type="parTrans" cxnId="{76FF16EA-1261-45BF-8301-F047E528AEB2}">
      <dgm:prSet/>
      <dgm:spPr/>
      <dgm:t>
        <a:bodyPr/>
        <a:lstStyle/>
        <a:p>
          <a:endParaRPr lang="en-US"/>
        </a:p>
      </dgm:t>
    </dgm:pt>
    <dgm:pt modelId="{6EB262DA-A157-4185-BFE7-FBA629857BC7}" type="sibTrans" cxnId="{76FF16EA-1261-45BF-8301-F047E528AEB2}">
      <dgm:prSet/>
      <dgm:spPr/>
      <dgm:t>
        <a:bodyPr/>
        <a:lstStyle/>
        <a:p>
          <a:endParaRPr lang="en-US"/>
        </a:p>
      </dgm:t>
    </dgm:pt>
    <dgm:pt modelId="{0AD51B0C-67DB-44AF-B6CF-E8C23ABA5159}">
      <dgm:prSet/>
      <dgm:spPr/>
      <dgm:t>
        <a:bodyPr/>
        <a:lstStyle/>
        <a:p>
          <a:r>
            <a:rPr lang="en-US" dirty="0"/>
            <a:t>As COSCO continues investing money in Piraeus port, it will continue to grow and is projected to be the most important port in the Mediterranean Sea</a:t>
          </a:r>
        </a:p>
      </dgm:t>
    </dgm:pt>
    <dgm:pt modelId="{EF6EE3E4-82B2-4EC3-AFF5-7B7E97C5FF29}" type="parTrans" cxnId="{437F6308-B69A-43BB-8FA2-5CF19E8CF790}">
      <dgm:prSet/>
      <dgm:spPr/>
      <dgm:t>
        <a:bodyPr/>
        <a:lstStyle/>
        <a:p>
          <a:endParaRPr lang="en-US"/>
        </a:p>
      </dgm:t>
    </dgm:pt>
    <dgm:pt modelId="{4D8E5B01-1F76-4094-8E9A-814921839984}" type="sibTrans" cxnId="{437F6308-B69A-43BB-8FA2-5CF19E8CF790}">
      <dgm:prSet/>
      <dgm:spPr/>
      <dgm:t>
        <a:bodyPr/>
        <a:lstStyle/>
        <a:p>
          <a:endParaRPr lang="en-US"/>
        </a:p>
      </dgm:t>
    </dgm:pt>
    <dgm:pt modelId="{C671783A-F8AE-423E-8D4C-AFA64F1A1AC8}">
      <dgm:prSet/>
      <dgm:spPr/>
      <dgm:t>
        <a:bodyPr/>
        <a:lstStyle/>
        <a:p>
          <a:r>
            <a:rPr lang="en-US" dirty="0"/>
            <a:t>In next 30 years, project 5.1 billion euros in revenue and 125,000 jobs in Greece from COSCO investment (Foundation for Economic and Industrial Research estimate)</a:t>
          </a:r>
        </a:p>
      </dgm:t>
    </dgm:pt>
    <dgm:pt modelId="{1429AB10-DE8C-476A-B78E-0BB213B36A72}" type="parTrans" cxnId="{05AAA86C-7DA6-45A2-8407-D3CA1A9FDBC2}">
      <dgm:prSet/>
      <dgm:spPr/>
      <dgm:t>
        <a:bodyPr/>
        <a:lstStyle/>
        <a:p>
          <a:endParaRPr lang="en-US"/>
        </a:p>
      </dgm:t>
    </dgm:pt>
    <dgm:pt modelId="{1722FB86-4EF2-47E3-A1F9-10418F891936}" type="sibTrans" cxnId="{05AAA86C-7DA6-45A2-8407-D3CA1A9FDBC2}">
      <dgm:prSet/>
      <dgm:spPr/>
      <dgm:t>
        <a:bodyPr/>
        <a:lstStyle/>
        <a:p>
          <a:endParaRPr lang="en-US"/>
        </a:p>
      </dgm:t>
    </dgm:pt>
    <dgm:pt modelId="{500B7006-2382-4111-9806-8564B9D2AE19}">
      <dgm:prSet/>
      <dgm:spPr/>
      <dgm:t>
        <a:bodyPr/>
        <a:lstStyle/>
        <a:p>
          <a:r>
            <a:rPr lang="en-US" dirty="0"/>
            <a:t>Greece must balance worker protection and privatization</a:t>
          </a:r>
        </a:p>
      </dgm:t>
    </dgm:pt>
    <dgm:pt modelId="{BD982D95-4F13-41D3-99D5-D128139A9B94}" type="parTrans" cxnId="{E30EE303-2386-40CE-A571-3D7978C4EFE6}">
      <dgm:prSet/>
      <dgm:spPr/>
      <dgm:t>
        <a:bodyPr/>
        <a:lstStyle/>
        <a:p>
          <a:endParaRPr lang="en-US"/>
        </a:p>
      </dgm:t>
    </dgm:pt>
    <dgm:pt modelId="{F537B79A-B5F9-494F-80EB-5C2218ED021B}" type="sibTrans" cxnId="{E30EE303-2386-40CE-A571-3D7978C4EFE6}">
      <dgm:prSet/>
      <dgm:spPr/>
      <dgm:t>
        <a:bodyPr/>
        <a:lstStyle/>
        <a:p>
          <a:endParaRPr lang="en-US"/>
        </a:p>
      </dgm:t>
    </dgm:pt>
    <dgm:pt modelId="{1BFE417A-D32D-4329-B131-56932428BF33}" type="pres">
      <dgm:prSet presAssocID="{1C1B1110-535E-4DD9-B746-711B5993A476}" presName="linear" presStyleCnt="0">
        <dgm:presLayoutVars>
          <dgm:animLvl val="lvl"/>
          <dgm:resizeHandles val="exact"/>
        </dgm:presLayoutVars>
      </dgm:prSet>
      <dgm:spPr/>
    </dgm:pt>
    <dgm:pt modelId="{4847694E-6615-4349-950A-D4FC7A4FBAD9}" type="pres">
      <dgm:prSet presAssocID="{53A30300-F786-4121-91C7-085F98D9082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207F096-43A4-4DE4-8DA5-DFDAFF4C5964}" type="pres">
      <dgm:prSet presAssocID="{6EB262DA-A157-4185-BFE7-FBA629857BC7}" presName="spacer" presStyleCnt="0"/>
      <dgm:spPr/>
    </dgm:pt>
    <dgm:pt modelId="{E1AD2F48-8DA5-441E-9193-648C3BE07867}" type="pres">
      <dgm:prSet presAssocID="{0AD51B0C-67DB-44AF-B6CF-E8C23ABA515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F175C58-C2B0-4DAF-A70A-7583325DF777}" type="pres">
      <dgm:prSet presAssocID="{4D8E5B01-1F76-4094-8E9A-814921839984}" presName="spacer" presStyleCnt="0"/>
      <dgm:spPr/>
    </dgm:pt>
    <dgm:pt modelId="{A8FCDFF0-CEC9-4D23-B0C1-0E1BDEE7236E}" type="pres">
      <dgm:prSet presAssocID="{C671783A-F8AE-423E-8D4C-AFA64F1A1AC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295F951-6E69-48E9-9B01-0C0EE7806BD8}" type="pres">
      <dgm:prSet presAssocID="{1722FB86-4EF2-47E3-A1F9-10418F891936}" presName="spacer" presStyleCnt="0"/>
      <dgm:spPr/>
    </dgm:pt>
    <dgm:pt modelId="{30CABD6A-A2E0-44D5-8032-3BC3A16A7EF3}" type="pres">
      <dgm:prSet presAssocID="{500B7006-2382-4111-9806-8564B9D2AE1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30EE303-2386-40CE-A571-3D7978C4EFE6}" srcId="{1C1B1110-535E-4DD9-B746-711B5993A476}" destId="{500B7006-2382-4111-9806-8564B9D2AE19}" srcOrd="3" destOrd="0" parTransId="{BD982D95-4F13-41D3-99D5-D128139A9B94}" sibTransId="{F537B79A-B5F9-494F-80EB-5C2218ED021B}"/>
    <dgm:cxn modelId="{437F6308-B69A-43BB-8FA2-5CF19E8CF790}" srcId="{1C1B1110-535E-4DD9-B746-711B5993A476}" destId="{0AD51B0C-67DB-44AF-B6CF-E8C23ABA5159}" srcOrd="1" destOrd="0" parTransId="{EF6EE3E4-82B2-4EC3-AFF5-7B7E97C5FF29}" sibTransId="{4D8E5B01-1F76-4094-8E9A-814921839984}"/>
    <dgm:cxn modelId="{34890310-F579-4DAC-A21E-711003276A64}" type="presOf" srcId="{53A30300-F786-4121-91C7-085F98D90828}" destId="{4847694E-6615-4349-950A-D4FC7A4FBAD9}" srcOrd="0" destOrd="0" presId="urn:microsoft.com/office/officeart/2005/8/layout/vList2"/>
    <dgm:cxn modelId="{564CF421-2EF7-4FC5-98B3-841C419C9D07}" type="presOf" srcId="{0AD51B0C-67DB-44AF-B6CF-E8C23ABA5159}" destId="{E1AD2F48-8DA5-441E-9193-648C3BE07867}" srcOrd="0" destOrd="0" presId="urn:microsoft.com/office/officeart/2005/8/layout/vList2"/>
    <dgm:cxn modelId="{C79DDB65-BED6-4776-B527-60F5CA8717FC}" type="presOf" srcId="{1C1B1110-535E-4DD9-B746-711B5993A476}" destId="{1BFE417A-D32D-4329-B131-56932428BF33}" srcOrd="0" destOrd="0" presId="urn:microsoft.com/office/officeart/2005/8/layout/vList2"/>
    <dgm:cxn modelId="{05AAA86C-7DA6-45A2-8407-D3CA1A9FDBC2}" srcId="{1C1B1110-535E-4DD9-B746-711B5993A476}" destId="{C671783A-F8AE-423E-8D4C-AFA64F1A1AC8}" srcOrd="2" destOrd="0" parTransId="{1429AB10-DE8C-476A-B78E-0BB213B36A72}" sibTransId="{1722FB86-4EF2-47E3-A1F9-10418F891936}"/>
    <dgm:cxn modelId="{FE5A37AC-FEA9-45F6-9695-D3C007E9A04E}" type="presOf" srcId="{C671783A-F8AE-423E-8D4C-AFA64F1A1AC8}" destId="{A8FCDFF0-CEC9-4D23-B0C1-0E1BDEE7236E}" srcOrd="0" destOrd="0" presId="urn:microsoft.com/office/officeart/2005/8/layout/vList2"/>
    <dgm:cxn modelId="{FAD8A5DA-C12B-49AB-8692-D729A1137F55}" type="presOf" srcId="{500B7006-2382-4111-9806-8564B9D2AE19}" destId="{30CABD6A-A2E0-44D5-8032-3BC3A16A7EF3}" srcOrd="0" destOrd="0" presId="urn:microsoft.com/office/officeart/2005/8/layout/vList2"/>
    <dgm:cxn modelId="{76FF16EA-1261-45BF-8301-F047E528AEB2}" srcId="{1C1B1110-535E-4DD9-B746-711B5993A476}" destId="{53A30300-F786-4121-91C7-085F98D90828}" srcOrd="0" destOrd="0" parTransId="{88D6B651-CFE8-4EA2-A834-40CABFCB61B8}" sibTransId="{6EB262DA-A157-4185-BFE7-FBA629857BC7}"/>
    <dgm:cxn modelId="{DDCF5E4A-279C-4E5D-ACCA-355F1CC5503A}" type="presParOf" srcId="{1BFE417A-D32D-4329-B131-56932428BF33}" destId="{4847694E-6615-4349-950A-D4FC7A4FBAD9}" srcOrd="0" destOrd="0" presId="urn:microsoft.com/office/officeart/2005/8/layout/vList2"/>
    <dgm:cxn modelId="{C4939E49-357E-496B-8E04-FB0353B4D404}" type="presParOf" srcId="{1BFE417A-D32D-4329-B131-56932428BF33}" destId="{D207F096-43A4-4DE4-8DA5-DFDAFF4C5964}" srcOrd="1" destOrd="0" presId="urn:microsoft.com/office/officeart/2005/8/layout/vList2"/>
    <dgm:cxn modelId="{5B581804-36E1-423E-81E9-BF3B2789424C}" type="presParOf" srcId="{1BFE417A-D32D-4329-B131-56932428BF33}" destId="{E1AD2F48-8DA5-441E-9193-648C3BE07867}" srcOrd="2" destOrd="0" presId="urn:microsoft.com/office/officeart/2005/8/layout/vList2"/>
    <dgm:cxn modelId="{CB9F3AC9-A6C5-450B-8B89-94D75895294F}" type="presParOf" srcId="{1BFE417A-D32D-4329-B131-56932428BF33}" destId="{4F175C58-C2B0-4DAF-A70A-7583325DF777}" srcOrd="3" destOrd="0" presId="urn:microsoft.com/office/officeart/2005/8/layout/vList2"/>
    <dgm:cxn modelId="{3DCA5FE9-0B2A-4374-9F6F-C08366268833}" type="presParOf" srcId="{1BFE417A-D32D-4329-B131-56932428BF33}" destId="{A8FCDFF0-CEC9-4D23-B0C1-0E1BDEE7236E}" srcOrd="4" destOrd="0" presId="urn:microsoft.com/office/officeart/2005/8/layout/vList2"/>
    <dgm:cxn modelId="{C6EEDA21-F42C-4180-A010-004D8821BD57}" type="presParOf" srcId="{1BFE417A-D32D-4329-B131-56932428BF33}" destId="{7295F951-6E69-48E9-9B01-0C0EE7806BD8}" srcOrd="5" destOrd="0" presId="urn:microsoft.com/office/officeart/2005/8/layout/vList2"/>
    <dgm:cxn modelId="{B5D0EC73-7346-43A6-909D-85E9B0D804DF}" type="presParOf" srcId="{1BFE417A-D32D-4329-B131-56932428BF33}" destId="{30CABD6A-A2E0-44D5-8032-3BC3A16A7EF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685D41-3812-4E75-B15A-3620568D14C4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BA72F55-2C5D-4723-B6AE-8FA2E148B3DD}">
      <dgm:prSet/>
      <dgm:spPr/>
      <dgm:t>
        <a:bodyPr/>
        <a:lstStyle/>
        <a:p>
          <a:r>
            <a:rPr lang="en-US" dirty="0"/>
            <a:t>Required to begin privatization after taking significant bailouts from EU, IMF and European Commission</a:t>
          </a:r>
        </a:p>
      </dgm:t>
    </dgm:pt>
    <dgm:pt modelId="{57EF15CA-B712-4CAB-ABE0-347A1A3A51E0}" type="parTrans" cxnId="{91D121C9-9CBE-4ECC-BCC4-0C55FC5D05BE}">
      <dgm:prSet/>
      <dgm:spPr/>
      <dgm:t>
        <a:bodyPr/>
        <a:lstStyle/>
        <a:p>
          <a:endParaRPr lang="en-US"/>
        </a:p>
      </dgm:t>
    </dgm:pt>
    <dgm:pt modelId="{CFF8717B-234C-450B-9EFA-4E315E1EA9B4}" type="sibTrans" cxnId="{91D121C9-9CBE-4ECC-BCC4-0C55FC5D05BE}">
      <dgm:prSet/>
      <dgm:spPr/>
      <dgm:t>
        <a:bodyPr/>
        <a:lstStyle/>
        <a:p>
          <a:endParaRPr lang="en-US"/>
        </a:p>
      </dgm:t>
    </dgm:pt>
    <dgm:pt modelId="{B61D3705-F1FF-45F3-AE79-9E97B3C6DFA8}">
      <dgm:prSet/>
      <dgm:spPr/>
      <dgm:t>
        <a:bodyPr/>
        <a:lstStyle/>
        <a:p>
          <a:r>
            <a:rPr lang="en-US"/>
            <a:t>Greece’s current debt to GDP ratio is 182% (2017)</a:t>
          </a:r>
        </a:p>
      </dgm:t>
    </dgm:pt>
    <dgm:pt modelId="{2B7647A7-6AB1-43BF-BE07-AAA84FDB20B2}" type="parTrans" cxnId="{8F1C7702-8311-48A5-8555-E189956463B5}">
      <dgm:prSet/>
      <dgm:spPr/>
      <dgm:t>
        <a:bodyPr/>
        <a:lstStyle/>
        <a:p>
          <a:endParaRPr lang="en-US"/>
        </a:p>
      </dgm:t>
    </dgm:pt>
    <dgm:pt modelId="{3E7F670D-5EA8-4959-8258-439A72D69972}" type="sibTrans" cxnId="{8F1C7702-8311-48A5-8555-E189956463B5}">
      <dgm:prSet/>
      <dgm:spPr/>
      <dgm:t>
        <a:bodyPr/>
        <a:lstStyle/>
        <a:p>
          <a:endParaRPr lang="en-US"/>
        </a:p>
      </dgm:t>
    </dgm:pt>
    <dgm:pt modelId="{CF85CDB1-C007-4704-B87E-DB3A0F6529F9}">
      <dgm:prSet/>
      <dgm:spPr/>
      <dgm:t>
        <a:bodyPr/>
        <a:lstStyle/>
        <a:p>
          <a:r>
            <a:rPr lang="en-US"/>
            <a:t>Piraeus Port Authority was previously owned by the Greek government</a:t>
          </a:r>
        </a:p>
      </dgm:t>
    </dgm:pt>
    <dgm:pt modelId="{7DF815E9-64AC-4145-8E3B-B518C7EB1E16}" type="parTrans" cxnId="{003D8751-BEE9-47EC-B01F-BB7ABB2A80AB}">
      <dgm:prSet/>
      <dgm:spPr/>
      <dgm:t>
        <a:bodyPr/>
        <a:lstStyle/>
        <a:p>
          <a:endParaRPr lang="en-US"/>
        </a:p>
      </dgm:t>
    </dgm:pt>
    <dgm:pt modelId="{3270C7A4-BE99-4021-AE41-3CDEF46767A2}" type="sibTrans" cxnId="{003D8751-BEE9-47EC-B01F-BB7ABB2A80AB}">
      <dgm:prSet/>
      <dgm:spPr/>
      <dgm:t>
        <a:bodyPr/>
        <a:lstStyle/>
        <a:p>
          <a:endParaRPr lang="en-US"/>
        </a:p>
      </dgm:t>
    </dgm:pt>
    <dgm:pt modelId="{F086BFDD-5834-48B5-AA79-CF9F4CE8FDEC}">
      <dgm:prSet/>
      <dgm:spPr/>
      <dgm:t>
        <a:bodyPr/>
        <a:lstStyle/>
        <a:p>
          <a:r>
            <a:rPr lang="en-US" dirty="0"/>
            <a:t>An important reason that it was so inefficient and outdated</a:t>
          </a:r>
        </a:p>
      </dgm:t>
    </dgm:pt>
    <dgm:pt modelId="{AB6A1019-8A62-4A93-9837-F205D60C3D4A}" type="parTrans" cxnId="{8C32D5D6-9404-4C5D-8211-B6050C2CE9F6}">
      <dgm:prSet/>
      <dgm:spPr/>
      <dgm:t>
        <a:bodyPr/>
        <a:lstStyle/>
        <a:p>
          <a:endParaRPr lang="en-US"/>
        </a:p>
      </dgm:t>
    </dgm:pt>
    <dgm:pt modelId="{7FAC33C5-867F-45A7-AF30-F724D1B3F215}" type="sibTrans" cxnId="{8C32D5D6-9404-4C5D-8211-B6050C2CE9F6}">
      <dgm:prSet/>
      <dgm:spPr/>
      <dgm:t>
        <a:bodyPr/>
        <a:lstStyle/>
        <a:p>
          <a:endParaRPr lang="en-US"/>
        </a:p>
      </dgm:t>
    </dgm:pt>
    <dgm:pt modelId="{F46364CC-D8D9-4785-A468-9138D928DC5A}">
      <dgm:prSet/>
      <dgm:spPr/>
      <dgm:t>
        <a:bodyPr/>
        <a:lstStyle/>
        <a:p>
          <a:r>
            <a:rPr lang="en-US"/>
            <a:t>Lack of competition, overpaid workers, no incentives to innovate</a:t>
          </a:r>
        </a:p>
      </dgm:t>
    </dgm:pt>
    <dgm:pt modelId="{854F5B54-3FF2-4963-8B6E-0EEA0C85B5D9}" type="parTrans" cxnId="{22202996-EC04-40A8-BC32-B17F413C7522}">
      <dgm:prSet/>
      <dgm:spPr/>
      <dgm:t>
        <a:bodyPr/>
        <a:lstStyle/>
        <a:p>
          <a:endParaRPr lang="en-US"/>
        </a:p>
      </dgm:t>
    </dgm:pt>
    <dgm:pt modelId="{7F396193-7A85-42D9-99FF-800401395FAE}" type="sibTrans" cxnId="{22202996-EC04-40A8-BC32-B17F413C7522}">
      <dgm:prSet/>
      <dgm:spPr/>
      <dgm:t>
        <a:bodyPr/>
        <a:lstStyle/>
        <a:p>
          <a:endParaRPr lang="en-US"/>
        </a:p>
      </dgm:t>
    </dgm:pt>
    <dgm:pt modelId="{9164F6AD-77CA-47E1-A431-691571F883E7}">
      <dgm:prSet/>
      <dgm:spPr/>
      <dgm:t>
        <a:bodyPr/>
        <a:lstStyle/>
        <a:p>
          <a:r>
            <a:rPr lang="en-US"/>
            <a:t>Greek government has no money to invest in the port</a:t>
          </a:r>
        </a:p>
      </dgm:t>
    </dgm:pt>
    <dgm:pt modelId="{29A1D6B4-BDC0-4553-A59F-AA3CE630C1CC}" type="parTrans" cxnId="{0AD6D009-5DE6-405A-8D9A-8EA00C943E9E}">
      <dgm:prSet/>
      <dgm:spPr/>
      <dgm:t>
        <a:bodyPr/>
        <a:lstStyle/>
        <a:p>
          <a:endParaRPr lang="en-US"/>
        </a:p>
      </dgm:t>
    </dgm:pt>
    <dgm:pt modelId="{7CC69161-F160-49B5-8156-236725BE914B}" type="sibTrans" cxnId="{0AD6D009-5DE6-405A-8D9A-8EA00C943E9E}">
      <dgm:prSet/>
      <dgm:spPr/>
      <dgm:t>
        <a:bodyPr/>
        <a:lstStyle/>
        <a:p>
          <a:endParaRPr lang="en-US"/>
        </a:p>
      </dgm:t>
    </dgm:pt>
    <dgm:pt modelId="{D3C13B44-AD63-4767-91AD-4D9FC2D01AFB}" type="pres">
      <dgm:prSet presAssocID="{75685D41-3812-4E75-B15A-3620568D14C4}" presName="linear" presStyleCnt="0">
        <dgm:presLayoutVars>
          <dgm:animLvl val="lvl"/>
          <dgm:resizeHandles val="exact"/>
        </dgm:presLayoutVars>
      </dgm:prSet>
      <dgm:spPr/>
    </dgm:pt>
    <dgm:pt modelId="{9BBF5BA5-D215-4E0A-BE88-0256C52E0F0E}" type="pres">
      <dgm:prSet presAssocID="{9BA72F55-2C5D-4723-B6AE-8FA2E148B3D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7D375AA-C49A-4412-AE89-EF43626E1E10}" type="pres">
      <dgm:prSet presAssocID="{CFF8717B-234C-450B-9EFA-4E315E1EA9B4}" presName="spacer" presStyleCnt="0"/>
      <dgm:spPr/>
    </dgm:pt>
    <dgm:pt modelId="{8A6F8838-B6EE-4196-8ECD-81CD745C0C11}" type="pres">
      <dgm:prSet presAssocID="{B61D3705-F1FF-45F3-AE79-9E97B3C6DFA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57F31B8-D67E-40A0-B199-1ED890F2A74F}" type="pres">
      <dgm:prSet presAssocID="{3E7F670D-5EA8-4959-8258-439A72D69972}" presName="spacer" presStyleCnt="0"/>
      <dgm:spPr/>
    </dgm:pt>
    <dgm:pt modelId="{86E83384-7572-48AF-9590-6FC72D347AA5}" type="pres">
      <dgm:prSet presAssocID="{CF85CDB1-C007-4704-B87E-DB3A0F6529F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3E06876-C123-4A92-BB4C-C97418B970D9}" type="pres">
      <dgm:prSet presAssocID="{CF85CDB1-C007-4704-B87E-DB3A0F6529F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F1C7702-8311-48A5-8555-E189956463B5}" srcId="{75685D41-3812-4E75-B15A-3620568D14C4}" destId="{B61D3705-F1FF-45F3-AE79-9E97B3C6DFA8}" srcOrd="1" destOrd="0" parTransId="{2B7647A7-6AB1-43BF-BE07-AAA84FDB20B2}" sibTransId="{3E7F670D-5EA8-4959-8258-439A72D69972}"/>
    <dgm:cxn modelId="{0AD6D009-5DE6-405A-8D9A-8EA00C943E9E}" srcId="{CF85CDB1-C007-4704-B87E-DB3A0F6529F9}" destId="{9164F6AD-77CA-47E1-A431-691571F883E7}" srcOrd="2" destOrd="0" parTransId="{29A1D6B4-BDC0-4553-A59F-AA3CE630C1CC}" sibTransId="{7CC69161-F160-49B5-8156-236725BE914B}"/>
    <dgm:cxn modelId="{9ED6E413-2D0E-48D8-BF59-39B70717F195}" type="presOf" srcId="{9164F6AD-77CA-47E1-A431-691571F883E7}" destId="{43E06876-C123-4A92-BB4C-C97418B970D9}" srcOrd="0" destOrd="2" presId="urn:microsoft.com/office/officeart/2005/8/layout/vList2"/>
    <dgm:cxn modelId="{55A5BA22-7650-4C90-B8C4-BA88772D4290}" type="presOf" srcId="{B61D3705-F1FF-45F3-AE79-9E97B3C6DFA8}" destId="{8A6F8838-B6EE-4196-8ECD-81CD745C0C11}" srcOrd="0" destOrd="0" presId="urn:microsoft.com/office/officeart/2005/8/layout/vList2"/>
    <dgm:cxn modelId="{4DE7DF27-141E-425E-83B5-EDF1A4EDB65B}" type="presOf" srcId="{CF85CDB1-C007-4704-B87E-DB3A0F6529F9}" destId="{86E83384-7572-48AF-9590-6FC72D347AA5}" srcOrd="0" destOrd="0" presId="urn:microsoft.com/office/officeart/2005/8/layout/vList2"/>
    <dgm:cxn modelId="{CB44B044-8578-41A1-9147-A54CCF57D519}" type="presOf" srcId="{F46364CC-D8D9-4785-A468-9138D928DC5A}" destId="{43E06876-C123-4A92-BB4C-C97418B970D9}" srcOrd="0" destOrd="1" presId="urn:microsoft.com/office/officeart/2005/8/layout/vList2"/>
    <dgm:cxn modelId="{003D8751-BEE9-47EC-B01F-BB7ABB2A80AB}" srcId="{75685D41-3812-4E75-B15A-3620568D14C4}" destId="{CF85CDB1-C007-4704-B87E-DB3A0F6529F9}" srcOrd="2" destOrd="0" parTransId="{7DF815E9-64AC-4145-8E3B-B518C7EB1E16}" sibTransId="{3270C7A4-BE99-4021-AE41-3CDEF46767A2}"/>
    <dgm:cxn modelId="{403C0E8E-3BB8-4C6D-AC34-3235BA632C78}" type="presOf" srcId="{9BA72F55-2C5D-4723-B6AE-8FA2E148B3DD}" destId="{9BBF5BA5-D215-4E0A-BE88-0256C52E0F0E}" srcOrd="0" destOrd="0" presId="urn:microsoft.com/office/officeart/2005/8/layout/vList2"/>
    <dgm:cxn modelId="{22202996-EC04-40A8-BC32-B17F413C7522}" srcId="{CF85CDB1-C007-4704-B87E-DB3A0F6529F9}" destId="{F46364CC-D8D9-4785-A468-9138D928DC5A}" srcOrd="1" destOrd="0" parTransId="{854F5B54-3FF2-4963-8B6E-0EEA0C85B5D9}" sibTransId="{7F396193-7A85-42D9-99FF-800401395FAE}"/>
    <dgm:cxn modelId="{91D121C9-9CBE-4ECC-BCC4-0C55FC5D05BE}" srcId="{75685D41-3812-4E75-B15A-3620568D14C4}" destId="{9BA72F55-2C5D-4723-B6AE-8FA2E148B3DD}" srcOrd="0" destOrd="0" parTransId="{57EF15CA-B712-4CAB-ABE0-347A1A3A51E0}" sibTransId="{CFF8717B-234C-450B-9EFA-4E315E1EA9B4}"/>
    <dgm:cxn modelId="{131A46CA-1885-492C-BA03-F3BB35E7133F}" type="presOf" srcId="{F086BFDD-5834-48B5-AA79-CF9F4CE8FDEC}" destId="{43E06876-C123-4A92-BB4C-C97418B970D9}" srcOrd="0" destOrd="0" presId="urn:microsoft.com/office/officeart/2005/8/layout/vList2"/>
    <dgm:cxn modelId="{8C32D5D6-9404-4C5D-8211-B6050C2CE9F6}" srcId="{CF85CDB1-C007-4704-B87E-DB3A0F6529F9}" destId="{F086BFDD-5834-48B5-AA79-CF9F4CE8FDEC}" srcOrd="0" destOrd="0" parTransId="{AB6A1019-8A62-4A93-9837-F205D60C3D4A}" sibTransId="{7FAC33C5-867F-45A7-AF30-F724D1B3F215}"/>
    <dgm:cxn modelId="{449664ED-1678-42DE-8896-B187B7298B72}" type="presOf" srcId="{75685D41-3812-4E75-B15A-3620568D14C4}" destId="{D3C13B44-AD63-4767-91AD-4D9FC2D01AFB}" srcOrd="0" destOrd="0" presId="urn:microsoft.com/office/officeart/2005/8/layout/vList2"/>
    <dgm:cxn modelId="{5E2A74B7-365F-427C-BA24-CB43AB87908B}" type="presParOf" srcId="{D3C13B44-AD63-4767-91AD-4D9FC2D01AFB}" destId="{9BBF5BA5-D215-4E0A-BE88-0256C52E0F0E}" srcOrd="0" destOrd="0" presId="urn:microsoft.com/office/officeart/2005/8/layout/vList2"/>
    <dgm:cxn modelId="{40504B8C-F12D-4EC2-8C3D-3BD1C5E0C92B}" type="presParOf" srcId="{D3C13B44-AD63-4767-91AD-4D9FC2D01AFB}" destId="{17D375AA-C49A-4412-AE89-EF43626E1E10}" srcOrd="1" destOrd="0" presId="urn:microsoft.com/office/officeart/2005/8/layout/vList2"/>
    <dgm:cxn modelId="{24C1CCC7-D816-4A59-8148-6D15BF280F20}" type="presParOf" srcId="{D3C13B44-AD63-4767-91AD-4D9FC2D01AFB}" destId="{8A6F8838-B6EE-4196-8ECD-81CD745C0C11}" srcOrd="2" destOrd="0" presId="urn:microsoft.com/office/officeart/2005/8/layout/vList2"/>
    <dgm:cxn modelId="{19822201-81D1-4D9B-830C-261BD5D44705}" type="presParOf" srcId="{D3C13B44-AD63-4767-91AD-4D9FC2D01AFB}" destId="{857F31B8-D67E-40A0-B199-1ED890F2A74F}" srcOrd="3" destOrd="0" presId="urn:microsoft.com/office/officeart/2005/8/layout/vList2"/>
    <dgm:cxn modelId="{952FC031-FE11-46BB-8496-DD59150B88B7}" type="presParOf" srcId="{D3C13B44-AD63-4767-91AD-4D9FC2D01AFB}" destId="{86E83384-7572-48AF-9590-6FC72D347AA5}" srcOrd="4" destOrd="0" presId="urn:microsoft.com/office/officeart/2005/8/layout/vList2"/>
    <dgm:cxn modelId="{6AC13A28-D751-4FF9-A8D5-AAAD729D584A}" type="presParOf" srcId="{D3C13B44-AD63-4767-91AD-4D9FC2D01AFB}" destId="{43E06876-C123-4A92-BB4C-C97418B970D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1ABC70-D695-4636-93DE-93A2437B853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855DDAA-FC75-4CE5-8AAB-DCD1744892C7}">
      <dgm:prSet/>
      <dgm:spPr/>
      <dgm:t>
        <a:bodyPr/>
        <a:lstStyle/>
        <a:p>
          <a:r>
            <a:rPr lang="en-US"/>
            <a:t>China Ocean Shipping Company</a:t>
          </a:r>
        </a:p>
      </dgm:t>
    </dgm:pt>
    <dgm:pt modelId="{34E5BFCB-D9C6-46F1-9646-4310F1989429}" type="parTrans" cxnId="{1D8A29AB-E6DC-4DD1-8713-6C7E14039A66}">
      <dgm:prSet/>
      <dgm:spPr/>
      <dgm:t>
        <a:bodyPr/>
        <a:lstStyle/>
        <a:p>
          <a:endParaRPr lang="en-US"/>
        </a:p>
      </dgm:t>
    </dgm:pt>
    <dgm:pt modelId="{7938C6D5-A33D-4058-B111-FD1DC31EA646}" type="sibTrans" cxnId="{1D8A29AB-E6DC-4DD1-8713-6C7E14039A66}">
      <dgm:prSet/>
      <dgm:spPr/>
      <dgm:t>
        <a:bodyPr/>
        <a:lstStyle/>
        <a:p>
          <a:endParaRPr lang="en-US"/>
        </a:p>
      </dgm:t>
    </dgm:pt>
    <dgm:pt modelId="{8F3F49F8-051E-4696-8327-8E9B66D78835}">
      <dgm:prSet/>
      <dgm:spPr/>
      <dgm:t>
        <a:bodyPr/>
        <a:lstStyle/>
        <a:p>
          <a:r>
            <a:rPr lang="en-US" dirty="0"/>
            <a:t>In 2016 COSCO Group and China Shipping Group merged to create China COSCO Shipping</a:t>
          </a:r>
        </a:p>
      </dgm:t>
    </dgm:pt>
    <dgm:pt modelId="{161640CE-53E3-4C21-87BA-70C7A787806D}" type="parTrans" cxnId="{1482B93A-C7C4-4641-8439-B4EBFACB1078}">
      <dgm:prSet/>
      <dgm:spPr/>
      <dgm:t>
        <a:bodyPr/>
        <a:lstStyle/>
        <a:p>
          <a:endParaRPr lang="en-US"/>
        </a:p>
      </dgm:t>
    </dgm:pt>
    <dgm:pt modelId="{2CAED090-0FDC-4D84-8CB0-D0719C4FF3E4}" type="sibTrans" cxnId="{1482B93A-C7C4-4641-8439-B4EBFACB1078}">
      <dgm:prSet/>
      <dgm:spPr/>
      <dgm:t>
        <a:bodyPr/>
        <a:lstStyle/>
        <a:p>
          <a:endParaRPr lang="en-US"/>
        </a:p>
      </dgm:t>
    </dgm:pt>
    <dgm:pt modelId="{08FFFF73-7201-45DE-8A39-1AFB20874363}">
      <dgm:prSet/>
      <dgm:spPr/>
      <dgm:t>
        <a:bodyPr/>
        <a:lstStyle/>
        <a:p>
          <a:r>
            <a:rPr lang="en-US" dirty="0"/>
            <a:t>State-owned enterprise with financial support of Chinese state-owned banks</a:t>
          </a:r>
        </a:p>
      </dgm:t>
    </dgm:pt>
    <dgm:pt modelId="{96135ABB-D178-4BC5-AEF9-F8651ED281B5}" type="parTrans" cxnId="{BBFC7856-DA4F-4DC9-844E-14BE5C3149AB}">
      <dgm:prSet/>
      <dgm:spPr/>
      <dgm:t>
        <a:bodyPr/>
        <a:lstStyle/>
        <a:p>
          <a:endParaRPr lang="en-US"/>
        </a:p>
      </dgm:t>
    </dgm:pt>
    <dgm:pt modelId="{6353DC4C-451F-4AB7-98F5-53A991A3812A}" type="sibTrans" cxnId="{BBFC7856-DA4F-4DC9-844E-14BE5C3149AB}">
      <dgm:prSet/>
      <dgm:spPr/>
      <dgm:t>
        <a:bodyPr/>
        <a:lstStyle/>
        <a:p>
          <a:endParaRPr lang="en-US"/>
        </a:p>
      </dgm:t>
    </dgm:pt>
    <dgm:pt modelId="{2A5899F1-C97F-4B02-B56D-363C41BF5610}">
      <dgm:prSet/>
      <dgm:spPr/>
      <dgm:t>
        <a:bodyPr/>
        <a:lstStyle/>
        <a:p>
          <a:r>
            <a:rPr lang="en-US"/>
            <a:t>COSCO has been able to operate the port terminals much better than the Greek-owned terminals</a:t>
          </a:r>
        </a:p>
      </dgm:t>
    </dgm:pt>
    <dgm:pt modelId="{0DA310AD-C292-48F1-BF9C-1BBCA0AEC75E}" type="parTrans" cxnId="{E254A3B6-53B1-427C-89F1-4A29654F446F}">
      <dgm:prSet/>
      <dgm:spPr/>
      <dgm:t>
        <a:bodyPr/>
        <a:lstStyle/>
        <a:p>
          <a:endParaRPr lang="en-US"/>
        </a:p>
      </dgm:t>
    </dgm:pt>
    <dgm:pt modelId="{BE5C3970-3B9E-4080-94A9-95EB220759C0}" type="sibTrans" cxnId="{E254A3B6-53B1-427C-89F1-4A29654F446F}">
      <dgm:prSet/>
      <dgm:spPr/>
      <dgm:t>
        <a:bodyPr/>
        <a:lstStyle/>
        <a:p>
          <a:endParaRPr lang="en-US"/>
        </a:p>
      </dgm:t>
    </dgm:pt>
    <dgm:pt modelId="{FCC076EE-5B60-4B5B-B72D-BB4BC26AB4A7}">
      <dgm:prSet/>
      <dgm:spPr/>
      <dgm:t>
        <a:bodyPr/>
        <a:lstStyle/>
        <a:p>
          <a:r>
            <a:rPr lang="en-US"/>
            <a:t>COSCO plans to invest nearly $1 billion over the next 10 years</a:t>
          </a:r>
        </a:p>
      </dgm:t>
    </dgm:pt>
    <dgm:pt modelId="{DAE7B85E-308A-4DD5-B948-E6338E7EBFF5}" type="parTrans" cxnId="{D3E039A0-7395-4A3F-A33C-36CBB9F3F49D}">
      <dgm:prSet/>
      <dgm:spPr/>
      <dgm:t>
        <a:bodyPr/>
        <a:lstStyle/>
        <a:p>
          <a:endParaRPr lang="en-US"/>
        </a:p>
      </dgm:t>
    </dgm:pt>
    <dgm:pt modelId="{7D4D424B-5E84-48D8-A3F4-36A38DF70E67}" type="sibTrans" cxnId="{D3E039A0-7395-4A3F-A33C-36CBB9F3F49D}">
      <dgm:prSet/>
      <dgm:spPr/>
      <dgm:t>
        <a:bodyPr/>
        <a:lstStyle/>
        <a:p>
          <a:endParaRPr lang="en-US"/>
        </a:p>
      </dgm:t>
    </dgm:pt>
    <dgm:pt modelId="{5BD2E4C4-0381-45DF-8E34-35E489D51E8F}">
      <dgm:prSet/>
      <dgm:spPr/>
      <dgm:t>
        <a:bodyPr/>
        <a:lstStyle/>
        <a:p>
          <a:r>
            <a:rPr lang="en-US"/>
            <a:t>COSCO has had a presence at Piraeus since 2009 when it was leasing rights to use the terminal</a:t>
          </a:r>
        </a:p>
      </dgm:t>
    </dgm:pt>
    <dgm:pt modelId="{F16C9E75-211B-4B53-A307-B02579D69745}" type="parTrans" cxnId="{B0C8A129-2EFB-4C62-BB2C-E824631683BF}">
      <dgm:prSet/>
      <dgm:spPr/>
      <dgm:t>
        <a:bodyPr/>
        <a:lstStyle/>
        <a:p>
          <a:endParaRPr lang="en-US"/>
        </a:p>
      </dgm:t>
    </dgm:pt>
    <dgm:pt modelId="{452B1CBA-6742-408C-9343-65ABEAE15B21}" type="sibTrans" cxnId="{B0C8A129-2EFB-4C62-BB2C-E824631683BF}">
      <dgm:prSet/>
      <dgm:spPr/>
      <dgm:t>
        <a:bodyPr/>
        <a:lstStyle/>
        <a:p>
          <a:endParaRPr lang="en-US"/>
        </a:p>
      </dgm:t>
    </dgm:pt>
    <dgm:pt modelId="{0E7AA053-5470-4D44-AD19-0C165A610F64}" type="pres">
      <dgm:prSet presAssocID="{6A1ABC70-D695-4636-93DE-93A2437B8532}" presName="linear" presStyleCnt="0">
        <dgm:presLayoutVars>
          <dgm:animLvl val="lvl"/>
          <dgm:resizeHandles val="exact"/>
        </dgm:presLayoutVars>
      </dgm:prSet>
      <dgm:spPr/>
    </dgm:pt>
    <dgm:pt modelId="{5B191BA1-BBA8-4725-9F0F-EF3170CD89A5}" type="pres">
      <dgm:prSet presAssocID="{D855DDAA-FC75-4CE5-8AAB-DCD1744892C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1909F2D-BC55-419E-A684-383AD6BB13B4}" type="pres">
      <dgm:prSet presAssocID="{7938C6D5-A33D-4058-B111-FD1DC31EA646}" presName="spacer" presStyleCnt="0"/>
      <dgm:spPr/>
    </dgm:pt>
    <dgm:pt modelId="{C82BC2F7-3BBD-4CCC-A2B8-C8F90BFCA502}" type="pres">
      <dgm:prSet presAssocID="{8F3F49F8-051E-4696-8327-8E9B66D7883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51440BA-93C6-4D2C-90F6-C7A47E3342D1}" type="pres">
      <dgm:prSet presAssocID="{2CAED090-0FDC-4D84-8CB0-D0719C4FF3E4}" presName="spacer" presStyleCnt="0"/>
      <dgm:spPr/>
    </dgm:pt>
    <dgm:pt modelId="{F3ABF855-95BA-42F7-96FE-EE81CD1BEB36}" type="pres">
      <dgm:prSet presAssocID="{08FFFF73-7201-45DE-8A39-1AFB2087436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3B64155-65CF-43DF-84DC-5C8B7AA05327}" type="pres">
      <dgm:prSet presAssocID="{6353DC4C-451F-4AB7-98F5-53A991A3812A}" presName="spacer" presStyleCnt="0"/>
      <dgm:spPr/>
    </dgm:pt>
    <dgm:pt modelId="{CD16BF5D-1F61-4257-BC5C-EEFF46791038}" type="pres">
      <dgm:prSet presAssocID="{2A5899F1-C97F-4B02-B56D-363C41BF561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EBD12CC-B162-40C3-B170-8EAE779CAF11}" type="pres">
      <dgm:prSet presAssocID="{BE5C3970-3B9E-4080-94A9-95EB220759C0}" presName="spacer" presStyleCnt="0"/>
      <dgm:spPr/>
    </dgm:pt>
    <dgm:pt modelId="{D9D00C84-76CB-4C4C-95DE-D8D2C710D86C}" type="pres">
      <dgm:prSet presAssocID="{FCC076EE-5B60-4B5B-B72D-BB4BC26AB4A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7F5CD3E-859E-41F7-8416-DFE6339D901E}" type="pres">
      <dgm:prSet presAssocID="{7D4D424B-5E84-48D8-A3F4-36A38DF70E67}" presName="spacer" presStyleCnt="0"/>
      <dgm:spPr/>
    </dgm:pt>
    <dgm:pt modelId="{B57E3C6E-2271-4AD1-A191-34BF45C4D259}" type="pres">
      <dgm:prSet presAssocID="{5BD2E4C4-0381-45DF-8E34-35E489D51E8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0C8A129-2EFB-4C62-BB2C-E824631683BF}" srcId="{6A1ABC70-D695-4636-93DE-93A2437B8532}" destId="{5BD2E4C4-0381-45DF-8E34-35E489D51E8F}" srcOrd="5" destOrd="0" parTransId="{F16C9E75-211B-4B53-A307-B02579D69745}" sibTransId="{452B1CBA-6742-408C-9343-65ABEAE15B21}"/>
    <dgm:cxn modelId="{1482B93A-C7C4-4641-8439-B4EBFACB1078}" srcId="{6A1ABC70-D695-4636-93DE-93A2437B8532}" destId="{8F3F49F8-051E-4696-8327-8E9B66D78835}" srcOrd="1" destOrd="0" parTransId="{161640CE-53E3-4C21-87BA-70C7A787806D}" sibTransId="{2CAED090-0FDC-4D84-8CB0-D0719C4FF3E4}"/>
    <dgm:cxn modelId="{12D92A3B-51B4-41EB-BDD7-2CCD82683A70}" type="presOf" srcId="{2A5899F1-C97F-4B02-B56D-363C41BF5610}" destId="{CD16BF5D-1F61-4257-BC5C-EEFF46791038}" srcOrd="0" destOrd="0" presId="urn:microsoft.com/office/officeart/2005/8/layout/vList2"/>
    <dgm:cxn modelId="{AEA8E56F-B7D8-4DFD-90AB-BF91EC10C7DE}" type="presOf" srcId="{08FFFF73-7201-45DE-8A39-1AFB20874363}" destId="{F3ABF855-95BA-42F7-96FE-EE81CD1BEB36}" srcOrd="0" destOrd="0" presId="urn:microsoft.com/office/officeart/2005/8/layout/vList2"/>
    <dgm:cxn modelId="{BBFC7856-DA4F-4DC9-844E-14BE5C3149AB}" srcId="{6A1ABC70-D695-4636-93DE-93A2437B8532}" destId="{08FFFF73-7201-45DE-8A39-1AFB20874363}" srcOrd="2" destOrd="0" parTransId="{96135ABB-D178-4BC5-AEF9-F8651ED281B5}" sibTransId="{6353DC4C-451F-4AB7-98F5-53A991A3812A}"/>
    <dgm:cxn modelId="{08F2FF8A-5B30-4BCD-8EFB-F2E5C5EA3C9A}" type="presOf" srcId="{FCC076EE-5B60-4B5B-B72D-BB4BC26AB4A7}" destId="{D9D00C84-76CB-4C4C-95DE-D8D2C710D86C}" srcOrd="0" destOrd="0" presId="urn:microsoft.com/office/officeart/2005/8/layout/vList2"/>
    <dgm:cxn modelId="{A168A49A-3F50-4902-9AAE-86BBC732529F}" type="presOf" srcId="{D855DDAA-FC75-4CE5-8AAB-DCD1744892C7}" destId="{5B191BA1-BBA8-4725-9F0F-EF3170CD89A5}" srcOrd="0" destOrd="0" presId="urn:microsoft.com/office/officeart/2005/8/layout/vList2"/>
    <dgm:cxn modelId="{D3E039A0-7395-4A3F-A33C-36CBB9F3F49D}" srcId="{6A1ABC70-D695-4636-93DE-93A2437B8532}" destId="{FCC076EE-5B60-4B5B-B72D-BB4BC26AB4A7}" srcOrd="4" destOrd="0" parTransId="{DAE7B85E-308A-4DD5-B948-E6338E7EBFF5}" sibTransId="{7D4D424B-5E84-48D8-A3F4-36A38DF70E67}"/>
    <dgm:cxn modelId="{1D8A29AB-E6DC-4DD1-8713-6C7E14039A66}" srcId="{6A1ABC70-D695-4636-93DE-93A2437B8532}" destId="{D855DDAA-FC75-4CE5-8AAB-DCD1744892C7}" srcOrd="0" destOrd="0" parTransId="{34E5BFCB-D9C6-46F1-9646-4310F1989429}" sibTransId="{7938C6D5-A33D-4058-B111-FD1DC31EA646}"/>
    <dgm:cxn modelId="{E254A3B6-53B1-427C-89F1-4A29654F446F}" srcId="{6A1ABC70-D695-4636-93DE-93A2437B8532}" destId="{2A5899F1-C97F-4B02-B56D-363C41BF5610}" srcOrd="3" destOrd="0" parTransId="{0DA310AD-C292-48F1-BF9C-1BBCA0AEC75E}" sibTransId="{BE5C3970-3B9E-4080-94A9-95EB220759C0}"/>
    <dgm:cxn modelId="{186733BF-8AB6-471C-952F-9E4E3FEA8225}" type="presOf" srcId="{6A1ABC70-D695-4636-93DE-93A2437B8532}" destId="{0E7AA053-5470-4D44-AD19-0C165A610F64}" srcOrd="0" destOrd="0" presId="urn:microsoft.com/office/officeart/2005/8/layout/vList2"/>
    <dgm:cxn modelId="{A107C9C8-A711-4063-B1F0-9D581D08BA7A}" type="presOf" srcId="{8F3F49F8-051E-4696-8327-8E9B66D78835}" destId="{C82BC2F7-3BBD-4CCC-A2B8-C8F90BFCA502}" srcOrd="0" destOrd="0" presId="urn:microsoft.com/office/officeart/2005/8/layout/vList2"/>
    <dgm:cxn modelId="{99F384E6-0792-4E13-A6B0-9937AE375941}" type="presOf" srcId="{5BD2E4C4-0381-45DF-8E34-35E489D51E8F}" destId="{B57E3C6E-2271-4AD1-A191-34BF45C4D259}" srcOrd="0" destOrd="0" presId="urn:microsoft.com/office/officeart/2005/8/layout/vList2"/>
    <dgm:cxn modelId="{0283BAF2-CB6F-4AEB-A1B4-8A17AF2FC344}" type="presParOf" srcId="{0E7AA053-5470-4D44-AD19-0C165A610F64}" destId="{5B191BA1-BBA8-4725-9F0F-EF3170CD89A5}" srcOrd="0" destOrd="0" presId="urn:microsoft.com/office/officeart/2005/8/layout/vList2"/>
    <dgm:cxn modelId="{7352E944-1742-459F-9253-0F1EF5EDBC22}" type="presParOf" srcId="{0E7AA053-5470-4D44-AD19-0C165A610F64}" destId="{81909F2D-BC55-419E-A684-383AD6BB13B4}" srcOrd="1" destOrd="0" presId="urn:microsoft.com/office/officeart/2005/8/layout/vList2"/>
    <dgm:cxn modelId="{31E3AEBD-D5A1-4F64-BF32-F15C04B3B60F}" type="presParOf" srcId="{0E7AA053-5470-4D44-AD19-0C165A610F64}" destId="{C82BC2F7-3BBD-4CCC-A2B8-C8F90BFCA502}" srcOrd="2" destOrd="0" presId="urn:microsoft.com/office/officeart/2005/8/layout/vList2"/>
    <dgm:cxn modelId="{B2904811-862A-415C-92D8-757AF4CB4412}" type="presParOf" srcId="{0E7AA053-5470-4D44-AD19-0C165A610F64}" destId="{651440BA-93C6-4D2C-90F6-C7A47E3342D1}" srcOrd="3" destOrd="0" presId="urn:microsoft.com/office/officeart/2005/8/layout/vList2"/>
    <dgm:cxn modelId="{D636FC89-D3CB-4089-AAF9-F19003DE2381}" type="presParOf" srcId="{0E7AA053-5470-4D44-AD19-0C165A610F64}" destId="{F3ABF855-95BA-42F7-96FE-EE81CD1BEB36}" srcOrd="4" destOrd="0" presId="urn:microsoft.com/office/officeart/2005/8/layout/vList2"/>
    <dgm:cxn modelId="{A655F3DA-393E-430F-882F-14BC6A78CFDD}" type="presParOf" srcId="{0E7AA053-5470-4D44-AD19-0C165A610F64}" destId="{13B64155-65CF-43DF-84DC-5C8B7AA05327}" srcOrd="5" destOrd="0" presId="urn:microsoft.com/office/officeart/2005/8/layout/vList2"/>
    <dgm:cxn modelId="{25AC4B1A-F67F-4D7F-8106-F75B3351314B}" type="presParOf" srcId="{0E7AA053-5470-4D44-AD19-0C165A610F64}" destId="{CD16BF5D-1F61-4257-BC5C-EEFF46791038}" srcOrd="6" destOrd="0" presId="urn:microsoft.com/office/officeart/2005/8/layout/vList2"/>
    <dgm:cxn modelId="{B0F0CED6-1759-492C-B22B-AA0C371A5E60}" type="presParOf" srcId="{0E7AA053-5470-4D44-AD19-0C165A610F64}" destId="{4EBD12CC-B162-40C3-B170-8EAE779CAF11}" srcOrd="7" destOrd="0" presId="urn:microsoft.com/office/officeart/2005/8/layout/vList2"/>
    <dgm:cxn modelId="{986BBF02-C653-478A-94B9-EE6CAE587F13}" type="presParOf" srcId="{0E7AA053-5470-4D44-AD19-0C165A610F64}" destId="{D9D00C84-76CB-4C4C-95DE-D8D2C710D86C}" srcOrd="8" destOrd="0" presId="urn:microsoft.com/office/officeart/2005/8/layout/vList2"/>
    <dgm:cxn modelId="{08210A6A-5D1F-46F2-B869-01435C625444}" type="presParOf" srcId="{0E7AA053-5470-4D44-AD19-0C165A610F64}" destId="{F7F5CD3E-859E-41F7-8416-DFE6339D901E}" srcOrd="9" destOrd="0" presId="urn:microsoft.com/office/officeart/2005/8/layout/vList2"/>
    <dgm:cxn modelId="{C2A37EA1-434A-47E7-A544-BF129D6A3CA5}" type="presParOf" srcId="{0E7AA053-5470-4D44-AD19-0C165A610F64}" destId="{B57E3C6E-2271-4AD1-A191-34BF45C4D25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D6E740-8A2C-482C-B12A-506957371204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5E42D4-E838-4D85-9521-CE950F215D21}">
      <dgm:prSet/>
      <dgm:spPr/>
      <dgm:t>
        <a:bodyPr/>
        <a:lstStyle/>
        <a:p>
          <a:r>
            <a:rPr lang="en-US" dirty="0"/>
            <a:t>Europeans acting like ‘medieval leeches’ towards Greece while China keeps bringing money (</a:t>
          </a:r>
          <a:r>
            <a:rPr lang="en-US" dirty="0" err="1"/>
            <a:t>Douzinas</a:t>
          </a:r>
          <a:r>
            <a:rPr lang="en-US" dirty="0"/>
            <a:t>, Greek foreign affairs and defense minister)</a:t>
          </a:r>
        </a:p>
      </dgm:t>
    </dgm:pt>
    <dgm:pt modelId="{0DF7EBAA-D210-4338-BD2E-F8F23549748D}" type="parTrans" cxnId="{C7E81040-CAB5-4C6D-A8AF-53A0F418C5F4}">
      <dgm:prSet/>
      <dgm:spPr/>
      <dgm:t>
        <a:bodyPr/>
        <a:lstStyle/>
        <a:p>
          <a:endParaRPr lang="en-US"/>
        </a:p>
      </dgm:t>
    </dgm:pt>
    <dgm:pt modelId="{87154FB8-0CC8-46F4-9F60-B80235D6B8A3}" type="sibTrans" cxnId="{C7E81040-CAB5-4C6D-A8AF-53A0F418C5F4}">
      <dgm:prSet/>
      <dgm:spPr/>
      <dgm:t>
        <a:bodyPr/>
        <a:lstStyle/>
        <a:p>
          <a:endParaRPr lang="en-US"/>
        </a:p>
      </dgm:t>
    </dgm:pt>
    <dgm:pt modelId="{06EE6F51-07DE-4BB1-8A41-706201AFA1E7}">
      <dgm:prSet/>
      <dgm:spPr/>
      <dgm:t>
        <a:bodyPr/>
        <a:lstStyle/>
        <a:p>
          <a:r>
            <a:rPr lang="en-US"/>
            <a:t>In Greece’s view, the EU has treated Greece very badly since the government debt crisis</a:t>
          </a:r>
        </a:p>
      </dgm:t>
    </dgm:pt>
    <dgm:pt modelId="{15A0E73E-AB35-4233-BEB7-78327A8767D6}" type="parTrans" cxnId="{CFB38F59-AC6A-45C0-8B46-FBF6A078D898}">
      <dgm:prSet/>
      <dgm:spPr/>
      <dgm:t>
        <a:bodyPr/>
        <a:lstStyle/>
        <a:p>
          <a:endParaRPr lang="en-US"/>
        </a:p>
      </dgm:t>
    </dgm:pt>
    <dgm:pt modelId="{CDE003C0-D285-4487-91AE-4035A785F7F7}" type="sibTrans" cxnId="{CFB38F59-AC6A-45C0-8B46-FBF6A078D898}">
      <dgm:prSet/>
      <dgm:spPr/>
      <dgm:t>
        <a:bodyPr/>
        <a:lstStyle/>
        <a:p>
          <a:endParaRPr lang="en-US"/>
        </a:p>
      </dgm:t>
    </dgm:pt>
    <dgm:pt modelId="{17497FA6-73F7-4A63-AE93-ABF2619160A9}">
      <dgm:prSet/>
      <dgm:spPr/>
      <dgm:t>
        <a:bodyPr/>
        <a:lstStyle/>
        <a:p>
          <a:r>
            <a:rPr lang="en-US"/>
            <a:t>EU bailouts didn’t help them as much as promised</a:t>
          </a:r>
        </a:p>
      </dgm:t>
    </dgm:pt>
    <dgm:pt modelId="{99A5CD1B-035A-4F82-A91C-CDFB606C3989}" type="parTrans" cxnId="{5007BBEC-71F9-45A2-A2A6-4825817F1838}">
      <dgm:prSet/>
      <dgm:spPr/>
      <dgm:t>
        <a:bodyPr/>
        <a:lstStyle/>
        <a:p>
          <a:endParaRPr lang="en-US"/>
        </a:p>
      </dgm:t>
    </dgm:pt>
    <dgm:pt modelId="{33DA40DD-D23A-466F-ADBA-7D616BCE152E}" type="sibTrans" cxnId="{5007BBEC-71F9-45A2-A2A6-4825817F1838}">
      <dgm:prSet/>
      <dgm:spPr/>
      <dgm:t>
        <a:bodyPr/>
        <a:lstStyle/>
        <a:p>
          <a:endParaRPr lang="en-US"/>
        </a:p>
      </dgm:t>
    </dgm:pt>
    <dgm:pt modelId="{FFFBFC95-ECFA-4ABF-B372-A887B2FA6E65}">
      <dgm:prSet/>
      <dgm:spPr/>
      <dgm:t>
        <a:bodyPr/>
        <a:lstStyle/>
        <a:p>
          <a:r>
            <a:rPr lang="en-US"/>
            <a:t>Immigration crisis has worsened their relationship with EU</a:t>
          </a:r>
        </a:p>
      </dgm:t>
    </dgm:pt>
    <dgm:pt modelId="{A0A1188D-3527-432F-8D33-37B39CE8D734}" type="parTrans" cxnId="{91B0719B-81EC-4C8E-8EED-0BD585BF9C89}">
      <dgm:prSet/>
      <dgm:spPr/>
      <dgm:t>
        <a:bodyPr/>
        <a:lstStyle/>
        <a:p>
          <a:endParaRPr lang="en-US"/>
        </a:p>
      </dgm:t>
    </dgm:pt>
    <dgm:pt modelId="{3D1B4835-E37B-4206-B5CA-17F6AEF679D7}" type="sibTrans" cxnId="{91B0719B-81EC-4C8E-8EED-0BD585BF9C89}">
      <dgm:prSet/>
      <dgm:spPr/>
      <dgm:t>
        <a:bodyPr/>
        <a:lstStyle/>
        <a:p>
          <a:endParaRPr lang="en-US"/>
        </a:p>
      </dgm:t>
    </dgm:pt>
    <dgm:pt modelId="{AEF62CA2-96B8-4410-A601-287ECF19A39A}" type="pres">
      <dgm:prSet presAssocID="{05D6E740-8A2C-482C-B12A-506957371204}" presName="vert0" presStyleCnt="0">
        <dgm:presLayoutVars>
          <dgm:dir/>
          <dgm:animOne val="branch"/>
          <dgm:animLvl val="lvl"/>
        </dgm:presLayoutVars>
      </dgm:prSet>
      <dgm:spPr/>
    </dgm:pt>
    <dgm:pt modelId="{DD783ABB-F912-4D2D-89C7-4F6344EC0AEE}" type="pres">
      <dgm:prSet presAssocID="{8C5E42D4-E838-4D85-9521-CE950F215D21}" presName="thickLine" presStyleLbl="alignNode1" presStyleIdx="0" presStyleCnt="4"/>
      <dgm:spPr/>
    </dgm:pt>
    <dgm:pt modelId="{1A73EC77-A8D0-413E-845E-E115E7A3AE71}" type="pres">
      <dgm:prSet presAssocID="{8C5E42D4-E838-4D85-9521-CE950F215D21}" presName="horz1" presStyleCnt="0"/>
      <dgm:spPr/>
    </dgm:pt>
    <dgm:pt modelId="{4D38D8F0-1A22-4D3A-88C7-E9A63325AF09}" type="pres">
      <dgm:prSet presAssocID="{8C5E42D4-E838-4D85-9521-CE950F215D21}" presName="tx1" presStyleLbl="revTx" presStyleIdx="0" presStyleCnt="4"/>
      <dgm:spPr/>
    </dgm:pt>
    <dgm:pt modelId="{BA1E0D60-5641-4F94-B7B5-4A9B9F74DBA3}" type="pres">
      <dgm:prSet presAssocID="{8C5E42D4-E838-4D85-9521-CE950F215D21}" presName="vert1" presStyleCnt="0"/>
      <dgm:spPr/>
    </dgm:pt>
    <dgm:pt modelId="{88098DFB-0907-46C2-9CDB-26C61BC3800C}" type="pres">
      <dgm:prSet presAssocID="{06EE6F51-07DE-4BB1-8A41-706201AFA1E7}" presName="thickLine" presStyleLbl="alignNode1" presStyleIdx="1" presStyleCnt="4"/>
      <dgm:spPr/>
    </dgm:pt>
    <dgm:pt modelId="{6C0024E6-5E8E-4B73-845D-AB7EC49DB5D8}" type="pres">
      <dgm:prSet presAssocID="{06EE6F51-07DE-4BB1-8A41-706201AFA1E7}" presName="horz1" presStyleCnt="0"/>
      <dgm:spPr/>
    </dgm:pt>
    <dgm:pt modelId="{6C617DED-9C2D-49DA-A7F6-DCC44C069358}" type="pres">
      <dgm:prSet presAssocID="{06EE6F51-07DE-4BB1-8A41-706201AFA1E7}" presName="tx1" presStyleLbl="revTx" presStyleIdx="1" presStyleCnt="4"/>
      <dgm:spPr/>
    </dgm:pt>
    <dgm:pt modelId="{222643DB-32B7-4D5A-9B52-978204DE194F}" type="pres">
      <dgm:prSet presAssocID="{06EE6F51-07DE-4BB1-8A41-706201AFA1E7}" presName="vert1" presStyleCnt="0"/>
      <dgm:spPr/>
    </dgm:pt>
    <dgm:pt modelId="{79C46B27-DAD1-45D1-82E8-23913B947A3E}" type="pres">
      <dgm:prSet presAssocID="{17497FA6-73F7-4A63-AE93-ABF2619160A9}" presName="thickLine" presStyleLbl="alignNode1" presStyleIdx="2" presStyleCnt="4"/>
      <dgm:spPr/>
    </dgm:pt>
    <dgm:pt modelId="{FB1463BC-F003-4BFA-BCFA-51DFA17BDBC9}" type="pres">
      <dgm:prSet presAssocID="{17497FA6-73F7-4A63-AE93-ABF2619160A9}" presName="horz1" presStyleCnt="0"/>
      <dgm:spPr/>
    </dgm:pt>
    <dgm:pt modelId="{FAAAC4ED-9B29-45C8-92C6-FAF732CB07A1}" type="pres">
      <dgm:prSet presAssocID="{17497FA6-73F7-4A63-AE93-ABF2619160A9}" presName="tx1" presStyleLbl="revTx" presStyleIdx="2" presStyleCnt="4"/>
      <dgm:spPr/>
    </dgm:pt>
    <dgm:pt modelId="{9C2D32D0-10DE-4A93-8EC2-9F2F5374729E}" type="pres">
      <dgm:prSet presAssocID="{17497FA6-73F7-4A63-AE93-ABF2619160A9}" presName="vert1" presStyleCnt="0"/>
      <dgm:spPr/>
    </dgm:pt>
    <dgm:pt modelId="{94C69E87-C373-4E75-A26B-D651A64C087E}" type="pres">
      <dgm:prSet presAssocID="{FFFBFC95-ECFA-4ABF-B372-A887B2FA6E65}" presName="thickLine" presStyleLbl="alignNode1" presStyleIdx="3" presStyleCnt="4"/>
      <dgm:spPr/>
    </dgm:pt>
    <dgm:pt modelId="{25E892EC-9289-4FF9-B307-5795ADE32073}" type="pres">
      <dgm:prSet presAssocID="{FFFBFC95-ECFA-4ABF-B372-A887B2FA6E65}" presName="horz1" presStyleCnt="0"/>
      <dgm:spPr/>
    </dgm:pt>
    <dgm:pt modelId="{66B36947-B127-4D41-ADAE-783F4C45AC3D}" type="pres">
      <dgm:prSet presAssocID="{FFFBFC95-ECFA-4ABF-B372-A887B2FA6E65}" presName="tx1" presStyleLbl="revTx" presStyleIdx="3" presStyleCnt="4"/>
      <dgm:spPr/>
    </dgm:pt>
    <dgm:pt modelId="{8C756132-EC96-4254-AAB0-EA79BA5C85ED}" type="pres">
      <dgm:prSet presAssocID="{FFFBFC95-ECFA-4ABF-B372-A887B2FA6E65}" presName="vert1" presStyleCnt="0"/>
      <dgm:spPr/>
    </dgm:pt>
  </dgm:ptLst>
  <dgm:cxnLst>
    <dgm:cxn modelId="{D31C9506-4661-45DC-92BA-1D081239C888}" type="presOf" srcId="{06EE6F51-07DE-4BB1-8A41-706201AFA1E7}" destId="{6C617DED-9C2D-49DA-A7F6-DCC44C069358}" srcOrd="0" destOrd="0" presId="urn:microsoft.com/office/officeart/2008/layout/LinedList"/>
    <dgm:cxn modelId="{C7E81040-CAB5-4C6D-A8AF-53A0F418C5F4}" srcId="{05D6E740-8A2C-482C-B12A-506957371204}" destId="{8C5E42D4-E838-4D85-9521-CE950F215D21}" srcOrd="0" destOrd="0" parTransId="{0DF7EBAA-D210-4338-BD2E-F8F23549748D}" sibTransId="{87154FB8-0CC8-46F4-9F60-B80235D6B8A3}"/>
    <dgm:cxn modelId="{63979E76-3FEC-4CDC-BB4D-C38C38DCF9F2}" type="presOf" srcId="{05D6E740-8A2C-482C-B12A-506957371204}" destId="{AEF62CA2-96B8-4410-A601-287ECF19A39A}" srcOrd="0" destOrd="0" presId="urn:microsoft.com/office/officeart/2008/layout/LinedList"/>
    <dgm:cxn modelId="{4710BA57-42B2-46AD-A180-EE4AFEDBD309}" type="presOf" srcId="{8C5E42D4-E838-4D85-9521-CE950F215D21}" destId="{4D38D8F0-1A22-4D3A-88C7-E9A63325AF09}" srcOrd="0" destOrd="0" presId="urn:microsoft.com/office/officeart/2008/layout/LinedList"/>
    <dgm:cxn modelId="{4802BE78-1AAC-4A9B-A5DB-EBFCB1FA1945}" type="presOf" srcId="{FFFBFC95-ECFA-4ABF-B372-A887B2FA6E65}" destId="{66B36947-B127-4D41-ADAE-783F4C45AC3D}" srcOrd="0" destOrd="0" presId="urn:microsoft.com/office/officeart/2008/layout/LinedList"/>
    <dgm:cxn modelId="{CFB38F59-AC6A-45C0-8B46-FBF6A078D898}" srcId="{05D6E740-8A2C-482C-B12A-506957371204}" destId="{06EE6F51-07DE-4BB1-8A41-706201AFA1E7}" srcOrd="1" destOrd="0" parTransId="{15A0E73E-AB35-4233-BEB7-78327A8767D6}" sibTransId="{CDE003C0-D285-4487-91AE-4035A785F7F7}"/>
    <dgm:cxn modelId="{91B0719B-81EC-4C8E-8EED-0BD585BF9C89}" srcId="{05D6E740-8A2C-482C-B12A-506957371204}" destId="{FFFBFC95-ECFA-4ABF-B372-A887B2FA6E65}" srcOrd="3" destOrd="0" parTransId="{A0A1188D-3527-432F-8D33-37B39CE8D734}" sibTransId="{3D1B4835-E37B-4206-B5CA-17F6AEF679D7}"/>
    <dgm:cxn modelId="{9E83D5BA-7B04-4FC7-9711-590C5875D1D7}" type="presOf" srcId="{17497FA6-73F7-4A63-AE93-ABF2619160A9}" destId="{FAAAC4ED-9B29-45C8-92C6-FAF732CB07A1}" srcOrd="0" destOrd="0" presId="urn:microsoft.com/office/officeart/2008/layout/LinedList"/>
    <dgm:cxn modelId="{5007BBEC-71F9-45A2-A2A6-4825817F1838}" srcId="{05D6E740-8A2C-482C-B12A-506957371204}" destId="{17497FA6-73F7-4A63-AE93-ABF2619160A9}" srcOrd="2" destOrd="0" parTransId="{99A5CD1B-035A-4F82-A91C-CDFB606C3989}" sibTransId="{33DA40DD-D23A-466F-ADBA-7D616BCE152E}"/>
    <dgm:cxn modelId="{FD2F01D2-9CFF-44ED-B9FC-A3A6EA998056}" type="presParOf" srcId="{AEF62CA2-96B8-4410-A601-287ECF19A39A}" destId="{DD783ABB-F912-4D2D-89C7-4F6344EC0AEE}" srcOrd="0" destOrd="0" presId="urn:microsoft.com/office/officeart/2008/layout/LinedList"/>
    <dgm:cxn modelId="{D86224C2-CFF1-4CD5-9D11-35A6BC5919E9}" type="presParOf" srcId="{AEF62CA2-96B8-4410-A601-287ECF19A39A}" destId="{1A73EC77-A8D0-413E-845E-E115E7A3AE71}" srcOrd="1" destOrd="0" presId="urn:microsoft.com/office/officeart/2008/layout/LinedList"/>
    <dgm:cxn modelId="{5DB7011C-E28B-4D0A-9748-24BFA5E9B624}" type="presParOf" srcId="{1A73EC77-A8D0-413E-845E-E115E7A3AE71}" destId="{4D38D8F0-1A22-4D3A-88C7-E9A63325AF09}" srcOrd="0" destOrd="0" presId="urn:microsoft.com/office/officeart/2008/layout/LinedList"/>
    <dgm:cxn modelId="{28A98752-1DC6-4781-B9C2-71E69A5B1A8B}" type="presParOf" srcId="{1A73EC77-A8D0-413E-845E-E115E7A3AE71}" destId="{BA1E0D60-5641-4F94-B7B5-4A9B9F74DBA3}" srcOrd="1" destOrd="0" presId="urn:microsoft.com/office/officeart/2008/layout/LinedList"/>
    <dgm:cxn modelId="{E58B5EAC-17E0-4688-95F0-25A7A91CDA9C}" type="presParOf" srcId="{AEF62CA2-96B8-4410-A601-287ECF19A39A}" destId="{88098DFB-0907-46C2-9CDB-26C61BC3800C}" srcOrd="2" destOrd="0" presId="urn:microsoft.com/office/officeart/2008/layout/LinedList"/>
    <dgm:cxn modelId="{0EEC9F60-3FF8-45F5-8231-C240DF36B91B}" type="presParOf" srcId="{AEF62CA2-96B8-4410-A601-287ECF19A39A}" destId="{6C0024E6-5E8E-4B73-845D-AB7EC49DB5D8}" srcOrd="3" destOrd="0" presId="urn:microsoft.com/office/officeart/2008/layout/LinedList"/>
    <dgm:cxn modelId="{1099462D-2E7F-4AD1-A675-BC70273DEC56}" type="presParOf" srcId="{6C0024E6-5E8E-4B73-845D-AB7EC49DB5D8}" destId="{6C617DED-9C2D-49DA-A7F6-DCC44C069358}" srcOrd="0" destOrd="0" presId="urn:microsoft.com/office/officeart/2008/layout/LinedList"/>
    <dgm:cxn modelId="{2E98D023-C5D4-448A-BFB4-4D3E184BDFDF}" type="presParOf" srcId="{6C0024E6-5E8E-4B73-845D-AB7EC49DB5D8}" destId="{222643DB-32B7-4D5A-9B52-978204DE194F}" srcOrd="1" destOrd="0" presId="urn:microsoft.com/office/officeart/2008/layout/LinedList"/>
    <dgm:cxn modelId="{FC7376DD-0DB7-41CA-8FD1-113A1DC70432}" type="presParOf" srcId="{AEF62CA2-96B8-4410-A601-287ECF19A39A}" destId="{79C46B27-DAD1-45D1-82E8-23913B947A3E}" srcOrd="4" destOrd="0" presId="urn:microsoft.com/office/officeart/2008/layout/LinedList"/>
    <dgm:cxn modelId="{8EE2EE3B-DF85-4023-BB94-20E46E5A8959}" type="presParOf" srcId="{AEF62CA2-96B8-4410-A601-287ECF19A39A}" destId="{FB1463BC-F003-4BFA-BCFA-51DFA17BDBC9}" srcOrd="5" destOrd="0" presId="urn:microsoft.com/office/officeart/2008/layout/LinedList"/>
    <dgm:cxn modelId="{1574807A-4503-4994-AD97-BBCFF3A4E73C}" type="presParOf" srcId="{FB1463BC-F003-4BFA-BCFA-51DFA17BDBC9}" destId="{FAAAC4ED-9B29-45C8-92C6-FAF732CB07A1}" srcOrd="0" destOrd="0" presId="urn:microsoft.com/office/officeart/2008/layout/LinedList"/>
    <dgm:cxn modelId="{27AAF91B-06E0-46DF-9E35-78963EAF1A0E}" type="presParOf" srcId="{FB1463BC-F003-4BFA-BCFA-51DFA17BDBC9}" destId="{9C2D32D0-10DE-4A93-8EC2-9F2F5374729E}" srcOrd="1" destOrd="0" presId="urn:microsoft.com/office/officeart/2008/layout/LinedList"/>
    <dgm:cxn modelId="{B9E68E9A-7C7A-4C3F-830D-9C8247A089F9}" type="presParOf" srcId="{AEF62CA2-96B8-4410-A601-287ECF19A39A}" destId="{94C69E87-C373-4E75-A26B-D651A64C087E}" srcOrd="6" destOrd="0" presId="urn:microsoft.com/office/officeart/2008/layout/LinedList"/>
    <dgm:cxn modelId="{DAF9FA92-8A8B-4E26-AEE6-7F4E384D6456}" type="presParOf" srcId="{AEF62CA2-96B8-4410-A601-287ECF19A39A}" destId="{25E892EC-9289-4FF9-B307-5795ADE32073}" srcOrd="7" destOrd="0" presId="urn:microsoft.com/office/officeart/2008/layout/LinedList"/>
    <dgm:cxn modelId="{06EE28CB-7B32-4FA5-A503-B204D2F14CAF}" type="presParOf" srcId="{25E892EC-9289-4FF9-B307-5795ADE32073}" destId="{66B36947-B127-4D41-ADAE-783F4C45AC3D}" srcOrd="0" destOrd="0" presId="urn:microsoft.com/office/officeart/2008/layout/LinedList"/>
    <dgm:cxn modelId="{3B4AF116-078B-4519-943D-C50A983072F3}" type="presParOf" srcId="{25E892EC-9289-4FF9-B307-5795ADE32073}" destId="{8C756132-EC96-4254-AAB0-EA79BA5C85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5C4D2C-FDF2-4EDB-A840-58772EC08A6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108440D-A552-4DBD-A3D0-A1AD53D769D4}">
      <dgm:prSet/>
      <dgm:spPr/>
      <dgm:t>
        <a:bodyPr/>
        <a:lstStyle/>
        <a:p>
          <a:r>
            <a:rPr lang="en-US"/>
            <a:t>Greece and China officially established diplomatic relations in 1972</a:t>
          </a:r>
        </a:p>
      </dgm:t>
    </dgm:pt>
    <dgm:pt modelId="{A26F1A43-4A4D-47D9-928E-DDA4846E6D9B}" type="parTrans" cxnId="{046715BA-5043-49AE-8E5D-5DFE061E6E90}">
      <dgm:prSet/>
      <dgm:spPr/>
      <dgm:t>
        <a:bodyPr/>
        <a:lstStyle/>
        <a:p>
          <a:endParaRPr lang="en-US"/>
        </a:p>
      </dgm:t>
    </dgm:pt>
    <dgm:pt modelId="{F04D4EF2-6D0A-4EFE-87FA-654E2B916DCD}" type="sibTrans" cxnId="{046715BA-5043-49AE-8E5D-5DFE061E6E90}">
      <dgm:prSet/>
      <dgm:spPr/>
      <dgm:t>
        <a:bodyPr/>
        <a:lstStyle/>
        <a:p>
          <a:endParaRPr lang="en-US"/>
        </a:p>
      </dgm:t>
    </dgm:pt>
    <dgm:pt modelId="{3094D2E3-D10B-4B08-AD86-A085323735E0}">
      <dgm:prSet/>
      <dgm:spPr/>
      <dgm:t>
        <a:bodyPr/>
        <a:lstStyle/>
        <a:p>
          <a:r>
            <a:rPr lang="en-US"/>
            <a:t>Chinese investment has significantly influenced the relationship</a:t>
          </a:r>
        </a:p>
      </dgm:t>
    </dgm:pt>
    <dgm:pt modelId="{FA2B9EE0-48E2-434D-80BE-1AB0425E113D}" type="parTrans" cxnId="{5D47AEA9-070F-4B4A-9CC4-CDCADC28C2DE}">
      <dgm:prSet/>
      <dgm:spPr/>
      <dgm:t>
        <a:bodyPr/>
        <a:lstStyle/>
        <a:p>
          <a:endParaRPr lang="en-US"/>
        </a:p>
      </dgm:t>
    </dgm:pt>
    <dgm:pt modelId="{12A7CC61-37C5-4367-A6EB-56BF6AA7B920}" type="sibTrans" cxnId="{5D47AEA9-070F-4B4A-9CC4-CDCADC28C2DE}">
      <dgm:prSet/>
      <dgm:spPr/>
      <dgm:t>
        <a:bodyPr/>
        <a:lstStyle/>
        <a:p>
          <a:endParaRPr lang="en-US"/>
        </a:p>
      </dgm:t>
    </dgm:pt>
    <dgm:pt modelId="{2E915C6C-17F4-47BC-A701-22DAC564A73A}">
      <dgm:prSet/>
      <dgm:spPr/>
      <dgm:t>
        <a:bodyPr/>
        <a:lstStyle/>
        <a:p>
          <a:r>
            <a:rPr lang="en-US"/>
            <a:t>Many Greeks see China as an economic alternative to EU</a:t>
          </a:r>
        </a:p>
      </dgm:t>
    </dgm:pt>
    <dgm:pt modelId="{0099CB0F-93DE-4557-8E14-85BF03D174F2}" type="parTrans" cxnId="{A24C7489-E821-4688-B5FC-905FF0258F20}">
      <dgm:prSet/>
      <dgm:spPr/>
      <dgm:t>
        <a:bodyPr/>
        <a:lstStyle/>
        <a:p>
          <a:endParaRPr lang="en-US"/>
        </a:p>
      </dgm:t>
    </dgm:pt>
    <dgm:pt modelId="{BBEC69F8-E48F-41F5-A5B0-F0E3203762C0}" type="sibTrans" cxnId="{A24C7489-E821-4688-B5FC-905FF0258F20}">
      <dgm:prSet/>
      <dgm:spPr/>
      <dgm:t>
        <a:bodyPr/>
        <a:lstStyle/>
        <a:p>
          <a:endParaRPr lang="en-US"/>
        </a:p>
      </dgm:t>
    </dgm:pt>
    <dgm:pt modelId="{F767A9C1-AEAC-4F77-9486-64DDC8B8B1A7}">
      <dgm:prSet/>
      <dgm:spPr/>
      <dgm:t>
        <a:bodyPr/>
        <a:lstStyle/>
        <a:p>
          <a:r>
            <a:rPr lang="en-US"/>
            <a:t>China is also seen as a threat that could eliminate even more jobs in Greece</a:t>
          </a:r>
        </a:p>
      </dgm:t>
    </dgm:pt>
    <dgm:pt modelId="{49C900F7-32DF-49CA-BDBF-F0696C1C82A8}" type="parTrans" cxnId="{2525043C-2D22-4F42-A856-7EBD922B4B6E}">
      <dgm:prSet/>
      <dgm:spPr/>
      <dgm:t>
        <a:bodyPr/>
        <a:lstStyle/>
        <a:p>
          <a:endParaRPr lang="en-US"/>
        </a:p>
      </dgm:t>
    </dgm:pt>
    <dgm:pt modelId="{A0A6734E-D52B-4859-82A4-D2F6F1955DB5}" type="sibTrans" cxnId="{2525043C-2D22-4F42-A856-7EBD922B4B6E}">
      <dgm:prSet/>
      <dgm:spPr/>
      <dgm:t>
        <a:bodyPr/>
        <a:lstStyle/>
        <a:p>
          <a:endParaRPr lang="en-US"/>
        </a:p>
      </dgm:t>
    </dgm:pt>
    <dgm:pt modelId="{DCC83FE8-32E5-4030-A50D-8DB14C0E40EE}">
      <dgm:prSet/>
      <dgm:spPr/>
      <dgm:t>
        <a:bodyPr/>
        <a:lstStyle/>
        <a:p>
          <a:r>
            <a:rPr lang="en-US"/>
            <a:t>Most importantly, Greece needs money and is not in a position to reject Chinese investments</a:t>
          </a:r>
        </a:p>
      </dgm:t>
    </dgm:pt>
    <dgm:pt modelId="{08321F02-D9FA-4CC3-A686-3F5F1FBFD66E}" type="parTrans" cxnId="{97975B1C-93CC-4671-BA98-D1F3025DCBF5}">
      <dgm:prSet/>
      <dgm:spPr/>
      <dgm:t>
        <a:bodyPr/>
        <a:lstStyle/>
        <a:p>
          <a:endParaRPr lang="en-US"/>
        </a:p>
      </dgm:t>
    </dgm:pt>
    <dgm:pt modelId="{B0C44089-F766-4A5A-9D56-B025863D155D}" type="sibTrans" cxnId="{97975B1C-93CC-4671-BA98-D1F3025DCBF5}">
      <dgm:prSet/>
      <dgm:spPr/>
      <dgm:t>
        <a:bodyPr/>
        <a:lstStyle/>
        <a:p>
          <a:endParaRPr lang="en-US"/>
        </a:p>
      </dgm:t>
    </dgm:pt>
    <dgm:pt modelId="{F52E1CD5-1433-459A-9B71-3D501076D196}" type="pres">
      <dgm:prSet presAssocID="{1C5C4D2C-FDF2-4EDB-A840-58772EC08A64}" presName="linear" presStyleCnt="0">
        <dgm:presLayoutVars>
          <dgm:animLvl val="lvl"/>
          <dgm:resizeHandles val="exact"/>
        </dgm:presLayoutVars>
      </dgm:prSet>
      <dgm:spPr/>
    </dgm:pt>
    <dgm:pt modelId="{94F0532C-ADCB-455F-B6B0-49B70702B047}" type="pres">
      <dgm:prSet presAssocID="{2108440D-A552-4DBD-A3D0-A1AD53D769D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4BEAEEC-A1C0-43BA-8E87-4FAD09E8641E}" type="pres">
      <dgm:prSet presAssocID="{F04D4EF2-6D0A-4EFE-87FA-654E2B916DCD}" presName="spacer" presStyleCnt="0"/>
      <dgm:spPr/>
    </dgm:pt>
    <dgm:pt modelId="{9CEE48AB-BAA9-4239-819C-A28C3B2FD280}" type="pres">
      <dgm:prSet presAssocID="{3094D2E3-D10B-4B08-AD86-A085323735E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6D281CD-8148-4C88-AD4A-437E508D3D2F}" type="pres">
      <dgm:prSet presAssocID="{12A7CC61-37C5-4367-A6EB-56BF6AA7B920}" presName="spacer" presStyleCnt="0"/>
      <dgm:spPr/>
    </dgm:pt>
    <dgm:pt modelId="{5FDEF7EE-6AD8-471F-A16D-683D381A568E}" type="pres">
      <dgm:prSet presAssocID="{2E915C6C-17F4-47BC-A701-22DAC564A73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B14188C-B9CD-4AA0-9D24-EA00CF9994BD}" type="pres">
      <dgm:prSet presAssocID="{BBEC69F8-E48F-41F5-A5B0-F0E3203762C0}" presName="spacer" presStyleCnt="0"/>
      <dgm:spPr/>
    </dgm:pt>
    <dgm:pt modelId="{3FA0C0C7-B8EB-4D74-B102-78ECE1D4EB08}" type="pres">
      <dgm:prSet presAssocID="{F767A9C1-AEAC-4F77-9486-64DDC8B8B1A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67A5C04-05F8-4799-AAE1-1C538EAF17BC}" type="pres">
      <dgm:prSet presAssocID="{A0A6734E-D52B-4859-82A4-D2F6F1955DB5}" presName="spacer" presStyleCnt="0"/>
      <dgm:spPr/>
    </dgm:pt>
    <dgm:pt modelId="{C5E066CA-2805-4EAB-8A9E-0263DE38731C}" type="pres">
      <dgm:prSet presAssocID="{DCC83FE8-32E5-4030-A50D-8DB14C0E40E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5228D08-68EF-44ED-A008-4B0439C9637D}" type="presOf" srcId="{2E915C6C-17F4-47BC-A701-22DAC564A73A}" destId="{5FDEF7EE-6AD8-471F-A16D-683D381A568E}" srcOrd="0" destOrd="0" presId="urn:microsoft.com/office/officeart/2005/8/layout/vList2"/>
    <dgm:cxn modelId="{97975B1C-93CC-4671-BA98-D1F3025DCBF5}" srcId="{1C5C4D2C-FDF2-4EDB-A840-58772EC08A64}" destId="{DCC83FE8-32E5-4030-A50D-8DB14C0E40EE}" srcOrd="4" destOrd="0" parTransId="{08321F02-D9FA-4CC3-A686-3F5F1FBFD66E}" sibTransId="{B0C44089-F766-4A5A-9D56-B025863D155D}"/>
    <dgm:cxn modelId="{35046420-589D-4EF9-ACDC-D980E2E6467A}" type="presOf" srcId="{DCC83FE8-32E5-4030-A50D-8DB14C0E40EE}" destId="{C5E066CA-2805-4EAB-8A9E-0263DE38731C}" srcOrd="0" destOrd="0" presId="urn:microsoft.com/office/officeart/2005/8/layout/vList2"/>
    <dgm:cxn modelId="{96297520-FD0B-48F4-90AD-48DC77634688}" type="presOf" srcId="{1C5C4D2C-FDF2-4EDB-A840-58772EC08A64}" destId="{F52E1CD5-1433-459A-9B71-3D501076D196}" srcOrd="0" destOrd="0" presId="urn:microsoft.com/office/officeart/2005/8/layout/vList2"/>
    <dgm:cxn modelId="{2525043C-2D22-4F42-A856-7EBD922B4B6E}" srcId="{1C5C4D2C-FDF2-4EDB-A840-58772EC08A64}" destId="{F767A9C1-AEAC-4F77-9486-64DDC8B8B1A7}" srcOrd="3" destOrd="0" parTransId="{49C900F7-32DF-49CA-BDBF-F0696C1C82A8}" sibTransId="{A0A6734E-D52B-4859-82A4-D2F6F1955DB5}"/>
    <dgm:cxn modelId="{2B866978-6EF6-4F0A-83F8-37860A8C9E47}" type="presOf" srcId="{3094D2E3-D10B-4B08-AD86-A085323735E0}" destId="{9CEE48AB-BAA9-4239-819C-A28C3B2FD280}" srcOrd="0" destOrd="0" presId="urn:microsoft.com/office/officeart/2005/8/layout/vList2"/>
    <dgm:cxn modelId="{BFF19686-741E-4F79-9BFF-AA01D76BA3C5}" type="presOf" srcId="{2108440D-A552-4DBD-A3D0-A1AD53D769D4}" destId="{94F0532C-ADCB-455F-B6B0-49B70702B047}" srcOrd="0" destOrd="0" presId="urn:microsoft.com/office/officeart/2005/8/layout/vList2"/>
    <dgm:cxn modelId="{A24C7489-E821-4688-B5FC-905FF0258F20}" srcId="{1C5C4D2C-FDF2-4EDB-A840-58772EC08A64}" destId="{2E915C6C-17F4-47BC-A701-22DAC564A73A}" srcOrd="2" destOrd="0" parTransId="{0099CB0F-93DE-4557-8E14-85BF03D174F2}" sibTransId="{BBEC69F8-E48F-41F5-A5B0-F0E3203762C0}"/>
    <dgm:cxn modelId="{7D751A93-B1FC-455A-8C24-3640A0941209}" type="presOf" srcId="{F767A9C1-AEAC-4F77-9486-64DDC8B8B1A7}" destId="{3FA0C0C7-B8EB-4D74-B102-78ECE1D4EB08}" srcOrd="0" destOrd="0" presId="urn:microsoft.com/office/officeart/2005/8/layout/vList2"/>
    <dgm:cxn modelId="{5D47AEA9-070F-4B4A-9CC4-CDCADC28C2DE}" srcId="{1C5C4D2C-FDF2-4EDB-A840-58772EC08A64}" destId="{3094D2E3-D10B-4B08-AD86-A085323735E0}" srcOrd="1" destOrd="0" parTransId="{FA2B9EE0-48E2-434D-80BE-1AB0425E113D}" sibTransId="{12A7CC61-37C5-4367-A6EB-56BF6AA7B920}"/>
    <dgm:cxn modelId="{046715BA-5043-49AE-8E5D-5DFE061E6E90}" srcId="{1C5C4D2C-FDF2-4EDB-A840-58772EC08A64}" destId="{2108440D-A552-4DBD-A3D0-A1AD53D769D4}" srcOrd="0" destOrd="0" parTransId="{A26F1A43-4A4D-47D9-928E-DDA4846E6D9B}" sibTransId="{F04D4EF2-6D0A-4EFE-87FA-654E2B916DCD}"/>
    <dgm:cxn modelId="{225C4DA9-E5CB-4187-ABEC-07D845062D94}" type="presParOf" srcId="{F52E1CD5-1433-459A-9B71-3D501076D196}" destId="{94F0532C-ADCB-455F-B6B0-49B70702B047}" srcOrd="0" destOrd="0" presId="urn:microsoft.com/office/officeart/2005/8/layout/vList2"/>
    <dgm:cxn modelId="{512B2043-A223-41E4-8B16-24893DF33FCF}" type="presParOf" srcId="{F52E1CD5-1433-459A-9B71-3D501076D196}" destId="{A4BEAEEC-A1C0-43BA-8E87-4FAD09E8641E}" srcOrd="1" destOrd="0" presId="urn:microsoft.com/office/officeart/2005/8/layout/vList2"/>
    <dgm:cxn modelId="{68EC1C54-AB9A-48B6-A20F-A51B7B889742}" type="presParOf" srcId="{F52E1CD5-1433-459A-9B71-3D501076D196}" destId="{9CEE48AB-BAA9-4239-819C-A28C3B2FD280}" srcOrd="2" destOrd="0" presId="urn:microsoft.com/office/officeart/2005/8/layout/vList2"/>
    <dgm:cxn modelId="{6F040F0F-5691-4EBF-9108-C1BF262F7700}" type="presParOf" srcId="{F52E1CD5-1433-459A-9B71-3D501076D196}" destId="{86D281CD-8148-4C88-AD4A-437E508D3D2F}" srcOrd="3" destOrd="0" presId="urn:microsoft.com/office/officeart/2005/8/layout/vList2"/>
    <dgm:cxn modelId="{15633C0F-9E54-4EB9-B604-9545F7151817}" type="presParOf" srcId="{F52E1CD5-1433-459A-9B71-3D501076D196}" destId="{5FDEF7EE-6AD8-471F-A16D-683D381A568E}" srcOrd="4" destOrd="0" presId="urn:microsoft.com/office/officeart/2005/8/layout/vList2"/>
    <dgm:cxn modelId="{B5241309-0300-41FB-8BA5-19C01107786B}" type="presParOf" srcId="{F52E1CD5-1433-459A-9B71-3D501076D196}" destId="{5B14188C-B9CD-4AA0-9D24-EA00CF9994BD}" srcOrd="5" destOrd="0" presId="urn:microsoft.com/office/officeart/2005/8/layout/vList2"/>
    <dgm:cxn modelId="{20FAF16C-CF6A-485A-83F1-82A387D1047A}" type="presParOf" srcId="{F52E1CD5-1433-459A-9B71-3D501076D196}" destId="{3FA0C0C7-B8EB-4D74-B102-78ECE1D4EB08}" srcOrd="6" destOrd="0" presId="urn:microsoft.com/office/officeart/2005/8/layout/vList2"/>
    <dgm:cxn modelId="{5F55AE3C-D4B8-48CA-8E18-C5287ED1C174}" type="presParOf" srcId="{F52E1CD5-1433-459A-9B71-3D501076D196}" destId="{167A5C04-05F8-4799-AAE1-1C538EAF17BC}" srcOrd="7" destOrd="0" presId="urn:microsoft.com/office/officeart/2005/8/layout/vList2"/>
    <dgm:cxn modelId="{617784DA-948F-4CD4-A914-2709DF902C90}" type="presParOf" srcId="{F52E1CD5-1433-459A-9B71-3D501076D196}" destId="{C5E066CA-2805-4EAB-8A9E-0263DE38731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C67FB9-BB87-4D79-9F4A-34EA067FC2B3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9448225-8C30-4B8B-8321-95399165BECE}">
      <dgm:prSet/>
      <dgm:spPr/>
      <dgm:t>
        <a:bodyPr/>
        <a:lstStyle/>
        <a:p>
          <a:r>
            <a:rPr lang="en-US" dirty="0"/>
            <a:t>COSCO’s purchase of Piraeus Port is part of China’s Belt and Road Initiative (BRI)</a:t>
          </a:r>
        </a:p>
      </dgm:t>
    </dgm:pt>
    <dgm:pt modelId="{9DE6648D-1593-4C25-A05C-CC97CFD7D25B}" type="parTrans" cxnId="{095483DB-27D5-4212-9FC7-12CE60CBFEE0}">
      <dgm:prSet/>
      <dgm:spPr/>
      <dgm:t>
        <a:bodyPr/>
        <a:lstStyle/>
        <a:p>
          <a:endParaRPr lang="en-US"/>
        </a:p>
      </dgm:t>
    </dgm:pt>
    <dgm:pt modelId="{6D99499E-3464-4E10-BF1E-1CE0C189A9DF}" type="sibTrans" cxnId="{095483DB-27D5-4212-9FC7-12CE60CBFEE0}">
      <dgm:prSet/>
      <dgm:spPr/>
      <dgm:t>
        <a:bodyPr/>
        <a:lstStyle/>
        <a:p>
          <a:endParaRPr lang="en-US"/>
        </a:p>
      </dgm:t>
    </dgm:pt>
    <dgm:pt modelId="{03714A44-B847-466F-9AEC-08AB619A1F91}">
      <dgm:prSet/>
      <dgm:spPr/>
      <dgm:t>
        <a:bodyPr/>
        <a:lstStyle/>
        <a:p>
          <a:r>
            <a:rPr lang="en-US"/>
            <a:t>Greece is China’s maritime entrance to Southern and Eastern Europe</a:t>
          </a:r>
        </a:p>
      </dgm:t>
    </dgm:pt>
    <dgm:pt modelId="{684F27A1-27A0-411A-B846-5939D9B4B946}" type="parTrans" cxnId="{B397611C-0BA4-41C5-BEAA-175E5A0189E0}">
      <dgm:prSet/>
      <dgm:spPr/>
      <dgm:t>
        <a:bodyPr/>
        <a:lstStyle/>
        <a:p>
          <a:endParaRPr lang="en-US"/>
        </a:p>
      </dgm:t>
    </dgm:pt>
    <dgm:pt modelId="{AF884B7D-79A6-411F-B22D-A61648376F63}" type="sibTrans" cxnId="{B397611C-0BA4-41C5-BEAA-175E5A0189E0}">
      <dgm:prSet/>
      <dgm:spPr/>
      <dgm:t>
        <a:bodyPr/>
        <a:lstStyle/>
        <a:p>
          <a:endParaRPr lang="en-US"/>
        </a:p>
      </dgm:t>
    </dgm:pt>
    <dgm:pt modelId="{3A1D4D4D-8CAC-49C4-80B7-DBC03D43FCF1}">
      <dgm:prSet/>
      <dgm:spPr/>
      <dgm:t>
        <a:bodyPr/>
        <a:lstStyle/>
        <a:p>
          <a:r>
            <a:rPr lang="en-US"/>
            <a:t>China plans to invest in high-speed railways and other infrastructure in Greece and Central Europe</a:t>
          </a:r>
        </a:p>
      </dgm:t>
    </dgm:pt>
    <dgm:pt modelId="{5EE196F3-FB25-4C50-AAF8-A7D90A5B758C}" type="parTrans" cxnId="{E4F02B2A-DF35-42E2-B8AB-70C5400319D4}">
      <dgm:prSet/>
      <dgm:spPr/>
      <dgm:t>
        <a:bodyPr/>
        <a:lstStyle/>
        <a:p>
          <a:endParaRPr lang="en-US"/>
        </a:p>
      </dgm:t>
    </dgm:pt>
    <dgm:pt modelId="{7FE14160-D736-45CA-B943-D06801C436ED}" type="sibTrans" cxnId="{E4F02B2A-DF35-42E2-B8AB-70C5400319D4}">
      <dgm:prSet/>
      <dgm:spPr/>
      <dgm:t>
        <a:bodyPr/>
        <a:lstStyle/>
        <a:p>
          <a:endParaRPr lang="en-US"/>
        </a:p>
      </dgm:t>
    </dgm:pt>
    <dgm:pt modelId="{2C546B5E-97C7-4AF8-B225-A8EFBDB24F8B}" type="pres">
      <dgm:prSet presAssocID="{B2C67FB9-BB87-4D79-9F4A-34EA067FC2B3}" presName="vert0" presStyleCnt="0">
        <dgm:presLayoutVars>
          <dgm:dir/>
          <dgm:animOne val="branch"/>
          <dgm:animLvl val="lvl"/>
        </dgm:presLayoutVars>
      </dgm:prSet>
      <dgm:spPr/>
    </dgm:pt>
    <dgm:pt modelId="{7DCD4F08-6D4F-45DE-8194-7B97D2965D4F}" type="pres">
      <dgm:prSet presAssocID="{E9448225-8C30-4B8B-8321-95399165BECE}" presName="thickLine" presStyleLbl="alignNode1" presStyleIdx="0" presStyleCnt="3"/>
      <dgm:spPr/>
    </dgm:pt>
    <dgm:pt modelId="{DDFA022F-A217-4249-9299-E67A9A439CC0}" type="pres">
      <dgm:prSet presAssocID="{E9448225-8C30-4B8B-8321-95399165BECE}" presName="horz1" presStyleCnt="0"/>
      <dgm:spPr/>
    </dgm:pt>
    <dgm:pt modelId="{F4273883-4412-4389-A66B-809750D59B8A}" type="pres">
      <dgm:prSet presAssocID="{E9448225-8C30-4B8B-8321-95399165BECE}" presName="tx1" presStyleLbl="revTx" presStyleIdx="0" presStyleCnt="3"/>
      <dgm:spPr/>
    </dgm:pt>
    <dgm:pt modelId="{C54E6435-1B92-4E00-A621-2226BE20D295}" type="pres">
      <dgm:prSet presAssocID="{E9448225-8C30-4B8B-8321-95399165BECE}" presName="vert1" presStyleCnt="0"/>
      <dgm:spPr/>
    </dgm:pt>
    <dgm:pt modelId="{4EC9B59C-5C80-4E3F-82AB-53E5160A8C14}" type="pres">
      <dgm:prSet presAssocID="{03714A44-B847-466F-9AEC-08AB619A1F91}" presName="thickLine" presStyleLbl="alignNode1" presStyleIdx="1" presStyleCnt="3"/>
      <dgm:spPr/>
    </dgm:pt>
    <dgm:pt modelId="{4885899B-81A7-4A61-92CB-E26B38DF6873}" type="pres">
      <dgm:prSet presAssocID="{03714A44-B847-466F-9AEC-08AB619A1F91}" presName="horz1" presStyleCnt="0"/>
      <dgm:spPr/>
    </dgm:pt>
    <dgm:pt modelId="{B42E1722-D939-471F-9929-B68EE27BC1D2}" type="pres">
      <dgm:prSet presAssocID="{03714A44-B847-466F-9AEC-08AB619A1F91}" presName="tx1" presStyleLbl="revTx" presStyleIdx="1" presStyleCnt="3"/>
      <dgm:spPr/>
    </dgm:pt>
    <dgm:pt modelId="{9AC97FBD-6650-491F-9546-F27EBDD78045}" type="pres">
      <dgm:prSet presAssocID="{03714A44-B847-466F-9AEC-08AB619A1F91}" presName="vert1" presStyleCnt="0"/>
      <dgm:spPr/>
    </dgm:pt>
    <dgm:pt modelId="{01ED106B-49F8-40E6-B1F7-A7453A7FD5C6}" type="pres">
      <dgm:prSet presAssocID="{3A1D4D4D-8CAC-49C4-80B7-DBC03D43FCF1}" presName="thickLine" presStyleLbl="alignNode1" presStyleIdx="2" presStyleCnt="3"/>
      <dgm:spPr/>
    </dgm:pt>
    <dgm:pt modelId="{45CFF3A9-82E3-4994-816C-E59DDAFCBD9D}" type="pres">
      <dgm:prSet presAssocID="{3A1D4D4D-8CAC-49C4-80B7-DBC03D43FCF1}" presName="horz1" presStyleCnt="0"/>
      <dgm:spPr/>
    </dgm:pt>
    <dgm:pt modelId="{DA7499A0-CDD4-4CD8-B660-06D03AEB7545}" type="pres">
      <dgm:prSet presAssocID="{3A1D4D4D-8CAC-49C4-80B7-DBC03D43FCF1}" presName="tx1" presStyleLbl="revTx" presStyleIdx="2" presStyleCnt="3"/>
      <dgm:spPr/>
    </dgm:pt>
    <dgm:pt modelId="{9FD6931D-AA15-462B-9C6C-D6A5C24B6F89}" type="pres">
      <dgm:prSet presAssocID="{3A1D4D4D-8CAC-49C4-80B7-DBC03D43FCF1}" presName="vert1" presStyleCnt="0"/>
      <dgm:spPr/>
    </dgm:pt>
  </dgm:ptLst>
  <dgm:cxnLst>
    <dgm:cxn modelId="{B397611C-0BA4-41C5-BEAA-175E5A0189E0}" srcId="{B2C67FB9-BB87-4D79-9F4A-34EA067FC2B3}" destId="{03714A44-B847-466F-9AEC-08AB619A1F91}" srcOrd="1" destOrd="0" parTransId="{684F27A1-27A0-411A-B846-5939D9B4B946}" sibTransId="{AF884B7D-79A6-411F-B22D-A61648376F63}"/>
    <dgm:cxn modelId="{E4F02B2A-DF35-42E2-B8AB-70C5400319D4}" srcId="{B2C67FB9-BB87-4D79-9F4A-34EA067FC2B3}" destId="{3A1D4D4D-8CAC-49C4-80B7-DBC03D43FCF1}" srcOrd="2" destOrd="0" parTransId="{5EE196F3-FB25-4C50-AAF8-A7D90A5B758C}" sibTransId="{7FE14160-D736-45CA-B943-D06801C436ED}"/>
    <dgm:cxn modelId="{13F5425D-6F51-43FE-9FB7-6190E049D9EF}" type="presOf" srcId="{E9448225-8C30-4B8B-8321-95399165BECE}" destId="{F4273883-4412-4389-A66B-809750D59B8A}" srcOrd="0" destOrd="0" presId="urn:microsoft.com/office/officeart/2008/layout/LinedList"/>
    <dgm:cxn modelId="{0D7BB895-ABCF-46F4-A05A-2AE985E31664}" type="presOf" srcId="{B2C67FB9-BB87-4D79-9F4A-34EA067FC2B3}" destId="{2C546B5E-97C7-4AF8-B225-A8EFBDB24F8B}" srcOrd="0" destOrd="0" presId="urn:microsoft.com/office/officeart/2008/layout/LinedList"/>
    <dgm:cxn modelId="{095483DB-27D5-4212-9FC7-12CE60CBFEE0}" srcId="{B2C67FB9-BB87-4D79-9F4A-34EA067FC2B3}" destId="{E9448225-8C30-4B8B-8321-95399165BECE}" srcOrd="0" destOrd="0" parTransId="{9DE6648D-1593-4C25-A05C-CC97CFD7D25B}" sibTransId="{6D99499E-3464-4E10-BF1E-1CE0C189A9DF}"/>
    <dgm:cxn modelId="{3A9767DF-59EC-48B4-A34E-2BD69CFFB764}" type="presOf" srcId="{3A1D4D4D-8CAC-49C4-80B7-DBC03D43FCF1}" destId="{DA7499A0-CDD4-4CD8-B660-06D03AEB7545}" srcOrd="0" destOrd="0" presId="urn:microsoft.com/office/officeart/2008/layout/LinedList"/>
    <dgm:cxn modelId="{EE64CEE7-6EB6-4520-84F2-E7EE5A62A5D4}" type="presOf" srcId="{03714A44-B847-466F-9AEC-08AB619A1F91}" destId="{B42E1722-D939-471F-9929-B68EE27BC1D2}" srcOrd="0" destOrd="0" presId="urn:microsoft.com/office/officeart/2008/layout/LinedList"/>
    <dgm:cxn modelId="{09BC2490-FEB4-4300-875D-CFDE34B8AF62}" type="presParOf" srcId="{2C546B5E-97C7-4AF8-B225-A8EFBDB24F8B}" destId="{7DCD4F08-6D4F-45DE-8194-7B97D2965D4F}" srcOrd="0" destOrd="0" presId="urn:microsoft.com/office/officeart/2008/layout/LinedList"/>
    <dgm:cxn modelId="{7A05EE1E-F3D0-4A7F-8753-C2BFF65C3B4C}" type="presParOf" srcId="{2C546B5E-97C7-4AF8-B225-A8EFBDB24F8B}" destId="{DDFA022F-A217-4249-9299-E67A9A439CC0}" srcOrd="1" destOrd="0" presId="urn:microsoft.com/office/officeart/2008/layout/LinedList"/>
    <dgm:cxn modelId="{C048E16B-567E-430C-B236-C4004F3A8EAA}" type="presParOf" srcId="{DDFA022F-A217-4249-9299-E67A9A439CC0}" destId="{F4273883-4412-4389-A66B-809750D59B8A}" srcOrd="0" destOrd="0" presId="urn:microsoft.com/office/officeart/2008/layout/LinedList"/>
    <dgm:cxn modelId="{C14E4A6C-7606-41D7-ABA8-A8FF175E88F6}" type="presParOf" srcId="{DDFA022F-A217-4249-9299-E67A9A439CC0}" destId="{C54E6435-1B92-4E00-A621-2226BE20D295}" srcOrd="1" destOrd="0" presId="urn:microsoft.com/office/officeart/2008/layout/LinedList"/>
    <dgm:cxn modelId="{1B36CA57-7244-4C30-9A2B-C5EA3F3441F1}" type="presParOf" srcId="{2C546B5E-97C7-4AF8-B225-A8EFBDB24F8B}" destId="{4EC9B59C-5C80-4E3F-82AB-53E5160A8C14}" srcOrd="2" destOrd="0" presId="urn:microsoft.com/office/officeart/2008/layout/LinedList"/>
    <dgm:cxn modelId="{1BD49F31-DBCC-48DF-9D91-CA769370FDDF}" type="presParOf" srcId="{2C546B5E-97C7-4AF8-B225-A8EFBDB24F8B}" destId="{4885899B-81A7-4A61-92CB-E26B38DF6873}" srcOrd="3" destOrd="0" presId="urn:microsoft.com/office/officeart/2008/layout/LinedList"/>
    <dgm:cxn modelId="{76A51AD3-8BC1-4663-B694-2813B1DB8C1E}" type="presParOf" srcId="{4885899B-81A7-4A61-92CB-E26B38DF6873}" destId="{B42E1722-D939-471F-9929-B68EE27BC1D2}" srcOrd="0" destOrd="0" presId="urn:microsoft.com/office/officeart/2008/layout/LinedList"/>
    <dgm:cxn modelId="{DEDE8593-51C1-4609-9DD8-685C610EACE0}" type="presParOf" srcId="{4885899B-81A7-4A61-92CB-E26B38DF6873}" destId="{9AC97FBD-6650-491F-9546-F27EBDD78045}" srcOrd="1" destOrd="0" presId="urn:microsoft.com/office/officeart/2008/layout/LinedList"/>
    <dgm:cxn modelId="{E09B6C31-99F0-4B82-8B0D-AEF02186F6A8}" type="presParOf" srcId="{2C546B5E-97C7-4AF8-B225-A8EFBDB24F8B}" destId="{01ED106B-49F8-40E6-B1F7-A7453A7FD5C6}" srcOrd="4" destOrd="0" presId="urn:microsoft.com/office/officeart/2008/layout/LinedList"/>
    <dgm:cxn modelId="{4A3F63A3-53A9-4C1D-B010-097F3D3D95BC}" type="presParOf" srcId="{2C546B5E-97C7-4AF8-B225-A8EFBDB24F8B}" destId="{45CFF3A9-82E3-4994-816C-E59DDAFCBD9D}" srcOrd="5" destOrd="0" presId="urn:microsoft.com/office/officeart/2008/layout/LinedList"/>
    <dgm:cxn modelId="{15750E6F-AE46-4849-84BA-D59917D13166}" type="presParOf" srcId="{45CFF3A9-82E3-4994-816C-E59DDAFCBD9D}" destId="{DA7499A0-CDD4-4CD8-B660-06D03AEB7545}" srcOrd="0" destOrd="0" presId="urn:microsoft.com/office/officeart/2008/layout/LinedList"/>
    <dgm:cxn modelId="{53A7160C-F930-4735-A6C7-20CFEC9F389C}" type="presParOf" srcId="{45CFF3A9-82E3-4994-816C-E59DDAFCBD9D}" destId="{9FD6931D-AA15-462B-9C6C-D6A5C24B6F8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0DFA2E6-415D-4CEE-9134-82DDDC26F576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360498E-6559-4FA5-8806-31676CE52879}">
      <dgm:prSet/>
      <dgm:spPr/>
      <dgm:t>
        <a:bodyPr/>
        <a:lstStyle/>
        <a:p>
          <a:r>
            <a:rPr lang="en-US"/>
            <a:t>Domestic reaction to the Chinese takeover was initially hostile, with dock workers going on a 6 week strike at the beginning of the takeover.</a:t>
          </a:r>
        </a:p>
      </dgm:t>
    </dgm:pt>
    <dgm:pt modelId="{11838416-33E1-4DCF-8505-2F3099F75D63}" type="parTrans" cxnId="{252DA134-A39C-40AE-A522-09301276769C}">
      <dgm:prSet/>
      <dgm:spPr/>
      <dgm:t>
        <a:bodyPr/>
        <a:lstStyle/>
        <a:p>
          <a:endParaRPr lang="en-US"/>
        </a:p>
      </dgm:t>
    </dgm:pt>
    <dgm:pt modelId="{4ED70B09-99A3-4F7D-B9EF-678925C1CF85}" type="sibTrans" cxnId="{252DA134-A39C-40AE-A522-09301276769C}">
      <dgm:prSet/>
      <dgm:spPr/>
      <dgm:t>
        <a:bodyPr/>
        <a:lstStyle/>
        <a:p>
          <a:endParaRPr lang="en-US"/>
        </a:p>
      </dgm:t>
    </dgm:pt>
    <dgm:pt modelId="{039E8C68-9EE8-42AD-BF37-ED6D7C19AB8F}">
      <dgm:prSet/>
      <dgm:spPr/>
      <dgm:t>
        <a:bodyPr/>
        <a:lstStyle/>
        <a:p>
          <a:r>
            <a:rPr lang="en-US"/>
            <a:t>COSCO have worked towards showing the Greek people they are there to work with them, currently employing 1200 Greek workers, with wages set at above average levels for Greece. </a:t>
          </a:r>
        </a:p>
      </dgm:t>
    </dgm:pt>
    <dgm:pt modelId="{DE3BAFF0-FA66-4FAA-9FB0-56BF13F3855D}" type="parTrans" cxnId="{A5715DF6-D0EF-4E05-A51A-748B49A829CF}">
      <dgm:prSet/>
      <dgm:spPr/>
      <dgm:t>
        <a:bodyPr/>
        <a:lstStyle/>
        <a:p>
          <a:endParaRPr lang="en-US"/>
        </a:p>
      </dgm:t>
    </dgm:pt>
    <dgm:pt modelId="{2EF44F18-95C5-4F73-AD51-0A00F49F68CE}" type="sibTrans" cxnId="{A5715DF6-D0EF-4E05-A51A-748B49A829CF}">
      <dgm:prSet/>
      <dgm:spPr/>
      <dgm:t>
        <a:bodyPr/>
        <a:lstStyle/>
        <a:p>
          <a:endParaRPr lang="en-US"/>
        </a:p>
      </dgm:t>
    </dgm:pt>
    <dgm:pt modelId="{93780653-70C0-43F2-8C7D-588601D62E96}">
      <dgm:prSet/>
      <dgm:spPr/>
      <dgm:t>
        <a:bodyPr/>
        <a:lstStyle/>
        <a:p>
          <a:r>
            <a:rPr lang="en-US"/>
            <a:t>Initially COSCO only purchased half of the port in 2008, and since have bought up the remaining 2 piers, one of which they built, COSCO notably only hired Greek contracting firms for constructing the 3rd pier and made it a policy to work with as many Greek domestic firms as possible</a:t>
          </a:r>
        </a:p>
      </dgm:t>
    </dgm:pt>
    <dgm:pt modelId="{3833E17F-540C-407B-927A-64E09A8151AD}" type="parTrans" cxnId="{2A7141FB-CBF9-493F-9512-42C750DC6DC0}">
      <dgm:prSet/>
      <dgm:spPr/>
      <dgm:t>
        <a:bodyPr/>
        <a:lstStyle/>
        <a:p>
          <a:endParaRPr lang="en-US"/>
        </a:p>
      </dgm:t>
    </dgm:pt>
    <dgm:pt modelId="{FF92D83C-F72F-4890-BBF7-EDABB7D70587}" type="sibTrans" cxnId="{2A7141FB-CBF9-493F-9512-42C750DC6DC0}">
      <dgm:prSet/>
      <dgm:spPr/>
      <dgm:t>
        <a:bodyPr/>
        <a:lstStyle/>
        <a:p>
          <a:endParaRPr lang="en-US"/>
        </a:p>
      </dgm:t>
    </dgm:pt>
    <dgm:pt modelId="{A33431B8-3B55-4218-AA74-72CABC798F63}">
      <dgm:prSet/>
      <dgm:spPr/>
      <dgm:t>
        <a:bodyPr/>
        <a:lstStyle/>
        <a:p>
          <a:r>
            <a:rPr lang="en-US"/>
            <a:t>Domestically the Greek government is still committed to privatising the port entirely, with COSCO seen as the frontrunner, privatising the whole port and bringing the Chinese in as a significant investor in Greece is seen as the leftist Greek government distancing itself from the EU.</a:t>
          </a:r>
        </a:p>
      </dgm:t>
    </dgm:pt>
    <dgm:pt modelId="{218C9FC7-CB02-4381-9449-58E19EE545A3}" type="parTrans" cxnId="{36CF26CA-B8C4-42A7-8E45-03B3487A235A}">
      <dgm:prSet/>
      <dgm:spPr/>
      <dgm:t>
        <a:bodyPr/>
        <a:lstStyle/>
        <a:p>
          <a:endParaRPr lang="en-US"/>
        </a:p>
      </dgm:t>
    </dgm:pt>
    <dgm:pt modelId="{122C6678-FB7D-46DF-BED2-2F5242BA5AFA}" type="sibTrans" cxnId="{36CF26CA-B8C4-42A7-8E45-03B3487A235A}">
      <dgm:prSet/>
      <dgm:spPr/>
      <dgm:t>
        <a:bodyPr/>
        <a:lstStyle/>
        <a:p>
          <a:endParaRPr lang="en-US"/>
        </a:p>
      </dgm:t>
    </dgm:pt>
    <dgm:pt modelId="{8FEE969A-C905-4E89-9391-F062772F2A3F}" type="pres">
      <dgm:prSet presAssocID="{80DFA2E6-415D-4CEE-9134-82DDDC26F576}" presName="vert0" presStyleCnt="0">
        <dgm:presLayoutVars>
          <dgm:dir/>
          <dgm:animOne val="branch"/>
          <dgm:animLvl val="lvl"/>
        </dgm:presLayoutVars>
      </dgm:prSet>
      <dgm:spPr/>
    </dgm:pt>
    <dgm:pt modelId="{E13ABFE1-8484-43C4-9A1F-68C7C1948575}" type="pres">
      <dgm:prSet presAssocID="{3360498E-6559-4FA5-8806-31676CE52879}" presName="thickLine" presStyleLbl="alignNode1" presStyleIdx="0" presStyleCnt="4"/>
      <dgm:spPr/>
    </dgm:pt>
    <dgm:pt modelId="{CA16C79F-98CB-4F58-AC33-69889564DF04}" type="pres">
      <dgm:prSet presAssocID="{3360498E-6559-4FA5-8806-31676CE52879}" presName="horz1" presStyleCnt="0"/>
      <dgm:spPr/>
    </dgm:pt>
    <dgm:pt modelId="{CA9E53FC-11F2-48C7-B6FD-4495CD31F35F}" type="pres">
      <dgm:prSet presAssocID="{3360498E-6559-4FA5-8806-31676CE52879}" presName="tx1" presStyleLbl="revTx" presStyleIdx="0" presStyleCnt="4"/>
      <dgm:spPr/>
    </dgm:pt>
    <dgm:pt modelId="{F3F733CF-FF6F-4854-9665-7B75B2852897}" type="pres">
      <dgm:prSet presAssocID="{3360498E-6559-4FA5-8806-31676CE52879}" presName="vert1" presStyleCnt="0"/>
      <dgm:spPr/>
    </dgm:pt>
    <dgm:pt modelId="{77C1C1F1-3B1F-4AE6-A8D3-BD0641286FE4}" type="pres">
      <dgm:prSet presAssocID="{039E8C68-9EE8-42AD-BF37-ED6D7C19AB8F}" presName="thickLine" presStyleLbl="alignNode1" presStyleIdx="1" presStyleCnt="4"/>
      <dgm:spPr/>
    </dgm:pt>
    <dgm:pt modelId="{1F2E0DB4-BD88-4AE9-B65F-C8B97947BF68}" type="pres">
      <dgm:prSet presAssocID="{039E8C68-9EE8-42AD-BF37-ED6D7C19AB8F}" presName="horz1" presStyleCnt="0"/>
      <dgm:spPr/>
    </dgm:pt>
    <dgm:pt modelId="{B5729A40-F083-4F46-8129-72AA457F61B1}" type="pres">
      <dgm:prSet presAssocID="{039E8C68-9EE8-42AD-BF37-ED6D7C19AB8F}" presName="tx1" presStyleLbl="revTx" presStyleIdx="1" presStyleCnt="4"/>
      <dgm:spPr/>
    </dgm:pt>
    <dgm:pt modelId="{87A26D3B-2928-4685-8E05-4D54B0488B6B}" type="pres">
      <dgm:prSet presAssocID="{039E8C68-9EE8-42AD-BF37-ED6D7C19AB8F}" presName="vert1" presStyleCnt="0"/>
      <dgm:spPr/>
    </dgm:pt>
    <dgm:pt modelId="{5710434B-F167-4C86-B06E-1EAF08BAEDF1}" type="pres">
      <dgm:prSet presAssocID="{93780653-70C0-43F2-8C7D-588601D62E96}" presName="thickLine" presStyleLbl="alignNode1" presStyleIdx="2" presStyleCnt="4"/>
      <dgm:spPr/>
    </dgm:pt>
    <dgm:pt modelId="{33797147-34EB-45BD-93A0-5A61E3057EC8}" type="pres">
      <dgm:prSet presAssocID="{93780653-70C0-43F2-8C7D-588601D62E96}" presName="horz1" presStyleCnt="0"/>
      <dgm:spPr/>
    </dgm:pt>
    <dgm:pt modelId="{1B319D9C-BCD5-4A66-8FE6-CF125AD7EB5E}" type="pres">
      <dgm:prSet presAssocID="{93780653-70C0-43F2-8C7D-588601D62E96}" presName="tx1" presStyleLbl="revTx" presStyleIdx="2" presStyleCnt="4"/>
      <dgm:spPr/>
    </dgm:pt>
    <dgm:pt modelId="{8F86123A-32DC-4B89-8DFC-886B8103E1B6}" type="pres">
      <dgm:prSet presAssocID="{93780653-70C0-43F2-8C7D-588601D62E96}" presName="vert1" presStyleCnt="0"/>
      <dgm:spPr/>
    </dgm:pt>
    <dgm:pt modelId="{4D7CF29D-99BD-4017-ABC3-DF342B5BB4BA}" type="pres">
      <dgm:prSet presAssocID="{A33431B8-3B55-4218-AA74-72CABC798F63}" presName="thickLine" presStyleLbl="alignNode1" presStyleIdx="3" presStyleCnt="4"/>
      <dgm:spPr/>
    </dgm:pt>
    <dgm:pt modelId="{16B97564-850F-48E1-B335-BEAC00CBFA39}" type="pres">
      <dgm:prSet presAssocID="{A33431B8-3B55-4218-AA74-72CABC798F63}" presName="horz1" presStyleCnt="0"/>
      <dgm:spPr/>
    </dgm:pt>
    <dgm:pt modelId="{BFED05C6-4917-4C4E-BC84-AA6C32045EC2}" type="pres">
      <dgm:prSet presAssocID="{A33431B8-3B55-4218-AA74-72CABC798F63}" presName="tx1" presStyleLbl="revTx" presStyleIdx="3" presStyleCnt="4"/>
      <dgm:spPr/>
    </dgm:pt>
    <dgm:pt modelId="{C34DD568-AB6E-4620-944F-6B7B7E1E7B78}" type="pres">
      <dgm:prSet presAssocID="{A33431B8-3B55-4218-AA74-72CABC798F63}" presName="vert1" presStyleCnt="0"/>
      <dgm:spPr/>
    </dgm:pt>
  </dgm:ptLst>
  <dgm:cxnLst>
    <dgm:cxn modelId="{D37E2A03-C9BF-4AB7-B478-C4C66B3BB308}" type="presOf" srcId="{80DFA2E6-415D-4CEE-9134-82DDDC26F576}" destId="{8FEE969A-C905-4E89-9391-F062772F2A3F}" srcOrd="0" destOrd="0" presId="urn:microsoft.com/office/officeart/2008/layout/LinedList"/>
    <dgm:cxn modelId="{5E4C122E-8BDF-4994-BC5D-7286A7426350}" type="presOf" srcId="{A33431B8-3B55-4218-AA74-72CABC798F63}" destId="{BFED05C6-4917-4C4E-BC84-AA6C32045EC2}" srcOrd="0" destOrd="0" presId="urn:microsoft.com/office/officeart/2008/layout/LinedList"/>
    <dgm:cxn modelId="{252DA134-A39C-40AE-A522-09301276769C}" srcId="{80DFA2E6-415D-4CEE-9134-82DDDC26F576}" destId="{3360498E-6559-4FA5-8806-31676CE52879}" srcOrd="0" destOrd="0" parTransId="{11838416-33E1-4DCF-8505-2F3099F75D63}" sibTransId="{4ED70B09-99A3-4F7D-B9EF-678925C1CF85}"/>
    <dgm:cxn modelId="{E32C10A7-974A-45BC-AD0A-016CC89471B3}" type="presOf" srcId="{3360498E-6559-4FA5-8806-31676CE52879}" destId="{CA9E53FC-11F2-48C7-B6FD-4495CD31F35F}" srcOrd="0" destOrd="0" presId="urn:microsoft.com/office/officeart/2008/layout/LinedList"/>
    <dgm:cxn modelId="{A88A17B8-8F50-4C13-BBA4-9571B833D01A}" type="presOf" srcId="{039E8C68-9EE8-42AD-BF37-ED6D7C19AB8F}" destId="{B5729A40-F083-4F46-8129-72AA457F61B1}" srcOrd="0" destOrd="0" presId="urn:microsoft.com/office/officeart/2008/layout/LinedList"/>
    <dgm:cxn modelId="{36CF26CA-B8C4-42A7-8E45-03B3487A235A}" srcId="{80DFA2E6-415D-4CEE-9134-82DDDC26F576}" destId="{A33431B8-3B55-4218-AA74-72CABC798F63}" srcOrd="3" destOrd="0" parTransId="{218C9FC7-CB02-4381-9449-58E19EE545A3}" sibTransId="{122C6678-FB7D-46DF-BED2-2F5242BA5AFA}"/>
    <dgm:cxn modelId="{F76FEED3-A639-413D-9BCA-E005DCA8421D}" type="presOf" srcId="{93780653-70C0-43F2-8C7D-588601D62E96}" destId="{1B319D9C-BCD5-4A66-8FE6-CF125AD7EB5E}" srcOrd="0" destOrd="0" presId="urn:microsoft.com/office/officeart/2008/layout/LinedList"/>
    <dgm:cxn modelId="{A5715DF6-D0EF-4E05-A51A-748B49A829CF}" srcId="{80DFA2E6-415D-4CEE-9134-82DDDC26F576}" destId="{039E8C68-9EE8-42AD-BF37-ED6D7C19AB8F}" srcOrd="1" destOrd="0" parTransId="{DE3BAFF0-FA66-4FAA-9FB0-56BF13F3855D}" sibTransId="{2EF44F18-95C5-4F73-AD51-0A00F49F68CE}"/>
    <dgm:cxn modelId="{2A7141FB-CBF9-493F-9512-42C750DC6DC0}" srcId="{80DFA2E6-415D-4CEE-9134-82DDDC26F576}" destId="{93780653-70C0-43F2-8C7D-588601D62E96}" srcOrd="2" destOrd="0" parTransId="{3833E17F-540C-407B-927A-64E09A8151AD}" sibTransId="{FF92D83C-F72F-4890-BBF7-EDABB7D70587}"/>
    <dgm:cxn modelId="{C8FFC3E6-0E47-45BC-BFC4-1A8D97CD2559}" type="presParOf" srcId="{8FEE969A-C905-4E89-9391-F062772F2A3F}" destId="{E13ABFE1-8484-43C4-9A1F-68C7C1948575}" srcOrd="0" destOrd="0" presId="urn:microsoft.com/office/officeart/2008/layout/LinedList"/>
    <dgm:cxn modelId="{917A7133-D262-428A-A811-996A0C82B25C}" type="presParOf" srcId="{8FEE969A-C905-4E89-9391-F062772F2A3F}" destId="{CA16C79F-98CB-4F58-AC33-69889564DF04}" srcOrd="1" destOrd="0" presId="urn:microsoft.com/office/officeart/2008/layout/LinedList"/>
    <dgm:cxn modelId="{D2E1AFB1-EA23-486B-B723-995C30DABDC3}" type="presParOf" srcId="{CA16C79F-98CB-4F58-AC33-69889564DF04}" destId="{CA9E53FC-11F2-48C7-B6FD-4495CD31F35F}" srcOrd="0" destOrd="0" presId="urn:microsoft.com/office/officeart/2008/layout/LinedList"/>
    <dgm:cxn modelId="{BAF345A6-7E15-4D85-8480-D79931A9EA89}" type="presParOf" srcId="{CA16C79F-98CB-4F58-AC33-69889564DF04}" destId="{F3F733CF-FF6F-4854-9665-7B75B2852897}" srcOrd="1" destOrd="0" presId="urn:microsoft.com/office/officeart/2008/layout/LinedList"/>
    <dgm:cxn modelId="{D81A4EA8-A80F-43B6-B147-CDBFA5998ABF}" type="presParOf" srcId="{8FEE969A-C905-4E89-9391-F062772F2A3F}" destId="{77C1C1F1-3B1F-4AE6-A8D3-BD0641286FE4}" srcOrd="2" destOrd="0" presId="urn:microsoft.com/office/officeart/2008/layout/LinedList"/>
    <dgm:cxn modelId="{9A0BA84C-29BE-4564-91CC-0B436CBE7F5C}" type="presParOf" srcId="{8FEE969A-C905-4E89-9391-F062772F2A3F}" destId="{1F2E0DB4-BD88-4AE9-B65F-C8B97947BF68}" srcOrd="3" destOrd="0" presId="urn:microsoft.com/office/officeart/2008/layout/LinedList"/>
    <dgm:cxn modelId="{F9C8E728-4CAB-4BB1-96AF-12940B17E025}" type="presParOf" srcId="{1F2E0DB4-BD88-4AE9-B65F-C8B97947BF68}" destId="{B5729A40-F083-4F46-8129-72AA457F61B1}" srcOrd="0" destOrd="0" presId="urn:microsoft.com/office/officeart/2008/layout/LinedList"/>
    <dgm:cxn modelId="{46F435AE-89F3-4EB2-96CF-6E71C94A24DB}" type="presParOf" srcId="{1F2E0DB4-BD88-4AE9-B65F-C8B97947BF68}" destId="{87A26D3B-2928-4685-8E05-4D54B0488B6B}" srcOrd="1" destOrd="0" presId="urn:microsoft.com/office/officeart/2008/layout/LinedList"/>
    <dgm:cxn modelId="{049067B6-051F-4468-A60D-7A7CE0ACA78C}" type="presParOf" srcId="{8FEE969A-C905-4E89-9391-F062772F2A3F}" destId="{5710434B-F167-4C86-B06E-1EAF08BAEDF1}" srcOrd="4" destOrd="0" presId="urn:microsoft.com/office/officeart/2008/layout/LinedList"/>
    <dgm:cxn modelId="{7BA34DD4-4FFC-436C-B9E2-92DE2A0278A0}" type="presParOf" srcId="{8FEE969A-C905-4E89-9391-F062772F2A3F}" destId="{33797147-34EB-45BD-93A0-5A61E3057EC8}" srcOrd="5" destOrd="0" presId="urn:microsoft.com/office/officeart/2008/layout/LinedList"/>
    <dgm:cxn modelId="{76ADEB39-F92A-44C5-BFBF-C2106D290163}" type="presParOf" srcId="{33797147-34EB-45BD-93A0-5A61E3057EC8}" destId="{1B319D9C-BCD5-4A66-8FE6-CF125AD7EB5E}" srcOrd="0" destOrd="0" presId="urn:microsoft.com/office/officeart/2008/layout/LinedList"/>
    <dgm:cxn modelId="{DB6F89E9-9596-4DF8-922B-E3266685C71E}" type="presParOf" srcId="{33797147-34EB-45BD-93A0-5A61E3057EC8}" destId="{8F86123A-32DC-4B89-8DFC-886B8103E1B6}" srcOrd="1" destOrd="0" presId="urn:microsoft.com/office/officeart/2008/layout/LinedList"/>
    <dgm:cxn modelId="{25C07B92-D748-40A3-A00C-9B7B12F9C2B5}" type="presParOf" srcId="{8FEE969A-C905-4E89-9391-F062772F2A3F}" destId="{4D7CF29D-99BD-4017-ABC3-DF342B5BB4BA}" srcOrd="6" destOrd="0" presId="urn:microsoft.com/office/officeart/2008/layout/LinedList"/>
    <dgm:cxn modelId="{E5708482-DFE7-4B8D-A20C-F700F5DBE801}" type="presParOf" srcId="{8FEE969A-C905-4E89-9391-F062772F2A3F}" destId="{16B97564-850F-48E1-B335-BEAC00CBFA39}" srcOrd="7" destOrd="0" presId="urn:microsoft.com/office/officeart/2008/layout/LinedList"/>
    <dgm:cxn modelId="{1D745882-E068-4B2C-B5E5-C174AC6F146B}" type="presParOf" srcId="{16B97564-850F-48E1-B335-BEAC00CBFA39}" destId="{BFED05C6-4917-4C4E-BC84-AA6C32045EC2}" srcOrd="0" destOrd="0" presId="urn:microsoft.com/office/officeart/2008/layout/LinedList"/>
    <dgm:cxn modelId="{797B02A1-99E4-42C7-B4E1-E947B0902E52}" type="presParOf" srcId="{16B97564-850F-48E1-B335-BEAC00CBFA39}" destId="{C34DD568-AB6E-4620-944F-6B7B7E1E7B7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98F2CBA-547E-4AB0-90EA-FE6B0AE0684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B94CD5C-3523-465A-A4B2-B494AD872F24}">
      <dgm:prSet/>
      <dgm:spPr/>
      <dgm:t>
        <a:bodyPr/>
        <a:lstStyle/>
        <a:p>
          <a:r>
            <a:rPr lang="en-US"/>
            <a:t>Greece’s left-wing government in principle opposes privatization</a:t>
          </a:r>
        </a:p>
      </dgm:t>
    </dgm:pt>
    <dgm:pt modelId="{EC7CB0A8-D653-449C-B9A0-C8EBBF4342BE}" type="parTrans" cxnId="{9905DC0D-9D75-403C-9052-7F5986F31C51}">
      <dgm:prSet/>
      <dgm:spPr/>
      <dgm:t>
        <a:bodyPr/>
        <a:lstStyle/>
        <a:p>
          <a:endParaRPr lang="en-US"/>
        </a:p>
      </dgm:t>
    </dgm:pt>
    <dgm:pt modelId="{B681D511-EFAB-4E4C-B305-F029AFF9D157}" type="sibTrans" cxnId="{9905DC0D-9D75-403C-9052-7F5986F31C51}">
      <dgm:prSet/>
      <dgm:spPr/>
      <dgm:t>
        <a:bodyPr/>
        <a:lstStyle/>
        <a:p>
          <a:endParaRPr lang="en-US"/>
        </a:p>
      </dgm:t>
    </dgm:pt>
    <dgm:pt modelId="{7D578E54-6B0B-43A9-AEF9-F7ACA4DAC590}">
      <dgm:prSet/>
      <dgm:spPr/>
      <dgm:t>
        <a:bodyPr/>
        <a:lstStyle/>
        <a:p>
          <a:r>
            <a:rPr lang="en-US"/>
            <a:t>They have no choice but to privatize</a:t>
          </a:r>
        </a:p>
      </dgm:t>
    </dgm:pt>
    <dgm:pt modelId="{8E4C1E87-5F42-4166-A3E3-AC49A5662034}" type="parTrans" cxnId="{259E52B9-1F82-4AA6-BCED-C75237967357}">
      <dgm:prSet/>
      <dgm:spPr/>
      <dgm:t>
        <a:bodyPr/>
        <a:lstStyle/>
        <a:p>
          <a:endParaRPr lang="en-US"/>
        </a:p>
      </dgm:t>
    </dgm:pt>
    <dgm:pt modelId="{38ABB1EF-AE69-4D68-B73B-B0901973633C}" type="sibTrans" cxnId="{259E52B9-1F82-4AA6-BCED-C75237967357}">
      <dgm:prSet/>
      <dgm:spPr/>
      <dgm:t>
        <a:bodyPr/>
        <a:lstStyle/>
        <a:p>
          <a:endParaRPr lang="en-US"/>
        </a:p>
      </dgm:t>
    </dgm:pt>
    <dgm:pt modelId="{A720EDE3-91FF-47D6-A03F-615A444F6AF4}">
      <dgm:prSet/>
      <dgm:spPr/>
      <dgm:t>
        <a:bodyPr/>
        <a:lstStyle/>
        <a:p>
          <a:r>
            <a:rPr lang="en-US"/>
            <a:t>There are 3 terminals in the port</a:t>
          </a:r>
        </a:p>
      </dgm:t>
    </dgm:pt>
    <dgm:pt modelId="{C15727A5-978C-4803-8EDC-FA506724659D}" type="parTrans" cxnId="{BC75F2DF-32C7-41D7-9AF5-C64A3C80FAD7}">
      <dgm:prSet/>
      <dgm:spPr/>
      <dgm:t>
        <a:bodyPr/>
        <a:lstStyle/>
        <a:p>
          <a:endParaRPr lang="en-US"/>
        </a:p>
      </dgm:t>
    </dgm:pt>
    <dgm:pt modelId="{9E977940-8EF7-47CE-952E-0B95C91A073A}" type="sibTrans" cxnId="{BC75F2DF-32C7-41D7-9AF5-C64A3C80FAD7}">
      <dgm:prSet/>
      <dgm:spPr/>
      <dgm:t>
        <a:bodyPr/>
        <a:lstStyle/>
        <a:p>
          <a:endParaRPr lang="en-US"/>
        </a:p>
      </dgm:t>
    </dgm:pt>
    <dgm:pt modelId="{FF0B75BD-5479-455E-A5A2-FFE1165F4915}">
      <dgm:prSet/>
      <dgm:spPr/>
      <dgm:t>
        <a:bodyPr/>
        <a:lstStyle/>
        <a:p>
          <a:r>
            <a:rPr lang="en-US"/>
            <a:t>COSCO now operates two of them, terminals II and III</a:t>
          </a:r>
        </a:p>
      </dgm:t>
    </dgm:pt>
    <dgm:pt modelId="{25CDC453-05D9-4266-81A3-19C405D4B7C3}" type="parTrans" cxnId="{1B4A6E12-8825-450F-A6ED-CD880E77AAC1}">
      <dgm:prSet/>
      <dgm:spPr/>
      <dgm:t>
        <a:bodyPr/>
        <a:lstStyle/>
        <a:p>
          <a:endParaRPr lang="en-US"/>
        </a:p>
      </dgm:t>
    </dgm:pt>
    <dgm:pt modelId="{18422BA3-6A69-475E-8ABE-2356F22543E7}" type="sibTrans" cxnId="{1B4A6E12-8825-450F-A6ED-CD880E77AAC1}">
      <dgm:prSet/>
      <dgm:spPr/>
      <dgm:t>
        <a:bodyPr/>
        <a:lstStyle/>
        <a:p>
          <a:endParaRPr lang="en-US"/>
        </a:p>
      </dgm:t>
    </dgm:pt>
    <dgm:pt modelId="{AC6D3166-9CF9-45E0-9BA1-A72C917D6B0E}">
      <dgm:prSet/>
      <dgm:spPr/>
      <dgm:t>
        <a:bodyPr/>
        <a:lstStyle/>
        <a:p>
          <a:r>
            <a:rPr lang="en-US"/>
            <a:t>Terminal I is hardly used because it is less efficient and more outdated</a:t>
          </a:r>
        </a:p>
      </dgm:t>
    </dgm:pt>
    <dgm:pt modelId="{4EAAF2CB-62A8-46FD-876A-5A6698685ACC}" type="parTrans" cxnId="{4BB10C65-3154-4235-8D31-880EEB975380}">
      <dgm:prSet/>
      <dgm:spPr/>
      <dgm:t>
        <a:bodyPr/>
        <a:lstStyle/>
        <a:p>
          <a:endParaRPr lang="en-US"/>
        </a:p>
      </dgm:t>
    </dgm:pt>
    <dgm:pt modelId="{77969581-86CB-4444-821F-80B2042CAAD6}" type="sibTrans" cxnId="{4BB10C65-3154-4235-8D31-880EEB975380}">
      <dgm:prSet/>
      <dgm:spPr/>
      <dgm:t>
        <a:bodyPr/>
        <a:lstStyle/>
        <a:p>
          <a:endParaRPr lang="en-US"/>
        </a:p>
      </dgm:t>
    </dgm:pt>
    <dgm:pt modelId="{48D555D2-9413-4A28-8000-A2CFC4BBFCAA}">
      <dgm:prSet/>
      <dgm:spPr/>
      <dgm:t>
        <a:bodyPr/>
        <a:lstStyle/>
        <a:p>
          <a:r>
            <a:rPr lang="en-US"/>
            <a:t>This is the one still owned by the government</a:t>
          </a:r>
        </a:p>
      </dgm:t>
    </dgm:pt>
    <dgm:pt modelId="{1FAD71B8-446A-491E-B68E-E36834B2AD7E}" type="parTrans" cxnId="{B4F6C490-6B96-4006-9278-B64C99745855}">
      <dgm:prSet/>
      <dgm:spPr/>
      <dgm:t>
        <a:bodyPr/>
        <a:lstStyle/>
        <a:p>
          <a:endParaRPr lang="en-US"/>
        </a:p>
      </dgm:t>
    </dgm:pt>
    <dgm:pt modelId="{ED072EB0-7A90-4B26-808D-8855A15ADCB0}" type="sibTrans" cxnId="{B4F6C490-6B96-4006-9278-B64C99745855}">
      <dgm:prSet/>
      <dgm:spPr/>
      <dgm:t>
        <a:bodyPr/>
        <a:lstStyle/>
        <a:p>
          <a:endParaRPr lang="en-US"/>
        </a:p>
      </dgm:t>
    </dgm:pt>
    <dgm:pt modelId="{CDF3A19B-03E7-41FE-BFD0-1E4155C436F2}">
      <dgm:prSet/>
      <dgm:spPr/>
      <dgm:t>
        <a:bodyPr/>
        <a:lstStyle/>
        <a:p>
          <a:r>
            <a:rPr lang="en-US"/>
            <a:t>Piraeus Port Authority generates 1/3 of its revenue from fees that COSCO pays to operate the other terminals</a:t>
          </a:r>
        </a:p>
      </dgm:t>
    </dgm:pt>
    <dgm:pt modelId="{1A9FA2B6-98C3-4188-9E7A-FC198B31D344}" type="parTrans" cxnId="{69CB8828-6831-4B39-B7C6-56C700D47282}">
      <dgm:prSet/>
      <dgm:spPr/>
      <dgm:t>
        <a:bodyPr/>
        <a:lstStyle/>
        <a:p>
          <a:endParaRPr lang="en-US"/>
        </a:p>
      </dgm:t>
    </dgm:pt>
    <dgm:pt modelId="{AC49CA52-3310-4728-A7D7-F108F4DC3A0C}" type="sibTrans" cxnId="{69CB8828-6831-4B39-B7C6-56C700D47282}">
      <dgm:prSet/>
      <dgm:spPr/>
      <dgm:t>
        <a:bodyPr/>
        <a:lstStyle/>
        <a:p>
          <a:endParaRPr lang="en-US"/>
        </a:p>
      </dgm:t>
    </dgm:pt>
    <dgm:pt modelId="{CF3BC9BA-A3AC-44F5-8D92-1CBE036184D6}">
      <dgm:prSet/>
      <dgm:spPr/>
      <dgm:t>
        <a:bodyPr/>
        <a:lstStyle/>
        <a:p>
          <a:r>
            <a:rPr lang="en-US"/>
            <a:t>The port is now growing faster than ever</a:t>
          </a:r>
        </a:p>
      </dgm:t>
    </dgm:pt>
    <dgm:pt modelId="{4EED9C5E-BFA6-4AE0-87FF-28090413B89B}" type="parTrans" cxnId="{0966C3FA-62E3-4B7A-B5A3-8DB642230FEB}">
      <dgm:prSet/>
      <dgm:spPr/>
      <dgm:t>
        <a:bodyPr/>
        <a:lstStyle/>
        <a:p>
          <a:endParaRPr lang="en-US"/>
        </a:p>
      </dgm:t>
    </dgm:pt>
    <dgm:pt modelId="{12A671AD-8E8C-4FDF-9857-DD6B3E2FBFD2}" type="sibTrans" cxnId="{0966C3FA-62E3-4B7A-B5A3-8DB642230FEB}">
      <dgm:prSet/>
      <dgm:spPr/>
      <dgm:t>
        <a:bodyPr/>
        <a:lstStyle/>
        <a:p>
          <a:endParaRPr lang="en-US"/>
        </a:p>
      </dgm:t>
    </dgm:pt>
    <dgm:pt modelId="{4B1700C2-ECDA-4A60-B197-68EF66AE602C}" type="pres">
      <dgm:prSet presAssocID="{998F2CBA-547E-4AB0-90EA-FE6B0AE0684C}" presName="linear" presStyleCnt="0">
        <dgm:presLayoutVars>
          <dgm:animLvl val="lvl"/>
          <dgm:resizeHandles val="exact"/>
        </dgm:presLayoutVars>
      </dgm:prSet>
      <dgm:spPr/>
    </dgm:pt>
    <dgm:pt modelId="{1D55346F-CD01-4441-8028-2E3D46F64F10}" type="pres">
      <dgm:prSet presAssocID="{7B94CD5C-3523-465A-A4B2-B494AD872F2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5194F99-8808-4E48-9E86-22F0DC3B2950}" type="pres">
      <dgm:prSet presAssocID="{7B94CD5C-3523-465A-A4B2-B494AD872F24}" presName="childText" presStyleLbl="revTx" presStyleIdx="0" presStyleCnt="2">
        <dgm:presLayoutVars>
          <dgm:bulletEnabled val="1"/>
        </dgm:presLayoutVars>
      </dgm:prSet>
      <dgm:spPr/>
    </dgm:pt>
    <dgm:pt modelId="{BE7B1008-E670-4947-BD55-0A194F285C3E}" type="pres">
      <dgm:prSet presAssocID="{A720EDE3-91FF-47D6-A03F-615A444F6AF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046A397-75E5-45EB-984D-277D114789A7}" type="pres">
      <dgm:prSet presAssocID="{9E977940-8EF7-47CE-952E-0B95C91A073A}" presName="spacer" presStyleCnt="0"/>
      <dgm:spPr/>
    </dgm:pt>
    <dgm:pt modelId="{D7129AD2-068F-4521-A3CA-695667FCCAB6}" type="pres">
      <dgm:prSet presAssocID="{FF0B75BD-5479-455E-A5A2-FFE1165F491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03319C5-8F72-4754-A67B-D58CD1587F0F}" type="pres">
      <dgm:prSet presAssocID="{18422BA3-6A69-475E-8ABE-2356F22543E7}" presName="spacer" presStyleCnt="0"/>
      <dgm:spPr/>
    </dgm:pt>
    <dgm:pt modelId="{0DF34BB0-84AB-4719-9255-2C1BF650B107}" type="pres">
      <dgm:prSet presAssocID="{AC6D3166-9CF9-45E0-9BA1-A72C917D6B0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B17A39B-B16C-490B-A366-471D6F99CD4D}" type="pres">
      <dgm:prSet presAssocID="{AC6D3166-9CF9-45E0-9BA1-A72C917D6B0E}" presName="childText" presStyleLbl="revTx" presStyleIdx="1" presStyleCnt="2">
        <dgm:presLayoutVars>
          <dgm:bulletEnabled val="1"/>
        </dgm:presLayoutVars>
      </dgm:prSet>
      <dgm:spPr/>
    </dgm:pt>
    <dgm:pt modelId="{1B8E6684-D8F1-4171-8326-2D58662046DD}" type="pres">
      <dgm:prSet presAssocID="{CF3BC9BA-A3AC-44F5-8D92-1CBE036184D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6001204-2AC0-4526-80F8-47D4CFA9B384}" type="presOf" srcId="{CF3BC9BA-A3AC-44F5-8D92-1CBE036184D6}" destId="{1B8E6684-D8F1-4171-8326-2D58662046DD}" srcOrd="0" destOrd="0" presId="urn:microsoft.com/office/officeart/2005/8/layout/vList2"/>
    <dgm:cxn modelId="{9905DC0D-9D75-403C-9052-7F5986F31C51}" srcId="{998F2CBA-547E-4AB0-90EA-FE6B0AE0684C}" destId="{7B94CD5C-3523-465A-A4B2-B494AD872F24}" srcOrd="0" destOrd="0" parTransId="{EC7CB0A8-D653-449C-B9A0-C8EBBF4342BE}" sibTransId="{B681D511-EFAB-4E4C-B305-F029AFF9D157}"/>
    <dgm:cxn modelId="{1B4A6E12-8825-450F-A6ED-CD880E77AAC1}" srcId="{998F2CBA-547E-4AB0-90EA-FE6B0AE0684C}" destId="{FF0B75BD-5479-455E-A5A2-FFE1165F4915}" srcOrd="2" destOrd="0" parTransId="{25CDC453-05D9-4266-81A3-19C405D4B7C3}" sibTransId="{18422BA3-6A69-475E-8ABE-2356F22543E7}"/>
    <dgm:cxn modelId="{69CB8828-6831-4B39-B7C6-56C700D47282}" srcId="{AC6D3166-9CF9-45E0-9BA1-A72C917D6B0E}" destId="{CDF3A19B-03E7-41FE-BFD0-1E4155C436F2}" srcOrd="1" destOrd="0" parTransId="{1A9FA2B6-98C3-4188-9E7A-FC198B31D344}" sibTransId="{AC49CA52-3310-4728-A7D7-F108F4DC3A0C}"/>
    <dgm:cxn modelId="{DC239339-4591-443E-96DD-A0F477ACC507}" type="presOf" srcId="{998F2CBA-547E-4AB0-90EA-FE6B0AE0684C}" destId="{4B1700C2-ECDA-4A60-B197-68EF66AE602C}" srcOrd="0" destOrd="0" presId="urn:microsoft.com/office/officeart/2005/8/layout/vList2"/>
    <dgm:cxn modelId="{4BB10C65-3154-4235-8D31-880EEB975380}" srcId="{998F2CBA-547E-4AB0-90EA-FE6B0AE0684C}" destId="{AC6D3166-9CF9-45E0-9BA1-A72C917D6B0E}" srcOrd="3" destOrd="0" parTransId="{4EAAF2CB-62A8-46FD-876A-5A6698685ACC}" sibTransId="{77969581-86CB-4444-821F-80B2042CAAD6}"/>
    <dgm:cxn modelId="{8E09C64C-10F5-4EB3-BB45-773B93C91B2E}" type="presOf" srcId="{A720EDE3-91FF-47D6-A03F-615A444F6AF4}" destId="{BE7B1008-E670-4947-BD55-0A194F285C3E}" srcOrd="0" destOrd="0" presId="urn:microsoft.com/office/officeart/2005/8/layout/vList2"/>
    <dgm:cxn modelId="{B3B68A53-7C5F-4D82-9F78-C7B0B5F15030}" type="presOf" srcId="{CDF3A19B-03E7-41FE-BFD0-1E4155C436F2}" destId="{8B17A39B-B16C-490B-A366-471D6F99CD4D}" srcOrd="0" destOrd="1" presId="urn:microsoft.com/office/officeart/2005/8/layout/vList2"/>
    <dgm:cxn modelId="{3BB42F76-6039-4145-ADB2-944D31D87896}" type="presOf" srcId="{AC6D3166-9CF9-45E0-9BA1-A72C917D6B0E}" destId="{0DF34BB0-84AB-4719-9255-2C1BF650B107}" srcOrd="0" destOrd="0" presId="urn:microsoft.com/office/officeart/2005/8/layout/vList2"/>
    <dgm:cxn modelId="{B4F6C490-6B96-4006-9278-B64C99745855}" srcId="{AC6D3166-9CF9-45E0-9BA1-A72C917D6B0E}" destId="{48D555D2-9413-4A28-8000-A2CFC4BBFCAA}" srcOrd="0" destOrd="0" parTransId="{1FAD71B8-446A-491E-B68E-E36834B2AD7E}" sibTransId="{ED072EB0-7A90-4B26-808D-8855A15ADCB0}"/>
    <dgm:cxn modelId="{54707797-A105-4446-9F85-C03240D7CC40}" type="presOf" srcId="{7B94CD5C-3523-465A-A4B2-B494AD872F24}" destId="{1D55346F-CD01-4441-8028-2E3D46F64F10}" srcOrd="0" destOrd="0" presId="urn:microsoft.com/office/officeart/2005/8/layout/vList2"/>
    <dgm:cxn modelId="{3E00F6AA-56C1-45AD-B2E3-91864A0CA498}" type="presOf" srcId="{48D555D2-9413-4A28-8000-A2CFC4BBFCAA}" destId="{8B17A39B-B16C-490B-A366-471D6F99CD4D}" srcOrd="0" destOrd="0" presId="urn:microsoft.com/office/officeart/2005/8/layout/vList2"/>
    <dgm:cxn modelId="{259E52B9-1F82-4AA6-BCED-C75237967357}" srcId="{7B94CD5C-3523-465A-A4B2-B494AD872F24}" destId="{7D578E54-6B0B-43A9-AEF9-F7ACA4DAC590}" srcOrd="0" destOrd="0" parTransId="{8E4C1E87-5F42-4166-A3E3-AC49A5662034}" sibTransId="{38ABB1EF-AE69-4D68-B73B-B0901973633C}"/>
    <dgm:cxn modelId="{778F84C7-9C1B-4451-A228-AEFC0B367FF7}" type="presOf" srcId="{FF0B75BD-5479-455E-A5A2-FFE1165F4915}" destId="{D7129AD2-068F-4521-A3CA-695667FCCAB6}" srcOrd="0" destOrd="0" presId="urn:microsoft.com/office/officeart/2005/8/layout/vList2"/>
    <dgm:cxn modelId="{BC75F2DF-32C7-41D7-9AF5-C64A3C80FAD7}" srcId="{998F2CBA-547E-4AB0-90EA-FE6B0AE0684C}" destId="{A720EDE3-91FF-47D6-A03F-615A444F6AF4}" srcOrd="1" destOrd="0" parTransId="{C15727A5-978C-4803-8EDC-FA506724659D}" sibTransId="{9E977940-8EF7-47CE-952E-0B95C91A073A}"/>
    <dgm:cxn modelId="{46F104F1-C521-4FB2-80F2-3014ECCF009C}" type="presOf" srcId="{7D578E54-6B0B-43A9-AEF9-F7ACA4DAC590}" destId="{A5194F99-8808-4E48-9E86-22F0DC3B2950}" srcOrd="0" destOrd="0" presId="urn:microsoft.com/office/officeart/2005/8/layout/vList2"/>
    <dgm:cxn modelId="{0966C3FA-62E3-4B7A-B5A3-8DB642230FEB}" srcId="{998F2CBA-547E-4AB0-90EA-FE6B0AE0684C}" destId="{CF3BC9BA-A3AC-44F5-8D92-1CBE036184D6}" srcOrd="4" destOrd="0" parTransId="{4EED9C5E-BFA6-4AE0-87FF-28090413B89B}" sibTransId="{12A671AD-8E8C-4FDF-9857-DD6B3E2FBFD2}"/>
    <dgm:cxn modelId="{98E89430-A253-4C31-9885-A03CFF64F30A}" type="presParOf" srcId="{4B1700C2-ECDA-4A60-B197-68EF66AE602C}" destId="{1D55346F-CD01-4441-8028-2E3D46F64F10}" srcOrd="0" destOrd="0" presId="urn:microsoft.com/office/officeart/2005/8/layout/vList2"/>
    <dgm:cxn modelId="{4D17359F-5349-4A87-9A12-9548975C6D51}" type="presParOf" srcId="{4B1700C2-ECDA-4A60-B197-68EF66AE602C}" destId="{A5194F99-8808-4E48-9E86-22F0DC3B2950}" srcOrd="1" destOrd="0" presId="urn:microsoft.com/office/officeart/2005/8/layout/vList2"/>
    <dgm:cxn modelId="{B1578060-9017-44AF-9C3E-96FECD325614}" type="presParOf" srcId="{4B1700C2-ECDA-4A60-B197-68EF66AE602C}" destId="{BE7B1008-E670-4947-BD55-0A194F285C3E}" srcOrd="2" destOrd="0" presId="urn:microsoft.com/office/officeart/2005/8/layout/vList2"/>
    <dgm:cxn modelId="{701E6949-EAC5-4B26-A966-5EF55060D29B}" type="presParOf" srcId="{4B1700C2-ECDA-4A60-B197-68EF66AE602C}" destId="{0046A397-75E5-45EB-984D-277D114789A7}" srcOrd="3" destOrd="0" presId="urn:microsoft.com/office/officeart/2005/8/layout/vList2"/>
    <dgm:cxn modelId="{AC193CB9-8C62-411C-8DCC-FE157F645597}" type="presParOf" srcId="{4B1700C2-ECDA-4A60-B197-68EF66AE602C}" destId="{D7129AD2-068F-4521-A3CA-695667FCCAB6}" srcOrd="4" destOrd="0" presId="urn:microsoft.com/office/officeart/2005/8/layout/vList2"/>
    <dgm:cxn modelId="{6EE4F57A-C9ED-407B-856C-817348225214}" type="presParOf" srcId="{4B1700C2-ECDA-4A60-B197-68EF66AE602C}" destId="{103319C5-8F72-4754-A67B-D58CD1587F0F}" srcOrd="5" destOrd="0" presId="urn:microsoft.com/office/officeart/2005/8/layout/vList2"/>
    <dgm:cxn modelId="{22C645E0-4855-4CEA-886D-B412BDA0566B}" type="presParOf" srcId="{4B1700C2-ECDA-4A60-B197-68EF66AE602C}" destId="{0DF34BB0-84AB-4719-9255-2C1BF650B107}" srcOrd="6" destOrd="0" presId="urn:microsoft.com/office/officeart/2005/8/layout/vList2"/>
    <dgm:cxn modelId="{DD5D657B-E86E-421C-974C-2174166C3C5B}" type="presParOf" srcId="{4B1700C2-ECDA-4A60-B197-68EF66AE602C}" destId="{8B17A39B-B16C-490B-A366-471D6F99CD4D}" srcOrd="7" destOrd="0" presId="urn:microsoft.com/office/officeart/2005/8/layout/vList2"/>
    <dgm:cxn modelId="{8E1B67D1-4B77-41B2-A412-6D5D1A16651D}" type="presParOf" srcId="{4B1700C2-ECDA-4A60-B197-68EF66AE602C}" destId="{1B8E6684-D8F1-4171-8326-2D58662046D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0A07CF7-0FFC-4E2B-99F3-1255EB1EFB2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3226778-83D0-4152-9CBF-C554D6D7CA17}">
      <dgm:prSet/>
      <dgm:spPr/>
      <dgm:t>
        <a:bodyPr/>
        <a:lstStyle/>
        <a:p>
          <a:r>
            <a:rPr lang="en-US"/>
            <a:t>When EU wanted to condemn Chinese aggression in South China Sea, Greece voted no and prevented it</a:t>
          </a:r>
        </a:p>
      </dgm:t>
    </dgm:pt>
    <dgm:pt modelId="{D1230493-31DF-422D-94DC-1D724E231AE5}" type="parTrans" cxnId="{4E11D651-E718-4B5F-B631-FEEB25CD9C15}">
      <dgm:prSet/>
      <dgm:spPr/>
      <dgm:t>
        <a:bodyPr/>
        <a:lstStyle/>
        <a:p>
          <a:endParaRPr lang="en-US"/>
        </a:p>
      </dgm:t>
    </dgm:pt>
    <dgm:pt modelId="{4A61B46D-CBD8-4B3C-882C-DB6E7FCF9B8A}" type="sibTrans" cxnId="{4E11D651-E718-4B5F-B631-FEEB25CD9C15}">
      <dgm:prSet/>
      <dgm:spPr/>
      <dgm:t>
        <a:bodyPr/>
        <a:lstStyle/>
        <a:p>
          <a:endParaRPr lang="en-US"/>
        </a:p>
      </dgm:t>
    </dgm:pt>
    <dgm:pt modelId="{3ACB3195-9057-4F74-94DA-5D668B7961E6}">
      <dgm:prSet/>
      <dgm:spPr/>
      <dgm:t>
        <a:bodyPr/>
        <a:lstStyle/>
        <a:p>
          <a:r>
            <a:rPr lang="en-US"/>
            <a:t>Greece has also prevented condemnation of China’s human rights violations and has voted against restrictions on Chinese investment in Europe</a:t>
          </a:r>
        </a:p>
      </dgm:t>
    </dgm:pt>
    <dgm:pt modelId="{7B322C3D-6571-44A9-B57E-57290611D28D}" type="parTrans" cxnId="{8C40C5FA-E44E-49AA-A90B-6FED062FB3E3}">
      <dgm:prSet/>
      <dgm:spPr/>
      <dgm:t>
        <a:bodyPr/>
        <a:lstStyle/>
        <a:p>
          <a:endParaRPr lang="en-US"/>
        </a:p>
      </dgm:t>
    </dgm:pt>
    <dgm:pt modelId="{D8A196D3-FEB4-4896-9FDC-EBEF6DE686ED}" type="sibTrans" cxnId="{8C40C5FA-E44E-49AA-A90B-6FED062FB3E3}">
      <dgm:prSet/>
      <dgm:spPr/>
      <dgm:t>
        <a:bodyPr/>
        <a:lstStyle/>
        <a:p>
          <a:endParaRPr lang="en-US"/>
        </a:p>
      </dgm:t>
    </dgm:pt>
    <dgm:pt modelId="{F06F30A1-6933-41D1-9CA2-F865B9E71E0B}">
      <dgm:prSet/>
      <dgm:spPr/>
      <dgm:t>
        <a:bodyPr/>
        <a:lstStyle/>
        <a:p>
          <a:r>
            <a:rPr lang="en-US"/>
            <a:t>China’s purchase of Piraeus port and its promised future investments are seen as the primary reason for this political support</a:t>
          </a:r>
        </a:p>
      </dgm:t>
    </dgm:pt>
    <dgm:pt modelId="{9E89631D-21E8-4D39-A21E-EA4D0501DECE}" type="parTrans" cxnId="{81A3CD9D-65E6-4224-B097-33A33135FC75}">
      <dgm:prSet/>
      <dgm:spPr/>
      <dgm:t>
        <a:bodyPr/>
        <a:lstStyle/>
        <a:p>
          <a:endParaRPr lang="en-US"/>
        </a:p>
      </dgm:t>
    </dgm:pt>
    <dgm:pt modelId="{E62EC1E4-D838-4654-B4C8-3F8F94CD13E7}" type="sibTrans" cxnId="{81A3CD9D-65E6-4224-B097-33A33135FC75}">
      <dgm:prSet/>
      <dgm:spPr/>
      <dgm:t>
        <a:bodyPr/>
        <a:lstStyle/>
        <a:p>
          <a:endParaRPr lang="en-US"/>
        </a:p>
      </dgm:t>
    </dgm:pt>
    <dgm:pt modelId="{1BB9F1F2-C0EC-4F52-B1AC-12132FAF3328}">
      <dgm:prSet/>
      <dgm:spPr/>
      <dgm:t>
        <a:bodyPr/>
        <a:lstStyle/>
        <a:p>
          <a:r>
            <a:rPr lang="en-US"/>
            <a:t>China’s economic influence has given it political pull in the region</a:t>
          </a:r>
        </a:p>
      </dgm:t>
    </dgm:pt>
    <dgm:pt modelId="{93F28881-F850-4958-9480-4ABE43BDA149}" type="parTrans" cxnId="{FAA4C377-A6E0-4398-A336-7C053038D578}">
      <dgm:prSet/>
      <dgm:spPr/>
      <dgm:t>
        <a:bodyPr/>
        <a:lstStyle/>
        <a:p>
          <a:endParaRPr lang="en-US"/>
        </a:p>
      </dgm:t>
    </dgm:pt>
    <dgm:pt modelId="{E7FD3E5B-755D-4DAE-A7D8-6843DB1CD39D}" type="sibTrans" cxnId="{FAA4C377-A6E0-4398-A336-7C053038D578}">
      <dgm:prSet/>
      <dgm:spPr/>
      <dgm:t>
        <a:bodyPr/>
        <a:lstStyle/>
        <a:p>
          <a:endParaRPr lang="en-US"/>
        </a:p>
      </dgm:t>
    </dgm:pt>
    <dgm:pt modelId="{D2431DBD-8F79-4BBC-AAB0-AA92C48531B1}" type="pres">
      <dgm:prSet presAssocID="{A0A07CF7-0FFC-4E2B-99F3-1255EB1EFB24}" presName="linear" presStyleCnt="0">
        <dgm:presLayoutVars>
          <dgm:animLvl val="lvl"/>
          <dgm:resizeHandles val="exact"/>
        </dgm:presLayoutVars>
      </dgm:prSet>
      <dgm:spPr/>
    </dgm:pt>
    <dgm:pt modelId="{A02134B3-51A4-47EA-A9D8-123C2278C9C4}" type="pres">
      <dgm:prSet presAssocID="{13226778-83D0-4152-9CBF-C554D6D7CA1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BFF3006-1919-41A6-9CBB-7BB1C111703F}" type="pres">
      <dgm:prSet presAssocID="{4A61B46D-CBD8-4B3C-882C-DB6E7FCF9B8A}" presName="spacer" presStyleCnt="0"/>
      <dgm:spPr/>
    </dgm:pt>
    <dgm:pt modelId="{9BB73441-9E86-4147-B334-578F43291103}" type="pres">
      <dgm:prSet presAssocID="{3ACB3195-9057-4F74-94DA-5D668B7961E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D8E8355-4B56-48A3-99C2-2BBE6561F815}" type="pres">
      <dgm:prSet presAssocID="{D8A196D3-FEB4-4896-9FDC-EBEF6DE686ED}" presName="spacer" presStyleCnt="0"/>
      <dgm:spPr/>
    </dgm:pt>
    <dgm:pt modelId="{368218BD-0D46-4854-A82F-518C01F2B9CD}" type="pres">
      <dgm:prSet presAssocID="{F06F30A1-6933-41D1-9CA2-F865B9E71E0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FF12760-C96F-49C0-855C-1AE0C4CFC272}" type="pres">
      <dgm:prSet presAssocID="{E62EC1E4-D838-4654-B4C8-3F8F94CD13E7}" presName="spacer" presStyleCnt="0"/>
      <dgm:spPr/>
    </dgm:pt>
    <dgm:pt modelId="{A25C8048-5600-4DA5-A804-D25DDA11BAE7}" type="pres">
      <dgm:prSet presAssocID="{1BB9F1F2-C0EC-4F52-B1AC-12132FAF332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53A6C00-4584-44BD-A02A-E9D78219A29A}" type="presOf" srcId="{F06F30A1-6933-41D1-9CA2-F865B9E71E0B}" destId="{368218BD-0D46-4854-A82F-518C01F2B9CD}" srcOrd="0" destOrd="0" presId="urn:microsoft.com/office/officeart/2005/8/layout/vList2"/>
    <dgm:cxn modelId="{A278B631-A9DA-4BBB-8957-FBA6321DDEED}" type="presOf" srcId="{13226778-83D0-4152-9CBF-C554D6D7CA17}" destId="{A02134B3-51A4-47EA-A9D8-123C2278C9C4}" srcOrd="0" destOrd="0" presId="urn:microsoft.com/office/officeart/2005/8/layout/vList2"/>
    <dgm:cxn modelId="{4E11D651-E718-4B5F-B631-FEEB25CD9C15}" srcId="{A0A07CF7-0FFC-4E2B-99F3-1255EB1EFB24}" destId="{13226778-83D0-4152-9CBF-C554D6D7CA17}" srcOrd="0" destOrd="0" parTransId="{D1230493-31DF-422D-94DC-1D724E231AE5}" sibTransId="{4A61B46D-CBD8-4B3C-882C-DB6E7FCF9B8A}"/>
    <dgm:cxn modelId="{FAA4C377-A6E0-4398-A336-7C053038D578}" srcId="{A0A07CF7-0FFC-4E2B-99F3-1255EB1EFB24}" destId="{1BB9F1F2-C0EC-4F52-B1AC-12132FAF3328}" srcOrd="3" destOrd="0" parTransId="{93F28881-F850-4958-9480-4ABE43BDA149}" sibTransId="{E7FD3E5B-755D-4DAE-A7D8-6843DB1CD39D}"/>
    <dgm:cxn modelId="{81A3CD9D-65E6-4224-B097-33A33135FC75}" srcId="{A0A07CF7-0FFC-4E2B-99F3-1255EB1EFB24}" destId="{F06F30A1-6933-41D1-9CA2-F865B9E71E0B}" srcOrd="2" destOrd="0" parTransId="{9E89631D-21E8-4D39-A21E-EA4D0501DECE}" sibTransId="{E62EC1E4-D838-4654-B4C8-3F8F94CD13E7}"/>
    <dgm:cxn modelId="{9D0B8BA2-C07B-49FA-A03B-3D6CF46CF1E9}" type="presOf" srcId="{A0A07CF7-0FFC-4E2B-99F3-1255EB1EFB24}" destId="{D2431DBD-8F79-4BBC-AAB0-AA92C48531B1}" srcOrd="0" destOrd="0" presId="urn:microsoft.com/office/officeart/2005/8/layout/vList2"/>
    <dgm:cxn modelId="{35ED44A6-C09E-4962-A714-7DFFFBA29714}" type="presOf" srcId="{3ACB3195-9057-4F74-94DA-5D668B7961E6}" destId="{9BB73441-9E86-4147-B334-578F43291103}" srcOrd="0" destOrd="0" presId="urn:microsoft.com/office/officeart/2005/8/layout/vList2"/>
    <dgm:cxn modelId="{A5393DC7-F5E5-475B-96D8-34B9BC6020F7}" type="presOf" srcId="{1BB9F1F2-C0EC-4F52-B1AC-12132FAF3328}" destId="{A25C8048-5600-4DA5-A804-D25DDA11BAE7}" srcOrd="0" destOrd="0" presId="urn:microsoft.com/office/officeart/2005/8/layout/vList2"/>
    <dgm:cxn modelId="{8C40C5FA-E44E-49AA-A90B-6FED062FB3E3}" srcId="{A0A07CF7-0FFC-4E2B-99F3-1255EB1EFB24}" destId="{3ACB3195-9057-4F74-94DA-5D668B7961E6}" srcOrd="1" destOrd="0" parTransId="{7B322C3D-6571-44A9-B57E-57290611D28D}" sibTransId="{D8A196D3-FEB4-4896-9FDC-EBEF6DE686ED}"/>
    <dgm:cxn modelId="{DC18B96B-370F-44F7-B138-E08D1998EF7C}" type="presParOf" srcId="{D2431DBD-8F79-4BBC-AAB0-AA92C48531B1}" destId="{A02134B3-51A4-47EA-A9D8-123C2278C9C4}" srcOrd="0" destOrd="0" presId="urn:microsoft.com/office/officeart/2005/8/layout/vList2"/>
    <dgm:cxn modelId="{CE20AF33-B123-47E4-A026-4283B73FC46B}" type="presParOf" srcId="{D2431DBD-8F79-4BBC-AAB0-AA92C48531B1}" destId="{3BFF3006-1919-41A6-9CBB-7BB1C111703F}" srcOrd="1" destOrd="0" presId="urn:microsoft.com/office/officeart/2005/8/layout/vList2"/>
    <dgm:cxn modelId="{895FF160-5860-48E6-AA05-DAA1EAEA3E6F}" type="presParOf" srcId="{D2431DBD-8F79-4BBC-AAB0-AA92C48531B1}" destId="{9BB73441-9E86-4147-B334-578F43291103}" srcOrd="2" destOrd="0" presId="urn:microsoft.com/office/officeart/2005/8/layout/vList2"/>
    <dgm:cxn modelId="{CEE0A7F5-1B76-4A1C-91BA-FE9D1833549D}" type="presParOf" srcId="{D2431DBD-8F79-4BBC-AAB0-AA92C48531B1}" destId="{CD8E8355-4B56-48A3-99C2-2BBE6561F815}" srcOrd="3" destOrd="0" presId="urn:microsoft.com/office/officeart/2005/8/layout/vList2"/>
    <dgm:cxn modelId="{92E0E9BF-FD6D-4BB9-B517-9D37BB462D40}" type="presParOf" srcId="{D2431DBD-8F79-4BBC-AAB0-AA92C48531B1}" destId="{368218BD-0D46-4854-A82F-518C01F2B9CD}" srcOrd="4" destOrd="0" presId="urn:microsoft.com/office/officeart/2005/8/layout/vList2"/>
    <dgm:cxn modelId="{D6B295FC-B4AA-45FB-ADFD-36E9BBF970B6}" type="presParOf" srcId="{D2431DBD-8F79-4BBC-AAB0-AA92C48531B1}" destId="{4FF12760-C96F-49C0-855C-1AE0C4CFC272}" srcOrd="5" destOrd="0" presId="urn:microsoft.com/office/officeart/2005/8/layout/vList2"/>
    <dgm:cxn modelId="{EAD23B1D-339E-40C1-AD4A-7FF6599E0D9F}" type="presParOf" srcId="{D2431DBD-8F79-4BBC-AAB0-AA92C48531B1}" destId="{A25C8048-5600-4DA5-A804-D25DDA11BAE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6FC82-C8A8-4897-937D-C819ABCA1335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9BE89-0623-4A10-84C9-BE3EF87E5E76}">
      <dsp:nvSpPr>
        <dsp:cNvPr id="0" name=""/>
        <dsp:cNvSpPr/>
      </dsp:nvSpPr>
      <dsp:spPr>
        <a:xfrm>
          <a:off x="0" y="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Traditionally the hub of Greek maritime economic activity</a:t>
          </a:r>
        </a:p>
      </dsp:txBody>
      <dsp:txXfrm>
        <a:off x="0" y="0"/>
        <a:ext cx="6492875" cy="1276350"/>
      </dsp:txXfrm>
    </dsp:sp>
    <dsp:sp modelId="{F616931E-A800-4C33-85FB-4B278C675DA2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565A6-6E33-431E-B474-7086FB3A0DA2}">
      <dsp:nvSpPr>
        <dsp:cNvPr id="0" name=""/>
        <dsp:cNvSpPr/>
      </dsp:nvSpPr>
      <dsp:spPr>
        <a:xfrm>
          <a:off x="0" y="12763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Both military and commercial harbor since circa 400 B.C.E.</a:t>
          </a:r>
        </a:p>
      </dsp:txBody>
      <dsp:txXfrm>
        <a:off x="0" y="1276350"/>
        <a:ext cx="6492875" cy="1276350"/>
      </dsp:txXfrm>
    </dsp:sp>
    <dsp:sp modelId="{39375E00-939B-41AD-BBC8-506D3B77C30B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25938C-B79B-48A0-BE89-FF914DCB7219}">
      <dsp:nvSpPr>
        <dsp:cNvPr id="0" name=""/>
        <dsp:cNvSpPr/>
      </dsp:nvSpPr>
      <dsp:spPr>
        <a:xfrm>
          <a:off x="0" y="255270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It is currently the 8</a:t>
          </a:r>
          <a:r>
            <a:rPr lang="en-US" sz="3500" kern="1200" baseline="30000" dirty="0"/>
            <a:t>th</a:t>
          </a:r>
          <a:r>
            <a:rPr lang="en-US" sz="3500" kern="1200" dirty="0"/>
            <a:t> largest port in Europe</a:t>
          </a:r>
        </a:p>
      </dsp:txBody>
      <dsp:txXfrm>
        <a:off x="0" y="2552700"/>
        <a:ext cx="6492875" cy="1276350"/>
      </dsp:txXfrm>
    </dsp:sp>
    <dsp:sp modelId="{E4EB94D0-40E4-49F0-BAE8-16748EE88048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2B818-D1BF-406D-BD36-7BA92769C30A}">
      <dsp:nvSpPr>
        <dsp:cNvPr id="0" name=""/>
        <dsp:cNvSpPr/>
      </dsp:nvSpPr>
      <dsp:spPr>
        <a:xfrm>
          <a:off x="0" y="38290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3</a:t>
          </a:r>
          <a:r>
            <a:rPr lang="en-US" sz="3500" kern="1200" baseline="30000" dirty="0"/>
            <a:t>rd</a:t>
          </a:r>
          <a:r>
            <a:rPr lang="en-US" sz="3500" kern="1200" dirty="0"/>
            <a:t> largest port in Mediterranean</a:t>
          </a:r>
        </a:p>
      </dsp:txBody>
      <dsp:txXfrm>
        <a:off x="0" y="3829050"/>
        <a:ext cx="6492875" cy="12763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7694E-6615-4349-950A-D4FC7A4FBAD9}">
      <dsp:nvSpPr>
        <dsp:cNvPr id="0" name=""/>
        <dsp:cNvSpPr/>
      </dsp:nvSpPr>
      <dsp:spPr>
        <a:xfrm>
          <a:off x="0" y="228674"/>
          <a:ext cx="6492875" cy="111881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Piraeus port is increasing in relevance both politically and economically</a:t>
          </a:r>
        </a:p>
      </dsp:txBody>
      <dsp:txXfrm>
        <a:off x="54616" y="283290"/>
        <a:ext cx="6383643" cy="1009580"/>
      </dsp:txXfrm>
    </dsp:sp>
    <dsp:sp modelId="{E1AD2F48-8DA5-441E-9193-648C3BE07867}">
      <dsp:nvSpPr>
        <dsp:cNvPr id="0" name=""/>
        <dsp:cNvSpPr/>
      </dsp:nvSpPr>
      <dsp:spPr>
        <a:xfrm>
          <a:off x="0" y="1405087"/>
          <a:ext cx="6492875" cy="1118812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As COSCO continues investing money in Piraeus port, it will continue to grow and is projected to be the most important port in the Mediterranean Sea</a:t>
          </a:r>
        </a:p>
      </dsp:txBody>
      <dsp:txXfrm>
        <a:off x="54616" y="1459703"/>
        <a:ext cx="6383643" cy="1009580"/>
      </dsp:txXfrm>
    </dsp:sp>
    <dsp:sp modelId="{A8FCDFF0-CEC9-4D23-B0C1-0E1BDEE7236E}">
      <dsp:nvSpPr>
        <dsp:cNvPr id="0" name=""/>
        <dsp:cNvSpPr/>
      </dsp:nvSpPr>
      <dsp:spPr>
        <a:xfrm>
          <a:off x="0" y="2581500"/>
          <a:ext cx="6492875" cy="1118812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 next 30 years, project 5.1 billion euros in revenue and 125,000 jobs in Greece from COSCO investment (Foundation for Economic and Industrial Research estimate)</a:t>
          </a:r>
        </a:p>
      </dsp:txBody>
      <dsp:txXfrm>
        <a:off x="54616" y="2636116"/>
        <a:ext cx="6383643" cy="1009580"/>
      </dsp:txXfrm>
    </dsp:sp>
    <dsp:sp modelId="{30CABD6A-A2E0-44D5-8032-3BC3A16A7EF3}">
      <dsp:nvSpPr>
        <dsp:cNvPr id="0" name=""/>
        <dsp:cNvSpPr/>
      </dsp:nvSpPr>
      <dsp:spPr>
        <a:xfrm>
          <a:off x="0" y="3757912"/>
          <a:ext cx="6492875" cy="1118812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Greece must balance worker protection and privatization</a:t>
          </a:r>
        </a:p>
      </dsp:txBody>
      <dsp:txXfrm>
        <a:off x="54616" y="3812528"/>
        <a:ext cx="6383643" cy="1009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F5BA5-D215-4E0A-BE88-0256C52E0F0E}">
      <dsp:nvSpPr>
        <dsp:cNvPr id="0" name=""/>
        <dsp:cNvSpPr/>
      </dsp:nvSpPr>
      <dsp:spPr>
        <a:xfrm>
          <a:off x="0" y="732584"/>
          <a:ext cx="6492875" cy="8751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Required to begin privatization after taking significant bailouts from EU, IMF and European Commission</a:t>
          </a:r>
        </a:p>
      </dsp:txBody>
      <dsp:txXfrm>
        <a:off x="42722" y="775306"/>
        <a:ext cx="6407431" cy="789716"/>
      </dsp:txXfrm>
    </dsp:sp>
    <dsp:sp modelId="{8A6F8838-B6EE-4196-8ECD-81CD745C0C11}">
      <dsp:nvSpPr>
        <dsp:cNvPr id="0" name=""/>
        <dsp:cNvSpPr/>
      </dsp:nvSpPr>
      <dsp:spPr>
        <a:xfrm>
          <a:off x="0" y="1671104"/>
          <a:ext cx="6492875" cy="87516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Greece’s current debt to GDP ratio is 182% (2017)</a:t>
          </a:r>
        </a:p>
      </dsp:txBody>
      <dsp:txXfrm>
        <a:off x="42722" y="1713826"/>
        <a:ext cx="6407431" cy="789716"/>
      </dsp:txXfrm>
    </dsp:sp>
    <dsp:sp modelId="{86E83384-7572-48AF-9590-6FC72D347AA5}">
      <dsp:nvSpPr>
        <dsp:cNvPr id="0" name=""/>
        <dsp:cNvSpPr/>
      </dsp:nvSpPr>
      <dsp:spPr>
        <a:xfrm>
          <a:off x="0" y="2609625"/>
          <a:ext cx="6492875" cy="87516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Piraeus Port Authority was previously owned by the Greek government</a:t>
          </a:r>
        </a:p>
      </dsp:txBody>
      <dsp:txXfrm>
        <a:off x="42722" y="2652347"/>
        <a:ext cx="6407431" cy="789716"/>
      </dsp:txXfrm>
    </dsp:sp>
    <dsp:sp modelId="{43E06876-C123-4A92-BB4C-C97418B970D9}">
      <dsp:nvSpPr>
        <dsp:cNvPr id="0" name=""/>
        <dsp:cNvSpPr/>
      </dsp:nvSpPr>
      <dsp:spPr>
        <a:xfrm>
          <a:off x="0" y="3484785"/>
          <a:ext cx="6492875" cy="88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14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An important reason that it was so inefficient and outdated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Lack of competition, overpaid workers, no incentives to innovate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Greek government has no money to invest in the port</a:t>
          </a:r>
        </a:p>
      </dsp:txBody>
      <dsp:txXfrm>
        <a:off x="0" y="3484785"/>
        <a:ext cx="6492875" cy="8880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91BA1-BBA8-4725-9F0F-EF3170CD89A5}">
      <dsp:nvSpPr>
        <dsp:cNvPr id="0" name=""/>
        <dsp:cNvSpPr/>
      </dsp:nvSpPr>
      <dsp:spPr>
        <a:xfrm>
          <a:off x="0" y="25190"/>
          <a:ext cx="6492875" cy="7945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China Ocean Shipping Company</a:t>
          </a:r>
        </a:p>
      </dsp:txBody>
      <dsp:txXfrm>
        <a:off x="38784" y="63974"/>
        <a:ext cx="6415307" cy="716935"/>
      </dsp:txXfrm>
    </dsp:sp>
    <dsp:sp modelId="{C82BC2F7-3BBD-4CCC-A2B8-C8F90BFCA502}">
      <dsp:nvSpPr>
        <dsp:cNvPr id="0" name=""/>
        <dsp:cNvSpPr/>
      </dsp:nvSpPr>
      <dsp:spPr>
        <a:xfrm>
          <a:off x="0" y="877293"/>
          <a:ext cx="6492875" cy="794503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 2016 COSCO Group and China Shipping Group merged to create China COSCO Shipping</a:t>
          </a:r>
        </a:p>
      </dsp:txBody>
      <dsp:txXfrm>
        <a:off x="38784" y="916077"/>
        <a:ext cx="6415307" cy="716935"/>
      </dsp:txXfrm>
    </dsp:sp>
    <dsp:sp modelId="{F3ABF855-95BA-42F7-96FE-EE81CD1BEB36}">
      <dsp:nvSpPr>
        <dsp:cNvPr id="0" name=""/>
        <dsp:cNvSpPr/>
      </dsp:nvSpPr>
      <dsp:spPr>
        <a:xfrm>
          <a:off x="0" y="1729396"/>
          <a:ext cx="6492875" cy="794503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State-owned enterprise with financial support of Chinese state-owned banks</a:t>
          </a:r>
        </a:p>
      </dsp:txBody>
      <dsp:txXfrm>
        <a:off x="38784" y="1768180"/>
        <a:ext cx="6415307" cy="716935"/>
      </dsp:txXfrm>
    </dsp:sp>
    <dsp:sp modelId="{CD16BF5D-1F61-4257-BC5C-EEFF46791038}">
      <dsp:nvSpPr>
        <dsp:cNvPr id="0" name=""/>
        <dsp:cNvSpPr/>
      </dsp:nvSpPr>
      <dsp:spPr>
        <a:xfrm>
          <a:off x="0" y="2581500"/>
          <a:ext cx="6492875" cy="794503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COSCO has been able to operate the port terminals much better than the Greek-owned terminals</a:t>
          </a:r>
        </a:p>
      </dsp:txBody>
      <dsp:txXfrm>
        <a:off x="38784" y="2620284"/>
        <a:ext cx="6415307" cy="716935"/>
      </dsp:txXfrm>
    </dsp:sp>
    <dsp:sp modelId="{D9D00C84-76CB-4C4C-95DE-D8D2C710D86C}">
      <dsp:nvSpPr>
        <dsp:cNvPr id="0" name=""/>
        <dsp:cNvSpPr/>
      </dsp:nvSpPr>
      <dsp:spPr>
        <a:xfrm>
          <a:off x="0" y="3433603"/>
          <a:ext cx="6492875" cy="794503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COSCO plans to invest nearly $1 billion over the next 10 years</a:t>
          </a:r>
        </a:p>
      </dsp:txBody>
      <dsp:txXfrm>
        <a:off x="38784" y="3472387"/>
        <a:ext cx="6415307" cy="716935"/>
      </dsp:txXfrm>
    </dsp:sp>
    <dsp:sp modelId="{B57E3C6E-2271-4AD1-A191-34BF45C4D259}">
      <dsp:nvSpPr>
        <dsp:cNvPr id="0" name=""/>
        <dsp:cNvSpPr/>
      </dsp:nvSpPr>
      <dsp:spPr>
        <a:xfrm>
          <a:off x="0" y="4285706"/>
          <a:ext cx="6492875" cy="79450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COSCO has had a presence at Piraeus since 2009 when it was leasing rights to use the terminal</a:t>
          </a:r>
        </a:p>
      </dsp:txBody>
      <dsp:txXfrm>
        <a:off x="38784" y="4324490"/>
        <a:ext cx="6415307" cy="7169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83ABB-F912-4D2D-89C7-4F6344EC0AEE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38D8F0-1A22-4D3A-88C7-E9A63325AF09}">
      <dsp:nvSpPr>
        <dsp:cNvPr id="0" name=""/>
        <dsp:cNvSpPr/>
      </dsp:nvSpPr>
      <dsp:spPr>
        <a:xfrm>
          <a:off x="0" y="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Europeans acting like ‘medieval leeches’ towards Greece while China keeps bringing money (</a:t>
          </a:r>
          <a:r>
            <a:rPr lang="en-US" sz="2300" kern="1200" dirty="0" err="1"/>
            <a:t>Douzinas</a:t>
          </a:r>
          <a:r>
            <a:rPr lang="en-US" sz="2300" kern="1200" dirty="0"/>
            <a:t>, Greek foreign affairs and defense minister)</a:t>
          </a:r>
        </a:p>
      </dsp:txBody>
      <dsp:txXfrm>
        <a:off x="0" y="0"/>
        <a:ext cx="6492875" cy="1276350"/>
      </dsp:txXfrm>
    </dsp:sp>
    <dsp:sp modelId="{88098DFB-0907-46C2-9CDB-26C61BC3800C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617DED-9C2D-49DA-A7F6-DCC44C069358}">
      <dsp:nvSpPr>
        <dsp:cNvPr id="0" name=""/>
        <dsp:cNvSpPr/>
      </dsp:nvSpPr>
      <dsp:spPr>
        <a:xfrm>
          <a:off x="0" y="12763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 Greece’s view, the EU has treated Greece very badly since the government debt crisis</a:t>
          </a:r>
        </a:p>
      </dsp:txBody>
      <dsp:txXfrm>
        <a:off x="0" y="1276350"/>
        <a:ext cx="6492875" cy="1276350"/>
      </dsp:txXfrm>
    </dsp:sp>
    <dsp:sp modelId="{79C46B27-DAD1-45D1-82E8-23913B947A3E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AAC4ED-9B29-45C8-92C6-FAF732CB07A1}">
      <dsp:nvSpPr>
        <dsp:cNvPr id="0" name=""/>
        <dsp:cNvSpPr/>
      </dsp:nvSpPr>
      <dsp:spPr>
        <a:xfrm>
          <a:off x="0" y="255270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EU bailouts didn’t help them as much as promised</a:t>
          </a:r>
        </a:p>
      </dsp:txBody>
      <dsp:txXfrm>
        <a:off x="0" y="2552700"/>
        <a:ext cx="6492875" cy="1276350"/>
      </dsp:txXfrm>
    </dsp:sp>
    <dsp:sp modelId="{94C69E87-C373-4E75-A26B-D651A64C087E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6B36947-B127-4D41-ADAE-783F4C45AC3D}">
      <dsp:nvSpPr>
        <dsp:cNvPr id="0" name=""/>
        <dsp:cNvSpPr/>
      </dsp:nvSpPr>
      <dsp:spPr>
        <a:xfrm>
          <a:off x="0" y="38290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Immigration crisis has worsened their relationship with EU</a:t>
          </a:r>
        </a:p>
      </dsp:txBody>
      <dsp:txXfrm>
        <a:off x="0" y="3829050"/>
        <a:ext cx="6492875" cy="12763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0532C-ADCB-455F-B6B0-49B70702B047}">
      <dsp:nvSpPr>
        <dsp:cNvPr id="0" name=""/>
        <dsp:cNvSpPr/>
      </dsp:nvSpPr>
      <dsp:spPr>
        <a:xfrm>
          <a:off x="0" y="27660"/>
          <a:ext cx="6492875" cy="9547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Greece and China officially established diplomatic relations in 1972</a:t>
          </a:r>
        </a:p>
      </dsp:txBody>
      <dsp:txXfrm>
        <a:off x="46606" y="74266"/>
        <a:ext cx="6399663" cy="861507"/>
      </dsp:txXfrm>
    </dsp:sp>
    <dsp:sp modelId="{9CEE48AB-BAA9-4239-819C-A28C3B2FD280}">
      <dsp:nvSpPr>
        <dsp:cNvPr id="0" name=""/>
        <dsp:cNvSpPr/>
      </dsp:nvSpPr>
      <dsp:spPr>
        <a:xfrm>
          <a:off x="0" y="1051500"/>
          <a:ext cx="6492875" cy="954719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Chinese investment has significantly influenced the relationship</a:t>
          </a:r>
        </a:p>
      </dsp:txBody>
      <dsp:txXfrm>
        <a:off x="46606" y="1098106"/>
        <a:ext cx="6399663" cy="861507"/>
      </dsp:txXfrm>
    </dsp:sp>
    <dsp:sp modelId="{5FDEF7EE-6AD8-471F-A16D-683D381A568E}">
      <dsp:nvSpPr>
        <dsp:cNvPr id="0" name=""/>
        <dsp:cNvSpPr/>
      </dsp:nvSpPr>
      <dsp:spPr>
        <a:xfrm>
          <a:off x="0" y="2075340"/>
          <a:ext cx="6492875" cy="95471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Many Greeks see China as an economic alternative to EU</a:t>
          </a:r>
        </a:p>
      </dsp:txBody>
      <dsp:txXfrm>
        <a:off x="46606" y="2121946"/>
        <a:ext cx="6399663" cy="861507"/>
      </dsp:txXfrm>
    </dsp:sp>
    <dsp:sp modelId="{3FA0C0C7-B8EB-4D74-B102-78ECE1D4EB08}">
      <dsp:nvSpPr>
        <dsp:cNvPr id="0" name=""/>
        <dsp:cNvSpPr/>
      </dsp:nvSpPr>
      <dsp:spPr>
        <a:xfrm>
          <a:off x="0" y="3099180"/>
          <a:ext cx="6492875" cy="954719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China is also seen as a threat that could eliminate even more jobs in Greece</a:t>
          </a:r>
        </a:p>
      </dsp:txBody>
      <dsp:txXfrm>
        <a:off x="46606" y="3145786"/>
        <a:ext cx="6399663" cy="861507"/>
      </dsp:txXfrm>
    </dsp:sp>
    <dsp:sp modelId="{C5E066CA-2805-4EAB-8A9E-0263DE38731C}">
      <dsp:nvSpPr>
        <dsp:cNvPr id="0" name=""/>
        <dsp:cNvSpPr/>
      </dsp:nvSpPr>
      <dsp:spPr>
        <a:xfrm>
          <a:off x="0" y="4123020"/>
          <a:ext cx="6492875" cy="95471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Most importantly, Greece needs money and is not in a position to reject Chinese investments</a:t>
          </a:r>
        </a:p>
      </dsp:txBody>
      <dsp:txXfrm>
        <a:off x="46606" y="4169626"/>
        <a:ext cx="6399663" cy="8615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D4F08-6D4F-45DE-8194-7B97D2965D4F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273883-4412-4389-A66B-809750D59B8A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COSCO’s purchase of Piraeus Port is part of China’s Belt and Road Initiative (BRI)</a:t>
          </a:r>
        </a:p>
      </dsp:txBody>
      <dsp:txXfrm>
        <a:off x="0" y="2492"/>
        <a:ext cx="6492875" cy="1700138"/>
      </dsp:txXfrm>
    </dsp:sp>
    <dsp:sp modelId="{4EC9B59C-5C80-4E3F-82AB-53E5160A8C14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2E1722-D939-471F-9929-B68EE27BC1D2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Greece is China’s maritime entrance to Southern and Eastern Europe</a:t>
          </a:r>
        </a:p>
      </dsp:txBody>
      <dsp:txXfrm>
        <a:off x="0" y="1702630"/>
        <a:ext cx="6492875" cy="1700138"/>
      </dsp:txXfrm>
    </dsp:sp>
    <dsp:sp modelId="{01ED106B-49F8-40E6-B1F7-A7453A7FD5C6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7499A0-CDD4-4CD8-B660-06D03AEB7545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China plans to invest in high-speed railways and other infrastructure in Greece and Central Europe</a:t>
          </a:r>
        </a:p>
      </dsp:txBody>
      <dsp:txXfrm>
        <a:off x="0" y="3402769"/>
        <a:ext cx="6492875" cy="17001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ABFE1-8484-43C4-9A1F-68C7C1948575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A9E53FC-11F2-48C7-B6FD-4495CD31F35F}">
      <dsp:nvSpPr>
        <dsp:cNvPr id="0" name=""/>
        <dsp:cNvSpPr/>
      </dsp:nvSpPr>
      <dsp:spPr>
        <a:xfrm>
          <a:off x="0" y="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Domestic reaction to the Chinese takeover was initially hostile, with dock workers going on a 6 week strike at the beginning of the takeover.</a:t>
          </a:r>
        </a:p>
      </dsp:txBody>
      <dsp:txXfrm>
        <a:off x="0" y="0"/>
        <a:ext cx="6492875" cy="1276350"/>
      </dsp:txXfrm>
    </dsp:sp>
    <dsp:sp modelId="{77C1C1F1-3B1F-4AE6-A8D3-BD0641286FE4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729A40-F083-4F46-8129-72AA457F61B1}">
      <dsp:nvSpPr>
        <dsp:cNvPr id="0" name=""/>
        <dsp:cNvSpPr/>
      </dsp:nvSpPr>
      <dsp:spPr>
        <a:xfrm>
          <a:off x="0" y="12763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COSCO have worked towards showing the Greek people they are there to work with them, currently employing 1200 Greek workers, with wages set at above average levels for Greece. </a:t>
          </a:r>
        </a:p>
      </dsp:txBody>
      <dsp:txXfrm>
        <a:off x="0" y="1276350"/>
        <a:ext cx="6492875" cy="1276350"/>
      </dsp:txXfrm>
    </dsp:sp>
    <dsp:sp modelId="{5710434B-F167-4C86-B06E-1EAF08BAEDF1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319D9C-BCD5-4A66-8FE6-CF125AD7EB5E}">
      <dsp:nvSpPr>
        <dsp:cNvPr id="0" name=""/>
        <dsp:cNvSpPr/>
      </dsp:nvSpPr>
      <dsp:spPr>
        <a:xfrm>
          <a:off x="0" y="255270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Initially COSCO only purchased half of the port in 2008, and since have bought up the remaining 2 piers, one of which they built, COSCO notably only hired Greek contracting firms for constructing the 3rd pier and made it a policy to work with as many Greek domestic firms as possible</a:t>
          </a:r>
        </a:p>
      </dsp:txBody>
      <dsp:txXfrm>
        <a:off x="0" y="2552700"/>
        <a:ext cx="6492875" cy="1276350"/>
      </dsp:txXfrm>
    </dsp:sp>
    <dsp:sp modelId="{4D7CF29D-99BD-4017-ABC3-DF342B5BB4BA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ED05C6-4917-4C4E-BC84-AA6C32045EC2}">
      <dsp:nvSpPr>
        <dsp:cNvPr id="0" name=""/>
        <dsp:cNvSpPr/>
      </dsp:nvSpPr>
      <dsp:spPr>
        <a:xfrm>
          <a:off x="0" y="38290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Domestically the Greek government is still committed to privatising the port entirely, with COSCO seen as the frontrunner, privatising the whole port and bringing the Chinese in as a significant investor in Greece is seen as the leftist Greek government distancing itself from the EU.</a:t>
          </a:r>
        </a:p>
      </dsp:txBody>
      <dsp:txXfrm>
        <a:off x="0" y="3829050"/>
        <a:ext cx="6492875" cy="12763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5346F-CD01-4441-8028-2E3D46F64F10}">
      <dsp:nvSpPr>
        <dsp:cNvPr id="0" name=""/>
        <dsp:cNvSpPr/>
      </dsp:nvSpPr>
      <dsp:spPr>
        <a:xfrm>
          <a:off x="0" y="87307"/>
          <a:ext cx="6492875" cy="7558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Greece’s left-wing government in principle opposes privatization</a:t>
          </a:r>
        </a:p>
      </dsp:txBody>
      <dsp:txXfrm>
        <a:off x="36896" y="124203"/>
        <a:ext cx="6419083" cy="682028"/>
      </dsp:txXfrm>
    </dsp:sp>
    <dsp:sp modelId="{A5194F99-8808-4E48-9E86-22F0DC3B2950}">
      <dsp:nvSpPr>
        <dsp:cNvPr id="0" name=""/>
        <dsp:cNvSpPr/>
      </dsp:nvSpPr>
      <dsp:spPr>
        <a:xfrm>
          <a:off x="0" y="843127"/>
          <a:ext cx="6492875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149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They have no choice but to privatize</a:t>
          </a:r>
        </a:p>
      </dsp:txBody>
      <dsp:txXfrm>
        <a:off x="0" y="843127"/>
        <a:ext cx="6492875" cy="314640"/>
      </dsp:txXfrm>
    </dsp:sp>
    <dsp:sp modelId="{BE7B1008-E670-4947-BD55-0A194F285C3E}">
      <dsp:nvSpPr>
        <dsp:cNvPr id="0" name=""/>
        <dsp:cNvSpPr/>
      </dsp:nvSpPr>
      <dsp:spPr>
        <a:xfrm>
          <a:off x="0" y="1157767"/>
          <a:ext cx="6492875" cy="75582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There are 3 terminals in the port</a:t>
          </a:r>
        </a:p>
      </dsp:txBody>
      <dsp:txXfrm>
        <a:off x="36896" y="1194663"/>
        <a:ext cx="6419083" cy="682028"/>
      </dsp:txXfrm>
    </dsp:sp>
    <dsp:sp modelId="{D7129AD2-068F-4521-A3CA-695667FCCAB6}">
      <dsp:nvSpPr>
        <dsp:cNvPr id="0" name=""/>
        <dsp:cNvSpPr/>
      </dsp:nvSpPr>
      <dsp:spPr>
        <a:xfrm>
          <a:off x="0" y="1968307"/>
          <a:ext cx="6492875" cy="7558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COSCO now operates two of them, terminals II and III</a:t>
          </a:r>
        </a:p>
      </dsp:txBody>
      <dsp:txXfrm>
        <a:off x="36896" y="2005203"/>
        <a:ext cx="6419083" cy="682028"/>
      </dsp:txXfrm>
    </dsp:sp>
    <dsp:sp modelId="{0DF34BB0-84AB-4719-9255-2C1BF650B107}">
      <dsp:nvSpPr>
        <dsp:cNvPr id="0" name=""/>
        <dsp:cNvSpPr/>
      </dsp:nvSpPr>
      <dsp:spPr>
        <a:xfrm>
          <a:off x="0" y="2778847"/>
          <a:ext cx="6492875" cy="75582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Terminal I is hardly used because it is less efficient and more outdated</a:t>
          </a:r>
        </a:p>
      </dsp:txBody>
      <dsp:txXfrm>
        <a:off x="36896" y="2815743"/>
        <a:ext cx="6419083" cy="682028"/>
      </dsp:txXfrm>
    </dsp:sp>
    <dsp:sp modelId="{8B17A39B-B16C-490B-A366-471D6F99CD4D}">
      <dsp:nvSpPr>
        <dsp:cNvPr id="0" name=""/>
        <dsp:cNvSpPr/>
      </dsp:nvSpPr>
      <dsp:spPr>
        <a:xfrm>
          <a:off x="0" y="3534667"/>
          <a:ext cx="6492875" cy="72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149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This is the one still owned by the government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Piraeus Port Authority generates 1/3 of its revenue from fees that COSCO pays to operate the other terminals</a:t>
          </a:r>
        </a:p>
      </dsp:txBody>
      <dsp:txXfrm>
        <a:off x="0" y="3534667"/>
        <a:ext cx="6492875" cy="727605"/>
      </dsp:txXfrm>
    </dsp:sp>
    <dsp:sp modelId="{1B8E6684-D8F1-4171-8326-2D58662046DD}">
      <dsp:nvSpPr>
        <dsp:cNvPr id="0" name=""/>
        <dsp:cNvSpPr/>
      </dsp:nvSpPr>
      <dsp:spPr>
        <a:xfrm>
          <a:off x="0" y="4262272"/>
          <a:ext cx="6492875" cy="7558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port is now growing faster than ever</a:t>
          </a:r>
        </a:p>
      </dsp:txBody>
      <dsp:txXfrm>
        <a:off x="36896" y="4299168"/>
        <a:ext cx="6419083" cy="6820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134B3-51A4-47EA-A9D8-123C2278C9C4}">
      <dsp:nvSpPr>
        <dsp:cNvPr id="0" name=""/>
        <dsp:cNvSpPr/>
      </dsp:nvSpPr>
      <dsp:spPr>
        <a:xfrm>
          <a:off x="0" y="112473"/>
          <a:ext cx="6492875" cy="11747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When EU wanted to condemn Chinese aggression in South China Sea, Greece voted no and prevented it</a:t>
          </a:r>
        </a:p>
      </dsp:txBody>
      <dsp:txXfrm>
        <a:off x="57347" y="169820"/>
        <a:ext cx="6378181" cy="1060059"/>
      </dsp:txXfrm>
    </dsp:sp>
    <dsp:sp modelId="{9BB73441-9E86-4147-B334-578F43291103}">
      <dsp:nvSpPr>
        <dsp:cNvPr id="0" name=""/>
        <dsp:cNvSpPr/>
      </dsp:nvSpPr>
      <dsp:spPr>
        <a:xfrm>
          <a:off x="0" y="1347706"/>
          <a:ext cx="6492875" cy="1174753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Greece has also prevented condemnation of China’s human rights violations and has voted against restrictions on Chinese investment in Europe</a:t>
          </a:r>
        </a:p>
      </dsp:txBody>
      <dsp:txXfrm>
        <a:off x="57347" y="1405053"/>
        <a:ext cx="6378181" cy="1060059"/>
      </dsp:txXfrm>
    </dsp:sp>
    <dsp:sp modelId="{368218BD-0D46-4854-A82F-518C01F2B9CD}">
      <dsp:nvSpPr>
        <dsp:cNvPr id="0" name=""/>
        <dsp:cNvSpPr/>
      </dsp:nvSpPr>
      <dsp:spPr>
        <a:xfrm>
          <a:off x="0" y="2582939"/>
          <a:ext cx="6492875" cy="1174753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China’s purchase of Piraeus port and its promised future investments are seen as the primary reason for this political support</a:t>
          </a:r>
        </a:p>
      </dsp:txBody>
      <dsp:txXfrm>
        <a:off x="57347" y="2640286"/>
        <a:ext cx="6378181" cy="1060059"/>
      </dsp:txXfrm>
    </dsp:sp>
    <dsp:sp modelId="{A25C8048-5600-4DA5-A804-D25DDA11BAE7}">
      <dsp:nvSpPr>
        <dsp:cNvPr id="0" name=""/>
        <dsp:cNvSpPr/>
      </dsp:nvSpPr>
      <dsp:spPr>
        <a:xfrm>
          <a:off x="0" y="3818173"/>
          <a:ext cx="6492875" cy="117475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China’s economic influence has given it political pull in the region</a:t>
          </a:r>
        </a:p>
      </dsp:txBody>
      <dsp:txXfrm>
        <a:off x="57347" y="3875520"/>
        <a:ext cx="6378181" cy="1060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EB844-467E-4B80-95A3-53191CA98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0C7080-3FCE-4DF6-AF80-5C66D6D79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2B985-392C-4CA8-A686-E891A06C6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8EB7-6952-40A1-93EE-914D966C3291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8B646-8E4C-4377-911F-7267BB9B3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6501D-A32F-4343-8E5F-6ACB51928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79D7-59A6-4A9A-9DD9-FE7FE59D3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3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C3629-E41D-4668-B28C-7EA7702D4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CB77F-F4B1-48E9-8BC0-30CDA7EC4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E0268-1FD4-40F1-8E6E-D328D195F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8EB7-6952-40A1-93EE-914D966C3291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B48CB-A95A-42B4-9CC2-151750DAD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A04D5-402E-4763-93A8-75014F071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79D7-59A6-4A9A-9DD9-FE7FE59D3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8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A1810E-3CF0-4ABB-93FF-77341F9137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691C30-1E86-476C-B7D4-63E94A475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312F2-3EA0-4F71-8E29-118B527FE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8EB7-6952-40A1-93EE-914D966C3291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EF9EB-90F5-41D1-BC5A-FDB85DBAD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94558-6C43-4DEA-8DF8-CDCC34946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79D7-59A6-4A9A-9DD9-FE7FE59D3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40AE-0D63-4CCE-8F21-7AB8065BE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E8291-3012-4F07-A4A8-1A37088AB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3A40F-4837-4E52-B317-36960237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8EB7-6952-40A1-93EE-914D966C3291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1F32A-B45F-484C-94AA-99B5F8370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FC011-4873-461F-8340-FC21CA6B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79D7-59A6-4A9A-9DD9-FE7FE59D3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2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B113D-3EE4-4A49-BA1C-B79023625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889BC-A614-4927-8F1B-0B14E5BA7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E53C9-3364-4697-8C79-C5D701364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8EB7-6952-40A1-93EE-914D966C3291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C9585-BE4F-445E-AD56-BDC889680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082B5-6400-4689-BF4E-8334AAC2A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79D7-59A6-4A9A-9DD9-FE7FE59D3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6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87B7A-6C3B-4914-83E3-51DC6B93B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79AAB-D826-4A29-83B0-95B369F0FC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34F97E-3E8E-47D1-90BD-E4BE2CF38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BB987-9D30-4A89-A0B1-80769FEF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8EB7-6952-40A1-93EE-914D966C3291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50B56-5745-4D05-B97A-02C6F22F5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4633B-E2D7-4763-BD59-EF39AC57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79D7-59A6-4A9A-9DD9-FE7FE59D3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5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C1AB9-9442-4130-AABB-A6D534322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49B0E-951E-4D50-ABED-EFBA8CC83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DA7CD8-51F4-48D1-8ED3-EC00CD9C7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4805FD-BC1E-49D5-B048-5768FCB71C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79D97E-F76A-40E2-8572-284890B67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1CCA83-B9D9-451B-B25B-865F4BA83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8EB7-6952-40A1-93EE-914D966C3291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2297D2-2323-4912-8DB0-4FAEE9315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AE79FA-C6CF-4336-A25D-FE6688E72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79D7-59A6-4A9A-9DD9-FE7FE59D3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1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E45FB-8537-4FD8-A549-0A06EB32B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FECED8-177B-4BED-BF3B-793B361C0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8EB7-6952-40A1-93EE-914D966C3291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E82450-25AE-4966-8938-E3E45F0D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5E472-689E-40EB-AF59-5841D87A8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79D7-59A6-4A9A-9DD9-FE7FE59D3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9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472C10-5464-4AE4-97D0-184A4B340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8EB7-6952-40A1-93EE-914D966C3291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54F315-11EA-4762-A317-9FDE7F3CB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68E752-469A-4BE2-846A-90B9C648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79D7-59A6-4A9A-9DD9-FE7FE59D3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4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65E25-661D-417E-AD01-4B5CA0F7A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B7FC8-518F-48D4-9FF0-8E0699893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9F13E-1066-4378-8323-A3F4F3AF0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195B98-40C4-4A34-995C-FE0CB1BEC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8EB7-6952-40A1-93EE-914D966C3291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A62D7-0B76-40FE-BF36-85535B8FB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AC974-C5BF-4E65-9649-545E4010B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79D7-59A6-4A9A-9DD9-FE7FE59D3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4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12204-66C0-46CE-A2BE-6E960786A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699B50-938B-446E-B1A5-7E1FEDC6D9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A2C16-CED1-44C4-A89F-DAE3DE4CB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910A8E-3A86-4696-9829-3BE2E39C2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8EB7-6952-40A1-93EE-914D966C3291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1ADEC9-9F72-4F10-8243-553A9B5B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79A9D-7CD6-4DBA-9C86-7D16864A1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79D7-59A6-4A9A-9DD9-FE7FE59D3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3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D50014-4C55-412D-AAEA-A80226B7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0E38-8145-499A-A18E-41F135FA2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0BDEB-205C-40CA-91E4-B7439278C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98EB7-6952-40A1-93EE-914D966C3291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FE905-3905-475E-8DCF-8143125BEC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FD8D8-901F-4E3D-AF61-382F37891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C79D7-59A6-4A9A-9DD9-FE7FE59D3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0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ngendael.org/sites/default/files/pdfs/Europe_and_Chinas_New_Silk_Roads_0.pdf" TargetMode="External"/><Relationship Id="rId7" Type="http://schemas.openxmlformats.org/officeDocument/2006/relationships/hyperlink" Target="http://www.spiegel.de/international/business/china-seeks-gateway-to-europe-with-greek-port-a-1027458.html" TargetMode="External"/><Relationship Id="rId2" Type="http://schemas.openxmlformats.org/officeDocument/2006/relationships/hyperlink" Target="https://www.nytimes.com/2012/10/11/business/global/chinese-company-sets-new-rhythm-in-port-of-piraeus.html?pagewanted=all&amp;login=emai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ytimes.com/2017/08/26/world/europe/greece-china-piraeus-alexis-tsipras.html" TargetMode="External"/><Relationship Id="rId5" Type="http://schemas.openxmlformats.org/officeDocument/2006/relationships/hyperlink" Target="https://www.nytimes.com/slideshow/2012/10/10/business/20121011_COSCO/s/20121011_COSCO-slide-M5ND.html" TargetMode="External"/><Relationship Id="rId4" Type="http://schemas.openxmlformats.org/officeDocument/2006/relationships/hyperlink" Target="http://www.geopolitika.hu/en/2017/03/19/the-geopolitical-significance-of-piraeus-port-to-chin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89D99E-A8F0-4F8E-92AD-B14AD0C6BE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7" b="58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DD2740-C16F-420A-84EA-48F61EE80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3700"/>
              <a:t>China’s Acquisition of Piraeus Port in Greece</a:t>
            </a:r>
            <a:endParaRPr lang="en-US" sz="3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64FFA-CAFF-4F42-91CB-29EC0E807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By Eddi Stones and Mason Hayes</a:t>
            </a:r>
          </a:p>
        </p:txBody>
      </p:sp>
      <p:cxnSp>
        <p:nvCxnSpPr>
          <p:cNvPr id="19" name="Straight Connector 17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7CD37A8-5316-4096-9E52-7B764E5C31F7}"/>
              </a:ext>
            </a:extLst>
          </p:cNvPr>
          <p:cNvSpPr txBox="1"/>
          <p:nvPr/>
        </p:nvSpPr>
        <p:spPr>
          <a:xfrm>
            <a:off x="304800" y="6119906"/>
            <a:ext cx="288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Photo from New York Times</a:t>
            </a:r>
          </a:p>
        </p:txBody>
      </p:sp>
    </p:spTree>
    <p:extLst>
      <p:ext uri="{BB962C8B-B14F-4D97-AF65-F5344CB8AC3E}">
        <p14:creationId xmlns:p14="http://schemas.microsoft.com/office/powerpoint/2010/main" val="4122436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boat in the water&#10;&#10;Description generated with high confidence">
            <a:extLst>
              <a:ext uri="{FF2B5EF4-FFF2-40B4-BE49-F238E27FC236}">
                <a16:creationId xmlns:a16="http://schemas.microsoft.com/office/drawing/2014/main" id="{213DBD09-6D90-43C2-B00B-FABA10133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6" y="80296"/>
            <a:ext cx="11458936" cy="669740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9CF3ADF-B170-44A4-8544-A0A490478BF9}"/>
              </a:ext>
            </a:extLst>
          </p:cNvPr>
          <p:cNvSpPr txBox="1"/>
          <p:nvPr/>
        </p:nvSpPr>
        <p:spPr>
          <a:xfrm>
            <a:off x="8513180" y="6193452"/>
            <a:ext cx="286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Photo from New York Times</a:t>
            </a:r>
          </a:p>
        </p:txBody>
      </p:sp>
    </p:spTree>
    <p:extLst>
      <p:ext uri="{BB962C8B-B14F-4D97-AF65-F5344CB8AC3E}">
        <p14:creationId xmlns:p14="http://schemas.microsoft.com/office/powerpoint/2010/main" val="773145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A86187-A803-4710-949E-53E45C0A6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China vs EU: Changing Political Scene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41E6E6-C8B7-4B8C-9196-A68836FC17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771373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4096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CD69E6-522D-40B9-A7D4-514E3CB6D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What Will Come Next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7B00FE-736F-4829-AE0F-2BD2F7697C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662671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1240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EC97-BFEA-4FA8-85DB-CE2EEED4D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F668D-5409-4D2D-A307-660251B96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100" dirty="0"/>
              <a:t>Alderman, Liz. "Chinese Company Sets New Rhythm in Port of Piraeus." The New York Times. October 10, 2012. </a:t>
            </a:r>
            <a:r>
              <a:rPr lang="en-US" sz="1100" dirty="0">
                <a:hlinkClick r:id="rId2"/>
              </a:rPr>
              <a:t>https://www.nytimes.com/2012/10/11/business/global/chinese-company-sets-new-rhythm-in-port-of-piraeus.html?pagewanted=all&amp;login=email</a:t>
            </a:r>
            <a:r>
              <a:rPr lang="en-US" sz="1100" dirty="0"/>
              <a:t>.</a:t>
            </a:r>
          </a:p>
          <a:p>
            <a:r>
              <a:rPr lang="en-US" sz="1100" dirty="0"/>
              <a:t>Europe and China’s New Silk Roads Edited by: Frans-Paul van der </a:t>
            </a:r>
            <a:r>
              <a:rPr lang="en-US" sz="1100" dirty="0" err="1"/>
              <a:t>Putten</a:t>
            </a:r>
            <a:r>
              <a:rPr lang="en-US" sz="1100" dirty="0"/>
              <a:t> John Seaman </a:t>
            </a:r>
            <a:r>
              <a:rPr lang="en-US" sz="1100" dirty="0" err="1"/>
              <a:t>Mikko</a:t>
            </a:r>
            <a:r>
              <a:rPr lang="en-US" sz="1100" dirty="0"/>
              <a:t> </a:t>
            </a:r>
            <a:r>
              <a:rPr lang="en-US" sz="1100" dirty="0" err="1"/>
              <a:t>Huotari</a:t>
            </a:r>
            <a:r>
              <a:rPr lang="en-US" sz="1100" dirty="0"/>
              <a:t> Alice Ekman Miguel Otero-Iglesias ETNC Report December 2016 (</a:t>
            </a:r>
            <a:r>
              <a:rPr lang="en-US" sz="1100" dirty="0">
                <a:hlinkClick r:id="rId3"/>
              </a:rPr>
              <a:t>https://www.clingendael.org/sites/default/files/pdfs/Europe_and_Chinas_New_Silk_Roads_0.pdf</a:t>
            </a:r>
            <a:r>
              <a:rPr lang="en-US" sz="1100" dirty="0"/>
              <a:t>), pg. 30-34.</a:t>
            </a:r>
          </a:p>
          <a:p>
            <a:r>
              <a:rPr lang="en-US" sz="1100" dirty="0" err="1"/>
              <a:t>Fanni</a:t>
            </a:r>
            <a:r>
              <a:rPr lang="en-US" sz="1100" dirty="0"/>
              <a:t>, </a:t>
            </a:r>
            <a:r>
              <a:rPr lang="en-US" sz="1100" dirty="0" err="1"/>
              <a:t>Maráczi</a:t>
            </a:r>
            <a:r>
              <a:rPr lang="en-US" sz="1100" dirty="0"/>
              <a:t>, </a:t>
            </a:r>
            <a:r>
              <a:rPr lang="en-US" sz="1100" dirty="0" err="1"/>
              <a:t>Eszterhai</a:t>
            </a:r>
            <a:r>
              <a:rPr lang="en-US" sz="1100" dirty="0"/>
              <a:t> Viktor, </a:t>
            </a:r>
            <a:r>
              <a:rPr lang="en-US" sz="1100" dirty="0" err="1"/>
              <a:t>Klemensits</a:t>
            </a:r>
            <a:r>
              <a:rPr lang="en-US" sz="1100" dirty="0"/>
              <a:t> </a:t>
            </a:r>
            <a:r>
              <a:rPr lang="en-US" sz="1100" dirty="0" err="1"/>
              <a:t>Péter</a:t>
            </a:r>
            <a:r>
              <a:rPr lang="en-US" sz="1100" dirty="0"/>
              <a:t>, and Anton </a:t>
            </a:r>
            <a:r>
              <a:rPr lang="en-US" sz="1100" dirty="0" err="1"/>
              <a:t>Bendarzsevszkij</a:t>
            </a:r>
            <a:r>
              <a:rPr lang="en-US" sz="1100" dirty="0"/>
              <a:t>. "The Geopolitical Significance of Piraeus Port to China." PAGEO Geopolitical Institute. March 19, 2017. </a:t>
            </a:r>
            <a:r>
              <a:rPr lang="en-US" sz="1100" dirty="0">
                <a:hlinkClick r:id="rId4"/>
              </a:rPr>
              <a:t>http://www.geopolitika.hu/en/2017/03/19/the-geopolitical-significance-of-piraeus-port-to-china/</a:t>
            </a:r>
            <a:r>
              <a:rPr lang="en-US" sz="1100" dirty="0"/>
              <a:t>.</a:t>
            </a:r>
          </a:p>
          <a:p>
            <a:r>
              <a:rPr lang="en-US" sz="1100" dirty="0"/>
              <a:t>"Greek Port Succeeds Under Chinese Leadership." The New York Times. August 23, 2015. </a:t>
            </a:r>
            <a:r>
              <a:rPr lang="en-US" sz="1100" dirty="0">
                <a:hlinkClick r:id="rId5"/>
              </a:rPr>
              <a:t>https://www.nytimes.com/slideshow/2012/10/10/business/20121011_COSCO/s/20121011_COSCO-slide-M5ND.html</a:t>
            </a:r>
            <a:r>
              <a:rPr lang="en-US" sz="1100" dirty="0"/>
              <a:t>.</a:t>
            </a:r>
          </a:p>
          <a:p>
            <a:r>
              <a:rPr lang="en-US" sz="1100" dirty="0"/>
              <a:t>Horowitz, Jason, and Liz Alderman. "Chastised by E.U., a Resentful Greece Embraces China's Cash and Interests." The New York Times. August 26, 2017. </a:t>
            </a:r>
            <a:r>
              <a:rPr lang="en-US" sz="1100" dirty="0">
                <a:hlinkClick r:id="rId6"/>
              </a:rPr>
              <a:t>https://www.nytimes.com/2017/08/26/world/europe/greece-china-piraeus-alexis-tsipras.html</a:t>
            </a:r>
            <a:r>
              <a:rPr lang="en-US" sz="1100" dirty="0"/>
              <a:t>.</a:t>
            </a:r>
          </a:p>
          <a:p>
            <a:r>
              <a:rPr lang="en-US" sz="1100" dirty="0" err="1"/>
              <a:t>Smoltczyk</a:t>
            </a:r>
            <a:r>
              <a:rPr lang="en-US" sz="1100" dirty="0"/>
              <a:t>, Alexander. "One Port, Two Worlds: China Seeks Dominance in Athens Harbor - SPIEGEL ONLINE - International." SPIEGEL ONLINE. April 09, 2015. </a:t>
            </a:r>
            <a:r>
              <a:rPr lang="en-US" sz="1100" dirty="0">
                <a:hlinkClick r:id="rId7"/>
              </a:rPr>
              <a:t>http://www.spiegel.de/international/business/china-seeks-gateway-to-europe-with-greek-port-a-1027458.html</a:t>
            </a:r>
            <a:r>
              <a:rPr lang="en-US" sz="1100" dirty="0"/>
              <a:t>.</a:t>
            </a:r>
          </a:p>
          <a:p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25848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EA3120-BE2E-4E09-9C1A-318623D52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Piraeus’ Historical and Contemporary Importance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C34146-013E-4FBD-8E38-55D8B77E7E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96468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6401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845402-730E-43D8-9B8E-3EF9FD60C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Greek Financial Crisis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88983E6-D869-45C1-9BCC-1DF1B8D905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255947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6240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BE60FB-38A0-4300-8F87-81A1DB88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COSCO’s Significance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97E1E19-49E5-46AD-9DFB-502CC8D39C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068662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819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8580378-BC2D-4B06-BABF-23C1CC404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Greek View of EU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8BF620-EBAB-485B-87BB-95117B25D4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474512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3412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F93C0D9-50F0-4878-A452-6E0167734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Greece’s Relationship with China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2970C2-D976-4F7C-A976-3B391AE427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045089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7665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577865A-A581-44C5-A27B-46B0F3E35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China’s Goal in Greece and Europe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DAEEDF-EFE8-4118-83F3-3E4620B8A4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185335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5222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E7AAF2-D3CC-4F35-80BE-D17FFB4BD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Greece’s Reaction to Chinese Investment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B79BA1-B9B2-4601-A730-2C926E792B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816985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8812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190DDF-8448-4A27-9994-BA8593047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Outcome of Piraeus Port Acquisition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60CA5A46-8F77-4CF1-A74A-70FBCA20FC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56436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5537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1086</Words>
  <Application>Microsoft Office PowerPoint</Application>
  <PresentationFormat>Widescreen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China’s Acquisition of Piraeus Port in Greece</vt:lpstr>
      <vt:lpstr>Piraeus’ Historical and Contemporary Importance</vt:lpstr>
      <vt:lpstr>Greek Financial Crisis</vt:lpstr>
      <vt:lpstr>COSCO’s Significance</vt:lpstr>
      <vt:lpstr>Greek View of EU</vt:lpstr>
      <vt:lpstr>Greece’s Relationship with China</vt:lpstr>
      <vt:lpstr>China’s Goal in Greece and Europe</vt:lpstr>
      <vt:lpstr>Greece’s Reaction to Chinese Investment</vt:lpstr>
      <vt:lpstr>Outcome of Piraeus Port Acquisition</vt:lpstr>
      <vt:lpstr>PowerPoint Presentation</vt:lpstr>
      <vt:lpstr>China vs EU: Changing Political Scene</vt:lpstr>
      <vt:lpstr>What Will Come Next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China’s Acquisition of Piraeus Port in Greece</dc:title>
  <dc:creator>Hayes, Mason R.</dc:creator>
  <cp:lastModifiedBy>Hayes, Mason R.</cp:lastModifiedBy>
  <cp:revision>72</cp:revision>
  <dcterms:created xsi:type="dcterms:W3CDTF">2018-11-06T12:20:40Z</dcterms:created>
  <dcterms:modified xsi:type="dcterms:W3CDTF">2018-11-19T12:47:51Z</dcterms:modified>
</cp:coreProperties>
</file>