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0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90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6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6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0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250909A-8F6E-40C8-96C0-8D2C9A2C2474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5C964F5-8512-417F-8C60-3335E468B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7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>předminulý čas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err="1"/>
              <a:t>Le</a:t>
            </a:r>
            <a:r>
              <a:rPr lang="cs-CZ" sz="2400" dirty="0"/>
              <a:t> plus-</a:t>
            </a:r>
            <a:r>
              <a:rPr lang="cs-CZ" sz="2400" dirty="0" err="1"/>
              <a:t>que</a:t>
            </a:r>
            <a:r>
              <a:rPr lang="cs-CZ" sz="2400" dirty="0"/>
              <a:t>-</a:t>
            </a:r>
            <a:r>
              <a:rPr lang="cs-CZ" sz="2400" dirty="0" err="1"/>
              <a:t>parfait</a:t>
            </a:r>
            <a:endParaRPr lang="cs-CZ" dirty="0" smtClean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"/>
    </mc:Choice>
    <mc:Fallback xmlns="">
      <p:transition spd="slow" advTm="10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925286"/>
          </a:xfrm>
        </p:spPr>
        <p:txBody>
          <a:bodyPr/>
          <a:lstStyle/>
          <a:p>
            <a:pPr algn="ctr"/>
            <a:r>
              <a:rPr lang="cs-CZ" dirty="0" smtClean="0"/>
              <a:t>Tvoření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r>
              <a:rPr lang="cs-CZ" sz="2400" dirty="0" smtClean="0"/>
              <a:t>					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</a:t>
            </a:r>
          </a:p>
          <a:p>
            <a:pPr marL="0" indent="0">
              <a:buNone/>
            </a:pPr>
            <a:r>
              <a:rPr lang="cs-CZ" sz="2400" dirty="0"/>
              <a:t>    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927" y="1775232"/>
            <a:ext cx="2570559" cy="20240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68451" y="2122811"/>
            <a:ext cx="2204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pomocné sloveso </a:t>
            </a:r>
            <a:endParaRPr lang="cs-CZ" dirty="0"/>
          </a:p>
          <a:p>
            <a:pPr algn="ctr"/>
            <a:r>
              <a:rPr lang="cs-CZ" b="1" dirty="0"/>
              <a:t>      </a:t>
            </a:r>
            <a:endParaRPr lang="cs-CZ" b="1" dirty="0" smtClean="0"/>
          </a:p>
          <a:p>
            <a:pPr algn="ctr"/>
            <a:r>
              <a:rPr lang="cs-CZ" b="1" dirty="0"/>
              <a:t> </a:t>
            </a:r>
            <a:r>
              <a:rPr lang="cs-CZ" b="1" dirty="0" smtClean="0"/>
              <a:t>      </a:t>
            </a:r>
            <a:r>
              <a:rPr lang="en-US" b="1" dirty="0" smtClean="0"/>
              <a:t>ê</a:t>
            </a:r>
            <a:r>
              <a:rPr lang="cs-CZ" b="1" err="1"/>
              <a:t>tre</a:t>
            </a:r>
            <a:r>
              <a:rPr lang="cs-CZ" b="1"/>
              <a:t> </a:t>
            </a:r>
            <a:r>
              <a:rPr lang="cs-CZ" smtClean="0"/>
              <a:t>nebo </a:t>
            </a:r>
            <a:r>
              <a:rPr lang="cs-CZ" b="1" dirty="0" err="1"/>
              <a:t>avoir</a:t>
            </a:r>
            <a:r>
              <a:rPr lang="cs-CZ" dirty="0"/>
              <a:t> 		</a:t>
            </a:r>
            <a:endParaRPr lang="cs-CZ" dirty="0" smtClean="0"/>
          </a:p>
          <a:p>
            <a:pPr algn="ctr"/>
            <a:r>
              <a:rPr lang="cs-CZ" smtClean="0"/>
              <a:t>v imparfait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4568066" y="2404275"/>
            <a:ext cx="74295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+</a:t>
            </a:r>
            <a:endParaRPr lang="cs-CZ" sz="5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301" y="1849451"/>
            <a:ext cx="2543070" cy="202404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20513" y="2404275"/>
            <a:ext cx="186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smtClean="0"/>
              <a:t>příčestí minulé</a:t>
            </a:r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3241369" y="4081543"/>
            <a:ext cx="3396344" cy="20253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j</a:t>
            </a:r>
            <a:r>
              <a:rPr lang="cs-CZ" sz="2800" b="1" dirty="0" err="1" smtClean="0">
                <a:solidFill>
                  <a:schemeClr val="tx1"/>
                </a:solidFill>
              </a:rPr>
              <a:t>’</a:t>
            </a:r>
            <a:r>
              <a:rPr lang="cs-CZ" sz="2800" b="1" dirty="0" err="1" smtClean="0">
                <a:solidFill>
                  <a:srgbClr val="00B050"/>
                </a:solidFill>
              </a:rPr>
              <a:t>avais</a:t>
            </a: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rgbClr val="FFC000"/>
                </a:solidFill>
              </a:rPr>
              <a:t>mangé</a:t>
            </a:r>
            <a:endParaRPr lang="cs-CZ" sz="2800" dirty="0"/>
          </a:p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j</a:t>
            </a:r>
            <a:r>
              <a:rPr lang="cs-CZ" sz="2800" b="1" dirty="0" err="1" smtClean="0">
                <a:solidFill>
                  <a:schemeClr val="tx1"/>
                </a:solidFill>
              </a:rPr>
              <a:t>’</a:t>
            </a:r>
            <a:r>
              <a:rPr lang="cs-CZ" sz="2800" b="1" dirty="0" err="1" smtClean="0">
                <a:solidFill>
                  <a:srgbClr val="00B050"/>
                </a:solidFill>
              </a:rPr>
              <a:t>étais</a:t>
            </a:r>
            <a:r>
              <a:rPr lang="cs-CZ" sz="2800" b="1" dirty="0" smtClean="0"/>
              <a:t> </a:t>
            </a:r>
            <a:r>
              <a:rPr lang="cs-CZ" sz="2800" b="1" dirty="0" err="1">
                <a:solidFill>
                  <a:srgbClr val="FFC000"/>
                </a:solidFill>
              </a:rPr>
              <a:t>allé</a:t>
            </a:r>
            <a:r>
              <a:rPr lang="cs-CZ" sz="2800" b="1" dirty="0">
                <a:solidFill>
                  <a:srgbClr val="FFC000"/>
                </a:solidFill>
              </a:rPr>
              <a:t>(e)</a:t>
            </a:r>
          </a:p>
          <a:p>
            <a:pPr algn="ctr"/>
            <a:endParaRPr lang="cs-CZ" dirty="0"/>
          </a:p>
        </p:txBody>
      </p:sp>
      <p:pic>
        <p:nvPicPr>
          <p:cNvPr id="10" name="Zvu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7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1"/>
    </mc:Choice>
    <mc:Fallback xmlns="">
      <p:transition spd="slow" advTm="17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"/>
            <a:r>
              <a:rPr lang="cs-CZ" sz="4000" i="1" dirty="0" smtClean="0">
                <a:solidFill>
                  <a:srgbClr val="00B050"/>
                </a:solidFill>
              </a:rPr>
              <a:t>Příklady </a:t>
            </a:r>
            <a:r>
              <a:rPr lang="cs-CZ" sz="4000" i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2057400"/>
            <a:ext cx="8021708" cy="4365702"/>
          </a:xfrm>
        </p:spPr>
        <p:txBody>
          <a:bodyPr/>
          <a:lstStyle/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err="1"/>
              <a:t>j</a:t>
            </a:r>
            <a:r>
              <a:rPr lang="cs-CZ" dirty="0" err="1" smtClean="0"/>
              <a:t>’avais</a:t>
            </a:r>
            <a:r>
              <a:rPr lang="cs-CZ" dirty="0" smtClean="0"/>
              <a:t> </a:t>
            </a:r>
            <a:r>
              <a:rPr lang="cs-CZ" dirty="0" err="1" smtClean="0"/>
              <a:t>travaillé</a:t>
            </a:r>
            <a:r>
              <a:rPr lang="cs-CZ" dirty="0" smtClean="0"/>
              <a:t>			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étions</a:t>
            </a:r>
            <a:r>
              <a:rPr lang="cs-CZ" dirty="0" smtClean="0"/>
              <a:t> </a:t>
            </a:r>
            <a:r>
              <a:rPr lang="cs-CZ" dirty="0" err="1" smtClean="0"/>
              <a:t>partis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tu </a:t>
            </a:r>
            <a:r>
              <a:rPr lang="cs-CZ" dirty="0" err="1" smtClean="0"/>
              <a:t>avais</a:t>
            </a:r>
            <a:r>
              <a:rPr lang="cs-CZ" dirty="0" smtClean="0"/>
              <a:t> </a:t>
            </a:r>
            <a:r>
              <a:rPr lang="cs-CZ" dirty="0" err="1" smtClean="0"/>
              <a:t>réfléchi</a:t>
            </a:r>
            <a:r>
              <a:rPr lang="cs-CZ" dirty="0" smtClean="0"/>
              <a:t>		vous vous </a:t>
            </a:r>
            <a:r>
              <a:rPr lang="cs-CZ" dirty="0" err="1" smtClean="0"/>
              <a:t>étiez</a:t>
            </a:r>
            <a:r>
              <a:rPr lang="cs-CZ" dirty="0" smtClean="0"/>
              <a:t> </a:t>
            </a:r>
            <a:r>
              <a:rPr lang="cs-CZ" dirty="0" err="1" smtClean="0"/>
              <a:t>réunis</a:t>
            </a:r>
            <a:endParaRPr lang="cs-CZ" dirty="0" smtClean="0"/>
          </a:p>
          <a:p>
            <a:pPr marL="45720" indent="0">
              <a:buNone/>
            </a:pP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avait</a:t>
            </a:r>
            <a:r>
              <a:rPr lang="cs-CZ" dirty="0" smtClean="0"/>
              <a:t> </a:t>
            </a:r>
            <a:r>
              <a:rPr lang="cs-CZ" dirty="0" err="1" smtClean="0"/>
              <a:t>discuté</a:t>
            </a:r>
            <a:r>
              <a:rPr lang="cs-CZ" dirty="0" smtClean="0"/>
              <a:t>			</a:t>
            </a: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s’étaient</a:t>
            </a:r>
            <a:r>
              <a:rPr lang="cs-CZ" dirty="0" smtClean="0"/>
              <a:t> </a:t>
            </a:r>
            <a:r>
              <a:rPr lang="cs-CZ" dirty="0" err="1" smtClean="0"/>
              <a:t>adressés</a:t>
            </a:r>
            <a:endParaRPr lang="cs-CZ" dirty="0" smtClean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je </a:t>
            </a:r>
            <a:r>
              <a:rPr lang="cs-CZ" dirty="0" err="1" smtClean="0"/>
              <a:t>n’avais</a:t>
            </a:r>
            <a:r>
              <a:rPr lang="cs-CZ" dirty="0" smtClean="0"/>
              <a:t> pas </a:t>
            </a:r>
            <a:r>
              <a:rPr lang="cs-CZ" dirty="0" err="1" smtClean="0"/>
              <a:t>travaillé</a:t>
            </a:r>
            <a:r>
              <a:rPr lang="cs-CZ" dirty="0" smtClean="0"/>
              <a:t>		</a:t>
            </a:r>
            <a:r>
              <a:rPr lang="cs-CZ" dirty="0" err="1" smtClean="0"/>
              <a:t>ils</a:t>
            </a:r>
            <a:r>
              <a:rPr lang="cs-CZ" dirty="0" smtClean="0"/>
              <a:t> ne </a:t>
            </a:r>
            <a:r>
              <a:rPr lang="cs-CZ" dirty="0" err="1" smtClean="0"/>
              <a:t>s’étaient</a:t>
            </a:r>
            <a:r>
              <a:rPr lang="cs-CZ" dirty="0" smtClean="0"/>
              <a:t> pas </a:t>
            </a:r>
            <a:r>
              <a:rPr lang="cs-CZ" dirty="0" err="1" smtClean="0"/>
              <a:t>adressés</a:t>
            </a: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6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3"/>
    </mc:Choice>
    <mc:Fallback xmlns="">
      <p:transition spd="slow" advTm="1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524000" y="4855029"/>
            <a:ext cx="720836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lů 10"/>
          <p:cNvSpPr/>
          <p:nvPr/>
        </p:nvSpPr>
        <p:spPr>
          <a:xfrm>
            <a:off x="1970314" y="3526971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93" y="3810000"/>
            <a:ext cx="389156" cy="7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52" y="3810000"/>
            <a:ext cx="389281" cy="7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3785990"/>
            <a:ext cx="390525" cy="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ál 13"/>
          <p:cNvSpPr/>
          <p:nvPr/>
        </p:nvSpPr>
        <p:spPr>
          <a:xfrm>
            <a:off x="1319687" y="2361284"/>
            <a:ext cx="1785883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8" y="275997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767168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67" y="28003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8076417" y="308240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futur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81675" y="306365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présent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785940" y="304922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assé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354862" y="269081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 smtClean="0">
                <a:solidFill>
                  <a:srgbClr val="C00000"/>
                </a:solidFill>
              </a:rPr>
              <a:t>lus-</a:t>
            </a:r>
            <a:r>
              <a:rPr lang="cs-CZ" b="1" dirty="0" err="1" smtClean="0">
                <a:solidFill>
                  <a:srgbClr val="C00000"/>
                </a:solidFill>
              </a:rPr>
              <a:t>que</a:t>
            </a:r>
            <a:r>
              <a:rPr lang="cs-CZ" b="1" dirty="0" smtClean="0">
                <a:solidFill>
                  <a:srgbClr val="C00000"/>
                </a:solidFill>
              </a:rPr>
              <a:t>-</a:t>
            </a:r>
            <a:r>
              <a:rPr lang="cs-CZ" b="1" dirty="0" err="1" smtClean="0">
                <a:solidFill>
                  <a:srgbClr val="C00000"/>
                </a:solidFill>
              </a:rPr>
              <a:t>parfait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"/>
    </mc:Choice>
    <mc:Fallback xmlns="">
      <p:transition spd="slow" advTm="1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děj, který skončil dříve, než nastal jiný minulý děj</a:t>
            </a:r>
          </a:p>
          <a:p>
            <a:pPr marL="45720" indent="0">
              <a:buNone/>
            </a:pP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m’a</a:t>
            </a:r>
            <a:r>
              <a:rPr lang="cs-CZ" dirty="0" smtClean="0"/>
              <a:t> </a:t>
            </a:r>
            <a:r>
              <a:rPr lang="cs-CZ" dirty="0" err="1" smtClean="0"/>
              <a:t>rendu</a:t>
            </a:r>
            <a:r>
              <a:rPr lang="cs-CZ" dirty="0" smtClean="0"/>
              <a:t> les </a:t>
            </a:r>
            <a:r>
              <a:rPr lang="cs-CZ" dirty="0" err="1" smtClean="0"/>
              <a:t>documents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je </a:t>
            </a:r>
            <a:r>
              <a:rPr lang="cs-CZ" dirty="0" err="1" smtClean="0"/>
              <a:t>lui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avais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</a:t>
            </a:r>
            <a:r>
              <a:rPr lang="fr-FR" dirty="0" smtClean="0">
                <a:solidFill>
                  <a:srgbClr val="FF0000"/>
                </a:solidFill>
              </a:rPr>
              <a:t>ê</a:t>
            </a:r>
            <a:r>
              <a:rPr lang="cs-CZ" dirty="0" err="1" smtClean="0">
                <a:solidFill>
                  <a:srgbClr val="FF0000"/>
                </a:solidFill>
              </a:rPr>
              <a:t>tés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il</a:t>
            </a:r>
            <a:r>
              <a:rPr lang="cs-CZ" dirty="0" smtClean="0"/>
              <a:t> y a 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semaine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smtClean="0"/>
              <a:t>Je </a:t>
            </a:r>
            <a:r>
              <a:rPr lang="cs-CZ" dirty="0" err="1" smtClean="0"/>
              <a:t>suis</a:t>
            </a:r>
            <a:r>
              <a:rPr lang="cs-CZ" dirty="0" smtClean="0"/>
              <a:t> </a:t>
            </a:r>
            <a:r>
              <a:rPr lang="cs-CZ" dirty="0" err="1" smtClean="0"/>
              <a:t>arrivée</a:t>
            </a:r>
            <a:r>
              <a:rPr lang="cs-CZ" dirty="0" smtClean="0"/>
              <a:t> au </a:t>
            </a:r>
            <a:r>
              <a:rPr lang="cs-CZ" dirty="0" err="1" smtClean="0"/>
              <a:t>travail</a:t>
            </a:r>
            <a:r>
              <a:rPr lang="cs-CZ" dirty="0" smtClean="0"/>
              <a:t> en </a:t>
            </a:r>
            <a:r>
              <a:rPr lang="cs-CZ" dirty="0" err="1" smtClean="0"/>
              <a:t>retard</a:t>
            </a:r>
            <a:r>
              <a:rPr lang="cs-CZ" dirty="0" smtClean="0"/>
              <a:t> parce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j’avais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manqué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mon</a:t>
            </a:r>
            <a:r>
              <a:rPr lang="cs-CZ" dirty="0" smtClean="0"/>
              <a:t> bus.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(velmi rychlé) ukončení děje</a:t>
            </a:r>
          </a:p>
          <a:p>
            <a:pPr marL="45720" indent="0">
              <a:buNone/>
            </a:pPr>
            <a:r>
              <a:rPr lang="cs-CZ" dirty="0" smtClean="0"/>
              <a:t>David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travailleur</a:t>
            </a:r>
            <a:r>
              <a:rPr lang="cs-CZ" dirty="0" smtClean="0"/>
              <a:t> </a:t>
            </a:r>
            <a:r>
              <a:rPr lang="cs-CZ" dirty="0" err="1" smtClean="0"/>
              <a:t>efficace</a:t>
            </a:r>
            <a:r>
              <a:rPr lang="cs-CZ" dirty="0" smtClean="0"/>
              <a:t>. En </a:t>
            </a:r>
            <a:r>
              <a:rPr lang="cs-CZ" dirty="0" err="1" smtClean="0"/>
              <a:t>un</a:t>
            </a:r>
            <a:r>
              <a:rPr lang="cs-CZ" dirty="0" smtClean="0"/>
              <a:t> quart </a:t>
            </a:r>
            <a:r>
              <a:rPr lang="cs-CZ" dirty="0" err="1" smtClean="0"/>
              <a:t>d’heure</a:t>
            </a:r>
            <a:r>
              <a:rPr lang="cs-CZ" dirty="0" smtClean="0"/>
              <a:t>,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avait</a:t>
            </a:r>
            <a:r>
              <a:rPr lang="cs-CZ" dirty="0" smtClean="0"/>
              <a:t> </a:t>
            </a:r>
            <a:r>
              <a:rPr lang="cs-CZ" dirty="0" err="1" smtClean="0"/>
              <a:t>tout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préparé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r>
              <a:rPr lang="cs-CZ" dirty="0" smtClean="0"/>
              <a:t>A 16 </a:t>
            </a:r>
            <a:r>
              <a:rPr lang="cs-CZ" dirty="0" err="1" smtClean="0"/>
              <a:t>heures</a:t>
            </a:r>
            <a:r>
              <a:rPr lang="cs-CZ" dirty="0" smtClean="0"/>
              <a:t>, </a:t>
            </a:r>
            <a:r>
              <a:rPr lang="cs-CZ" dirty="0" err="1" smtClean="0"/>
              <a:t>tous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étaient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partis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9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0"/>
    </mc:Choice>
    <mc:Fallback xmlns="">
      <p:transition spd="slow" advTm="3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8" y="609601"/>
            <a:ext cx="8023860" cy="57242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88" y="1260088"/>
            <a:ext cx="8021708" cy="5263375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výčitka</a:t>
            </a:r>
          </a:p>
          <a:p>
            <a:pPr marL="45720" indent="0">
              <a:buNone/>
            </a:pPr>
            <a:r>
              <a:rPr lang="cs-CZ" dirty="0" smtClean="0"/>
              <a:t>Si tu </a:t>
            </a:r>
            <a:r>
              <a:rPr lang="cs-CZ" dirty="0" err="1" smtClean="0"/>
              <a:t>avais</a:t>
            </a:r>
            <a:r>
              <a:rPr lang="cs-CZ" dirty="0" smtClean="0"/>
              <a:t> </a:t>
            </a:r>
            <a:r>
              <a:rPr lang="cs-CZ" dirty="0" err="1" smtClean="0"/>
              <a:t>suivi</a:t>
            </a:r>
            <a:r>
              <a:rPr lang="cs-CZ" dirty="0" smtClean="0"/>
              <a:t> son </a:t>
            </a:r>
            <a:r>
              <a:rPr lang="cs-CZ" dirty="0" err="1" smtClean="0"/>
              <a:t>conseil</a:t>
            </a:r>
            <a:r>
              <a:rPr lang="cs-CZ" dirty="0" smtClean="0"/>
              <a:t> !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lítost</a:t>
            </a:r>
          </a:p>
          <a:p>
            <a:pPr marL="45720" indent="0">
              <a:buNone/>
            </a:pPr>
            <a:r>
              <a:rPr lang="cs-CZ" dirty="0" err="1" smtClean="0"/>
              <a:t>Ah</a:t>
            </a:r>
            <a:r>
              <a:rPr lang="cs-CZ" dirty="0" smtClean="0"/>
              <a:t> si </a:t>
            </a:r>
            <a:r>
              <a:rPr lang="cs-CZ" dirty="0" err="1" smtClean="0"/>
              <a:t>j’avais</a:t>
            </a:r>
            <a:r>
              <a:rPr lang="cs-CZ" dirty="0" smtClean="0"/>
              <a:t> </a:t>
            </a:r>
            <a:r>
              <a:rPr lang="cs-CZ" dirty="0" err="1" smtClean="0"/>
              <a:t>su</a:t>
            </a:r>
            <a:r>
              <a:rPr lang="cs-CZ" dirty="0" smtClean="0"/>
              <a:t> !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velmi zdvořilá žádost</a:t>
            </a:r>
          </a:p>
          <a:p>
            <a:pPr marL="45720" indent="0">
              <a:buNone/>
            </a:pPr>
            <a:r>
              <a:rPr lang="cs-CZ" dirty="0" err="1" smtClean="0"/>
              <a:t>J’étais</a:t>
            </a:r>
            <a:r>
              <a:rPr lang="cs-CZ" dirty="0" smtClean="0"/>
              <a:t> </a:t>
            </a:r>
            <a:r>
              <a:rPr lang="cs-CZ" dirty="0" err="1" smtClean="0"/>
              <a:t>juste</a:t>
            </a:r>
            <a:r>
              <a:rPr lang="cs-CZ" dirty="0" smtClean="0"/>
              <a:t> </a:t>
            </a:r>
            <a:r>
              <a:rPr lang="cs-CZ" dirty="0" err="1" smtClean="0"/>
              <a:t>venu</a:t>
            </a:r>
            <a:r>
              <a:rPr lang="cs-CZ" dirty="0" smtClean="0"/>
              <a:t> vous </a:t>
            </a:r>
            <a:r>
              <a:rPr lang="cs-CZ" dirty="0" err="1" smtClean="0"/>
              <a:t>demander</a:t>
            </a:r>
            <a:r>
              <a:rPr lang="cs-CZ" dirty="0" smtClean="0"/>
              <a:t> si vous </a:t>
            </a:r>
            <a:r>
              <a:rPr lang="cs-CZ" dirty="0" err="1" smtClean="0"/>
              <a:t>pouviez</a:t>
            </a:r>
            <a:r>
              <a:rPr lang="cs-CZ" dirty="0" smtClean="0"/>
              <a:t> </a:t>
            </a:r>
            <a:r>
              <a:rPr lang="cs-CZ" dirty="0" err="1" smtClean="0"/>
              <a:t>m’aider</a:t>
            </a:r>
            <a:r>
              <a:rPr lang="cs-CZ" dirty="0" smtClean="0"/>
              <a:t>.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III. typ podmínkových vět (</a:t>
            </a:r>
            <a:r>
              <a:rPr lang="cs-CZ" dirty="0" err="1" smtClean="0">
                <a:solidFill>
                  <a:srgbClr val="C00000"/>
                </a:solidFill>
              </a:rPr>
              <a:t>l’irréel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du</a:t>
            </a:r>
            <a:r>
              <a:rPr lang="cs-CZ" dirty="0" smtClean="0">
                <a:solidFill>
                  <a:srgbClr val="C00000"/>
                </a:solidFill>
              </a:rPr>
              <a:t> passé)</a:t>
            </a:r>
          </a:p>
          <a:p>
            <a:pPr marL="45720" indent="0">
              <a:buNone/>
            </a:pPr>
            <a:r>
              <a:rPr lang="cs-CZ" dirty="0" smtClean="0"/>
              <a:t>Si tu </a:t>
            </a:r>
            <a:r>
              <a:rPr lang="cs-CZ" dirty="0" err="1" smtClean="0"/>
              <a:t>étais</a:t>
            </a:r>
            <a:r>
              <a:rPr lang="cs-CZ" dirty="0" smtClean="0"/>
              <a:t> </a:t>
            </a:r>
            <a:r>
              <a:rPr lang="cs-CZ" dirty="0" err="1" smtClean="0"/>
              <a:t>venu</a:t>
            </a:r>
            <a:r>
              <a:rPr lang="cs-CZ" dirty="0" smtClean="0"/>
              <a:t> plus t</a:t>
            </a:r>
            <a:r>
              <a:rPr lang="fr-FR" dirty="0" smtClean="0"/>
              <a:t>ô</a:t>
            </a:r>
            <a:r>
              <a:rPr lang="cs-CZ" dirty="0" smtClean="0"/>
              <a:t>t, tu </a:t>
            </a:r>
            <a:r>
              <a:rPr lang="cs-CZ" dirty="0" err="1" smtClean="0"/>
              <a:t>aurais</a:t>
            </a:r>
            <a:r>
              <a:rPr lang="cs-CZ" dirty="0" smtClean="0"/>
              <a:t> </a:t>
            </a:r>
            <a:r>
              <a:rPr lang="cs-CZ" dirty="0" err="1" smtClean="0"/>
              <a:t>entendu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discours</a:t>
            </a:r>
            <a:r>
              <a:rPr lang="cs-CZ" dirty="0" smtClean="0"/>
              <a:t> de </a:t>
            </a:r>
            <a:r>
              <a:rPr lang="cs-CZ" dirty="0" err="1" smtClean="0"/>
              <a:t>notre</a:t>
            </a:r>
            <a:r>
              <a:rPr lang="cs-CZ" dirty="0" smtClean="0"/>
              <a:t> </a:t>
            </a:r>
            <a:r>
              <a:rPr lang="cs-CZ" dirty="0" err="1" smtClean="0"/>
              <a:t>PDG</a:t>
            </a:r>
            <a:r>
              <a:rPr lang="cs-CZ" dirty="0" smtClean="0"/>
              <a:t>.</a:t>
            </a:r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4"/>
    </mc:Choice>
    <mc:Fallback xmlns="">
      <p:transition spd="slow" advTm="4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1|3.7|2.5|6.1|3.4|5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57</TotalTime>
  <Words>156</Words>
  <Application>Microsoft Office PowerPoint</Application>
  <PresentationFormat>A4 (210 × 297 mm)</PresentationFormat>
  <Paragraphs>48</Paragraphs>
  <Slides>6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Corbel</vt:lpstr>
      <vt:lpstr>Základ</vt:lpstr>
      <vt:lpstr>  předminulý čas</vt:lpstr>
      <vt:lpstr>Tvoření</vt:lpstr>
      <vt:lpstr>Příklady :</vt:lpstr>
      <vt:lpstr>Prezentace aplikace PowerPoint</vt:lpstr>
      <vt:lpstr>Použití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plus-que-parfait</dc:title>
  <dc:creator>Červenková Marie</dc:creator>
  <cp:lastModifiedBy>Červenková Marie</cp:lastModifiedBy>
  <cp:revision>12</cp:revision>
  <dcterms:created xsi:type="dcterms:W3CDTF">2016-07-18T12:20:34Z</dcterms:created>
  <dcterms:modified xsi:type="dcterms:W3CDTF">2016-12-16T10:20:31Z</dcterms:modified>
</cp:coreProperties>
</file>