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68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3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2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3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7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B77C6C-87B6-4EA6-8CDC-B889CD4B1BA7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D49CF1-369A-4F39-828A-3E7B2BDD5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993" y="882376"/>
            <a:ext cx="9259694" cy="292608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Podmiňovací způsob přítomný</a:t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err="1"/>
              <a:t>Le</a:t>
            </a:r>
            <a:r>
              <a:rPr lang="cs-CZ" sz="2400" dirty="0"/>
              <a:t> </a:t>
            </a:r>
            <a:r>
              <a:rPr lang="cs-CZ" sz="2400" dirty="0" err="1"/>
              <a:t>conditionnel</a:t>
            </a:r>
            <a:r>
              <a:rPr lang="cs-CZ" sz="2400" dirty="0"/>
              <a:t> présent</a:t>
            </a:r>
            <a:br>
              <a:rPr lang="cs-CZ" sz="2400" dirty="0"/>
            </a:b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8"/>
    </mc:Choice>
    <mc:Fallback xmlns="">
      <p:transition spd="slow" advTm="9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001486"/>
          </a:xfrm>
        </p:spPr>
        <p:txBody>
          <a:bodyPr/>
          <a:lstStyle/>
          <a:p>
            <a:pPr algn="ctr"/>
            <a:r>
              <a:rPr lang="cs-CZ" dirty="0" smtClean="0"/>
              <a:t>Tvoření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1676399"/>
            <a:ext cx="8021708" cy="4767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</a:rPr>
              <a:t>základ slovesa jako pro futur </a:t>
            </a:r>
            <a:r>
              <a:rPr lang="cs-CZ" b="1" dirty="0" err="1">
                <a:solidFill>
                  <a:srgbClr val="0070C0"/>
                </a:solidFill>
              </a:rPr>
              <a:t>simple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+ koncovky </a:t>
            </a:r>
            <a:r>
              <a:rPr lang="cs-CZ" b="1" dirty="0" err="1">
                <a:solidFill>
                  <a:srgbClr val="C00000"/>
                </a:solidFill>
              </a:rPr>
              <a:t>imparfait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je </a:t>
            </a:r>
            <a:r>
              <a:rPr lang="cs-CZ" dirty="0" err="1">
                <a:solidFill>
                  <a:srgbClr val="0070C0"/>
                </a:solidFill>
              </a:rPr>
              <a:t>finir</a:t>
            </a:r>
            <a:r>
              <a:rPr lang="cs-CZ" dirty="0" err="1">
                <a:solidFill>
                  <a:srgbClr val="FF0000"/>
                </a:solidFill>
              </a:rPr>
              <a:t>ais</a:t>
            </a:r>
            <a:r>
              <a:rPr lang="cs-CZ" dirty="0">
                <a:solidFill>
                  <a:srgbClr val="FF0000"/>
                </a:solidFill>
              </a:rPr>
              <a:t>			</a:t>
            </a:r>
            <a:r>
              <a:rPr lang="cs-CZ" dirty="0" err="1"/>
              <a:t>nous</a:t>
            </a:r>
            <a:r>
              <a:rPr lang="cs-CZ" dirty="0"/>
              <a:t> </a:t>
            </a:r>
            <a:r>
              <a:rPr lang="cs-CZ" dirty="0" err="1"/>
              <a:t>finir</a:t>
            </a:r>
            <a:r>
              <a:rPr lang="cs-CZ" dirty="0" err="1">
                <a:solidFill>
                  <a:srgbClr val="FF0000"/>
                </a:solidFill>
              </a:rPr>
              <a:t>ions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tu </a:t>
            </a:r>
            <a:r>
              <a:rPr lang="cs-CZ" dirty="0" err="1"/>
              <a:t>finir</a:t>
            </a:r>
            <a:r>
              <a:rPr lang="cs-CZ" dirty="0" err="1">
                <a:solidFill>
                  <a:srgbClr val="FF0000"/>
                </a:solidFill>
              </a:rPr>
              <a:t>ais</a:t>
            </a:r>
            <a:r>
              <a:rPr lang="cs-CZ" dirty="0">
                <a:solidFill>
                  <a:srgbClr val="FF0000"/>
                </a:solidFill>
              </a:rPr>
              <a:t>			</a:t>
            </a:r>
            <a:r>
              <a:rPr lang="cs-CZ" dirty="0"/>
              <a:t>vous </a:t>
            </a:r>
            <a:r>
              <a:rPr lang="cs-CZ" dirty="0" err="1"/>
              <a:t>finir</a:t>
            </a:r>
            <a:r>
              <a:rPr lang="cs-CZ" dirty="0" err="1">
                <a:solidFill>
                  <a:srgbClr val="FF0000"/>
                </a:solidFill>
              </a:rPr>
              <a:t>iez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/>
              <a:t>finir</a:t>
            </a:r>
            <a:r>
              <a:rPr lang="cs-CZ" dirty="0" err="1">
                <a:solidFill>
                  <a:srgbClr val="FF0000"/>
                </a:solidFill>
              </a:rPr>
              <a:t>ait</a:t>
            </a: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finir</a:t>
            </a:r>
            <a:r>
              <a:rPr lang="cs-CZ" dirty="0" err="1" smtClean="0">
                <a:solidFill>
                  <a:srgbClr val="FF0000"/>
                </a:solidFill>
              </a:rPr>
              <a:t>aient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/>
              <a:t>	je </a:t>
            </a:r>
            <a:r>
              <a:rPr lang="cs-CZ" dirty="0" err="1" smtClean="0">
                <a:solidFill>
                  <a:srgbClr val="0070C0"/>
                </a:solidFill>
              </a:rPr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ais</a:t>
            </a:r>
            <a:r>
              <a:rPr lang="cs-CZ" dirty="0" smtClean="0"/>
              <a:t>			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ions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tu </a:t>
            </a:r>
            <a:r>
              <a:rPr lang="cs-CZ" dirty="0" err="1" smtClean="0"/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ais</a:t>
            </a:r>
            <a:r>
              <a:rPr lang="cs-CZ" dirty="0" smtClean="0"/>
              <a:t>			vous </a:t>
            </a:r>
            <a:r>
              <a:rPr lang="cs-CZ" dirty="0" err="1" smtClean="0"/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iez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ait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/>
              <a:t>			</a:t>
            </a: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ser</a:t>
            </a:r>
            <a:r>
              <a:rPr lang="cs-CZ" dirty="0" err="1" smtClean="0">
                <a:solidFill>
                  <a:srgbClr val="FF0000"/>
                </a:solidFill>
              </a:rPr>
              <a:t>aient</a:t>
            </a:r>
            <a:endParaRPr lang="cs-CZ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1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7"/>
    </mc:Choice>
    <mc:Fallback xmlns="">
      <p:transition spd="slow" advTm="4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zdvořilá žádost, přání, návrh</a:t>
            </a:r>
          </a:p>
          <a:p>
            <a:pPr marL="45720" indent="0">
              <a:buNone/>
            </a:pPr>
            <a:r>
              <a:rPr lang="cs-CZ" dirty="0" err="1" smtClean="0"/>
              <a:t>Pourriez</a:t>
            </a:r>
            <a:r>
              <a:rPr lang="cs-CZ" dirty="0" smtClean="0"/>
              <a:t>-vous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dire</a:t>
            </a:r>
            <a:r>
              <a:rPr lang="cs-CZ" dirty="0" smtClean="0"/>
              <a:t> o</a:t>
            </a:r>
            <a:r>
              <a:rPr lang="fr-FR" dirty="0" smtClean="0"/>
              <a:t>ù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la </a:t>
            </a:r>
            <a:r>
              <a:rPr lang="cs-CZ" dirty="0" err="1" smtClean="0"/>
              <a:t>salle</a:t>
            </a:r>
            <a:r>
              <a:rPr lang="cs-CZ" dirty="0" smtClean="0"/>
              <a:t> de réunion ?</a:t>
            </a:r>
          </a:p>
          <a:p>
            <a:pPr marL="45720" indent="0">
              <a:buNone/>
            </a:pPr>
            <a:r>
              <a:rPr lang="cs-CZ" dirty="0" err="1" smtClean="0"/>
              <a:t>J´aimerais</a:t>
            </a:r>
            <a:r>
              <a:rPr lang="cs-CZ" dirty="0" smtClean="0"/>
              <a:t> </a:t>
            </a:r>
            <a:r>
              <a:rPr lang="cs-CZ" dirty="0" err="1" smtClean="0"/>
              <a:t>travailler</a:t>
            </a:r>
            <a:r>
              <a:rPr lang="cs-CZ" dirty="0" smtClean="0"/>
              <a:t> </a:t>
            </a:r>
            <a:r>
              <a:rPr lang="cs-CZ" dirty="0" err="1" smtClean="0"/>
              <a:t>pour</a:t>
            </a:r>
            <a:r>
              <a:rPr lang="cs-CZ" dirty="0" smtClean="0"/>
              <a:t>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multinationale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smtClean="0"/>
              <a:t>Tu </a:t>
            </a:r>
            <a:r>
              <a:rPr lang="cs-CZ" dirty="0" err="1" smtClean="0"/>
              <a:t>pourrais</a:t>
            </a:r>
            <a:r>
              <a:rPr lang="cs-CZ" dirty="0" smtClean="0"/>
              <a:t> </a:t>
            </a:r>
            <a:r>
              <a:rPr lang="cs-CZ" dirty="0" err="1" smtClean="0"/>
              <a:t>remplacer</a:t>
            </a:r>
            <a:r>
              <a:rPr lang="cs-CZ" dirty="0" smtClean="0"/>
              <a:t> </a:t>
            </a:r>
            <a:r>
              <a:rPr lang="cs-CZ" dirty="0" err="1" smtClean="0"/>
              <a:t>Marion</a:t>
            </a:r>
            <a:r>
              <a:rPr lang="cs-CZ" dirty="0" smtClean="0"/>
              <a:t> pendant son absence.</a:t>
            </a:r>
          </a:p>
          <a:p>
            <a:pPr marL="4572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pravděpodobnost nebo pochybnost v přítomnosti (asi, prý)</a:t>
            </a:r>
          </a:p>
          <a:p>
            <a:pPr marL="45720" indent="0">
              <a:buNone/>
            </a:pPr>
            <a:r>
              <a:rPr lang="cs-CZ" dirty="0" err="1" smtClean="0"/>
              <a:t>D´apr</a:t>
            </a:r>
            <a:r>
              <a:rPr lang="fr-FR" dirty="0" smtClean="0"/>
              <a:t>è</a:t>
            </a:r>
            <a:r>
              <a:rPr lang="cs-CZ" dirty="0" smtClean="0"/>
              <a:t>s moi, Michel </a:t>
            </a:r>
            <a:r>
              <a:rPr lang="cs-CZ" dirty="0" err="1" smtClean="0"/>
              <a:t>serait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point de </a:t>
            </a:r>
            <a:r>
              <a:rPr lang="cs-CZ" dirty="0" err="1" smtClean="0"/>
              <a:t>partir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smtClean="0"/>
              <a:t>Denis </a:t>
            </a:r>
            <a:r>
              <a:rPr lang="cs-CZ" dirty="0" err="1" smtClean="0"/>
              <a:t>serait</a:t>
            </a:r>
            <a:r>
              <a:rPr lang="cs-CZ" dirty="0" smtClean="0"/>
              <a:t> </a:t>
            </a:r>
            <a:r>
              <a:rPr lang="cs-CZ" dirty="0" err="1" smtClean="0"/>
              <a:t>encore</a:t>
            </a:r>
            <a:r>
              <a:rPr lang="cs-CZ" dirty="0" smtClean="0"/>
              <a:t> en </a:t>
            </a:r>
            <a:r>
              <a:rPr lang="cs-CZ" dirty="0" err="1" smtClean="0"/>
              <a:t>arr</a:t>
            </a:r>
            <a:r>
              <a:rPr lang="fr-FR" dirty="0"/>
              <a:t>ê</a:t>
            </a:r>
            <a:r>
              <a:rPr lang="cs-CZ" dirty="0" smtClean="0"/>
              <a:t>t </a:t>
            </a:r>
            <a:r>
              <a:rPr lang="cs-CZ" dirty="0" err="1" smtClean="0"/>
              <a:t>maladie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0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87"/>
    </mc:Choice>
    <mc:Fallback xmlns="">
      <p:transition spd="slow" advTm="4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561278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881743"/>
            <a:ext cx="8367248" cy="549728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eventualita, hypotéza</a:t>
            </a:r>
          </a:p>
          <a:p>
            <a:pPr marL="45720" indent="0">
              <a:buNone/>
            </a:pPr>
            <a:r>
              <a:rPr lang="fr-FR" dirty="0"/>
              <a:t>Travailler dans le secteur médical me conviendrait</a:t>
            </a:r>
            <a:r>
              <a:rPr lang="fr-FR" dirty="0" smtClean="0"/>
              <a:t>.</a:t>
            </a: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souslednost časová – následnost vzhledem k jinému ději minulému</a:t>
            </a:r>
          </a:p>
          <a:p>
            <a:pPr marL="45720" indent="0">
              <a:buNone/>
            </a:pP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déclare</a:t>
            </a:r>
            <a:r>
              <a:rPr lang="cs-CZ" dirty="0" smtClean="0"/>
              <a:t> (</a:t>
            </a:r>
            <a:r>
              <a:rPr lang="cs-CZ" i="1" dirty="0" smtClean="0"/>
              <a:t>présent</a:t>
            </a:r>
            <a:r>
              <a:rPr lang="cs-CZ" dirty="0" smtClean="0"/>
              <a:t>)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chiffre</a:t>
            </a:r>
            <a:r>
              <a:rPr lang="cs-CZ" dirty="0" smtClean="0"/>
              <a:t> d´affaires </a:t>
            </a:r>
            <a:r>
              <a:rPr lang="cs-CZ" dirty="0" err="1" smtClean="0"/>
              <a:t>diminuera</a:t>
            </a:r>
            <a:r>
              <a:rPr lang="cs-CZ" dirty="0" smtClean="0"/>
              <a:t> (</a:t>
            </a:r>
            <a:r>
              <a:rPr lang="cs-CZ" i="1" dirty="0" smtClean="0"/>
              <a:t>futur</a:t>
            </a:r>
            <a:r>
              <a:rPr lang="cs-CZ" dirty="0" smtClean="0"/>
              <a:t>) par </a:t>
            </a:r>
            <a:r>
              <a:rPr lang="cs-CZ" dirty="0" err="1" smtClean="0"/>
              <a:t>rapport</a:t>
            </a:r>
            <a:r>
              <a:rPr lang="cs-CZ" dirty="0" smtClean="0"/>
              <a:t> </a:t>
            </a:r>
            <a:r>
              <a:rPr lang="fr-FR" dirty="0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l´année</a:t>
            </a:r>
            <a:r>
              <a:rPr lang="cs-CZ" dirty="0" smtClean="0"/>
              <a:t> </a:t>
            </a:r>
            <a:r>
              <a:rPr lang="cs-CZ" dirty="0" err="1" smtClean="0"/>
              <a:t>passée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err="1" smtClean="0"/>
              <a:t>Il</a:t>
            </a:r>
            <a:r>
              <a:rPr lang="cs-CZ" dirty="0" smtClean="0"/>
              <a:t> a </a:t>
            </a:r>
            <a:r>
              <a:rPr lang="cs-CZ" dirty="0" err="1" smtClean="0"/>
              <a:t>déclaré</a:t>
            </a:r>
            <a:r>
              <a:rPr lang="cs-CZ" dirty="0" smtClean="0"/>
              <a:t> (</a:t>
            </a:r>
            <a:r>
              <a:rPr lang="cs-CZ" i="1" dirty="0" smtClean="0"/>
              <a:t>passé</a:t>
            </a:r>
            <a:r>
              <a:rPr lang="cs-CZ" dirty="0" smtClean="0"/>
              <a:t>)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chiffre</a:t>
            </a:r>
            <a:r>
              <a:rPr lang="cs-CZ" dirty="0" smtClean="0"/>
              <a:t> d´affaires </a:t>
            </a:r>
            <a:r>
              <a:rPr lang="cs-CZ" dirty="0" err="1" smtClean="0"/>
              <a:t>diminuerait</a:t>
            </a:r>
            <a:r>
              <a:rPr lang="cs-CZ" dirty="0" smtClean="0"/>
              <a:t> (</a:t>
            </a:r>
            <a:r>
              <a:rPr lang="cs-CZ" i="1" dirty="0" err="1" smtClean="0"/>
              <a:t>conditionnel</a:t>
            </a:r>
            <a:r>
              <a:rPr lang="cs-CZ" dirty="0" smtClean="0"/>
              <a:t>) par </a:t>
            </a:r>
            <a:r>
              <a:rPr lang="cs-CZ" dirty="0" err="1" smtClean="0"/>
              <a:t>rapport</a:t>
            </a:r>
            <a:r>
              <a:rPr lang="cs-CZ" dirty="0" smtClean="0"/>
              <a:t> </a:t>
            </a:r>
            <a:r>
              <a:rPr lang="fr-FR" dirty="0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l´année</a:t>
            </a:r>
            <a:r>
              <a:rPr lang="cs-CZ" dirty="0" smtClean="0"/>
              <a:t> </a:t>
            </a:r>
            <a:r>
              <a:rPr lang="cs-CZ" dirty="0" err="1"/>
              <a:t>passée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II. typ podmínkových vět</a:t>
            </a:r>
          </a:p>
          <a:p>
            <a:pPr marL="45720" indent="0">
              <a:buNone/>
            </a:pPr>
            <a:r>
              <a:rPr lang="cs-CZ" dirty="0"/>
              <a:t>Si les </a:t>
            </a:r>
            <a:r>
              <a:rPr lang="cs-CZ" dirty="0" err="1"/>
              <a:t>salariés</a:t>
            </a:r>
            <a:r>
              <a:rPr lang="cs-CZ" dirty="0"/>
              <a:t> </a:t>
            </a:r>
            <a:r>
              <a:rPr lang="cs-CZ" dirty="0" err="1"/>
              <a:t>avaient</a:t>
            </a:r>
            <a:r>
              <a:rPr lang="cs-CZ" dirty="0"/>
              <a:t> plus de </a:t>
            </a:r>
            <a:r>
              <a:rPr lang="cs-CZ" dirty="0" err="1"/>
              <a:t>calme</a:t>
            </a:r>
            <a:r>
              <a:rPr lang="cs-CZ" dirty="0"/>
              <a:t>, </a:t>
            </a:r>
            <a:r>
              <a:rPr lang="cs-CZ" dirty="0" err="1"/>
              <a:t>ils</a:t>
            </a:r>
            <a:r>
              <a:rPr lang="cs-CZ" dirty="0"/>
              <a:t> </a:t>
            </a:r>
            <a:r>
              <a:rPr lang="cs-CZ" dirty="0" err="1"/>
              <a:t>travailleraient</a:t>
            </a:r>
            <a:r>
              <a:rPr lang="cs-CZ" dirty="0"/>
              <a:t> plus </a:t>
            </a:r>
            <a:r>
              <a:rPr lang="cs-CZ" dirty="0" err="1"/>
              <a:t>efficacement</a:t>
            </a:r>
            <a:r>
              <a:rPr lang="cs-CZ" dirty="0"/>
              <a:t>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112312" y="4125950"/>
            <a:ext cx="4694663" cy="10859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o podmínkových souvětích podrobněji v kapitole B1 Vyjádření podmínky a hypotézy</a:t>
            </a:r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4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6"/>
    </mc:Choice>
    <mc:Fallback xmlns="">
      <p:transition spd="slow" advTm="67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3.6|4.7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5.1|33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106</TotalTime>
  <Words>168</Words>
  <Application>Microsoft Office PowerPoint</Application>
  <PresentationFormat>A4 (210 × 297 mm)</PresentationFormat>
  <Paragraphs>35</Paragraphs>
  <Slides>4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6" baseType="lpstr">
      <vt:lpstr>Corbel</vt:lpstr>
      <vt:lpstr>Základ</vt:lpstr>
      <vt:lpstr>Podmiňovací způsob přítomný </vt:lpstr>
      <vt:lpstr>Tvoření</vt:lpstr>
      <vt:lpstr>Použití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conditionnel présent Le conditionnel passé</dc:title>
  <dc:creator>Červenková Marie</dc:creator>
  <cp:lastModifiedBy>Červenková Marie</cp:lastModifiedBy>
  <cp:revision>15</cp:revision>
  <dcterms:created xsi:type="dcterms:W3CDTF">2016-07-18T13:57:35Z</dcterms:created>
  <dcterms:modified xsi:type="dcterms:W3CDTF">2016-12-16T11:36:13Z</dcterms:modified>
</cp:coreProperties>
</file>