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-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565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8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2737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85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031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556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0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85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4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16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3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380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4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389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3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65FCA8-7511-428B-8402-563297E6EEAD}" type="datetimeFigureOut">
              <a:rPr lang="ru-RU" smtClean="0"/>
              <a:t>15.11.2021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81950F-5E90-4B64-958F-4302070332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0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A572CE-23E3-4440-A659-9A1AAC37E9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/>
              <a:t>Современный русский язык. В сленгах, неологизмах, фразеологизмах, заимствования в современном русском языке.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1B4FF1-00D9-4683-8632-009FA42761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00232" y="6056024"/>
            <a:ext cx="6815669" cy="1320802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55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DF60E-A48A-471E-9B30-05DE549FA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66300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Компьютерный сленг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D54C2-D927-4C19-BF8A-8378F87AF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420837"/>
            <a:ext cx="10972800" cy="4455031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Изначально мог быть отнесен к профессиональному – языку айтишников. Сегодня, ввиду развития технологий, стал более широко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употребимым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/>
              <a:t>Сносить — деинсталлировать (удалять) программное обеспечение.</a:t>
            </a:r>
          </a:p>
          <a:p>
            <a:r>
              <a:rPr lang="ru-RU" dirty="0" err="1"/>
              <a:t>Сокпаппет</a:t>
            </a:r>
            <a:r>
              <a:rPr lang="ru-RU" dirty="0"/>
              <a:t> — Виртуал.</a:t>
            </a:r>
          </a:p>
          <a:p>
            <a:r>
              <a:rPr lang="ru-RU" dirty="0"/>
              <a:t>Софт — программное обеспечение, от </a:t>
            </a:r>
            <a:r>
              <a:rPr lang="ru-RU" dirty="0" err="1"/>
              <a:t>software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Спам — электронное письмо или сообщение на форуме рекламного характера.</a:t>
            </a:r>
            <a:br>
              <a:rPr lang="ru-RU" dirty="0"/>
            </a:br>
            <a:r>
              <a:rPr lang="ru-RU" dirty="0"/>
              <a:t>Спамить — 1. Посылать спам. 2. При общении на форумах, используется как синоним слова </a:t>
            </a:r>
            <a:r>
              <a:rPr lang="ru-RU" dirty="0" err="1"/>
              <a:t>флудить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Спейс — свободное место на диске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9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A3FC38-7693-4753-AB1D-78D45AB8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26099" y="335618"/>
            <a:ext cx="9601196" cy="1303867"/>
          </a:xfrm>
        </p:spPr>
        <p:txBody>
          <a:bodyPr/>
          <a:lstStyle/>
          <a:p>
            <a:r>
              <a:rPr lang="ru-RU" dirty="0"/>
              <a:t>Уголовный сленг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169567B-5DF7-40CE-9004-75070539E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9994" y="1639485"/>
            <a:ext cx="5373858" cy="4676909"/>
          </a:xfrm>
        </p:spPr>
        <p:txBody>
          <a:bodyPr>
            <a:normAutofit lnSpcReduction="10000"/>
          </a:bodyPr>
          <a:lstStyle/>
          <a:p>
            <a:r>
              <a:rPr lang="ru-RU" b="1" i="1" dirty="0"/>
              <a:t>Уголовный жаргон</a:t>
            </a:r>
            <a:r>
              <a:rPr lang="ru-RU" i="1" dirty="0"/>
              <a:t>, который сегодня приравнивают к фене, — более закрытый вариант сленга.</a:t>
            </a:r>
          </a:p>
          <a:p>
            <a:r>
              <a:rPr lang="ru-RU" dirty="0"/>
              <a:t>Часть слов просочилась в повседневное употребление по историческим причинам (сначала – ввиду реалий девяностый, а потом посредством песен из шансона и популярных сериалов вроде «Бригады»). Балдеть, бардак, наехать, общак – все это примеры только верхнего – общедоступного – слоя этого «языка».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556ED0D-4A78-4C1E-9CC5-68754DDACD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5618"/>
            <a:ext cx="5495778" cy="6186764"/>
          </a:xfrm>
        </p:spPr>
      </p:pic>
    </p:spTree>
    <p:extLst>
      <p:ext uri="{BB962C8B-B14F-4D97-AF65-F5344CB8AC3E}">
        <p14:creationId xmlns:p14="http://schemas.microsoft.com/office/powerpoint/2010/main" val="351556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74F8F2-777A-47B5-9470-7F1B5BA63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386" y="194342"/>
            <a:ext cx="9601196" cy="1303867"/>
          </a:xfrm>
        </p:spPr>
        <p:txBody>
          <a:bodyPr>
            <a:normAutofit/>
          </a:bodyPr>
          <a:lstStyle/>
          <a:p>
            <a:r>
              <a:rPr lang="ru-RU" sz="3600" dirty="0"/>
              <a:t>Неологизмы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BA2CF6-D1A2-4F26-B84D-238D1A130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1252025"/>
            <a:ext cx="10986868" cy="492369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Неологизмы — это слова или значения слов, которые возникли в языке относительно недавно и ещё не стали общеупотребительными.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Неологизмы могут быть языковыми и авторскими.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неологизмы — это названия новых предметов (явлений) или новые наименования известных предметов (явлений), пришедшие на смену устаревшим.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Языковые неологизмы могут появляться следующими способами: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1) слово, обозначающее новый предмет (явление), возникает в русском языке, т. е. строится по известным словообразовательным моделям.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дальнобойщик, оценщик (недвижимости), дояр.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Слово, обозначающее новый предмет (явление), заимствуется из иностранного языка.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каршеринг, смузи,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свитшот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49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39BEA28-F4C8-4AC7-84DA-F3E9E4582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815926"/>
            <a:ext cx="9601196" cy="5233182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Имеющееся в языке слово приобретает новое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тролль — участник дискуссии, обычно в Интернете, цель которого — разозлить, вывести из себя собеседника;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развод — мошенничество, обман;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продвинутый (о человеке) — умелый, опытный, достигший успехов в чём-либо.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новое значение отрывается от исходного, так, что становится сложно установить их связь, — в этом случае можно говорить об образовании омонима.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Судьба неологизмов различна. Одни прочно входят в нашу жизнь и становятся общеупотребительными словами, другие остаются в истории языка (таковы, например, слова, обозначающие явления советских времён: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нэпман, ваучер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т. д.).</a:t>
            </a:r>
          </a:p>
          <a:p>
            <a:r>
              <a:rPr lang="ru-RU" dirty="0"/>
              <a:t>Особую группу составляют авторские неологизмы (окказионализмы).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90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321CC98-B9AA-4CAE-828E-AA2EE1DBC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647113"/>
            <a:ext cx="11183816" cy="551453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неологизмы (окказионализмы) — это слова, придуманные писателями и поэтами для более точного выражения мысли и придания произведению выразительности.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у низеньких околиц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Звонно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чахнут тополя (С. А. Есенин).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каким наслажденьем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жандармской кастой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был бы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исхлёстан и распят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то,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руках у меня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молоткастый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серпастый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паспорт (В. В. Маяковский).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авторские неологизмы входят в литературный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язык.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достопримечательность, промышленность, человечный — из произведений Н. М. Карамзина.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439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>
            <a:extLst>
              <a:ext uri="{FF2B5EF4-FFF2-40B4-BE49-F238E27FC236}">
                <a16:creationId xmlns:a16="http://schemas.microsoft.com/office/drawing/2014/main" id="{73AE343D-8364-4732-9302-023D62F926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098" y="548640"/>
            <a:ext cx="10635176" cy="5321808"/>
          </a:xfrm>
        </p:spPr>
        <p:txBody>
          <a:bodyPr>
            <a:normAutofit/>
          </a:bodyPr>
          <a:lstStyle/>
          <a:p>
            <a:r>
              <a:rPr lang="ru-RU" sz="3200" b="1" dirty="0"/>
              <a:t>Фразеологизмы</a:t>
            </a:r>
            <a:r>
              <a:rPr lang="ru-RU" sz="3200" dirty="0"/>
              <a:t> — это устойчивые выражения из двух и более слов. Они отлично живут в нашей культуре, при этом их невозможно дословно перевести на другие языки — для иностранца такой перевод будет звучать странно и непонятно.</a:t>
            </a:r>
          </a:p>
          <a:p>
            <a:r>
              <a:rPr lang="ru-RU" sz="3200" dirty="0"/>
              <a:t>В лексике русского языка есть не только отдельные слова, которые помогают описывать окружающую действительность, но и словосочетания, которые называют фразеологизмами. </a:t>
            </a:r>
          </a:p>
        </p:txBody>
      </p:sp>
    </p:spTree>
    <p:extLst>
      <p:ext uri="{BB962C8B-B14F-4D97-AF65-F5344CB8AC3E}">
        <p14:creationId xmlns:p14="http://schemas.microsoft.com/office/powerpoint/2010/main" val="80192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61F2C-E9BD-4B59-8D2C-2F68C8E74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61637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фразеологизмов с объяснением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E1C09E0-FCB8-43D1-A65E-B0075D4CE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34905"/>
            <a:ext cx="9601196" cy="465640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 Примеры фразеологизмов, которые пришли к нам из древних мифов, и их значений в русском языке.</a:t>
            </a:r>
          </a:p>
          <a:p>
            <a:r>
              <a:rPr lang="ru-RU" dirty="0"/>
              <a:t>«Троянский конь» — скрытая ловушка. По легенде, в деревянном коне спрятались греки, чтобы завоевать Трою.</a:t>
            </a:r>
          </a:p>
          <a:p>
            <a:r>
              <a:rPr lang="ru-RU" dirty="0"/>
              <a:t>«Авгиевы конюшни» — большой беспорядок. Один из подвигов Геракла заключался в том, что герой за один день очистил огромные конюшни царя Авгия.</a:t>
            </a:r>
          </a:p>
          <a:p>
            <a:r>
              <a:rPr lang="ru-RU" dirty="0"/>
              <a:t>«Ахиллесова пята» — слабое место. Фразеологизм происходит из древнегреческой легенды о воине Ахиллесе, которого в детстве окунули в воду бессмертия. Единственным незащищенным местом Ахиллеса осталось пятка, так как за нее его держали, когда опускали в ванну.</a:t>
            </a:r>
          </a:p>
          <a:p>
            <a:r>
              <a:rPr lang="ru-RU" dirty="0"/>
              <a:t>«Манна небесная» — нечто необходимое и спасительное. Корни выражения надо искать в библейской истории о том, как Моисей выводил иудеев из Египта. В какой-то момент у странников закончилась еда, и Бог послал им манну небесную.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251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CD894-C6B7-40B0-B091-AFFF910F8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4406" y="66782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Заимствование слов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AB9CF-F102-4E36-9DED-59DDB9D03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83" y="1448972"/>
            <a:ext cx="11437034" cy="4919265"/>
          </a:xfrm>
        </p:spPr>
        <p:txBody>
          <a:bodyPr>
            <a:normAutofit/>
          </a:bodyPr>
          <a:lstStyle/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немецкого языка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пришли слова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сочетаниями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хт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шп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почта, штамб, штраф, штаб, штабель, штуцер, штурм, штрих, штат, масштаб, штамм, вахта, фрахт, шпион, шпроты, шприц, шпинат, шпатель, ландшафт, шрифт;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начальным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цех, цинк, цейтнот, цуг, цитра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слова без соединительной гласной: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лейтмотив, мундштук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Немецкими по происхождению являются слова:</a:t>
            </a:r>
          </a:p>
          <a:p>
            <a:pPr fontAlgn="base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Гантель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курорт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шуруп, марка, шина, шлюз, фрикаделька , футляр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шаблон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замша.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29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DC250763-D4AD-4C6F-BC0E-3F3E1FC822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114" y="731521"/>
            <a:ext cx="5369638" cy="5444196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b="1" dirty="0"/>
              <a:t>Греческие</a:t>
            </a:r>
            <a:r>
              <a:rPr lang="ru-RU" dirty="0"/>
              <a:t> по своему происхождению слова имеют начальный звук [</a:t>
            </a:r>
            <a:r>
              <a:rPr lang="ru-RU" i="1" dirty="0"/>
              <a:t>ф</a:t>
            </a:r>
            <a:r>
              <a:rPr lang="ru-RU" dirty="0"/>
              <a:t>], начальное </a:t>
            </a:r>
            <a:r>
              <a:rPr lang="ru-RU" i="1" dirty="0"/>
              <a:t>э</a:t>
            </a:r>
            <a:r>
              <a:rPr lang="ru-RU" dirty="0"/>
              <a:t>, сочетания согласных </a:t>
            </a:r>
            <a:r>
              <a:rPr lang="ru-RU" i="1" dirty="0" err="1"/>
              <a:t>пс</a:t>
            </a:r>
            <a:r>
              <a:rPr lang="ru-RU" dirty="0"/>
              <a:t> </a:t>
            </a:r>
            <a:r>
              <a:rPr lang="ru-RU" i="1" dirty="0"/>
              <a:t>кс</a:t>
            </a:r>
            <a:r>
              <a:rPr lang="ru-RU" dirty="0"/>
              <a:t>; корни </a:t>
            </a:r>
            <a:r>
              <a:rPr lang="ru-RU" i="1" dirty="0"/>
              <a:t>авто, логос, фото, теле, </a:t>
            </a:r>
            <a:r>
              <a:rPr lang="ru-RU" i="1" dirty="0" err="1"/>
              <a:t>био</a:t>
            </a:r>
            <a:r>
              <a:rPr lang="ru-RU" i="1" dirty="0"/>
              <a:t>, </a:t>
            </a:r>
            <a:r>
              <a:rPr lang="ru-RU" i="1" dirty="0" err="1"/>
              <a:t>гео</a:t>
            </a:r>
            <a:r>
              <a:rPr lang="ru-RU" i="1" dirty="0"/>
              <a:t>, гелио, </a:t>
            </a:r>
            <a:r>
              <a:rPr lang="ru-RU" i="1" dirty="0" err="1"/>
              <a:t>аэро</a:t>
            </a:r>
            <a:r>
              <a:rPr lang="ru-RU" i="1" dirty="0"/>
              <a:t>, </a:t>
            </a:r>
            <a:r>
              <a:rPr lang="ru-RU" i="1" dirty="0" err="1"/>
              <a:t>фило</a:t>
            </a:r>
            <a:r>
              <a:rPr lang="ru-RU" i="1" dirty="0"/>
              <a:t>, фоно, </a:t>
            </a:r>
            <a:r>
              <a:rPr lang="ru-RU" i="1" dirty="0" err="1"/>
              <a:t>термо</a:t>
            </a:r>
            <a:r>
              <a:rPr lang="ru-RU" dirty="0"/>
              <a:t> и пр., например:</a:t>
            </a:r>
          </a:p>
          <a:p>
            <a:pPr fontAlgn="base"/>
            <a:r>
              <a:rPr lang="ru-RU" i="1" dirty="0"/>
              <a:t>фонетика, фонарь, фосфор, фосфат, фотон, фтор, зефир, этика, эпилог, эпоха, эпос, эпопея, электрон, психолог, икс;</a:t>
            </a:r>
            <a:endParaRPr lang="ru-RU" dirty="0"/>
          </a:p>
          <a:p>
            <a:pPr fontAlgn="base"/>
            <a:r>
              <a:rPr lang="ru-RU" i="1" dirty="0"/>
              <a:t>трагик, трактор, аптека, титул, тиран, хлор, тональность, тормоз, колосс, косметика, лабиринт;</a:t>
            </a:r>
            <a:endParaRPr lang="ru-RU" dirty="0"/>
          </a:p>
          <a:p>
            <a:pPr fontAlgn="base"/>
            <a:r>
              <a:rPr lang="ru-RU" i="1" dirty="0"/>
              <a:t>автомат, автономия, филология, фразеология, зоология, космогония, фотобиология, фотогеничность</a:t>
            </a:r>
            <a:r>
              <a:rPr lang="ru-RU" dirty="0"/>
              <a:t> и пр.</a:t>
            </a:r>
          </a:p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5AE8E1-3F95-4142-A242-A66D959790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731520"/>
            <a:ext cx="5171284" cy="513892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/>
              <a:t>У </a:t>
            </a:r>
            <a:r>
              <a:rPr lang="ru-RU" b="1" dirty="0"/>
              <a:t>латинских</a:t>
            </a:r>
            <a:r>
              <a:rPr lang="ru-RU" dirty="0"/>
              <a:t> слов отметим наличие</a:t>
            </a:r>
          </a:p>
          <a:p>
            <a:pPr fontAlgn="base"/>
            <a:r>
              <a:rPr lang="ru-RU" dirty="0"/>
              <a:t>начальных букв </a:t>
            </a:r>
            <a:r>
              <a:rPr lang="ru-RU" i="1" dirty="0"/>
              <a:t>ц</a:t>
            </a:r>
            <a:r>
              <a:rPr lang="ru-RU" dirty="0"/>
              <a:t> и </a:t>
            </a:r>
            <a:r>
              <a:rPr lang="ru-RU" i="1" dirty="0"/>
              <a:t>э</a:t>
            </a:r>
            <a:r>
              <a:rPr lang="ru-RU" dirty="0"/>
              <a:t>: </a:t>
            </a:r>
            <a:r>
              <a:rPr lang="ru-RU" i="1" dirty="0"/>
              <a:t>цемент, цезура, цезий, ценз, церемония, цикады, цирк, цитата, электричество, эра, эрудиция, эссенция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конечные </a:t>
            </a:r>
            <a:r>
              <a:rPr lang="ru-RU" i="1" dirty="0"/>
              <a:t>-ус</a:t>
            </a:r>
            <a:r>
              <a:rPr lang="ru-RU" dirty="0"/>
              <a:t> и </a:t>
            </a:r>
            <a:r>
              <a:rPr lang="ru-RU" i="1" dirty="0"/>
              <a:t>-ум</a:t>
            </a:r>
            <a:r>
              <a:rPr lang="ru-RU" dirty="0"/>
              <a:t>: </a:t>
            </a:r>
            <a:r>
              <a:rPr lang="ru-RU" i="1" dirty="0"/>
              <a:t>синус, косинус, корпус, ребус, цитрус, кворум, ультиматум, аквариум, индивидуум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конечные сочетания</a:t>
            </a:r>
            <a:r>
              <a:rPr lang="ru-RU" i="1" dirty="0"/>
              <a:t> -</a:t>
            </a:r>
            <a:r>
              <a:rPr lang="ru-RU" i="1" dirty="0" err="1"/>
              <a:t>ент</a:t>
            </a:r>
            <a:r>
              <a:rPr lang="ru-RU" dirty="0"/>
              <a:t>, </a:t>
            </a:r>
            <a:r>
              <a:rPr lang="ru-RU" i="1" dirty="0"/>
              <a:t>-ор,</a:t>
            </a:r>
            <a:r>
              <a:rPr lang="ru-RU" dirty="0"/>
              <a:t> </a:t>
            </a:r>
            <a:r>
              <a:rPr lang="ru-RU" i="1" dirty="0"/>
              <a:t>-тор, -</a:t>
            </a:r>
            <a:r>
              <a:rPr lang="ru-RU" i="1" dirty="0" err="1"/>
              <a:t>ция</a:t>
            </a:r>
            <a:r>
              <a:rPr lang="ru-RU" dirty="0"/>
              <a:t>: </a:t>
            </a:r>
            <a:r>
              <a:rPr lang="ru-RU" i="1" dirty="0"/>
              <a:t>корректор, директор, редактор, инкубатор, индикатор, цензор, контингент,  студент, ингредиент, фрагмент,</a:t>
            </a:r>
            <a:r>
              <a:rPr lang="ru-RU" dirty="0"/>
              <a:t> </a:t>
            </a:r>
            <a:r>
              <a:rPr lang="ru-RU" i="1" dirty="0"/>
              <a:t>коррупция, кульминация,</a:t>
            </a:r>
            <a:r>
              <a:rPr lang="ru-RU" dirty="0"/>
              <a:t> </a:t>
            </a:r>
            <a:r>
              <a:rPr lang="ru-RU" i="1" dirty="0"/>
              <a:t>инерция, имитация, иллюстрация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приставок </a:t>
            </a:r>
            <a:r>
              <a:rPr lang="ru-RU" i="1" dirty="0"/>
              <a:t>ультра- экс- экстра- контр-</a:t>
            </a:r>
            <a:r>
              <a:rPr lang="ru-RU" dirty="0"/>
              <a:t>: </a:t>
            </a:r>
            <a:r>
              <a:rPr lang="ru-RU" i="1" dirty="0"/>
              <a:t>ультрамодный, экс-президент, экстраординарный, контратака;</a:t>
            </a:r>
            <a:endParaRPr lang="ru-RU" dirty="0"/>
          </a:p>
          <a:p>
            <a:pPr fontAlgn="base"/>
            <a:r>
              <a:rPr lang="ru-RU" i="1" dirty="0"/>
              <a:t>контекст, контакт,  корректный, иммунитет, инвентарь.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141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753DEC-AD5A-48BC-9BB9-3CB3C3DD6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16" y="604911"/>
            <a:ext cx="10747717" cy="5570806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Французские слова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имеют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ударение на последнем слоге: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бульо́н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медальо́н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павильо́н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куло́н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мармела́д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шоссе́, жалюзи́,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пара́д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марина́д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 буквы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«а», «о», «е», «и», «у»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несклоняемых словах 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драже,  шале, манто, жабо, пюре, шасси, марабу, зебу;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сочетание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вуаль, эксплуатация;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ню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рю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бюро, бювар, гравюра, маникюр, ридикюль,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кюве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кюре, кювет, нюанс, купюра, трюмо, пюпитр, парвеню, парфюмерия, фюзеляж, парашют, люстра, фритюр;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сочетания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ан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амбразура, антракт, рефрен, контроль, партизан, канкан;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конечные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-аж 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яж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анс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-ант -ер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др. —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вернисаж, гараж, корсаж, кураж, вояж, камуфляж, паж, саквояж, пассаж, массаж, каботаж, ренессанс, дебютант, гарант, гарантия, режиссер, маркёр, кавалер, инженер, партнёр, торшер, фужер, курьер, кабинет, кадет, кальмар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14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0B5811-1D69-4A09-818A-6E8841780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3643532"/>
            <a:ext cx="9601196" cy="3214468"/>
          </a:xfrm>
        </p:spPr>
        <p:txBody>
          <a:bodyPr/>
          <a:lstStyle/>
          <a:p>
            <a:r>
              <a:rPr lang="ru-RU" dirty="0"/>
              <a:t>Слово сленг – это заимствование из английского языка, которое было перенесено путем калькирования. </a:t>
            </a:r>
            <a:r>
              <a:rPr lang="ru-RU" b="1" dirty="0" err="1"/>
              <a:t>Slang</a:t>
            </a:r>
            <a:r>
              <a:rPr lang="ru-RU" dirty="0"/>
              <a:t>, как термин, британскими лексикографами активно используется с XIX века, а его первое употребление приходится на средину XVIII века.</a:t>
            </a:r>
          </a:p>
          <a:p>
            <a:r>
              <a:rPr lang="ru-RU" dirty="0"/>
              <a:t>Несмотря на относительную «молодость» термина, его точная этимология не зафиксирована, ученые не пришли к единому мнению.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03654E-98D0-4F13-8950-CA41E789F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78" y="0"/>
            <a:ext cx="9944243" cy="36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8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7DBE575-C19E-4D02-BA9B-5A241DEC7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046" y="478302"/>
            <a:ext cx="10888394" cy="5838092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dirty="0"/>
              <a:t>У </a:t>
            </a:r>
            <a:r>
              <a:rPr lang="ru-RU" b="1" dirty="0"/>
              <a:t>английских</a:t>
            </a:r>
            <a:r>
              <a:rPr lang="ru-RU" dirty="0"/>
              <a:t> слов отметим сочетания:</a:t>
            </a:r>
          </a:p>
          <a:p>
            <a:pPr fontAlgn="base"/>
            <a:r>
              <a:rPr lang="ru-RU" i="1" dirty="0" err="1"/>
              <a:t>дж</a:t>
            </a:r>
            <a:r>
              <a:rPr lang="ru-RU" i="1" dirty="0"/>
              <a:t> </a:t>
            </a:r>
            <a:r>
              <a:rPr lang="ru-RU" i="1" dirty="0" err="1"/>
              <a:t>тч</a:t>
            </a:r>
            <a:r>
              <a:rPr lang="ru-RU" dirty="0"/>
              <a:t> — </a:t>
            </a:r>
            <a:r>
              <a:rPr lang="ru-RU" i="1" dirty="0"/>
              <a:t>джаз, имидж, картридж, матч, скотч, френч;</a:t>
            </a:r>
            <a:endParaRPr lang="ru-RU" dirty="0"/>
          </a:p>
          <a:p>
            <a:pPr fontAlgn="base"/>
            <a:r>
              <a:rPr lang="ru-RU" i="1" dirty="0"/>
              <a:t> </a:t>
            </a:r>
            <a:r>
              <a:rPr lang="ru-RU" i="1" dirty="0" err="1"/>
              <a:t>ва</a:t>
            </a:r>
            <a:r>
              <a:rPr lang="ru-RU" i="1" dirty="0"/>
              <a:t> </a:t>
            </a:r>
            <a:r>
              <a:rPr lang="ru-RU" i="1" dirty="0" err="1"/>
              <a:t>ве</a:t>
            </a:r>
            <a:r>
              <a:rPr lang="ru-RU" i="1" dirty="0"/>
              <a:t> </a:t>
            </a:r>
            <a:r>
              <a:rPr lang="ru-RU" i="1" dirty="0" err="1"/>
              <a:t>ви</a:t>
            </a:r>
            <a:r>
              <a:rPr lang="ru-RU" i="1" dirty="0"/>
              <a:t> — вельвет, ватман, виски, вист</a:t>
            </a:r>
            <a:r>
              <a:rPr lang="ru-RU" dirty="0"/>
              <a:t>;</a:t>
            </a:r>
          </a:p>
          <a:p>
            <a:pPr fontAlgn="base"/>
            <a:r>
              <a:rPr lang="ru-RU" dirty="0"/>
              <a:t>конечные </a:t>
            </a:r>
            <a:r>
              <a:rPr lang="ru-RU" i="1" dirty="0"/>
              <a:t>-ер -</a:t>
            </a:r>
            <a:r>
              <a:rPr lang="ru-RU" i="1" dirty="0" err="1"/>
              <a:t>инг</a:t>
            </a:r>
            <a:r>
              <a:rPr lang="ru-RU" i="1" dirty="0"/>
              <a:t> -мен — таймер, брифинг, боулинг, кемпинг, картинг, маркетинг, бизнесмен.</a:t>
            </a:r>
            <a:endParaRPr lang="ru-RU" dirty="0"/>
          </a:p>
          <a:p>
            <a:pPr fontAlgn="base"/>
            <a:r>
              <a:rPr lang="ru-RU" dirty="0"/>
              <a:t>Слова, связанные со спортом, заимствованы из английского языка:</a:t>
            </a:r>
          </a:p>
          <a:p>
            <a:pPr fontAlgn="base"/>
            <a:r>
              <a:rPr lang="ru-RU" i="1" dirty="0"/>
              <a:t>Спортсмен , чемпион , гандбол , футбол</a:t>
            </a:r>
            <a:r>
              <a:rPr lang="ru-RU" dirty="0"/>
              <a:t> , </a:t>
            </a:r>
            <a:r>
              <a:rPr lang="ru-RU" i="1" dirty="0"/>
              <a:t>теннис</a:t>
            </a:r>
            <a:r>
              <a:rPr lang="ru-RU" dirty="0"/>
              <a:t> , </a:t>
            </a:r>
            <a:r>
              <a:rPr lang="ru-RU" i="1" dirty="0"/>
              <a:t>тайм</a:t>
            </a:r>
            <a:r>
              <a:rPr lang="ru-RU" dirty="0"/>
              <a:t> , </a:t>
            </a:r>
            <a:r>
              <a:rPr lang="ru-RU" i="1" dirty="0"/>
              <a:t>рефери ,</a:t>
            </a:r>
            <a:endParaRPr lang="ru-RU" dirty="0"/>
          </a:p>
          <a:p>
            <a:pPr fontAlgn="base"/>
            <a:r>
              <a:rPr lang="ru-RU" i="1" dirty="0"/>
              <a:t>ринг и пр.</a:t>
            </a:r>
          </a:p>
          <a:p>
            <a:pPr fontAlgn="base"/>
            <a:r>
              <a:rPr lang="ru-RU" b="1" dirty="0"/>
              <a:t>Тюркские</a:t>
            </a:r>
            <a:r>
              <a:rPr lang="ru-RU" dirty="0"/>
              <a:t> слова (турецкий, татарский язык и пр.) имеют созвучие одних и тех же гласных (сингармонизм):</a:t>
            </a:r>
          </a:p>
          <a:p>
            <a:pPr fontAlgn="base"/>
            <a:r>
              <a:rPr lang="ru-RU" i="1" dirty="0"/>
              <a:t>атаман, алмаз, кабан, каракурт, марал, сарафан, чалма, изумруд, сундук, курдюк, утюг</a:t>
            </a:r>
            <a:endParaRPr lang="ru-RU" dirty="0"/>
          </a:p>
          <a:p>
            <a:pPr fontAlgn="base"/>
            <a:r>
              <a:rPr lang="ru-RU" dirty="0"/>
              <a:t>Заимствованы из тюркских языков слова:</a:t>
            </a:r>
          </a:p>
          <a:p>
            <a:pPr fontAlgn="base"/>
            <a:r>
              <a:rPr lang="ru-RU" i="1" dirty="0"/>
              <a:t> йогурт</a:t>
            </a:r>
            <a:endParaRPr lang="ru-RU" dirty="0"/>
          </a:p>
          <a:p>
            <a:pPr fontAlgn="base"/>
            <a:r>
              <a:rPr lang="ru-RU" i="1" dirty="0"/>
              <a:t>кумыс</a:t>
            </a:r>
            <a:endParaRPr lang="ru-RU" dirty="0"/>
          </a:p>
          <a:p>
            <a:pPr fontAlgn="base"/>
            <a:r>
              <a:rPr lang="ru-RU" i="1" dirty="0"/>
              <a:t>курага</a:t>
            </a:r>
            <a:endParaRPr lang="ru-RU" dirty="0"/>
          </a:p>
          <a:p>
            <a:pPr fontAlgn="base"/>
            <a:endParaRPr lang="ru-RU" i="1" dirty="0"/>
          </a:p>
          <a:p>
            <a:pPr fontAlgn="base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42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6F95BEC-E151-4C22-AA4A-9EC8448C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0" y="661182"/>
            <a:ext cx="11099409" cy="554267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ru-RU" b="1" dirty="0"/>
              <a:t>Итальянскому</a:t>
            </a:r>
            <a:r>
              <a:rPr lang="ru-RU" dirty="0"/>
              <a:t> языку мы обязаны появлением слов:</a:t>
            </a:r>
          </a:p>
          <a:p>
            <a:pPr fontAlgn="base"/>
            <a:r>
              <a:rPr lang="ru-RU" i="1" dirty="0"/>
              <a:t>барокко, валюта, тенор, пианино, купол, касса, паста, маринист, казарма, корсар</a:t>
            </a:r>
            <a:endParaRPr lang="ru-RU" dirty="0"/>
          </a:p>
          <a:p>
            <a:pPr fontAlgn="base"/>
            <a:r>
              <a:rPr lang="ru-RU" dirty="0"/>
              <a:t>Многие музыкальные термины являются итальянскими словами:</a:t>
            </a:r>
          </a:p>
          <a:p>
            <a:pPr fontAlgn="base"/>
            <a:r>
              <a:rPr lang="ru-RU" i="1" dirty="0"/>
              <a:t>аллегро </a:t>
            </a:r>
            <a:r>
              <a:rPr lang="ru-RU" dirty="0"/>
              <a:t>(плавно);</a:t>
            </a:r>
          </a:p>
          <a:p>
            <a:pPr fontAlgn="base"/>
            <a:r>
              <a:rPr lang="ru-RU" i="1" dirty="0"/>
              <a:t>партитура </a:t>
            </a:r>
            <a:r>
              <a:rPr lang="ru-RU" dirty="0"/>
              <a:t>(нотная запись произведения)</a:t>
            </a:r>
            <a:r>
              <a:rPr lang="ru-RU" i="1" dirty="0"/>
              <a:t>;</a:t>
            </a:r>
            <a:endParaRPr lang="ru-RU" dirty="0"/>
          </a:p>
          <a:p>
            <a:pPr fontAlgn="base"/>
            <a:r>
              <a:rPr lang="ru-RU" i="1" dirty="0"/>
              <a:t>стаккато </a:t>
            </a:r>
            <a:r>
              <a:rPr lang="ru-RU" dirty="0"/>
              <a:t>(отрывисто);</a:t>
            </a:r>
          </a:p>
          <a:p>
            <a:pPr fontAlgn="base"/>
            <a:r>
              <a:rPr lang="ru-RU" i="1" dirty="0"/>
              <a:t>токката </a:t>
            </a:r>
            <a:r>
              <a:rPr lang="ru-RU" dirty="0"/>
              <a:t>(пьеса с ударной аккордовой техникой);</a:t>
            </a:r>
          </a:p>
          <a:p>
            <a:pPr fontAlgn="base"/>
            <a:r>
              <a:rPr lang="ru-RU" i="1" dirty="0"/>
              <a:t>ритенуто</a:t>
            </a:r>
            <a:r>
              <a:rPr lang="ru-RU" dirty="0"/>
              <a:t> (сдержанно);</a:t>
            </a:r>
          </a:p>
          <a:p>
            <a:pPr fontAlgn="base"/>
            <a:r>
              <a:rPr lang="ru-RU" i="1" dirty="0"/>
              <a:t>контральто (</a:t>
            </a:r>
            <a:r>
              <a:rPr lang="ru-RU" dirty="0"/>
              <a:t>низкий женский голос</a:t>
            </a:r>
            <a:r>
              <a:rPr lang="ru-RU" i="1" dirty="0"/>
              <a:t>);</a:t>
            </a:r>
            <a:endParaRPr lang="ru-RU" dirty="0"/>
          </a:p>
          <a:p>
            <a:pPr fontAlgn="base"/>
            <a:r>
              <a:rPr lang="ru-RU" i="1" dirty="0"/>
              <a:t>каватина</a:t>
            </a:r>
            <a:r>
              <a:rPr lang="ru-RU" dirty="0"/>
              <a:t> (оперная ария);</a:t>
            </a:r>
          </a:p>
          <a:p>
            <a:pPr fontAlgn="base"/>
            <a:r>
              <a:rPr lang="ru-RU" i="1" dirty="0"/>
              <a:t>контрабас</a:t>
            </a:r>
            <a:r>
              <a:rPr lang="ru-RU" dirty="0"/>
              <a:t> (самый большой смычковый инструмент).</a:t>
            </a:r>
          </a:p>
          <a:p>
            <a:pPr fontAlgn="base"/>
            <a:r>
              <a:rPr lang="ru-RU" dirty="0"/>
              <a:t>Восклицание </a:t>
            </a:r>
            <a:r>
              <a:rPr lang="ru-RU" i="1" dirty="0"/>
              <a:t>«браво»</a:t>
            </a:r>
            <a:r>
              <a:rPr lang="ru-RU" dirty="0"/>
              <a:t>, выражающее восхищение, одобрение, является заимствованием из итальянского языка.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996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20DE980-AFEA-471E-83EE-1F639CAD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1348"/>
            <a:ext cx="9601196" cy="4764520"/>
          </a:xfrm>
        </p:spPr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изначально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slang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понимали как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«простолюдинов»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«сомнительных» личностей. Но позже термин приобрел свое современное значение: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Сленг –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набор слов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выражений (новых/ранее понимаемых в других значениях), которые употребляют лица определенных социальных, возрастных, профессиональных групп.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противовес языковой ситуации XVIII века современные пользователи сленга вовсе не обязаны быть представителями «низких» классов общества. Напротив, многие образованные люди используют сленговые обороты внутри своей профессиональной «касты».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языковой портрет демонстрирует принадлежность владельца к узкой группе, что является фрагментом самоидентификации.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41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3589D7-E886-4D69-96AD-2B78DF39A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714846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Основные виды сленга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9F3908-4E3D-4C99-BC96-F138CCF4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420837"/>
            <a:ext cx="9601196" cy="4455031"/>
          </a:xfrm>
        </p:spPr>
        <p:txBody>
          <a:bodyPr>
            <a:normAutofit/>
          </a:bodyPr>
          <a:lstStyle/>
          <a:p>
            <a:r>
              <a:rPr lang="ru-RU" dirty="0"/>
              <a:t>Названия сленгов традиционно восходят к группам, которые ими пользуются. Назвать все виды вряд ли получится без серьёзного исследования, но основные типы таковы:</a:t>
            </a:r>
          </a:p>
          <a:p>
            <a:r>
              <a:rPr lang="ru-RU" dirty="0"/>
              <a:t>молодежный,</a:t>
            </a:r>
          </a:p>
          <a:p>
            <a:r>
              <a:rPr lang="ru-RU" dirty="0"/>
              <a:t>профессиональный,</a:t>
            </a:r>
          </a:p>
          <a:p>
            <a:r>
              <a:rPr lang="ru-RU" dirty="0"/>
              <a:t>компьютерный,</a:t>
            </a:r>
          </a:p>
          <a:p>
            <a:r>
              <a:rPr lang="ru-RU" dirty="0"/>
              <a:t>уголовный (феня),</a:t>
            </a:r>
          </a:p>
          <a:p>
            <a:r>
              <a:rPr lang="ru-RU" dirty="0"/>
              <a:t>другие.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8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F0CF1-90DE-40E3-9082-35C72D1EE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92" y="1809911"/>
            <a:ext cx="9601196" cy="1303867"/>
          </a:xfrm>
        </p:spPr>
        <p:txBody>
          <a:bodyPr>
            <a:normAutofit/>
          </a:bodyPr>
          <a:lstStyle/>
          <a:p>
            <a:r>
              <a:rPr lang="ru-RU" sz="3100" b="1" dirty="0"/>
              <a:t>Молодежный сленг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31F8F6-5A4A-4856-B63A-AF977FAE5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61845"/>
            <a:ext cx="9601196" cy="4061136"/>
          </a:xfrm>
        </p:spPr>
        <p:txBody>
          <a:bodyPr>
            <a:normAutofit/>
          </a:bodyPr>
          <a:lstStyle/>
          <a:p>
            <a:r>
              <a:rPr lang="ru-RU" dirty="0"/>
              <a:t>Согласно теории психосоциального развития Эрика Эриксона, молодостью называют период жизни человека от 19 до 35 лет. Было бы логично предположить, что молодежный сленг – язык именно этих людей. Но это не совсем так.</a:t>
            </a:r>
          </a:p>
          <a:p>
            <a:r>
              <a:rPr lang="ru-RU" dirty="0"/>
              <a:t>Референтной группой для данного социолекта стали люди </a:t>
            </a:r>
            <a:r>
              <a:rPr lang="ru-RU" b="1" dirty="0"/>
              <a:t>от 12 до 22 лет</a:t>
            </a:r>
            <a:r>
              <a:rPr lang="ru-RU" dirty="0"/>
              <a:t>. Рамки не совсем строги, они могут слегка размываться в обе стороны.</a:t>
            </a:r>
          </a:p>
          <a:p>
            <a:r>
              <a:rPr lang="ru-RU" i="1" dirty="0"/>
              <a:t>Ключевые пользователи молодежного сленга – городские учащиеся. Это школьники средней и старшей школы, а также студенты.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BC71EF-C7D0-4BED-83FC-AC0D63EB7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0"/>
            <a:ext cx="11240086" cy="19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7C1A5B-B0FE-4653-B4B7-F0538C42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8793" y="330198"/>
            <a:ext cx="9601196" cy="130386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F6CE1B-0CD7-4461-9495-960B35A2F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2" y="1252025"/>
            <a:ext cx="10818055" cy="474081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Хайп</a:t>
            </a:r>
            <a:r>
              <a:rPr lang="ru-RU" dirty="0"/>
              <a:t> - шумиха, ажиотаж. От английского </a:t>
            </a:r>
            <a:r>
              <a:rPr lang="ru-RU" dirty="0" err="1"/>
              <a:t>hype</a:t>
            </a:r>
            <a:r>
              <a:rPr lang="ru-RU" dirty="0"/>
              <a:t> – беззастенчивая реклама, </a:t>
            </a:r>
            <a:r>
              <a:rPr lang="ru-RU" dirty="0" err="1"/>
              <a:t>надувательство.Слово</a:t>
            </a:r>
            <a:r>
              <a:rPr lang="ru-RU" dirty="0"/>
              <a:t> </a:t>
            </a:r>
            <a:r>
              <a:rPr lang="ru-RU" dirty="0" err="1"/>
              <a:t>хайп</a:t>
            </a:r>
            <a:r>
              <a:rPr lang="ru-RU" dirty="0"/>
              <a:t> чаще всего используют в отношении событий и персон, активно обсуждаемых в СМИ и соцсетях. Например, сейчас «</a:t>
            </a:r>
            <a:r>
              <a:rPr lang="ru-RU" dirty="0" err="1"/>
              <a:t>хайп</a:t>
            </a:r>
            <a:r>
              <a:rPr lang="ru-RU" dirty="0"/>
              <a:t> ловит» Ксения Собчак, решившая вдруг стать президентом. Используется также производный глагол - «</a:t>
            </a:r>
            <a:r>
              <a:rPr lang="ru-RU" dirty="0" err="1"/>
              <a:t>хайпить</a:t>
            </a:r>
            <a:r>
              <a:rPr lang="ru-RU" dirty="0"/>
              <a:t>». Он означает разводить шумиху, агрессивно пиарить.</a:t>
            </a:r>
          </a:p>
          <a:p>
            <a:r>
              <a:rPr lang="ru-RU" dirty="0"/>
              <a:t>Пример: Весь этот </a:t>
            </a:r>
            <a:r>
              <a:rPr lang="ru-RU" dirty="0" err="1"/>
              <a:t>хайп</a:t>
            </a:r>
            <a:r>
              <a:rPr lang="ru-RU" dirty="0"/>
              <a:t> вокруг игры «</a:t>
            </a:r>
            <a:r>
              <a:rPr lang="ru-RU" dirty="0" err="1"/>
              <a:t>Pokemon</a:t>
            </a:r>
            <a:r>
              <a:rPr lang="ru-RU" dirty="0"/>
              <a:t> </a:t>
            </a:r>
            <a:r>
              <a:rPr lang="ru-RU" dirty="0" err="1"/>
              <a:t>Go</a:t>
            </a:r>
            <a:r>
              <a:rPr lang="ru-RU" dirty="0"/>
              <a:t>» сошёл на нет буквально за месяц.</a:t>
            </a:r>
          </a:p>
          <a:p>
            <a:r>
              <a:rPr lang="ru-RU" dirty="0" err="1"/>
              <a:t>Хейтер</a:t>
            </a:r>
            <a:r>
              <a:rPr lang="ru-RU" dirty="0"/>
              <a:t> — недруг. От английского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hate</a:t>
            </a:r>
            <a:r>
              <a:rPr lang="ru-RU" dirty="0"/>
              <a:t> – </a:t>
            </a:r>
            <a:r>
              <a:rPr lang="ru-RU" dirty="0" err="1"/>
              <a:t>ненавидеть.В</a:t>
            </a:r>
            <a:r>
              <a:rPr lang="ru-RU" dirty="0"/>
              <a:t> России </a:t>
            </a:r>
            <a:r>
              <a:rPr lang="ru-RU" dirty="0" err="1"/>
              <a:t>хейтерами</a:t>
            </a:r>
            <a:r>
              <a:rPr lang="ru-RU" dirty="0"/>
              <a:t> называют тех, кто ощущает ненависть к чему-то или кому-то и делится своей неприязнью в Интернете. Например, пишет злые комментарии под фотографиями в блогах звёзд. Или разражается собственными желчными постами в соцсетях.</a:t>
            </a:r>
          </a:p>
          <a:p>
            <a:r>
              <a:rPr lang="ru-RU" dirty="0"/>
              <a:t>Пример: У </a:t>
            </a:r>
            <a:r>
              <a:rPr lang="ru-RU" dirty="0" err="1"/>
              <a:t>Бузовой</a:t>
            </a:r>
            <a:r>
              <a:rPr lang="ru-RU" dirty="0"/>
              <a:t> в Инстаграме на 10 млн подписчиков 2 млн </a:t>
            </a:r>
            <a:r>
              <a:rPr lang="ru-RU" dirty="0" err="1"/>
              <a:t>хейтеров</a:t>
            </a:r>
            <a:r>
              <a:rPr lang="ru-RU" dirty="0"/>
              <a:t>!</a:t>
            </a:r>
          </a:p>
          <a:p>
            <a:r>
              <a:rPr lang="ru-RU" dirty="0" err="1"/>
              <a:t>Чилить</a:t>
            </a:r>
            <a:r>
              <a:rPr lang="ru-RU" dirty="0"/>
              <a:t> – отдыхать, ничего не делать. От английского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chill</a:t>
            </a:r>
            <a:r>
              <a:rPr lang="ru-RU" dirty="0"/>
              <a:t> – </a:t>
            </a:r>
            <a:r>
              <a:rPr lang="ru-RU" dirty="0" err="1"/>
              <a:t>остужать.Подростки</a:t>
            </a:r>
            <a:r>
              <a:rPr lang="ru-RU" dirty="0"/>
              <a:t> используют это слово, когда хотят сказать, что проводят время без пользы, просто расслабляются.</a:t>
            </a:r>
          </a:p>
          <a:p>
            <a:r>
              <a:rPr lang="ru-RU" dirty="0"/>
              <a:t>Пример: Хватит делать уроки, давай лучше </a:t>
            </a:r>
            <a:r>
              <a:rPr lang="ru-RU" dirty="0" err="1"/>
              <a:t>почилим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7824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57389A-1B77-4AFC-AC53-373351FCB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2" y="745587"/>
            <a:ext cx="11029071" cy="5261317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злиться, раздражаться. От английского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angry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злой,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негодующий.Слово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пришло из компьютерных игр. Там оно означает, в первую очередь, нападать на виртуального противника. В интернет-сленге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приобрело и дополнительное значение – проявлять агрессию, злобу по отношению к любым темам/персонам.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Идём гулять, хватит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Зашквар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позор, бред или что-то немодное. Пришло из тюремного жаргона, 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зашквариться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опозориться.Молодёжь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 слово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зашквар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чтобы дать чему-либо (событию, тенденции) максимально негативную оценку.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Носить сандалии с носками – полный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зашквар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скользить пальцем по экрану. От английского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swype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проводить, не отрывая,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скользить.Слово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пришло к нам с появлением сенсорных экранов. Оно означает жест, когда пользователь смартфона или планшета прикладывает палец к экрану и, не отрывая, скользит им в нужном направлении. Например, многие с помощью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выводят гаджеты из режима блокировки. Также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листать страницы электронных книг в некоторых читалках. А ещё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способ ввода текста, также не отрывая пальца от сенсорного экрана. Слово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популярным в России с ростом числа пользователей приложения для быстрых знакомств . Там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влево означает, что фото незнакомца/незнакомки не нравится,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вправо, что вы готовы к знакомству.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свайп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влево - для большинства молодых людей сегодня этого достаточно, чтобы сходить на свидание.</a:t>
            </a:r>
          </a:p>
        </p:txBody>
      </p:sp>
    </p:spTree>
    <p:extLst>
      <p:ext uri="{BB962C8B-B14F-4D97-AF65-F5344CB8AC3E}">
        <p14:creationId xmlns:p14="http://schemas.microsoft.com/office/powerpoint/2010/main" val="301765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75DDFC2-2E62-4503-8C70-E92227014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590843"/>
            <a:ext cx="9601196" cy="5285025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Жиза</a:t>
            </a:r>
            <a:r>
              <a:rPr lang="ru-RU" dirty="0"/>
              <a:t> — жизненно. Сокращение от слова «</a:t>
            </a:r>
            <a:r>
              <a:rPr lang="ru-RU" dirty="0" err="1"/>
              <a:t>жизнь».Слово</a:t>
            </a:r>
            <a:r>
              <a:rPr lang="ru-RU" dirty="0"/>
              <a:t> «</a:t>
            </a:r>
            <a:r>
              <a:rPr lang="ru-RU" dirty="0" err="1"/>
              <a:t>жиза</a:t>
            </a:r>
            <a:r>
              <a:rPr lang="ru-RU" dirty="0"/>
              <a:t>» обычно употребляют после смешных или поучительных историй. Она означает «жизненно», «такова жизнь», «так бывает».</a:t>
            </a:r>
          </a:p>
          <a:p>
            <a:r>
              <a:rPr lang="ru-RU" dirty="0"/>
              <a:t>Пример: Это </a:t>
            </a:r>
            <a:r>
              <a:rPr lang="ru-RU" dirty="0" err="1"/>
              <a:t>жиза</a:t>
            </a:r>
            <a:r>
              <a:rPr lang="ru-RU" dirty="0"/>
              <a:t>, мой друг!</a:t>
            </a:r>
          </a:p>
          <a:p>
            <a:r>
              <a:rPr lang="ru-RU" dirty="0" err="1"/>
              <a:t>Шазамить</a:t>
            </a:r>
            <a:r>
              <a:rPr lang="ru-RU" dirty="0"/>
              <a:t> — определить песню. Произошло от названия мобильного приложения </a:t>
            </a:r>
            <a:r>
              <a:rPr lang="ru-RU" dirty="0" err="1"/>
              <a:t>Shazam.Шазамить</a:t>
            </a:r>
            <a:r>
              <a:rPr lang="ru-RU" dirty="0"/>
              <a:t> — это узнавать, что за песня играет в данный момент с помощью мобильного приложения </a:t>
            </a:r>
            <a:r>
              <a:rPr lang="ru-RU" dirty="0" err="1"/>
              <a:t>Shazam</a:t>
            </a:r>
            <a:r>
              <a:rPr lang="ru-RU" dirty="0"/>
              <a:t>. Так можно определить музыку, которая звучит на радио, по ТВ, в клубе и т.д.</a:t>
            </a:r>
          </a:p>
          <a:p>
            <a:r>
              <a:rPr lang="ru-RU" dirty="0"/>
              <a:t>Пример: В кафе играла  хорошая песня. Жалко, что не успел её </a:t>
            </a:r>
            <a:r>
              <a:rPr lang="ru-RU" dirty="0" err="1"/>
              <a:t>зашазамить</a:t>
            </a:r>
            <a:r>
              <a:rPr lang="ru-RU" dirty="0"/>
              <a:t>!</a:t>
            </a:r>
          </a:p>
          <a:p>
            <a:r>
              <a:rPr lang="ru-RU" dirty="0" err="1"/>
              <a:t>Го</a:t>
            </a:r>
            <a:r>
              <a:rPr lang="ru-RU" dirty="0"/>
              <a:t> – идём, давай. От английского </a:t>
            </a:r>
            <a:r>
              <a:rPr lang="ru-RU" dirty="0" err="1"/>
              <a:t>to</a:t>
            </a:r>
            <a:r>
              <a:rPr lang="ru-RU" dirty="0"/>
              <a:t> </a:t>
            </a:r>
            <a:r>
              <a:rPr lang="ru-RU" dirty="0" err="1"/>
              <a:t>go</a:t>
            </a:r>
            <a:r>
              <a:rPr lang="ru-RU" dirty="0"/>
              <a:t> – </a:t>
            </a:r>
            <a:r>
              <a:rPr lang="ru-RU" dirty="0" err="1"/>
              <a:t>идти.В</a:t>
            </a:r>
            <a:r>
              <a:rPr lang="ru-RU" dirty="0"/>
              <a:t> английском глагол </a:t>
            </a:r>
            <a:r>
              <a:rPr lang="ru-RU" dirty="0" err="1"/>
              <a:t>go</a:t>
            </a:r>
            <a:r>
              <a:rPr lang="ru-RU" dirty="0"/>
              <a:t> звучит как </a:t>
            </a:r>
            <a:r>
              <a:rPr lang="ru-RU" dirty="0" err="1"/>
              <a:t>гоу</a:t>
            </a:r>
            <a:r>
              <a:rPr lang="ru-RU" dirty="0"/>
              <a:t>. Но российские подростки любят покороче, поэтому сократили слово до «</a:t>
            </a:r>
            <a:r>
              <a:rPr lang="ru-RU" dirty="0" err="1"/>
              <a:t>го</a:t>
            </a:r>
            <a:r>
              <a:rPr lang="ru-RU" dirty="0"/>
              <a:t>». Они используют этот англицизм, когда хотят призвать кого-либо/куда-либо </a:t>
            </a:r>
            <a:r>
              <a:rPr lang="ru-RU" dirty="0" err="1"/>
              <a:t>пойти.Пример</a:t>
            </a:r>
            <a:r>
              <a:rPr lang="ru-RU" dirty="0"/>
              <a:t>: Что кукситесь? </a:t>
            </a:r>
            <a:r>
              <a:rPr lang="ru-RU" dirty="0" err="1"/>
              <a:t>Го</a:t>
            </a:r>
            <a:r>
              <a:rPr lang="ru-RU" dirty="0"/>
              <a:t> в обед вокруг офиса гулять?</a:t>
            </a:r>
          </a:p>
        </p:txBody>
      </p:sp>
    </p:spTree>
    <p:extLst>
      <p:ext uri="{BB962C8B-B14F-4D97-AF65-F5344CB8AC3E}">
        <p14:creationId xmlns:p14="http://schemas.microsoft.com/office/powerpoint/2010/main" val="2396578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02374-120B-486A-9A39-63A06FAB1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Профессиональный жаргон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B4A6D-48B5-474C-AA51-338DEC41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Военное дело (</a:t>
            </a:r>
            <a:r>
              <a:rPr lang="ru-RU" dirty="0" err="1"/>
              <a:t>бандерлог</a:t>
            </a:r>
            <a:r>
              <a:rPr lang="ru-RU" dirty="0"/>
              <a:t>, </a:t>
            </a:r>
            <a:r>
              <a:rPr lang="ru-RU" dirty="0" err="1"/>
              <a:t>штенкель</a:t>
            </a:r>
            <a:r>
              <a:rPr lang="ru-RU" dirty="0"/>
              <a:t>, коробочка, шайтан-труба).</a:t>
            </a:r>
          </a:p>
          <a:p>
            <a:r>
              <a:rPr lang="ru-RU" dirty="0"/>
              <a:t>Журналистика (</a:t>
            </a:r>
            <a:r>
              <a:rPr lang="ru-RU" dirty="0" err="1"/>
              <a:t>фактоид</a:t>
            </a:r>
            <a:r>
              <a:rPr lang="ru-RU" dirty="0"/>
              <a:t>, бабашка, воскресный папа, выхлоп).</a:t>
            </a:r>
          </a:p>
          <a:p>
            <a:r>
              <a:rPr lang="ru-RU" dirty="0"/>
              <a:t>Бизнес (</a:t>
            </a:r>
            <a:r>
              <a:rPr lang="ru-RU" dirty="0" err="1"/>
              <a:t>кастомер</a:t>
            </a:r>
            <a:r>
              <a:rPr lang="ru-RU" dirty="0"/>
              <a:t>, мониторить, папа, финик).</a:t>
            </a:r>
          </a:p>
          <a:p>
            <a:r>
              <a:rPr lang="ru-RU" dirty="0"/>
              <a:t>Медицина (лыжник, утконос, дикобраз, бабка-</a:t>
            </a:r>
            <a:r>
              <a:rPr lang="ru-RU" dirty="0" err="1"/>
              <a:t>нарушка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798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69</TotalTime>
  <Words>2474</Words>
  <Application>Microsoft Office PowerPoint</Application>
  <PresentationFormat>Широкоэкранный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Garamond</vt:lpstr>
      <vt:lpstr>Times New Roman</vt:lpstr>
      <vt:lpstr>Натуральные материалы</vt:lpstr>
      <vt:lpstr>Современный русский язык. В сленгах, неологизмах, фразеологизмах, заимствования в современном русском языке.</vt:lpstr>
      <vt:lpstr>Презентация PowerPoint</vt:lpstr>
      <vt:lpstr>Презентация PowerPoint</vt:lpstr>
      <vt:lpstr>Основные виды сленга </vt:lpstr>
      <vt:lpstr>Молодежный сленг </vt:lpstr>
      <vt:lpstr>Примеры:</vt:lpstr>
      <vt:lpstr>Презентация PowerPoint</vt:lpstr>
      <vt:lpstr>Презентация PowerPoint</vt:lpstr>
      <vt:lpstr>Профессиональный жаргон </vt:lpstr>
      <vt:lpstr>Компьютерный сленг </vt:lpstr>
      <vt:lpstr>Уголовный сленг</vt:lpstr>
      <vt:lpstr>Неологизмы</vt:lpstr>
      <vt:lpstr>Презентация PowerPoint</vt:lpstr>
      <vt:lpstr>Презентация PowerPoint</vt:lpstr>
      <vt:lpstr>Презентация PowerPoint</vt:lpstr>
      <vt:lpstr>Примеры фразеологизмов с объяснением </vt:lpstr>
      <vt:lpstr>Заимствование слов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Современный русский язык. В слэнгах, неологизмах, фразеологизмах, заимствования в современном.</dc:title>
  <dc:creator>Фаина</dc:creator>
  <cp:lastModifiedBy>HP</cp:lastModifiedBy>
  <cp:revision>10</cp:revision>
  <dcterms:created xsi:type="dcterms:W3CDTF">2021-10-29T12:53:44Z</dcterms:created>
  <dcterms:modified xsi:type="dcterms:W3CDTF">2021-11-15T14:08:22Z</dcterms:modified>
</cp:coreProperties>
</file>