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53"/>
  </p:notesMasterIdLst>
  <p:handoutMasterIdLst>
    <p:handoutMasterId r:id="rId54"/>
  </p:handoutMasterIdLst>
  <p:sldIdLst>
    <p:sldId id="256" r:id="rId5"/>
    <p:sldId id="362" r:id="rId6"/>
    <p:sldId id="257" r:id="rId7"/>
    <p:sldId id="317" r:id="rId8"/>
    <p:sldId id="316" r:id="rId9"/>
    <p:sldId id="313" r:id="rId10"/>
    <p:sldId id="360" r:id="rId11"/>
    <p:sldId id="361" r:id="rId12"/>
    <p:sldId id="356" r:id="rId13"/>
    <p:sldId id="258" r:id="rId14"/>
    <p:sldId id="259" r:id="rId15"/>
    <p:sldId id="318" r:id="rId16"/>
    <p:sldId id="261" r:id="rId17"/>
    <p:sldId id="367" r:id="rId18"/>
    <p:sldId id="289" r:id="rId19"/>
    <p:sldId id="290" r:id="rId20"/>
    <p:sldId id="291" r:id="rId21"/>
    <p:sldId id="265" r:id="rId22"/>
    <p:sldId id="292" r:id="rId23"/>
    <p:sldId id="294" r:id="rId24"/>
    <p:sldId id="364" r:id="rId25"/>
    <p:sldId id="293" r:id="rId26"/>
    <p:sldId id="296" r:id="rId27"/>
    <p:sldId id="368" r:id="rId28"/>
    <p:sldId id="264" r:id="rId29"/>
    <p:sldId id="326" r:id="rId30"/>
    <p:sldId id="297" r:id="rId31"/>
    <p:sldId id="319" r:id="rId32"/>
    <p:sldId id="299" r:id="rId33"/>
    <p:sldId id="371" r:id="rId34"/>
    <p:sldId id="301" r:id="rId35"/>
    <p:sldId id="298" r:id="rId36"/>
    <p:sldId id="302" r:id="rId37"/>
    <p:sldId id="306" r:id="rId38"/>
    <p:sldId id="305" r:id="rId39"/>
    <p:sldId id="304" r:id="rId40"/>
    <p:sldId id="323" r:id="rId41"/>
    <p:sldId id="307" r:id="rId42"/>
    <p:sldId id="332" r:id="rId43"/>
    <p:sldId id="308" r:id="rId44"/>
    <p:sldId id="309" r:id="rId45"/>
    <p:sldId id="370" r:id="rId46"/>
    <p:sldId id="303" r:id="rId47"/>
    <p:sldId id="321" r:id="rId48"/>
    <p:sldId id="369" r:id="rId49"/>
    <p:sldId id="320" r:id="rId50"/>
    <p:sldId id="365" r:id="rId51"/>
    <p:sldId id="311" r:id="rId5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m Gáliková" initials="MG" lastIdx="17" clrIdx="0">
    <p:extLst>
      <p:ext uri="{19B8F6BF-5375-455C-9EA6-DF929625EA0E}">
        <p15:presenceInfo xmlns:p15="http://schemas.microsoft.com/office/powerpoint/2012/main" userId="S::500327@muni.cz::99922358-5cd6-45c1-8b23-803822d84918" providerId="AD"/>
      </p:ext>
    </p:extLst>
  </p:cmAuthor>
  <p:cmAuthor id="2" name="Tomáš Plesník" initials="TP" lastIdx="3" clrIdx="1">
    <p:extLst>
      <p:ext uri="{19B8F6BF-5375-455C-9EA6-DF929625EA0E}">
        <p15:presenceInfo xmlns:p15="http://schemas.microsoft.com/office/powerpoint/2012/main" userId="S::207426@muni.cz::9fe2a9be-e34c-4e09-9488-9aa73257ef13" providerId="AD"/>
      </p:ext>
    </p:extLst>
  </p:cmAuthor>
  <p:cmAuthor id="3" name="Petra Mikulová" initials="PM" lastIdx="4" clrIdx="2">
    <p:extLst>
      <p:ext uri="{19B8F6BF-5375-455C-9EA6-DF929625EA0E}">
        <p15:presenceInfo xmlns:p15="http://schemas.microsoft.com/office/powerpoint/2012/main" userId="S::243499@muni.cz::5738a653-2155-4a10-8446-8d83121cde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71CB4-D14D-0181-60F8-E34B64BC052D}" v="113" dt="2021-11-29T10:37:22.907"/>
    <p1510:client id="{C2ABBB48-A39D-2268-CE32-1474D8A30BEF}" v="15" dt="2021-11-29T14:46:31.52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7"/>
    <p:restoredTop sz="94685"/>
  </p:normalViewPr>
  <p:slideViewPr>
    <p:cSldViewPr snapToGrid="0">
      <p:cViewPr varScale="1">
        <p:scale>
          <a:sx n="188" d="100"/>
          <a:sy n="188" d="100"/>
        </p:scale>
        <p:origin x="200" y="32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Mikulová" userId="S::243499@muni.cz::5738a653-2155-4a10-8446-8d83121cde5e" providerId="AD" clId="Web-{2ED1E357-0F0D-C90F-D518-C1D98BCD6FEB}"/>
    <pc:docChg chg="modSld">
      <pc:chgData name="Petra Mikulová" userId="S::243499@muni.cz::5738a653-2155-4a10-8446-8d83121cde5e" providerId="AD" clId="Web-{2ED1E357-0F0D-C90F-D518-C1D98BCD6FEB}" dt="2021-08-13T14:10:56.208" v="65" actId="1076"/>
      <pc:docMkLst>
        <pc:docMk/>
      </pc:docMkLst>
      <pc:sldChg chg="modSp">
        <pc:chgData name="Petra Mikulová" userId="S::243499@muni.cz::5738a653-2155-4a10-8446-8d83121cde5e" providerId="AD" clId="Web-{2ED1E357-0F0D-C90F-D518-C1D98BCD6FEB}" dt="2021-08-13T14:10:38.176" v="61" actId="20577"/>
        <pc:sldMkLst>
          <pc:docMk/>
          <pc:sldMk cId="1104694965" sldId="261"/>
        </pc:sldMkLst>
        <pc:spChg chg="mod">
          <ac:chgData name="Petra Mikulová" userId="S::243499@muni.cz::5738a653-2155-4a10-8446-8d83121cde5e" providerId="AD" clId="Web-{2ED1E357-0F0D-C90F-D518-C1D98BCD6FEB}" dt="2021-08-13T14:10:38.176" v="61" actId="20577"/>
          <ac:spMkLst>
            <pc:docMk/>
            <pc:sldMk cId="1104694965" sldId="261"/>
            <ac:spMk id="4" creationId="{5E9BE494-68AF-4A61-B1B4-D918DC2E9195}"/>
          </ac:spMkLst>
        </pc:spChg>
      </pc:sldChg>
      <pc:sldChg chg="modSp">
        <pc:chgData name="Petra Mikulová" userId="S::243499@muni.cz::5738a653-2155-4a10-8446-8d83121cde5e" providerId="AD" clId="Web-{2ED1E357-0F0D-C90F-D518-C1D98BCD6FEB}" dt="2021-08-13T14:10:47.364" v="63" actId="1076"/>
        <pc:sldMkLst>
          <pc:docMk/>
          <pc:sldMk cId="162782538" sldId="263"/>
        </pc:sldMkLst>
        <pc:spChg chg="mod">
          <ac:chgData name="Petra Mikulová" userId="S::243499@muni.cz::5738a653-2155-4a10-8446-8d83121cde5e" providerId="AD" clId="Web-{2ED1E357-0F0D-C90F-D518-C1D98BCD6FEB}" dt="2021-08-13T14:10:47.364" v="63" actId="1076"/>
          <ac:spMkLst>
            <pc:docMk/>
            <pc:sldMk cId="162782538" sldId="263"/>
            <ac:spMk id="9" creationId="{A7AD33AE-E517-4AE1-B245-05E83AD1365E}"/>
          </ac:spMkLst>
        </pc:spChg>
      </pc:sldChg>
      <pc:sldChg chg="modSp">
        <pc:chgData name="Petra Mikulová" userId="S::243499@muni.cz::5738a653-2155-4a10-8446-8d83121cde5e" providerId="AD" clId="Web-{2ED1E357-0F0D-C90F-D518-C1D98BCD6FEB}" dt="2021-08-13T14:10:56.208" v="65" actId="1076"/>
        <pc:sldMkLst>
          <pc:docMk/>
          <pc:sldMk cId="3377623382" sldId="289"/>
        </pc:sldMkLst>
        <pc:spChg chg="mod">
          <ac:chgData name="Petra Mikulová" userId="S::243499@muni.cz::5738a653-2155-4a10-8446-8d83121cde5e" providerId="AD" clId="Web-{2ED1E357-0F0D-C90F-D518-C1D98BCD6FEB}" dt="2021-08-13T14:10:56.208" v="65" actId="1076"/>
          <ac:spMkLst>
            <pc:docMk/>
            <pc:sldMk cId="3377623382" sldId="289"/>
            <ac:spMk id="8" creationId="{E1878C47-51A7-4FCD-AB8A-94C6F4B8FB97}"/>
          </ac:spMkLst>
        </pc:spChg>
      </pc:sldChg>
    </pc:docChg>
  </pc:docChgLst>
  <pc:docChgLst>
    <pc:chgData name="Petra Mikulová" userId="S::243499@muni.cz::5738a653-2155-4a10-8446-8d83121cde5e" providerId="AD" clId="Web-{E6A2B424-4299-AA7C-5F79-B7C8EC11C38A}"/>
    <pc:docChg chg="addSld delSld modSld sldOrd">
      <pc:chgData name="Petra Mikulová" userId="S::243499@muni.cz::5738a653-2155-4a10-8446-8d83121cde5e" providerId="AD" clId="Web-{E6A2B424-4299-AA7C-5F79-B7C8EC11C38A}" dt="2021-08-10T10:49:11.374" v="188" actId="20577"/>
      <pc:docMkLst>
        <pc:docMk/>
      </pc:docMkLst>
      <pc:sldChg chg="addSp delSp modSp new mod modClrScheme chgLayout">
        <pc:chgData name="Petra Mikulová" userId="S::243499@muni.cz::5738a653-2155-4a10-8446-8d83121cde5e" providerId="AD" clId="Web-{E6A2B424-4299-AA7C-5F79-B7C8EC11C38A}" dt="2021-08-10T10:04:33.851" v="83" actId="1076"/>
        <pc:sldMkLst>
          <pc:docMk/>
          <pc:sldMk cId="76594380" sldId="258"/>
        </pc:sldMkLst>
        <pc:spChg chg="mod ord">
          <ac:chgData name="Petra Mikulová" userId="S::243499@muni.cz::5738a653-2155-4a10-8446-8d83121cde5e" providerId="AD" clId="Web-{E6A2B424-4299-AA7C-5F79-B7C8EC11C38A}" dt="2021-08-10T09:51:07.658" v="16"/>
          <ac:spMkLst>
            <pc:docMk/>
            <pc:sldMk cId="76594380" sldId="258"/>
            <ac:spMk id="2" creationId="{387BB4DB-1015-404B-85A5-F2BA2ED08446}"/>
          </ac:spMkLst>
        </pc:spChg>
        <pc:spChg chg="mod">
          <ac:chgData name="Petra Mikulová" userId="S::243499@muni.cz::5738a653-2155-4a10-8446-8d83121cde5e" providerId="AD" clId="Web-{E6A2B424-4299-AA7C-5F79-B7C8EC11C38A}" dt="2021-08-10T09:51:07.658" v="16"/>
          <ac:spMkLst>
            <pc:docMk/>
            <pc:sldMk cId="76594380" sldId="258"/>
            <ac:spMk id="3" creationId="{6FF85475-ABDA-4EFE-892E-217AAE2C2FBF}"/>
          </ac:spMkLst>
        </pc:spChg>
        <pc:spChg chg="mod">
          <ac:chgData name="Petra Mikulová" userId="S::243499@muni.cz::5738a653-2155-4a10-8446-8d83121cde5e" providerId="AD" clId="Web-{E6A2B424-4299-AA7C-5F79-B7C8EC11C38A}" dt="2021-08-10T10:04:33.851" v="83" actId="1076"/>
          <ac:spMkLst>
            <pc:docMk/>
            <pc:sldMk cId="76594380" sldId="258"/>
            <ac:spMk id="4" creationId="{5543A275-35F5-449B-B23D-9C0B153CC1A5}"/>
          </ac:spMkLst>
        </pc:spChg>
        <pc:spChg chg="del">
          <ac:chgData name="Petra Mikulová" userId="S::243499@muni.cz::5738a653-2155-4a10-8446-8d83121cde5e" providerId="AD" clId="Web-{E6A2B424-4299-AA7C-5F79-B7C8EC11C38A}" dt="2021-08-10T09:44:30.679" v="7"/>
          <ac:spMkLst>
            <pc:docMk/>
            <pc:sldMk cId="76594380" sldId="258"/>
            <ac:spMk id="5" creationId="{F35611D0-B80C-47F2-839F-2D52D2226710}"/>
          </ac:spMkLst>
        </pc:spChg>
        <pc:spChg chg="add del mod">
          <ac:chgData name="Petra Mikulová" userId="S::243499@muni.cz::5738a653-2155-4a10-8446-8d83121cde5e" providerId="AD" clId="Web-{E6A2B424-4299-AA7C-5F79-B7C8EC11C38A}" dt="2021-08-10T09:51:07.658" v="16"/>
          <ac:spMkLst>
            <pc:docMk/>
            <pc:sldMk cId="76594380" sldId="258"/>
            <ac:spMk id="8" creationId="{211959D5-6EFB-4192-B21E-CC16D2913402}"/>
          </ac:spMkLst>
        </pc:spChg>
        <pc:spChg chg="add del mod">
          <ac:chgData name="Petra Mikulová" userId="S::243499@muni.cz::5738a653-2155-4a10-8446-8d83121cde5e" providerId="AD" clId="Web-{E6A2B424-4299-AA7C-5F79-B7C8EC11C38A}" dt="2021-08-10T09:50:16.485" v="14"/>
          <ac:spMkLst>
            <pc:docMk/>
            <pc:sldMk cId="76594380" sldId="258"/>
            <ac:spMk id="11" creationId="{15C25DF4-4124-4CB5-A559-8444FF4DC4AC}"/>
          </ac:spMkLst>
        </pc:spChg>
        <pc:spChg chg="add del mod">
          <ac:chgData name="Petra Mikulová" userId="S::243499@muni.cz::5738a653-2155-4a10-8446-8d83121cde5e" providerId="AD" clId="Web-{E6A2B424-4299-AA7C-5F79-B7C8EC11C38A}" dt="2021-08-10T09:51:12.174" v="17"/>
          <ac:spMkLst>
            <pc:docMk/>
            <pc:sldMk cId="76594380" sldId="258"/>
            <ac:spMk id="13" creationId="{2E2A198C-19E0-4571-BFD7-EC9F84805633}"/>
          </ac:spMkLst>
        </pc:spChg>
        <pc:picChg chg="add mod">
          <ac:chgData name="Petra Mikulová" userId="S::243499@muni.cz::5738a653-2155-4a10-8446-8d83121cde5e" providerId="AD" clId="Web-{E6A2B424-4299-AA7C-5F79-B7C8EC11C38A}" dt="2021-08-10T09:50:16.485" v="15"/>
          <ac:picMkLst>
            <pc:docMk/>
            <pc:sldMk cId="76594380" sldId="258"/>
            <ac:picMk id="6" creationId="{38CC1518-C092-490E-A9E2-714FEE0DA968}"/>
          </ac:picMkLst>
        </pc:picChg>
      </pc:sldChg>
      <pc:sldChg chg="addSp delSp modSp new mod modClrScheme chgLayout">
        <pc:chgData name="Petra Mikulová" userId="S::243499@muni.cz::5738a653-2155-4a10-8446-8d83121cde5e" providerId="AD" clId="Web-{E6A2B424-4299-AA7C-5F79-B7C8EC11C38A}" dt="2021-08-10T10:04:44.727" v="85" actId="20577"/>
        <pc:sldMkLst>
          <pc:docMk/>
          <pc:sldMk cId="3537591331" sldId="259"/>
        </pc:sldMkLst>
        <pc:spChg chg="mod ord">
          <ac:chgData name="Petra Mikulová" userId="S::243499@muni.cz::5738a653-2155-4a10-8446-8d83121cde5e" providerId="AD" clId="Web-{E6A2B424-4299-AA7C-5F79-B7C8EC11C38A}" dt="2021-08-10T10:03:51.803" v="68"/>
          <ac:spMkLst>
            <pc:docMk/>
            <pc:sldMk cId="3537591331" sldId="259"/>
            <ac:spMk id="2" creationId="{91908D52-5427-4EE7-BC78-C1BF39916145}"/>
          </ac:spMkLst>
        </pc:spChg>
        <pc:spChg chg="mod">
          <ac:chgData name="Petra Mikulová" userId="S::243499@muni.cz::5738a653-2155-4a10-8446-8d83121cde5e" providerId="AD" clId="Web-{E6A2B424-4299-AA7C-5F79-B7C8EC11C38A}" dt="2021-08-10T10:03:51.803" v="68"/>
          <ac:spMkLst>
            <pc:docMk/>
            <pc:sldMk cId="3537591331" sldId="259"/>
            <ac:spMk id="3" creationId="{155B595D-A52C-4B84-9C30-14E37C240777}"/>
          </ac:spMkLst>
        </pc:spChg>
        <pc:spChg chg="mod">
          <ac:chgData name="Petra Mikulová" userId="S::243499@muni.cz::5738a653-2155-4a10-8446-8d83121cde5e" providerId="AD" clId="Web-{E6A2B424-4299-AA7C-5F79-B7C8EC11C38A}" dt="2021-08-10T10:04:44.727" v="85" actId="20577"/>
          <ac:spMkLst>
            <pc:docMk/>
            <pc:sldMk cId="3537591331" sldId="259"/>
            <ac:spMk id="4" creationId="{8C6B2A74-B8D7-4D5B-855F-C75EA38ACDCF}"/>
          </ac:spMkLst>
        </pc:spChg>
        <pc:spChg chg="del">
          <ac:chgData name="Petra Mikulová" userId="S::243499@muni.cz::5738a653-2155-4a10-8446-8d83121cde5e" providerId="AD" clId="Web-{E6A2B424-4299-AA7C-5F79-B7C8EC11C38A}" dt="2021-08-10T10:03:49.584" v="67"/>
          <ac:spMkLst>
            <pc:docMk/>
            <pc:sldMk cId="3537591331" sldId="259"/>
            <ac:spMk id="5" creationId="{9C304577-81EB-4A94-AD8F-1899AC0EFADB}"/>
          </ac:spMkLst>
        </pc:spChg>
        <pc:spChg chg="add mod">
          <ac:chgData name="Petra Mikulová" userId="S::243499@muni.cz::5738a653-2155-4a10-8446-8d83121cde5e" providerId="AD" clId="Web-{E6A2B424-4299-AA7C-5F79-B7C8EC11C38A}" dt="2021-08-10T10:04:04.288" v="77" actId="20577"/>
          <ac:spMkLst>
            <pc:docMk/>
            <pc:sldMk cId="3537591331" sldId="259"/>
            <ac:spMk id="11" creationId="{B22500F0-CE13-4A1B-95FA-E6C7D0793E70}"/>
          </ac:spMkLst>
        </pc:spChg>
        <pc:picChg chg="add mod ord">
          <ac:chgData name="Petra Mikulová" userId="S::243499@muni.cz::5738a653-2155-4a10-8446-8d83121cde5e" providerId="AD" clId="Web-{E6A2B424-4299-AA7C-5F79-B7C8EC11C38A}" dt="2021-08-10T10:03:51.803" v="68"/>
          <ac:picMkLst>
            <pc:docMk/>
            <pc:sldMk cId="3537591331" sldId="259"/>
            <ac:picMk id="6" creationId="{C7B9B637-C2CE-4D87-9078-01A667DE5104}"/>
          </ac:picMkLst>
        </pc:picChg>
      </pc:sldChg>
      <pc:sldChg chg="addSp delSp modSp new del mod modClrScheme chgLayout">
        <pc:chgData name="Petra Mikulová" userId="S::243499@muni.cz::5738a653-2155-4a10-8446-8d83121cde5e" providerId="AD" clId="Web-{E6A2B424-4299-AA7C-5F79-B7C8EC11C38A}" dt="2021-08-10T10:00:59.643" v="63"/>
        <pc:sldMkLst>
          <pc:docMk/>
          <pc:sldMk cId="3482144486" sldId="260"/>
        </pc:sldMkLst>
        <pc:spChg chg="mod ord">
          <ac:chgData name="Petra Mikulová" userId="S::243499@muni.cz::5738a653-2155-4a10-8446-8d83121cde5e" providerId="AD" clId="Web-{E6A2B424-4299-AA7C-5F79-B7C8EC11C38A}" dt="2021-08-10T09:58:56.905" v="31"/>
          <ac:spMkLst>
            <pc:docMk/>
            <pc:sldMk cId="3482144486" sldId="260"/>
            <ac:spMk id="2" creationId="{7A407351-901C-4A0E-AF8D-02BC696E582D}"/>
          </ac:spMkLst>
        </pc:spChg>
        <pc:spChg chg="mod">
          <ac:chgData name="Petra Mikulová" userId="S::243499@muni.cz::5738a653-2155-4a10-8446-8d83121cde5e" providerId="AD" clId="Web-{E6A2B424-4299-AA7C-5F79-B7C8EC11C38A}" dt="2021-08-10T09:58:56.905" v="31"/>
          <ac:spMkLst>
            <pc:docMk/>
            <pc:sldMk cId="3482144486" sldId="260"/>
            <ac:spMk id="3" creationId="{CA2B2377-FF04-4340-9028-F0A3E50C92EA}"/>
          </ac:spMkLst>
        </pc:spChg>
        <pc:spChg chg="mod">
          <ac:chgData name="Petra Mikulová" userId="S::243499@muni.cz::5738a653-2155-4a10-8446-8d83121cde5e" providerId="AD" clId="Web-{E6A2B424-4299-AA7C-5F79-B7C8EC11C38A}" dt="2021-08-10T09:59:20.015" v="34" actId="1076"/>
          <ac:spMkLst>
            <pc:docMk/>
            <pc:sldMk cId="3482144486" sldId="260"/>
            <ac:spMk id="4" creationId="{F0DCEA43-E332-4026-9276-858B21900C4F}"/>
          </ac:spMkLst>
        </pc:spChg>
        <pc:spChg chg="del">
          <ac:chgData name="Petra Mikulová" userId="S::243499@muni.cz::5738a653-2155-4a10-8446-8d83121cde5e" providerId="AD" clId="Web-{E6A2B424-4299-AA7C-5F79-B7C8EC11C38A}" dt="2021-08-10T09:58:40.686" v="28"/>
          <ac:spMkLst>
            <pc:docMk/>
            <pc:sldMk cId="3482144486" sldId="260"/>
            <ac:spMk id="5" creationId="{B8B76AD0-43A9-4FC7-805E-EE1EDA7A1590}"/>
          </ac:spMkLst>
        </pc:spChg>
        <pc:spChg chg="add mod">
          <ac:chgData name="Petra Mikulová" userId="S::243499@muni.cz::5738a653-2155-4a10-8446-8d83121cde5e" providerId="AD" clId="Web-{E6A2B424-4299-AA7C-5F79-B7C8EC11C38A}" dt="2021-08-10T09:59:29.265" v="43" actId="20577"/>
          <ac:spMkLst>
            <pc:docMk/>
            <pc:sldMk cId="3482144486" sldId="260"/>
            <ac:spMk id="8" creationId="{4F0A77E1-4A31-47AC-8105-4F5E4DE2BE69}"/>
          </ac:spMkLst>
        </pc:spChg>
        <pc:spChg chg="add del mod">
          <ac:chgData name="Petra Mikulová" userId="S::243499@muni.cz::5738a653-2155-4a10-8446-8d83121cde5e" providerId="AD" clId="Web-{E6A2B424-4299-AA7C-5F79-B7C8EC11C38A}" dt="2021-08-10T09:58:56.889" v="30"/>
          <ac:spMkLst>
            <pc:docMk/>
            <pc:sldMk cId="3482144486" sldId="260"/>
            <ac:spMk id="11" creationId="{44D44AA0-6D0A-4F76-B2C4-A21BB6403BEC}"/>
          </ac:spMkLst>
        </pc:spChg>
        <pc:picChg chg="add mod ord">
          <ac:chgData name="Petra Mikulová" userId="S::243499@muni.cz::5738a653-2155-4a10-8446-8d83121cde5e" providerId="AD" clId="Web-{E6A2B424-4299-AA7C-5F79-B7C8EC11C38A}" dt="2021-08-10T09:59:38.328" v="45" actId="14100"/>
          <ac:picMkLst>
            <pc:docMk/>
            <pc:sldMk cId="3482144486" sldId="260"/>
            <ac:picMk id="6" creationId="{EDD28F04-32F3-4B3B-8A3B-DC67CDEF3478}"/>
          </ac:picMkLst>
        </pc:picChg>
      </pc:sldChg>
      <pc:sldChg chg="addSp delSp modSp new ord">
        <pc:chgData name="Petra Mikulová" userId="S::243499@muni.cz::5738a653-2155-4a10-8446-8d83121cde5e" providerId="AD" clId="Web-{E6A2B424-4299-AA7C-5F79-B7C8EC11C38A}" dt="2021-08-10T10:28:31.999" v="109" actId="14100"/>
        <pc:sldMkLst>
          <pc:docMk/>
          <pc:sldMk cId="1104694965" sldId="261"/>
        </pc:sldMkLst>
        <pc:spChg chg="mod">
          <ac:chgData name="Petra Mikulová" userId="S::243499@muni.cz::5738a653-2155-4a10-8446-8d83121cde5e" providerId="AD" clId="Web-{E6A2B424-4299-AA7C-5F79-B7C8EC11C38A}" dt="2021-08-10T10:00:44.673" v="54" actId="1076"/>
          <ac:spMkLst>
            <pc:docMk/>
            <pc:sldMk cId="1104694965" sldId="261"/>
            <ac:spMk id="3" creationId="{0E6EBC9C-A301-40F9-B40F-2210E06CBDA1}"/>
          </ac:spMkLst>
        </pc:spChg>
        <pc:spChg chg="mod">
          <ac:chgData name="Petra Mikulová" userId="S::243499@muni.cz::5738a653-2155-4a10-8446-8d83121cde5e" providerId="AD" clId="Web-{E6A2B424-4299-AA7C-5F79-B7C8EC11C38A}" dt="2021-08-10T10:28:31.999" v="109" actId="14100"/>
          <ac:spMkLst>
            <pc:docMk/>
            <pc:sldMk cId="1104694965" sldId="261"/>
            <ac:spMk id="4" creationId="{5E9BE494-68AF-4A61-B1B4-D918DC2E9195}"/>
          </ac:spMkLst>
        </pc:spChg>
        <pc:spChg chg="del">
          <ac:chgData name="Petra Mikulová" userId="S::243499@muni.cz::5738a653-2155-4a10-8446-8d83121cde5e" providerId="AD" clId="Web-{E6A2B424-4299-AA7C-5F79-B7C8EC11C38A}" dt="2021-08-10T10:00:30.329" v="49"/>
          <ac:spMkLst>
            <pc:docMk/>
            <pc:sldMk cId="1104694965" sldId="261"/>
            <ac:spMk id="5" creationId="{0C7E2C3E-8C98-4629-AF20-922C8395319A}"/>
          </ac:spMkLst>
        </pc:spChg>
        <pc:picChg chg="add mod ord modCrop">
          <ac:chgData name="Petra Mikulová" userId="S::243499@muni.cz::5738a653-2155-4a10-8446-8d83121cde5e" providerId="AD" clId="Web-{E6A2B424-4299-AA7C-5F79-B7C8EC11C38A}" dt="2021-08-10T10:00:37.908" v="51" actId="1076"/>
          <ac:picMkLst>
            <pc:docMk/>
            <pc:sldMk cId="1104694965" sldId="261"/>
            <ac:picMk id="7" creationId="{20F475A3-5686-4770-A184-ECA2EB8BABA8}"/>
          </ac:picMkLst>
        </pc:picChg>
      </pc:sldChg>
      <pc:sldChg chg="modSp new ord">
        <pc:chgData name="Petra Mikulová" userId="S::243499@muni.cz::5738a653-2155-4a10-8446-8d83121cde5e" providerId="AD" clId="Web-{E6A2B424-4299-AA7C-5F79-B7C8EC11C38A}" dt="2021-08-10T10:47:42.215" v="162" actId="20577"/>
        <pc:sldMkLst>
          <pc:docMk/>
          <pc:sldMk cId="983945237" sldId="262"/>
        </pc:sldMkLst>
        <pc:spChg chg="mod">
          <ac:chgData name="Petra Mikulová" userId="S::243499@muni.cz::5738a653-2155-4a10-8446-8d83121cde5e" providerId="AD" clId="Web-{E6A2B424-4299-AA7C-5F79-B7C8EC11C38A}" dt="2021-08-10T10:47:42.215" v="162" actId="20577"/>
          <ac:spMkLst>
            <pc:docMk/>
            <pc:sldMk cId="983945237" sldId="262"/>
            <ac:spMk id="4" creationId="{BF6C0A23-9464-45C6-83EE-6C8D5250C4DC}"/>
          </ac:spMkLst>
        </pc:spChg>
      </pc:sldChg>
      <pc:sldChg chg="addSp delSp modSp add mod replId modClrScheme chgLayout">
        <pc:chgData name="Petra Mikulová" userId="S::243499@muni.cz::5738a653-2155-4a10-8446-8d83121cde5e" providerId="AD" clId="Web-{E6A2B424-4299-AA7C-5F79-B7C8EC11C38A}" dt="2021-08-10T10:28:38.499" v="110" actId="20577"/>
        <pc:sldMkLst>
          <pc:docMk/>
          <pc:sldMk cId="162782538" sldId="263"/>
        </pc:sldMkLst>
        <pc:spChg chg="mod">
          <ac:chgData name="Petra Mikulová" userId="S::243499@muni.cz::5738a653-2155-4a10-8446-8d83121cde5e" providerId="AD" clId="Web-{E6A2B424-4299-AA7C-5F79-B7C8EC11C38A}" dt="2021-08-10T10:27:38.763" v="89"/>
          <ac:spMkLst>
            <pc:docMk/>
            <pc:sldMk cId="162782538" sldId="263"/>
            <ac:spMk id="2" creationId="{9D3729FB-627C-4F49-A81D-5D969140D713}"/>
          </ac:spMkLst>
        </pc:spChg>
        <pc:spChg chg="mod">
          <ac:chgData name="Petra Mikulová" userId="S::243499@muni.cz::5738a653-2155-4a10-8446-8d83121cde5e" providerId="AD" clId="Web-{E6A2B424-4299-AA7C-5F79-B7C8EC11C38A}" dt="2021-08-10T10:28:06.123" v="96" actId="1076"/>
          <ac:spMkLst>
            <pc:docMk/>
            <pc:sldMk cId="162782538" sldId="263"/>
            <ac:spMk id="3" creationId="{0E6EBC9C-A301-40F9-B40F-2210E06CBDA1}"/>
          </ac:spMkLst>
        </pc:spChg>
        <pc:spChg chg="mod">
          <ac:chgData name="Petra Mikulová" userId="S::243499@muni.cz::5738a653-2155-4a10-8446-8d83121cde5e" providerId="AD" clId="Web-{E6A2B424-4299-AA7C-5F79-B7C8EC11C38A}" dt="2021-08-10T10:28:38.499" v="110" actId="20577"/>
          <ac:spMkLst>
            <pc:docMk/>
            <pc:sldMk cId="162782538" sldId="263"/>
            <ac:spMk id="4" creationId="{5E9BE494-68AF-4A61-B1B4-D918DC2E9195}"/>
          </ac:spMkLst>
        </pc:spChg>
        <pc:spChg chg="mod ord">
          <ac:chgData name="Petra Mikulová" userId="S::243499@muni.cz::5738a653-2155-4a10-8446-8d83121cde5e" providerId="AD" clId="Web-{E6A2B424-4299-AA7C-5F79-B7C8EC11C38A}" dt="2021-08-10T10:27:38.763" v="89"/>
          <ac:spMkLst>
            <pc:docMk/>
            <pc:sldMk cId="162782538" sldId="263"/>
            <ac:spMk id="6" creationId="{2348BFCB-4F26-41D5-905A-CE831D041F5F}"/>
          </ac:spMkLst>
        </pc:spChg>
        <pc:spChg chg="add del mod">
          <ac:chgData name="Petra Mikulová" userId="S::243499@muni.cz::5738a653-2155-4a10-8446-8d83121cde5e" providerId="AD" clId="Web-{E6A2B424-4299-AA7C-5F79-B7C8EC11C38A}" dt="2021-08-10T10:27:31.200" v="88"/>
          <ac:spMkLst>
            <pc:docMk/>
            <pc:sldMk cId="162782538" sldId="263"/>
            <ac:spMk id="8" creationId="{0D01A158-E0CA-46C5-9677-810DDC807F71}"/>
          </ac:spMkLst>
        </pc:spChg>
        <pc:picChg chg="del">
          <ac:chgData name="Petra Mikulová" userId="S::243499@muni.cz::5738a653-2155-4a10-8446-8d83121cde5e" providerId="AD" clId="Web-{E6A2B424-4299-AA7C-5F79-B7C8EC11C38A}" dt="2021-08-10T10:27:28.122" v="87"/>
          <ac:picMkLst>
            <pc:docMk/>
            <pc:sldMk cId="162782538" sldId="263"/>
            <ac:picMk id="7" creationId="{20F475A3-5686-4770-A184-ECA2EB8BABA8}"/>
          </ac:picMkLst>
        </pc:picChg>
      </pc:sldChg>
      <pc:sldChg chg="addSp delSp modSp add ord replId">
        <pc:chgData name="Petra Mikulová" userId="S::243499@muni.cz::5738a653-2155-4a10-8446-8d83121cde5e" providerId="AD" clId="Web-{E6A2B424-4299-AA7C-5F79-B7C8EC11C38A}" dt="2021-08-10T10:32:11.832" v="125"/>
        <pc:sldMkLst>
          <pc:docMk/>
          <pc:sldMk cId="1433616711" sldId="264"/>
        </pc:sldMkLst>
        <pc:spChg chg="mod">
          <ac:chgData name="Petra Mikulová" userId="S::243499@muni.cz::5738a653-2155-4a10-8446-8d83121cde5e" providerId="AD" clId="Web-{E6A2B424-4299-AA7C-5F79-B7C8EC11C38A}" dt="2021-08-10T10:30:29.080" v="122" actId="20577"/>
          <ac:spMkLst>
            <pc:docMk/>
            <pc:sldMk cId="1433616711" sldId="264"/>
            <ac:spMk id="3" creationId="{0E6EBC9C-A301-40F9-B40F-2210E06CBDA1}"/>
          </ac:spMkLst>
        </pc:spChg>
        <pc:spChg chg="mod">
          <ac:chgData name="Petra Mikulová" userId="S::243499@muni.cz::5738a653-2155-4a10-8446-8d83121cde5e" providerId="AD" clId="Web-{E6A2B424-4299-AA7C-5F79-B7C8EC11C38A}" dt="2021-08-10T10:30:33.580" v="123" actId="1076"/>
          <ac:spMkLst>
            <pc:docMk/>
            <pc:sldMk cId="1433616711" sldId="264"/>
            <ac:spMk id="4" creationId="{5E9BE494-68AF-4A61-B1B4-D918DC2E9195}"/>
          </ac:spMkLst>
        </pc:spChg>
        <pc:spChg chg="add del mod">
          <ac:chgData name="Petra Mikulová" userId="S::243499@muni.cz::5738a653-2155-4a10-8446-8d83121cde5e" providerId="AD" clId="Web-{E6A2B424-4299-AA7C-5F79-B7C8EC11C38A}" dt="2021-08-10T10:32:11.832" v="125"/>
          <ac:spMkLst>
            <pc:docMk/>
            <pc:sldMk cId="1433616711" sldId="264"/>
            <ac:spMk id="8" creationId="{E4E4D21C-23E0-4E69-AF17-5C73BDCC4B6D}"/>
          </ac:spMkLst>
        </pc:spChg>
        <pc:picChg chg="del">
          <ac:chgData name="Petra Mikulová" userId="S::243499@muni.cz::5738a653-2155-4a10-8446-8d83121cde5e" providerId="AD" clId="Web-{E6A2B424-4299-AA7C-5F79-B7C8EC11C38A}" dt="2021-08-10T10:30:34.799" v="124"/>
          <ac:picMkLst>
            <pc:docMk/>
            <pc:sldMk cId="1433616711" sldId="264"/>
            <ac:picMk id="7" creationId="{20F475A3-5686-4770-A184-ECA2EB8BABA8}"/>
          </ac:picMkLst>
        </pc:picChg>
        <pc:picChg chg="add mod ord modCrop">
          <ac:chgData name="Petra Mikulová" userId="S::243499@muni.cz::5738a653-2155-4a10-8446-8d83121cde5e" providerId="AD" clId="Web-{E6A2B424-4299-AA7C-5F79-B7C8EC11C38A}" dt="2021-08-10T10:32:11.832" v="125"/>
          <ac:picMkLst>
            <pc:docMk/>
            <pc:sldMk cId="1433616711" sldId="264"/>
            <ac:picMk id="9" creationId="{6597D087-6C09-4078-8B80-9927E00F7733}"/>
          </ac:picMkLst>
        </pc:picChg>
      </pc:sldChg>
      <pc:sldChg chg="addSp delSp modSp new ord">
        <pc:chgData name="Petra Mikulová" userId="S::243499@muni.cz::5738a653-2155-4a10-8446-8d83121cde5e" providerId="AD" clId="Web-{E6A2B424-4299-AA7C-5F79-B7C8EC11C38A}" dt="2021-08-10T10:40:35.595" v="150"/>
        <pc:sldMkLst>
          <pc:docMk/>
          <pc:sldMk cId="1267606127" sldId="265"/>
        </pc:sldMkLst>
        <pc:spChg chg="del mod">
          <ac:chgData name="Petra Mikulová" userId="S::243499@muni.cz::5738a653-2155-4a10-8446-8d83121cde5e" providerId="AD" clId="Web-{E6A2B424-4299-AA7C-5F79-B7C8EC11C38A}" dt="2021-08-10T10:39:08.171" v="147"/>
          <ac:spMkLst>
            <pc:docMk/>
            <pc:sldMk cId="1267606127" sldId="265"/>
            <ac:spMk id="4" creationId="{D0E28ACC-4FAE-46F9-B6E3-E9896F10E74D}"/>
          </ac:spMkLst>
        </pc:spChg>
        <pc:spChg chg="del">
          <ac:chgData name="Petra Mikulová" userId="S::243499@muni.cz::5738a653-2155-4a10-8446-8d83121cde5e" providerId="AD" clId="Web-{E6A2B424-4299-AA7C-5F79-B7C8EC11C38A}" dt="2021-08-10T10:38:50.499" v="142"/>
          <ac:spMkLst>
            <pc:docMk/>
            <pc:sldMk cId="1267606127" sldId="265"/>
            <ac:spMk id="5" creationId="{EDFFF0DE-C3BE-4DF5-BE0F-47AFDF565064}"/>
          </ac:spMkLst>
        </pc:spChg>
        <pc:picChg chg="add mod ord">
          <ac:chgData name="Petra Mikulová" userId="S::243499@muni.cz::5738a653-2155-4a10-8446-8d83121cde5e" providerId="AD" clId="Web-{E6A2B424-4299-AA7C-5F79-B7C8EC11C38A}" dt="2021-08-10T10:39:21.234" v="149" actId="1076"/>
          <ac:picMkLst>
            <pc:docMk/>
            <pc:sldMk cId="1267606127" sldId="265"/>
            <ac:picMk id="6" creationId="{413460D8-9D97-4923-87B2-BC917D1E9F26}"/>
          </ac:picMkLst>
        </pc:picChg>
      </pc:sldChg>
      <pc:sldChg chg="add del replId">
        <pc:chgData name="Petra Mikulová" userId="S::243499@muni.cz::5738a653-2155-4a10-8446-8d83121cde5e" providerId="AD" clId="Web-{E6A2B424-4299-AA7C-5F79-B7C8EC11C38A}" dt="2021-08-10T10:44:30.585" v="160"/>
        <pc:sldMkLst>
          <pc:docMk/>
          <pc:sldMk cId="3418448423" sldId="266"/>
        </pc:sldMkLst>
      </pc:sldChg>
      <pc:sldChg chg="addSp delSp modSp add mod replId modClrScheme chgLayout">
        <pc:chgData name="Petra Mikulová" userId="S::243499@muni.cz::5738a653-2155-4a10-8446-8d83121cde5e" providerId="AD" clId="Web-{E6A2B424-4299-AA7C-5F79-B7C8EC11C38A}" dt="2021-08-10T10:49:11.374" v="188" actId="20577"/>
        <pc:sldMkLst>
          <pc:docMk/>
          <pc:sldMk cId="4015185246" sldId="266"/>
        </pc:sldMkLst>
        <pc:spChg chg="mod ord">
          <ac:chgData name="Petra Mikulová" userId="S::243499@muni.cz::5738a653-2155-4a10-8446-8d83121cde5e" providerId="AD" clId="Web-{E6A2B424-4299-AA7C-5F79-B7C8EC11C38A}" dt="2021-08-10T10:48:55.483" v="179"/>
          <ac:spMkLst>
            <pc:docMk/>
            <pc:sldMk cId="4015185246" sldId="266"/>
            <ac:spMk id="2" creationId="{FB2D9944-2B4A-4A31-830B-86DF80B4EB9C}"/>
          </ac:spMkLst>
        </pc:spChg>
        <pc:spChg chg="mod">
          <ac:chgData name="Petra Mikulová" userId="S::243499@muni.cz::5738a653-2155-4a10-8446-8d83121cde5e" providerId="AD" clId="Web-{E6A2B424-4299-AA7C-5F79-B7C8EC11C38A}" dt="2021-08-10T10:48:55.483" v="179"/>
          <ac:spMkLst>
            <pc:docMk/>
            <pc:sldMk cId="4015185246" sldId="266"/>
            <ac:spMk id="3" creationId="{537F3543-F1F6-4D77-B93F-CF4D197578D9}"/>
          </ac:spMkLst>
        </pc:spChg>
        <pc:spChg chg="mod">
          <ac:chgData name="Petra Mikulová" userId="S::243499@muni.cz::5738a653-2155-4a10-8446-8d83121cde5e" providerId="AD" clId="Web-{E6A2B424-4299-AA7C-5F79-B7C8EC11C38A}" dt="2021-08-10T10:49:04.389" v="180" actId="1076"/>
          <ac:spMkLst>
            <pc:docMk/>
            <pc:sldMk cId="4015185246" sldId="266"/>
            <ac:spMk id="4" creationId="{BF6C0A23-9464-45C6-83EE-6C8D5250C4DC}"/>
          </ac:spMkLst>
        </pc:spChg>
        <pc:spChg chg="del">
          <ac:chgData name="Petra Mikulová" userId="S::243499@muni.cz::5738a653-2155-4a10-8446-8d83121cde5e" providerId="AD" clId="Web-{E6A2B424-4299-AA7C-5F79-B7C8EC11C38A}" dt="2021-08-10T10:48:40.435" v="176"/>
          <ac:spMkLst>
            <pc:docMk/>
            <pc:sldMk cId="4015185246" sldId="266"/>
            <ac:spMk id="5" creationId="{3240F53D-462B-4191-BD34-545415A95B31}"/>
          </ac:spMkLst>
        </pc:spChg>
        <pc:spChg chg="add del">
          <ac:chgData name="Petra Mikulová" userId="S::243499@muni.cz::5738a653-2155-4a10-8446-8d83121cde5e" providerId="AD" clId="Web-{E6A2B424-4299-AA7C-5F79-B7C8EC11C38A}" dt="2021-08-10T10:48:52.342" v="178"/>
          <ac:spMkLst>
            <pc:docMk/>
            <pc:sldMk cId="4015185246" sldId="266"/>
            <ac:spMk id="6" creationId="{F4774208-47F2-4F70-84F5-E75FCD1E1AFE}"/>
          </ac:spMkLst>
        </pc:spChg>
        <pc:spChg chg="add del mod">
          <ac:chgData name="Petra Mikulová" userId="S::243499@muni.cz::5738a653-2155-4a10-8446-8d83121cde5e" providerId="AD" clId="Web-{E6A2B424-4299-AA7C-5F79-B7C8EC11C38A}" dt="2021-08-10T10:48:55.483" v="179"/>
          <ac:spMkLst>
            <pc:docMk/>
            <pc:sldMk cId="4015185246" sldId="266"/>
            <ac:spMk id="11" creationId="{5132B8D8-1E9C-4748-9C90-BE348A862D1F}"/>
          </ac:spMkLst>
        </pc:spChg>
        <pc:spChg chg="add mod">
          <ac:chgData name="Petra Mikulová" userId="S::243499@muni.cz::5738a653-2155-4a10-8446-8d83121cde5e" providerId="AD" clId="Web-{E6A2B424-4299-AA7C-5F79-B7C8EC11C38A}" dt="2021-08-10T10:49:11.374" v="188" actId="20577"/>
          <ac:spMkLst>
            <pc:docMk/>
            <pc:sldMk cId="4015185246" sldId="266"/>
            <ac:spMk id="16" creationId="{EA7FA247-7739-49D9-A767-0FEF91EDF15A}"/>
          </ac:spMkLst>
        </pc:spChg>
        <pc:picChg chg="add">
          <ac:chgData name="Petra Mikulová" userId="S::243499@muni.cz::5738a653-2155-4a10-8446-8d83121cde5e" providerId="AD" clId="Web-{E6A2B424-4299-AA7C-5F79-B7C8EC11C38A}" dt="2021-08-10T10:48:40.435" v="176"/>
          <ac:picMkLst>
            <pc:docMk/>
            <pc:sldMk cId="4015185246" sldId="266"/>
            <ac:picMk id="7" creationId="{E6D36A27-75A7-4DA3-8F3E-7994252D36E8}"/>
          </ac:picMkLst>
        </pc:picChg>
      </pc:sldChg>
      <pc:sldChg chg="modSp add replId">
        <pc:chgData name="Petra Mikulová" userId="S::243499@muni.cz::5738a653-2155-4a10-8446-8d83121cde5e" providerId="AD" clId="Web-{E6A2B424-4299-AA7C-5F79-B7C8EC11C38A}" dt="2021-08-10T10:48:29.982" v="175" actId="20577"/>
        <pc:sldMkLst>
          <pc:docMk/>
          <pc:sldMk cId="3220001731" sldId="267"/>
        </pc:sldMkLst>
        <pc:spChg chg="mod">
          <ac:chgData name="Petra Mikulová" userId="S::243499@muni.cz::5738a653-2155-4a10-8446-8d83121cde5e" providerId="AD" clId="Web-{E6A2B424-4299-AA7C-5F79-B7C8EC11C38A}" dt="2021-08-10T10:48:29.982" v="175" actId="20577"/>
          <ac:spMkLst>
            <pc:docMk/>
            <pc:sldMk cId="3220001731" sldId="267"/>
            <ac:spMk id="4" creationId="{BF6C0A23-9464-45C6-83EE-6C8D5250C4DC}"/>
          </ac:spMkLst>
        </pc:spChg>
      </pc:sldChg>
    </pc:docChg>
  </pc:docChgLst>
  <pc:docChgLst>
    <pc:chgData name="Tomáš Plesník" userId="9fe2a9be-e34c-4e09-9488-9aa73257ef13" providerId="ADAL" clId="{199BF792-ABF7-D241-B3D7-4C0B9A56668D}"/>
    <pc:docChg chg="undo custSel addSld delSld modSld sldOrd">
      <pc:chgData name="Tomáš Plesník" userId="9fe2a9be-e34c-4e09-9488-9aa73257ef13" providerId="ADAL" clId="{199BF792-ABF7-D241-B3D7-4C0B9A56668D}" dt="2021-08-24T05:37:50.548" v="1310"/>
      <pc:docMkLst>
        <pc:docMk/>
      </pc:docMkLst>
      <pc:sldChg chg="addSp delSp modSp mod">
        <pc:chgData name="Tomáš Plesník" userId="9fe2a9be-e34c-4e09-9488-9aa73257ef13" providerId="ADAL" clId="{199BF792-ABF7-D241-B3D7-4C0B9A56668D}" dt="2021-08-24T05:37:50.548" v="1310"/>
        <pc:sldMkLst>
          <pc:docMk/>
          <pc:sldMk cId="3263342447" sldId="256"/>
        </pc:sldMkLst>
        <pc:spChg chg="mod">
          <ac:chgData name="Tomáš Plesník" userId="9fe2a9be-e34c-4e09-9488-9aa73257ef13" providerId="ADAL" clId="{199BF792-ABF7-D241-B3D7-4C0B9A56668D}" dt="2021-08-15T05:33:10.656" v="213" actId="20577"/>
          <ac:spMkLst>
            <pc:docMk/>
            <pc:sldMk cId="3263342447" sldId="256"/>
            <ac:spMk id="5" creationId="{BDA74EBB-06F9-2F42-BBA7-49358111EC86}"/>
          </ac:spMkLst>
        </pc:spChg>
        <pc:spChg chg="add del mod">
          <ac:chgData name="Tomáš Plesník" userId="9fe2a9be-e34c-4e09-9488-9aa73257ef13" providerId="ADAL" clId="{199BF792-ABF7-D241-B3D7-4C0B9A56668D}" dt="2021-08-24T05:37:49.148" v="1308"/>
          <ac:spMkLst>
            <pc:docMk/>
            <pc:sldMk cId="3263342447" sldId="256"/>
            <ac:spMk id="6" creationId="{F8A4D080-754A-1943-A306-291BAFEBB213}"/>
          </ac:spMkLst>
        </pc:spChg>
        <pc:spChg chg="add del mod">
          <ac:chgData name="Tomáš Plesník" userId="9fe2a9be-e34c-4e09-9488-9aa73257ef13" providerId="ADAL" clId="{199BF792-ABF7-D241-B3D7-4C0B9A56668D}" dt="2021-08-24T05:37:50.548" v="1310"/>
          <ac:spMkLst>
            <pc:docMk/>
            <pc:sldMk cId="3263342447" sldId="256"/>
            <ac:spMk id="7" creationId="{10B6A1FD-ABB7-5C41-9B36-E2648DF9FA03}"/>
          </ac:spMkLst>
        </pc:spChg>
      </pc:sldChg>
      <pc:sldChg chg="addSp delSp modSp mod modClrScheme addCm modCm chgLayout">
        <pc:chgData name="Tomáš Plesník" userId="9fe2a9be-e34c-4e09-9488-9aa73257ef13" providerId="ADAL" clId="{199BF792-ABF7-D241-B3D7-4C0B9A56668D}" dt="2021-08-23T13:03:27.196" v="1301" actId="20577"/>
        <pc:sldMkLst>
          <pc:docMk/>
          <pc:sldMk cId="3550087627" sldId="257"/>
        </pc:sldMkLst>
        <pc:spChg chg="mod">
          <ac:chgData name="Tomáš Plesník" userId="9fe2a9be-e34c-4e09-9488-9aa73257ef13" providerId="ADAL" clId="{199BF792-ABF7-D241-B3D7-4C0B9A56668D}" dt="2021-08-15T05:40:35.661" v="420" actId="26606"/>
          <ac:spMkLst>
            <pc:docMk/>
            <pc:sldMk cId="3550087627" sldId="257"/>
            <ac:spMk id="2" creationId="{281F103A-393C-4A65-B186-98626F96D424}"/>
          </ac:spMkLst>
        </pc:spChg>
        <pc:spChg chg="mod">
          <ac:chgData name="Tomáš Plesník" userId="9fe2a9be-e34c-4e09-9488-9aa73257ef13" providerId="ADAL" clId="{199BF792-ABF7-D241-B3D7-4C0B9A56668D}" dt="2021-08-15T05:40:35.661" v="420" actId="26606"/>
          <ac:spMkLst>
            <pc:docMk/>
            <pc:sldMk cId="3550087627" sldId="257"/>
            <ac:spMk id="3" creationId="{EF4CB54A-6E85-4ECD-B401-649AEA091826}"/>
          </ac:spMkLst>
        </pc:spChg>
        <pc:spChg chg="mod">
          <ac:chgData name="Tomáš Plesník" userId="9fe2a9be-e34c-4e09-9488-9aa73257ef13" providerId="ADAL" clId="{199BF792-ABF7-D241-B3D7-4C0B9A56668D}" dt="2021-08-15T05:40:35.661" v="420" actId="26606"/>
          <ac:spMkLst>
            <pc:docMk/>
            <pc:sldMk cId="3550087627" sldId="257"/>
            <ac:spMk id="4" creationId="{B026BF70-4F94-4B3F-9A23-058636F5FA97}"/>
          </ac:spMkLst>
        </pc:spChg>
        <pc:spChg chg="add del mod ord">
          <ac:chgData name="Tomáš Plesník" userId="9fe2a9be-e34c-4e09-9488-9aa73257ef13" providerId="ADAL" clId="{199BF792-ABF7-D241-B3D7-4C0B9A56668D}" dt="2021-08-23T13:03:27.196" v="1301" actId="20577"/>
          <ac:spMkLst>
            <pc:docMk/>
            <pc:sldMk cId="3550087627" sldId="257"/>
            <ac:spMk id="5" creationId="{7B63D235-D7F5-44C4-81A7-D9A38FC895FB}"/>
          </ac:spMkLst>
        </pc:spChg>
        <pc:graphicFrameChg chg="add del">
          <ac:chgData name="Tomáš Plesník" userId="9fe2a9be-e34c-4e09-9488-9aa73257ef13" providerId="ADAL" clId="{199BF792-ABF7-D241-B3D7-4C0B9A56668D}" dt="2021-08-15T05:39:07.774" v="408" actId="26606"/>
          <ac:graphicFrameMkLst>
            <pc:docMk/>
            <pc:sldMk cId="3550087627" sldId="257"/>
            <ac:graphicFrameMk id="8" creationId="{A1399C91-0E07-498C-91AF-8C8D5E026678}"/>
          </ac:graphicFrameMkLst>
        </pc:graphicFrameChg>
        <pc:graphicFrameChg chg="add del">
          <ac:chgData name="Tomáš Plesník" userId="9fe2a9be-e34c-4e09-9488-9aa73257ef13" providerId="ADAL" clId="{199BF792-ABF7-D241-B3D7-4C0B9A56668D}" dt="2021-08-15T05:39:09.596" v="410" actId="26606"/>
          <ac:graphicFrameMkLst>
            <pc:docMk/>
            <pc:sldMk cId="3550087627" sldId="257"/>
            <ac:graphicFrameMk id="10" creationId="{494DC98A-2A8F-4DFA-AE49-7997759DE10E}"/>
          </ac:graphicFrameMkLst>
        </pc:graphicFrameChg>
        <pc:graphicFrameChg chg="add del">
          <ac:chgData name="Tomáš Plesník" userId="9fe2a9be-e34c-4e09-9488-9aa73257ef13" providerId="ADAL" clId="{199BF792-ABF7-D241-B3D7-4C0B9A56668D}" dt="2021-08-15T05:39:22.245" v="412" actId="26606"/>
          <ac:graphicFrameMkLst>
            <pc:docMk/>
            <pc:sldMk cId="3550087627" sldId="257"/>
            <ac:graphicFrameMk id="12" creationId="{A1399C91-0E07-498C-91AF-8C8D5E026678}"/>
          </ac:graphicFrameMkLst>
        </pc:graphicFrameChg>
        <pc:picChg chg="add del mod">
          <ac:chgData name="Tomáš Plesník" userId="9fe2a9be-e34c-4e09-9488-9aa73257ef13" providerId="ADAL" clId="{199BF792-ABF7-D241-B3D7-4C0B9A56668D}" dt="2021-08-15T05:38:52.894" v="406" actId="478"/>
          <ac:picMkLst>
            <pc:docMk/>
            <pc:sldMk cId="3550087627" sldId="257"/>
            <ac:picMk id="7" creationId="{CF7A5A49-FB3E-FE4A-9EEE-FECE1ED14821}"/>
          </ac:picMkLst>
        </pc:picChg>
        <pc:picChg chg="add mod">
          <ac:chgData name="Tomáš Plesník" userId="9fe2a9be-e34c-4e09-9488-9aa73257ef13" providerId="ADAL" clId="{199BF792-ABF7-D241-B3D7-4C0B9A56668D}" dt="2021-08-15T05:50:01.666" v="773" actId="1076"/>
          <ac:picMkLst>
            <pc:docMk/>
            <pc:sldMk cId="3550087627" sldId="257"/>
            <ac:picMk id="11" creationId="{8E09219A-D998-3A43-A1A9-B451F8BF7755}"/>
          </ac:picMkLst>
        </pc:picChg>
      </pc:sldChg>
      <pc:sldChg chg="addSp delSp modSp new mod">
        <pc:chgData name="Tomáš Plesník" userId="9fe2a9be-e34c-4e09-9488-9aa73257ef13" providerId="ADAL" clId="{199BF792-ABF7-D241-B3D7-4C0B9A56668D}" dt="2021-08-15T06:17:20.032" v="1289" actId="20577"/>
        <pc:sldMkLst>
          <pc:docMk/>
          <pc:sldMk cId="3290217697" sldId="312"/>
        </pc:sldMkLst>
        <pc:spChg chg="mod">
          <ac:chgData name="Tomáš Plesník" userId="9fe2a9be-e34c-4e09-9488-9aa73257ef13" providerId="ADAL" clId="{199BF792-ABF7-D241-B3D7-4C0B9A56668D}" dt="2021-08-15T05:37:37.729" v="401"/>
          <ac:spMkLst>
            <pc:docMk/>
            <pc:sldMk cId="3290217697" sldId="312"/>
            <ac:spMk id="2" creationId="{075A5BE6-099A-9543-9996-387BBC046D74}"/>
          </ac:spMkLst>
        </pc:spChg>
        <pc:spChg chg="mod">
          <ac:chgData name="Tomáš Plesník" userId="9fe2a9be-e34c-4e09-9488-9aa73257ef13" providerId="ADAL" clId="{199BF792-ABF7-D241-B3D7-4C0B9A56668D}" dt="2021-08-15T06:17:20.032" v="1289" actId="20577"/>
          <ac:spMkLst>
            <pc:docMk/>
            <pc:sldMk cId="3290217697" sldId="312"/>
            <ac:spMk id="4" creationId="{33EC6F9B-7FF2-DD48-9CB6-4A9E8848748B}"/>
          </ac:spMkLst>
        </pc:spChg>
        <pc:spChg chg="mod">
          <ac:chgData name="Tomáš Plesník" userId="9fe2a9be-e34c-4e09-9488-9aa73257ef13" providerId="ADAL" clId="{199BF792-ABF7-D241-B3D7-4C0B9A56668D}" dt="2021-08-15T06:16:44.533" v="1263" actId="21"/>
          <ac:spMkLst>
            <pc:docMk/>
            <pc:sldMk cId="3290217697" sldId="312"/>
            <ac:spMk id="5" creationId="{16BCACA1-8877-B743-8B57-682579B96116}"/>
          </ac:spMkLst>
        </pc:spChg>
        <pc:spChg chg="add del mod">
          <ac:chgData name="Tomáš Plesník" userId="9fe2a9be-e34c-4e09-9488-9aa73257ef13" providerId="ADAL" clId="{199BF792-ABF7-D241-B3D7-4C0B9A56668D}" dt="2021-08-15T05:37:31.623" v="400"/>
          <ac:spMkLst>
            <pc:docMk/>
            <pc:sldMk cId="3290217697" sldId="312"/>
            <ac:spMk id="6" creationId="{08847504-5A24-4B43-A5D5-3C33D002BB1F}"/>
          </ac:spMkLst>
        </pc:spChg>
      </pc:sldChg>
      <pc:sldChg chg="modSp new mod ord">
        <pc:chgData name="Tomáš Plesník" userId="9fe2a9be-e34c-4e09-9488-9aa73257ef13" providerId="ADAL" clId="{199BF792-ABF7-D241-B3D7-4C0B9A56668D}" dt="2021-08-23T13:28:58.351" v="1304" actId="20577"/>
        <pc:sldMkLst>
          <pc:docMk/>
          <pc:sldMk cId="3851677961" sldId="313"/>
        </pc:sldMkLst>
        <pc:spChg chg="mod">
          <ac:chgData name="Tomáš Plesník" userId="9fe2a9be-e34c-4e09-9488-9aa73257ef13" providerId="ADAL" clId="{199BF792-ABF7-D241-B3D7-4C0B9A56668D}" dt="2021-08-15T05:37:40.492" v="402"/>
          <ac:spMkLst>
            <pc:docMk/>
            <pc:sldMk cId="3851677961" sldId="313"/>
            <ac:spMk id="2" creationId="{DC65D465-C810-2545-965E-AE9FAD3E6A88}"/>
          </ac:spMkLst>
        </pc:spChg>
        <pc:spChg chg="mod">
          <ac:chgData name="Tomáš Plesník" userId="9fe2a9be-e34c-4e09-9488-9aa73257ef13" providerId="ADAL" clId="{199BF792-ABF7-D241-B3D7-4C0B9A56668D}" dt="2021-08-15T06:17:46.908" v="1297" actId="20577"/>
          <ac:spMkLst>
            <pc:docMk/>
            <pc:sldMk cId="3851677961" sldId="313"/>
            <ac:spMk id="4" creationId="{074AB7B7-F72E-6748-8AAF-96B42846C42A}"/>
          </ac:spMkLst>
        </pc:spChg>
        <pc:spChg chg="mod">
          <ac:chgData name="Tomáš Plesník" userId="9fe2a9be-e34c-4e09-9488-9aa73257ef13" providerId="ADAL" clId="{199BF792-ABF7-D241-B3D7-4C0B9A56668D}" dt="2021-08-23T13:28:58.351" v="1304" actId="20577"/>
          <ac:spMkLst>
            <pc:docMk/>
            <pc:sldMk cId="3851677961" sldId="313"/>
            <ac:spMk id="5" creationId="{ADEA006D-30E7-5046-BF6A-69B5866E6B82}"/>
          </ac:spMkLst>
        </pc:spChg>
      </pc:sldChg>
      <pc:sldChg chg="add del">
        <pc:chgData name="Tomáš Plesník" userId="9fe2a9be-e34c-4e09-9488-9aa73257ef13" providerId="ADAL" clId="{199BF792-ABF7-D241-B3D7-4C0B9A56668D}" dt="2021-08-15T05:41:47.678" v="426" actId="2696"/>
        <pc:sldMkLst>
          <pc:docMk/>
          <pc:sldMk cId="363410197" sldId="314"/>
        </pc:sldMkLst>
      </pc:sldChg>
      <pc:sldChg chg="add del">
        <pc:chgData name="Tomáš Plesník" userId="9fe2a9be-e34c-4e09-9488-9aa73257ef13" providerId="ADAL" clId="{199BF792-ABF7-D241-B3D7-4C0B9A56668D}" dt="2021-08-15T05:41:55.894" v="429" actId="2890"/>
        <pc:sldMkLst>
          <pc:docMk/>
          <pc:sldMk cId="1717822988" sldId="314"/>
        </pc:sldMkLst>
      </pc:sldChg>
      <pc:sldChg chg="add del">
        <pc:chgData name="Tomáš Plesník" userId="9fe2a9be-e34c-4e09-9488-9aa73257ef13" providerId="ADAL" clId="{199BF792-ABF7-D241-B3D7-4C0B9A56668D}" dt="2021-08-15T05:42:44.276" v="437" actId="2696"/>
        <pc:sldMkLst>
          <pc:docMk/>
          <pc:sldMk cId="3968938521" sldId="315"/>
        </pc:sldMkLst>
      </pc:sldChg>
      <pc:sldChg chg="delSp modSp add mod">
        <pc:chgData name="Tomáš Plesník" userId="9fe2a9be-e34c-4e09-9488-9aa73257ef13" providerId="ADAL" clId="{199BF792-ABF7-D241-B3D7-4C0B9A56668D}" dt="2021-08-23T12:59:29.323" v="1298" actId="478"/>
        <pc:sldMkLst>
          <pc:docMk/>
          <pc:sldMk cId="2475548760" sldId="316"/>
        </pc:sldMkLst>
        <pc:spChg chg="mod">
          <ac:chgData name="Tomáš Plesník" userId="9fe2a9be-e34c-4e09-9488-9aa73257ef13" providerId="ADAL" clId="{199BF792-ABF7-D241-B3D7-4C0B9A56668D}" dt="2021-08-15T05:50:30.412" v="781" actId="14100"/>
          <ac:spMkLst>
            <pc:docMk/>
            <pc:sldMk cId="2475548760" sldId="316"/>
            <ac:spMk id="5" creationId="{7B63D235-D7F5-44C4-81A7-D9A38FC895FB}"/>
          </ac:spMkLst>
        </pc:spChg>
        <pc:picChg chg="del mod">
          <ac:chgData name="Tomáš Plesník" userId="9fe2a9be-e34c-4e09-9488-9aa73257ef13" providerId="ADAL" clId="{199BF792-ABF7-D241-B3D7-4C0B9A56668D}" dt="2021-08-23T12:59:29.323" v="1298" actId="478"/>
          <ac:picMkLst>
            <pc:docMk/>
            <pc:sldMk cId="2475548760" sldId="316"/>
            <ac:picMk id="11" creationId="{8E09219A-D998-3A43-A1A9-B451F8BF7755}"/>
          </ac:picMkLst>
        </pc:picChg>
      </pc:sldChg>
      <pc:sldChg chg="delSp modSp add mod">
        <pc:chgData name="Tomáš Plesník" userId="9fe2a9be-e34c-4e09-9488-9aa73257ef13" providerId="ADAL" clId="{199BF792-ABF7-D241-B3D7-4C0B9A56668D}" dt="2021-08-23T12:59:31.354" v="1299" actId="478"/>
        <pc:sldMkLst>
          <pc:docMk/>
          <pc:sldMk cId="3232359704" sldId="317"/>
        </pc:sldMkLst>
        <pc:spChg chg="mod">
          <ac:chgData name="Tomáš Plesník" userId="9fe2a9be-e34c-4e09-9488-9aa73257ef13" providerId="ADAL" clId="{199BF792-ABF7-D241-B3D7-4C0B9A56668D}" dt="2021-08-15T05:50:36.127" v="782" actId="14100"/>
          <ac:spMkLst>
            <pc:docMk/>
            <pc:sldMk cId="3232359704" sldId="317"/>
            <ac:spMk id="5" creationId="{7B63D235-D7F5-44C4-81A7-D9A38FC895FB}"/>
          </ac:spMkLst>
        </pc:spChg>
        <pc:picChg chg="del mod">
          <ac:chgData name="Tomáš Plesník" userId="9fe2a9be-e34c-4e09-9488-9aa73257ef13" providerId="ADAL" clId="{199BF792-ABF7-D241-B3D7-4C0B9A56668D}" dt="2021-08-23T12:59:31.354" v="1299" actId="478"/>
          <ac:picMkLst>
            <pc:docMk/>
            <pc:sldMk cId="3232359704" sldId="317"/>
            <ac:picMk id="11" creationId="{8E09219A-D998-3A43-A1A9-B451F8BF7755}"/>
          </ac:picMkLst>
        </pc:picChg>
      </pc:sldChg>
      <pc:sldChg chg="addSp delSp modSp add mod ord modNotesTx">
        <pc:chgData name="Tomáš Plesník" userId="9fe2a9be-e34c-4e09-9488-9aa73257ef13" providerId="ADAL" clId="{199BF792-ABF7-D241-B3D7-4C0B9A56668D}" dt="2021-08-15T06:16:10.266" v="1262" actId="12084"/>
        <pc:sldMkLst>
          <pc:docMk/>
          <pc:sldMk cId="2387812103" sldId="318"/>
        </pc:sldMkLst>
        <pc:spChg chg="mod">
          <ac:chgData name="Tomáš Plesník" userId="9fe2a9be-e34c-4e09-9488-9aa73257ef13" providerId="ADAL" clId="{199BF792-ABF7-D241-B3D7-4C0B9A56668D}" dt="2021-08-15T06:15:41.027" v="1255"/>
          <ac:spMkLst>
            <pc:docMk/>
            <pc:sldMk cId="2387812103" sldId="318"/>
            <ac:spMk id="4" creationId="{33EC6F9B-7FF2-DD48-9CB6-4A9E8848748B}"/>
          </ac:spMkLst>
        </pc:spChg>
        <pc:spChg chg="add del mod">
          <ac:chgData name="Tomáš Plesník" userId="9fe2a9be-e34c-4e09-9488-9aa73257ef13" providerId="ADAL" clId="{199BF792-ABF7-D241-B3D7-4C0B9A56668D}" dt="2021-08-15T06:16:10.266" v="1262" actId="12084"/>
          <ac:spMkLst>
            <pc:docMk/>
            <pc:sldMk cId="2387812103" sldId="318"/>
            <ac:spMk id="5" creationId="{16BCACA1-8877-B743-8B57-682579B96116}"/>
          </ac:spMkLst>
        </pc:spChg>
        <pc:spChg chg="add del mod">
          <ac:chgData name="Tomáš Plesník" userId="9fe2a9be-e34c-4e09-9488-9aa73257ef13" providerId="ADAL" clId="{199BF792-ABF7-D241-B3D7-4C0B9A56668D}" dt="2021-08-15T06:10:02.833" v="1208" actId="767"/>
          <ac:spMkLst>
            <pc:docMk/>
            <pc:sldMk cId="2387812103" sldId="318"/>
            <ac:spMk id="6" creationId="{65E78669-B401-3944-80D9-D4B3EC244B1D}"/>
          </ac:spMkLst>
        </pc:spChg>
        <pc:graphicFrameChg chg="add del mod">
          <ac:chgData name="Tomáš Plesník" userId="9fe2a9be-e34c-4e09-9488-9aa73257ef13" providerId="ADAL" clId="{199BF792-ABF7-D241-B3D7-4C0B9A56668D}" dt="2021-08-15T06:15:03.215" v="1247" actId="12084"/>
          <ac:graphicFrameMkLst>
            <pc:docMk/>
            <pc:sldMk cId="2387812103" sldId="318"/>
            <ac:graphicFrameMk id="7" creationId="{D53A8307-C391-DE4C-9052-470272385D63}"/>
          </ac:graphicFrameMkLst>
        </pc:graphicFrameChg>
        <pc:graphicFrameChg chg="add del mod">
          <ac:chgData name="Tomáš Plesník" userId="9fe2a9be-e34c-4e09-9488-9aa73257ef13" providerId="ADAL" clId="{199BF792-ABF7-D241-B3D7-4C0B9A56668D}" dt="2021-08-15T06:15:10.301" v="1249" actId="12084"/>
          <ac:graphicFrameMkLst>
            <pc:docMk/>
            <pc:sldMk cId="2387812103" sldId="318"/>
            <ac:graphicFrameMk id="8" creationId="{C935415E-9DE5-D04D-9C27-41B6905AE20E}"/>
          </ac:graphicFrameMkLst>
        </pc:graphicFrameChg>
        <pc:graphicFrameChg chg="add del mod">
          <ac:chgData name="Tomáš Plesník" userId="9fe2a9be-e34c-4e09-9488-9aa73257ef13" providerId="ADAL" clId="{199BF792-ABF7-D241-B3D7-4C0B9A56668D}" dt="2021-08-15T06:15:19.491" v="1251" actId="12084"/>
          <ac:graphicFrameMkLst>
            <pc:docMk/>
            <pc:sldMk cId="2387812103" sldId="318"/>
            <ac:graphicFrameMk id="9" creationId="{F3841F9A-05AD-A843-8E43-F3774F29262E}"/>
          </ac:graphicFrameMkLst>
        </pc:graphicFrameChg>
        <pc:graphicFrameChg chg="add del mod">
          <ac:chgData name="Tomáš Plesník" userId="9fe2a9be-e34c-4e09-9488-9aa73257ef13" providerId="ADAL" clId="{199BF792-ABF7-D241-B3D7-4C0B9A56668D}" dt="2021-08-15T06:15:32.041" v="1253" actId="12084"/>
          <ac:graphicFrameMkLst>
            <pc:docMk/>
            <pc:sldMk cId="2387812103" sldId="318"/>
            <ac:graphicFrameMk id="10" creationId="{237BEA3E-C871-D043-B0E4-6B7EBE2C1E97}"/>
          </ac:graphicFrameMkLst>
        </pc:graphicFrameChg>
        <pc:graphicFrameChg chg="add del mod">
          <ac:chgData name="Tomáš Plesník" userId="9fe2a9be-e34c-4e09-9488-9aa73257ef13" providerId="ADAL" clId="{199BF792-ABF7-D241-B3D7-4C0B9A56668D}" dt="2021-08-15T06:15:53.858" v="1258" actId="12084"/>
          <ac:graphicFrameMkLst>
            <pc:docMk/>
            <pc:sldMk cId="2387812103" sldId="318"/>
            <ac:graphicFrameMk id="11" creationId="{14156244-80CE-7D46-A367-2CF8483CE260}"/>
          </ac:graphicFrameMkLst>
        </pc:graphicFrameChg>
        <pc:graphicFrameChg chg="add del mod">
          <ac:chgData name="Tomáš Plesník" userId="9fe2a9be-e34c-4e09-9488-9aa73257ef13" providerId="ADAL" clId="{199BF792-ABF7-D241-B3D7-4C0B9A56668D}" dt="2021-08-15T06:16:05.245" v="1260" actId="12084"/>
          <ac:graphicFrameMkLst>
            <pc:docMk/>
            <pc:sldMk cId="2387812103" sldId="318"/>
            <ac:graphicFrameMk id="12" creationId="{D22340CA-AADB-8246-87EF-0475A7281910}"/>
          </ac:graphicFrameMkLst>
        </pc:graphicFrameChg>
        <pc:graphicFrameChg chg="add del mod">
          <ac:chgData name="Tomáš Plesník" userId="9fe2a9be-e34c-4e09-9488-9aa73257ef13" providerId="ADAL" clId="{199BF792-ABF7-D241-B3D7-4C0B9A56668D}" dt="2021-08-15T06:16:10.266" v="1262" actId="12084"/>
          <ac:graphicFrameMkLst>
            <pc:docMk/>
            <pc:sldMk cId="2387812103" sldId="318"/>
            <ac:graphicFrameMk id="13" creationId="{8CDF4E9F-87A2-3447-B7E6-AF50266B833B}"/>
          </ac:graphicFrameMkLst>
        </pc:graphicFrameChg>
      </pc:sldChg>
    </pc:docChg>
  </pc:docChgLst>
  <pc:docChgLst>
    <pc:chgData name="Miriam Gáliková" userId="S::500327@muni.cz::99922358-5cd6-45c1-8b23-803822d84918" providerId="AD" clId="Web-{8C444977-1371-6186-D9C2-5FE4C1E982CF}"/>
    <pc:docChg chg="addSld delSld modSld sldOrd">
      <pc:chgData name="Miriam Gáliková" userId="S::500327@muni.cz::99922358-5cd6-45c1-8b23-803822d84918" providerId="AD" clId="Web-{8C444977-1371-6186-D9C2-5FE4C1E982CF}" dt="2021-08-13T12:12:28.663" v="99" actId="20577"/>
      <pc:docMkLst>
        <pc:docMk/>
      </pc:docMkLst>
      <pc:sldChg chg="del">
        <pc:chgData name="Miriam Gáliková" userId="S::500327@muni.cz::99922358-5cd6-45c1-8b23-803822d84918" providerId="AD" clId="Web-{8C444977-1371-6186-D9C2-5FE4C1E982CF}" dt="2021-08-13T11:54:40.122" v="47"/>
        <pc:sldMkLst>
          <pc:docMk/>
          <pc:sldMk cId="844249851" sldId="272"/>
        </pc:sldMkLst>
      </pc:sldChg>
      <pc:sldChg chg="modSp del">
        <pc:chgData name="Miriam Gáliková" userId="S::500327@muni.cz::99922358-5cd6-45c1-8b23-803822d84918" providerId="AD" clId="Web-{8C444977-1371-6186-D9C2-5FE4C1E982CF}" dt="2021-08-13T12:07:32.218" v="97"/>
        <pc:sldMkLst>
          <pc:docMk/>
          <pc:sldMk cId="417252144" sldId="273"/>
        </pc:sldMkLst>
        <pc:spChg chg="mod">
          <ac:chgData name="Miriam Gáliková" userId="S::500327@muni.cz::99922358-5cd6-45c1-8b23-803822d84918" providerId="AD" clId="Web-{8C444977-1371-6186-D9C2-5FE4C1E982CF}" dt="2021-08-13T11:51:07.570" v="6" actId="20577"/>
          <ac:spMkLst>
            <pc:docMk/>
            <pc:sldMk cId="417252144" sldId="273"/>
            <ac:spMk id="4" creationId="{09CE8882-260D-4759-BDC3-E4B444472CD8}"/>
          </ac:spMkLst>
        </pc:spChg>
        <pc:spChg chg="mod">
          <ac:chgData name="Miriam Gáliková" userId="S::500327@muni.cz::99922358-5cd6-45c1-8b23-803822d84918" providerId="AD" clId="Web-{8C444977-1371-6186-D9C2-5FE4C1E982CF}" dt="2021-08-13T12:04:06.682" v="85" actId="14100"/>
          <ac:spMkLst>
            <pc:docMk/>
            <pc:sldMk cId="417252144" sldId="273"/>
            <ac:spMk id="5" creationId="{BABE02B0-0370-4F51-B2B8-707E7AC397C2}"/>
          </ac:spMkLst>
        </pc:spChg>
      </pc:sldChg>
      <pc:sldChg chg="del">
        <pc:chgData name="Miriam Gáliková" userId="S::500327@muni.cz::99922358-5cd6-45c1-8b23-803822d84918" providerId="AD" clId="Web-{8C444977-1371-6186-D9C2-5FE4C1E982CF}" dt="2021-08-13T11:58:48.815" v="65"/>
        <pc:sldMkLst>
          <pc:docMk/>
          <pc:sldMk cId="1386391119" sldId="274"/>
        </pc:sldMkLst>
      </pc:sldChg>
      <pc:sldChg chg="del">
        <pc:chgData name="Miriam Gáliková" userId="S::500327@muni.cz::99922358-5cd6-45c1-8b23-803822d84918" providerId="AD" clId="Web-{8C444977-1371-6186-D9C2-5FE4C1E982CF}" dt="2021-08-13T11:58:54.253" v="66"/>
        <pc:sldMkLst>
          <pc:docMk/>
          <pc:sldMk cId="303997052" sldId="275"/>
        </pc:sldMkLst>
      </pc:sldChg>
      <pc:sldChg chg="del">
        <pc:chgData name="Miriam Gáliková" userId="S::500327@muni.cz::99922358-5cd6-45c1-8b23-803822d84918" providerId="AD" clId="Web-{8C444977-1371-6186-D9C2-5FE4C1E982CF}" dt="2021-08-13T11:57:50.798" v="54"/>
        <pc:sldMkLst>
          <pc:docMk/>
          <pc:sldMk cId="1496299712" sldId="276"/>
        </pc:sldMkLst>
      </pc:sldChg>
      <pc:sldChg chg="del">
        <pc:chgData name="Miriam Gáliková" userId="S::500327@muni.cz::99922358-5cd6-45c1-8b23-803822d84918" providerId="AD" clId="Web-{8C444977-1371-6186-D9C2-5FE4C1E982CF}" dt="2021-08-13T12:00:18.599" v="69"/>
        <pc:sldMkLst>
          <pc:docMk/>
          <pc:sldMk cId="106448079" sldId="277"/>
        </pc:sldMkLst>
      </pc:sldChg>
      <pc:sldChg chg="del">
        <pc:chgData name="Miriam Gáliková" userId="S::500327@muni.cz::99922358-5cd6-45c1-8b23-803822d84918" providerId="AD" clId="Web-{8C444977-1371-6186-D9C2-5FE4C1E982CF}" dt="2021-08-13T11:54:00.059" v="40"/>
        <pc:sldMkLst>
          <pc:docMk/>
          <pc:sldMk cId="745354737" sldId="280"/>
        </pc:sldMkLst>
      </pc:sldChg>
      <pc:sldChg chg="del">
        <pc:chgData name="Miriam Gáliková" userId="S::500327@muni.cz::99922358-5cd6-45c1-8b23-803822d84918" providerId="AD" clId="Web-{8C444977-1371-6186-D9C2-5FE4C1E982CF}" dt="2021-08-13T11:54:16.465" v="43"/>
        <pc:sldMkLst>
          <pc:docMk/>
          <pc:sldMk cId="1685700110" sldId="281"/>
        </pc:sldMkLst>
      </pc:sldChg>
      <pc:sldChg chg="modSp">
        <pc:chgData name="Miriam Gáliková" userId="S::500327@muni.cz::99922358-5cd6-45c1-8b23-803822d84918" providerId="AD" clId="Web-{8C444977-1371-6186-D9C2-5FE4C1E982CF}" dt="2021-08-13T11:37:38.973" v="3" actId="20577"/>
        <pc:sldMkLst>
          <pc:docMk/>
          <pc:sldMk cId="1595936521" sldId="290"/>
        </pc:sldMkLst>
        <pc:spChg chg="mod">
          <ac:chgData name="Miriam Gáliková" userId="S::500327@muni.cz::99922358-5cd6-45c1-8b23-803822d84918" providerId="AD" clId="Web-{8C444977-1371-6186-D9C2-5FE4C1E982CF}" dt="2021-08-13T11:37:38.973" v="3" actId="20577"/>
          <ac:spMkLst>
            <pc:docMk/>
            <pc:sldMk cId="1595936521" sldId="290"/>
            <ac:spMk id="19" creationId="{9AC179E3-A6DC-4213-9F18-1F2E2D1CFBC5}"/>
          </ac:spMkLst>
        </pc:spChg>
      </pc:sldChg>
      <pc:sldChg chg="add del">
        <pc:chgData name="Miriam Gáliková" userId="S::500327@muni.cz::99922358-5cd6-45c1-8b23-803822d84918" providerId="AD" clId="Web-{8C444977-1371-6186-D9C2-5FE4C1E982CF}" dt="2021-08-13T11:54:51.185" v="49"/>
        <pc:sldMkLst>
          <pc:docMk/>
          <pc:sldMk cId="3691558584" sldId="298"/>
        </pc:sldMkLst>
      </pc:sldChg>
      <pc:sldChg chg="modSp add ord replId">
        <pc:chgData name="Miriam Gáliková" userId="S::500327@muni.cz::99922358-5cd6-45c1-8b23-803822d84918" providerId="AD" clId="Web-{8C444977-1371-6186-D9C2-5FE4C1E982CF}" dt="2021-08-13T11:54:35.403" v="46" actId="20577"/>
        <pc:sldMkLst>
          <pc:docMk/>
          <pc:sldMk cId="97539555" sldId="304"/>
        </pc:sldMkLst>
        <pc:spChg chg="mod">
          <ac:chgData name="Miriam Gáliková" userId="S::500327@muni.cz::99922358-5cd6-45c1-8b23-803822d84918" providerId="AD" clId="Web-{8C444977-1371-6186-D9C2-5FE4C1E982CF}" dt="2021-08-13T11:54:35.403" v="46" actId="20577"/>
          <ac:spMkLst>
            <pc:docMk/>
            <pc:sldMk cId="97539555" sldId="304"/>
            <ac:spMk id="5" creationId="{482A5D25-4081-43A9-8A8D-9EF6D1ABDB10}"/>
          </ac:spMkLst>
        </pc:spChg>
      </pc:sldChg>
      <pc:sldChg chg="modSp add ord replId">
        <pc:chgData name="Miriam Gáliková" userId="S::500327@muni.cz::99922358-5cd6-45c1-8b23-803822d84918" providerId="AD" clId="Web-{8C444977-1371-6186-D9C2-5FE4C1E982CF}" dt="2021-08-13T11:54:20.653" v="44" actId="20577"/>
        <pc:sldMkLst>
          <pc:docMk/>
          <pc:sldMk cId="2511298250" sldId="305"/>
        </pc:sldMkLst>
        <pc:spChg chg="mod">
          <ac:chgData name="Miriam Gáliková" userId="S::500327@muni.cz::99922358-5cd6-45c1-8b23-803822d84918" providerId="AD" clId="Web-{8C444977-1371-6186-D9C2-5FE4C1E982CF}" dt="2021-08-13T11:54:20.653" v="44" actId="20577"/>
          <ac:spMkLst>
            <pc:docMk/>
            <pc:sldMk cId="2511298250" sldId="305"/>
            <ac:spMk id="5" creationId="{482A5D25-4081-43A9-8A8D-9EF6D1ABDB10}"/>
          </ac:spMkLst>
        </pc:spChg>
      </pc:sldChg>
      <pc:sldChg chg="modSp add ord replId">
        <pc:chgData name="Miriam Gáliková" userId="S::500327@muni.cz::99922358-5cd6-45c1-8b23-803822d84918" providerId="AD" clId="Web-{8C444977-1371-6186-D9C2-5FE4C1E982CF}" dt="2021-08-13T11:54:05.418" v="41" actId="20577"/>
        <pc:sldMkLst>
          <pc:docMk/>
          <pc:sldMk cId="1590416323" sldId="306"/>
        </pc:sldMkLst>
        <pc:spChg chg="mod">
          <ac:chgData name="Miriam Gáliková" userId="S::500327@muni.cz::99922358-5cd6-45c1-8b23-803822d84918" providerId="AD" clId="Web-{8C444977-1371-6186-D9C2-5FE4C1E982CF}" dt="2021-08-13T11:54:05.418" v="41" actId="20577"/>
          <ac:spMkLst>
            <pc:docMk/>
            <pc:sldMk cId="1590416323" sldId="306"/>
            <ac:spMk id="5" creationId="{482A5D25-4081-43A9-8A8D-9EF6D1ABDB10}"/>
          </ac:spMkLst>
        </pc:spChg>
      </pc:sldChg>
      <pc:sldChg chg="addSp delSp modSp add ord replId">
        <pc:chgData name="Miriam Gáliková" userId="S::500327@muni.cz::99922358-5cd6-45c1-8b23-803822d84918" providerId="AD" clId="Web-{8C444977-1371-6186-D9C2-5FE4C1E982CF}" dt="2021-08-13T12:02:04.976" v="73"/>
        <pc:sldMkLst>
          <pc:docMk/>
          <pc:sldMk cId="657755964" sldId="307"/>
        </pc:sldMkLst>
        <pc:spChg chg="mod">
          <ac:chgData name="Miriam Gáliková" userId="S::500327@muni.cz::99922358-5cd6-45c1-8b23-803822d84918" providerId="AD" clId="Web-{8C444977-1371-6186-D9C2-5FE4C1E982CF}" dt="2021-08-13T11:57:48.111" v="53" actId="20577"/>
          <ac:spMkLst>
            <pc:docMk/>
            <pc:sldMk cId="657755964" sldId="307"/>
            <ac:spMk id="4" creationId="{8C6B2A74-B8D7-4D5B-855F-C75EA38ACDCF}"/>
          </ac:spMkLst>
        </pc:spChg>
        <pc:spChg chg="add del mod">
          <ac:chgData name="Miriam Gáliková" userId="S::500327@muni.cz::99922358-5cd6-45c1-8b23-803822d84918" providerId="AD" clId="Web-{8C444977-1371-6186-D9C2-5FE4C1E982CF}" dt="2021-08-13T12:02:04.976" v="73"/>
          <ac:spMkLst>
            <pc:docMk/>
            <pc:sldMk cId="657755964" sldId="307"/>
            <ac:spMk id="6" creationId="{D01D0161-4849-42DC-91F3-D63B4663322D}"/>
          </ac:spMkLst>
        </pc:spChg>
        <pc:spChg chg="mod">
          <ac:chgData name="Miriam Gáliková" userId="S::500327@muni.cz::99922358-5cd6-45c1-8b23-803822d84918" providerId="AD" clId="Web-{8C444977-1371-6186-D9C2-5FE4C1E982CF}" dt="2021-08-13T12:00:49.849" v="71" actId="20577"/>
          <ac:spMkLst>
            <pc:docMk/>
            <pc:sldMk cId="657755964" sldId="307"/>
            <ac:spMk id="11" creationId="{B22500F0-CE13-4A1B-95FA-E6C7D0793E70}"/>
          </ac:spMkLst>
        </pc:spChg>
        <pc:picChg chg="add mod ord modCrop">
          <ac:chgData name="Miriam Gáliková" userId="S::500327@muni.cz::99922358-5cd6-45c1-8b23-803822d84918" providerId="AD" clId="Web-{8C444977-1371-6186-D9C2-5FE4C1E982CF}" dt="2021-08-13T12:02:04.976" v="73"/>
          <ac:picMkLst>
            <pc:docMk/>
            <pc:sldMk cId="657755964" sldId="307"/>
            <ac:picMk id="7" creationId="{C07175EC-3BB3-4D46-8ECA-9F560F6A8AD8}"/>
          </ac:picMkLst>
        </pc:picChg>
        <pc:picChg chg="del">
          <ac:chgData name="Miriam Gáliková" userId="S::500327@muni.cz::99922358-5cd6-45c1-8b23-803822d84918" providerId="AD" clId="Web-{8C444977-1371-6186-D9C2-5FE4C1E982CF}" dt="2021-08-13T12:01:59.070" v="72"/>
          <ac:picMkLst>
            <pc:docMk/>
            <pc:sldMk cId="657755964" sldId="307"/>
            <ac:picMk id="8" creationId="{C7851151-E9FB-43DB-ACBA-F61F78865778}"/>
          </ac:picMkLst>
        </pc:picChg>
      </pc:sldChg>
      <pc:sldChg chg="modSp add ord replId">
        <pc:chgData name="Miriam Gáliková" userId="S::500327@muni.cz::99922358-5cd6-45c1-8b23-803822d84918" providerId="AD" clId="Web-{8C444977-1371-6186-D9C2-5FE4C1E982CF}" dt="2021-08-13T12:00:16.927" v="68" actId="20577"/>
        <pc:sldMkLst>
          <pc:docMk/>
          <pc:sldMk cId="1285715981" sldId="308"/>
        </pc:sldMkLst>
        <pc:spChg chg="mod">
          <ac:chgData name="Miriam Gáliková" userId="S::500327@muni.cz::99922358-5cd6-45c1-8b23-803822d84918" providerId="AD" clId="Web-{8C444977-1371-6186-D9C2-5FE4C1E982CF}" dt="2021-08-13T12:00:16.927" v="68" actId="20577"/>
          <ac:spMkLst>
            <pc:docMk/>
            <pc:sldMk cId="1285715981" sldId="308"/>
            <ac:spMk id="5" creationId="{482A5D25-4081-43A9-8A8D-9EF6D1ABDB10}"/>
          </ac:spMkLst>
        </pc:spChg>
      </pc:sldChg>
      <pc:sldChg chg="modSp add ord replId">
        <pc:chgData name="Miriam Gáliková" userId="S::500327@muni.cz::99922358-5cd6-45c1-8b23-803822d84918" providerId="AD" clId="Web-{8C444977-1371-6186-D9C2-5FE4C1E982CF}" dt="2021-08-13T11:58:42.675" v="64" actId="20577"/>
        <pc:sldMkLst>
          <pc:docMk/>
          <pc:sldMk cId="4244443045" sldId="309"/>
        </pc:sldMkLst>
        <pc:spChg chg="mod">
          <ac:chgData name="Miriam Gáliková" userId="S::500327@muni.cz::99922358-5cd6-45c1-8b23-803822d84918" providerId="AD" clId="Web-{8C444977-1371-6186-D9C2-5FE4C1E982CF}" dt="2021-08-13T11:58:42.675" v="64" actId="20577"/>
          <ac:spMkLst>
            <pc:docMk/>
            <pc:sldMk cId="4244443045" sldId="309"/>
            <ac:spMk id="5" creationId="{482A5D25-4081-43A9-8A8D-9EF6D1ABDB10}"/>
          </ac:spMkLst>
        </pc:spChg>
      </pc:sldChg>
      <pc:sldChg chg="addSp delSp modSp add ord replId">
        <pc:chgData name="Miriam Gáliková" userId="S::500327@muni.cz::99922358-5cd6-45c1-8b23-803822d84918" providerId="AD" clId="Web-{8C444977-1371-6186-D9C2-5FE4C1E982CF}" dt="2021-08-13T12:12:28.663" v="99" actId="20577"/>
        <pc:sldMkLst>
          <pc:docMk/>
          <pc:sldMk cId="2138091223" sldId="310"/>
        </pc:sldMkLst>
        <pc:spChg chg="add del mod">
          <ac:chgData name="Miriam Gáliková" userId="S::500327@muni.cz::99922358-5cd6-45c1-8b23-803822d84918" providerId="AD" clId="Web-{8C444977-1371-6186-D9C2-5FE4C1E982CF}" dt="2021-08-13T12:03:48.666" v="82"/>
          <ac:spMkLst>
            <pc:docMk/>
            <pc:sldMk cId="2138091223" sldId="310"/>
            <ac:spMk id="4" creationId="{83C10D17-EC21-4C70-AC8D-1F6EB3BA68DF}"/>
          </ac:spMkLst>
        </pc:spChg>
        <pc:spChg chg="mod">
          <ac:chgData name="Miriam Gáliková" userId="S::500327@muni.cz::99922358-5cd6-45c1-8b23-803822d84918" providerId="AD" clId="Web-{8C444977-1371-6186-D9C2-5FE4C1E982CF}" dt="2021-08-13T12:02:39.930" v="76" actId="20577"/>
          <ac:spMkLst>
            <pc:docMk/>
            <pc:sldMk cId="2138091223" sldId="310"/>
            <ac:spMk id="5" creationId="{482A5D25-4081-43A9-8A8D-9EF6D1ABDB10}"/>
          </ac:spMkLst>
        </pc:spChg>
        <pc:spChg chg="add mod">
          <ac:chgData name="Miriam Gáliková" userId="S::500327@muni.cz::99922358-5cd6-45c1-8b23-803822d84918" providerId="AD" clId="Web-{8C444977-1371-6186-D9C2-5FE4C1E982CF}" dt="2021-08-13T12:03:52.666" v="84"/>
          <ac:spMkLst>
            <pc:docMk/>
            <pc:sldMk cId="2138091223" sldId="310"/>
            <ac:spMk id="7" creationId="{FFFEC525-7BB5-406A-B2E0-213AF9CF99BB}"/>
          </ac:spMkLst>
        </pc:spChg>
        <pc:spChg chg="add mod">
          <ac:chgData name="Miriam Gáliková" userId="S::500327@muni.cz::99922358-5cd6-45c1-8b23-803822d84918" providerId="AD" clId="Web-{8C444977-1371-6186-D9C2-5FE4C1E982CF}" dt="2021-08-13T12:04:17.760" v="87"/>
          <ac:spMkLst>
            <pc:docMk/>
            <pc:sldMk cId="2138091223" sldId="310"/>
            <ac:spMk id="8" creationId="{CF04A334-6266-4C68-842A-A93392C72CBF}"/>
          </ac:spMkLst>
        </pc:spChg>
        <pc:spChg chg="add mod">
          <ac:chgData name="Miriam Gáliková" userId="S::500327@muni.cz::99922358-5cd6-45c1-8b23-803822d84918" providerId="AD" clId="Web-{8C444977-1371-6186-D9C2-5FE4C1E982CF}" dt="2021-08-13T12:12:28.663" v="99" actId="20577"/>
          <ac:spMkLst>
            <pc:docMk/>
            <pc:sldMk cId="2138091223" sldId="310"/>
            <ac:spMk id="9" creationId="{E226CACE-3DB7-46B3-8C07-2C094AF32FCF}"/>
          </ac:spMkLst>
        </pc:spChg>
      </pc:sldChg>
      <pc:sldChg chg="new">
        <pc:chgData name="Miriam Gáliková" userId="S::500327@muni.cz::99922358-5cd6-45c1-8b23-803822d84918" providerId="AD" clId="Web-{8C444977-1371-6186-D9C2-5FE4C1E982CF}" dt="2021-08-13T12:04:56.043" v="88"/>
        <pc:sldMkLst>
          <pc:docMk/>
          <pc:sldMk cId="3043535402" sldId="311"/>
        </pc:sldMkLst>
      </pc:sldChg>
    </pc:docChg>
  </pc:docChgLst>
  <pc:docChgLst>
    <pc:chgData name="Miriam Gáliková" userId="S::500327@muni.cz::99922358-5cd6-45c1-8b23-803822d84918" providerId="AD" clId="Web-{BD7B375E-553A-3954-24D7-80D54A2A7271}"/>
    <pc:docChg chg="addSld delSld modSld sldOrd">
      <pc:chgData name="Miriam Gáliková" userId="S::500327@muni.cz::99922358-5cd6-45c1-8b23-803822d84918" providerId="AD" clId="Web-{BD7B375E-553A-3954-24D7-80D54A2A7271}" dt="2021-08-23T13:58:02.144" v="1393" actId="20577"/>
      <pc:docMkLst>
        <pc:docMk/>
      </pc:docMkLst>
      <pc:sldChg chg="ord">
        <pc:chgData name="Miriam Gáliková" userId="S::500327@muni.cz::99922358-5cd6-45c1-8b23-803822d84918" providerId="AD" clId="Web-{BD7B375E-553A-3954-24D7-80D54A2A7271}" dt="2021-08-23T10:24:12.129" v="555"/>
        <pc:sldMkLst>
          <pc:docMk/>
          <pc:sldMk cId="76594380" sldId="258"/>
        </pc:sldMkLst>
      </pc:sldChg>
      <pc:sldChg chg="modSp mod modClrScheme chgLayout">
        <pc:chgData name="Miriam Gáliková" userId="S::500327@muni.cz::99922358-5cd6-45c1-8b23-803822d84918" providerId="AD" clId="Web-{BD7B375E-553A-3954-24D7-80D54A2A7271}" dt="2021-08-23T10:29:16.888" v="586" actId="20577"/>
        <pc:sldMkLst>
          <pc:docMk/>
          <pc:sldMk cId="3537591331" sldId="259"/>
        </pc:sldMkLst>
        <pc:spChg chg="mod ord">
          <ac:chgData name="Miriam Gáliková" userId="S::500327@muni.cz::99922358-5cd6-45c1-8b23-803822d84918" providerId="AD" clId="Web-{BD7B375E-553A-3954-24D7-80D54A2A7271}" dt="2021-08-23T10:26:52.009" v="577"/>
          <ac:spMkLst>
            <pc:docMk/>
            <pc:sldMk cId="3537591331" sldId="259"/>
            <ac:spMk id="2" creationId="{91908D52-5427-4EE7-BC78-C1BF39916145}"/>
          </ac:spMkLst>
        </pc:spChg>
        <pc:spChg chg="mod">
          <ac:chgData name="Miriam Gáliková" userId="S::500327@muni.cz::99922358-5cd6-45c1-8b23-803822d84918" providerId="AD" clId="Web-{BD7B375E-553A-3954-24D7-80D54A2A7271}" dt="2021-08-23T10:26:52.009" v="577"/>
          <ac:spMkLst>
            <pc:docMk/>
            <pc:sldMk cId="3537591331" sldId="259"/>
            <ac:spMk id="3" creationId="{155B595D-A52C-4B84-9C30-14E37C240777}"/>
          </ac:spMkLst>
        </pc:spChg>
        <pc:spChg chg="mod">
          <ac:chgData name="Miriam Gáliková" userId="S::500327@muni.cz::99922358-5cd6-45c1-8b23-803822d84918" providerId="AD" clId="Web-{BD7B375E-553A-3954-24D7-80D54A2A7271}" dt="2021-08-23T10:29:16.888" v="586" actId="20577"/>
          <ac:spMkLst>
            <pc:docMk/>
            <pc:sldMk cId="3537591331" sldId="259"/>
            <ac:spMk id="4" creationId="{8C6B2A74-B8D7-4D5B-855F-C75EA38ACDCF}"/>
          </ac:spMkLst>
        </pc:spChg>
        <pc:spChg chg="mod">
          <ac:chgData name="Miriam Gáliková" userId="S::500327@muni.cz::99922358-5cd6-45c1-8b23-803822d84918" providerId="AD" clId="Web-{BD7B375E-553A-3954-24D7-80D54A2A7271}" dt="2021-08-23T10:26:52.009" v="577"/>
          <ac:spMkLst>
            <pc:docMk/>
            <pc:sldMk cId="3537591331" sldId="259"/>
            <ac:spMk id="11" creationId="{B22500F0-CE13-4A1B-95FA-E6C7D0793E70}"/>
          </ac:spMkLst>
        </pc:spChg>
        <pc:picChg chg="mod">
          <ac:chgData name="Miriam Gáliková" userId="S::500327@muni.cz::99922358-5cd6-45c1-8b23-803822d84918" providerId="AD" clId="Web-{BD7B375E-553A-3954-24D7-80D54A2A7271}" dt="2021-08-23T10:26:52.009" v="577"/>
          <ac:picMkLst>
            <pc:docMk/>
            <pc:sldMk cId="3537591331" sldId="259"/>
            <ac:picMk id="6" creationId="{C7B9B637-C2CE-4D87-9078-01A667DE5104}"/>
          </ac:picMkLst>
        </pc:picChg>
      </pc:sldChg>
      <pc:sldChg chg="modSp">
        <pc:chgData name="Miriam Gáliková" userId="S::500327@muni.cz::99922358-5cd6-45c1-8b23-803822d84918" providerId="AD" clId="Web-{BD7B375E-553A-3954-24D7-80D54A2A7271}" dt="2021-08-23T10:28:13.324" v="583" actId="20577"/>
        <pc:sldMkLst>
          <pc:docMk/>
          <pc:sldMk cId="1433616711" sldId="264"/>
        </pc:sldMkLst>
        <pc:spChg chg="mod">
          <ac:chgData name="Miriam Gáliková" userId="S::500327@muni.cz::99922358-5cd6-45c1-8b23-803822d84918" providerId="AD" clId="Web-{BD7B375E-553A-3954-24D7-80D54A2A7271}" dt="2021-08-23T10:28:13.324" v="583" actId="20577"/>
          <ac:spMkLst>
            <pc:docMk/>
            <pc:sldMk cId="1433616711" sldId="264"/>
            <ac:spMk id="4" creationId="{5E9BE494-68AF-4A61-B1B4-D918DC2E9195}"/>
          </ac:spMkLst>
        </pc:spChg>
      </pc:sldChg>
      <pc:sldChg chg="modSp">
        <pc:chgData name="Miriam Gáliková" userId="S::500327@muni.cz::99922358-5cd6-45c1-8b23-803822d84918" providerId="AD" clId="Web-{BD7B375E-553A-3954-24D7-80D54A2A7271}" dt="2021-08-23T09:52:21.114" v="436" actId="20577"/>
        <pc:sldMkLst>
          <pc:docMk/>
          <pc:sldMk cId="1595936521" sldId="290"/>
        </pc:sldMkLst>
        <pc:spChg chg="mod">
          <ac:chgData name="Miriam Gáliková" userId="S::500327@muni.cz::99922358-5cd6-45c1-8b23-803822d84918" providerId="AD" clId="Web-{BD7B375E-553A-3954-24D7-80D54A2A7271}" dt="2021-08-23T09:52:21.114" v="436" actId="20577"/>
          <ac:spMkLst>
            <pc:docMk/>
            <pc:sldMk cId="1595936521" sldId="290"/>
            <ac:spMk id="19" creationId="{9AC179E3-A6DC-4213-9F18-1F2E2D1CFBC5}"/>
          </ac:spMkLst>
        </pc:spChg>
      </pc:sldChg>
      <pc:sldChg chg="addCm">
        <pc:chgData name="Miriam Gáliková" userId="S::500327@muni.cz::99922358-5cd6-45c1-8b23-803822d84918" providerId="AD" clId="Web-{BD7B375E-553A-3954-24D7-80D54A2A7271}" dt="2021-08-23T13:52:43.057" v="1378"/>
        <pc:sldMkLst>
          <pc:docMk/>
          <pc:sldMk cId="4262620112" sldId="291"/>
        </pc:sldMkLst>
      </pc:sldChg>
      <pc:sldChg chg="modSp addCm delCm">
        <pc:chgData name="Miriam Gáliková" userId="S::500327@muni.cz::99922358-5cd6-45c1-8b23-803822d84918" providerId="AD" clId="Web-{BD7B375E-553A-3954-24D7-80D54A2A7271}" dt="2021-08-23T13:47:23.033" v="1282"/>
        <pc:sldMkLst>
          <pc:docMk/>
          <pc:sldMk cId="3459211634" sldId="292"/>
        </pc:sldMkLst>
        <pc:spChg chg="mod">
          <ac:chgData name="Miriam Gáliková" userId="S::500327@muni.cz::99922358-5cd6-45c1-8b23-803822d84918" providerId="AD" clId="Web-{BD7B375E-553A-3954-24D7-80D54A2A7271}" dt="2021-08-23T08:29:25.099" v="13" actId="20577"/>
          <ac:spMkLst>
            <pc:docMk/>
            <pc:sldMk cId="3459211634" sldId="292"/>
            <ac:spMk id="3" creationId="{4C8F2744-D1A6-48F6-B7FC-E018F16D1CDA}"/>
          </ac:spMkLst>
        </pc:spChg>
      </pc:sldChg>
      <pc:sldChg chg="addSp delSp modSp addCm modCm">
        <pc:chgData name="Miriam Gáliková" userId="S::500327@muni.cz::99922358-5cd6-45c1-8b23-803822d84918" providerId="AD" clId="Web-{BD7B375E-553A-3954-24D7-80D54A2A7271}" dt="2021-08-23T09:51:11.346" v="425"/>
        <pc:sldMkLst>
          <pc:docMk/>
          <pc:sldMk cId="298677891" sldId="297"/>
        </pc:sldMkLst>
        <pc:spChg chg="mod">
          <ac:chgData name="Miriam Gáliková" userId="S::500327@muni.cz::99922358-5cd6-45c1-8b23-803822d84918" providerId="AD" clId="Web-{BD7B375E-553A-3954-24D7-80D54A2A7271}" dt="2021-08-23T09:50:26.860" v="424" actId="20577"/>
          <ac:spMkLst>
            <pc:docMk/>
            <pc:sldMk cId="298677891" sldId="297"/>
            <ac:spMk id="3" creationId="{4C8F2744-D1A6-48F6-B7FC-E018F16D1CDA}"/>
          </ac:spMkLst>
        </pc:spChg>
        <pc:spChg chg="add del">
          <ac:chgData name="Miriam Gáliková" userId="S::500327@muni.cz::99922358-5cd6-45c1-8b23-803822d84918" providerId="AD" clId="Web-{BD7B375E-553A-3954-24D7-80D54A2A7271}" dt="2021-08-23T08:36:29.361" v="17"/>
          <ac:spMkLst>
            <pc:docMk/>
            <pc:sldMk cId="298677891" sldId="297"/>
            <ac:spMk id="4" creationId="{8F5F8BE2-882D-42DD-AF93-F2AC80756C76}"/>
          </ac:spMkLst>
        </pc:spChg>
        <pc:spChg chg="add del">
          <ac:chgData name="Miriam Gáliková" userId="S::500327@muni.cz::99922358-5cd6-45c1-8b23-803822d84918" providerId="AD" clId="Web-{BD7B375E-553A-3954-24D7-80D54A2A7271}" dt="2021-08-23T08:37:45.519" v="31"/>
          <ac:spMkLst>
            <pc:docMk/>
            <pc:sldMk cId="298677891" sldId="297"/>
            <ac:spMk id="7" creationId="{60F3418D-4F6E-40DF-B297-E4E490F30730}"/>
          </ac:spMkLst>
        </pc:spChg>
        <pc:spChg chg="add del">
          <ac:chgData name="Miriam Gáliková" userId="S::500327@muni.cz::99922358-5cd6-45c1-8b23-803822d84918" providerId="AD" clId="Web-{BD7B375E-553A-3954-24D7-80D54A2A7271}" dt="2021-08-23T08:37:45.519" v="30"/>
          <ac:spMkLst>
            <pc:docMk/>
            <pc:sldMk cId="298677891" sldId="297"/>
            <ac:spMk id="8" creationId="{6005B6D1-A20F-4BFE-AC01-4AF5197EF88F}"/>
          </ac:spMkLst>
        </pc:spChg>
        <pc:spChg chg="add del">
          <ac:chgData name="Miriam Gáliková" userId="S::500327@muni.cz::99922358-5cd6-45c1-8b23-803822d84918" providerId="AD" clId="Web-{BD7B375E-553A-3954-24D7-80D54A2A7271}" dt="2021-08-23T08:37:59.035" v="34"/>
          <ac:spMkLst>
            <pc:docMk/>
            <pc:sldMk cId="298677891" sldId="297"/>
            <ac:spMk id="9" creationId="{6DEDDDE7-6BF1-4522-9DAC-1ADF6FB18A76}"/>
          </ac:spMkLst>
        </pc:spChg>
      </pc:sldChg>
      <pc:sldChg chg="modSp addCm">
        <pc:chgData name="Miriam Gáliková" userId="S::500327@muni.cz::99922358-5cd6-45c1-8b23-803822d84918" providerId="AD" clId="Web-{BD7B375E-553A-3954-24D7-80D54A2A7271}" dt="2021-08-23T08:46:24.128" v="106"/>
        <pc:sldMkLst>
          <pc:docMk/>
          <pc:sldMk cId="3691558584" sldId="298"/>
        </pc:sldMkLst>
        <pc:spChg chg="mod">
          <ac:chgData name="Miriam Gáliková" userId="S::500327@muni.cz::99922358-5cd6-45c1-8b23-803822d84918" providerId="AD" clId="Web-{BD7B375E-553A-3954-24D7-80D54A2A7271}" dt="2021-08-23T08:43:16.451" v="105" actId="20577"/>
          <ac:spMkLst>
            <pc:docMk/>
            <pc:sldMk cId="3691558584" sldId="298"/>
            <ac:spMk id="3" creationId="{4C8F2744-D1A6-48F6-B7FC-E018F16D1CDA}"/>
          </ac:spMkLst>
        </pc:spChg>
      </pc:sldChg>
      <pc:sldChg chg="addSp delSp modSp">
        <pc:chgData name="Miriam Gáliková" userId="S::500327@muni.cz::99922358-5cd6-45c1-8b23-803822d84918" providerId="AD" clId="Web-{BD7B375E-553A-3954-24D7-80D54A2A7271}" dt="2021-08-23T09:24:45.545" v="235" actId="20577"/>
        <pc:sldMkLst>
          <pc:docMk/>
          <pc:sldMk cId="3985810982" sldId="299"/>
        </pc:sldMkLst>
        <pc:spChg chg="mod">
          <ac:chgData name="Miriam Gáliková" userId="S::500327@muni.cz::99922358-5cd6-45c1-8b23-803822d84918" providerId="AD" clId="Web-{BD7B375E-553A-3954-24D7-80D54A2A7271}" dt="2021-08-23T09:24:45.545" v="235" actId="20577"/>
          <ac:spMkLst>
            <pc:docMk/>
            <pc:sldMk cId="3985810982" sldId="299"/>
            <ac:spMk id="3" creationId="{4C8F2744-D1A6-48F6-B7FC-E018F16D1CDA}"/>
          </ac:spMkLst>
        </pc:spChg>
        <pc:spChg chg="add del">
          <ac:chgData name="Miriam Gáliková" userId="S::500327@muni.cz::99922358-5cd6-45c1-8b23-803822d84918" providerId="AD" clId="Web-{BD7B375E-553A-3954-24D7-80D54A2A7271}" dt="2021-08-23T08:36:51.955" v="25"/>
          <ac:spMkLst>
            <pc:docMk/>
            <pc:sldMk cId="3985810982" sldId="299"/>
            <ac:spMk id="4" creationId="{6C95C912-FE6B-4B0E-A25B-C57D97EBC8BB}"/>
          </ac:spMkLst>
        </pc:spChg>
        <pc:spChg chg="add del mod">
          <ac:chgData name="Miriam Gáliková" userId="S::500327@muni.cz::99922358-5cd6-45c1-8b23-803822d84918" providerId="AD" clId="Web-{BD7B375E-553A-3954-24D7-80D54A2A7271}" dt="2021-08-23T08:36:51.955" v="24"/>
          <ac:spMkLst>
            <pc:docMk/>
            <pc:sldMk cId="3985810982" sldId="299"/>
            <ac:spMk id="7" creationId="{87BF475D-F563-4DF7-AFBC-3BB7345340E6}"/>
          </ac:spMkLst>
        </pc:spChg>
      </pc:sldChg>
      <pc:sldChg chg="modSp">
        <pc:chgData name="Miriam Gáliková" userId="S::500327@muni.cz::99922358-5cd6-45c1-8b23-803822d84918" providerId="AD" clId="Web-{BD7B375E-553A-3954-24D7-80D54A2A7271}" dt="2021-08-23T10:23:27.955" v="554" actId="20577"/>
        <pc:sldMkLst>
          <pc:docMk/>
          <pc:sldMk cId="531274360" sldId="300"/>
        </pc:sldMkLst>
        <pc:spChg chg="mod">
          <ac:chgData name="Miriam Gáliková" userId="S::500327@muni.cz::99922358-5cd6-45c1-8b23-803822d84918" providerId="AD" clId="Web-{BD7B375E-553A-3954-24D7-80D54A2A7271}" dt="2021-08-23T10:23:27.955" v="554" actId="20577"/>
          <ac:spMkLst>
            <pc:docMk/>
            <pc:sldMk cId="531274360" sldId="300"/>
            <ac:spMk id="3" creationId="{4C8F2744-D1A6-48F6-B7FC-E018F16D1CDA}"/>
          </ac:spMkLst>
        </pc:spChg>
      </pc:sldChg>
      <pc:sldChg chg="modSp addCm">
        <pc:chgData name="Miriam Gáliková" userId="S::500327@muni.cz::99922358-5cd6-45c1-8b23-803822d84918" providerId="AD" clId="Web-{BD7B375E-553A-3954-24D7-80D54A2A7271}" dt="2021-08-23T09:16:16.794" v="118" actId="20577"/>
        <pc:sldMkLst>
          <pc:docMk/>
          <pc:sldMk cId="110177857" sldId="301"/>
        </pc:sldMkLst>
        <pc:spChg chg="mod">
          <ac:chgData name="Miriam Gáliková" userId="S::500327@muni.cz::99922358-5cd6-45c1-8b23-803822d84918" providerId="AD" clId="Web-{BD7B375E-553A-3954-24D7-80D54A2A7271}" dt="2021-08-23T09:16:16.794" v="118" actId="20577"/>
          <ac:spMkLst>
            <pc:docMk/>
            <pc:sldMk cId="110177857" sldId="301"/>
            <ac:spMk id="3" creationId="{4C8F2744-D1A6-48F6-B7FC-E018F16D1CDA}"/>
          </ac:spMkLst>
        </pc:spChg>
      </pc:sldChg>
      <pc:sldChg chg="modSp">
        <pc:chgData name="Miriam Gáliková" userId="S::500327@muni.cz::99922358-5cd6-45c1-8b23-803822d84918" providerId="AD" clId="Web-{BD7B375E-553A-3954-24D7-80D54A2A7271}" dt="2021-08-23T13:14:57.185" v="918" actId="20577"/>
        <pc:sldMkLst>
          <pc:docMk/>
          <pc:sldMk cId="2793099540" sldId="302"/>
        </pc:sldMkLst>
        <pc:spChg chg="mod">
          <ac:chgData name="Miriam Gáliková" userId="S::500327@muni.cz::99922358-5cd6-45c1-8b23-803822d84918" providerId="AD" clId="Web-{BD7B375E-553A-3954-24D7-80D54A2A7271}" dt="2021-08-23T13:14:57.185" v="918" actId="20577"/>
          <ac:spMkLst>
            <pc:docMk/>
            <pc:sldMk cId="2793099540" sldId="302"/>
            <ac:spMk id="11" creationId="{B22500F0-CE13-4A1B-95FA-E6C7D0793E70}"/>
          </ac:spMkLst>
        </pc:spChg>
      </pc:sldChg>
      <pc:sldChg chg="modSp">
        <pc:chgData name="Miriam Gáliková" userId="S::500327@muni.cz::99922358-5cd6-45c1-8b23-803822d84918" providerId="AD" clId="Web-{BD7B375E-553A-3954-24D7-80D54A2A7271}" dt="2021-08-23T13:27:50.174" v="1048" actId="20577"/>
        <pc:sldMkLst>
          <pc:docMk/>
          <pc:sldMk cId="1406378460" sldId="303"/>
        </pc:sldMkLst>
        <pc:spChg chg="mod">
          <ac:chgData name="Miriam Gáliková" userId="S::500327@muni.cz::99922358-5cd6-45c1-8b23-803822d84918" providerId="AD" clId="Web-{BD7B375E-553A-3954-24D7-80D54A2A7271}" dt="2021-08-23T13:27:50.174" v="1048" actId="20577"/>
          <ac:spMkLst>
            <pc:docMk/>
            <pc:sldMk cId="1406378460" sldId="303"/>
            <ac:spMk id="11" creationId="{B22500F0-CE13-4A1B-95FA-E6C7D0793E70}"/>
          </ac:spMkLst>
        </pc:spChg>
      </pc:sldChg>
      <pc:sldChg chg="modSp addCm">
        <pc:chgData name="Miriam Gáliková" userId="S::500327@muni.cz::99922358-5cd6-45c1-8b23-803822d84918" providerId="AD" clId="Web-{BD7B375E-553A-3954-24D7-80D54A2A7271}" dt="2021-08-23T13:12:24.494" v="911"/>
        <pc:sldMkLst>
          <pc:docMk/>
          <pc:sldMk cId="97539555" sldId="304"/>
        </pc:sldMkLst>
        <pc:spChg chg="mod">
          <ac:chgData name="Miriam Gáliková" userId="S::500327@muni.cz::99922358-5cd6-45c1-8b23-803822d84918" providerId="AD" clId="Web-{BD7B375E-553A-3954-24D7-80D54A2A7271}" dt="2021-08-23T12:41:52.618" v="656" actId="20577"/>
          <ac:spMkLst>
            <pc:docMk/>
            <pc:sldMk cId="97539555" sldId="304"/>
            <ac:spMk id="3" creationId="{4C8F2744-D1A6-48F6-B7FC-E018F16D1CDA}"/>
          </ac:spMkLst>
        </pc:spChg>
      </pc:sldChg>
      <pc:sldChg chg="modSp addCm">
        <pc:chgData name="Miriam Gáliková" userId="S::500327@muni.cz::99922358-5cd6-45c1-8b23-803822d84918" providerId="AD" clId="Web-{BD7B375E-553A-3954-24D7-80D54A2A7271}" dt="2021-08-23T13:05:43.999" v="893"/>
        <pc:sldMkLst>
          <pc:docMk/>
          <pc:sldMk cId="2511298250" sldId="305"/>
        </pc:sldMkLst>
        <pc:spChg chg="mod">
          <ac:chgData name="Miriam Gáliková" userId="S::500327@muni.cz::99922358-5cd6-45c1-8b23-803822d84918" providerId="AD" clId="Web-{BD7B375E-553A-3954-24D7-80D54A2A7271}" dt="2021-08-23T12:58:32.035" v="892" actId="14100"/>
          <ac:spMkLst>
            <pc:docMk/>
            <pc:sldMk cId="2511298250" sldId="305"/>
            <ac:spMk id="3" creationId="{4C8F2744-D1A6-48F6-B7FC-E018F16D1CDA}"/>
          </ac:spMkLst>
        </pc:spChg>
      </pc:sldChg>
      <pc:sldChg chg="modSp addCm">
        <pc:chgData name="Miriam Gáliková" userId="S::500327@muni.cz::99922358-5cd6-45c1-8b23-803822d84918" providerId="AD" clId="Web-{BD7B375E-553A-3954-24D7-80D54A2A7271}" dt="2021-08-23T12:51:29.024" v="775"/>
        <pc:sldMkLst>
          <pc:docMk/>
          <pc:sldMk cId="1590416323" sldId="306"/>
        </pc:sldMkLst>
        <pc:spChg chg="mod">
          <ac:chgData name="Miriam Gáliková" userId="S::500327@muni.cz::99922358-5cd6-45c1-8b23-803822d84918" providerId="AD" clId="Web-{BD7B375E-553A-3954-24D7-80D54A2A7271}" dt="2021-08-23T12:45:07.326" v="744" actId="20577"/>
          <ac:spMkLst>
            <pc:docMk/>
            <pc:sldMk cId="1590416323" sldId="306"/>
            <ac:spMk id="3" creationId="{4C8F2744-D1A6-48F6-B7FC-E018F16D1CDA}"/>
          </ac:spMkLst>
        </pc:spChg>
      </pc:sldChg>
      <pc:sldChg chg="modSp">
        <pc:chgData name="Miriam Gáliková" userId="S::500327@muni.cz::99922358-5cd6-45c1-8b23-803822d84918" providerId="AD" clId="Web-{BD7B375E-553A-3954-24D7-80D54A2A7271}" dt="2021-08-23T13:50:50.617" v="1377" actId="20577"/>
        <pc:sldMkLst>
          <pc:docMk/>
          <pc:sldMk cId="657755964" sldId="307"/>
        </pc:sldMkLst>
        <pc:spChg chg="mod">
          <ac:chgData name="Miriam Gáliková" userId="S::500327@muni.cz::99922358-5cd6-45c1-8b23-803822d84918" providerId="AD" clId="Web-{BD7B375E-553A-3954-24D7-80D54A2A7271}" dt="2021-08-23T13:50:50.617" v="1377" actId="20577"/>
          <ac:spMkLst>
            <pc:docMk/>
            <pc:sldMk cId="657755964" sldId="307"/>
            <ac:spMk id="11" creationId="{B22500F0-CE13-4A1B-95FA-E6C7D0793E70}"/>
          </ac:spMkLst>
        </pc:spChg>
      </pc:sldChg>
      <pc:sldChg chg="modSp">
        <pc:chgData name="Miriam Gáliková" userId="S::500327@muni.cz::99922358-5cd6-45c1-8b23-803822d84918" providerId="AD" clId="Web-{BD7B375E-553A-3954-24D7-80D54A2A7271}" dt="2021-08-23T13:39:10.614" v="1207" actId="14100"/>
        <pc:sldMkLst>
          <pc:docMk/>
          <pc:sldMk cId="1285715981" sldId="308"/>
        </pc:sldMkLst>
        <pc:spChg chg="mod">
          <ac:chgData name="Miriam Gáliková" userId="S::500327@muni.cz::99922358-5cd6-45c1-8b23-803822d84918" providerId="AD" clId="Web-{BD7B375E-553A-3954-24D7-80D54A2A7271}" dt="2021-08-23T13:39:10.614" v="1207" actId="14100"/>
          <ac:spMkLst>
            <pc:docMk/>
            <pc:sldMk cId="1285715981" sldId="308"/>
            <ac:spMk id="3" creationId="{4C8F2744-D1A6-48F6-B7FC-E018F16D1CDA}"/>
          </ac:spMkLst>
        </pc:spChg>
      </pc:sldChg>
      <pc:sldChg chg="modSp">
        <pc:chgData name="Miriam Gáliková" userId="S::500327@muni.cz::99922358-5cd6-45c1-8b23-803822d84918" providerId="AD" clId="Web-{BD7B375E-553A-3954-24D7-80D54A2A7271}" dt="2021-08-23T13:46:12.797" v="1281" actId="20577"/>
        <pc:sldMkLst>
          <pc:docMk/>
          <pc:sldMk cId="4244443045" sldId="309"/>
        </pc:sldMkLst>
        <pc:spChg chg="mod">
          <ac:chgData name="Miriam Gáliková" userId="S::500327@muni.cz::99922358-5cd6-45c1-8b23-803822d84918" providerId="AD" clId="Web-{BD7B375E-553A-3954-24D7-80D54A2A7271}" dt="2021-08-23T13:46:12.797" v="1281" actId="20577"/>
          <ac:spMkLst>
            <pc:docMk/>
            <pc:sldMk cId="4244443045" sldId="309"/>
            <ac:spMk id="3" creationId="{4C8F2744-D1A6-48F6-B7FC-E018F16D1CDA}"/>
          </ac:spMkLst>
        </pc:spChg>
      </pc:sldChg>
      <pc:sldChg chg="addSp delSp modSp mod modClrScheme chgLayout">
        <pc:chgData name="Miriam Gáliková" userId="S::500327@muni.cz::99922358-5cd6-45c1-8b23-803822d84918" providerId="AD" clId="Web-{BD7B375E-553A-3954-24D7-80D54A2A7271}" dt="2021-08-23T13:19:29.177" v="990"/>
        <pc:sldMkLst>
          <pc:docMk/>
          <pc:sldMk cId="3043535402" sldId="311"/>
        </pc:sldMkLst>
        <pc:spChg chg="mod">
          <ac:chgData name="Miriam Gáliková" userId="S::500327@muni.cz::99922358-5cd6-45c1-8b23-803822d84918" providerId="AD" clId="Web-{BD7B375E-553A-3954-24D7-80D54A2A7271}" dt="2021-08-23T13:19:29.177" v="990"/>
          <ac:spMkLst>
            <pc:docMk/>
            <pc:sldMk cId="3043535402" sldId="311"/>
            <ac:spMk id="2" creationId="{BCA93969-7219-4DCD-A62E-4614A6373411}"/>
          </ac:spMkLst>
        </pc:spChg>
        <pc:spChg chg="mod">
          <ac:chgData name="Miriam Gáliková" userId="S::500327@muni.cz::99922358-5cd6-45c1-8b23-803822d84918" providerId="AD" clId="Web-{BD7B375E-553A-3954-24D7-80D54A2A7271}" dt="2021-08-23T13:19:29.177" v="990"/>
          <ac:spMkLst>
            <pc:docMk/>
            <pc:sldMk cId="3043535402" sldId="311"/>
            <ac:spMk id="3" creationId="{BB966DE6-2D96-4B7E-8CDE-E3928CC856E8}"/>
          </ac:spMkLst>
        </pc:spChg>
        <pc:spChg chg="del mod">
          <ac:chgData name="Miriam Gáliková" userId="S::500327@muni.cz::99922358-5cd6-45c1-8b23-803822d84918" providerId="AD" clId="Web-{BD7B375E-553A-3954-24D7-80D54A2A7271}" dt="2021-08-23T13:19:29.177" v="990"/>
          <ac:spMkLst>
            <pc:docMk/>
            <pc:sldMk cId="3043535402" sldId="311"/>
            <ac:spMk id="4" creationId="{D4EACBE7-0AEE-43D3-BDE2-0D50D9E8A298}"/>
          </ac:spMkLst>
        </pc:spChg>
        <pc:spChg chg="mod">
          <ac:chgData name="Miriam Gáliková" userId="S::500327@muni.cz::99922358-5cd6-45c1-8b23-803822d84918" providerId="AD" clId="Web-{BD7B375E-553A-3954-24D7-80D54A2A7271}" dt="2021-08-23T13:19:29.177" v="990"/>
          <ac:spMkLst>
            <pc:docMk/>
            <pc:sldMk cId="3043535402" sldId="311"/>
            <ac:spMk id="5" creationId="{476E7841-DE1B-44FD-9684-ECF49816DAD7}"/>
          </ac:spMkLst>
        </pc:spChg>
        <pc:spChg chg="add mod">
          <ac:chgData name="Miriam Gáliková" userId="S::500327@muni.cz::99922358-5cd6-45c1-8b23-803822d84918" providerId="AD" clId="Web-{BD7B375E-553A-3954-24D7-80D54A2A7271}" dt="2021-08-23T13:19:29.177" v="990"/>
          <ac:spMkLst>
            <pc:docMk/>
            <pc:sldMk cId="3043535402" sldId="311"/>
            <ac:spMk id="10" creationId="{FAF37830-37E0-4065-9F4C-66465FE4167D}"/>
          </ac:spMkLst>
        </pc:spChg>
      </pc:sldChg>
      <pc:sldChg chg="modSp ord">
        <pc:chgData name="Miriam Gáliková" userId="S::500327@muni.cz::99922358-5cd6-45c1-8b23-803822d84918" providerId="AD" clId="Web-{BD7B375E-553A-3954-24D7-80D54A2A7271}" dt="2021-08-23T13:56:56.251" v="1385" actId="20577"/>
        <pc:sldMkLst>
          <pc:docMk/>
          <pc:sldMk cId="3290217697" sldId="312"/>
        </pc:sldMkLst>
        <pc:spChg chg="mod">
          <ac:chgData name="Miriam Gáliková" userId="S::500327@muni.cz::99922358-5cd6-45c1-8b23-803822d84918" providerId="AD" clId="Web-{BD7B375E-553A-3954-24D7-80D54A2A7271}" dt="2021-08-23T13:56:56.251" v="1385" actId="20577"/>
          <ac:spMkLst>
            <pc:docMk/>
            <pc:sldMk cId="3290217697" sldId="312"/>
            <ac:spMk id="5" creationId="{16BCACA1-8877-B743-8B57-682579B96116}"/>
          </ac:spMkLst>
        </pc:spChg>
      </pc:sldChg>
      <pc:sldChg chg="modSp ord addCm delCm">
        <pc:chgData name="Miriam Gáliková" userId="S::500327@muni.cz::99922358-5cd6-45c1-8b23-803822d84918" providerId="AD" clId="Web-{BD7B375E-553A-3954-24D7-80D54A2A7271}" dt="2021-08-23T13:58:02.144" v="1393" actId="20577"/>
        <pc:sldMkLst>
          <pc:docMk/>
          <pc:sldMk cId="3851677961" sldId="313"/>
        </pc:sldMkLst>
        <pc:spChg chg="mod">
          <ac:chgData name="Miriam Gáliková" userId="S::500327@muni.cz::99922358-5cd6-45c1-8b23-803822d84918" providerId="AD" clId="Web-{BD7B375E-553A-3954-24D7-80D54A2A7271}" dt="2021-08-23T13:58:02.144" v="1393" actId="20577"/>
          <ac:spMkLst>
            <pc:docMk/>
            <pc:sldMk cId="3851677961" sldId="313"/>
            <ac:spMk id="5" creationId="{ADEA006D-30E7-5046-BF6A-69B5866E6B82}"/>
          </ac:spMkLst>
        </pc:spChg>
      </pc:sldChg>
      <pc:sldChg chg="modSp ord">
        <pc:chgData name="Miriam Gáliková" userId="S::500327@muni.cz::99922358-5cd6-45c1-8b23-803822d84918" providerId="AD" clId="Web-{BD7B375E-553A-3954-24D7-80D54A2A7271}" dt="2021-08-23T13:56:48.704" v="1384" actId="20577"/>
        <pc:sldMkLst>
          <pc:docMk/>
          <pc:sldMk cId="2387812103" sldId="318"/>
        </pc:sldMkLst>
        <pc:spChg chg="mod">
          <ac:chgData name="Miriam Gáliková" userId="S::500327@muni.cz::99922358-5cd6-45c1-8b23-803822d84918" providerId="AD" clId="Web-{BD7B375E-553A-3954-24D7-80D54A2A7271}" dt="2021-08-23T13:56:48.704" v="1384" actId="20577"/>
          <ac:spMkLst>
            <pc:docMk/>
            <pc:sldMk cId="2387812103" sldId="318"/>
            <ac:spMk id="5" creationId="{16BCACA1-8877-B743-8B57-682579B96116}"/>
          </ac:spMkLst>
        </pc:spChg>
      </pc:sldChg>
      <pc:sldChg chg="addSp delSp modSp add del">
        <pc:chgData name="Miriam Gáliková" userId="S::500327@muni.cz::99922358-5cd6-45c1-8b23-803822d84918" providerId="AD" clId="Web-{BD7B375E-553A-3954-24D7-80D54A2A7271}" dt="2021-08-23T10:16:17.223" v="463" actId="20577"/>
        <pc:sldMkLst>
          <pc:docMk/>
          <pc:sldMk cId="2166248878" sldId="319"/>
        </pc:sldMkLst>
        <pc:spChg chg="mod">
          <ac:chgData name="Miriam Gáliková" userId="S::500327@muni.cz::99922358-5cd6-45c1-8b23-803822d84918" providerId="AD" clId="Web-{BD7B375E-553A-3954-24D7-80D54A2A7271}" dt="2021-08-23T10:16:17.223" v="463" actId="20577"/>
          <ac:spMkLst>
            <pc:docMk/>
            <pc:sldMk cId="2166248878" sldId="319"/>
            <ac:spMk id="3" creationId="{4C8F2744-D1A6-48F6-B7FC-E018F16D1CDA}"/>
          </ac:spMkLst>
        </pc:spChg>
        <pc:spChg chg="add del">
          <ac:chgData name="Miriam Gáliková" userId="S::500327@muni.cz::99922358-5cd6-45c1-8b23-803822d84918" providerId="AD" clId="Web-{BD7B375E-553A-3954-24D7-80D54A2A7271}" dt="2021-08-23T08:39:44.632" v="44"/>
          <ac:spMkLst>
            <pc:docMk/>
            <pc:sldMk cId="2166248878" sldId="319"/>
            <ac:spMk id="4" creationId="{DC9F7DE5-B3AB-4C7F-B0F8-1DB76FFF890B}"/>
          </ac:spMkLst>
        </pc:spChg>
      </pc:sldChg>
      <pc:sldChg chg="new del">
        <pc:chgData name="Miriam Gáliková" userId="S::500327@muni.cz::99922358-5cd6-45c1-8b23-803822d84918" providerId="AD" clId="Web-{BD7B375E-553A-3954-24D7-80D54A2A7271}" dt="2021-08-23T09:25:37.734" v="237"/>
        <pc:sldMkLst>
          <pc:docMk/>
          <pc:sldMk cId="2363167712" sldId="320"/>
        </pc:sldMkLst>
      </pc:sldChg>
      <pc:sldChg chg="addSp modSp add mod ord replId modClrScheme chgLayout">
        <pc:chgData name="Miriam Gáliková" userId="S::500327@muni.cz::99922358-5cd6-45c1-8b23-803822d84918" providerId="AD" clId="Web-{BD7B375E-553A-3954-24D7-80D54A2A7271}" dt="2021-08-23T09:27:00.502" v="272" actId="20577"/>
        <pc:sldMkLst>
          <pc:docMk/>
          <pc:sldMk cId="4158454656" sldId="320"/>
        </pc:sldMkLst>
        <pc:spChg chg="mod">
          <ac:chgData name="Miriam Gáliková" userId="S::500327@muni.cz::99922358-5cd6-45c1-8b23-803822d84918" providerId="AD" clId="Web-{BD7B375E-553A-3954-24D7-80D54A2A7271}" dt="2021-08-23T09:25:58.500" v="241"/>
          <ac:spMkLst>
            <pc:docMk/>
            <pc:sldMk cId="4158454656" sldId="320"/>
            <ac:spMk id="2" creationId="{9D3729FB-627C-4F49-A81D-5D969140D713}"/>
          </ac:spMkLst>
        </pc:spChg>
        <pc:spChg chg="mod">
          <ac:chgData name="Miriam Gáliková" userId="S::500327@muni.cz::99922358-5cd6-45c1-8b23-803822d84918" providerId="AD" clId="Web-{BD7B375E-553A-3954-24D7-80D54A2A7271}" dt="2021-08-23T09:25:58.500" v="241"/>
          <ac:spMkLst>
            <pc:docMk/>
            <pc:sldMk cId="4158454656" sldId="320"/>
            <ac:spMk id="3" creationId="{4C8F2744-D1A6-48F6-B7FC-E018F16D1CDA}"/>
          </ac:spMkLst>
        </pc:spChg>
        <pc:spChg chg="mod">
          <ac:chgData name="Miriam Gáliková" userId="S::500327@muni.cz::99922358-5cd6-45c1-8b23-803822d84918" providerId="AD" clId="Web-{BD7B375E-553A-3954-24D7-80D54A2A7271}" dt="2021-08-23T09:27:00.502" v="272" actId="20577"/>
          <ac:spMkLst>
            <pc:docMk/>
            <pc:sldMk cId="4158454656" sldId="320"/>
            <ac:spMk id="5" creationId="{482A5D25-4081-43A9-8A8D-9EF6D1ABDB10}"/>
          </ac:spMkLst>
        </pc:spChg>
        <pc:spChg chg="mod ord">
          <ac:chgData name="Miriam Gáliková" userId="S::500327@muni.cz::99922358-5cd6-45c1-8b23-803822d84918" providerId="AD" clId="Web-{BD7B375E-553A-3954-24D7-80D54A2A7271}" dt="2021-08-23T09:25:58.500" v="241"/>
          <ac:spMkLst>
            <pc:docMk/>
            <pc:sldMk cId="4158454656" sldId="320"/>
            <ac:spMk id="6" creationId="{2348BFCB-4F26-41D5-905A-CE831D041F5F}"/>
          </ac:spMkLst>
        </pc:spChg>
        <pc:picChg chg="add mod">
          <ac:chgData name="Miriam Gáliková" userId="S::500327@muni.cz::99922358-5cd6-45c1-8b23-803822d84918" providerId="AD" clId="Web-{BD7B375E-553A-3954-24D7-80D54A2A7271}" dt="2021-08-23T09:25:58.500" v="241"/>
          <ac:picMkLst>
            <pc:docMk/>
            <pc:sldMk cId="4158454656" sldId="320"/>
            <ac:picMk id="4" creationId="{921AA2C5-E3F4-4110-BF23-AF18DDF7182A}"/>
          </ac:picMkLst>
        </pc:picChg>
      </pc:sldChg>
      <pc:sldChg chg="modSp add ord replId addCm">
        <pc:chgData name="Miriam Gáliková" userId="S::500327@muni.cz::99922358-5cd6-45c1-8b23-803822d84918" providerId="AD" clId="Web-{BD7B375E-553A-3954-24D7-80D54A2A7271}" dt="2021-08-23T13:24:18.356" v="1009" actId="20577"/>
        <pc:sldMkLst>
          <pc:docMk/>
          <pc:sldMk cId="2820592498" sldId="321"/>
        </pc:sldMkLst>
        <pc:spChg chg="mod">
          <ac:chgData name="Miriam Gáliková" userId="S::500327@muni.cz::99922358-5cd6-45c1-8b23-803822d84918" providerId="AD" clId="Web-{BD7B375E-553A-3954-24D7-80D54A2A7271}" dt="2021-08-23T13:24:18.356" v="1009" actId="20577"/>
          <ac:spMkLst>
            <pc:docMk/>
            <pc:sldMk cId="2820592498" sldId="321"/>
            <ac:spMk id="3" creationId="{4C8F2744-D1A6-48F6-B7FC-E018F16D1CDA}"/>
          </ac:spMkLst>
        </pc:spChg>
        <pc:spChg chg="mod">
          <ac:chgData name="Miriam Gáliková" userId="S::500327@muni.cz::99922358-5cd6-45c1-8b23-803822d84918" providerId="AD" clId="Web-{BD7B375E-553A-3954-24D7-80D54A2A7271}" dt="2021-08-23T09:42:16.610" v="367" actId="20577"/>
          <ac:spMkLst>
            <pc:docMk/>
            <pc:sldMk cId="2820592498" sldId="321"/>
            <ac:spMk id="5" creationId="{482A5D25-4081-43A9-8A8D-9EF6D1ABDB10}"/>
          </ac:spMkLst>
        </pc:spChg>
      </pc:sldChg>
      <pc:sldChg chg="new del">
        <pc:chgData name="Miriam Gáliková" userId="S::500327@muni.cz::99922358-5cd6-45c1-8b23-803822d84918" providerId="AD" clId="Web-{BD7B375E-553A-3954-24D7-80D54A2A7271}" dt="2021-08-23T09:41:50.640" v="357"/>
        <pc:sldMkLst>
          <pc:docMk/>
          <pc:sldMk cId="3356081094" sldId="321"/>
        </pc:sldMkLst>
      </pc:sldChg>
      <pc:sldChg chg="new del">
        <pc:chgData name="Miriam Gáliková" userId="S::500327@muni.cz::99922358-5cd6-45c1-8b23-803822d84918" providerId="AD" clId="Web-{BD7B375E-553A-3954-24D7-80D54A2A7271}" dt="2021-08-23T13:30:17.663" v="1051"/>
        <pc:sldMkLst>
          <pc:docMk/>
          <pc:sldMk cId="42293092" sldId="322"/>
        </pc:sldMkLst>
      </pc:sldChg>
      <pc:sldChg chg="new del">
        <pc:chgData name="Miriam Gáliková" userId="S::500327@muni.cz::99922358-5cd6-45c1-8b23-803822d84918" providerId="AD" clId="Web-{BD7B375E-553A-3954-24D7-80D54A2A7271}" dt="2021-08-23T10:27:11.806" v="579"/>
        <pc:sldMkLst>
          <pc:docMk/>
          <pc:sldMk cId="545499617" sldId="322"/>
        </pc:sldMkLst>
      </pc:sldChg>
      <pc:sldChg chg="modSp add replId addCm delCm">
        <pc:chgData name="Miriam Gáliková" userId="S::500327@muni.cz::99922358-5cd6-45c1-8b23-803822d84918" providerId="AD" clId="Web-{BD7B375E-553A-3954-24D7-80D54A2A7271}" dt="2021-08-23T13:35:01.092" v="1185"/>
        <pc:sldMkLst>
          <pc:docMk/>
          <pc:sldMk cId="1733555817" sldId="323"/>
        </pc:sldMkLst>
        <pc:spChg chg="mod">
          <ac:chgData name="Miriam Gáliková" userId="S::500327@muni.cz::99922358-5cd6-45c1-8b23-803822d84918" providerId="AD" clId="Web-{BD7B375E-553A-3954-24D7-80D54A2A7271}" dt="2021-08-23T13:33:23.402" v="1184" actId="14100"/>
          <ac:spMkLst>
            <pc:docMk/>
            <pc:sldMk cId="1733555817" sldId="323"/>
            <ac:spMk id="3" creationId="{4C8F2744-D1A6-48F6-B7FC-E018F16D1CDA}"/>
          </ac:spMkLst>
        </pc:spChg>
        <pc:spChg chg="mod">
          <ac:chgData name="Miriam Gáliková" userId="S::500327@muni.cz::99922358-5cd6-45c1-8b23-803822d84918" providerId="AD" clId="Web-{BD7B375E-553A-3954-24D7-80D54A2A7271}" dt="2021-08-23T13:30:25.100" v="1057" actId="20577"/>
          <ac:spMkLst>
            <pc:docMk/>
            <pc:sldMk cId="1733555817" sldId="323"/>
            <ac:spMk id="5" creationId="{482A5D25-4081-43A9-8A8D-9EF6D1ABDB10}"/>
          </ac:spMkLst>
        </pc:spChg>
      </pc:sldChg>
    </pc:docChg>
  </pc:docChgLst>
  <pc:docChgLst>
    <pc:chgData name="Tomáš Plesník" userId="9fe2a9be-e34c-4e09-9488-9aa73257ef13" providerId="ADAL" clId="{8E947454-A7F0-8C41-8AE2-7B4B778884AF}"/>
    <pc:docChg chg="custSel modSld">
      <pc:chgData name="Tomáš Plesník" userId="9fe2a9be-e34c-4e09-9488-9aa73257ef13" providerId="ADAL" clId="{8E947454-A7F0-8C41-8AE2-7B4B778884AF}" dt="2021-11-24T10:47:32.305" v="231" actId="113"/>
      <pc:docMkLst>
        <pc:docMk/>
      </pc:docMkLst>
      <pc:sldChg chg="modSp mod">
        <pc:chgData name="Tomáš Plesník" userId="9fe2a9be-e34c-4e09-9488-9aa73257ef13" providerId="ADAL" clId="{8E947454-A7F0-8C41-8AE2-7B4B778884AF}" dt="2021-11-24T10:38:36.873" v="3" actId="20577"/>
        <pc:sldMkLst>
          <pc:docMk/>
          <pc:sldMk cId="2577496752" sldId="296"/>
        </pc:sldMkLst>
        <pc:spChg chg="mod">
          <ac:chgData name="Tomáš Plesník" userId="9fe2a9be-e34c-4e09-9488-9aa73257ef13" providerId="ADAL" clId="{8E947454-A7F0-8C41-8AE2-7B4B778884AF}" dt="2021-11-24T10:38:36.873" v="3" actId="20577"/>
          <ac:spMkLst>
            <pc:docMk/>
            <pc:sldMk cId="2577496752" sldId="296"/>
            <ac:spMk id="3" creationId="{4C8F2744-D1A6-48F6-B7FC-E018F16D1CDA}"/>
          </ac:spMkLst>
        </pc:spChg>
      </pc:sldChg>
      <pc:sldChg chg="modSp mod">
        <pc:chgData name="Tomáš Plesník" userId="9fe2a9be-e34c-4e09-9488-9aa73257ef13" providerId="ADAL" clId="{8E947454-A7F0-8C41-8AE2-7B4B778884AF}" dt="2021-11-24T10:39:18.805" v="5" actId="113"/>
        <pc:sldMkLst>
          <pc:docMk/>
          <pc:sldMk cId="298677891" sldId="297"/>
        </pc:sldMkLst>
        <pc:spChg chg="mod">
          <ac:chgData name="Tomáš Plesník" userId="9fe2a9be-e34c-4e09-9488-9aa73257ef13" providerId="ADAL" clId="{8E947454-A7F0-8C41-8AE2-7B4B778884AF}" dt="2021-11-24T10:39:18.805" v="5" actId="113"/>
          <ac:spMkLst>
            <pc:docMk/>
            <pc:sldMk cId="298677891" sldId="297"/>
            <ac:spMk id="3" creationId="{4C8F2744-D1A6-48F6-B7FC-E018F16D1CDA}"/>
          </ac:spMkLst>
        </pc:spChg>
      </pc:sldChg>
      <pc:sldChg chg="modSp mod">
        <pc:chgData name="Tomáš Plesník" userId="9fe2a9be-e34c-4e09-9488-9aa73257ef13" providerId="ADAL" clId="{8E947454-A7F0-8C41-8AE2-7B4B778884AF}" dt="2021-11-24T10:39:35.945" v="8" actId="113"/>
        <pc:sldMkLst>
          <pc:docMk/>
          <pc:sldMk cId="3985810982" sldId="299"/>
        </pc:sldMkLst>
        <pc:spChg chg="mod">
          <ac:chgData name="Tomáš Plesník" userId="9fe2a9be-e34c-4e09-9488-9aa73257ef13" providerId="ADAL" clId="{8E947454-A7F0-8C41-8AE2-7B4B778884AF}" dt="2021-11-24T10:39:35.945" v="8" actId="113"/>
          <ac:spMkLst>
            <pc:docMk/>
            <pc:sldMk cId="3985810982" sldId="299"/>
            <ac:spMk id="3" creationId="{4C8F2744-D1A6-48F6-B7FC-E018F16D1CDA}"/>
          </ac:spMkLst>
        </pc:spChg>
      </pc:sldChg>
      <pc:sldChg chg="modSp mod">
        <pc:chgData name="Tomáš Plesník" userId="9fe2a9be-e34c-4e09-9488-9aa73257ef13" providerId="ADAL" clId="{8E947454-A7F0-8C41-8AE2-7B4B778884AF}" dt="2021-11-24T10:46:15.039" v="206" actId="20577"/>
        <pc:sldMkLst>
          <pc:docMk/>
          <pc:sldMk cId="97539555" sldId="304"/>
        </pc:sldMkLst>
        <pc:spChg chg="mod">
          <ac:chgData name="Tomáš Plesník" userId="9fe2a9be-e34c-4e09-9488-9aa73257ef13" providerId="ADAL" clId="{8E947454-A7F0-8C41-8AE2-7B4B778884AF}" dt="2021-11-24T10:46:15.039" v="206" actId="20577"/>
          <ac:spMkLst>
            <pc:docMk/>
            <pc:sldMk cId="97539555" sldId="304"/>
            <ac:spMk id="3" creationId="{4C8F2744-D1A6-48F6-B7FC-E018F16D1CDA}"/>
          </ac:spMkLst>
        </pc:spChg>
      </pc:sldChg>
      <pc:sldChg chg="modSp mod">
        <pc:chgData name="Tomáš Plesník" userId="9fe2a9be-e34c-4e09-9488-9aa73257ef13" providerId="ADAL" clId="{8E947454-A7F0-8C41-8AE2-7B4B778884AF}" dt="2021-11-24T10:45:27.535" v="163" actId="20577"/>
        <pc:sldMkLst>
          <pc:docMk/>
          <pc:sldMk cId="2511298250" sldId="305"/>
        </pc:sldMkLst>
        <pc:spChg chg="mod">
          <ac:chgData name="Tomáš Plesník" userId="9fe2a9be-e34c-4e09-9488-9aa73257ef13" providerId="ADAL" clId="{8E947454-A7F0-8C41-8AE2-7B4B778884AF}" dt="2021-11-24T10:45:27.535" v="163" actId="20577"/>
          <ac:spMkLst>
            <pc:docMk/>
            <pc:sldMk cId="2511298250" sldId="305"/>
            <ac:spMk id="3" creationId="{4C8F2744-D1A6-48F6-B7FC-E018F16D1CDA}"/>
          </ac:spMkLst>
        </pc:spChg>
      </pc:sldChg>
      <pc:sldChg chg="modSp mod">
        <pc:chgData name="Tomáš Plesník" userId="9fe2a9be-e34c-4e09-9488-9aa73257ef13" providerId="ADAL" clId="{8E947454-A7F0-8C41-8AE2-7B4B778884AF}" dt="2021-11-24T10:43:23.820" v="14" actId="20577"/>
        <pc:sldMkLst>
          <pc:docMk/>
          <pc:sldMk cId="1590416323" sldId="306"/>
        </pc:sldMkLst>
        <pc:spChg chg="mod">
          <ac:chgData name="Tomáš Plesník" userId="9fe2a9be-e34c-4e09-9488-9aa73257ef13" providerId="ADAL" clId="{8E947454-A7F0-8C41-8AE2-7B4B778884AF}" dt="2021-11-24T10:43:23.820" v="14" actId="20577"/>
          <ac:spMkLst>
            <pc:docMk/>
            <pc:sldMk cId="1590416323" sldId="306"/>
            <ac:spMk id="3" creationId="{4C8F2744-D1A6-48F6-B7FC-E018F16D1CDA}"/>
          </ac:spMkLst>
        </pc:spChg>
      </pc:sldChg>
      <pc:sldChg chg="modSp mod">
        <pc:chgData name="Tomáš Plesník" userId="9fe2a9be-e34c-4e09-9488-9aa73257ef13" providerId="ADAL" clId="{8E947454-A7F0-8C41-8AE2-7B4B778884AF}" dt="2021-11-24T10:47:32.305" v="231" actId="113"/>
        <pc:sldMkLst>
          <pc:docMk/>
          <pc:sldMk cId="2820592498" sldId="321"/>
        </pc:sldMkLst>
        <pc:spChg chg="mod">
          <ac:chgData name="Tomáš Plesník" userId="9fe2a9be-e34c-4e09-9488-9aa73257ef13" providerId="ADAL" clId="{8E947454-A7F0-8C41-8AE2-7B4B778884AF}" dt="2021-11-24T10:47:32.305" v="231" actId="113"/>
          <ac:spMkLst>
            <pc:docMk/>
            <pc:sldMk cId="2820592498" sldId="321"/>
            <ac:spMk id="3" creationId="{4C8F2744-D1A6-48F6-B7FC-E018F16D1CDA}"/>
          </ac:spMkLst>
        </pc:spChg>
      </pc:sldChg>
      <pc:sldChg chg="modSp mod">
        <pc:chgData name="Tomáš Plesník" userId="9fe2a9be-e34c-4e09-9488-9aa73257ef13" providerId="ADAL" clId="{8E947454-A7F0-8C41-8AE2-7B4B778884AF}" dt="2021-11-24T10:46:52.740" v="230" actId="20577"/>
        <pc:sldMkLst>
          <pc:docMk/>
          <pc:sldMk cId="1733555817" sldId="323"/>
        </pc:sldMkLst>
        <pc:spChg chg="mod">
          <ac:chgData name="Tomáš Plesník" userId="9fe2a9be-e34c-4e09-9488-9aa73257ef13" providerId="ADAL" clId="{8E947454-A7F0-8C41-8AE2-7B4B778884AF}" dt="2021-11-24T10:46:52.740" v="230" actId="20577"/>
          <ac:spMkLst>
            <pc:docMk/>
            <pc:sldMk cId="1733555817" sldId="323"/>
            <ac:spMk id="3" creationId="{4C8F2744-D1A6-48F6-B7FC-E018F16D1CDA}"/>
          </ac:spMkLst>
        </pc:spChg>
      </pc:sldChg>
    </pc:docChg>
  </pc:docChgLst>
  <pc:docChgLst>
    <pc:chgData name="Petra Mikulová" userId="S::243499@muni.cz::5738a653-2155-4a10-8446-8d83121cde5e" providerId="AD" clId="Web-{C463B625-6AFB-CDF6-6F80-7B46FE1CA978}"/>
    <pc:docChg chg="modSld">
      <pc:chgData name="Petra Mikulová" userId="S::243499@muni.cz::5738a653-2155-4a10-8446-8d83121cde5e" providerId="AD" clId="Web-{C463B625-6AFB-CDF6-6F80-7B46FE1CA978}" dt="2021-11-22T17:07:16.047" v="62" actId="1076"/>
      <pc:docMkLst>
        <pc:docMk/>
      </pc:docMkLst>
      <pc:sldChg chg="modSp">
        <pc:chgData name="Petra Mikulová" userId="S::243499@muni.cz::5738a653-2155-4a10-8446-8d83121cde5e" providerId="AD" clId="Web-{C463B625-6AFB-CDF6-6F80-7B46FE1CA978}" dt="2021-11-22T16:50:57.119" v="44" actId="20577"/>
        <pc:sldMkLst>
          <pc:docMk/>
          <pc:sldMk cId="298677891" sldId="297"/>
        </pc:sldMkLst>
        <pc:spChg chg="mod">
          <ac:chgData name="Petra Mikulová" userId="S::243499@muni.cz::5738a653-2155-4a10-8446-8d83121cde5e" providerId="AD" clId="Web-{C463B625-6AFB-CDF6-6F80-7B46FE1CA978}" dt="2021-11-22T16:50:48.759" v="34" actId="20577"/>
          <ac:spMkLst>
            <pc:docMk/>
            <pc:sldMk cId="298677891" sldId="297"/>
            <ac:spMk id="3" creationId="{4C8F2744-D1A6-48F6-B7FC-E018F16D1CDA}"/>
          </ac:spMkLst>
        </pc:spChg>
        <pc:spChg chg="mod">
          <ac:chgData name="Petra Mikulová" userId="S::243499@muni.cz::5738a653-2155-4a10-8446-8d83121cde5e" providerId="AD" clId="Web-{C463B625-6AFB-CDF6-6F80-7B46FE1CA978}" dt="2021-11-22T16:50:57.119" v="44" actId="20577"/>
          <ac:spMkLst>
            <pc:docMk/>
            <pc:sldMk cId="298677891" sldId="297"/>
            <ac:spMk id="5" creationId="{482A5D25-4081-43A9-8A8D-9EF6D1ABDB10}"/>
          </ac:spMkLst>
        </pc:spChg>
      </pc:sldChg>
      <pc:sldChg chg="addSp delSp modSp">
        <pc:chgData name="Petra Mikulová" userId="S::243499@muni.cz::5738a653-2155-4a10-8446-8d83121cde5e" providerId="AD" clId="Web-{C463B625-6AFB-CDF6-6F80-7B46FE1CA978}" dt="2021-11-22T17:07:16.047" v="62" actId="1076"/>
        <pc:sldMkLst>
          <pc:docMk/>
          <pc:sldMk cId="2475548760" sldId="316"/>
        </pc:sldMkLst>
        <pc:picChg chg="add del mod">
          <ac:chgData name="Petra Mikulová" userId="S::243499@muni.cz::5738a653-2155-4a10-8446-8d83121cde5e" providerId="AD" clId="Web-{C463B625-6AFB-CDF6-6F80-7B46FE1CA978}" dt="2021-11-22T16:56:00.141" v="45"/>
          <ac:picMkLst>
            <pc:docMk/>
            <pc:sldMk cId="2475548760" sldId="316"/>
            <ac:picMk id="6" creationId="{E2205D55-FF7F-40FE-80E6-87F9FCAEC59D}"/>
          </ac:picMkLst>
        </pc:picChg>
        <pc:picChg chg="add del mod">
          <ac:chgData name="Petra Mikulová" userId="S::243499@muni.cz::5738a653-2155-4a10-8446-8d83121cde5e" providerId="AD" clId="Web-{C463B625-6AFB-CDF6-6F80-7B46FE1CA978}" dt="2021-11-22T17:06:36.359" v="54"/>
          <ac:picMkLst>
            <pc:docMk/>
            <pc:sldMk cId="2475548760" sldId="316"/>
            <ac:picMk id="7" creationId="{DA5438D4-9853-4127-BF22-DA50CB12A6A2}"/>
          </ac:picMkLst>
        </pc:picChg>
        <pc:picChg chg="add mod">
          <ac:chgData name="Petra Mikulová" userId="S::243499@muni.cz::5738a653-2155-4a10-8446-8d83121cde5e" providerId="AD" clId="Web-{C463B625-6AFB-CDF6-6F80-7B46FE1CA978}" dt="2021-11-22T17:07:16.047" v="62" actId="1076"/>
          <ac:picMkLst>
            <pc:docMk/>
            <pc:sldMk cId="2475548760" sldId="316"/>
            <ac:picMk id="8" creationId="{366F5980-B4FC-4618-9AF9-D917D11F75DF}"/>
          </ac:picMkLst>
        </pc:picChg>
      </pc:sldChg>
    </pc:docChg>
  </pc:docChgLst>
  <pc:docChgLst>
    <pc:chgData name="Miriam Gáliková" userId="S::500327@muni.cz::99922358-5cd6-45c1-8b23-803822d84918" providerId="AD" clId="Web-{F2A66129-DE48-E0E2-A8F3-C5F37A858D66}"/>
    <pc:docChg chg="addSld delSld modSld">
      <pc:chgData name="Miriam Gáliková" userId="S::500327@muni.cz::99922358-5cd6-45c1-8b23-803822d84918" providerId="AD" clId="Web-{F2A66129-DE48-E0E2-A8F3-C5F37A858D66}" dt="2021-11-18T18:46:15.764" v="922" actId="20577"/>
      <pc:docMkLst>
        <pc:docMk/>
      </pc:docMkLst>
      <pc:sldChg chg="modSp">
        <pc:chgData name="Miriam Gáliková" userId="S::500327@muni.cz::99922358-5cd6-45c1-8b23-803822d84918" providerId="AD" clId="Web-{F2A66129-DE48-E0E2-A8F3-C5F37A858D66}" dt="2021-11-18T17:30:56.796" v="111" actId="20577"/>
        <pc:sldMkLst>
          <pc:docMk/>
          <pc:sldMk cId="2715166872" sldId="334"/>
        </pc:sldMkLst>
        <pc:spChg chg="mod">
          <ac:chgData name="Miriam Gáliková" userId="S::500327@muni.cz::99922358-5cd6-45c1-8b23-803822d84918" providerId="AD" clId="Web-{F2A66129-DE48-E0E2-A8F3-C5F37A858D66}" dt="2021-11-18T17:21:28.454" v="6" actId="20577"/>
          <ac:spMkLst>
            <pc:docMk/>
            <pc:sldMk cId="2715166872" sldId="334"/>
            <ac:spMk id="3" creationId="{63176598-483D-46FA-81D9-430B30714EC5}"/>
          </ac:spMkLst>
        </pc:spChg>
        <pc:spChg chg="mod">
          <ac:chgData name="Miriam Gáliková" userId="S::500327@muni.cz::99922358-5cd6-45c1-8b23-803822d84918" providerId="AD" clId="Web-{F2A66129-DE48-E0E2-A8F3-C5F37A858D66}" dt="2021-11-18T17:30:56.796" v="111" actId="20577"/>
          <ac:spMkLst>
            <pc:docMk/>
            <pc:sldMk cId="2715166872" sldId="334"/>
            <ac:spMk id="4" creationId="{F062DBCD-5293-41D1-9D06-2F86CA8D5B58}"/>
          </ac:spMkLst>
        </pc:spChg>
      </pc:sldChg>
      <pc:sldChg chg="addSp delSp modSp new mod modClrScheme chgLayout">
        <pc:chgData name="Miriam Gáliková" userId="S::500327@muni.cz::99922358-5cd6-45c1-8b23-803822d84918" providerId="AD" clId="Web-{F2A66129-DE48-E0E2-A8F3-C5F37A858D66}" dt="2021-11-18T17:35:59.475" v="205" actId="20577"/>
        <pc:sldMkLst>
          <pc:docMk/>
          <pc:sldMk cId="1199102453" sldId="335"/>
        </pc:sldMkLst>
        <pc:spChg chg="mod">
          <ac:chgData name="Miriam Gáliková" userId="S::500327@muni.cz::99922358-5cd6-45c1-8b23-803822d84918" providerId="AD" clId="Web-{F2A66129-DE48-E0E2-A8F3-C5F37A858D66}" dt="2021-11-18T17:27:01.931" v="68"/>
          <ac:spMkLst>
            <pc:docMk/>
            <pc:sldMk cId="1199102453" sldId="335"/>
            <ac:spMk id="2" creationId="{B8686325-520B-4BE1-9BC0-FA6CFD3F360C}"/>
          </ac:spMkLst>
        </pc:spChg>
        <pc:spChg chg="mod">
          <ac:chgData name="Miriam Gáliková" userId="S::500327@muni.cz::99922358-5cd6-45c1-8b23-803822d84918" providerId="AD" clId="Web-{F2A66129-DE48-E0E2-A8F3-C5F37A858D66}" dt="2021-11-18T17:27:01.931" v="68"/>
          <ac:spMkLst>
            <pc:docMk/>
            <pc:sldMk cId="1199102453" sldId="335"/>
            <ac:spMk id="3" creationId="{61A033F1-09D4-45D3-A287-C1CA1F7D71CA}"/>
          </ac:spMkLst>
        </pc:spChg>
        <pc:spChg chg="mod">
          <ac:chgData name="Miriam Gáliková" userId="S::500327@muni.cz::99922358-5cd6-45c1-8b23-803822d84918" providerId="AD" clId="Web-{F2A66129-DE48-E0E2-A8F3-C5F37A858D66}" dt="2021-11-18T17:35:59.475" v="205" actId="20577"/>
          <ac:spMkLst>
            <pc:docMk/>
            <pc:sldMk cId="1199102453" sldId="335"/>
            <ac:spMk id="4" creationId="{67AFCD52-E5F4-494D-9A06-A3317050BF86}"/>
          </ac:spMkLst>
        </pc:spChg>
        <pc:spChg chg="del">
          <ac:chgData name="Miriam Gáliková" userId="S::500327@muni.cz::99922358-5cd6-45c1-8b23-803822d84918" providerId="AD" clId="Web-{F2A66129-DE48-E0E2-A8F3-C5F37A858D66}" dt="2021-11-18T17:26:52.540" v="67"/>
          <ac:spMkLst>
            <pc:docMk/>
            <pc:sldMk cId="1199102453" sldId="335"/>
            <ac:spMk id="5" creationId="{25D65A1F-83A8-4247-A763-2B30CA586FEB}"/>
          </ac:spMkLst>
        </pc:spChg>
        <pc:spChg chg="add mod">
          <ac:chgData name="Miriam Gáliková" userId="S::500327@muni.cz::99922358-5cd6-45c1-8b23-803822d84918" providerId="AD" clId="Web-{F2A66129-DE48-E0E2-A8F3-C5F37A858D66}" dt="2021-11-18T17:33:00.033" v="138" actId="20577"/>
          <ac:spMkLst>
            <pc:docMk/>
            <pc:sldMk cId="1199102453" sldId="335"/>
            <ac:spMk id="11" creationId="{416B696E-160E-43C7-82F8-420453D59333}"/>
          </ac:spMkLst>
        </pc:spChg>
        <pc:picChg chg="add mod ord">
          <ac:chgData name="Miriam Gáliková" userId="S::500327@muni.cz::99922358-5cd6-45c1-8b23-803822d84918" providerId="AD" clId="Web-{F2A66129-DE48-E0E2-A8F3-C5F37A858D66}" dt="2021-11-18T17:27:01.931" v="68"/>
          <ac:picMkLst>
            <pc:docMk/>
            <pc:sldMk cId="1199102453" sldId="335"/>
            <ac:picMk id="6" creationId="{BFED1589-2412-4DC6-8024-41A5F3934E43}"/>
          </ac:picMkLst>
        </pc:picChg>
      </pc:sldChg>
      <pc:sldChg chg="modSp new">
        <pc:chgData name="Miriam Gáliková" userId="S::500327@muni.cz::99922358-5cd6-45c1-8b23-803822d84918" providerId="AD" clId="Web-{F2A66129-DE48-E0E2-A8F3-C5F37A858D66}" dt="2021-11-18T17:35:12.646" v="203" actId="20577"/>
        <pc:sldMkLst>
          <pc:docMk/>
          <pc:sldMk cId="3565459580" sldId="336"/>
        </pc:sldMkLst>
        <pc:spChg chg="mod">
          <ac:chgData name="Miriam Gáliková" userId="S::500327@muni.cz::99922358-5cd6-45c1-8b23-803822d84918" providerId="AD" clId="Web-{F2A66129-DE48-E0E2-A8F3-C5F37A858D66}" dt="2021-11-18T17:25:24.757" v="41" actId="20577"/>
          <ac:spMkLst>
            <pc:docMk/>
            <pc:sldMk cId="3565459580" sldId="336"/>
            <ac:spMk id="4" creationId="{FCBB6DA6-631D-4F87-B66C-4CB416DCF06F}"/>
          </ac:spMkLst>
        </pc:spChg>
        <pc:spChg chg="mod">
          <ac:chgData name="Miriam Gáliková" userId="S::500327@muni.cz::99922358-5cd6-45c1-8b23-803822d84918" providerId="AD" clId="Web-{F2A66129-DE48-E0E2-A8F3-C5F37A858D66}" dt="2021-11-18T17:35:12.646" v="203" actId="20577"/>
          <ac:spMkLst>
            <pc:docMk/>
            <pc:sldMk cId="3565459580" sldId="336"/>
            <ac:spMk id="5" creationId="{58973D09-BA2A-4618-9237-07273DAE1923}"/>
          </ac:spMkLst>
        </pc:spChg>
      </pc:sldChg>
      <pc:sldChg chg="addSp delSp modSp new del mod modClrScheme chgLayout modNotes">
        <pc:chgData name="Miriam Gáliková" userId="S::500327@muni.cz::99922358-5cd6-45c1-8b23-803822d84918" providerId="AD" clId="Web-{F2A66129-DE48-E0E2-A8F3-C5F37A858D66}" dt="2021-11-18T18:39:19.379" v="793"/>
        <pc:sldMkLst>
          <pc:docMk/>
          <pc:sldMk cId="2531898132" sldId="337"/>
        </pc:sldMkLst>
        <pc:spChg chg="mod ord">
          <ac:chgData name="Miriam Gáliková" userId="S::500327@muni.cz::99922358-5cd6-45c1-8b23-803822d84918" providerId="AD" clId="Web-{F2A66129-DE48-E0E2-A8F3-C5F37A858D66}" dt="2021-11-18T17:40:00.449" v="280"/>
          <ac:spMkLst>
            <pc:docMk/>
            <pc:sldMk cId="2531898132" sldId="337"/>
            <ac:spMk id="2" creationId="{4620F499-7B25-46C8-A29C-E73CDF08209A}"/>
          </ac:spMkLst>
        </pc:spChg>
        <pc:spChg chg="mod ord">
          <ac:chgData name="Miriam Gáliková" userId="S::500327@muni.cz::99922358-5cd6-45c1-8b23-803822d84918" providerId="AD" clId="Web-{F2A66129-DE48-E0E2-A8F3-C5F37A858D66}" dt="2021-11-18T17:40:00.449" v="280"/>
          <ac:spMkLst>
            <pc:docMk/>
            <pc:sldMk cId="2531898132" sldId="337"/>
            <ac:spMk id="3" creationId="{8BB435EC-6C1C-493E-A2C8-8F33195D8291}"/>
          </ac:spMkLst>
        </pc:spChg>
        <pc:spChg chg="mod ord">
          <ac:chgData name="Miriam Gáliková" userId="S::500327@muni.cz::99922358-5cd6-45c1-8b23-803822d84918" providerId="AD" clId="Web-{F2A66129-DE48-E0E2-A8F3-C5F37A858D66}" dt="2021-11-18T17:40:00.449" v="280"/>
          <ac:spMkLst>
            <pc:docMk/>
            <pc:sldMk cId="2531898132" sldId="337"/>
            <ac:spMk id="4" creationId="{67EA9BE2-77AA-4503-B63E-48B92CD28A56}"/>
          </ac:spMkLst>
        </pc:spChg>
        <pc:spChg chg="mod ord">
          <ac:chgData name="Miriam Gáliková" userId="S::500327@muni.cz::99922358-5cd6-45c1-8b23-803822d84918" providerId="AD" clId="Web-{F2A66129-DE48-E0E2-A8F3-C5F37A858D66}" dt="2021-11-18T17:40:00.449" v="280"/>
          <ac:spMkLst>
            <pc:docMk/>
            <pc:sldMk cId="2531898132" sldId="337"/>
            <ac:spMk id="5" creationId="{15BEA274-C5FB-4572-8320-9FDF9C471D5E}"/>
          </ac:spMkLst>
        </pc:spChg>
        <pc:spChg chg="del">
          <ac:chgData name="Miriam Gáliková" userId="S::500327@muni.cz::99922358-5cd6-45c1-8b23-803822d84918" providerId="AD" clId="Web-{F2A66129-DE48-E0E2-A8F3-C5F37A858D66}" dt="2021-11-18T17:36:38.898" v="219"/>
          <ac:spMkLst>
            <pc:docMk/>
            <pc:sldMk cId="2531898132" sldId="337"/>
            <ac:spMk id="6" creationId="{7134EE22-51C6-44F2-8707-B91727EE5C4A}"/>
          </ac:spMkLst>
        </pc:spChg>
        <pc:spChg chg="add del mod ord">
          <ac:chgData name="Miriam Gáliková" userId="S::500327@muni.cz::99922358-5cd6-45c1-8b23-803822d84918" providerId="AD" clId="Web-{F2A66129-DE48-E0E2-A8F3-C5F37A858D66}" dt="2021-11-18T17:39:31.730" v="275"/>
          <ac:spMkLst>
            <pc:docMk/>
            <pc:sldMk cId="2531898132" sldId="337"/>
            <ac:spMk id="7" creationId="{D790EA42-06CA-42C1-9668-61658D046735}"/>
          </ac:spMkLst>
        </pc:spChg>
        <pc:spChg chg="add del mod ord">
          <ac:chgData name="Miriam Gáliková" userId="S::500327@muni.cz::99922358-5cd6-45c1-8b23-803822d84918" providerId="AD" clId="Web-{F2A66129-DE48-E0E2-A8F3-C5F37A858D66}" dt="2021-11-18T17:39:55.465" v="279"/>
          <ac:spMkLst>
            <pc:docMk/>
            <pc:sldMk cId="2531898132" sldId="337"/>
            <ac:spMk id="21" creationId="{F55592A1-4E82-4ABA-8267-12D9C2EB6018}"/>
          </ac:spMkLst>
        </pc:spChg>
        <pc:spChg chg="add mod">
          <ac:chgData name="Miriam Gáliková" userId="S::500327@muni.cz::99922358-5cd6-45c1-8b23-803822d84918" providerId="AD" clId="Web-{F2A66129-DE48-E0E2-A8F3-C5F37A858D66}" dt="2021-11-18T18:24:03.420" v="712"/>
          <ac:spMkLst>
            <pc:docMk/>
            <pc:sldMk cId="2531898132" sldId="337"/>
            <ac:spMk id="25" creationId="{30A79819-6694-4348-87B8-5F9B92FCFFBD}"/>
          </ac:spMkLst>
        </pc:spChg>
        <pc:graphicFrameChg chg="add del mod ord modGraphic">
          <ac:chgData name="Miriam Gáliková" userId="S::500327@muni.cz::99922358-5cd6-45c1-8b23-803822d84918" providerId="AD" clId="Web-{F2A66129-DE48-E0E2-A8F3-C5F37A858D66}" dt="2021-11-18T17:39:30.949" v="274"/>
          <ac:graphicFrameMkLst>
            <pc:docMk/>
            <pc:sldMk cId="2531898132" sldId="337"/>
            <ac:graphicFrameMk id="8" creationId="{366AC021-71B9-4B14-9E26-E67820632072}"/>
          </ac:graphicFrameMkLst>
        </pc:graphicFrameChg>
        <pc:picChg chg="add del mod ord">
          <ac:chgData name="Miriam Gáliková" userId="S::500327@muni.cz::99922358-5cd6-45c1-8b23-803822d84918" providerId="AD" clId="Web-{F2A66129-DE48-E0E2-A8F3-C5F37A858D66}" dt="2021-11-18T17:39:52.355" v="278"/>
          <ac:picMkLst>
            <pc:docMk/>
            <pc:sldMk cId="2531898132" sldId="337"/>
            <ac:picMk id="22" creationId="{6417AB4F-8BCC-419D-BC14-94DE9AF1C57A}"/>
          </ac:picMkLst>
        </pc:picChg>
        <pc:picChg chg="add del mod ord">
          <ac:chgData name="Miriam Gáliková" userId="S::500327@muni.cz::99922358-5cd6-45c1-8b23-803822d84918" providerId="AD" clId="Web-{F2A66129-DE48-E0E2-A8F3-C5F37A858D66}" dt="2021-11-18T18:24:03.420" v="712"/>
          <ac:picMkLst>
            <pc:docMk/>
            <pc:sldMk cId="2531898132" sldId="337"/>
            <ac:picMk id="23" creationId="{CA47663E-D170-43CA-AFF8-208B09C094D5}"/>
          </ac:picMkLst>
        </pc:picChg>
      </pc:sldChg>
      <pc:sldChg chg="addSp delSp modSp new mod modClrScheme chgLayout">
        <pc:chgData name="Miriam Gáliková" userId="S::500327@muni.cz::99922358-5cd6-45c1-8b23-803822d84918" providerId="AD" clId="Web-{F2A66129-DE48-E0E2-A8F3-C5F37A858D66}" dt="2021-11-18T18:35:16.592" v="791" actId="20577"/>
        <pc:sldMkLst>
          <pc:docMk/>
          <pc:sldMk cId="3370927176" sldId="338"/>
        </pc:sldMkLst>
        <pc:spChg chg="mod ord">
          <ac:chgData name="Miriam Gáliková" userId="S::500327@muni.cz::99922358-5cd6-45c1-8b23-803822d84918" providerId="AD" clId="Web-{F2A66129-DE48-E0E2-A8F3-C5F37A858D66}" dt="2021-11-18T18:21:40.448" v="709"/>
          <ac:spMkLst>
            <pc:docMk/>
            <pc:sldMk cId="3370927176" sldId="338"/>
            <ac:spMk id="2" creationId="{3C719471-9120-4AF9-BA6E-0FD0775C2757}"/>
          </ac:spMkLst>
        </pc:spChg>
        <pc:spChg chg="mod ord">
          <ac:chgData name="Miriam Gáliková" userId="S::500327@muni.cz::99922358-5cd6-45c1-8b23-803822d84918" providerId="AD" clId="Web-{F2A66129-DE48-E0E2-A8F3-C5F37A858D66}" dt="2021-11-18T18:21:40.448" v="709"/>
          <ac:spMkLst>
            <pc:docMk/>
            <pc:sldMk cId="3370927176" sldId="338"/>
            <ac:spMk id="3" creationId="{5DC2EF6F-4CA2-4098-932E-762118433E7A}"/>
          </ac:spMkLst>
        </pc:spChg>
        <pc:spChg chg="mod ord">
          <ac:chgData name="Miriam Gáliková" userId="S::500327@muni.cz::99922358-5cd6-45c1-8b23-803822d84918" providerId="AD" clId="Web-{F2A66129-DE48-E0E2-A8F3-C5F37A858D66}" dt="2021-11-18T18:35:16.592" v="791" actId="20577"/>
          <ac:spMkLst>
            <pc:docMk/>
            <pc:sldMk cId="3370927176" sldId="338"/>
            <ac:spMk id="4" creationId="{1EEE89B8-DE19-44D9-B6EE-35BAA58A5F63}"/>
          </ac:spMkLst>
        </pc:spChg>
        <pc:spChg chg="del mod ord">
          <ac:chgData name="Miriam Gáliková" userId="S::500327@muni.cz::99922358-5cd6-45c1-8b23-803822d84918" providerId="AD" clId="Web-{F2A66129-DE48-E0E2-A8F3-C5F37A858D66}" dt="2021-11-18T18:21:40.448" v="709"/>
          <ac:spMkLst>
            <pc:docMk/>
            <pc:sldMk cId="3370927176" sldId="338"/>
            <ac:spMk id="5" creationId="{607DB78A-932C-4179-AE1E-07548F3B40E7}"/>
          </ac:spMkLst>
        </pc:spChg>
        <pc:spChg chg="del mod ord">
          <ac:chgData name="Miriam Gáliková" userId="S::500327@muni.cz::99922358-5cd6-45c1-8b23-803822d84918" providerId="AD" clId="Web-{F2A66129-DE48-E0E2-A8F3-C5F37A858D66}" dt="2021-11-18T18:21:40.448" v="709"/>
          <ac:spMkLst>
            <pc:docMk/>
            <pc:sldMk cId="3370927176" sldId="338"/>
            <ac:spMk id="6" creationId="{FB5AE4B6-05F5-4212-A8AD-0530FEA59128}"/>
          </ac:spMkLst>
        </pc:spChg>
        <pc:spChg chg="add del">
          <ac:chgData name="Miriam Gáliková" userId="S::500327@muni.cz::99922358-5cd6-45c1-8b23-803822d84918" providerId="AD" clId="Web-{F2A66129-DE48-E0E2-A8F3-C5F37A858D66}" dt="2021-11-18T18:33:46.371" v="772"/>
          <ac:spMkLst>
            <pc:docMk/>
            <pc:sldMk cId="3370927176" sldId="338"/>
            <ac:spMk id="13" creationId="{B1DA29A3-0E51-4B68-9FE6-0A0FED5F7C38}"/>
          </ac:spMkLst>
        </pc:spChg>
        <pc:picChg chg="add mod">
          <ac:chgData name="Miriam Gáliková" userId="S::500327@muni.cz::99922358-5cd6-45c1-8b23-803822d84918" providerId="AD" clId="Web-{F2A66129-DE48-E0E2-A8F3-C5F37A858D66}" dt="2021-11-18T18:21:40.448" v="709"/>
          <ac:picMkLst>
            <pc:docMk/>
            <pc:sldMk cId="3370927176" sldId="338"/>
            <ac:picMk id="8" creationId="{FA84D9DC-464E-4195-AE4A-56C044FEBDA7}"/>
          </ac:picMkLst>
        </pc:picChg>
      </pc:sldChg>
      <pc:sldChg chg="addSp delSp modSp add replId">
        <pc:chgData name="Miriam Gáliková" userId="S::500327@muni.cz::99922358-5cd6-45c1-8b23-803822d84918" providerId="AD" clId="Web-{F2A66129-DE48-E0E2-A8F3-C5F37A858D66}" dt="2021-11-18T18:31:56.978" v="742" actId="1076"/>
        <pc:sldMkLst>
          <pc:docMk/>
          <pc:sldMk cId="3626012605" sldId="339"/>
        </pc:sldMkLst>
        <pc:spChg chg="add del mod">
          <ac:chgData name="Miriam Gáliková" userId="S::500327@muni.cz::99922358-5cd6-45c1-8b23-803822d84918" providerId="AD" clId="Web-{F2A66129-DE48-E0E2-A8F3-C5F37A858D66}" dt="2021-11-18T18:27:25.425" v="720"/>
          <ac:spMkLst>
            <pc:docMk/>
            <pc:sldMk cId="3626012605" sldId="339"/>
            <ac:spMk id="8" creationId="{091AC431-9985-47D6-A318-56D0A0671B15}"/>
          </ac:spMkLst>
        </pc:spChg>
        <pc:spChg chg="del">
          <ac:chgData name="Miriam Gáliková" userId="S::500327@muni.cz::99922358-5cd6-45c1-8b23-803822d84918" providerId="AD" clId="Web-{F2A66129-DE48-E0E2-A8F3-C5F37A858D66}" dt="2021-11-18T18:24:18.920" v="714"/>
          <ac:spMkLst>
            <pc:docMk/>
            <pc:sldMk cId="3626012605" sldId="339"/>
            <ac:spMk id="25" creationId="{30A79819-6694-4348-87B8-5F9B92FCFFBD}"/>
          </ac:spMkLst>
        </pc:spChg>
        <pc:picChg chg="add mod ord">
          <ac:chgData name="Miriam Gáliková" userId="S::500327@muni.cz::99922358-5cd6-45c1-8b23-803822d84918" providerId="AD" clId="Web-{F2A66129-DE48-E0E2-A8F3-C5F37A858D66}" dt="2021-11-18T18:31:56.978" v="742" actId="1076"/>
          <ac:picMkLst>
            <pc:docMk/>
            <pc:sldMk cId="3626012605" sldId="339"/>
            <ac:picMk id="6" creationId="{52CE597E-6D03-416A-A61A-4498D261A680}"/>
          </ac:picMkLst>
        </pc:picChg>
        <pc:picChg chg="add del mod">
          <ac:chgData name="Miriam Gáliková" userId="S::500327@muni.cz::99922358-5cd6-45c1-8b23-803822d84918" providerId="AD" clId="Web-{F2A66129-DE48-E0E2-A8F3-C5F37A858D66}" dt="2021-11-18T18:24:59.734" v="717"/>
          <ac:picMkLst>
            <pc:docMk/>
            <pc:sldMk cId="3626012605" sldId="339"/>
            <ac:picMk id="7" creationId="{76234B02-8DA9-4D54-BFDB-3CECB9C6141A}"/>
          </ac:picMkLst>
        </pc:picChg>
        <pc:picChg chg="add mod">
          <ac:chgData name="Miriam Gáliková" userId="S::500327@muni.cz::99922358-5cd6-45c1-8b23-803822d84918" providerId="AD" clId="Web-{F2A66129-DE48-E0E2-A8F3-C5F37A858D66}" dt="2021-11-18T18:31:43.524" v="739" actId="1076"/>
          <ac:picMkLst>
            <pc:docMk/>
            <pc:sldMk cId="3626012605" sldId="339"/>
            <ac:picMk id="9" creationId="{7403867C-5320-4B2F-B7EE-A5FE4C985FC2}"/>
          </ac:picMkLst>
        </pc:picChg>
        <pc:picChg chg="add mod">
          <ac:chgData name="Miriam Gáliková" userId="S::500327@muni.cz::99922358-5cd6-45c1-8b23-803822d84918" providerId="AD" clId="Web-{F2A66129-DE48-E0E2-A8F3-C5F37A858D66}" dt="2021-11-18T18:31:47.993" v="740" actId="1076"/>
          <ac:picMkLst>
            <pc:docMk/>
            <pc:sldMk cId="3626012605" sldId="339"/>
            <ac:picMk id="10" creationId="{4CBD02DF-B547-4F58-9A4A-264D43057D7D}"/>
          </ac:picMkLst>
        </pc:picChg>
        <pc:picChg chg="add mod">
          <ac:chgData name="Miriam Gáliková" userId="S::500327@muni.cz::99922358-5cd6-45c1-8b23-803822d84918" providerId="AD" clId="Web-{F2A66129-DE48-E0E2-A8F3-C5F37A858D66}" dt="2021-11-18T18:31:52.743" v="741" actId="1076"/>
          <ac:picMkLst>
            <pc:docMk/>
            <pc:sldMk cId="3626012605" sldId="339"/>
            <ac:picMk id="11" creationId="{0F752699-9993-42D5-A43E-3092328BFF3F}"/>
          </ac:picMkLst>
        </pc:picChg>
      </pc:sldChg>
      <pc:sldChg chg="addSp delSp modSp new mod modClrScheme chgLayout">
        <pc:chgData name="Miriam Gáliková" userId="S::500327@muni.cz::99922358-5cd6-45c1-8b23-803822d84918" providerId="AD" clId="Web-{F2A66129-DE48-E0E2-A8F3-C5F37A858D66}" dt="2021-11-18T18:42:22.587" v="829" actId="1076"/>
        <pc:sldMkLst>
          <pc:docMk/>
          <pc:sldMk cId="365291893" sldId="340"/>
        </pc:sldMkLst>
        <pc:spChg chg="mod ord">
          <ac:chgData name="Miriam Gáliková" userId="S::500327@muni.cz::99922358-5cd6-45c1-8b23-803822d84918" providerId="AD" clId="Web-{F2A66129-DE48-E0E2-A8F3-C5F37A858D66}" dt="2021-11-18T18:32:41.979" v="744"/>
          <ac:spMkLst>
            <pc:docMk/>
            <pc:sldMk cId="365291893" sldId="340"/>
            <ac:spMk id="2" creationId="{699713C2-6C76-41EF-A8C9-8CB1B5100C12}"/>
          </ac:spMkLst>
        </pc:spChg>
        <pc:spChg chg="mod ord">
          <ac:chgData name="Miriam Gáliková" userId="S::500327@muni.cz::99922358-5cd6-45c1-8b23-803822d84918" providerId="AD" clId="Web-{F2A66129-DE48-E0E2-A8F3-C5F37A858D66}" dt="2021-11-18T18:35:30.561" v="792" actId="20577"/>
          <ac:spMkLst>
            <pc:docMk/>
            <pc:sldMk cId="365291893" sldId="340"/>
            <ac:spMk id="3" creationId="{26ABB1AC-83F1-4E15-BC32-7E259C6883B4}"/>
          </ac:spMkLst>
        </pc:spChg>
        <pc:spChg chg="add del mod ord">
          <ac:chgData name="Miriam Gáliková" userId="S::500327@muni.cz::99922358-5cd6-45c1-8b23-803822d84918" providerId="AD" clId="Web-{F2A66129-DE48-E0E2-A8F3-C5F37A858D66}" dt="2021-11-18T18:42:15.399" v="825" actId="20577"/>
          <ac:spMkLst>
            <pc:docMk/>
            <pc:sldMk cId="365291893" sldId="340"/>
            <ac:spMk id="4" creationId="{1C753443-9382-4DB3-8BD0-327B1B2C14D8}"/>
          </ac:spMkLst>
        </pc:spChg>
        <pc:spChg chg="del">
          <ac:chgData name="Miriam Gáliková" userId="S::500327@muni.cz::99922358-5cd6-45c1-8b23-803822d84918" providerId="AD" clId="Web-{F2A66129-DE48-E0E2-A8F3-C5F37A858D66}" dt="2021-11-18T18:32:41.979" v="744"/>
          <ac:spMkLst>
            <pc:docMk/>
            <pc:sldMk cId="365291893" sldId="340"/>
            <ac:spMk id="5" creationId="{AD137594-18BB-4B42-9021-5BFDF3D05BB7}"/>
          </ac:spMkLst>
        </pc:spChg>
        <pc:spChg chg="mod ord">
          <ac:chgData name="Miriam Gáliková" userId="S::500327@muni.cz::99922358-5cd6-45c1-8b23-803822d84918" providerId="AD" clId="Web-{F2A66129-DE48-E0E2-A8F3-C5F37A858D66}" dt="2021-11-18T18:32:41.979" v="744"/>
          <ac:spMkLst>
            <pc:docMk/>
            <pc:sldMk cId="365291893" sldId="340"/>
            <ac:spMk id="6" creationId="{F5AE20B9-CD6E-4B65-8B28-453670953F64}"/>
          </ac:spMkLst>
        </pc:spChg>
        <pc:graphicFrameChg chg="add del mod ord modGraphic">
          <ac:chgData name="Miriam Gáliková" userId="S::500327@muni.cz::99922358-5cd6-45c1-8b23-803822d84918" providerId="AD" clId="Web-{F2A66129-DE48-E0E2-A8F3-C5F37A858D66}" dt="2021-11-18T18:39:37.130" v="795"/>
          <ac:graphicFrameMkLst>
            <pc:docMk/>
            <pc:sldMk cId="365291893" sldId="340"/>
            <ac:graphicFrameMk id="7" creationId="{33658B11-A80A-42A4-8F4C-2E488404C887}"/>
          </ac:graphicFrameMkLst>
        </pc:graphicFrameChg>
        <pc:picChg chg="add mod">
          <ac:chgData name="Miriam Gáliková" userId="S::500327@muni.cz::99922358-5cd6-45c1-8b23-803822d84918" providerId="AD" clId="Web-{F2A66129-DE48-E0E2-A8F3-C5F37A858D66}" dt="2021-11-18T18:42:22.587" v="829" actId="1076"/>
          <ac:picMkLst>
            <pc:docMk/>
            <pc:sldMk cId="365291893" sldId="340"/>
            <ac:picMk id="20" creationId="{02E9EB7D-9F06-4B9C-AFCD-03A1D86189E4}"/>
          </ac:picMkLst>
        </pc:picChg>
      </pc:sldChg>
      <pc:sldChg chg="modSp new">
        <pc:chgData name="Miriam Gáliková" userId="S::500327@muni.cz::99922358-5cd6-45c1-8b23-803822d84918" providerId="AD" clId="Web-{F2A66129-DE48-E0E2-A8F3-C5F37A858D66}" dt="2021-11-18T18:43:09.510" v="831" actId="20577"/>
        <pc:sldMkLst>
          <pc:docMk/>
          <pc:sldMk cId="1831278214" sldId="341"/>
        </pc:sldMkLst>
        <pc:spChg chg="mod">
          <ac:chgData name="Miriam Gáliková" userId="S::500327@muni.cz::99922358-5cd6-45c1-8b23-803822d84918" providerId="AD" clId="Web-{F2A66129-DE48-E0E2-A8F3-C5F37A858D66}" dt="2021-11-18T18:43:09.510" v="831" actId="20577"/>
          <ac:spMkLst>
            <pc:docMk/>
            <pc:sldMk cId="1831278214" sldId="341"/>
            <ac:spMk id="4" creationId="{E1DFA053-71AA-42BC-99E1-086BBAD54F77}"/>
          </ac:spMkLst>
        </pc:spChg>
      </pc:sldChg>
      <pc:sldChg chg="modSp new">
        <pc:chgData name="Miriam Gáliková" userId="S::500327@muni.cz::99922358-5cd6-45c1-8b23-803822d84918" providerId="AD" clId="Web-{F2A66129-DE48-E0E2-A8F3-C5F37A858D66}" dt="2021-11-18T18:43:29.823" v="840" actId="20577"/>
        <pc:sldMkLst>
          <pc:docMk/>
          <pc:sldMk cId="2252960211" sldId="342"/>
        </pc:sldMkLst>
        <pc:spChg chg="mod">
          <ac:chgData name="Miriam Gáliková" userId="S::500327@muni.cz::99922358-5cd6-45c1-8b23-803822d84918" providerId="AD" clId="Web-{F2A66129-DE48-E0E2-A8F3-C5F37A858D66}" dt="2021-11-18T18:43:29.823" v="840" actId="20577"/>
          <ac:spMkLst>
            <pc:docMk/>
            <pc:sldMk cId="2252960211" sldId="342"/>
            <ac:spMk id="4" creationId="{BA8F0256-C902-4FBF-9E2A-5419325FC779}"/>
          </ac:spMkLst>
        </pc:spChg>
      </pc:sldChg>
      <pc:sldChg chg="modSp new">
        <pc:chgData name="Miriam Gáliková" userId="S::500327@muni.cz::99922358-5cd6-45c1-8b23-803822d84918" providerId="AD" clId="Web-{F2A66129-DE48-E0E2-A8F3-C5F37A858D66}" dt="2021-11-18T18:43:40.370" v="843" actId="20577"/>
        <pc:sldMkLst>
          <pc:docMk/>
          <pc:sldMk cId="2158925531" sldId="343"/>
        </pc:sldMkLst>
        <pc:spChg chg="mod">
          <ac:chgData name="Miriam Gáliková" userId="S::500327@muni.cz::99922358-5cd6-45c1-8b23-803822d84918" providerId="AD" clId="Web-{F2A66129-DE48-E0E2-A8F3-C5F37A858D66}" dt="2021-11-18T18:43:40.370" v="843" actId="20577"/>
          <ac:spMkLst>
            <pc:docMk/>
            <pc:sldMk cId="2158925531" sldId="343"/>
            <ac:spMk id="4" creationId="{3CDA5572-3907-4F26-BE5A-EE1D7F4C3171}"/>
          </ac:spMkLst>
        </pc:spChg>
      </pc:sldChg>
      <pc:sldChg chg="modSp new">
        <pc:chgData name="Miriam Gáliková" userId="S::500327@muni.cz::99922358-5cd6-45c1-8b23-803822d84918" providerId="AD" clId="Web-{F2A66129-DE48-E0E2-A8F3-C5F37A858D66}" dt="2021-11-18T18:45:00.622" v="871" actId="20577"/>
        <pc:sldMkLst>
          <pc:docMk/>
          <pc:sldMk cId="1256891006" sldId="344"/>
        </pc:sldMkLst>
        <pc:spChg chg="mod">
          <ac:chgData name="Miriam Gáliková" userId="S::500327@muni.cz::99922358-5cd6-45c1-8b23-803822d84918" providerId="AD" clId="Web-{F2A66129-DE48-E0E2-A8F3-C5F37A858D66}" dt="2021-11-18T18:44:04.402" v="857" actId="20577"/>
          <ac:spMkLst>
            <pc:docMk/>
            <pc:sldMk cId="1256891006" sldId="344"/>
            <ac:spMk id="4" creationId="{7971A7F8-3572-46FF-AD08-702319F8C7E0}"/>
          </ac:spMkLst>
        </pc:spChg>
        <pc:spChg chg="mod">
          <ac:chgData name="Miriam Gáliková" userId="S::500327@muni.cz::99922358-5cd6-45c1-8b23-803822d84918" providerId="AD" clId="Web-{F2A66129-DE48-E0E2-A8F3-C5F37A858D66}" dt="2021-11-18T18:45:00.622" v="871" actId="20577"/>
          <ac:spMkLst>
            <pc:docMk/>
            <pc:sldMk cId="1256891006" sldId="344"/>
            <ac:spMk id="5" creationId="{6B7AC960-96DF-4F18-9316-01F770E43720}"/>
          </ac:spMkLst>
        </pc:spChg>
      </pc:sldChg>
      <pc:sldChg chg="modSp new">
        <pc:chgData name="Miriam Gáliková" userId="S::500327@muni.cz::99922358-5cd6-45c1-8b23-803822d84918" providerId="AD" clId="Web-{F2A66129-DE48-E0E2-A8F3-C5F37A858D66}" dt="2021-11-18T18:45:39.529" v="892" actId="20577"/>
        <pc:sldMkLst>
          <pc:docMk/>
          <pc:sldMk cId="3800166280" sldId="345"/>
        </pc:sldMkLst>
        <pc:spChg chg="mod">
          <ac:chgData name="Miriam Gáliková" userId="S::500327@muni.cz::99922358-5cd6-45c1-8b23-803822d84918" providerId="AD" clId="Web-{F2A66129-DE48-E0E2-A8F3-C5F37A858D66}" dt="2021-11-18T18:45:39.529" v="892" actId="20577"/>
          <ac:spMkLst>
            <pc:docMk/>
            <pc:sldMk cId="3800166280" sldId="345"/>
            <ac:spMk id="4" creationId="{68538F02-5941-4315-8120-8B42F132C99C}"/>
          </ac:spMkLst>
        </pc:spChg>
      </pc:sldChg>
      <pc:sldChg chg="modSp new">
        <pc:chgData name="Miriam Gáliková" userId="S::500327@muni.cz::99922358-5cd6-45c1-8b23-803822d84918" providerId="AD" clId="Web-{F2A66129-DE48-E0E2-A8F3-C5F37A858D66}" dt="2021-11-18T18:46:03.608" v="904" actId="20577"/>
        <pc:sldMkLst>
          <pc:docMk/>
          <pc:sldMk cId="1797216463" sldId="346"/>
        </pc:sldMkLst>
        <pc:spChg chg="mod">
          <ac:chgData name="Miriam Gáliková" userId="S::500327@muni.cz::99922358-5cd6-45c1-8b23-803822d84918" providerId="AD" clId="Web-{F2A66129-DE48-E0E2-A8F3-C5F37A858D66}" dt="2021-11-18T18:46:03.608" v="904" actId="20577"/>
          <ac:spMkLst>
            <pc:docMk/>
            <pc:sldMk cId="1797216463" sldId="346"/>
            <ac:spMk id="4" creationId="{F9836431-C5A1-4ECE-B4EB-65CEF3E9F3F8}"/>
          </ac:spMkLst>
        </pc:spChg>
      </pc:sldChg>
      <pc:sldChg chg="modSp new">
        <pc:chgData name="Miriam Gáliková" userId="S::500327@muni.cz::99922358-5cd6-45c1-8b23-803822d84918" providerId="AD" clId="Web-{F2A66129-DE48-E0E2-A8F3-C5F37A858D66}" dt="2021-11-18T18:46:15.764" v="922" actId="20577"/>
        <pc:sldMkLst>
          <pc:docMk/>
          <pc:sldMk cId="3795666530" sldId="347"/>
        </pc:sldMkLst>
        <pc:spChg chg="mod">
          <ac:chgData name="Miriam Gáliková" userId="S::500327@muni.cz::99922358-5cd6-45c1-8b23-803822d84918" providerId="AD" clId="Web-{F2A66129-DE48-E0E2-A8F3-C5F37A858D66}" dt="2021-11-18T18:46:15.764" v="922" actId="20577"/>
          <ac:spMkLst>
            <pc:docMk/>
            <pc:sldMk cId="3795666530" sldId="347"/>
            <ac:spMk id="4" creationId="{E28C810A-B402-4772-B25E-4CFB989A36C0}"/>
          </ac:spMkLst>
        </pc:spChg>
      </pc:sldChg>
    </pc:docChg>
  </pc:docChgLst>
  <pc:docChgLst>
    <pc:chgData name="Miriam Gáliková" userId="S::500327@muni.cz::99922358-5cd6-45c1-8b23-803822d84918" providerId="AD" clId="Web-{B7CE5871-EA26-E57F-20AE-66273135EEA1}"/>
    <pc:docChg chg="addSld modSld">
      <pc:chgData name="Miriam Gáliková" userId="S::500327@muni.cz::99922358-5cd6-45c1-8b23-803822d84918" providerId="AD" clId="Web-{B7CE5871-EA26-E57F-20AE-66273135EEA1}" dt="2021-11-18T17:19:21.992" v="51" actId="20577"/>
      <pc:docMkLst>
        <pc:docMk/>
      </pc:docMkLst>
      <pc:sldChg chg="delCm modNotes">
        <pc:chgData name="Miriam Gáliková" userId="S::500327@muni.cz::99922358-5cd6-45c1-8b23-803822d84918" providerId="AD" clId="Web-{B7CE5871-EA26-E57F-20AE-66273135EEA1}" dt="2021-11-18T16:55:52.867" v="8"/>
        <pc:sldMkLst>
          <pc:docMk/>
          <pc:sldMk cId="2820592498" sldId="321"/>
        </pc:sldMkLst>
      </pc:sldChg>
      <pc:sldChg chg="addSp delSp modSp new mod modClrScheme chgLayout">
        <pc:chgData name="Miriam Gáliková" userId="S::500327@muni.cz::99922358-5cd6-45c1-8b23-803822d84918" providerId="AD" clId="Web-{B7CE5871-EA26-E57F-20AE-66273135EEA1}" dt="2021-11-18T17:06:33.866" v="41"/>
        <pc:sldMkLst>
          <pc:docMk/>
          <pc:sldMk cId="3552862332" sldId="333"/>
        </pc:sldMkLst>
        <pc:spChg chg="mod ord">
          <ac:chgData name="Miriam Gáliková" userId="S::500327@muni.cz::99922358-5cd6-45c1-8b23-803822d84918" providerId="AD" clId="Web-{B7CE5871-EA26-E57F-20AE-66273135EEA1}" dt="2021-11-18T17:06:33.866" v="41"/>
          <ac:spMkLst>
            <pc:docMk/>
            <pc:sldMk cId="3552862332" sldId="333"/>
            <ac:spMk id="2" creationId="{0C556820-FADB-430F-BB73-07D3A0F82FE5}"/>
          </ac:spMkLst>
        </pc:spChg>
        <pc:spChg chg="mod ord">
          <ac:chgData name="Miriam Gáliková" userId="S::500327@muni.cz::99922358-5cd6-45c1-8b23-803822d84918" providerId="AD" clId="Web-{B7CE5871-EA26-E57F-20AE-66273135EEA1}" dt="2021-11-18T17:06:33.866" v="41"/>
          <ac:spMkLst>
            <pc:docMk/>
            <pc:sldMk cId="3552862332" sldId="333"/>
            <ac:spMk id="3" creationId="{7808634F-4949-4C7F-BA24-AF9FF0B37C6E}"/>
          </ac:spMkLst>
        </pc:spChg>
        <pc:spChg chg="del">
          <ac:chgData name="Miriam Gáliková" userId="S::500327@muni.cz::99922358-5cd6-45c1-8b23-803822d84918" providerId="AD" clId="Web-{B7CE5871-EA26-E57F-20AE-66273135EEA1}" dt="2021-11-18T16:57:45.511" v="10"/>
          <ac:spMkLst>
            <pc:docMk/>
            <pc:sldMk cId="3552862332" sldId="333"/>
            <ac:spMk id="4" creationId="{F2C800B7-F214-44E5-91EF-0C7BC9395DB7}"/>
          </ac:spMkLst>
        </pc:spChg>
        <pc:spChg chg="mod ord">
          <ac:chgData name="Miriam Gáliková" userId="S::500327@muni.cz::99922358-5cd6-45c1-8b23-803822d84918" providerId="AD" clId="Web-{B7CE5871-EA26-E57F-20AE-66273135EEA1}" dt="2021-11-18T17:06:33.866" v="41"/>
          <ac:spMkLst>
            <pc:docMk/>
            <pc:sldMk cId="3552862332" sldId="333"/>
            <ac:spMk id="5" creationId="{63E81682-8C56-4222-9378-74CDA7131F9F}"/>
          </ac:spMkLst>
        </pc:spChg>
        <pc:spChg chg="add del mod ord">
          <ac:chgData name="Miriam Gáliková" userId="S::500327@muni.cz::99922358-5cd6-45c1-8b23-803822d84918" providerId="AD" clId="Web-{B7CE5871-EA26-E57F-20AE-66273135EEA1}" dt="2021-11-18T16:57:56.917" v="11"/>
          <ac:spMkLst>
            <pc:docMk/>
            <pc:sldMk cId="3552862332" sldId="333"/>
            <ac:spMk id="6" creationId="{41A5745E-27D0-44B7-A049-005EB80143E0}"/>
          </ac:spMkLst>
        </pc:spChg>
        <pc:spChg chg="add del mod ord">
          <ac:chgData name="Miriam Gáliková" userId="S::500327@muni.cz::99922358-5cd6-45c1-8b23-803822d84918" providerId="AD" clId="Web-{B7CE5871-EA26-E57F-20AE-66273135EEA1}" dt="2021-11-18T16:57:56.917" v="11"/>
          <ac:spMkLst>
            <pc:docMk/>
            <pc:sldMk cId="3552862332" sldId="333"/>
            <ac:spMk id="7" creationId="{1B084280-8171-46A9-A3F3-9BD8F56AFC00}"/>
          </ac:spMkLst>
        </pc:spChg>
        <pc:spChg chg="add del mod ord">
          <ac:chgData name="Miriam Gáliková" userId="S::500327@muni.cz::99922358-5cd6-45c1-8b23-803822d84918" providerId="AD" clId="Web-{B7CE5871-EA26-E57F-20AE-66273135EEA1}" dt="2021-11-18T16:57:56.917" v="11"/>
          <ac:spMkLst>
            <pc:docMk/>
            <pc:sldMk cId="3552862332" sldId="333"/>
            <ac:spMk id="8" creationId="{B2A32CDA-B40C-4B00-ABAF-F0C3EF6C3896}"/>
          </ac:spMkLst>
        </pc:spChg>
        <pc:spChg chg="add del mod ord">
          <ac:chgData name="Miriam Gáliková" userId="S::500327@muni.cz::99922358-5cd6-45c1-8b23-803822d84918" providerId="AD" clId="Web-{B7CE5871-EA26-E57F-20AE-66273135EEA1}" dt="2021-11-18T17:06:33.866" v="41"/>
          <ac:spMkLst>
            <pc:docMk/>
            <pc:sldMk cId="3552862332" sldId="333"/>
            <ac:spMk id="9" creationId="{34861B22-5278-471D-8AF0-DD20F3F3610F}"/>
          </ac:spMkLst>
        </pc:spChg>
        <pc:spChg chg="add del mod ord">
          <ac:chgData name="Miriam Gáliková" userId="S::500327@muni.cz::99922358-5cd6-45c1-8b23-803822d84918" providerId="AD" clId="Web-{B7CE5871-EA26-E57F-20AE-66273135EEA1}" dt="2021-11-18T16:57:56.917" v="11"/>
          <ac:spMkLst>
            <pc:docMk/>
            <pc:sldMk cId="3552862332" sldId="333"/>
            <ac:spMk id="10" creationId="{DAFC84D4-3BD3-4810-B611-0D2F34388223}"/>
          </ac:spMkLst>
        </pc:spChg>
        <pc:spChg chg="add mod ord">
          <ac:chgData name="Miriam Gáliková" userId="S::500327@muni.cz::99922358-5cd6-45c1-8b23-803822d84918" providerId="AD" clId="Web-{B7CE5871-EA26-E57F-20AE-66273135EEA1}" dt="2021-11-18T17:06:33.866" v="41"/>
          <ac:spMkLst>
            <pc:docMk/>
            <pc:sldMk cId="3552862332" sldId="333"/>
            <ac:spMk id="11" creationId="{72B99218-7610-48A0-80BB-A40FF3628992}"/>
          </ac:spMkLst>
        </pc:spChg>
        <pc:picChg chg="add">
          <ac:chgData name="Miriam Gáliková" userId="S::500327@muni.cz::99922358-5cd6-45c1-8b23-803822d84918" providerId="AD" clId="Web-{B7CE5871-EA26-E57F-20AE-66273135EEA1}" dt="2021-11-18T17:06:33.866" v="41"/>
          <ac:picMkLst>
            <pc:docMk/>
            <pc:sldMk cId="3552862332" sldId="333"/>
            <ac:picMk id="13" creationId="{FF7EFBA3-A59E-490D-B828-586C75EF2928}"/>
          </ac:picMkLst>
        </pc:picChg>
      </pc:sldChg>
      <pc:sldChg chg="delSp modSp new mod modClrScheme chgLayout">
        <pc:chgData name="Miriam Gáliková" userId="S::500327@muni.cz::99922358-5cd6-45c1-8b23-803822d84918" providerId="AD" clId="Web-{B7CE5871-EA26-E57F-20AE-66273135EEA1}" dt="2021-11-18T17:19:21.992" v="51" actId="20577"/>
        <pc:sldMkLst>
          <pc:docMk/>
          <pc:sldMk cId="2715166872" sldId="334"/>
        </pc:sldMkLst>
        <pc:spChg chg="mod ord">
          <ac:chgData name="Miriam Gáliková" userId="S::500327@muni.cz::99922358-5cd6-45c1-8b23-803822d84918" providerId="AD" clId="Web-{B7CE5871-EA26-E57F-20AE-66273135EEA1}" dt="2021-11-18T17:07:05.773" v="43"/>
          <ac:spMkLst>
            <pc:docMk/>
            <pc:sldMk cId="2715166872" sldId="334"/>
            <ac:spMk id="2" creationId="{FE476A63-B901-4D28-8605-F460D0BDB844}"/>
          </ac:spMkLst>
        </pc:spChg>
        <pc:spChg chg="mod ord">
          <ac:chgData name="Miriam Gáliková" userId="S::500327@muni.cz::99922358-5cd6-45c1-8b23-803822d84918" providerId="AD" clId="Web-{B7CE5871-EA26-E57F-20AE-66273135EEA1}" dt="2021-11-18T17:19:21.992" v="51" actId="20577"/>
          <ac:spMkLst>
            <pc:docMk/>
            <pc:sldMk cId="2715166872" sldId="334"/>
            <ac:spMk id="3" creationId="{63176598-483D-46FA-81D9-430B30714EC5}"/>
          </ac:spMkLst>
        </pc:spChg>
        <pc:spChg chg="mod ord">
          <ac:chgData name="Miriam Gáliková" userId="S::500327@muni.cz::99922358-5cd6-45c1-8b23-803822d84918" providerId="AD" clId="Web-{B7CE5871-EA26-E57F-20AE-66273135EEA1}" dt="2021-11-18T17:07:05.773" v="43"/>
          <ac:spMkLst>
            <pc:docMk/>
            <pc:sldMk cId="2715166872" sldId="334"/>
            <ac:spMk id="4" creationId="{F062DBCD-5293-41D1-9D06-2F86CA8D5B58}"/>
          </ac:spMkLst>
        </pc:spChg>
        <pc:spChg chg="del">
          <ac:chgData name="Miriam Gáliková" userId="S::500327@muni.cz::99922358-5cd6-45c1-8b23-803822d84918" providerId="AD" clId="Web-{B7CE5871-EA26-E57F-20AE-66273135EEA1}" dt="2021-11-18T17:07:05.773" v="43"/>
          <ac:spMkLst>
            <pc:docMk/>
            <pc:sldMk cId="2715166872" sldId="334"/>
            <ac:spMk id="5" creationId="{E785B116-732B-45E6-A16F-E1738628679F}"/>
          </ac:spMkLst>
        </pc:spChg>
        <pc:spChg chg="mod ord">
          <ac:chgData name="Miriam Gáliková" userId="S::500327@muni.cz::99922358-5cd6-45c1-8b23-803822d84918" providerId="AD" clId="Web-{B7CE5871-EA26-E57F-20AE-66273135EEA1}" dt="2021-11-18T17:07:05.773" v="43"/>
          <ac:spMkLst>
            <pc:docMk/>
            <pc:sldMk cId="2715166872" sldId="334"/>
            <ac:spMk id="6" creationId="{4C18BBDF-14E1-490B-B9F0-BF9859BF8745}"/>
          </ac:spMkLst>
        </pc:spChg>
      </pc:sldChg>
    </pc:docChg>
  </pc:docChgLst>
  <pc:docChgLst>
    <pc:chgData name="Petra Mikulová" userId="S::243499@muni.cz::5738a653-2155-4a10-8446-8d83121cde5e" providerId="AD" clId="Web-{7F9BC899-EC5F-1E85-C211-2A76A312655C}"/>
    <pc:docChg chg="addSld modSld">
      <pc:chgData name="Petra Mikulová" userId="S::243499@muni.cz::5738a653-2155-4a10-8446-8d83121cde5e" providerId="AD" clId="Web-{7F9BC899-EC5F-1E85-C211-2A76A312655C}" dt="2021-08-24T13:37:44.139" v="122"/>
      <pc:docMkLst>
        <pc:docMk/>
      </pc:docMkLst>
      <pc:sldChg chg="modSp delCm">
        <pc:chgData name="Petra Mikulová" userId="S::243499@muni.cz::5738a653-2155-4a10-8446-8d83121cde5e" providerId="AD" clId="Web-{7F9BC899-EC5F-1E85-C211-2A76A312655C}" dt="2021-08-24T13:31:08.706" v="21" actId="20577"/>
        <pc:sldMkLst>
          <pc:docMk/>
          <pc:sldMk cId="3459211634" sldId="292"/>
        </pc:sldMkLst>
        <pc:spChg chg="mod">
          <ac:chgData name="Petra Mikulová" userId="S::243499@muni.cz::5738a653-2155-4a10-8446-8d83121cde5e" providerId="AD" clId="Web-{7F9BC899-EC5F-1E85-C211-2A76A312655C}" dt="2021-08-24T13:31:08.706" v="21" actId="20577"/>
          <ac:spMkLst>
            <pc:docMk/>
            <pc:sldMk cId="3459211634" sldId="292"/>
            <ac:spMk id="3" creationId="{4C8F2744-D1A6-48F6-B7FC-E018F16D1CDA}"/>
          </ac:spMkLst>
        </pc:spChg>
      </pc:sldChg>
      <pc:sldChg chg="modSp">
        <pc:chgData name="Petra Mikulová" userId="S::243499@muni.cz::5738a653-2155-4a10-8446-8d83121cde5e" providerId="AD" clId="Web-{7F9BC899-EC5F-1E85-C211-2A76A312655C}" dt="2021-08-24T13:31:21.113" v="22" actId="14100"/>
        <pc:sldMkLst>
          <pc:docMk/>
          <pc:sldMk cId="3985810982" sldId="299"/>
        </pc:sldMkLst>
        <pc:spChg chg="mod">
          <ac:chgData name="Petra Mikulová" userId="S::243499@muni.cz::5738a653-2155-4a10-8446-8d83121cde5e" providerId="AD" clId="Web-{7F9BC899-EC5F-1E85-C211-2A76A312655C}" dt="2021-08-24T13:31:21.113" v="22" actId="14100"/>
          <ac:spMkLst>
            <pc:docMk/>
            <pc:sldMk cId="3985810982" sldId="299"/>
            <ac:spMk id="3" creationId="{4C8F2744-D1A6-48F6-B7FC-E018F16D1CDA}"/>
          </ac:spMkLst>
        </pc:spChg>
      </pc:sldChg>
      <pc:sldChg chg="modSp">
        <pc:chgData name="Petra Mikulová" userId="S::243499@muni.cz::5738a653-2155-4a10-8446-8d83121cde5e" providerId="AD" clId="Web-{7F9BC899-EC5F-1E85-C211-2A76A312655C}" dt="2021-08-24T13:31:33.082" v="23" actId="14100"/>
        <pc:sldMkLst>
          <pc:docMk/>
          <pc:sldMk cId="531274360" sldId="300"/>
        </pc:sldMkLst>
        <pc:spChg chg="mod">
          <ac:chgData name="Petra Mikulová" userId="S::243499@muni.cz::5738a653-2155-4a10-8446-8d83121cde5e" providerId="AD" clId="Web-{7F9BC899-EC5F-1E85-C211-2A76A312655C}" dt="2021-08-24T13:31:33.082" v="23" actId="14100"/>
          <ac:spMkLst>
            <pc:docMk/>
            <pc:sldMk cId="531274360" sldId="300"/>
            <ac:spMk id="3" creationId="{4C8F2744-D1A6-48F6-B7FC-E018F16D1CDA}"/>
          </ac:spMkLst>
        </pc:spChg>
      </pc:sldChg>
      <pc:sldChg chg="addCm">
        <pc:chgData name="Petra Mikulová" userId="S::243499@muni.cz::5738a653-2155-4a10-8446-8d83121cde5e" providerId="AD" clId="Web-{7F9BC899-EC5F-1E85-C211-2A76A312655C}" dt="2021-08-24T13:32:06.536" v="24"/>
        <pc:sldMkLst>
          <pc:docMk/>
          <pc:sldMk cId="1590416323" sldId="306"/>
        </pc:sldMkLst>
      </pc:sldChg>
      <pc:sldChg chg="delSp modSp">
        <pc:chgData name="Petra Mikulová" userId="S::243499@muni.cz::5738a653-2155-4a10-8446-8d83121cde5e" providerId="AD" clId="Web-{7F9BC899-EC5F-1E85-C211-2A76A312655C}" dt="2021-08-24T13:37:44.139" v="122"/>
        <pc:sldMkLst>
          <pc:docMk/>
          <pc:sldMk cId="3043535402" sldId="311"/>
        </pc:sldMkLst>
        <pc:spChg chg="mod">
          <ac:chgData name="Petra Mikulová" userId="S::243499@muni.cz::5738a653-2155-4a10-8446-8d83121cde5e" providerId="AD" clId="Web-{7F9BC899-EC5F-1E85-C211-2A76A312655C}" dt="2021-08-24T13:37:38.717" v="121" actId="20577"/>
          <ac:spMkLst>
            <pc:docMk/>
            <pc:sldMk cId="3043535402" sldId="311"/>
            <ac:spMk id="5" creationId="{476E7841-DE1B-44FD-9684-ECF49816DAD7}"/>
          </ac:spMkLst>
        </pc:spChg>
        <pc:spChg chg="del">
          <ac:chgData name="Petra Mikulová" userId="S::243499@muni.cz::5738a653-2155-4a10-8446-8d83121cde5e" providerId="AD" clId="Web-{7F9BC899-EC5F-1E85-C211-2A76A312655C}" dt="2021-08-24T13:37:44.139" v="122"/>
          <ac:spMkLst>
            <pc:docMk/>
            <pc:sldMk cId="3043535402" sldId="311"/>
            <ac:spMk id="10" creationId="{FAF37830-37E0-4065-9F4C-66465FE4167D}"/>
          </ac:spMkLst>
        </pc:spChg>
      </pc:sldChg>
      <pc:sldChg chg="modSp new addCm">
        <pc:chgData name="Petra Mikulová" userId="S::243499@muni.cz::5738a653-2155-4a10-8446-8d83121cde5e" providerId="AD" clId="Web-{7F9BC899-EC5F-1E85-C211-2A76A312655C}" dt="2021-08-24T13:37:34.108" v="120" actId="20577"/>
        <pc:sldMkLst>
          <pc:docMk/>
          <pc:sldMk cId="985805689" sldId="324"/>
        </pc:sldMkLst>
        <pc:spChg chg="mod">
          <ac:chgData name="Petra Mikulová" userId="S::243499@muni.cz::5738a653-2155-4a10-8446-8d83121cde5e" providerId="AD" clId="Web-{7F9BC899-EC5F-1E85-C211-2A76A312655C}" dt="2021-08-24T13:32:28.396" v="29" actId="20577"/>
          <ac:spMkLst>
            <pc:docMk/>
            <pc:sldMk cId="985805689" sldId="324"/>
            <ac:spMk id="4" creationId="{9C4B1AE8-6BAD-4D8E-BEFF-2CD5E66197A7}"/>
          </ac:spMkLst>
        </pc:spChg>
        <pc:spChg chg="mod">
          <ac:chgData name="Petra Mikulová" userId="S::243499@muni.cz::5738a653-2155-4a10-8446-8d83121cde5e" providerId="AD" clId="Web-{7F9BC899-EC5F-1E85-C211-2A76A312655C}" dt="2021-08-24T13:37:34.108" v="120" actId="20577"/>
          <ac:spMkLst>
            <pc:docMk/>
            <pc:sldMk cId="985805689" sldId="324"/>
            <ac:spMk id="5" creationId="{3BF76400-DD54-49E9-97E8-E84D3183DEB6}"/>
          </ac:spMkLst>
        </pc:spChg>
      </pc:sldChg>
    </pc:docChg>
  </pc:docChgLst>
  <pc:docChgLst>
    <pc:chgData name="Tomáš Plesník" userId="S::207426@muni.cz::9fe2a9be-e34c-4e09-9488-9aa73257ef13" providerId="AD" clId="Web-{AB4F6046-3142-05E9-FA79-67EF5D740CDC}"/>
    <pc:docChg chg="modSld">
      <pc:chgData name="Tomáš Plesník" userId="S::207426@muni.cz::9fe2a9be-e34c-4e09-9488-9aa73257ef13" providerId="AD" clId="Web-{AB4F6046-3142-05E9-FA79-67EF5D740CDC}" dt="2021-11-24T09:08:08.561" v="8" actId="20577"/>
      <pc:docMkLst>
        <pc:docMk/>
      </pc:docMkLst>
      <pc:sldChg chg="modSp">
        <pc:chgData name="Tomáš Plesník" userId="S::207426@muni.cz::9fe2a9be-e34c-4e09-9488-9aa73257ef13" providerId="AD" clId="Web-{AB4F6046-3142-05E9-FA79-67EF5D740CDC}" dt="2021-11-24T09:08:08.561" v="8" actId="20577"/>
        <pc:sldMkLst>
          <pc:docMk/>
          <pc:sldMk cId="3802314115" sldId="362"/>
        </pc:sldMkLst>
        <pc:spChg chg="mod">
          <ac:chgData name="Tomáš Plesník" userId="S::207426@muni.cz::9fe2a9be-e34c-4e09-9488-9aa73257ef13" providerId="AD" clId="Web-{AB4F6046-3142-05E9-FA79-67EF5D740CDC}" dt="2021-11-24T09:08:08.561" v="8" actId="20577"/>
          <ac:spMkLst>
            <pc:docMk/>
            <pc:sldMk cId="3802314115" sldId="362"/>
            <ac:spMk id="5" creationId="{16BCACA1-8877-B743-8B57-682579B96116}"/>
          </ac:spMkLst>
        </pc:spChg>
      </pc:sldChg>
    </pc:docChg>
  </pc:docChgLst>
  <pc:docChgLst>
    <pc:chgData name="Tomáš Plesník" userId="9fe2a9be-e34c-4e09-9488-9aa73257ef13" providerId="ADAL" clId="{A0C589E4-55D6-8D4A-9A00-A5B7297D97BC}"/>
    <pc:docChg chg="custSel delSld modSld">
      <pc:chgData name="Tomáš Plesník" userId="9fe2a9be-e34c-4e09-9488-9aa73257ef13" providerId="ADAL" clId="{A0C589E4-55D6-8D4A-9A00-A5B7297D97BC}" dt="2021-11-30T05:45:04.039" v="9" actId="2696"/>
      <pc:docMkLst>
        <pc:docMk/>
      </pc:docMkLst>
      <pc:sldChg chg="modSp mod">
        <pc:chgData name="Tomáš Plesník" userId="9fe2a9be-e34c-4e09-9488-9aa73257ef13" providerId="ADAL" clId="{A0C589E4-55D6-8D4A-9A00-A5B7297D97BC}" dt="2021-11-30T05:43:36.017" v="3" actId="27636"/>
        <pc:sldMkLst>
          <pc:docMk/>
          <pc:sldMk cId="2577496752" sldId="296"/>
        </pc:sldMkLst>
        <pc:spChg chg="mod">
          <ac:chgData name="Tomáš Plesník" userId="9fe2a9be-e34c-4e09-9488-9aa73257ef13" providerId="ADAL" clId="{A0C589E4-55D6-8D4A-9A00-A5B7297D97BC}" dt="2021-11-30T05:43:36.017" v="3" actId="27636"/>
          <ac:spMkLst>
            <pc:docMk/>
            <pc:sldMk cId="2577496752" sldId="296"/>
            <ac:spMk id="3" creationId="{4C8F2744-D1A6-48F6-B7FC-E018F16D1CDA}"/>
          </ac:spMkLst>
        </pc:spChg>
      </pc:sldChg>
      <pc:sldChg chg="modSp mod">
        <pc:chgData name="Tomáš Plesník" userId="9fe2a9be-e34c-4e09-9488-9aa73257ef13" providerId="ADAL" clId="{A0C589E4-55D6-8D4A-9A00-A5B7297D97BC}" dt="2021-11-30T05:44:20.503" v="6" actId="207"/>
        <pc:sldMkLst>
          <pc:docMk/>
          <pc:sldMk cId="1590416323" sldId="306"/>
        </pc:sldMkLst>
        <pc:spChg chg="mod">
          <ac:chgData name="Tomáš Plesník" userId="9fe2a9be-e34c-4e09-9488-9aa73257ef13" providerId="ADAL" clId="{A0C589E4-55D6-8D4A-9A00-A5B7297D97BC}" dt="2021-11-30T05:44:20.503" v="6" actId="207"/>
          <ac:spMkLst>
            <pc:docMk/>
            <pc:sldMk cId="1590416323" sldId="306"/>
            <ac:spMk id="3" creationId="{4C8F2744-D1A6-48F6-B7FC-E018F16D1CDA}"/>
          </ac:spMkLst>
        </pc:spChg>
      </pc:sldChg>
      <pc:sldChg chg="del">
        <pc:chgData name="Tomáš Plesník" userId="9fe2a9be-e34c-4e09-9488-9aa73257ef13" providerId="ADAL" clId="{A0C589E4-55D6-8D4A-9A00-A5B7297D97BC}" dt="2021-11-30T05:45:04.039" v="9" actId="2696"/>
        <pc:sldMkLst>
          <pc:docMk/>
          <pc:sldMk cId="1517422619" sldId="312"/>
        </pc:sldMkLst>
      </pc:sldChg>
      <pc:sldChg chg="delSp mod">
        <pc:chgData name="Tomáš Plesník" userId="9fe2a9be-e34c-4e09-9488-9aa73257ef13" providerId="ADAL" clId="{A0C589E4-55D6-8D4A-9A00-A5B7297D97BC}" dt="2021-11-30T05:44:49.535" v="8" actId="478"/>
        <pc:sldMkLst>
          <pc:docMk/>
          <pc:sldMk cId="4158454656" sldId="320"/>
        </pc:sldMkLst>
        <pc:spChg chg="del">
          <ac:chgData name="Tomáš Plesník" userId="9fe2a9be-e34c-4e09-9488-9aa73257ef13" providerId="ADAL" clId="{A0C589E4-55D6-8D4A-9A00-A5B7297D97BC}" dt="2021-11-30T05:44:49.535" v="8" actId="478"/>
          <ac:spMkLst>
            <pc:docMk/>
            <pc:sldMk cId="4158454656" sldId="320"/>
            <ac:spMk id="3" creationId="{4C8F2744-D1A6-48F6-B7FC-E018F16D1CDA}"/>
          </ac:spMkLst>
        </pc:spChg>
      </pc:sldChg>
      <pc:sldChg chg="modSp mod">
        <pc:chgData name="Tomáš Plesník" userId="9fe2a9be-e34c-4e09-9488-9aa73257ef13" providerId="ADAL" clId="{A0C589E4-55D6-8D4A-9A00-A5B7297D97BC}" dt="2021-11-30T05:44:29.910" v="7" actId="207"/>
        <pc:sldMkLst>
          <pc:docMk/>
          <pc:sldMk cId="1733555817" sldId="323"/>
        </pc:sldMkLst>
        <pc:spChg chg="mod">
          <ac:chgData name="Tomáš Plesník" userId="9fe2a9be-e34c-4e09-9488-9aa73257ef13" providerId="ADAL" clId="{A0C589E4-55D6-8D4A-9A00-A5B7297D97BC}" dt="2021-11-30T05:44:29.910" v="7" actId="207"/>
          <ac:spMkLst>
            <pc:docMk/>
            <pc:sldMk cId="1733555817" sldId="323"/>
            <ac:spMk id="3" creationId="{4C8F2744-D1A6-48F6-B7FC-E018F16D1CDA}"/>
          </ac:spMkLst>
        </pc:spChg>
      </pc:sldChg>
      <pc:sldChg chg="del">
        <pc:chgData name="Tomáš Plesník" userId="9fe2a9be-e34c-4e09-9488-9aa73257ef13" providerId="ADAL" clId="{A0C589E4-55D6-8D4A-9A00-A5B7297D97BC}" dt="2021-11-30T05:45:04.039" v="9" actId="2696"/>
        <pc:sldMkLst>
          <pc:docMk/>
          <pc:sldMk cId="2602386015" sldId="324"/>
        </pc:sldMkLst>
      </pc:sldChg>
      <pc:sldChg chg="del">
        <pc:chgData name="Tomáš Plesník" userId="9fe2a9be-e34c-4e09-9488-9aa73257ef13" providerId="ADAL" clId="{A0C589E4-55D6-8D4A-9A00-A5B7297D97BC}" dt="2021-11-30T05:45:04.039" v="9" actId="2696"/>
        <pc:sldMkLst>
          <pc:docMk/>
          <pc:sldMk cId="2714277004" sldId="327"/>
        </pc:sldMkLst>
      </pc:sldChg>
      <pc:sldChg chg="del">
        <pc:chgData name="Tomáš Plesník" userId="9fe2a9be-e34c-4e09-9488-9aa73257ef13" providerId="ADAL" clId="{A0C589E4-55D6-8D4A-9A00-A5B7297D97BC}" dt="2021-11-30T05:45:04.039" v="9" actId="2696"/>
        <pc:sldMkLst>
          <pc:docMk/>
          <pc:sldMk cId="3559929225" sldId="328"/>
        </pc:sldMkLst>
      </pc:sldChg>
      <pc:sldChg chg="del">
        <pc:chgData name="Tomáš Plesník" userId="9fe2a9be-e34c-4e09-9488-9aa73257ef13" providerId="ADAL" clId="{A0C589E4-55D6-8D4A-9A00-A5B7297D97BC}" dt="2021-11-30T05:45:04.039" v="9" actId="2696"/>
        <pc:sldMkLst>
          <pc:docMk/>
          <pc:sldMk cId="1990264099" sldId="329"/>
        </pc:sldMkLst>
      </pc:sldChg>
      <pc:sldChg chg="del">
        <pc:chgData name="Tomáš Plesník" userId="9fe2a9be-e34c-4e09-9488-9aa73257ef13" providerId="ADAL" clId="{A0C589E4-55D6-8D4A-9A00-A5B7297D97BC}" dt="2021-11-30T05:45:04.039" v="9" actId="2696"/>
        <pc:sldMkLst>
          <pc:docMk/>
          <pc:sldMk cId="1573799319" sldId="330"/>
        </pc:sldMkLst>
      </pc:sldChg>
      <pc:sldChg chg="del">
        <pc:chgData name="Tomáš Plesník" userId="9fe2a9be-e34c-4e09-9488-9aa73257ef13" providerId="ADAL" clId="{A0C589E4-55D6-8D4A-9A00-A5B7297D97BC}" dt="2021-11-30T05:45:04.039" v="9" actId="2696"/>
        <pc:sldMkLst>
          <pc:docMk/>
          <pc:sldMk cId="3552862332" sldId="333"/>
        </pc:sldMkLst>
      </pc:sldChg>
      <pc:sldChg chg="del">
        <pc:chgData name="Tomáš Plesník" userId="9fe2a9be-e34c-4e09-9488-9aa73257ef13" providerId="ADAL" clId="{A0C589E4-55D6-8D4A-9A00-A5B7297D97BC}" dt="2021-11-30T05:45:04.039" v="9" actId="2696"/>
        <pc:sldMkLst>
          <pc:docMk/>
          <pc:sldMk cId="2715166872" sldId="334"/>
        </pc:sldMkLst>
      </pc:sldChg>
      <pc:sldChg chg="del">
        <pc:chgData name="Tomáš Plesník" userId="9fe2a9be-e34c-4e09-9488-9aa73257ef13" providerId="ADAL" clId="{A0C589E4-55D6-8D4A-9A00-A5B7297D97BC}" dt="2021-11-30T05:45:04.039" v="9" actId="2696"/>
        <pc:sldMkLst>
          <pc:docMk/>
          <pc:sldMk cId="1199102453" sldId="335"/>
        </pc:sldMkLst>
      </pc:sldChg>
      <pc:sldChg chg="del">
        <pc:chgData name="Tomáš Plesník" userId="9fe2a9be-e34c-4e09-9488-9aa73257ef13" providerId="ADAL" clId="{A0C589E4-55D6-8D4A-9A00-A5B7297D97BC}" dt="2021-11-30T05:45:04.039" v="9" actId="2696"/>
        <pc:sldMkLst>
          <pc:docMk/>
          <pc:sldMk cId="3565459580" sldId="336"/>
        </pc:sldMkLst>
      </pc:sldChg>
      <pc:sldChg chg="del">
        <pc:chgData name="Tomáš Plesník" userId="9fe2a9be-e34c-4e09-9488-9aa73257ef13" providerId="ADAL" clId="{A0C589E4-55D6-8D4A-9A00-A5B7297D97BC}" dt="2021-11-30T05:45:04.039" v="9" actId="2696"/>
        <pc:sldMkLst>
          <pc:docMk/>
          <pc:sldMk cId="3370927176" sldId="338"/>
        </pc:sldMkLst>
      </pc:sldChg>
      <pc:sldChg chg="del">
        <pc:chgData name="Tomáš Plesník" userId="9fe2a9be-e34c-4e09-9488-9aa73257ef13" providerId="ADAL" clId="{A0C589E4-55D6-8D4A-9A00-A5B7297D97BC}" dt="2021-11-30T05:45:04.039" v="9" actId="2696"/>
        <pc:sldMkLst>
          <pc:docMk/>
          <pc:sldMk cId="3626012605" sldId="339"/>
        </pc:sldMkLst>
      </pc:sldChg>
      <pc:sldChg chg="del">
        <pc:chgData name="Tomáš Plesník" userId="9fe2a9be-e34c-4e09-9488-9aa73257ef13" providerId="ADAL" clId="{A0C589E4-55D6-8D4A-9A00-A5B7297D97BC}" dt="2021-11-30T05:45:04.039" v="9" actId="2696"/>
        <pc:sldMkLst>
          <pc:docMk/>
          <pc:sldMk cId="365291893" sldId="340"/>
        </pc:sldMkLst>
      </pc:sldChg>
      <pc:sldChg chg="del">
        <pc:chgData name="Tomáš Plesník" userId="9fe2a9be-e34c-4e09-9488-9aa73257ef13" providerId="ADAL" clId="{A0C589E4-55D6-8D4A-9A00-A5B7297D97BC}" dt="2021-11-30T05:45:04.039" v="9" actId="2696"/>
        <pc:sldMkLst>
          <pc:docMk/>
          <pc:sldMk cId="1831278214" sldId="341"/>
        </pc:sldMkLst>
      </pc:sldChg>
      <pc:sldChg chg="del">
        <pc:chgData name="Tomáš Plesník" userId="9fe2a9be-e34c-4e09-9488-9aa73257ef13" providerId="ADAL" clId="{A0C589E4-55D6-8D4A-9A00-A5B7297D97BC}" dt="2021-11-30T05:45:04.039" v="9" actId="2696"/>
        <pc:sldMkLst>
          <pc:docMk/>
          <pc:sldMk cId="2252960211" sldId="342"/>
        </pc:sldMkLst>
      </pc:sldChg>
      <pc:sldChg chg="del">
        <pc:chgData name="Tomáš Plesník" userId="9fe2a9be-e34c-4e09-9488-9aa73257ef13" providerId="ADAL" clId="{A0C589E4-55D6-8D4A-9A00-A5B7297D97BC}" dt="2021-11-30T05:45:04.039" v="9" actId="2696"/>
        <pc:sldMkLst>
          <pc:docMk/>
          <pc:sldMk cId="2158925531" sldId="343"/>
        </pc:sldMkLst>
      </pc:sldChg>
      <pc:sldChg chg="del">
        <pc:chgData name="Tomáš Plesník" userId="9fe2a9be-e34c-4e09-9488-9aa73257ef13" providerId="ADAL" clId="{A0C589E4-55D6-8D4A-9A00-A5B7297D97BC}" dt="2021-11-30T05:45:04.039" v="9" actId="2696"/>
        <pc:sldMkLst>
          <pc:docMk/>
          <pc:sldMk cId="1256891006" sldId="344"/>
        </pc:sldMkLst>
      </pc:sldChg>
      <pc:sldChg chg="del">
        <pc:chgData name="Tomáš Plesník" userId="9fe2a9be-e34c-4e09-9488-9aa73257ef13" providerId="ADAL" clId="{A0C589E4-55D6-8D4A-9A00-A5B7297D97BC}" dt="2021-11-30T05:45:04.039" v="9" actId="2696"/>
        <pc:sldMkLst>
          <pc:docMk/>
          <pc:sldMk cId="3800166280" sldId="345"/>
        </pc:sldMkLst>
      </pc:sldChg>
      <pc:sldChg chg="del">
        <pc:chgData name="Tomáš Plesník" userId="9fe2a9be-e34c-4e09-9488-9aa73257ef13" providerId="ADAL" clId="{A0C589E4-55D6-8D4A-9A00-A5B7297D97BC}" dt="2021-11-30T05:45:04.039" v="9" actId="2696"/>
        <pc:sldMkLst>
          <pc:docMk/>
          <pc:sldMk cId="1797216463" sldId="346"/>
        </pc:sldMkLst>
      </pc:sldChg>
      <pc:sldChg chg="del">
        <pc:chgData name="Tomáš Plesník" userId="9fe2a9be-e34c-4e09-9488-9aa73257ef13" providerId="ADAL" clId="{A0C589E4-55D6-8D4A-9A00-A5B7297D97BC}" dt="2021-11-30T05:45:04.039" v="9" actId="2696"/>
        <pc:sldMkLst>
          <pc:docMk/>
          <pc:sldMk cId="2767275142" sldId="348"/>
        </pc:sldMkLst>
      </pc:sldChg>
      <pc:sldChg chg="del">
        <pc:chgData name="Tomáš Plesník" userId="9fe2a9be-e34c-4e09-9488-9aa73257ef13" providerId="ADAL" clId="{A0C589E4-55D6-8D4A-9A00-A5B7297D97BC}" dt="2021-11-30T05:45:04.039" v="9" actId="2696"/>
        <pc:sldMkLst>
          <pc:docMk/>
          <pc:sldMk cId="1353834" sldId="349"/>
        </pc:sldMkLst>
      </pc:sldChg>
      <pc:sldChg chg="del">
        <pc:chgData name="Tomáš Plesník" userId="9fe2a9be-e34c-4e09-9488-9aa73257ef13" providerId="ADAL" clId="{A0C589E4-55D6-8D4A-9A00-A5B7297D97BC}" dt="2021-11-30T05:45:04.039" v="9" actId="2696"/>
        <pc:sldMkLst>
          <pc:docMk/>
          <pc:sldMk cId="846430507" sldId="350"/>
        </pc:sldMkLst>
      </pc:sldChg>
      <pc:sldChg chg="del">
        <pc:chgData name="Tomáš Plesník" userId="9fe2a9be-e34c-4e09-9488-9aa73257ef13" providerId="ADAL" clId="{A0C589E4-55D6-8D4A-9A00-A5B7297D97BC}" dt="2021-11-30T05:45:04.039" v="9" actId="2696"/>
        <pc:sldMkLst>
          <pc:docMk/>
          <pc:sldMk cId="2011044317" sldId="352"/>
        </pc:sldMkLst>
      </pc:sldChg>
      <pc:sldChg chg="del">
        <pc:chgData name="Tomáš Plesník" userId="9fe2a9be-e34c-4e09-9488-9aa73257ef13" providerId="ADAL" clId="{A0C589E4-55D6-8D4A-9A00-A5B7297D97BC}" dt="2021-11-30T05:45:04.039" v="9" actId="2696"/>
        <pc:sldMkLst>
          <pc:docMk/>
          <pc:sldMk cId="348729608" sldId="353"/>
        </pc:sldMkLst>
      </pc:sldChg>
      <pc:sldChg chg="del">
        <pc:chgData name="Tomáš Plesník" userId="9fe2a9be-e34c-4e09-9488-9aa73257ef13" providerId="ADAL" clId="{A0C589E4-55D6-8D4A-9A00-A5B7297D97BC}" dt="2021-11-30T05:45:04.039" v="9" actId="2696"/>
        <pc:sldMkLst>
          <pc:docMk/>
          <pc:sldMk cId="4097555571" sldId="354"/>
        </pc:sldMkLst>
      </pc:sldChg>
      <pc:sldChg chg="del">
        <pc:chgData name="Tomáš Plesník" userId="9fe2a9be-e34c-4e09-9488-9aa73257ef13" providerId="ADAL" clId="{A0C589E4-55D6-8D4A-9A00-A5B7297D97BC}" dt="2021-11-30T05:45:04.039" v="9" actId="2696"/>
        <pc:sldMkLst>
          <pc:docMk/>
          <pc:sldMk cId="2126325023" sldId="357"/>
        </pc:sldMkLst>
      </pc:sldChg>
      <pc:sldChg chg="del">
        <pc:chgData name="Tomáš Plesník" userId="9fe2a9be-e34c-4e09-9488-9aa73257ef13" providerId="ADAL" clId="{A0C589E4-55D6-8D4A-9A00-A5B7297D97BC}" dt="2021-11-30T05:45:04.039" v="9" actId="2696"/>
        <pc:sldMkLst>
          <pc:docMk/>
          <pc:sldMk cId="1509270279" sldId="358"/>
        </pc:sldMkLst>
      </pc:sldChg>
      <pc:sldChg chg="modSp mod">
        <pc:chgData name="Tomáš Plesník" userId="9fe2a9be-e34c-4e09-9488-9aa73257ef13" providerId="ADAL" clId="{A0C589E4-55D6-8D4A-9A00-A5B7297D97BC}" dt="2021-11-30T05:43:14.577" v="1" actId="113"/>
        <pc:sldMkLst>
          <pc:docMk/>
          <pc:sldMk cId="1351045705" sldId="361"/>
        </pc:sldMkLst>
        <pc:spChg chg="mod">
          <ac:chgData name="Tomáš Plesník" userId="9fe2a9be-e34c-4e09-9488-9aa73257ef13" providerId="ADAL" clId="{A0C589E4-55D6-8D4A-9A00-A5B7297D97BC}" dt="2021-11-30T05:43:14.577" v="1" actId="113"/>
          <ac:spMkLst>
            <pc:docMk/>
            <pc:sldMk cId="1351045705" sldId="361"/>
            <ac:spMk id="5" creationId="{ADEA006D-30E7-5046-BF6A-69B5866E6B82}"/>
          </ac:spMkLst>
        </pc:spChg>
      </pc:sldChg>
      <pc:sldChg chg="modSp mod">
        <pc:chgData name="Tomáš Plesník" userId="9fe2a9be-e34c-4e09-9488-9aa73257ef13" providerId="ADAL" clId="{A0C589E4-55D6-8D4A-9A00-A5B7297D97BC}" dt="2021-11-30T05:43:44.801" v="5" actId="27636"/>
        <pc:sldMkLst>
          <pc:docMk/>
          <pc:sldMk cId="3387979267" sldId="368"/>
        </pc:sldMkLst>
        <pc:spChg chg="mod">
          <ac:chgData name="Tomáš Plesník" userId="9fe2a9be-e34c-4e09-9488-9aa73257ef13" providerId="ADAL" clId="{A0C589E4-55D6-8D4A-9A00-A5B7297D97BC}" dt="2021-11-30T05:43:44.801" v="5" actId="27636"/>
          <ac:spMkLst>
            <pc:docMk/>
            <pc:sldMk cId="3387979267" sldId="368"/>
            <ac:spMk id="3" creationId="{4C8F2744-D1A6-48F6-B7FC-E018F16D1CDA}"/>
          </ac:spMkLst>
        </pc:spChg>
      </pc:sldChg>
      <pc:sldChg chg="del">
        <pc:chgData name="Tomáš Plesník" userId="9fe2a9be-e34c-4e09-9488-9aa73257ef13" providerId="ADAL" clId="{A0C589E4-55D6-8D4A-9A00-A5B7297D97BC}" dt="2021-11-30T05:45:04.039" v="9" actId="2696"/>
        <pc:sldMkLst>
          <pc:docMk/>
          <pc:sldMk cId="2105071045" sldId="372"/>
        </pc:sldMkLst>
      </pc:sldChg>
      <pc:sldChg chg="del">
        <pc:chgData name="Tomáš Plesník" userId="9fe2a9be-e34c-4e09-9488-9aa73257ef13" providerId="ADAL" clId="{A0C589E4-55D6-8D4A-9A00-A5B7297D97BC}" dt="2021-11-30T05:45:04.039" v="9" actId="2696"/>
        <pc:sldMkLst>
          <pc:docMk/>
          <pc:sldMk cId="2884820705" sldId="373"/>
        </pc:sldMkLst>
      </pc:sldChg>
      <pc:sldChg chg="del">
        <pc:chgData name="Tomáš Plesník" userId="9fe2a9be-e34c-4e09-9488-9aa73257ef13" providerId="ADAL" clId="{A0C589E4-55D6-8D4A-9A00-A5B7297D97BC}" dt="2021-11-30T05:45:04.039" v="9" actId="2696"/>
        <pc:sldMkLst>
          <pc:docMk/>
          <pc:sldMk cId="3412168967" sldId="374"/>
        </pc:sldMkLst>
      </pc:sldChg>
      <pc:sldChg chg="del">
        <pc:chgData name="Tomáš Plesník" userId="9fe2a9be-e34c-4e09-9488-9aa73257ef13" providerId="ADAL" clId="{A0C589E4-55D6-8D4A-9A00-A5B7297D97BC}" dt="2021-11-30T05:45:04.039" v="9" actId="2696"/>
        <pc:sldMkLst>
          <pc:docMk/>
          <pc:sldMk cId="975905317" sldId="375"/>
        </pc:sldMkLst>
      </pc:sldChg>
      <pc:sldChg chg="del">
        <pc:chgData name="Tomáš Plesník" userId="9fe2a9be-e34c-4e09-9488-9aa73257ef13" providerId="ADAL" clId="{A0C589E4-55D6-8D4A-9A00-A5B7297D97BC}" dt="2021-11-30T05:45:04.039" v="9" actId="2696"/>
        <pc:sldMkLst>
          <pc:docMk/>
          <pc:sldMk cId="37254184" sldId="376"/>
        </pc:sldMkLst>
      </pc:sldChg>
      <pc:sldChg chg="del">
        <pc:chgData name="Tomáš Plesník" userId="9fe2a9be-e34c-4e09-9488-9aa73257ef13" providerId="ADAL" clId="{A0C589E4-55D6-8D4A-9A00-A5B7297D97BC}" dt="2021-11-30T05:45:04.039" v="9" actId="2696"/>
        <pc:sldMkLst>
          <pc:docMk/>
          <pc:sldMk cId="51201501" sldId="377"/>
        </pc:sldMkLst>
      </pc:sldChg>
    </pc:docChg>
  </pc:docChgLst>
  <pc:docChgLst>
    <pc:chgData name="Petra Mikulová" userId="S::243499@muni.cz::5738a653-2155-4a10-8446-8d83121cde5e" providerId="AD" clId="Web-{92439C7C-3654-2E65-1B17-4594A3613346}"/>
    <pc:docChg chg="addSld modSld sldOrd">
      <pc:chgData name="Petra Mikulová" userId="S::243499@muni.cz::5738a653-2155-4a10-8446-8d83121cde5e" providerId="AD" clId="Web-{92439C7C-3654-2E65-1B17-4594A3613346}" dt="2021-10-01T12:26:32.604" v="82" actId="1076"/>
      <pc:docMkLst>
        <pc:docMk/>
      </pc:docMkLst>
      <pc:sldChg chg="modSp">
        <pc:chgData name="Petra Mikulová" userId="S::243499@muni.cz::5738a653-2155-4a10-8446-8d83121cde5e" providerId="AD" clId="Web-{92439C7C-3654-2E65-1B17-4594A3613346}" dt="2021-10-01T10:46:46.453" v="19" actId="20577"/>
        <pc:sldMkLst>
          <pc:docMk/>
          <pc:sldMk cId="985805689" sldId="324"/>
        </pc:sldMkLst>
        <pc:spChg chg="mod">
          <ac:chgData name="Petra Mikulová" userId="S::243499@muni.cz::5738a653-2155-4a10-8446-8d83121cde5e" providerId="AD" clId="Web-{92439C7C-3654-2E65-1B17-4594A3613346}" dt="2021-10-01T10:46:46.453" v="19" actId="20577"/>
          <ac:spMkLst>
            <pc:docMk/>
            <pc:sldMk cId="985805689" sldId="324"/>
            <ac:spMk id="5" creationId="{3BF76400-DD54-49E9-97E8-E84D3183DEB6}"/>
          </ac:spMkLst>
        </pc:spChg>
      </pc:sldChg>
      <pc:sldChg chg="addSp modSp add replId">
        <pc:chgData name="Petra Mikulová" userId="S::243499@muni.cz::5738a653-2155-4a10-8446-8d83121cde5e" providerId="AD" clId="Web-{92439C7C-3654-2E65-1B17-4594A3613346}" dt="2021-10-01T10:56:23.263" v="68" actId="1076"/>
        <pc:sldMkLst>
          <pc:docMk/>
          <pc:sldMk cId="486778494" sldId="329"/>
        </pc:sldMkLst>
        <pc:spChg chg="mod">
          <ac:chgData name="Petra Mikulová" userId="S::243499@muni.cz::5738a653-2155-4a10-8446-8d83121cde5e" providerId="AD" clId="Web-{92439C7C-3654-2E65-1B17-4594A3613346}" dt="2021-10-01T10:47:08.828" v="32" actId="20577"/>
          <ac:spMkLst>
            <pc:docMk/>
            <pc:sldMk cId="486778494" sldId="329"/>
            <ac:spMk id="4" creationId="{FDD1896B-E90B-4B74-9DEB-CE54D04B31B5}"/>
          </ac:spMkLst>
        </pc:spChg>
        <pc:spChg chg="mod">
          <ac:chgData name="Petra Mikulová" userId="S::243499@muni.cz::5738a653-2155-4a10-8446-8d83121cde5e" providerId="AD" clId="Web-{92439C7C-3654-2E65-1B17-4594A3613346}" dt="2021-10-01T10:46:56.156" v="21" actId="20577"/>
          <ac:spMkLst>
            <pc:docMk/>
            <pc:sldMk cId="486778494" sldId="329"/>
            <ac:spMk id="5" creationId="{3BF2C48E-C63A-4FF3-AB05-3F8BB299D2C9}"/>
          </ac:spMkLst>
        </pc:spChg>
        <pc:spChg chg="add mod">
          <ac:chgData name="Petra Mikulová" userId="S::243499@muni.cz::5738a653-2155-4a10-8446-8d83121cde5e" providerId="AD" clId="Web-{92439C7C-3654-2E65-1B17-4594A3613346}" dt="2021-10-01T10:56:23.263" v="68" actId="1076"/>
          <ac:spMkLst>
            <pc:docMk/>
            <pc:sldMk cId="486778494" sldId="329"/>
            <ac:spMk id="6" creationId="{A1DAB41B-C588-4BBD-B211-A8126F63F967}"/>
          </ac:spMkLst>
        </pc:spChg>
      </pc:sldChg>
      <pc:sldChg chg="addSp modSp add ord replId">
        <pc:chgData name="Petra Mikulová" userId="S::243499@muni.cz::5738a653-2155-4a10-8446-8d83121cde5e" providerId="AD" clId="Web-{92439C7C-3654-2E65-1B17-4594A3613346}" dt="2021-10-01T12:26:32.604" v="82" actId="1076"/>
        <pc:sldMkLst>
          <pc:docMk/>
          <pc:sldMk cId="2777734910" sldId="330"/>
        </pc:sldMkLst>
        <pc:spChg chg="mod">
          <ac:chgData name="Petra Mikulová" userId="S::243499@muni.cz::5738a653-2155-4a10-8446-8d83121cde5e" providerId="AD" clId="Web-{92439C7C-3654-2E65-1B17-4594A3613346}" dt="2021-10-01T10:47:36.798" v="59" actId="20577"/>
          <ac:spMkLst>
            <pc:docMk/>
            <pc:sldMk cId="2777734910" sldId="330"/>
            <ac:spMk id="4" creationId="{FDD1896B-E90B-4B74-9DEB-CE54D04B31B5}"/>
          </ac:spMkLst>
        </pc:spChg>
        <pc:spChg chg="mod">
          <ac:chgData name="Petra Mikulová" userId="S::243499@muni.cz::5738a653-2155-4a10-8446-8d83121cde5e" providerId="AD" clId="Web-{92439C7C-3654-2E65-1B17-4594A3613346}" dt="2021-10-01T10:47:39.048" v="60" actId="20577"/>
          <ac:spMkLst>
            <pc:docMk/>
            <pc:sldMk cId="2777734910" sldId="330"/>
            <ac:spMk id="5" creationId="{3BF2C48E-C63A-4FF3-AB05-3F8BB299D2C9}"/>
          </ac:spMkLst>
        </pc:spChg>
        <pc:spChg chg="add mod">
          <ac:chgData name="Petra Mikulová" userId="S::243499@muni.cz::5738a653-2155-4a10-8446-8d83121cde5e" providerId="AD" clId="Web-{92439C7C-3654-2E65-1B17-4594A3613346}" dt="2021-10-01T12:26:32.604" v="82" actId="1076"/>
          <ac:spMkLst>
            <pc:docMk/>
            <pc:sldMk cId="2777734910" sldId="330"/>
            <ac:spMk id="6" creationId="{350B3A67-208F-4E3C-AAFE-7DB7992CE1A9}"/>
          </ac:spMkLst>
        </pc:spChg>
      </pc:sldChg>
    </pc:docChg>
  </pc:docChgLst>
  <pc:docChgLst>
    <pc:chgData name="Tomáš Plesník" userId="S::207426@muni.cz::9fe2a9be-e34c-4e09-9488-9aa73257ef13" providerId="AD" clId="Web-{5185C9C2-BD4D-22AC-E13D-2E766058BA17}"/>
    <pc:docChg chg="modSld">
      <pc:chgData name="Tomáš Plesník" userId="S::207426@muni.cz::9fe2a9be-e34c-4e09-9488-9aa73257ef13" providerId="AD" clId="Web-{5185C9C2-BD4D-22AC-E13D-2E766058BA17}" dt="2021-09-30T14:17:16.456" v="5" actId="20577"/>
      <pc:docMkLst>
        <pc:docMk/>
      </pc:docMkLst>
      <pc:sldChg chg="modSp">
        <pc:chgData name="Tomáš Plesník" userId="S::207426@muni.cz::9fe2a9be-e34c-4e09-9488-9aa73257ef13" providerId="AD" clId="Web-{5185C9C2-BD4D-22AC-E13D-2E766058BA17}" dt="2021-09-30T14:17:16.456" v="5" actId="20577"/>
        <pc:sldMkLst>
          <pc:docMk/>
          <pc:sldMk cId="3691558584" sldId="298"/>
        </pc:sldMkLst>
        <pc:spChg chg="mod">
          <ac:chgData name="Tomáš Plesník" userId="S::207426@muni.cz::9fe2a9be-e34c-4e09-9488-9aa73257ef13" providerId="AD" clId="Web-{5185C9C2-BD4D-22AC-E13D-2E766058BA17}" dt="2021-09-30T14:17:16.456" v="5" actId="20577"/>
          <ac:spMkLst>
            <pc:docMk/>
            <pc:sldMk cId="3691558584" sldId="298"/>
            <ac:spMk id="3" creationId="{4C8F2744-D1A6-48F6-B7FC-E018F16D1CDA}"/>
          </ac:spMkLst>
        </pc:spChg>
      </pc:sldChg>
    </pc:docChg>
  </pc:docChgLst>
  <pc:docChgLst>
    <pc:chgData name="Miriam Gáliková" userId="S::500327@muni.cz::99922358-5cd6-45c1-8b23-803822d84918" providerId="AD" clId="Web-{C2ABBB48-A39D-2268-CE32-1474D8A30BEF}"/>
    <pc:docChg chg="addSld modSld">
      <pc:chgData name="Miriam Gáliková" userId="S::500327@muni.cz::99922358-5cd6-45c1-8b23-803822d84918" providerId="AD" clId="Web-{C2ABBB48-A39D-2268-CE32-1474D8A30BEF}" dt="2021-11-29T14:46:31.523" v="13" actId="20577"/>
      <pc:docMkLst>
        <pc:docMk/>
      </pc:docMkLst>
      <pc:sldChg chg="addSp delSp modSp new">
        <pc:chgData name="Miriam Gáliková" userId="S::500327@muni.cz::99922358-5cd6-45c1-8b23-803822d84918" providerId="AD" clId="Web-{C2ABBB48-A39D-2268-CE32-1474D8A30BEF}" dt="2021-11-29T14:46:31.523" v="13" actId="20577"/>
        <pc:sldMkLst>
          <pc:docMk/>
          <pc:sldMk cId="51201501" sldId="377"/>
        </pc:sldMkLst>
        <pc:spChg chg="mod">
          <ac:chgData name="Miriam Gáliková" userId="S::500327@muni.cz::99922358-5cd6-45c1-8b23-803822d84918" providerId="AD" clId="Web-{C2ABBB48-A39D-2268-CE32-1474D8A30BEF}" dt="2021-11-29T14:46:31.523" v="13" actId="20577"/>
          <ac:spMkLst>
            <pc:docMk/>
            <pc:sldMk cId="51201501" sldId="377"/>
            <ac:spMk id="4" creationId="{07688F49-6FCA-4347-A2A7-0CFB8AA94D0C}"/>
          </ac:spMkLst>
        </pc:spChg>
        <pc:spChg chg="del">
          <ac:chgData name="Miriam Gáliková" userId="S::500327@muni.cz::99922358-5cd6-45c1-8b23-803822d84918" providerId="AD" clId="Web-{C2ABBB48-A39D-2268-CE32-1474D8A30BEF}" dt="2021-11-29T14:46:07.007" v="1"/>
          <ac:spMkLst>
            <pc:docMk/>
            <pc:sldMk cId="51201501" sldId="377"/>
            <ac:spMk id="5" creationId="{332EA92A-F15D-418D-B3EF-48A9FC50B92A}"/>
          </ac:spMkLst>
        </pc:spChg>
        <pc:picChg chg="add mod ord">
          <ac:chgData name="Miriam Gáliková" userId="S::500327@muni.cz::99922358-5cd6-45c1-8b23-803822d84918" providerId="AD" clId="Web-{C2ABBB48-A39D-2268-CE32-1474D8A30BEF}" dt="2021-11-29T14:46:07.007" v="1"/>
          <ac:picMkLst>
            <pc:docMk/>
            <pc:sldMk cId="51201501" sldId="377"/>
            <ac:picMk id="6" creationId="{1922FF5A-26DE-4C24-AF40-A20FE86A27CD}"/>
          </ac:picMkLst>
        </pc:picChg>
      </pc:sldChg>
    </pc:docChg>
  </pc:docChgLst>
  <pc:docChgLst>
    <pc:chgData name="Tomáš Plesník" userId="9fe2a9be-e34c-4e09-9488-9aa73257ef13" providerId="ADAL" clId="{DC9C7D1B-4498-7645-8A50-A9CFA613225D}"/>
    <pc:docChg chg="undo custSel addSld delSld modSld sldOrd">
      <pc:chgData name="Tomáš Plesník" userId="9fe2a9be-e34c-4e09-9488-9aa73257ef13" providerId="ADAL" clId="{DC9C7D1B-4498-7645-8A50-A9CFA613225D}" dt="2021-11-24T09:07:06.008" v="11460" actId="20577"/>
      <pc:docMkLst>
        <pc:docMk/>
      </pc:docMkLst>
      <pc:sldChg chg="modSp mod">
        <pc:chgData name="Tomáš Plesník" userId="9fe2a9be-e34c-4e09-9488-9aa73257ef13" providerId="ADAL" clId="{DC9C7D1B-4498-7645-8A50-A9CFA613225D}" dt="2021-11-23T23:41:14.829" v="5220" actId="20577"/>
        <pc:sldMkLst>
          <pc:docMk/>
          <pc:sldMk cId="3263342447" sldId="256"/>
        </pc:sldMkLst>
        <pc:spChg chg="mod">
          <ac:chgData name="Tomáš Plesník" userId="9fe2a9be-e34c-4e09-9488-9aa73257ef13" providerId="ADAL" clId="{DC9C7D1B-4498-7645-8A50-A9CFA613225D}" dt="2021-11-23T22:07:42.456" v="3614" actId="20577"/>
          <ac:spMkLst>
            <pc:docMk/>
            <pc:sldMk cId="3263342447" sldId="256"/>
            <ac:spMk id="4" creationId="{2491EF5B-3067-7546-837B-2D005F3ED499}"/>
          </ac:spMkLst>
        </pc:spChg>
        <pc:spChg chg="mod">
          <ac:chgData name="Tomáš Plesník" userId="9fe2a9be-e34c-4e09-9488-9aa73257ef13" providerId="ADAL" clId="{DC9C7D1B-4498-7645-8A50-A9CFA613225D}" dt="2021-11-23T23:41:14.829" v="5220" actId="20577"/>
          <ac:spMkLst>
            <pc:docMk/>
            <pc:sldMk cId="3263342447" sldId="256"/>
            <ac:spMk id="5" creationId="{BDA74EBB-06F9-2F42-BBA7-49358111EC86}"/>
          </ac:spMkLst>
        </pc:spChg>
      </pc:sldChg>
      <pc:sldChg chg="addSp delSp modSp mod ord delCm">
        <pc:chgData name="Tomáš Plesník" userId="9fe2a9be-e34c-4e09-9488-9aa73257ef13" providerId="ADAL" clId="{DC9C7D1B-4498-7645-8A50-A9CFA613225D}" dt="2021-11-23T23:09:20.426" v="4629" actId="12"/>
        <pc:sldMkLst>
          <pc:docMk/>
          <pc:sldMk cId="3550087627" sldId="257"/>
        </pc:sldMkLst>
        <pc:spChg chg="mod">
          <ac:chgData name="Tomáš Plesník" userId="9fe2a9be-e34c-4e09-9488-9aa73257ef13" providerId="ADAL" clId="{DC9C7D1B-4498-7645-8A50-A9CFA613225D}" dt="2021-11-22T14:55:13.145" v="45" actId="255"/>
          <ac:spMkLst>
            <pc:docMk/>
            <pc:sldMk cId="3550087627" sldId="257"/>
            <ac:spMk id="4" creationId="{B026BF70-4F94-4B3F-9A23-058636F5FA97}"/>
          </ac:spMkLst>
        </pc:spChg>
        <pc:spChg chg="mod">
          <ac:chgData name="Tomáš Plesník" userId="9fe2a9be-e34c-4e09-9488-9aa73257ef13" providerId="ADAL" clId="{DC9C7D1B-4498-7645-8A50-A9CFA613225D}" dt="2021-11-23T23:09:20.426" v="4629" actId="12"/>
          <ac:spMkLst>
            <pc:docMk/>
            <pc:sldMk cId="3550087627" sldId="257"/>
            <ac:spMk id="5" creationId="{7B63D235-D7F5-44C4-81A7-D9A38FC895FB}"/>
          </ac:spMkLst>
        </pc:spChg>
        <pc:picChg chg="add del">
          <ac:chgData name="Tomáš Plesník" userId="9fe2a9be-e34c-4e09-9488-9aa73257ef13" providerId="ADAL" clId="{DC9C7D1B-4498-7645-8A50-A9CFA613225D}" dt="2021-11-22T14:56:38.576" v="53" actId="478"/>
          <ac:picMkLst>
            <pc:docMk/>
            <pc:sldMk cId="3550087627" sldId="257"/>
            <ac:picMk id="11" creationId="{8E09219A-D998-3A43-A1A9-B451F8BF7755}"/>
          </ac:picMkLst>
        </pc:picChg>
      </pc:sldChg>
      <pc:sldChg chg="ord modNotesTx">
        <pc:chgData name="Tomáš Plesník" userId="9fe2a9be-e34c-4e09-9488-9aa73257ef13" providerId="ADAL" clId="{DC9C7D1B-4498-7645-8A50-A9CFA613225D}" dt="2021-11-23T23:02:58.932" v="4519" actId="20577"/>
        <pc:sldMkLst>
          <pc:docMk/>
          <pc:sldMk cId="76594380" sldId="258"/>
        </pc:sldMkLst>
      </pc:sldChg>
      <pc:sldChg chg="modSp mod ord modNotesTx">
        <pc:chgData name="Tomáš Plesník" userId="9fe2a9be-e34c-4e09-9488-9aa73257ef13" providerId="ADAL" clId="{DC9C7D1B-4498-7645-8A50-A9CFA613225D}" dt="2021-11-24T05:48:47.848" v="6072" actId="20578"/>
        <pc:sldMkLst>
          <pc:docMk/>
          <pc:sldMk cId="3537591331" sldId="259"/>
        </pc:sldMkLst>
        <pc:spChg chg="mod">
          <ac:chgData name="Tomáš Plesník" userId="9fe2a9be-e34c-4e09-9488-9aa73257ef13" providerId="ADAL" clId="{DC9C7D1B-4498-7645-8A50-A9CFA613225D}" dt="2021-11-24T00:09:19.796" v="5761" actId="20577"/>
          <ac:spMkLst>
            <pc:docMk/>
            <pc:sldMk cId="3537591331" sldId="259"/>
            <ac:spMk id="11" creationId="{B22500F0-CE13-4A1B-95FA-E6C7D0793E70}"/>
          </ac:spMkLst>
        </pc:spChg>
      </pc:sldChg>
      <pc:sldChg chg="addSp delSp modSp mod">
        <pc:chgData name="Tomáš Plesník" userId="9fe2a9be-e34c-4e09-9488-9aa73257ef13" providerId="ADAL" clId="{DC9C7D1B-4498-7645-8A50-A9CFA613225D}" dt="2021-11-24T00:11:57.847" v="5821" actId="20577"/>
        <pc:sldMkLst>
          <pc:docMk/>
          <pc:sldMk cId="1104694965" sldId="261"/>
        </pc:sldMkLst>
        <pc:spChg chg="mod">
          <ac:chgData name="Tomáš Plesník" userId="9fe2a9be-e34c-4e09-9488-9aa73257ef13" providerId="ADAL" clId="{DC9C7D1B-4498-7645-8A50-A9CFA613225D}" dt="2021-11-24T00:11:57.847" v="5821" actId="20577"/>
          <ac:spMkLst>
            <pc:docMk/>
            <pc:sldMk cId="1104694965" sldId="261"/>
            <ac:spMk id="4" creationId="{5E9BE494-68AF-4A61-B1B4-D918DC2E9195}"/>
          </ac:spMkLst>
        </pc:spChg>
        <pc:spChg chg="add del mod">
          <ac:chgData name="Tomáš Plesník" userId="9fe2a9be-e34c-4e09-9488-9aa73257ef13" providerId="ADAL" clId="{DC9C7D1B-4498-7645-8A50-A9CFA613225D}" dt="2021-11-23T23:07:05.004" v="4620"/>
          <ac:spMkLst>
            <pc:docMk/>
            <pc:sldMk cId="1104694965" sldId="261"/>
            <ac:spMk id="5" creationId="{3356034D-BC88-3743-B478-EB6232465A54}"/>
          </ac:spMkLst>
        </pc:spChg>
      </pc:sldChg>
      <pc:sldChg chg="modSp del mod">
        <pc:chgData name="Tomáš Plesník" userId="9fe2a9be-e34c-4e09-9488-9aa73257ef13" providerId="ADAL" clId="{DC9C7D1B-4498-7645-8A50-A9CFA613225D}" dt="2021-11-23T23:19:33.653" v="4891" actId="2696"/>
        <pc:sldMkLst>
          <pc:docMk/>
          <pc:sldMk cId="162782538" sldId="263"/>
        </pc:sldMkLst>
        <pc:spChg chg="mod">
          <ac:chgData name="Tomáš Plesník" userId="9fe2a9be-e34c-4e09-9488-9aa73257ef13" providerId="ADAL" clId="{DC9C7D1B-4498-7645-8A50-A9CFA613225D}" dt="2021-11-23T23:18:47.995" v="4889" actId="1076"/>
          <ac:spMkLst>
            <pc:docMk/>
            <pc:sldMk cId="162782538" sldId="263"/>
            <ac:spMk id="5" creationId="{48A654E8-9526-4836-9CF1-017ABEB613FC}"/>
          </ac:spMkLst>
        </pc:spChg>
        <pc:spChg chg="mod">
          <ac:chgData name="Tomáš Plesník" userId="9fe2a9be-e34c-4e09-9488-9aa73257ef13" providerId="ADAL" clId="{DC9C7D1B-4498-7645-8A50-A9CFA613225D}" dt="2021-11-23T23:18:47.995" v="4889" actId="1076"/>
          <ac:spMkLst>
            <pc:docMk/>
            <pc:sldMk cId="162782538" sldId="263"/>
            <ac:spMk id="9" creationId="{A7AD33AE-E517-4AE1-B245-05E83AD1365E}"/>
          </ac:spMkLst>
        </pc:spChg>
      </pc:sldChg>
      <pc:sldChg chg="addSp delSp modSp mod">
        <pc:chgData name="Tomáš Plesník" userId="9fe2a9be-e34c-4e09-9488-9aa73257ef13" providerId="ADAL" clId="{DC9C7D1B-4498-7645-8A50-A9CFA613225D}" dt="2021-11-24T07:36:18.191" v="8171" actId="20577"/>
        <pc:sldMkLst>
          <pc:docMk/>
          <pc:sldMk cId="1433616711" sldId="264"/>
        </pc:sldMkLst>
        <pc:spChg chg="del">
          <ac:chgData name="Tomáš Plesník" userId="9fe2a9be-e34c-4e09-9488-9aa73257ef13" providerId="ADAL" clId="{DC9C7D1B-4498-7645-8A50-A9CFA613225D}" dt="2021-11-24T07:35:09.668" v="8166" actId="478"/>
          <ac:spMkLst>
            <pc:docMk/>
            <pc:sldMk cId="1433616711" sldId="264"/>
            <ac:spMk id="3" creationId="{0E6EBC9C-A301-40F9-B40F-2210E06CBDA1}"/>
          </ac:spMkLst>
        </pc:spChg>
        <pc:spChg chg="del mod">
          <ac:chgData name="Tomáš Plesník" userId="9fe2a9be-e34c-4e09-9488-9aa73257ef13" providerId="ADAL" clId="{DC9C7D1B-4498-7645-8A50-A9CFA613225D}" dt="2021-11-24T07:29:47.003" v="7991" actId="478"/>
          <ac:spMkLst>
            <pc:docMk/>
            <pc:sldMk cId="1433616711" sldId="264"/>
            <ac:spMk id="4" creationId="{5E9BE494-68AF-4A61-B1B4-D918DC2E9195}"/>
          </ac:spMkLst>
        </pc:spChg>
        <pc:spChg chg="add mod">
          <ac:chgData name="Tomáš Plesník" userId="9fe2a9be-e34c-4e09-9488-9aa73257ef13" providerId="ADAL" clId="{DC9C7D1B-4498-7645-8A50-A9CFA613225D}" dt="2021-11-24T07:36:18.191" v="8171" actId="20577"/>
          <ac:spMkLst>
            <pc:docMk/>
            <pc:sldMk cId="1433616711" sldId="264"/>
            <ac:spMk id="7" creationId="{490AE898-51B2-DA46-96BB-F691C3B90582}"/>
          </ac:spMkLst>
        </pc:spChg>
        <pc:spChg chg="add mod">
          <ac:chgData name="Tomáš Plesník" userId="9fe2a9be-e34c-4e09-9488-9aa73257ef13" providerId="ADAL" clId="{DC9C7D1B-4498-7645-8A50-A9CFA613225D}" dt="2021-11-24T07:35:23.472" v="8169" actId="255"/>
          <ac:spMkLst>
            <pc:docMk/>
            <pc:sldMk cId="1433616711" sldId="264"/>
            <ac:spMk id="10" creationId="{F685427C-A665-CB42-ADBE-0B4ADBD26E8D}"/>
          </ac:spMkLst>
        </pc:spChg>
      </pc:sldChg>
      <pc:sldChg chg="ord">
        <pc:chgData name="Tomáš Plesník" userId="9fe2a9be-e34c-4e09-9488-9aa73257ef13" providerId="ADAL" clId="{DC9C7D1B-4498-7645-8A50-A9CFA613225D}" dt="2021-11-22T16:46:57.399" v="1644" actId="20578"/>
        <pc:sldMkLst>
          <pc:docMk/>
          <pc:sldMk cId="1267606127" sldId="265"/>
        </pc:sldMkLst>
      </pc:sldChg>
      <pc:sldChg chg="addSp delSp modSp mod ord modClrScheme chgLayout modNotesTx">
        <pc:chgData name="Tomáš Plesník" userId="9fe2a9be-e34c-4e09-9488-9aa73257ef13" providerId="ADAL" clId="{DC9C7D1B-4498-7645-8A50-A9CFA613225D}" dt="2021-11-24T06:43:35.548" v="6852" actId="20578"/>
        <pc:sldMkLst>
          <pc:docMk/>
          <pc:sldMk cId="3377623382" sldId="289"/>
        </pc:sldMkLst>
        <pc:spChg chg="mod ord">
          <ac:chgData name="Tomáš Plesník" userId="9fe2a9be-e34c-4e09-9488-9aa73257ef13" providerId="ADAL" clId="{DC9C7D1B-4498-7645-8A50-A9CFA613225D}" dt="2021-11-24T06:40:06.486" v="6779" actId="700"/>
          <ac:spMkLst>
            <pc:docMk/>
            <pc:sldMk cId="3377623382" sldId="289"/>
            <ac:spMk id="2" creationId="{9D3729FB-627C-4F49-A81D-5D969140D713}"/>
          </ac:spMkLst>
        </pc:spChg>
        <pc:spChg chg="add mod ord">
          <ac:chgData name="Tomáš Plesník" userId="9fe2a9be-e34c-4e09-9488-9aa73257ef13" providerId="ADAL" clId="{DC9C7D1B-4498-7645-8A50-A9CFA613225D}" dt="2021-11-24T06:40:43.111" v="6781"/>
          <ac:spMkLst>
            <pc:docMk/>
            <pc:sldMk cId="3377623382" sldId="289"/>
            <ac:spMk id="3" creationId="{0F0248CA-C1AC-B245-A9C0-25BFFE0E2BB4}"/>
          </ac:spMkLst>
        </pc:spChg>
        <pc:spChg chg="add mod ord">
          <ac:chgData name="Tomáš Plesník" userId="9fe2a9be-e34c-4e09-9488-9aa73257ef13" providerId="ADAL" clId="{DC9C7D1B-4498-7645-8A50-A9CFA613225D}" dt="2021-11-24T06:43:28.546" v="6851" actId="20577"/>
          <ac:spMkLst>
            <pc:docMk/>
            <pc:sldMk cId="3377623382" sldId="289"/>
            <ac:spMk id="4" creationId="{5AA81BB5-7504-C540-87E5-5722F0EE88A6}"/>
          </ac:spMkLst>
        </pc:spChg>
        <pc:spChg chg="mod ord">
          <ac:chgData name="Tomáš Plesník" userId="9fe2a9be-e34c-4e09-9488-9aa73257ef13" providerId="ADAL" clId="{DC9C7D1B-4498-7645-8A50-A9CFA613225D}" dt="2021-11-24T06:40:06.486" v="6779" actId="700"/>
          <ac:spMkLst>
            <pc:docMk/>
            <pc:sldMk cId="3377623382" sldId="289"/>
            <ac:spMk id="6" creationId="{2348BFCB-4F26-41D5-905A-CE831D041F5F}"/>
          </ac:spMkLst>
        </pc:spChg>
        <pc:spChg chg="del mod">
          <ac:chgData name="Tomáš Plesník" userId="9fe2a9be-e34c-4e09-9488-9aa73257ef13" providerId="ADAL" clId="{DC9C7D1B-4498-7645-8A50-A9CFA613225D}" dt="2021-11-24T06:40:58.334" v="6785" actId="478"/>
          <ac:spMkLst>
            <pc:docMk/>
            <pc:sldMk cId="3377623382" sldId="289"/>
            <ac:spMk id="7" creationId="{D3C8B639-C439-4633-BC0E-64D56ED1E307}"/>
          </ac:spMkLst>
        </pc:spChg>
        <pc:spChg chg="del mod">
          <ac:chgData name="Tomáš Plesník" userId="9fe2a9be-e34c-4e09-9488-9aa73257ef13" providerId="ADAL" clId="{DC9C7D1B-4498-7645-8A50-A9CFA613225D}" dt="2021-11-24T06:41:22.084" v="6792" actId="478"/>
          <ac:spMkLst>
            <pc:docMk/>
            <pc:sldMk cId="3377623382" sldId="289"/>
            <ac:spMk id="8" creationId="{E1878C47-51A7-4FCD-AB8A-94C6F4B8FB97}"/>
          </ac:spMkLst>
        </pc:spChg>
        <pc:spChg chg="del mod">
          <ac:chgData name="Tomáš Plesník" userId="9fe2a9be-e34c-4e09-9488-9aa73257ef13" providerId="ADAL" clId="{DC9C7D1B-4498-7645-8A50-A9CFA613225D}" dt="2021-11-23T23:19:39.938" v="4892" actId="478"/>
          <ac:spMkLst>
            <pc:docMk/>
            <pc:sldMk cId="3377623382" sldId="289"/>
            <ac:spMk id="10" creationId="{D3A7EA83-EC52-4024-963E-51DAFD9D46C4}"/>
          </ac:spMkLst>
        </pc:spChg>
        <pc:spChg chg="del mod">
          <ac:chgData name="Tomáš Plesník" userId="9fe2a9be-e34c-4e09-9488-9aa73257ef13" providerId="ADAL" clId="{DC9C7D1B-4498-7645-8A50-A9CFA613225D}" dt="2021-11-23T23:19:39.938" v="4892" actId="478"/>
          <ac:spMkLst>
            <pc:docMk/>
            <pc:sldMk cId="3377623382" sldId="289"/>
            <ac:spMk id="11" creationId="{F5E46DB6-E5BE-4C81-8D49-0E91AC49AC94}"/>
          </ac:spMkLst>
        </pc:spChg>
        <pc:spChg chg="del mod">
          <ac:chgData name="Tomáš Plesník" userId="9fe2a9be-e34c-4e09-9488-9aa73257ef13" providerId="ADAL" clId="{DC9C7D1B-4498-7645-8A50-A9CFA613225D}" dt="2021-11-23T23:19:39.938" v="4892" actId="478"/>
          <ac:spMkLst>
            <pc:docMk/>
            <pc:sldMk cId="3377623382" sldId="289"/>
            <ac:spMk id="12" creationId="{BB2462C0-40E4-49F8-970E-444A6D182D16}"/>
          </ac:spMkLst>
        </pc:spChg>
        <pc:spChg chg="del mod">
          <ac:chgData name="Tomáš Plesník" userId="9fe2a9be-e34c-4e09-9488-9aa73257ef13" providerId="ADAL" clId="{DC9C7D1B-4498-7645-8A50-A9CFA613225D}" dt="2021-11-23T23:19:39.938" v="4892" actId="478"/>
          <ac:spMkLst>
            <pc:docMk/>
            <pc:sldMk cId="3377623382" sldId="289"/>
            <ac:spMk id="13" creationId="{D14C0EF0-1D25-4E21-843A-9D82BFF57FBA}"/>
          </ac:spMkLst>
        </pc:spChg>
        <pc:spChg chg="add mod">
          <ac:chgData name="Tomáš Plesník" userId="9fe2a9be-e34c-4e09-9488-9aa73257ef13" providerId="ADAL" clId="{DC9C7D1B-4498-7645-8A50-A9CFA613225D}" dt="2021-11-24T06:42:52.682" v="6810" actId="1076"/>
          <ac:spMkLst>
            <pc:docMk/>
            <pc:sldMk cId="3377623382" sldId="289"/>
            <ac:spMk id="14" creationId="{27DFB1DD-8023-4B47-BBC1-F016A23AB4C2}"/>
          </ac:spMkLst>
        </pc:spChg>
        <pc:spChg chg="add mod">
          <ac:chgData name="Tomáš Plesník" userId="9fe2a9be-e34c-4e09-9488-9aa73257ef13" providerId="ADAL" clId="{DC9C7D1B-4498-7645-8A50-A9CFA613225D}" dt="2021-11-24T06:42:46.563" v="6808" actId="1076"/>
          <ac:spMkLst>
            <pc:docMk/>
            <pc:sldMk cId="3377623382" sldId="289"/>
            <ac:spMk id="15" creationId="{25BB6CC7-B2DC-844F-AE03-6DE3808F5FFC}"/>
          </ac:spMkLst>
        </pc:spChg>
        <pc:spChg chg="del">
          <ac:chgData name="Tomáš Plesník" userId="9fe2a9be-e34c-4e09-9488-9aa73257ef13" providerId="ADAL" clId="{DC9C7D1B-4498-7645-8A50-A9CFA613225D}" dt="2021-11-24T06:40:38.704" v="6780" actId="478"/>
          <ac:spMkLst>
            <pc:docMk/>
            <pc:sldMk cId="3377623382" sldId="289"/>
            <ac:spMk id="16" creationId="{A0C17579-C3B4-4A92-9C09-99FDE5F32428}"/>
          </ac:spMkLst>
        </pc:spChg>
      </pc:sldChg>
      <pc:sldChg chg="addSp delSp modSp mod modClrScheme chgLayout modNotesTx">
        <pc:chgData name="Tomáš Plesník" userId="9fe2a9be-e34c-4e09-9488-9aa73257ef13" providerId="ADAL" clId="{DC9C7D1B-4498-7645-8A50-A9CFA613225D}" dt="2021-11-24T06:42:03.169" v="6800"/>
        <pc:sldMkLst>
          <pc:docMk/>
          <pc:sldMk cId="1595936521" sldId="290"/>
        </pc:sldMkLst>
        <pc:spChg chg="mod ord">
          <ac:chgData name="Tomáš Plesník" userId="9fe2a9be-e34c-4e09-9488-9aa73257ef13" providerId="ADAL" clId="{DC9C7D1B-4498-7645-8A50-A9CFA613225D}" dt="2021-11-24T06:41:53.999" v="6797" actId="700"/>
          <ac:spMkLst>
            <pc:docMk/>
            <pc:sldMk cId="1595936521" sldId="290"/>
            <ac:spMk id="2" creationId="{9D3729FB-627C-4F49-A81D-5D969140D713}"/>
          </ac:spMkLst>
        </pc:spChg>
        <pc:spChg chg="add mod ord">
          <ac:chgData name="Tomáš Plesník" userId="9fe2a9be-e34c-4e09-9488-9aa73257ef13" providerId="ADAL" clId="{DC9C7D1B-4498-7645-8A50-A9CFA613225D}" dt="2021-11-24T06:42:03.169" v="6800"/>
          <ac:spMkLst>
            <pc:docMk/>
            <pc:sldMk cId="1595936521" sldId="290"/>
            <ac:spMk id="3" creationId="{F50F0628-DA0C-EF4B-8B67-489B8DD02185}"/>
          </ac:spMkLst>
        </pc:spChg>
        <pc:spChg chg="del mod">
          <ac:chgData name="Tomáš Plesník" userId="9fe2a9be-e34c-4e09-9488-9aa73257ef13" providerId="ADAL" clId="{DC9C7D1B-4498-7645-8A50-A9CFA613225D}" dt="2021-11-24T06:41:59.063" v="6799" actId="478"/>
          <ac:spMkLst>
            <pc:docMk/>
            <pc:sldMk cId="1595936521" sldId="290"/>
            <ac:spMk id="5" creationId="{482A5D25-4081-43A9-8A8D-9EF6D1ABDB10}"/>
          </ac:spMkLst>
        </pc:spChg>
        <pc:spChg chg="mod ord">
          <ac:chgData name="Tomáš Plesník" userId="9fe2a9be-e34c-4e09-9488-9aa73257ef13" providerId="ADAL" clId="{DC9C7D1B-4498-7645-8A50-A9CFA613225D}" dt="2021-11-24T06:41:53.999" v="6797" actId="700"/>
          <ac:spMkLst>
            <pc:docMk/>
            <pc:sldMk cId="1595936521" sldId="290"/>
            <ac:spMk id="6" creationId="{2348BFCB-4F26-41D5-905A-CE831D041F5F}"/>
          </ac:spMkLst>
        </pc:spChg>
        <pc:spChg chg="mod ord">
          <ac:chgData name="Tomáš Plesník" userId="9fe2a9be-e34c-4e09-9488-9aa73257ef13" providerId="ADAL" clId="{DC9C7D1B-4498-7645-8A50-A9CFA613225D}" dt="2021-11-24T06:41:54.037" v="6798" actId="27636"/>
          <ac:spMkLst>
            <pc:docMk/>
            <pc:sldMk cId="1595936521" sldId="290"/>
            <ac:spMk id="19" creationId="{9AC179E3-A6DC-4213-9F18-1F2E2D1CFBC5}"/>
          </ac:spMkLst>
        </pc:spChg>
      </pc:sldChg>
      <pc:sldChg chg="addSp delSp modSp mod modClrScheme chgLayout modNotesTx">
        <pc:chgData name="Tomáš Plesník" userId="9fe2a9be-e34c-4e09-9488-9aa73257ef13" providerId="ADAL" clId="{DC9C7D1B-4498-7645-8A50-A9CFA613225D}" dt="2021-11-24T06:42:28.069" v="6804" actId="27636"/>
        <pc:sldMkLst>
          <pc:docMk/>
          <pc:sldMk cId="4262620112" sldId="291"/>
        </pc:sldMkLst>
        <pc:spChg chg="mod ord">
          <ac:chgData name="Tomáš Plesník" userId="9fe2a9be-e34c-4e09-9488-9aa73257ef13" providerId="ADAL" clId="{DC9C7D1B-4498-7645-8A50-A9CFA613225D}" dt="2021-11-24T06:42:13.127" v="6801" actId="700"/>
          <ac:spMkLst>
            <pc:docMk/>
            <pc:sldMk cId="4262620112" sldId="291"/>
            <ac:spMk id="2" creationId="{9D3729FB-627C-4F49-A81D-5D969140D713}"/>
          </ac:spMkLst>
        </pc:spChg>
        <pc:spChg chg="mod ord">
          <ac:chgData name="Tomáš Plesník" userId="9fe2a9be-e34c-4e09-9488-9aa73257ef13" providerId="ADAL" clId="{DC9C7D1B-4498-7645-8A50-A9CFA613225D}" dt="2021-11-24T06:42:28.069" v="6804" actId="27636"/>
          <ac:spMkLst>
            <pc:docMk/>
            <pc:sldMk cId="4262620112" sldId="291"/>
            <ac:spMk id="3" creationId="{4C8F2744-D1A6-48F6-B7FC-E018F16D1CDA}"/>
          </ac:spMkLst>
        </pc:spChg>
        <pc:spChg chg="add mod ord">
          <ac:chgData name="Tomáš Plesník" userId="9fe2a9be-e34c-4e09-9488-9aa73257ef13" providerId="ADAL" clId="{DC9C7D1B-4498-7645-8A50-A9CFA613225D}" dt="2021-11-24T06:42:17.348" v="6802"/>
          <ac:spMkLst>
            <pc:docMk/>
            <pc:sldMk cId="4262620112" sldId="291"/>
            <ac:spMk id="4" creationId="{11A6C17B-E676-2E44-80D8-B3147912F93E}"/>
          </ac:spMkLst>
        </pc:spChg>
        <pc:spChg chg="del">
          <ac:chgData name="Tomáš Plesník" userId="9fe2a9be-e34c-4e09-9488-9aa73257ef13" providerId="ADAL" clId="{DC9C7D1B-4498-7645-8A50-A9CFA613225D}" dt="2021-11-24T06:42:20.596" v="6803" actId="478"/>
          <ac:spMkLst>
            <pc:docMk/>
            <pc:sldMk cId="4262620112" sldId="291"/>
            <ac:spMk id="5" creationId="{482A5D25-4081-43A9-8A8D-9EF6D1ABDB10}"/>
          </ac:spMkLst>
        </pc:spChg>
        <pc:spChg chg="mod ord">
          <ac:chgData name="Tomáš Plesník" userId="9fe2a9be-e34c-4e09-9488-9aa73257ef13" providerId="ADAL" clId="{DC9C7D1B-4498-7645-8A50-A9CFA613225D}" dt="2021-11-24T06:42:13.127" v="6801" actId="700"/>
          <ac:spMkLst>
            <pc:docMk/>
            <pc:sldMk cId="4262620112" sldId="291"/>
            <ac:spMk id="6" creationId="{2348BFCB-4F26-41D5-905A-CE831D041F5F}"/>
          </ac:spMkLst>
        </pc:spChg>
      </pc:sldChg>
      <pc:sldChg chg="addSp delSp modSp mod modClrScheme chgLayout">
        <pc:chgData name="Tomáš Plesník" userId="9fe2a9be-e34c-4e09-9488-9aa73257ef13" providerId="ADAL" clId="{DC9C7D1B-4498-7645-8A50-A9CFA613225D}" dt="2021-11-24T06:51:02.303" v="6991" actId="27636"/>
        <pc:sldMkLst>
          <pc:docMk/>
          <pc:sldMk cId="3459211634" sldId="292"/>
        </pc:sldMkLst>
        <pc:spChg chg="mod ord">
          <ac:chgData name="Tomáš Plesník" userId="9fe2a9be-e34c-4e09-9488-9aa73257ef13" providerId="ADAL" clId="{DC9C7D1B-4498-7645-8A50-A9CFA613225D}" dt="2021-11-24T06:50:48.181" v="6986" actId="700"/>
          <ac:spMkLst>
            <pc:docMk/>
            <pc:sldMk cId="3459211634" sldId="292"/>
            <ac:spMk id="2" creationId="{9D3729FB-627C-4F49-A81D-5D969140D713}"/>
          </ac:spMkLst>
        </pc:spChg>
        <pc:spChg chg="mod ord">
          <ac:chgData name="Tomáš Plesník" userId="9fe2a9be-e34c-4e09-9488-9aa73257ef13" providerId="ADAL" clId="{DC9C7D1B-4498-7645-8A50-A9CFA613225D}" dt="2021-11-24T06:51:02.303" v="6991" actId="27636"/>
          <ac:spMkLst>
            <pc:docMk/>
            <pc:sldMk cId="3459211634" sldId="292"/>
            <ac:spMk id="3" creationId="{4C8F2744-D1A6-48F6-B7FC-E018F16D1CDA}"/>
          </ac:spMkLst>
        </pc:spChg>
        <pc:spChg chg="add mod ord">
          <ac:chgData name="Tomáš Plesník" userId="9fe2a9be-e34c-4e09-9488-9aa73257ef13" providerId="ADAL" clId="{DC9C7D1B-4498-7645-8A50-A9CFA613225D}" dt="2021-11-24T06:50:54.183" v="6990" actId="20577"/>
          <ac:spMkLst>
            <pc:docMk/>
            <pc:sldMk cId="3459211634" sldId="292"/>
            <ac:spMk id="4" creationId="{67F64BE9-87AF-1D4B-800D-01CE97ACB107}"/>
          </ac:spMkLst>
        </pc:spChg>
        <pc:spChg chg="del">
          <ac:chgData name="Tomáš Plesník" userId="9fe2a9be-e34c-4e09-9488-9aa73257ef13" providerId="ADAL" clId="{DC9C7D1B-4498-7645-8A50-A9CFA613225D}" dt="2021-11-24T06:50:51.405" v="6987" actId="478"/>
          <ac:spMkLst>
            <pc:docMk/>
            <pc:sldMk cId="3459211634" sldId="292"/>
            <ac:spMk id="5" creationId="{482A5D25-4081-43A9-8A8D-9EF6D1ABDB10}"/>
          </ac:spMkLst>
        </pc:spChg>
        <pc:spChg chg="mod ord">
          <ac:chgData name="Tomáš Plesník" userId="9fe2a9be-e34c-4e09-9488-9aa73257ef13" providerId="ADAL" clId="{DC9C7D1B-4498-7645-8A50-A9CFA613225D}" dt="2021-11-24T06:50:48.181" v="6986" actId="700"/>
          <ac:spMkLst>
            <pc:docMk/>
            <pc:sldMk cId="3459211634" sldId="292"/>
            <ac:spMk id="6" creationId="{2348BFCB-4F26-41D5-905A-CE831D041F5F}"/>
          </ac:spMkLst>
        </pc:spChg>
      </pc:sldChg>
      <pc:sldChg chg="addSp delSp modSp mod modClrScheme chgLayout">
        <pc:chgData name="Tomáš Plesník" userId="9fe2a9be-e34c-4e09-9488-9aa73257ef13" providerId="ADAL" clId="{DC9C7D1B-4498-7645-8A50-A9CFA613225D}" dt="2021-11-24T06:52:31.923" v="7007" actId="20577"/>
        <pc:sldMkLst>
          <pc:docMk/>
          <pc:sldMk cId="280452935" sldId="293"/>
        </pc:sldMkLst>
        <pc:spChg chg="mod ord">
          <ac:chgData name="Tomáš Plesník" userId="9fe2a9be-e34c-4e09-9488-9aa73257ef13" providerId="ADAL" clId="{DC9C7D1B-4498-7645-8A50-A9CFA613225D}" dt="2021-11-24T06:52:23.938" v="7003" actId="700"/>
          <ac:spMkLst>
            <pc:docMk/>
            <pc:sldMk cId="280452935" sldId="293"/>
            <ac:spMk id="2" creationId="{9D3729FB-627C-4F49-A81D-5D969140D713}"/>
          </ac:spMkLst>
        </pc:spChg>
        <pc:spChg chg="mod ord">
          <ac:chgData name="Tomáš Plesník" userId="9fe2a9be-e34c-4e09-9488-9aa73257ef13" providerId="ADAL" clId="{DC9C7D1B-4498-7645-8A50-A9CFA613225D}" dt="2021-11-24T06:52:23.938" v="7003" actId="700"/>
          <ac:spMkLst>
            <pc:docMk/>
            <pc:sldMk cId="280452935" sldId="293"/>
            <ac:spMk id="3" creationId="{4C8F2744-D1A6-48F6-B7FC-E018F16D1CDA}"/>
          </ac:spMkLst>
        </pc:spChg>
        <pc:spChg chg="add mod ord">
          <ac:chgData name="Tomáš Plesník" userId="9fe2a9be-e34c-4e09-9488-9aa73257ef13" providerId="ADAL" clId="{DC9C7D1B-4498-7645-8A50-A9CFA613225D}" dt="2021-11-24T06:52:31.923" v="7007" actId="20577"/>
          <ac:spMkLst>
            <pc:docMk/>
            <pc:sldMk cId="280452935" sldId="293"/>
            <ac:spMk id="4" creationId="{8E53306B-198C-B042-9188-A30C900DCD63}"/>
          </ac:spMkLst>
        </pc:spChg>
        <pc:spChg chg="del">
          <ac:chgData name="Tomáš Plesník" userId="9fe2a9be-e34c-4e09-9488-9aa73257ef13" providerId="ADAL" clId="{DC9C7D1B-4498-7645-8A50-A9CFA613225D}" dt="2021-11-24T06:52:28.143" v="7004" actId="478"/>
          <ac:spMkLst>
            <pc:docMk/>
            <pc:sldMk cId="280452935" sldId="293"/>
            <ac:spMk id="5" creationId="{482A5D25-4081-43A9-8A8D-9EF6D1ABDB10}"/>
          </ac:spMkLst>
        </pc:spChg>
        <pc:spChg chg="mod ord">
          <ac:chgData name="Tomáš Plesník" userId="9fe2a9be-e34c-4e09-9488-9aa73257ef13" providerId="ADAL" clId="{DC9C7D1B-4498-7645-8A50-A9CFA613225D}" dt="2021-11-24T06:52:23.938" v="7003" actId="700"/>
          <ac:spMkLst>
            <pc:docMk/>
            <pc:sldMk cId="280452935" sldId="293"/>
            <ac:spMk id="6" creationId="{2348BFCB-4F26-41D5-905A-CE831D041F5F}"/>
          </ac:spMkLst>
        </pc:spChg>
      </pc:sldChg>
      <pc:sldChg chg="addSp delSp modSp mod modClrScheme chgLayout modNotesTx">
        <pc:chgData name="Tomáš Plesník" userId="9fe2a9be-e34c-4e09-9488-9aa73257ef13" providerId="ADAL" clId="{DC9C7D1B-4498-7645-8A50-A9CFA613225D}" dt="2021-11-24T06:51:49.106" v="6996" actId="20577"/>
        <pc:sldMkLst>
          <pc:docMk/>
          <pc:sldMk cId="20646533" sldId="294"/>
        </pc:sldMkLst>
        <pc:spChg chg="mod ord">
          <ac:chgData name="Tomáš Plesník" userId="9fe2a9be-e34c-4e09-9488-9aa73257ef13" providerId="ADAL" clId="{DC9C7D1B-4498-7645-8A50-A9CFA613225D}" dt="2021-11-24T06:51:42.727" v="6992" actId="700"/>
          <ac:spMkLst>
            <pc:docMk/>
            <pc:sldMk cId="20646533" sldId="294"/>
            <ac:spMk id="2" creationId="{9D3729FB-627C-4F49-A81D-5D969140D713}"/>
          </ac:spMkLst>
        </pc:spChg>
        <pc:spChg chg="mod ord">
          <ac:chgData name="Tomáš Plesník" userId="9fe2a9be-e34c-4e09-9488-9aa73257ef13" providerId="ADAL" clId="{DC9C7D1B-4498-7645-8A50-A9CFA613225D}" dt="2021-11-24T06:51:42.727" v="6992" actId="700"/>
          <ac:spMkLst>
            <pc:docMk/>
            <pc:sldMk cId="20646533" sldId="294"/>
            <ac:spMk id="3" creationId="{4C8F2744-D1A6-48F6-B7FC-E018F16D1CDA}"/>
          </ac:spMkLst>
        </pc:spChg>
        <pc:spChg chg="add mod ord">
          <ac:chgData name="Tomáš Plesník" userId="9fe2a9be-e34c-4e09-9488-9aa73257ef13" providerId="ADAL" clId="{DC9C7D1B-4498-7645-8A50-A9CFA613225D}" dt="2021-11-24T06:51:49.106" v="6996" actId="20577"/>
          <ac:spMkLst>
            <pc:docMk/>
            <pc:sldMk cId="20646533" sldId="294"/>
            <ac:spMk id="4" creationId="{221695A4-E647-DF4E-A21A-BA73516FF8A3}"/>
          </ac:spMkLst>
        </pc:spChg>
        <pc:spChg chg="del">
          <ac:chgData name="Tomáš Plesník" userId="9fe2a9be-e34c-4e09-9488-9aa73257ef13" providerId="ADAL" clId="{DC9C7D1B-4498-7645-8A50-A9CFA613225D}" dt="2021-11-24T06:51:46.338" v="6993" actId="478"/>
          <ac:spMkLst>
            <pc:docMk/>
            <pc:sldMk cId="20646533" sldId="294"/>
            <ac:spMk id="5" creationId="{482A5D25-4081-43A9-8A8D-9EF6D1ABDB10}"/>
          </ac:spMkLst>
        </pc:spChg>
        <pc:spChg chg="mod ord">
          <ac:chgData name="Tomáš Plesník" userId="9fe2a9be-e34c-4e09-9488-9aa73257ef13" providerId="ADAL" clId="{DC9C7D1B-4498-7645-8A50-A9CFA613225D}" dt="2021-11-24T06:51:42.727" v="6992" actId="700"/>
          <ac:spMkLst>
            <pc:docMk/>
            <pc:sldMk cId="20646533" sldId="294"/>
            <ac:spMk id="6" creationId="{2348BFCB-4F26-41D5-905A-CE831D041F5F}"/>
          </ac:spMkLst>
        </pc:spChg>
      </pc:sldChg>
      <pc:sldChg chg="addSp delSp modSp del mod modClrScheme chgLayout">
        <pc:chgData name="Tomáš Plesník" userId="9fe2a9be-e34c-4e09-9488-9aa73257ef13" providerId="ADAL" clId="{DC9C7D1B-4498-7645-8A50-A9CFA613225D}" dt="2021-11-24T06:54:53.168" v="7053" actId="2696"/>
        <pc:sldMkLst>
          <pc:docMk/>
          <pc:sldMk cId="1184863403" sldId="295"/>
        </pc:sldMkLst>
        <pc:spChg chg="mod ord">
          <ac:chgData name="Tomáš Plesník" userId="9fe2a9be-e34c-4e09-9488-9aa73257ef13" providerId="ADAL" clId="{DC9C7D1B-4498-7645-8A50-A9CFA613225D}" dt="2021-11-24T06:52:52.416" v="7008" actId="700"/>
          <ac:spMkLst>
            <pc:docMk/>
            <pc:sldMk cId="1184863403" sldId="295"/>
            <ac:spMk id="2" creationId="{9D3729FB-627C-4F49-A81D-5D969140D713}"/>
          </ac:spMkLst>
        </pc:spChg>
        <pc:spChg chg="del mod">
          <ac:chgData name="Tomáš Plesník" userId="9fe2a9be-e34c-4e09-9488-9aa73257ef13" providerId="ADAL" clId="{DC9C7D1B-4498-7645-8A50-A9CFA613225D}" dt="2021-11-24T06:39:07.187" v="6774" actId="478"/>
          <ac:spMkLst>
            <pc:docMk/>
            <pc:sldMk cId="1184863403" sldId="295"/>
            <ac:spMk id="3" creationId="{4C8F2744-D1A6-48F6-B7FC-E018F16D1CDA}"/>
          </ac:spMkLst>
        </pc:spChg>
        <pc:spChg chg="del">
          <ac:chgData name="Tomáš Plesník" userId="9fe2a9be-e34c-4e09-9488-9aa73257ef13" providerId="ADAL" clId="{DC9C7D1B-4498-7645-8A50-A9CFA613225D}" dt="2021-11-24T06:52:57.247" v="7009" actId="478"/>
          <ac:spMkLst>
            <pc:docMk/>
            <pc:sldMk cId="1184863403" sldId="295"/>
            <ac:spMk id="5" creationId="{482A5D25-4081-43A9-8A8D-9EF6D1ABDB10}"/>
          </ac:spMkLst>
        </pc:spChg>
        <pc:spChg chg="mod ord">
          <ac:chgData name="Tomáš Plesník" userId="9fe2a9be-e34c-4e09-9488-9aa73257ef13" providerId="ADAL" clId="{DC9C7D1B-4498-7645-8A50-A9CFA613225D}" dt="2021-11-24T06:52:52.416" v="7008" actId="700"/>
          <ac:spMkLst>
            <pc:docMk/>
            <pc:sldMk cId="1184863403" sldId="295"/>
            <ac:spMk id="6" creationId="{2348BFCB-4F26-41D5-905A-CE831D041F5F}"/>
          </ac:spMkLst>
        </pc:spChg>
        <pc:spChg chg="add mod ord">
          <ac:chgData name="Tomáš Plesník" userId="9fe2a9be-e34c-4e09-9488-9aa73257ef13" providerId="ADAL" clId="{DC9C7D1B-4498-7645-8A50-A9CFA613225D}" dt="2021-11-24T06:53:21.215" v="7022" actId="15"/>
          <ac:spMkLst>
            <pc:docMk/>
            <pc:sldMk cId="1184863403" sldId="295"/>
            <ac:spMk id="7" creationId="{8BDFA178-EA27-0B46-A2FD-748F4C867211}"/>
          </ac:spMkLst>
        </pc:spChg>
        <pc:spChg chg="add mod ord">
          <ac:chgData name="Tomáš Plesník" userId="9fe2a9be-e34c-4e09-9488-9aa73257ef13" providerId="ADAL" clId="{DC9C7D1B-4498-7645-8A50-A9CFA613225D}" dt="2021-11-24T06:52:58.422" v="7010"/>
          <ac:spMkLst>
            <pc:docMk/>
            <pc:sldMk cId="1184863403" sldId="295"/>
            <ac:spMk id="8" creationId="{46C150A2-F153-4540-AB0B-6FED7EE0C7D1}"/>
          </ac:spMkLst>
        </pc:spChg>
      </pc:sldChg>
      <pc:sldChg chg="addSp delSp modSp mod ord modClrScheme chgLayout modNotesTx">
        <pc:chgData name="Tomáš Plesník" userId="9fe2a9be-e34c-4e09-9488-9aa73257ef13" providerId="ADAL" clId="{DC9C7D1B-4498-7645-8A50-A9CFA613225D}" dt="2021-11-24T08:26:21.983" v="9360" actId="20577"/>
        <pc:sldMkLst>
          <pc:docMk/>
          <pc:sldMk cId="2577496752" sldId="296"/>
        </pc:sldMkLst>
        <pc:spChg chg="mod ord">
          <ac:chgData name="Tomáš Plesník" userId="9fe2a9be-e34c-4e09-9488-9aa73257ef13" providerId="ADAL" clId="{DC9C7D1B-4498-7645-8A50-A9CFA613225D}" dt="2021-11-24T06:53:34.440" v="7023" actId="700"/>
          <ac:spMkLst>
            <pc:docMk/>
            <pc:sldMk cId="2577496752" sldId="296"/>
            <ac:spMk id="2" creationId="{9D3729FB-627C-4F49-A81D-5D969140D713}"/>
          </ac:spMkLst>
        </pc:spChg>
        <pc:spChg chg="mod ord">
          <ac:chgData name="Tomáš Plesník" userId="9fe2a9be-e34c-4e09-9488-9aa73257ef13" providerId="ADAL" clId="{DC9C7D1B-4498-7645-8A50-A9CFA613225D}" dt="2021-11-24T08:26:21.983" v="9360" actId="20577"/>
          <ac:spMkLst>
            <pc:docMk/>
            <pc:sldMk cId="2577496752" sldId="296"/>
            <ac:spMk id="3" creationId="{4C8F2744-D1A6-48F6-B7FC-E018F16D1CDA}"/>
          </ac:spMkLst>
        </pc:spChg>
        <pc:spChg chg="add mod ord">
          <ac:chgData name="Tomáš Plesník" userId="9fe2a9be-e34c-4e09-9488-9aa73257ef13" providerId="ADAL" clId="{DC9C7D1B-4498-7645-8A50-A9CFA613225D}" dt="2021-11-24T06:54:48.250" v="7052" actId="20577"/>
          <ac:spMkLst>
            <pc:docMk/>
            <pc:sldMk cId="2577496752" sldId="296"/>
            <ac:spMk id="4" creationId="{14028A18-452D-FC49-9BD7-32B4779EE4D4}"/>
          </ac:spMkLst>
        </pc:spChg>
        <pc:spChg chg="del">
          <ac:chgData name="Tomáš Plesník" userId="9fe2a9be-e34c-4e09-9488-9aa73257ef13" providerId="ADAL" clId="{DC9C7D1B-4498-7645-8A50-A9CFA613225D}" dt="2021-11-24T06:53:40.830" v="7025" actId="478"/>
          <ac:spMkLst>
            <pc:docMk/>
            <pc:sldMk cId="2577496752" sldId="296"/>
            <ac:spMk id="5" creationId="{482A5D25-4081-43A9-8A8D-9EF6D1ABDB10}"/>
          </ac:spMkLst>
        </pc:spChg>
        <pc:spChg chg="mod ord">
          <ac:chgData name="Tomáš Plesník" userId="9fe2a9be-e34c-4e09-9488-9aa73257ef13" providerId="ADAL" clId="{DC9C7D1B-4498-7645-8A50-A9CFA613225D}" dt="2021-11-24T06:53:34.440" v="7023" actId="700"/>
          <ac:spMkLst>
            <pc:docMk/>
            <pc:sldMk cId="2577496752" sldId="296"/>
            <ac:spMk id="6" creationId="{2348BFCB-4F26-41D5-905A-CE831D041F5F}"/>
          </ac:spMkLst>
        </pc:spChg>
      </pc:sldChg>
      <pc:sldChg chg="addSp delSp modSp mod modClrScheme chgLayout">
        <pc:chgData name="Tomáš Plesník" userId="9fe2a9be-e34c-4e09-9488-9aa73257ef13" providerId="ADAL" clId="{DC9C7D1B-4498-7645-8A50-A9CFA613225D}" dt="2021-11-24T08:28:58.432" v="9512" actId="20577"/>
        <pc:sldMkLst>
          <pc:docMk/>
          <pc:sldMk cId="298677891" sldId="297"/>
        </pc:sldMkLst>
        <pc:spChg chg="mod ord">
          <ac:chgData name="Tomáš Plesník" userId="9fe2a9be-e34c-4e09-9488-9aa73257ef13" providerId="ADAL" clId="{DC9C7D1B-4498-7645-8A50-A9CFA613225D}" dt="2021-11-24T07:04:28.731" v="7244" actId="700"/>
          <ac:spMkLst>
            <pc:docMk/>
            <pc:sldMk cId="298677891" sldId="297"/>
            <ac:spMk id="2" creationId="{9D3729FB-627C-4F49-A81D-5D969140D713}"/>
          </ac:spMkLst>
        </pc:spChg>
        <pc:spChg chg="mod ord">
          <ac:chgData name="Tomáš Plesník" userId="9fe2a9be-e34c-4e09-9488-9aa73257ef13" providerId="ADAL" clId="{DC9C7D1B-4498-7645-8A50-A9CFA613225D}" dt="2021-11-24T08:28:58.432" v="9512" actId="20577"/>
          <ac:spMkLst>
            <pc:docMk/>
            <pc:sldMk cId="298677891" sldId="297"/>
            <ac:spMk id="3" creationId="{4C8F2744-D1A6-48F6-B7FC-E018F16D1CDA}"/>
          </ac:spMkLst>
        </pc:spChg>
        <pc:spChg chg="add mod ord">
          <ac:chgData name="Tomáš Plesník" userId="9fe2a9be-e34c-4e09-9488-9aa73257ef13" providerId="ADAL" clId="{DC9C7D1B-4498-7645-8A50-A9CFA613225D}" dt="2021-11-24T07:39:33.403" v="8241" actId="20577"/>
          <ac:spMkLst>
            <pc:docMk/>
            <pc:sldMk cId="298677891" sldId="297"/>
            <ac:spMk id="4" creationId="{7759BA24-06E7-4B45-A3F6-837B21032FB8}"/>
          </ac:spMkLst>
        </pc:spChg>
        <pc:spChg chg="del">
          <ac:chgData name="Tomáš Plesník" userId="9fe2a9be-e34c-4e09-9488-9aa73257ef13" providerId="ADAL" clId="{DC9C7D1B-4498-7645-8A50-A9CFA613225D}" dt="2021-11-24T07:04:35.278" v="7245" actId="478"/>
          <ac:spMkLst>
            <pc:docMk/>
            <pc:sldMk cId="298677891" sldId="297"/>
            <ac:spMk id="5" creationId="{482A5D25-4081-43A9-8A8D-9EF6D1ABDB10}"/>
          </ac:spMkLst>
        </pc:spChg>
        <pc:spChg chg="mod ord">
          <ac:chgData name="Tomáš Plesník" userId="9fe2a9be-e34c-4e09-9488-9aa73257ef13" providerId="ADAL" clId="{DC9C7D1B-4498-7645-8A50-A9CFA613225D}" dt="2021-11-24T07:04:28.731" v="7244" actId="700"/>
          <ac:spMkLst>
            <pc:docMk/>
            <pc:sldMk cId="298677891" sldId="297"/>
            <ac:spMk id="6" creationId="{2348BFCB-4F26-41D5-905A-CE831D041F5F}"/>
          </ac:spMkLst>
        </pc:spChg>
      </pc:sldChg>
      <pc:sldChg chg="addSp delSp modSp mod modClrScheme chgLayout">
        <pc:chgData name="Tomáš Plesník" userId="9fe2a9be-e34c-4e09-9488-9aa73257ef13" providerId="ADAL" clId="{DC9C7D1B-4498-7645-8A50-A9CFA613225D}" dt="2021-11-24T08:37:40.701" v="9981" actId="20577"/>
        <pc:sldMkLst>
          <pc:docMk/>
          <pc:sldMk cId="3691558584" sldId="298"/>
        </pc:sldMkLst>
        <pc:spChg chg="mod ord">
          <ac:chgData name="Tomáš Plesník" userId="9fe2a9be-e34c-4e09-9488-9aa73257ef13" providerId="ADAL" clId="{DC9C7D1B-4498-7645-8A50-A9CFA613225D}" dt="2021-11-24T06:59:32.682" v="7230" actId="700"/>
          <ac:spMkLst>
            <pc:docMk/>
            <pc:sldMk cId="3691558584" sldId="298"/>
            <ac:spMk id="2" creationId="{9D3729FB-627C-4F49-A81D-5D969140D713}"/>
          </ac:spMkLst>
        </pc:spChg>
        <pc:spChg chg="mod ord">
          <ac:chgData name="Tomáš Plesník" userId="9fe2a9be-e34c-4e09-9488-9aa73257ef13" providerId="ADAL" clId="{DC9C7D1B-4498-7645-8A50-A9CFA613225D}" dt="2021-11-24T08:37:40.701" v="9981" actId="20577"/>
          <ac:spMkLst>
            <pc:docMk/>
            <pc:sldMk cId="3691558584" sldId="298"/>
            <ac:spMk id="3" creationId="{4C8F2744-D1A6-48F6-B7FC-E018F16D1CDA}"/>
          </ac:spMkLst>
        </pc:spChg>
        <pc:spChg chg="add mod ord">
          <ac:chgData name="Tomáš Plesník" userId="9fe2a9be-e34c-4e09-9488-9aa73257ef13" providerId="ADAL" clId="{DC9C7D1B-4498-7645-8A50-A9CFA613225D}" dt="2021-11-24T06:59:40.910" v="7233" actId="20577"/>
          <ac:spMkLst>
            <pc:docMk/>
            <pc:sldMk cId="3691558584" sldId="298"/>
            <ac:spMk id="4" creationId="{47CC4B4D-8F4B-7C44-BB89-4F5F8D51C0C0}"/>
          </ac:spMkLst>
        </pc:spChg>
        <pc:spChg chg="del">
          <ac:chgData name="Tomáš Plesník" userId="9fe2a9be-e34c-4e09-9488-9aa73257ef13" providerId="ADAL" clId="{DC9C7D1B-4498-7645-8A50-A9CFA613225D}" dt="2021-11-24T06:59:38.423" v="7231" actId="478"/>
          <ac:spMkLst>
            <pc:docMk/>
            <pc:sldMk cId="3691558584" sldId="298"/>
            <ac:spMk id="5" creationId="{482A5D25-4081-43A9-8A8D-9EF6D1ABDB10}"/>
          </ac:spMkLst>
        </pc:spChg>
        <pc:spChg chg="mod ord">
          <ac:chgData name="Tomáš Plesník" userId="9fe2a9be-e34c-4e09-9488-9aa73257ef13" providerId="ADAL" clId="{DC9C7D1B-4498-7645-8A50-A9CFA613225D}" dt="2021-11-24T06:59:32.682" v="7230" actId="700"/>
          <ac:spMkLst>
            <pc:docMk/>
            <pc:sldMk cId="3691558584" sldId="298"/>
            <ac:spMk id="6" creationId="{2348BFCB-4F26-41D5-905A-CE831D041F5F}"/>
          </ac:spMkLst>
        </pc:spChg>
      </pc:sldChg>
      <pc:sldChg chg="addSp delSp modSp mod modClrScheme chgLayout">
        <pc:chgData name="Tomáš Plesník" userId="9fe2a9be-e34c-4e09-9488-9aa73257ef13" providerId="ADAL" clId="{DC9C7D1B-4498-7645-8A50-A9CFA613225D}" dt="2021-11-24T08:36:39.043" v="9924" actId="20577"/>
        <pc:sldMkLst>
          <pc:docMk/>
          <pc:sldMk cId="3985810982" sldId="299"/>
        </pc:sldMkLst>
        <pc:spChg chg="mod ord">
          <ac:chgData name="Tomáš Plesník" userId="9fe2a9be-e34c-4e09-9488-9aa73257ef13" providerId="ADAL" clId="{DC9C7D1B-4498-7645-8A50-A9CFA613225D}" dt="2021-11-24T07:05:06.981" v="7252" actId="700"/>
          <ac:spMkLst>
            <pc:docMk/>
            <pc:sldMk cId="3985810982" sldId="299"/>
            <ac:spMk id="2" creationId="{9D3729FB-627C-4F49-A81D-5D969140D713}"/>
          </ac:spMkLst>
        </pc:spChg>
        <pc:spChg chg="mod ord">
          <ac:chgData name="Tomáš Plesník" userId="9fe2a9be-e34c-4e09-9488-9aa73257ef13" providerId="ADAL" clId="{DC9C7D1B-4498-7645-8A50-A9CFA613225D}" dt="2021-11-24T08:36:39.043" v="9924" actId="20577"/>
          <ac:spMkLst>
            <pc:docMk/>
            <pc:sldMk cId="3985810982" sldId="299"/>
            <ac:spMk id="3" creationId="{4C8F2744-D1A6-48F6-B7FC-E018F16D1CDA}"/>
          </ac:spMkLst>
        </pc:spChg>
        <pc:spChg chg="add mod ord">
          <ac:chgData name="Tomáš Plesník" userId="9fe2a9be-e34c-4e09-9488-9aa73257ef13" providerId="ADAL" clId="{DC9C7D1B-4498-7645-8A50-A9CFA613225D}" dt="2021-11-24T07:05:19.648" v="7264" actId="20577"/>
          <ac:spMkLst>
            <pc:docMk/>
            <pc:sldMk cId="3985810982" sldId="299"/>
            <ac:spMk id="4" creationId="{BB1EED67-68FC-2146-98EC-A39D76DBAF8B}"/>
          </ac:spMkLst>
        </pc:spChg>
        <pc:spChg chg="del">
          <ac:chgData name="Tomáš Plesník" userId="9fe2a9be-e34c-4e09-9488-9aa73257ef13" providerId="ADAL" clId="{DC9C7D1B-4498-7645-8A50-A9CFA613225D}" dt="2021-11-24T07:05:14.698" v="7254" actId="478"/>
          <ac:spMkLst>
            <pc:docMk/>
            <pc:sldMk cId="3985810982" sldId="299"/>
            <ac:spMk id="5" creationId="{482A5D25-4081-43A9-8A8D-9EF6D1ABDB10}"/>
          </ac:spMkLst>
        </pc:spChg>
        <pc:spChg chg="mod ord">
          <ac:chgData name="Tomáš Plesník" userId="9fe2a9be-e34c-4e09-9488-9aa73257ef13" providerId="ADAL" clId="{DC9C7D1B-4498-7645-8A50-A9CFA613225D}" dt="2021-11-24T07:05:06.981" v="7252" actId="700"/>
          <ac:spMkLst>
            <pc:docMk/>
            <pc:sldMk cId="3985810982" sldId="299"/>
            <ac:spMk id="6" creationId="{2348BFCB-4F26-41D5-905A-CE831D041F5F}"/>
          </ac:spMkLst>
        </pc:spChg>
      </pc:sldChg>
      <pc:sldChg chg="addSp delSp modSp del mod modClrScheme chgLayout">
        <pc:chgData name="Tomáš Plesník" userId="9fe2a9be-e34c-4e09-9488-9aa73257ef13" providerId="ADAL" clId="{DC9C7D1B-4498-7645-8A50-A9CFA613225D}" dt="2021-11-24T08:55:10.991" v="10881" actId="2696"/>
        <pc:sldMkLst>
          <pc:docMk/>
          <pc:sldMk cId="531274360" sldId="300"/>
        </pc:sldMkLst>
        <pc:spChg chg="mod ord">
          <ac:chgData name="Tomáš Plesník" userId="9fe2a9be-e34c-4e09-9488-9aa73257ef13" providerId="ADAL" clId="{DC9C7D1B-4498-7645-8A50-A9CFA613225D}" dt="2021-11-24T07:05:32.707" v="7265" actId="700"/>
          <ac:spMkLst>
            <pc:docMk/>
            <pc:sldMk cId="531274360" sldId="300"/>
            <ac:spMk id="2" creationId="{9D3729FB-627C-4F49-A81D-5D969140D713}"/>
          </ac:spMkLst>
        </pc:spChg>
        <pc:spChg chg="del mod ord">
          <ac:chgData name="Tomáš Plesník" userId="9fe2a9be-e34c-4e09-9488-9aa73257ef13" providerId="ADAL" clId="{DC9C7D1B-4498-7645-8A50-A9CFA613225D}" dt="2021-11-24T08:04:59.289" v="9013" actId="478"/>
          <ac:spMkLst>
            <pc:docMk/>
            <pc:sldMk cId="531274360" sldId="300"/>
            <ac:spMk id="3" creationId="{4C8F2744-D1A6-48F6-B7FC-E018F16D1CDA}"/>
          </ac:spMkLst>
        </pc:spChg>
        <pc:spChg chg="add del mod ord">
          <ac:chgData name="Tomáš Plesník" userId="9fe2a9be-e34c-4e09-9488-9aa73257ef13" providerId="ADAL" clId="{DC9C7D1B-4498-7645-8A50-A9CFA613225D}" dt="2021-11-24T07:05:45.793" v="7282" actId="20577"/>
          <ac:spMkLst>
            <pc:docMk/>
            <pc:sldMk cId="531274360" sldId="300"/>
            <ac:spMk id="4" creationId="{20444E4F-2BB3-ED42-88D5-E0437B4EC825}"/>
          </ac:spMkLst>
        </pc:spChg>
        <pc:spChg chg="del">
          <ac:chgData name="Tomáš Plesník" userId="9fe2a9be-e34c-4e09-9488-9aa73257ef13" providerId="ADAL" clId="{DC9C7D1B-4498-7645-8A50-A9CFA613225D}" dt="2021-11-24T07:05:41.523" v="7269" actId="478"/>
          <ac:spMkLst>
            <pc:docMk/>
            <pc:sldMk cId="531274360" sldId="300"/>
            <ac:spMk id="5" creationId="{482A5D25-4081-43A9-8A8D-9EF6D1ABDB10}"/>
          </ac:spMkLst>
        </pc:spChg>
        <pc:spChg chg="mod ord">
          <ac:chgData name="Tomáš Plesník" userId="9fe2a9be-e34c-4e09-9488-9aa73257ef13" providerId="ADAL" clId="{DC9C7D1B-4498-7645-8A50-A9CFA613225D}" dt="2021-11-24T07:05:32.707" v="7265" actId="700"/>
          <ac:spMkLst>
            <pc:docMk/>
            <pc:sldMk cId="531274360" sldId="300"/>
            <ac:spMk id="6" creationId="{2348BFCB-4F26-41D5-905A-CE831D041F5F}"/>
          </ac:spMkLst>
        </pc:spChg>
        <pc:spChg chg="add del mod">
          <ac:chgData name="Tomáš Plesník" userId="9fe2a9be-e34c-4e09-9488-9aa73257ef13" providerId="ADAL" clId="{DC9C7D1B-4498-7645-8A50-A9CFA613225D}" dt="2021-11-24T07:05:38.666" v="7268" actId="478"/>
          <ac:spMkLst>
            <pc:docMk/>
            <pc:sldMk cId="531274360" sldId="300"/>
            <ac:spMk id="8" creationId="{3468E551-D8D6-0442-80DB-B3CDA573C893}"/>
          </ac:spMkLst>
        </pc:spChg>
        <pc:spChg chg="add mod">
          <ac:chgData name="Tomáš Plesník" userId="9fe2a9be-e34c-4e09-9488-9aa73257ef13" providerId="ADAL" clId="{DC9C7D1B-4498-7645-8A50-A9CFA613225D}" dt="2021-11-24T08:05:26.864" v="9033" actId="12"/>
          <ac:spMkLst>
            <pc:docMk/>
            <pc:sldMk cId="531274360" sldId="300"/>
            <ac:spMk id="10" creationId="{D6BE48A9-D630-4A4E-A9C5-0E8AB1B2D1B3}"/>
          </ac:spMkLst>
        </pc:spChg>
      </pc:sldChg>
      <pc:sldChg chg="addSp delSp modSp mod modClrScheme chgLayout modNotesTx">
        <pc:chgData name="Tomáš Plesník" userId="9fe2a9be-e34c-4e09-9488-9aa73257ef13" providerId="ADAL" clId="{DC9C7D1B-4498-7645-8A50-A9CFA613225D}" dt="2021-11-24T09:02:47.378" v="11223" actId="27636"/>
        <pc:sldMkLst>
          <pc:docMk/>
          <pc:sldMk cId="110177857" sldId="301"/>
        </pc:sldMkLst>
        <pc:spChg chg="mod ord">
          <ac:chgData name="Tomáš Plesník" userId="9fe2a9be-e34c-4e09-9488-9aa73257ef13" providerId="ADAL" clId="{DC9C7D1B-4498-7645-8A50-A9CFA613225D}" dt="2021-11-24T07:06:27.862" v="7301" actId="700"/>
          <ac:spMkLst>
            <pc:docMk/>
            <pc:sldMk cId="110177857" sldId="301"/>
            <ac:spMk id="2" creationId="{9D3729FB-627C-4F49-A81D-5D969140D713}"/>
          </ac:spMkLst>
        </pc:spChg>
        <pc:spChg chg="del mod ord">
          <ac:chgData name="Tomáš Plesník" userId="9fe2a9be-e34c-4e09-9488-9aa73257ef13" providerId="ADAL" clId="{DC9C7D1B-4498-7645-8A50-A9CFA613225D}" dt="2021-11-24T07:08:05.026" v="7336" actId="478"/>
          <ac:spMkLst>
            <pc:docMk/>
            <pc:sldMk cId="110177857" sldId="301"/>
            <ac:spMk id="3" creationId="{4C8F2744-D1A6-48F6-B7FC-E018F16D1CDA}"/>
          </ac:spMkLst>
        </pc:spChg>
        <pc:spChg chg="del">
          <ac:chgData name="Tomáš Plesník" userId="9fe2a9be-e34c-4e09-9488-9aa73257ef13" providerId="ADAL" clId="{DC9C7D1B-4498-7645-8A50-A9CFA613225D}" dt="2021-11-24T07:06:36.531" v="7302" actId="478"/>
          <ac:spMkLst>
            <pc:docMk/>
            <pc:sldMk cId="110177857" sldId="301"/>
            <ac:spMk id="4" creationId="{8B94DB44-B4BF-44F0-B3D9-999D3DF5E1F0}"/>
          </ac:spMkLst>
        </pc:spChg>
        <pc:spChg chg="del">
          <ac:chgData name="Tomáš Plesník" userId="9fe2a9be-e34c-4e09-9488-9aa73257ef13" providerId="ADAL" clId="{DC9C7D1B-4498-7645-8A50-A9CFA613225D}" dt="2021-11-24T07:06:16.314" v="7300" actId="478"/>
          <ac:spMkLst>
            <pc:docMk/>
            <pc:sldMk cId="110177857" sldId="301"/>
            <ac:spMk id="5" creationId="{482A5D25-4081-43A9-8A8D-9EF6D1ABDB10}"/>
          </ac:spMkLst>
        </pc:spChg>
        <pc:spChg chg="mod ord">
          <ac:chgData name="Tomáš Plesník" userId="9fe2a9be-e34c-4e09-9488-9aa73257ef13" providerId="ADAL" clId="{DC9C7D1B-4498-7645-8A50-A9CFA613225D}" dt="2021-11-24T07:06:27.862" v="7301" actId="700"/>
          <ac:spMkLst>
            <pc:docMk/>
            <pc:sldMk cId="110177857" sldId="301"/>
            <ac:spMk id="6" creationId="{2348BFCB-4F26-41D5-905A-CE831D041F5F}"/>
          </ac:spMkLst>
        </pc:spChg>
        <pc:spChg chg="add mod ord">
          <ac:chgData name="Tomáš Plesník" userId="9fe2a9be-e34c-4e09-9488-9aa73257ef13" providerId="ADAL" clId="{DC9C7D1B-4498-7645-8A50-A9CFA613225D}" dt="2021-11-24T07:06:27.862" v="7301" actId="700"/>
          <ac:spMkLst>
            <pc:docMk/>
            <pc:sldMk cId="110177857" sldId="301"/>
            <ac:spMk id="7" creationId="{143139B3-8660-AB4C-8C52-0E37346832D3}"/>
          </ac:spMkLst>
        </pc:spChg>
        <pc:spChg chg="add mod ord">
          <ac:chgData name="Tomáš Plesník" userId="9fe2a9be-e34c-4e09-9488-9aa73257ef13" providerId="ADAL" clId="{DC9C7D1B-4498-7645-8A50-A9CFA613225D}" dt="2021-11-24T09:01:57.716" v="11193" actId="20577"/>
          <ac:spMkLst>
            <pc:docMk/>
            <pc:sldMk cId="110177857" sldId="301"/>
            <ac:spMk id="8" creationId="{04483324-3584-B047-B374-8EA54116D064}"/>
          </ac:spMkLst>
        </pc:spChg>
        <pc:spChg chg="add del mod">
          <ac:chgData name="Tomáš Plesník" userId="9fe2a9be-e34c-4e09-9488-9aa73257ef13" providerId="ADAL" clId="{DC9C7D1B-4498-7645-8A50-A9CFA613225D}" dt="2021-11-24T08:59:52.456" v="11054" actId="478"/>
          <ac:spMkLst>
            <pc:docMk/>
            <pc:sldMk cId="110177857" sldId="301"/>
            <ac:spMk id="10" creationId="{FFFB5F3A-212C-064D-88FD-9C742AB3B1A3}"/>
          </ac:spMkLst>
        </pc:spChg>
        <pc:spChg chg="add mod">
          <ac:chgData name="Tomáš Plesník" userId="9fe2a9be-e34c-4e09-9488-9aa73257ef13" providerId="ADAL" clId="{DC9C7D1B-4498-7645-8A50-A9CFA613225D}" dt="2021-11-24T09:02:47.378" v="11223" actId="27636"/>
          <ac:spMkLst>
            <pc:docMk/>
            <pc:sldMk cId="110177857" sldId="301"/>
            <ac:spMk id="12" creationId="{18443ECA-1E2E-3949-85A4-A217C0B4A2F6}"/>
          </ac:spMkLst>
        </pc:spChg>
      </pc:sldChg>
      <pc:sldChg chg="addSp delSp modSp mod">
        <pc:chgData name="Tomáš Plesník" userId="9fe2a9be-e34c-4e09-9488-9aa73257ef13" providerId="ADAL" clId="{DC9C7D1B-4498-7645-8A50-A9CFA613225D}" dt="2021-11-24T07:34:45.138" v="8165" actId="14100"/>
        <pc:sldMkLst>
          <pc:docMk/>
          <pc:sldMk cId="2793099540" sldId="302"/>
        </pc:sldMkLst>
        <pc:spChg chg="add mod">
          <ac:chgData name="Tomáš Plesník" userId="9fe2a9be-e34c-4e09-9488-9aa73257ef13" providerId="ADAL" clId="{DC9C7D1B-4498-7645-8A50-A9CFA613225D}" dt="2021-11-24T07:34:45.138" v="8165" actId="14100"/>
          <ac:spMkLst>
            <pc:docMk/>
            <pc:sldMk cId="2793099540" sldId="302"/>
            <ac:spMk id="6" creationId="{F415A108-290A-D84D-9D73-79261C485291}"/>
          </ac:spMkLst>
        </pc:spChg>
        <pc:spChg chg="del">
          <ac:chgData name="Tomáš Plesník" userId="9fe2a9be-e34c-4e09-9488-9aa73257ef13" providerId="ADAL" clId="{DC9C7D1B-4498-7645-8A50-A9CFA613225D}" dt="2021-11-24T07:30:51.095" v="8011" actId="478"/>
          <ac:spMkLst>
            <pc:docMk/>
            <pc:sldMk cId="2793099540" sldId="302"/>
            <ac:spMk id="11" creationId="{B22500F0-CE13-4A1B-95FA-E6C7D0793E70}"/>
          </ac:spMkLst>
        </pc:spChg>
      </pc:sldChg>
      <pc:sldChg chg="addSp delSp modSp mod">
        <pc:chgData name="Tomáš Plesník" userId="9fe2a9be-e34c-4e09-9488-9aa73257ef13" providerId="ADAL" clId="{DC9C7D1B-4498-7645-8A50-A9CFA613225D}" dt="2021-11-24T07:46:08.863" v="8412" actId="14100"/>
        <pc:sldMkLst>
          <pc:docMk/>
          <pc:sldMk cId="1406378460" sldId="303"/>
        </pc:sldMkLst>
        <pc:spChg chg="add del mod">
          <ac:chgData name="Tomáš Plesník" userId="9fe2a9be-e34c-4e09-9488-9aa73257ef13" providerId="ADAL" clId="{DC9C7D1B-4498-7645-8A50-A9CFA613225D}" dt="2021-11-24T06:37:11.193" v="6725" actId="478"/>
          <ac:spMkLst>
            <pc:docMk/>
            <pc:sldMk cId="1406378460" sldId="303"/>
            <ac:spMk id="6" creationId="{06BC3FB5-9EEF-6B4B-AD28-6EA2E91F4524}"/>
          </ac:spMkLst>
        </pc:spChg>
        <pc:spChg chg="add del mod">
          <ac:chgData name="Tomáš Plesník" userId="9fe2a9be-e34c-4e09-9488-9aa73257ef13" providerId="ADAL" clId="{DC9C7D1B-4498-7645-8A50-A9CFA613225D}" dt="2021-11-24T07:34:08.973" v="8151" actId="478"/>
          <ac:spMkLst>
            <pc:docMk/>
            <pc:sldMk cId="1406378460" sldId="303"/>
            <ac:spMk id="9" creationId="{8CD634E7-7456-0D4B-B112-ACE6E4B77C0E}"/>
          </ac:spMkLst>
        </pc:spChg>
        <pc:spChg chg="add del">
          <ac:chgData name="Tomáš Plesník" userId="9fe2a9be-e34c-4e09-9488-9aa73257ef13" providerId="ADAL" clId="{DC9C7D1B-4498-7645-8A50-A9CFA613225D}" dt="2021-11-24T06:37:16.103" v="6726" actId="478"/>
          <ac:spMkLst>
            <pc:docMk/>
            <pc:sldMk cId="1406378460" sldId="303"/>
            <ac:spMk id="11" creationId="{B22500F0-CE13-4A1B-95FA-E6C7D0793E70}"/>
          </ac:spMkLst>
        </pc:spChg>
        <pc:spChg chg="add mod">
          <ac:chgData name="Tomáš Plesník" userId="9fe2a9be-e34c-4e09-9488-9aa73257ef13" providerId="ADAL" clId="{DC9C7D1B-4498-7645-8A50-A9CFA613225D}" dt="2021-11-24T07:46:08.863" v="8412" actId="14100"/>
          <ac:spMkLst>
            <pc:docMk/>
            <pc:sldMk cId="1406378460" sldId="303"/>
            <ac:spMk id="12" creationId="{4367C852-682D-164E-BB31-2497CF0783DF}"/>
          </ac:spMkLst>
        </pc:spChg>
      </pc:sldChg>
      <pc:sldChg chg="addSp delSp modSp mod modClrScheme chgLayout">
        <pc:chgData name="Tomáš Plesník" userId="9fe2a9be-e34c-4e09-9488-9aa73257ef13" providerId="ADAL" clId="{DC9C7D1B-4498-7645-8A50-A9CFA613225D}" dt="2021-11-24T09:06:48.981" v="11459" actId="20577"/>
        <pc:sldMkLst>
          <pc:docMk/>
          <pc:sldMk cId="97539555" sldId="304"/>
        </pc:sldMkLst>
        <pc:spChg chg="mod ord">
          <ac:chgData name="Tomáš Plesník" userId="9fe2a9be-e34c-4e09-9488-9aa73257ef13" providerId="ADAL" clId="{DC9C7D1B-4498-7645-8A50-A9CFA613225D}" dt="2021-11-24T06:47:55.056" v="6894" actId="700"/>
          <ac:spMkLst>
            <pc:docMk/>
            <pc:sldMk cId="97539555" sldId="304"/>
            <ac:spMk id="2" creationId="{9D3729FB-627C-4F49-A81D-5D969140D713}"/>
          </ac:spMkLst>
        </pc:spChg>
        <pc:spChg chg="mod ord">
          <ac:chgData name="Tomáš Plesník" userId="9fe2a9be-e34c-4e09-9488-9aa73257ef13" providerId="ADAL" clId="{DC9C7D1B-4498-7645-8A50-A9CFA613225D}" dt="2021-11-24T09:06:48.981" v="11459" actId="20577"/>
          <ac:spMkLst>
            <pc:docMk/>
            <pc:sldMk cId="97539555" sldId="304"/>
            <ac:spMk id="3" creationId="{4C8F2744-D1A6-48F6-B7FC-E018F16D1CDA}"/>
          </ac:spMkLst>
        </pc:spChg>
        <pc:spChg chg="add mod ord">
          <ac:chgData name="Tomáš Plesník" userId="9fe2a9be-e34c-4e09-9488-9aa73257ef13" providerId="ADAL" clId="{DC9C7D1B-4498-7645-8A50-A9CFA613225D}" dt="2021-11-24T06:48:02.217" v="6897" actId="20577"/>
          <ac:spMkLst>
            <pc:docMk/>
            <pc:sldMk cId="97539555" sldId="304"/>
            <ac:spMk id="4" creationId="{7CD9B639-E804-2F45-8F0F-46A06C8EF1F5}"/>
          </ac:spMkLst>
        </pc:spChg>
        <pc:spChg chg="del mod">
          <ac:chgData name="Tomáš Plesník" userId="9fe2a9be-e34c-4e09-9488-9aa73257ef13" providerId="ADAL" clId="{DC9C7D1B-4498-7645-8A50-A9CFA613225D}" dt="2021-11-24T06:47:58.898" v="6895" actId="478"/>
          <ac:spMkLst>
            <pc:docMk/>
            <pc:sldMk cId="97539555" sldId="304"/>
            <ac:spMk id="5" creationId="{482A5D25-4081-43A9-8A8D-9EF6D1ABDB10}"/>
          </ac:spMkLst>
        </pc:spChg>
        <pc:spChg chg="mod ord">
          <ac:chgData name="Tomáš Plesník" userId="9fe2a9be-e34c-4e09-9488-9aa73257ef13" providerId="ADAL" clId="{DC9C7D1B-4498-7645-8A50-A9CFA613225D}" dt="2021-11-24T06:47:55.056" v="6894" actId="700"/>
          <ac:spMkLst>
            <pc:docMk/>
            <pc:sldMk cId="97539555" sldId="304"/>
            <ac:spMk id="6" creationId="{2348BFCB-4F26-41D5-905A-CE831D041F5F}"/>
          </ac:spMkLst>
        </pc:spChg>
      </pc:sldChg>
      <pc:sldChg chg="addSp delSp modSp mod modClrScheme chgLayout">
        <pc:chgData name="Tomáš Plesník" userId="9fe2a9be-e34c-4e09-9488-9aa73257ef13" providerId="ADAL" clId="{DC9C7D1B-4498-7645-8A50-A9CFA613225D}" dt="2021-11-24T09:06:13.346" v="11388" actId="20577"/>
        <pc:sldMkLst>
          <pc:docMk/>
          <pc:sldMk cId="2511298250" sldId="305"/>
        </pc:sldMkLst>
        <pc:spChg chg="mod ord">
          <ac:chgData name="Tomáš Plesník" userId="9fe2a9be-e34c-4e09-9488-9aa73257ef13" providerId="ADAL" clId="{DC9C7D1B-4498-7645-8A50-A9CFA613225D}" dt="2021-11-24T06:49:11.037" v="6943" actId="700"/>
          <ac:spMkLst>
            <pc:docMk/>
            <pc:sldMk cId="2511298250" sldId="305"/>
            <ac:spMk id="2" creationId="{9D3729FB-627C-4F49-A81D-5D969140D713}"/>
          </ac:spMkLst>
        </pc:spChg>
        <pc:spChg chg="mod ord">
          <ac:chgData name="Tomáš Plesník" userId="9fe2a9be-e34c-4e09-9488-9aa73257ef13" providerId="ADAL" clId="{DC9C7D1B-4498-7645-8A50-A9CFA613225D}" dt="2021-11-24T09:06:13.346" v="11388" actId="20577"/>
          <ac:spMkLst>
            <pc:docMk/>
            <pc:sldMk cId="2511298250" sldId="305"/>
            <ac:spMk id="3" creationId="{4C8F2744-D1A6-48F6-B7FC-E018F16D1CDA}"/>
          </ac:spMkLst>
        </pc:spChg>
        <pc:spChg chg="add mod ord">
          <ac:chgData name="Tomáš Plesník" userId="9fe2a9be-e34c-4e09-9488-9aa73257ef13" providerId="ADAL" clId="{DC9C7D1B-4498-7645-8A50-A9CFA613225D}" dt="2021-11-24T06:49:22.058" v="6947" actId="20577"/>
          <ac:spMkLst>
            <pc:docMk/>
            <pc:sldMk cId="2511298250" sldId="305"/>
            <ac:spMk id="4" creationId="{EC1C4A04-1585-1F4E-AB67-0AFC03573583}"/>
          </ac:spMkLst>
        </pc:spChg>
        <pc:spChg chg="del">
          <ac:chgData name="Tomáš Plesník" userId="9fe2a9be-e34c-4e09-9488-9aa73257ef13" providerId="ADAL" clId="{DC9C7D1B-4498-7645-8A50-A9CFA613225D}" dt="2021-11-24T06:49:18.683" v="6945" actId="478"/>
          <ac:spMkLst>
            <pc:docMk/>
            <pc:sldMk cId="2511298250" sldId="305"/>
            <ac:spMk id="5" creationId="{482A5D25-4081-43A9-8A8D-9EF6D1ABDB10}"/>
          </ac:spMkLst>
        </pc:spChg>
        <pc:spChg chg="mod ord">
          <ac:chgData name="Tomáš Plesník" userId="9fe2a9be-e34c-4e09-9488-9aa73257ef13" providerId="ADAL" clId="{DC9C7D1B-4498-7645-8A50-A9CFA613225D}" dt="2021-11-24T06:49:11.037" v="6943" actId="700"/>
          <ac:spMkLst>
            <pc:docMk/>
            <pc:sldMk cId="2511298250" sldId="305"/>
            <ac:spMk id="6" creationId="{2348BFCB-4F26-41D5-905A-CE831D041F5F}"/>
          </ac:spMkLst>
        </pc:spChg>
      </pc:sldChg>
      <pc:sldChg chg="addSp delSp modSp mod modClrScheme chgLayout">
        <pc:chgData name="Tomáš Plesník" userId="9fe2a9be-e34c-4e09-9488-9aa73257ef13" providerId="ADAL" clId="{DC9C7D1B-4498-7645-8A50-A9CFA613225D}" dt="2021-11-24T09:06:02.670" v="11370" actId="20577"/>
        <pc:sldMkLst>
          <pc:docMk/>
          <pc:sldMk cId="1590416323" sldId="306"/>
        </pc:sldMkLst>
        <pc:spChg chg="mod ord">
          <ac:chgData name="Tomáš Plesník" userId="9fe2a9be-e34c-4e09-9488-9aa73257ef13" providerId="ADAL" clId="{DC9C7D1B-4498-7645-8A50-A9CFA613225D}" dt="2021-11-24T06:49:14.302" v="6944" actId="700"/>
          <ac:spMkLst>
            <pc:docMk/>
            <pc:sldMk cId="1590416323" sldId="306"/>
            <ac:spMk id="2" creationId="{9D3729FB-627C-4F49-A81D-5D969140D713}"/>
          </ac:spMkLst>
        </pc:spChg>
        <pc:spChg chg="mod ord">
          <ac:chgData name="Tomáš Plesník" userId="9fe2a9be-e34c-4e09-9488-9aa73257ef13" providerId="ADAL" clId="{DC9C7D1B-4498-7645-8A50-A9CFA613225D}" dt="2021-11-24T09:06:02.670" v="11370" actId="20577"/>
          <ac:spMkLst>
            <pc:docMk/>
            <pc:sldMk cId="1590416323" sldId="306"/>
            <ac:spMk id="3" creationId="{4C8F2744-D1A6-48F6-B7FC-E018F16D1CDA}"/>
          </ac:spMkLst>
        </pc:spChg>
        <pc:spChg chg="add mod ord">
          <ac:chgData name="Tomáš Plesník" userId="9fe2a9be-e34c-4e09-9488-9aa73257ef13" providerId="ADAL" clId="{DC9C7D1B-4498-7645-8A50-A9CFA613225D}" dt="2021-11-24T06:49:52.434" v="6960" actId="20577"/>
          <ac:spMkLst>
            <pc:docMk/>
            <pc:sldMk cId="1590416323" sldId="306"/>
            <ac:spMk id="4" creationId="{C3E9CAA4-D9BF-D643-8B19-F6ECE8AE530B}"/>
          </ac:spMkLst>
        </pc:spChg>
        <pc:spChg chg="del">
          <ac:chgData name="Tomáš Plesník" userId="9fe2a9be-e34c-4e09-9488-9aa73257ef13" providerId="ADAL" clId="{DC9C7D1B-4498-7645-8A50-A9CFA613225D}" dt="2021-11-24T06:49:49.362" v="6958" actId="478"/>
          <ac:spMkLst>
            <pc:docMk/>
            <pc:sldMk cId="1590416323" sldId="306"/>
            <ac:spMk id="5" creationId="{482A5D25-4081-43A9-8A8D-9EF6D1ABDB10}"/>
          </ac:spMkLst>
        </pc:spChg>
        <pc:spChg chg="mod ord">
          <ac:chgData name="Tomáš Plesník" userId="9fe2a9be-e34c-4e09-9488-9aa73257ef13" providerId="ADAL" clId="{DC9C7D1B-4498-7645-8A50-A9CFA613225D}" dt="2021-11-24T06:49:14.302" v="6944" actId="700"/>
          <ac:spMkLst>
            <pc:docMk/>
            <pc:sldMk cId="1590416323" sldId="306"/>
            <ac:spMk id="6" creationId="{2348BFCB-4F26-41D5-905A-CE831D041F5F}"/>
          </ac:spMkLst>
        </pc:spChg>
      </pc:sldChg>
      <pc:sldChg chg="addSp delSp modSp mod">
        <pc:chgData name="Tomáš Plesník" userId="9fe2a9be-e34c-4e09-9488-9aa73257ef13" providerId="ADAL" clId="{DC9C7D1B-4498-7645-8A50-A9CFA613225D}" dt="2021-11-24T08:48:11.573" v="10470" actId="2710"/>
        <pc:sldMkLst>
          <pc:docMk/>
          <pc:sldMk cId="657755964" sldId="307"/>
        </pc:sldMkLst>
        <pc:spChg chg="del mod">
          <ac:chgData name="Tomáš Plesník" userId="9fe2a9be-e34c-4e09-9488-9aa73257ef13" providerId="ADAL" clId="{DC9C7D1B-4498-7645-8A50-A9CFA613225D}" dt="2021-11-24T08:47:51.097" v="10465" actId="478"/>
          <ac:spMkLst>
            <pc:docMk/>
            <pc:sldMk cId="657755964" sldId="307"/>
            <ac:spMk id="4" creationId="{8C6B2A74-B8D7-4D5B-855F-C75EA38ACDCF}"/>
          </ac:spMkLst>
        </pc:spChg>
        <pc:spChg chg="add mod">
          <ac:chgData name="Tomáš Plesník" userId="9fe2a9be-e34c-4e09-9488-9aa73257ef13" providerId="ADAL" clId="{DC9C7D1B-4498-7645-8A50-A9CFA613225D}" dt="2021-11-24T08:48:11.573" v="10470" actId="2710"/>
          <ac:spMkLst>
            <pc:docMk/>
            <pc:sldMk cId="657755964" sldId="307"/>
            <ac:spMk id="6" creationId="{AFB22282-B88F-2048-99A3-7F617624BEA1}"/>
          </ac:spMkLst>
        </pc:spChg>
        <pc:spChg chg="add del mod">
          <ac:chgData name="Tomáš Plesník" userId="9fe2a9be-e34c-4e09-9488-9aa73257ef13" providerId="ADAL" clId="{DC9C7D1B-4498-7645-8A50-A9CFA613225D}" dt="2021-11-24T07:33:54.032" v="8150" actId="20577"/>
          <ac:spMkLst>
            <pc:docMk/>
            <pc:sldMk cId="657755964" sldId="307"/>
            <ac:spMk id="11" creationId="{B22500F0-CE13-4A1B-95FA-E6C7D0793E70}"/>
          </ac:spMkLst>
        </pc:spChg>
      </pc:sldChg>
      <pc:sldChg chg="addSp delSp modSp mod ord modClrScheme chgLayout">
        <pc:chgData name="Tomáš Plesník" userId="9fe2a9be-e34c-4e09-9488-9aa73257ef13" providerId="ADAL" clId="{DC9C7D1B-4498-7645-8A50-A9CFA613225D}" dt="2021-11-24T08:47:15.169" v="10457" actId="113"/>
        <pc:sldMkLst>
          <pc:docMk/>
          <pc:sldMk cId="1285715981" sldId="308"/>
        </pc:sldMkLst>
        <pc:spChg chg="mod ord">
          <ac:chgData name="Tomáš Plesník" userId="9fe2a9be-e34c-4e09-9488-9aa73257ef13" providerId="ADAL" clId="{DC9C7D1B-4498-7645-8A50-A9CFA613225D}" dt="2021-11-24T06:46:30.061" v="6877" actId="700"/>
          <ac:spMkLst>
            <pc:docMk/>
            <pc:sldMk cId="1285715981" sldId="308"/>
            <ac:spMk id="2" creationId="{9D3729FB-627C-4F49-A81D-5D969140D713}"/>
          </ac:spMkLst>
        </pc:spChg>
        <pc:spChg chg="mod ord">
          <ac:chgData name="Tomáš Plesník" userId="9fe2a9be-e34c-4e09-9488-9aa73257ef13" providerId="ADAL" clId="{DC9C7D1B-4498-7645-8A50-A9CFA613225D}" dt="2021-11-24T08:47:15.169" v="10457" actId="113"/>
          <ac:spMkLst>
            <pc:docMk/>
            <pc:sldMk cId="1285715981" sldId="308"/>
            <ac:spMk id="3" creationId="{4C8F2744-D1A6-48F6-B7FC-E018F16D1CDA}"/>
          </ac:spMkLst>
        </pc:spChg>
        <pc:spChg chg="add mod ord">
          <ac:chgData name="Tomáš Plesník" userId="9fe2a9be-e34c-4e09-9488-9aa73257ef13" providerId="ADAL" clId="{DC9C7D1B-4498-7645-8A50-A9CFA613225D}" dt="2021-11-24T08:39:59.829" v="10074" actId="20577"/>
          <ac:spMkLst>
            <pc:docMk/>
            <pc:sldMk cId="1285715981" sldId="308"/>
            <ac:spMk id="4" creationId="{E38CECD0-3D10-774F-AEB7-A198B4672E61}"/>
          </ac:spMkLst>
        </pc:spChg>
        <pc:spChg chg="del">
          <ac:chgData name="Tomáš Plesník" userId="9fe2a9be-e34c-4e09-9488-9aa73257ef13" providerId="ADAL" clId="{DC9C7D1B-4498-7645-8A50-A9CFA613225D}" dt="2021-11-24T06:46:32.790" v="6878" actId="478"/>
          <ac:spMkLst>
            <pc:docMk/>
            <pc:sldMk cId="1285715981" sldId="308"/>
            <ac:spMk id="5" creationId="{482A5D25-4081-43A9-8A8D-9EF6D1ABDB10}"/>
          </ac:spMkLst>
        </pc:spChg>
        <pc:spChg chg="mod ord">
          <ac:chgData name="Tomáš Plesník" userId="9fe2a9be-e34c-4e09-9488-9aa73257ef13" providerId="ADAL" clId="{DC9C7D1B-4498-7645-8A50-A9CFA613225D}" dt="2021-11-24T06:46:30.061" v="6877" actId="700"/>
          <ac:spMkLst>
            <pc:docMk/>
            <pc:sldMk cId="1285715981" sldId="308"/>
            <ac:spMk id="6" creationId="{2348BFCB-4F26-41D5-905A-CE831D041F5F}"/>
          </ac:spMkLst>
        </pc:spChg>
      </pc:sldChg>
      <pc:sldChg chg="addSp delSp modSp mod modClrScheme chgLayout">
        <pc:chgData name="Tomáš Plesník" userId="9fe2a9be-e34c-4e09-9488-9aa73257ef13" providerId="ADAL" clId="{DC9C7D1B-4498-7645-8A50-A9CFA613225D}" dt="2021-11-24T08:47:17.580" v="10458" actId="113"/>
        <pc:sldMkLst>
          <pc:docMk/>
          <pc:sldMk cId="4244443045" sldId="309"/>
        </pc:sldMkLst>
        <pc:spChg chg="mod ord">
          <ac:chgData name="Tomáš Plesník" userId="9fe2a9be-e34c-4e09-9488-9aa73257ef13" providerId="ADAL" clId="{DC9C7D1B-4498-7645-8A50-A9CFA613225D}" dt="2021-11-24T06:46:50.079" v="6880" actId="700"/>
          <ac:spMkLst>
            <pc:docMk/>
            <pc:sldMk cId="4244443045" sldId="309"/>
            <ac:spMk id="2" creationId="{9D3729FB-627C-4F49-A81D-5D969140D713}"/>
          </ac:spMkLst>
        </pc:spChg>
        <pc:spChg chg="mod ord">
          <ac:chgData name="Tomáš Plesník" userId="9fe2a9be-e34c-4e09-9488-9aa73257ef13" providerId="ADAL" clId="{DC9C7D1B-4498-7645-8A50-A9CFA613225D}" dt="2021-11-24T08:47:17.580" v="10458" actId="113"/>
          <ac:spMkLst>
            <pc:docMk/>
            <pc:sldMk cId="4244443045" sldId="309"/>
            <ac:spMk id="3" creationId="{4C8F2744-D1A6-48F6-B7FC-E018F16D1CDA}"/>
          </ac:spMkLst>
        </pc:spChg>
        <pc:spChg chg="add mod ord">
          <ac:chgData name="Tomáš Plesník" userId="9fe2a9be-e34c-4e09-9488-9aa73257ef13" providerId="ADAL" clId="{DC9C7D1B-4498-7645-8A50-A9CFA613225D}" dt="2021-11-24T06:46:58.767" v="6883" actId="20577"/>
          <ac:spMkLst>
            <pc:docMk/>
            <pc:sldMk cId="4244443045" sldId="309"/>
            <ac:spMk id="4" creationId="{9805FF82-25B2-ED42-AA59-33BCAD12F7B7}"/>
          </ac:spMkLst>
        </pc:spChg>
        <pc:spChg chg="del">
          <ac:chgData name="Tomáš Plesník" userId="9fe2a9be-e34c-4e09-9488-9aa73257ef13" providerId="ADAL" clId="{DC9C7D1B-4498-7645-8A50-A9CFA613225D}" dt="2021-11-24T06:46:53.422" v="6881" actId="478"/>
          <ac:spMkLst>
            <pc:docMk/>
            <pc:sldMk cId="4244443045" sldId="309"/>
            <ac:spMk id="5" creationId="{482A5D25-4081-43A9-8A8D-9EF6D1ABDB10}"/>
          </ac:spMkLst>
        </pc:spChg>
        <pc:spChg chg="mod ord">
          <ac:chgData name="Tomáš Plesník" userId="9fe2a9be-e34c-4e09-9488-9aa73257ef13" providerId="ADAL" clId="{DC9C7D1B-4498-7645-8A50-A9CFA613225D}" dt="2021-11-24T06:46:50.079" v="6880" actId="700"/>
          <ac:spMkLst>
            <pc:docMk/>
            <pc:sldMk cId="4244443045" sldId="309"/>
            <ac:spMk id="6" creationId="{2348BFCB-4F26-41D5-905A-CE831D041F5F}"/>
          </ac:spMkLst>
        </pc:spChg>
      </pc:sldChg>
      <pc:sldChg chg="modSp del mod modNotesTx">
        <pc:chgData name="Tomáš Plesník" userId="9fe2a9be-e34c-4e09-9488-9aa73257ef13" providerId="ADAL" clId="{DC9C7D1B-4498-7645-8A50-A9CFA613225D}" dt="2021-11-24T06:19:37.685" v="6547" actId="2696"/>
        <pc:sldMkLst>
          <pc:docMk/>
          <pc:sldMk cId="2138091223" sldId="310"/>
        </pc:sldMkLst>
        <pc:spChg chg="mod">
          <ac:chgData name="Tomáš Plesník" userId="9fe2a9be-e34c-4e09-9488-9aa73257ef13" providerId="ADAL" clId="{DC9C7D1B-4498-7645-8A50-A9CFA613225D}" dt="2021-11-24T06:18:27.367" v="6520" actId="12"/>
          <ac:spMkLst>
            <pc:docMk/>
            <pc:sldMk cId="2138091223" sldId="310"/>
            <ac:spMk id="9" creationId="{E226CACE-3DB7-46B3-8C07-2C094AF32FCF}"/>
          </ac:spMkLst>
        </pc:spChg>
      </pc:sldChg>
      <pc:sldChg chg="add">
        <pc:chgData name="Tomáš Plesník" userId="9fe2a9be-e34c-4e09-9488-9aa73257ef13" providerId="ADAL" clId="{DC9C7D1B-4498-7645-8A50-A9CFA613225D}" dt="2021-11-22T15:30:48.791" v="655"/>
        <pc:sldMkLst>
          <pc:docMk/>
          <pc:sldMk cId="1517422619" sldId="312"/>
        </pc:sldMkLst>
      </pc:sldChg>
      <pc:sldChg chg="modSp del mod ord">
        <pc:chgData name="Tomáš Plesník" userId="9fe2a9be-e34c-4e09-9488-9aa73257ef13" providerId="ADAL" clId="{DC9C7D1B-4498-7645-8A50-A9CFA613225D}" dt="2021-11-22T15:30:22.653" v="654" actId="2696"/>
        <pc:sldMkLst>
          <pc:docMk/>
          <pc:sldMk cId="3290217697" sldId="312"/>
        </pc:sldMkLst>
        <pc:spChg chg="mod">
          <ac:chgData name="Tomáš Plesník" userId="9fe2a9be-e34c-4e09-9488-9aa73257ef13" providerId="ADAL" clId="{DC9C7D1B-4498-7645-8A50-A9CFA613225D}" dt="2021-11-22T15:23:28.450" v="653" actId="6549"/>
          <ac:spMkLst>
            <pc:docMk/>
            <pc:sldMk cId="3290217697" sldId="312"/>
            <ac:spMk id="5" creationId="{16BCACA1-8877-B743-8B57-682579B96116}"/>
          </ac:spMkLst>
        </pc:spChg>
      </pc:sldChg>
      <pc:sldChg chg="addSp delSp modSp mod ord modNotesTx">
        <pc:chgData name="Tomáš Plesník" userId="9fe2a9be-e34c-4e09-9488-9aa73257ef13" providerId="ADAL" clId="{DC9C7D1B-4498-7645-8A50-A9CFA613225D}" dt="2021-11-23T22:42:09.266" v="4207" actId="27636"/>
        <pc:sldMkLst>
          <pc:docMk/>
          <pc:sldMk cId="3851677961" sldId="313"/>
        </pc:sldMkLst>
        <pc:spChg chg="mod">
          <ac:chgData name="Tomáš Plesník" userId="9fe2a9be-e34c-4e09-9488-9aa73257ef13" providerId="ADAL" clId="{DC9C7D1B-4498-7645-8A50-A9CFA613225D}" dt="2021-11-23T20:14:23.553" v="1909"/>
          <ac:spMkLst>
            <pc:docMk/>
            <pc:sldMk cId="3851677961" sldId="313"/>
            <ac:spMk id="4" creationId="{074AB7B7-F72E-6748-8AAF-96B42846C42A}"/>
          </ac:spMkLst>
        </pc:spChg>
        <pc:spChg chg="add del mod">
          <ac:chgData name="Tomáš Plesník" userId="9fe2a9be-e34c-4e09-9488-9aa73257ef13" providerId="ADAL" clId="{DC9C7D1B-4498-7645-8A50-A9CFA613225D}" dt="2021-11-23T22:42:09.266" v="4207" actId="27636"/>
          <ac:spMkLst>
            <pc:docMk/>
            <pc:sldMk cId="3851677961" sldId="313"/>
            <ac:spMk id="5" creationId="{ADEA006D-30E7-5046-BF6A-69B5866E6B82}"/>
          </ac:spMkLst>
        </pc:spChg>
        <pc:graphicFrameChg chg="add del mod">
          <ac:chgData name="Tomáš Plesník" userId="9fe2a9be-e34c-4e09-9488-9aa73257ef13" providerId="ADAL" clId="{DC9C7D1B-4498-7645-8A50-A9CFA613225D}" dt="2021-11-23T21:26:03.139" v="3066" actId="12084"/>
          <ac:graphicFrameMkLst>
            <pc:docMk/>
            <pc:sldMk cId="3851677961" sldId="313"/>
            <ac:graphicFrameMk id="6" creationId="{A811A191-3B9A-DE41-ACBD-CC6C0467AA21}"/>
          </ac:graphicFrameMkLst>
        </pc:graphicFrameChg>
        <pc:graphicFrameChg chg="add del mod">
          <ac:chgData name="Tomáš Plesník" userId="9fe2a9be-e34c-4e09-9488-9aa73257ef13" providerId="ADAL" clId="{DC9C7D1B-4498-7645-8A50-A9CFA613225D}" dt="2021-11-23T21:26:11.516" v="3068" actId="12084"/>
          <ac:graphicFrameMkLst>
            <pc:docMk/>
            <pc:sldMk cId="3851677961" sldId="313"/>
            <ac:graphicFrameMk id="7" creationId="{46C27D2B-B82D-4A44-B933-CF78120281A4}"/>
          </ac:graphicFrameMkLst>
        </pc:graphicFrameChg>
      </pc:sldChg>
      <pc:sldChg chg="modSp mod ord">
        <pc:chgData name="Tomáš Plesník" userId="9fe2a9be-e34c-4e09-9488-9aa73257ef13" providerId="ADAL" clId="{DC9C7D1B-4498-7645-8A50-A9CFA613225D}" dt="2021-11-23T23:09:32.933" v="4631" actId="12"/>
        <pc:sldMkLst>
          <pc:docMk/>
          <pc:sldMk cId="2475548760" sldId="316"/>
        </pc:sldMkLst>
        <pc:spChg chg="mod">
          <ac:chgData name="Tomáš Plesník" userId="9fe2a9be-e34c-4e09-9488-9aa73257ef13" providerId="ADAL" clId="{DC9C7D1B-4498-7645-8A50-A9CFA613225D}" dt="2021-11-22T14:55:26.789" v="47" actId="255"/>
          <ac:spMkLst>
            <pc:docMk/>
            <pc:sldMk cId="2475548760" sldId="316"/>
            <ac:spMk id="4" creationId="{B026BF70-4F94-4B3F-9A23-058636F5FA97}"/>
          </ac:spMkLst>
        </pc:spChg>
        <pc:spChg chg="mod">
          <ac:chgData name="Tomáš Plesník" userId="9fe2a9be-e34c-4e09-9488-9aa73257ef13" providerId="ADAL" clId="{DC9C7D1B-4498-7645-8A50-A9CFA613225D}" dt="2021-11-23T23:09:32.933" v="4631" actId="12"/>
          <ac:spMkLst>
            <pc:docMk/>
            <pc:sldMk cId="2475548760" sldId="316"/>
            <ac:spMk id="5" creationId="{7B63D235-D7F5-44C4-81A7-D9A38FC895FB}"/>
          </ac:spMkLst>
        </pc:spChg>
        <pc:picChg chg="mod">
          <ac:chgData name="Tomáš Plesník" userId="9fe2a9be-e34c-4e09-9488-9aa73257ef13" providerId="ADAL" clId="{DC9C7D1B-4498-7645-8A50-A9CFA613225D}" dt="2021-11-23T06:19:49.273" v="1720" actId="1076"/>
          <ac:picMkLst>
            <pc:docMk/>
            <pc:sldMk cId="2475548760" sldId="316"/>
            <ac:picMk id="8" creationId="{366F5980-B4FC-4618-9AF9-D917D11F75DF}"/>
          </ac:picMkLst>
        </pc:picChg>
      </pc:sldChg>
      <pc:sldChg chg="modSp mod ord">
        <pc:chgData name="Tomáš Plesník" userId="9fe2a9be-e34c-4e09-9488-9aa73257ef13" providerId="ADAL" clId="{DC9C7D1B-4498-7645-8A50-A9CFA613225D}" dt="2021-11-24T05:46:07.026" v="6071" actId="20577"/>
        <pc:sldMkLst>
          <pc:docMk/>
          <pc:sldMk cId="3232359704" sldId="317"/>
        </pc:sldMkLst>
        <pc:spChg chg="mod">
          <ac:chgData name="Tomáš Plesník" userId="9fe2a9be-e34c-4e09-9488-9aa73257ef13" providerId="ADAL" clId="{DC9C7D1B-4498-7645-8A50-A9CFA613225D}" dt="2021-11-22T14:55:20.500" v="46" actId="255"/>
          <ac:spMkLst>
            <pc:docMk/>
            <pc:sldMk cId="3232359704" sldId="317"/>
            <ac:spMk id="4" creationId="{B026BF70-4F94-4B3F-9A23-058636F5FA97}"/>
          </ac:spMkLst>
        </pc:spChg>
        <pc:spChg chg="mod">
          <ac:chgData name="Tomáš Plesník" userId="9fe2a9be-e34c-4e09-9488-9aa73257ef13" providerId="ADAL" clId="{DC9C7D1B-4498-7645-8A50-A9CFA613225D}" dt="2021-11-24T05:46:07.026" v="6071" actId="20577"/>
          <ac:spMkLst>
            <pc:docMk/>
            <pc:sldMk cId="3232359704" sldId="317"/>
            <ac:spMk id="5" creationId="{7B63D235-D7F5-44C4-81A7-D9A38FC895FB}"/>
          </ac:spMkLst>
        </pc:spChg>
        <pc:picChg chg="mod">
          <ac:chgData name="Tomáš Plesník" userId="9fe2a9be-e34c-4e09-9488-9aa73257ef13" providerId="ADAL" clId="{DC9C7D1B-4498-7645-8A50-A9CFA613225D}" dt="2021-11-23T06:20:23.750" v="1724" actId="1076"/>
          <ac:picMkLst>
            <pc:docMk/>
            <pc:sldMk cId="3232359704" sldId="317"/>
            <ac:picMk id="6" creationId="{A4CA3572-0D7F-45F1-B17C-DA0A28CE83AD}"/>
          </ac:picMkLst>
        </pc:picChg>
      </pc:sldChg>
      <pc:sldChg chg="modSp mod ord modNotesTx">
        <pc:chgData name="Tomáš Plesník" userId="9fe2a9be-e34c-4e09-9488-9aa73257ef13" providerId="ADAL" clId="{DC9C7D1B-4498-7645-8A50-A9CFA613225D}" dt="2021-11-24T00:08:19.868" v="5745" actId="20577"/>
        <pc:sldMkLst>
          <pc:docMk/>
          <pc:sldMk cId="2387812103" sldId="318"/>
        </pc:sldMkLst>
        <pc:spChg chg="mod">
          <ac:chgData name="Tomáš Plesník" userId="9fe2a9be-e34c-4e09-9488-9aa73257ef13" providerId="ADAL" clId="{DC9C7D1B-4498-7645-8A50-A9CFA613225D}" dt="2021-11-24T00:08:19.868" v="5745" actId="20577"/>
          <ac:spMkLst>
            <pc:docMk/>
            <pc:sldMk cId="2387812103" sldId="318"/>
            <ac:spMk id="5" creationId="{16BCACA1-8877-B743-8B57-682579B96116}"/>
          </ac:spMkLst>
        </pc:spChg>
      </pc:sldChg>
      <pc:sldChg chg="addSp delSp modSp mod modClrScheme chgLayout">
        <pc:chgData name="Tomáš Plesník" userId="9fe2a9be-e34c-4e09-9488-9aa73257ef13" providerId="ADAL" clId="{DC9C7D1B-4498-7645-8A50-A9CFA613225D}" dt="2021-11-24T09:03:12.463" v="11228" actId="113"/>
        <pc:sldMkLst>
          <pc:docMk/>
          <pc:sldMk cId="2166248878" sldId="319"/>
        </pc:sldMkLst>
        <pc:spChg chg="mod ord">
          <ac:chgData name="Tomáš Plesník" userId="9fe2a9be-e34c-4e09-9488-9aa73257ef13" providerId="ADAL" clId="{DC9C7D1B-4498-7645-8A50-A9CFA613225D}" dt="2021-11-24T07:04:45.141" v="7248" actId="700"/>
          <ac:spMkLst>
            <pc:docMk/>
            <pc:sldMk cId="2166248878" sldId="319"/>
            <ac:spMk id="2" creationId="{9D3729FB-627C-4F49-A81D-5D969140D713}"/>
          </ac:spMkLst>
        </pc:spChg>
        <pc:spChg chg="mod ord">
          <ac:chgData name="Tomáš Plesník" userId="9fe2a9be-e34c-4e09-9488-9aa73257ef13" providerId="ADAL" clId="{DC9C7D1B-4498-7645-8A50-A9CFA613225D}" dt="2021-11-24T09:03:12.463" v="11228" actId="113"/>
          <ac:spMkLst>
            <pc:docMk/>
            <pc:sldMk cId="2166248878" sldId="319"/>
            <ac:spMk id="3" creationId="{4C8F2744-D1A6-48F6-B7FC-E018F16D1CDA}"/>
          </ac:spMkLst>
        </pc:spChg>
        <pc:spChg chg="add mod ord">
          <ac:chgData name="Tomáš Plesník" userId="9fe2a9be-e34c-4e09-9488-9aa73257ef13" providerId="ADAL" clId="{DC9C7D1B-4498-7645-8A50-A9CFA613225D}" dt="2021-11-24T07:04:50.612" v="7250" actId="20577"/>
          <ac:spMkLst>
            <pc:docMk/>
            <pc:sldMk cId="2166248878" sldId="319"/>
            <ac:spMk id="4" creationId="{B6D24288-5BF9-2F46-BA15-8B7993D62D43}"/>
          </ac:spMkLst>
        </pc:spChg>
        <pc:spChg chg="del">
          <ac:chgData name="Tomáš Plesník" userId="9fe2a9be-e34c-4e09-9488-9aa73257ef13" providerId="ADAL" clId="{DC9C7D1B-4498-7645-8A50-A9CFA613225D}" dt="2021-11-24T07:04:54.009" v="7251" actId="478"/>
          <ac:spMkLst>
            <pc:docMk/>
            <pc:sldMk cId="2166248878" sldId="319"/>
            <ac:spMk id="5" creationId="{482A5D25-4081-43A9-8A8D-9EF6D1ABDB10}"/>
          </ac:spMkLst>
        </pc:spChg>
        <pc:spChg chg="mod ord">
          <ac:chgData name="Tomáš Plesník" userId="9fe2a9be-e34c-4e09-9488-9aa73257ef13" providerId="ADAL" clId="{DC9C7D1B-4498-7645-8A50-A9CFA613225D}" dt="2021-11-24T07:04:45.141" v="7248" actId="700"/>
          <ac:spMkLst>
            <pc:docMk/>
            <pc:sldMk cId="2166248878" sldId="319"/>
            <ac:spMk id="6" creationId="{2348BFCB-4F26-41D5-905A-CE831D041F5F}"/>
          </ac:spMkLst>
        </pc:spChg>
      </pc:sldChg>
      <pc:sldChg chg="addSp delSp modSp mod modClrScheme chgLayout">
        <pc:chgData name="Tomáš Plesník" userId="9fe2a9be-e34c-4e09-9488-9aa73257ef13" providerId="ADAL" clId="{DC9C7D1B-4498-7645-8A50-A9CFA613225D}" dt="2021-11-24T06:46:18.097" v="6876" actId="5793"/>
        <pc:sldMkLst>
          <pc:docMk/>
          <pc:sldMk cId="4158454656" sldId="320"/>
        </pc:sldMkLst>
        <pc:spChg chg="mod ord">
          <ac:chgData name="Tomáš Plesník" userId="9fe2a9be-e34c-4e09-9488-9aa73257ef13" providerId="ADAL" clId="{DC9C7D1B-4498-7645-8A50-A9CFA613225D}" dt="2021-11-24T06:45:23.521" v="6861" actId="700"/>
          <ac:spMkLst>
            <pc:docMk/>
            <pc:sldMk cId="4158454656" sldId="320"/>
            <ac:spMk id="2" creationId="{9D3729FB-627C-4F49-A81D-5D969140D713}"/>
          </ac:spMkLst>
        </pc:spChg>
        <pc:spChg chg="mod ord">
          <ac:chgData name="Tomáš Plesník" userId="9fe2a9be-e34c-4e09-9488-9aa73257ef13" providerId="ADAL" clId="{DC9C7D1B-4498-7645-8A50-A9CFA613225D}" dt="2021-11-24T06:46:18.097" v="6876" actId="5793"/>
          <ac:spMkLst>
            <pc:docMk/>
            <pc:sldMk cId="4158454656" sldId="320"/>
            <ac:spMk id="3" creationId="{4C8F2744-D1A6-48F6-B7FC-E018F16D1CDA}"/>
          </ac:spMkLst>
        </pc:spChg>
        <pc:spChg chg="del">
          <ac:chgData name="Tomáš Plesník" userId="9fe2a9be-e34c-4e09-9488-9aa73257ef13" providerId="ADAL" clId="{DC9C7D1B-4498-7645-8A50-A9CFA613225D}" dt="2021-11-24T06:45:28.822" v="6863" actId="478"/>
          <ac:spMkLst>
            <pc:docMk/>
            <pc:sldMk cId="4158454656" sldId="320"/>
            <ac:spMk id="5" creationId="{482A5D25-4081-43A9-8A8D-9EF6D1ABDB10}"/>
          </ac:spMkLst>
        </pc:spChg>
        <pc:spChg chg="mod ord">
          <ac:chgData name="Tomáš Plesník" userId="9fe2a9be-e34c-4e09-9488-9aa73257ef13" providerId="ADAL" clId="{DC9C7D1B-4498-7645-8A50-A9CFA613225D}" dt="2021-11-24T06:45:23.521" v="6861" actId="700"/>
          <ac:spMkLst>
            <pc:docMk/>
            <pc:sldMk cId="4158454656" sldId="320"/>
            <ac:spMk id="6" creationId="{2348BFCB-4F26-41D5-905A-CE831D041F5F}"/>
          </ac:spMkLst>
        </pc:spChg>
        <pc:spChg chg="mod">
          <ac:chgData name="Tomáš Plesník" userId="9fe2a9be-e34c-4e09-9488-9aa73257ef13" providerId="ADAL" clId="{DC9C7D1B-4498-7645-8A50-A9CFA613225D}" dt="2021-11-24T06:46:13.631" v="6873" actId="20577"/>
          <ac:spMkLst>
            <pc:docMk/>
            <pc:sldMk cId="4158454656" sldId="320"/>
            <ac:spMk id="7" creationId="{31A0FB2B-3136-47E3-82D1-0884EEF1F7B2}"/>
          </ac:spMkLst>
        </pc:spChg>
        <pc:spChg chg="add mod ord">
          <ac:chgData name="Tomáš Plesník" userId="9fe2a9be-e34c-4e09-9488-9aa73257ef13" providerId="ADAL" clId="{DC9C7D1B-4498-7645-8A50-A9CFA613225D}" dt="2021-11-24T06:45:25.450" v="6862"/>
          <ac:spMkLst>
            <pc:docMk/>
            <pc:sldMk cId="4158454656" sldId="320"/>
            <ac:spMk id="8" creationId="{08A28BDE-B473-EC44-9CE2-0339E4B53025}"/>
          </ac:spMkLst>
        </pc:spChg>
      </pc:sldChg>
      <pc:sldChg chg="addSp delSp modSp mod modClrScheme chgLayout modNotesTx">
        <pc:chgData name="Tomáš Plesník" userId="9fe2a9be-e34c-4e09-9488-9aa73257ef13" providerId="ADAL" clId="{DC9C7D1B-4498-7645-8A50-A9CFA613225D}" dt="2021-11-24T08:54:12.769" v="10871" actId="27636"/>
        <pc:sldMkLst>
          <pc:docMk/>
          <pc:sldMk cId="2820592498" sldId="321"/>
        </pc:sldMkLst>
        <pc:spChg chg="mod ord">
          <ac:chgData name="Tomáš Plesník" userId="9fe2a9be-e34c-4e09-9488-9aa73257ef13" providerId="ADAL" clId="{DC9C7D1B-4498-7645-8A50-A9CFA613225D}" dt="2021-11-24T06:45:05.746" v="6858" actId="700"/>
          <ac:spMkLst>
            <pc:docMk/>
            <pc:sldMk cId="2820592498" sldId="321"/>
            <ac:spMk id="2" creationId="{9D3729FB-627C-4F49-A81D-5D969140D713}"/>
          </ac:spMkLst>
        </pc:spChg>
        <pc:spChg chg="mod ord">
          <ac:chgData name="Tomáš Plesník" userId="9fe2a9be-e34c-4e09-9488-9aa73257ef13" providerId="ADAL" clId="{DC9C7D1B-4498-7645-8A50-A9CFA613225D}" dt="2021-11-24T08:54:12.769" v="10871" actId="27636"/>
          <ac:spMkLst>
            <pc:docMk/>
            <pc:sldMk cId="2820592498" sldId="321"/>
            <ac:spMk id="3" creationId="{4C8F2744-D1A6-48F6-B7FC-E018F16D1CDA}"/>
          </ac:spMkLst>
        </pc:spChg>
        <pc:spChg chg="add mod ord">
          <ac:chgData name="Tomáš Plesník" userId="9fe2a9be-e34c-4e09-9488-9aa73257ef13" providerId="ADAL" clId="{DC9C7D1B-4498-7645-8A50-A9CFA613225D}" dt="2021-11-24T06:45:14.360" v="6860"/>
          <ac:spMkLst>
            <pc:docMk/>
            <pc:sldMk cId="2820592498" sldId="321"/>
            <ac:spMk id="4" creationId="{4D4D54F3-CAC7-0440-B458-464DF2107784}"/>
          </ac:spMkLst>
        </pc:spChg>
        <pc:spChg chg="del">
          <ac:chgData name="Tomáš Plesník" userId="9fe2a9be-e34c-4e09-9488-9aa73257ef13" providerId="ADAL" clId="{DC9C7D1B-4498-7645-8A50-A9CFA613225D}" dt="2021-11-24T06:45:09.280" v="6859" actId="478"/>
          <ac:spMkLst>
            <pc:docMk/>
            <pc:sldMk cId="2820592498" sldId="321"/>
            <ac:spMk id="5" creationId="{482A5D25-4081-43A9-8A8D-9EF6D1ABDB10}"/>
          </ac:spMkLst>
        </pc:spChg>
        <pc:spChg chg="mod ord">
          <ac:chgData name="Tomáš Plesník" userId="9fe2a9be-e34c-4e09-9488-9aa73257ef13" providerId="ADAL" clId="{DC9C7D1B-4498-7645-8A50-A9CFA613225D}" dt="2021-11-24T06:45:05.746" v="6858" actId="700"/>
          <ac:spMkLst>
            <pc:docMk/>
            <pc:sldMk cId="2820592498" sldId="321"/>
            <ac:spMk id="6" creationId="{2348BFCB-4F26-41D5-905A-CE831D041F5F}"/>
          </ac:spMkLst>
        </pc:spChg>
      </pc:sldChg>
      <pc:sldChg chg="addSp delSp modSp mod modClrScheme chgLayout">
        <pc:chgData name="Tomáš Plesník" userId="9fe2a9be-e34c-4e09-9488-9aa73257ef13" providerId="ADAL" clId="{DC9C7D1B-4498-7645-8A50-A9CFA613225D}" dt="2021-11-24T09:07:06.008" v="11460" actId="20577"/>
        <pc:sldMkLst>
          <pc:docMk/>
          <pc:sldMk cId="1733555817" sldId="323"/>
        </pc:sldMkLst>
        <pc:spChg chg="mod ord">
          <ac:chgData name="Tomáš Plesník" userId="9fe2a9be-e34c-4e09-9488-9aa73257ef13" providerId="ADAL" clId="{DC9C7D1B-4498-7645-8A50-A9CFA613225D}" dt="2021-11-24T06:47:14.268" v="6884" actId="700"/>
          <ac:spMkLst>
            <pc:docMk/>
            <pc:sldMk cId="1733555817" sldId="323"/>
            <ac:spMk id="2" creationId="{9D3729FB-627C-4F49-A81D-5D969140D713}"/>
          </ac:spMkLst>
        </pc:spChg>
        <pc:spChg chg="mod ord">
          <ac:chgData name="Tomáš Plesník" userId="9fe2a9be-e34c-4e09-9488-9aa73257ef13" providerId="ADAL" clId="{DC9C7D1B-4498-7645-8A50-A9CFA613225D}" dt="2021-11-24T09:07:06.008" v="11460" actId="20577"/>
          <ac:spMkLst>
            <pc:docMk/>
            <pc:sldMk cId="1733555817" sldId="323"/>
            <ac:spMk id="3" creationId="{4C8F2744-D1A6-48F6-B7FC-E018F16D1CDA}"/>
          </ac:spMkLst>
        </pc:spChg>
        <pc:spChg chg="add mod ord">
          <ac:chgData name="Tomáš Plesník" userId="9fe2a9be-e34c-4e09-9488-9aa73257ef13" providerId="ADAL" clId="{DC9C7D1B-4498-7645-8A50-A9CFA613225D}" dt="2021-11-24T06:47:21.671" v="6886" actId="20577"/>
          <ac:spMkLst>
            <pc:docMk/>
            <pc:sldMk cId="1733555817" sldId="323"/>
            <ac:spMk id="4" creationId="{B589D712-E151-0A4A-B080-F67BBF765503}"/>
          </ac:spMkLst>
        </pc:spChg>
        <pc:spChg chg="del">
          <ac:chgData name="Tomáš Plesník" userId="9fe2a9be-e34c-4e09-9488-9aa73257ef13" providerId="ADAL" clId="{DC9C7D1B-4498-7645-8A50-A9CFA613225D}" dt="2021-11-24T06:47:23.841" v="6887" actId="478"/>
          <ac:spMkLst>
            <pc:docMk/>
            <pc:sldMk cId="1733555817" sldId="323"/>
            <ac:spMk id="5" creationId="{482A5D25-4081-43A9-8A8D-9EF6D1ABDB10}"/>
          </ac:spMkLst>
        </pc:spChg>
        <pc:spChg chg="mod ord">
          <ac:chgData name="Tomáš Plesník" userId="9fe2a9be-e34c-4e09-9488-9aa73257ef13" providerId="ADAL" clId="{DC9C7D1B-4498-7645-8A50-A9CFA613225D}" dt="2021-11-24T06:47:14.268" v="6884" actId="700"/>
          <ac:spMkLst>
            <pc:docMk/>
            <pc:sldMk cId="1733555817" sldId="323"/>
            <ac:spMk id="6" creationId="{2348BFCB-4F26-41D5-905A-CE831D041F5F}"/>
          </ac:spMkLst>
        </pc:spChg>
      </pc:sldChg>
      <pc:sldChg chg="del">
        <pc:chgData name="Tomáš Plesník" userId="9fe2a9be-e34c-4e09-9488-9aa73257ef13" providerId="ADAL" clId="{DC9C7D1B-4498-7645-8A50-A9CFA613225D}" dt="2021-11-22T17:13:09.588" v="1709" actId="2696"/>
        <pc:sldMkLst>
          <pc:docMk/>
          <pc:sldMk cId="985805689" sldId="324"/>
        </pc:sldMkLst>
      </pc:sldChg>
      <pc:sldChg chg="add">
        <pc:chgData name="Tomáš Plesník" userId="9fe2a9be-e34c-4e09-9488-9aa73257ef13" providerId="ADAL" clId="{DC9C7D1B-4498-7645-8A50-A9CFA613225D}" dt="2021-11-22T17:13:17.141" v="1710"/>
        <pc:sldMkLst>
          <pc:docMk/>
          <pc:sldMk cId="2602386015" sldId="324"/>
        </pc:sldMkLst>
      </pc:sldChg>
      <pc:sldChg chg="addSp delSp modSp mod modClrScheme chgLayout">
        <pc:chgData name="Tomáš Plesník" userId="9fe2a9be-e34c-4e09-9488-9aa73257ef13" providerId="ADAL" clId="{DC9C7D1B-4498-7645-8A50-A9CFA613225D}" dt="2021-11-24T07:15:46.018" v="7537" actId="20577"/>
        <pc:sldMkLst>
          <pc:docMk/>
          <pc:sldMk cId="3671977694" sldId="326"/>
        </pc:sldMkLst>
        <pc:spChg chg="mod ord">
          <ac:chgData name="Tomáš Plesník" userId="9fe2a9be-e34c-4e09-9488-9aa73257ef13" providerId="ADAL" clId="{DC9C7D1B-4498-7645-8A50-A9CFA613225D}" dt="2021-11-24T07:00:31.815" v="7235" actId="700"/>
          <ac:spMkLst>
            <pc:docMk/>
            <pc:sldMk cId="3671977694" sldId="326"/>
            <ac:spMk id="2" creationId="{E807C2CC-471C-4298-A414-EB337293FD21}"/>
          </ac:spMkLst>
        </pc:spChg>
        <pc:spChg chg="add del mod">
          <ac:chgData name="Tomáš Plesník" userId="9fe2a9be-e34c-4e09-9488-9aa73257ef13" providerId="ADAL" clId="{DC9C7D1B-4498-7645-8A50-A9CFA613225D}" dt="2021-11-24T07:15:31.730" v="7529" actId="478"/>
          <ac:spMkLst>
            <pc:docMk/>
            <pc:sldMk cId="3671977694" sldId="326"/>
            <ac:spMk id="3" creationId="{266A1A26-8F5A-E644-8659-A4801ABBE42F}"/>
          </ac:spMkLst>
        </pc:spChg>
        <pc:spChg chg="mod ord">
          <ac:chgData name="Tomáš Plesník" userId="9fe2a9be-e34c-4e09-9488-9aa73257ef13" providerId="ADAL" clId="{DC9C7D1B-4498-7645-8A50-A9CFA613225D}" dt="2021-11-24T07:00:31.815" v="7235" actId="700"/>
          <ac:spMkLst>
            <pc:docMk/>
            <pc:sldMk cId="3671977694" sldId="326"/>
            <ac:spMk id="6" creationId="{8F579665-489F-42DE-9292-1B3E1478C44A}"/>
          </ac:spMkLst>
        </pc:spChg>
        <pc:spChg chg="mod ord">
          <ac:chgData name="Tomáš Plesník" userId="9fe2a9be-e34c-4e09-9488-9aa73257ef13" providerId="ADAL" clId="{DC9C7D1B-4498-7645-8A50-A9CFA613225D}" dt="2021-11-24T07:00:31.815" v="7235" actId="700"/>
          <ac:spMkLst>
            <pc:docMk/>
            <pc:sldMk cId="3671977694" sldId="326"/>
            <ac:spMk id="12" creationId="{C9DBF1C3-D535-4171-9449-43E0BC2B07AA}"/>
          </ac:spMkLst>
        </pc:spChg>
        <pc:spChg chg="mod ord">
          <ac:chgData name="Tomáš Plesník" userId="9fe2a9be-e34c-4e09-9488-9aa73257ef13" providerId="ADAL" clId="{DC9C7D1B-4498-7645-8A50-A9CFA613225D}" dt="2021-11-24T07:15:46.018" v="7537" actId="20577"/>
          <ac:spMkLst>
            <pc:docMk/>
            <pc:sldMk cId="3671977694" sldId="326"/>
            <ac:spMk id="14" creationId="{407DD575-7AC5-44C8-AE1F-F9F62BE92F84}"/>
          </ac:spMkLst>
        </pc:spChg>
        <pc:picChg chg="mod ord">
          <ac:chgData name="Tomáš Plesník" userId="9fe2a9be-e34c-4e09-9488-9aa73257ef13" providerId="ADAL" clId="{DC9C7D1B-4498-7645-8A50-A9CFA613225D}" dt="2021-11-24T07:01:02.938" v="7242" actId="1076"/>
          <ac:picMkLst>
            <pc:docMk/>
            <pc:sldMk cId="3671977694" sldId="326"/>
            <ac:picMk id="10" creationId="{E9591E5D-6C73-46E5-AE03-0EE2607233C9}"/>
          </ac:picMkLst>
        </pc:picChg>
      </pc:sldChg>
      <pc:sldChg chg="del">
        <pc:chgData name="Tomáš Plesník" userId="9fe2a9be-e34c-4e09-9488-9aa73257ef13" providerId="ADAL" clId="{DC9C7D1B-4498-7645-8A50-A9CFA613225D}" dt="2021-11-22T17:13:09.588" v="1709" actId="2696"/>
        <pc:sldMkLst>
          <pc:docMk/>
          <pc:sldMk cId="1528454507" sldId="327"/>
        </pc:sldMkLst>
      </pc:sldChg>
      <pc:sldChg chg="add">
        <pc:chgData name="Tomáš Plesník" userId="9fe2a9be-e34c-4e09-9488-9aa73257ef13" providerId="ADAL" clId="{DC9C7D1B-4498-7645-8A50-A9CFA613225D}" dt="2021-11-22T17:13:17.141" v="1710"/>
        <pc:sldMkLst>
          <pc:docMk/>
          <pc:sldMk cId="2714277004" sldId="327"/>
        </pc:sldMkLst>
      </pc:sldChg>
      <pc:sldChg chg="del">
        <pc:chgData name="Tomáš Plesník" userId="9fe2a9be-e34c-4e09-9488-9aa73257ef13" providerId="ADAL" clId="{DC9C7D1B-4498-7645-8A50-A9CFA613225D}" dt="2021-11-22T17:13:09.588" v="1709" actId="2696"/>
        <pc:sldMkLst>
          <pc:docMk/>
          <pc:sldMk cId="1682417898" sldId="328"/>
        </pc:sldMkLst>
      </pc:sldChg>
      <pc:sldChg chg="add">
        <pc:chgData name="Tomáš Plesník" userId="9fe2a9be-e34c-4e09-9488-9aa73257ef13" providerId="ADAL" clId="{DC9C7D1B-4498-7645-8A50-A9CFA613225D}" dt="2021-11-22T17:13:17.141" v="1710"/>
        <pc:sldMkLst>
          <pc:docMk/>
          <pc:sldMk cId="3559929225" sldId="328"/>
        </pc:sldMkLst>
      </pc:sldChg>
      <pc:sldChg chg="del">
        <pc:chgData name="Tomáš Plesník" userId="9fe2a9be-e34c-4e09-9488-9aa73257ef13" providerId="ADAL" clId="{DC9C7D1B-4498-7645-8A50-A9CFA613225D}" dt="2021-11-22T17:13:09.588" v="1709" actId="2696"/>
        <pc:sldMkLst>
          <pc:docMk/>
          <pc:sldMk cId="486778494" sldId="329"/>
        </pc:sldMkLst>
      </pc:sldChg>
      <pc:sldChg chg="add">
        <pc:chgData name="Tomáš Plesník" userId="9fe2a9be-e34c-4e09-9488-9aa73257ef13" providerId="ADAL" clId="{DC9C7D1B-4498-7645-8A50-A9CFA613225D}" dt="2021-11-22T17:13:17.141" v="1710"/>
        <pc:sldMkLst>
          <pc:docMk/>
          <pc:sldMk cId="1990264099" sldId="329"/>
        </pc:sldMkLst>
      </pc:sldChg>
      <pc:sldChg chg="add">
        <pc:chgData name="Tomáš Plesník" userId="9fe2a9be-e34c-4e09-9488-9aa73257ef13" providerId="ADAL" clId="{DC9C7D1B-4498-7645-8A50-A9CFA613225D}" dt="2021-11-22T17:13:17.141" v="1710"/>
        <pc:sldMkLst>
          <pc:docMk/>
          <pc:sldMk cId="1573799319" sldId="330"/>
        </pc:sldMkLst>
      </pc:sldChg>
      <pc:sldChg chg="del">
        <pc:chgData name="Tomáš Plesník" userId="9fe2a9be-e34c-4e09-9488-9aa73257ef13" providerId="ADAL" clId="{DC9C7D1B-4498-7645-8A50-A9CFA613225D}" dt="2021-11-22T17:13:09.588" v="1709" actId="2696"/>
        <pc:sldMkLst>
          <pc:docMk/>
          <pc:sldMk cId="2777734910" sldId="330"/>
        </pc:sldMkLst>
      </pc:sldChg>
      <pc:sldChg chg="del">
        <pc:chgData name="Tomáš Plesník" userId="9fe2a9be-e34c-4e09-9488-9aa73257ef13" providerId="ADAL" clId="{DC9C7D1B-4498-7645-8A50-A9CFA613225D}" dt="2021-11-23T23:31:13.304" v="5122" actId="2696"/>
        <pc:sldMkLst>
          <pc:docMk/>
          <pc:sldMk cId="2960946931" sldId="331"/>
        </pc:sldMkLst>
      </pc:sldChg>
      <pc:sldChg chg="add">
        <pc:chgData name="Tomáš Plesník" userId="9fe2a9be-e34c-4e09-9488-9aa73257ef13" providerId="ADAL" clId="{DC9C7D1B-4498-7645-8A50-A9CFA613225D}" dt="2021-11-22T15:46:38.274" v="809"/>
        <pc:sldMkLst>
          <pc:docMk/>
          <pc:sldMk cId="362963852" sldId="332"/>
        </pc:sldMkLst>
      </pc:sldChg>
      <pc:sldChg chg="del">
        <pc:chgData name="Tomáš Plesník" userId="9fe2a9be-e34c-4e09-9488-9aa73257ef13" providerId="ADAL" clId="{DC9C7D1B-4498-7645-8A50-A9CFA613225D}" dt="2021-11-22T15:46:26.789" v="808" actId="2696"/>
        <pc:sldMkLst>
          <pc:docMk/>
          <pc:sldMk cId="2889137259" sldId="332"/>
        </pc:sldMkLst>
      </pc:sldChg>
      <pc:sldChg chg="delSp modSp mod">
        <pc:chgData name="Tomáš Plesník" userId="9fe2a9be-e34c-4e09-9488-9aa73257ef13" providerId="ADAL" clId="{DC9C7D1B-4498-7645-8A50-A9CFA613225D}" dt="2021-11-22T15:50:56.505" v="839" actId="478"/>
        <pc:sldMkLst>
          <pc:docMk/>
          <pc:sldMk cId="3552862332" sldId="333"/>
        </pc:sldMkLst>
        <pc:spChg chg="del mod">
          <ac:chgData name="Tomáš Plesník" userId="9fe2a9be-e34c-4e09-9488-9aa73257ef13" providerId="ADAL" clId="{DC9C7D1B-4498-7645-8A50-A9CFA613225D}" dt="2021-11-22T15:50:56.505" v="839" actId="478"/>
          <ac:spMkLst>
            <pc:docMk/>
            <pc:sldMk cId="3552862332" sldId="333"/>
            <ac:spMk id="5" creationId="{63E81682-8C56-4222-9378-74CDA7131F9F}"/>
          </ac:spMkLst>
        </pc:spChg>
      </pc:sldChg>
      <pc:sldChg chg="modSp add mod modNotesTx">
        <pc:chgData name="Tomáš Plesník" userId="9fe2a9be-e34c-4e09-9488-9aa73257ef13" providerId="ADAL" clId="{DC9C7D1B-4498-7645-8A50-A9CFA613225D}" dt="2021-11-23T23:09:51.124" v="4633" actId="12"/>
        <pc:sldMkLst>
          <pc:docMk/>
          <pc:sldMk cId="2730480788" sldId="356"/>
        </pc:sldMkLst>
        <pc:spChg chg="mod">
          <ac:chgData name="Tomáš Plesník" userId="9fe2a9be-e34c-4e09-9488-9aa73257ef13" providerId="ADAL" clId="{DC9C7D1B-4498-7645-8A50-A9CFA613225D}" dt="2021-11-23T23:09:51.124" v="4633" actId="12"/>
          <ac:spMkLst>
            <pc:docMk/>
            <pc:sldMk cId="2730480788" sldId="356"/>
            <ac:spMk id="5" creationId="{ADEA006D-30E7-5046-BF6A-69B5866E6B82}"/>
          </ac:spMkLst>
        </pc:spChg>
      </pc:sldChg>
      <pc:sldChg chg="modSp add mod modNotesTx">
        <pc:chgData name="Tomáš Plesník" userId="9fe2a9be-e34c-4e09-9488-9aa73257ef13" providerId="ADAL" clId="{DC9C7D1B-4498-7645-8A50-A9CFA613225D}" dt="2021-11-23T23:41:28.442" v="5227" actId="20577"/>
        <pc:sldMkLst>
          <pc:docMk/>
          <pc:sldMk cId="2126325023" sldId="357"/>
        </pc:sldMkLst>
        <pc:spChg chg="mod">
          <ac:chgData name="Tomáš Plesník" userId="9fe2a9be-e34c-4e09-9488-9aa73257ef13" providerId="ADAL" clId="{DC9C7D1B-4498-7645-8A50-A9CFA613225D}" dt="2021-11-23T23:41:28.442" v="5227" actId="20577"/>
          <ac:spMkLst>
            <pc:docMk/>
            <pc:sldMk cId="2126325023" sldId="357"/>
            <ac:spMk id="5" creationId="{BDA74EBB-06F9-2F42-BBA7-49358111EC86}"/>
          </ac:spMkLst>
        </pc:spChg>
      </pc:sldChg>
      <pc:sldChg chg="modSp add mod modNotesTx">
        <pc:chgData name="Tomáš Plesník" userId="9fe2a9be-e34c-4e09-9488-9aa73257ef13" providerId="ADAL" clId="{DC9C7D1B-4498-7645-8A50-A9CFA613225D}" dt="2021-11-22T15:54:25.965" v="998" actId="20577"/>
        <pc:sldMkLst>
          <pc:docMk/>
          <pc:sldMk cId="1509270279" sldId="358"/>
        </pc:sldMkLst>
        <pc:spChg chg="mod">
          <ac:chgData name="Tomáš Plesník" userId="9fe2a9be-e34c-4e09-9488-9aa73257ef13" providerId="ADAL" clId="{DC9C7D1B-4498-7645-8A50-A9CFA613225D}" dt="2021-11-22T15:53:35.933" v="926" actId="20577"/>
          <ac:spMkLst>
            <pc:docMk/>
            <pc:sldMk cId="1509270279" sldId="358"/>
            <ac:spMk id="5" creationId="{16BCACA1-8877-B743-8B57-682579B96116}"/>
          </ac:spMkLst>
        </pc:spChg>
      </pc:sldChg>
      <pc:sldChg chg="delSp modSp add del mod">
        <pc:chgData name="Tomáš Plesník" userId="9fe2a9be-e34c-4e09-9488-9aa73257ef13" providerId="ADAL" clId="{DC9C7D1B-4498-7645-8A50-A9CFA613225D}" dt="2021-11-22T16:01:35.431" v="1130" actId="2696"/>
        <pc:sldMkLst>
          <pc:docMk/>
          <pc:sldMk cId="1631230124" sldId="359"/>
        </pc:sldMkLst>
        <pc:spChg chg="mod">
          <ac:chgData name="Tomáš Plesník" userId="9fe2a9be-e34c-4e09-9488-9aa73257ef13" providerId="ADAL" clId="{DC9C7D1B-4498-7645-8A50-A9CFA613225D}" dt="2021-11-22T15:59:28.931" v="1128" actId="20577"/>
          <ac:spMkLst>
            <pc:docMk/>
            <pc:sldMk cId="1631230124" sldId="359"/>
            <ac:spMk id="5" creationId="{7B63D235-D7F5-44C4-81A7-D9A38FC895FB}"/>
          </ac:spMkLst>
        </pc:spChg>
        <pc:picChg chg="del">
          <ac:chgData name="Tomáš Plesník" userId="9fe2a9be-e34c-4e09-9488-9aa73257ef13" providerId="ADAL" clId="{DC9C7D1B-4498-7645-8A50-A9CFA613225D}" dt="2021-11-22T15:59:33.047" v="1129" actId="478"/>
          <ac:picMkLst>
            <pc:docMk/>
            <pc:sldMk cId="1631230124" sldId="359"/>
            <ac:picMk id="11" creationId="{8E09219A-D998-3A43-A1A9-B451F8BF7755}"/>
          </ac:picMkLst>
        </pc:picChg>
      </pc:sldChg>
      <pc:sldChg chg="add">
        <pc:chgData name="Tomáš Plesník" userId="9fe2a9be-e34c-4e09-9488-9aa73257ef13" providerId="ADAL" clId="{DC9C7D1B-4498-7645-8A50-A9CFA613225D}" dt="2021-11-22T17:14:20.716" v="1711"/>
        <pc:sldMkLst>
          <pc:docMk/>
          <pc:sldMk cId="4292417584" sldId="359"/>
        </pc:sldMkLst>
      </pc:sldChg>
      <pc:sldChg chg="modSp add mod">
        <pc:chgData name="Tomáš Plesník" userId="9fe2a9be-e34c-4e09-9488-9aa73257ef13" providerId="ADAL" clId="{DC9C7D1B-4498-7645-8A50-A9CFA613225D}" dt="2021-11-23T22:00:37.353" v="3372" actId="20577"/>
        <pc:sldMkLst>
          <pc:docMk/>
          <pc:sldMk cId="1357039837" sldId="360"/>
        </pc:sldMkLst>
        <pc:spChg chg="mod">
          <ac:chgData name="Tomáš Plesník" userId="9fe2a9be-e34c-4e09-9488-9aa73257ef13" providerId="ADAL" clId="{DC9C7D1B-4498-7645-8A50-A9CFA613225D}" dt="2021-11-23T20:56:37.491" v="2071" actId="20577"/>
          <ac:spMkLst>
            <pc:docMk/>
            <pc:sldMk cId="1357039837" sldId="360"/>
            <ac:spMk id="4" creationId="{074AB7B7-F72E-6748-8AAF-96B42846C42A}"/>
          </ac:spMkLst>
        </pc:spChg>
        <pc:spChg chg="mod">
          <ac:chgData name="Tomáš Plesník" userId="9fe2a9be-e34c-4e09-9488-9aa73257ef13" providerId="ADAL" clId="{DC9C7D1B-4498-7645-8A50-A9CFA613225D}" dt="2021-11-23T22:00:37.353" v="3372" actId="20577"/>
          <ac:spMkLst>
            <pc:docMk/>
            <pc:sldMk cId="1357039837" sldId="360"/>
            <ac:spMk id="5" creationId="{ADEA006D-30E7-5046-BF6A-69B5866E6B82}"/>
          </ac:spMkLst>
        </pc:spChg>
      </pc:sldChg>
      <pc:sldChg chg="add del">
        <pc:chgData name="Tomáš Plesník" userId="9fe2a9be-e34c-4e09-9488-9aa73257ef13" providerId="ADAL" clId="{DC9C7D1B-4498-7645-8A50-A9CFA613225D}" dt="2021-11-23T20:15:02.065" v="1923" actId="2890"/>
        <pc:sldMkLst>
          <pc:docMk/>
          <pc:sldMk cId="525693806" sldId="361"/>
        </pc:sldMkLst>
      </pc:sldChg>
      <pc:sldChg chg="addSp delSp modSp add mod modNotesTx">
        <pc:chgData name="Tomáš Plesník" userId="9fe2a9be-e34c-4e09-9488-9aa73257ef13" providerId="ADAL" clId="{DC9C7D1B-4498-7645-8A50-A9CFA613225D}" dt="2021-11-24T08:21:05.363" v="9129" actId="113"/>
        <pc:sldMkLst>
          <pc:docMk/>
          <pc:sldMk cId="1351045705" sldId="361"/>
        </pc:sldMkLst>
        <pc:spChg chg="mod">
          <ac:chgData name="Tomáš Plesník" userId="9fe2a9be-e34c-4e09-9488-9aa73257ef13" providerId="ADAL" clId="{DC9C7D1B-4498-7645-8A50-A9CFA613225D}" dt="2021-11-23T20:56:43.793" v="2079" actId="20577"/>
          <ac:spMkLst>
            <pc:docMk/>
            <pc:sldMk cId="1351045705" sldId="361"/>
            <ac:spMk id="4" creationId="{074AB7B7-F72E-6748-8AAF-96B42846C42A}"/>
          </ac:spMkLst>
        </pc:spChg>
        <pc:spChg chg="mod">
          <ac:chgData name="Tomáš Plesník" userId="9fe2a9be-e34c-4e09-9488-9aa73257ef13" providerId="ADAL" clId="{DC9C7D1B-4498-7645-8A50-A9CFA613225D}" dt="2021-11-24T08:21:05.363" v="9129" actId="113"/>
          <ac:spMkLst>
            <pc:docMk/>
            <pc:sldMk cId="1351045705" sldId="361"/>
            <ac:spMk id="5" creationId="{ADEA006D-30E7-5046-BF6A-69B5866E6B82}"/>
          </ac:spMkLst>
        </pc:spChg>
        <pc:cxnChg chg="add del">
          <ac:chgData name="Tomáš Plesník" userId="9fe2a9be-e34c-4e09-9488-9aa73257ef13" providerId="ADAL" clId="{DC9C7D1B-4498-7645-8A50-A9CFA613225D}" dt="2021-11-23T21:59:10.248" v="3354" actId="478"/>
          <ac:cxnSpMkLst>
            <pc:docMk/>
            <pc:sldMk cId="1351045705" sldId="361"/>
            <ac:cxnSpMk id="7" creationId="{B5170661-00DC-1D40-8ABE-9C5E6629D144}"/>
          </ac:cxnSpMkLst>
        </pc:cxnChg>
      </pc:sldChg>
      <pc:sldChg chg="modSp add del mod">
        <pc:chgData name="Tomáš Plesník" userId="9fe2a9be-e34c-4e09-9488-9aa73257ef13" providerId="ADAL" clId="{DC9C7D1B-4498-7645-8A50-A9CFA613225D}" dt="2021-11-23T20:56:52.820" v="2080" actId="2696"/>
        <pc:sldMkLst>
          <pc:docMk/>
          <pc:sldMk cId="396042875" sldId="362"/>
        </pc:sldMkLst>
        <pc:spChg chg="mod">
          <ac:chgData name="Tomáš Plesník" userId="9fe2a9be-e34c-4e09-9488-9aa73257ef13" providerId="ADAL" clId="{DC9C7D1B-4498-7645-8A50-A9CFA613225D}" dt="2021-11-23T20:17:28.009" v="1937" actId="400"/>
          <ac:spMkLst>
            <pc:docMk/>
            <pc:sldMk cId="396042875" sldId="362"/>
            <ac:spMk id="5" creationId="{ADEA006D-30E7-5046-BF6A-69B5866E6B82}"/>
          </ac:spMkLst>
        </pc:spChg>
      </pc:sldChg>
      <pc:sldChg chg="modSp add del mod ord">
        <pc:chgData name="Tomáš Plesník" userId="9fe2a9be-e34c-4e09-9488-9aa73257ef13" providerId="ADAL" clId="{DC9C7D1B-4498-7645-8A50-A9CFA613225D}" dt="2021-11-23T22:41:52.556" v="4201" actId="2696"/>
        <pc:sldMkLst>
          <pc:docMk/>
          <pc:sldMk cId="3407283723" sldId="362"/>
        </pc:sldMkLst>
        <pc:spChg chg="mod">
          <ac:chgData name="Tomáš Plesník" userId="9fe2a9be-e34c-4e09-9488-9aa73257ef13" providerId="ADAL" clId="{DC9C7D1B-4498-7645-8A50-A9CFA613225D}" dt="2021-11-23T22:09:03.866" v="3620" actId="20577"/>
          <ac:spMkLst>
            <pc:docMk/>
            <pc:sldMk cId="3407283723" sldId="362"/>
            <ac:spMk id="4" creationId="{33EC6F9B-7FF2-DD48-9CB6-4A9E8848748B}"/>
          </ac:spMkLst>
        </pc:spChg>
        <pc:spChg chg="mod">
          <ac:chgData name="Tomáš Plesník" userId="9fe2a9be-e34c-4e09-9488-9aa73257ef13" providerId="ADAL" clId="{DC9C7D1B-4498-7645-8A50-A9CFA613225D}" dt="2021-11-23T22:09:29.844" v="3644" actId="20577"/>
          <ac:spMkLst>
            <pc:docMk/>
            <pc:sldMk cId="3407283723" sldId="362"/>
            <ac:spMk id="5" creationId="{16BCACA1-8877-B743-8B57-682579B96116}"/>
          </ac:spMkLst>
        </pc:spChg>
      </pc:sldChg>
      <pc:sldChg chg="addSp delSp modSp add mod modNotesTx">
        <pc:chgData name="Tomáš Plesník" userId="9fe2a9be-e34c-4e09-9488-9aa73257ef13" providerId="ADAL" clId="{DC9C7D1B-4498-7645-8A50-A9CFA613225D}" dt="2021-11-24T05:45:36.291" v="6069" actId="6549"/>
        <pc:sldMkLst>
          <pc:docMk/>
          <pc:sldMk cId="3802314115" sldId="362"/>
        </pc:sldMkLst>
        <pc:spChg chg="mod">
          <ac:chgData name="Tomáš Plesník" userId="9fe2a9be-e34c-4e09-9488-9aa73257ef13" providerId="ADAL" clId="{DC9C7D1B-4498-7645-8A50-A9CFA613225D}" dt="2021-11-23T22:43:47.880" v="4222" actId="20577"/>
          <ac:spMkLst>
            <pc:docMk/>
            <pc:sldMk cId="3802314115" sldId="362"/>
            <ac:spMk id="4" creationId="{33EC6F9B-7FF2-DD48-9CB6-4A9E8848748B}"/>
          </ac:spMkLst>
        </pc:spChg>
        <pc:spChg chg="add del mod">
          <ac:chgData name="Tomáš Plesník" userId="9fe2a9be-e34c-4e09-9488-9aa73257ef13" providerId="ADAL" clId="{DC9C7D1B-4498-7645-8A50-A9CFA613225D}" dt="2021-11-24T05:45:36.291" v="6069" actId="6549"/>
          <ac:spMkLst>
            <pc:docMk/>
            <pc:sldMk cId="3802314115" sldId="362"/>
            <ac:spMk id="5" creationId="{16BCACA1-8877-B743-8B57-682579B96116}"/>
          </ac:spMkLst>
        </pc:spChg>
        <pc:graphicFrameChg chg="add del mod">
          <ac:chgData name="Tomáš Plesník" userId="9fe2a9be-e34c-4e09-9488-9aa73257ef13" providerId="ADAL" clId="{DC9C7D1B-4498-7645-8A50-A9CFA613225D}" dt="2021-11-23T22:45:52.634" v="4287" actId="12084"/>
          <ac:graphicFrameMkLst>
            <pc:docMk/>
            <pc:sldMk cId="3802314115" sldId="362"/>
            <ac:graphicFrameMk id="6" creationId="{E4D11427-48F2-FB43-AC74-33CE81D3F367}"/>
          </ac:graphicFrameMkLst>
        </pc:graphicFrameChg>
        <pc:graphicFrameChg chg="add del mod">
          <ac:chgData name="Tomáš Plesník" userId="9fe2a9be-e34c-4e09-9488-9aa73257ef13" providerId="ADAL" clId="{DC9C7D1B-4498-7645-8A50-A9CFA613225D}" dt="2021-11-23T22:46:09.261" v="4289" actId="12084"/>
          <ac:graphicFrameMkLst>
            <pc:docMk/>
            <pc:sldMk cId="3802314115" sldId="362"/>
            <ac:graphicFrameMk id="7" creationId="{49D74127-32B7-B045-8DAE-2CA2063AC23D}"/>
          </ac:graphicFrameMkLst>
        </pc:graphicFrameChg>
        <pc:graphicFrameChg chg="add del mod">
          <ac:chgData name="Tomáš Plesník" userId="9fe2a9be-e34c-4e09-9488-9aa73257ef13" providerId="ADAL" clId="{DC9C7D1B-4498-7645-8A50-A9CFA613225D}" dt="2021-11-23T22:46:23.646" v="4292" actId="12084"/>
          <ac:graphicFrameMkLst>
            <pc:docMk/>
            <pc:sldMk cId="3802314115" sldId="362"/>
            <ac:graphicFrameMk id="8" creationId="{338AA4B6-EC95-C74B-8E26-ADA6B83AD360}"/>
          </ac:graphicFrameMkLst>
        </pc:graphicFrameChg>
      </pc:sldChg>
      <pc:sldChg chg="add del modNotesTx">
        <pc:chgData name="Tomáš Plesník" userId="9fe2a9be-e34c-4e09-9488-9aa73257ef13" providerId="ADAL" clId="{DC9C7D1B-4498-7645-8A50-A9CFA613225D}" dt="2021-11-24T06:43:46.998" v="6853" actId="2696"/>
        <pc:sldMkLst>
          <pc:docMk/>
          <pc:sldMk cId="3143973192" sldId="363"/>
        </pc:sldMkLst>
      </pc:sldChg>
      <pc:sldChg chg="modSp add del mod">
        <pc:chgData name="Tomáš Plesník" userId="9fe2a9be-e34c-4e09-9488-9aa73257ef13" providerId="ADAL" clId="{DC9C7D1B-4498-7645-8A50-A9CFA613225D}" dt="2021-11-23T20:56:15.205" v="2063" actId="2696"/>
        <pc:sldMkLst>
          <pc:docMk/>
          <pc:sldMk cId="3444755485" sldId="363"/>
        </pc:sldMkLst>
        <pc:spChg chg="mod">
          <ac:chgData name="Tomáš Plesník" userId="9fe2a9be-e34c-4e09-9488-9aa73257ef13" providerId="ADAL" clId="{DC9C7D1B-4498-7645-8A50-A9CFA613225D}" dt="2021-11-23T20:44:57.756" v="1958" actId="400"/>
          <ac:spMkLst>
            <pc:docMk/>
            <pc:sldMk cId="3444755485" sldId="363"/>
            <ac:spMk id="5" creationId="{ADEA006D-30E7-5046-BF6A-69B5866E6B82}"/>
          </ac:spMkLst>
        </pc:spChg>
      </pc:sldChg>
      <pc:sldChg chg="addSp delSp modSp add mod modClrScheme chgLayout modNotesTx">
        <pc:chgData name="Tomáš Plesník" userId="9fe2a9be-e34c-4e09-9488-9aa73257ef13" providerId="ADAL" clId="{DC9C7D1B-4498-7645-8A50-A9CFA613225D}" dt="2021-11-24T07:00:10.689" v="7234" actId="1076"/>
        <pc:sldMkLst>
          <pc:docMk/>
          <pc:sldMk cId="3099815889" sldId="364"/>
        </pc:sldMkLst>
        <pc:spChg chg="mod ord">
          <ac:chgData name="Tomáš Plesník" userId="9fe2a9be-e34c-4e09-9488-9aa73257ef13" providerId="ADAL" clId="{DC9C7D1B-4498-7645-8A50-A9CFA613225D}" dt="2021-11-24T06:52:03.756" v="6997" actId="700"/>
          <ac:spMkLst>
            <pc:docMk/>
            <pc:sldMk cId="3099815889" sldId="364"/>
            <ac:spMk id="2" creationId="{9D3729FB-627C-4F49-A81D-5D969140D713}"/>
          </ac:spMkLst>
        </pc:spChg>
        <pc:spChg chg="del">
          <ac:chgData name="Tomáš Plesník" userId="9fe2a9be-e34c-4e09-9488-9aa73257ef13" providerId="ADAL" clId="{DC9C7D1B-4498-7645-8A50-A9CFA613225D}" dt="2021-11-23T23:30:47.726" v="5117" actId="478"/>
          <ac:spMkLst>
            <pc:docMk/>
            <pc:sldMk cId="3099815889" sldId="364"/>
            <ac:spMk id="3" creationId="{4C8F2744-D1A6-48F6-B7FC-E018F16D1CDA}"/>
          </ac:spMkLst>
        </pc:spChg>
        <pc:spChg chg="del">
          <ac:chgData name="Tomáš Plesník" userId="9fe2a9be-e34c-4e09-9488-9aa73257ef13" providerId="ADAL" clId="{DC9C7D1B-4498-7645-8A50-A9CFA613225D}" dt="2021-11-24T06:52:07.252" v="6998" actId="478"/>
          <ac:spMkLst>
            <pc:docMk/>
            <pc:sldMk cId="3099815889" sldId="364"/>
            <ac:spMk id="5" creationId="{482A5D25-4081-43A9-8A8D-9EF6D1ABDB10}"/>
          </ac:spMkLst>
        </pc:spChg>
        <pc:spChg chg="mod ord">
          <ac:chgData name="Tomáš Plesník" userId="9fe2a9be-e34c-4e09-9488-9aa73257ef13" providerId="ADAL" clId="{DC9C7D1B-4498-7645-8A50-A9CFA613225D}" dt="2021-11-24T06:52:03.756" v="6997" actId="700"/>
          <ac:spMkLst>
            <pc:docMk/>
            <pc:sldMk cId="3099815889" sldId="364"/>
            <ac:spMk id="6" creationId="{2348BFCB-4F26-41D5-905A-CE831D041F5F}"/>
          </ac:spMkLst>
        </pc:spChg>
        <pc:spChg chg="add del mod">
          <ac:chgData name="Tomáš Plesník" userId="9fe2a9be-e34c-4e09-9488-9aa73257ef13" providerId="ADAL" clId="{DC9C7D1B-4498-7645-8A50-A9CFA613225D}" dt="2021-11-23T23:30:51.318" v="5118" actId="478"/>
          <ac:spMkLst>
            <pc:docMk/>
            <pc:sldMk cId="3099815889" sldId="364"/>
            <ac:spMk id="7" creationId="{9F2D3023-6C2E-964A-9E2B-2A8CFDCBD58A}"/>
          </ac:spMkLst>
        </pc:spChg>
        <pc:spChg chg="add mod ord">
          <ac:chgData name="Tomáš Plesník" userId="9fe2a9be-e34c-4e09-9488-9aa73257ef13" providerId="ADAL" clId="{DC9C7D1B-4498-7645-8A50-A9CFA613225D}" dt="2021-11-24T06:52:10.942" v="7001" actId="20577"/>
          <ac:spMkLst>
            <pc:docMk/>
            <pc:sldMk cId="3099815889" sldId="364"/>
            <ac:spMk id="9" creationId="{EEE9B2E3-7934-034E-B569-5792F4E6E112}"/>
          </ac:spMkLst>
        </pc:spChg>
        <pc:spChg chg="add del mod ord">
          <ac:chgData name="Tomáš Plesník" userId="9fe2a9be-e34c-4e09-9488-9aa73257ef13" providerId="ADAL" clId="{DC9C7D1B-4498-7645-8A50-A9CFA613225D}" dt="2021-11-24T06:52:14.159" v="7002" actId="478"/>
          <ac:spMkLst>
            <pc:docMk/>
            <pc:sldMk cId="3099815889" sldId="364"/>
            <ac:spMk id="10" creationId="{BD93F1F8-C4B5-C64F-8C62-50E88D02014E}"/>
          </ac:spMkLst>
        </pc:spChg>
        <pc:picChg chg="add mod">
          <ac:chgData name="Tomáš Plesník" userId="9fe2a9be-e34c-4e09-9488-9aa73257ef13" providerId="ADAL" clId="{DC9C7D1B-4498-7645-8A50-A9CFA613225D}" dt="2021-11-24T07:00:10.689" v="7234" actId="1076"/>
          <ac:picMkLst>
            <pc:docMk/>
            <pc:sldMk cId="3099815889" sldId="364"/>
            <ac:picMk id="8" creationId="{22A3874B-7A81-934C-AB20-202B172B49E4}"/>
          </ac:picMkLst>
        </pc:picChg>
      </pc:sldChg>
      <pc:sldChg chg="addSp delSp modSp add mod ord modClrScheme chgLayout">
        <pc:chgData name="Tomáš Plesník" userId="9fe2a9be-e34c-4e09-9488-9aa73257ef13" providerId="ADAL" clId="{DC9C7D1B-4498-7645-8A50-A9CFA613225D}" dt="2021-11-24T08:49:33.746" v="10479" actId="20577"/>
        <pc:sldMkLst>
          <pc:docMk/>
          <pc:sldMk cId="3919881804" sldId="365"/>
        </pc:sldMkLst>
        <pc:spChg chg="mod ord">
          <ac:chgData name="Tomáš Plesník" userId="9fe2a9be-e34c-4e09-9488-9aa73257ef13" providerId="ADAL" clId="{DC9C7D1B-4498-7645-8A50-A9CFA613225D}" dt="2021-11-24T06:44:41.684" v="6855" actId="700"/>
          <ac:spMkLst>
            <pc:docMk/>
            <pc:sldMk cId="3919881804" sldId="365"/>
            <ac:spMk id="2" creationId="{9D3729FB-627C-4F49-A81D-5D969140D713}"/>
          </ac:spMkLst>
        </pc:spChg>
        <pc:spChg chg="mod ord">
          <ac:chgData name="Tomáš Plesník" userId="9fe2a9be-e34c-4e09-9488-9aa73257ef13" providerId="ADAL" clId="{DC9C7D1B-4498-7645-8A50-A9CFA613225D}" dt="2021-11-24T08:49:33.746" v="10479" actId="20577"/>
          <ac:spMkLst>
            <pc:docMk/>
            <pc:sldMk cId="3919881804" sldId="365"/>
            <ac:spMk id="3" creationId="{4C8F2744-D1A6-48F6-B7FC-E018F16D1CDA}"/>
          </ac:spMkLst>
        </pc:spChg>
        <pc:spChg chg="add mod ord">
          <ac:chgData name="Tomáš Plesník" userId="9fe2a9be-e34c-4e09-9488-9aa73257ef13" providerId="ADAL" clId="{DC9C7D1B-4498-7645-8A50-A9CFA613225D}" dt="2021-11-24T06:44:49.738" v="6857"/>
          <ac:spMkLst>
            <pc:docMk/>
            <pc:sldMk cId="3919881804" sldId="365"/>
            <ac:spMk id="4" creationId="{D2150123-3E51-7E4B-9314-EA0DEA195EBC}"/>
          </ac:spMkLst>
        </pc:spChg>
        <pc:spChg chg="del mod">
          <ac:chgData name="Tomáš Plesník" userId="9fe2a9be-e34c-4e09-9488-9aa73257ef13" providerId="ADAL" clId="{DC9C7D1B-4498-7645-8A50-A9CFA613225D}" dt="2021-11-24T06:44:45.968" v="6856" actId="478"/>
          <ac:spMkLst>
            <pc:docMk/>
            <pc:sldMk cId="3919881804" sldId="365"/>
            <ac:spMk id="5" creationId="{482A5D25-4081-43A9-8A8D-9EF6D1ABDB10}"/>
          </ac:spMkLst>
        </pc:spChg>
        <pc:spChg chg="mod ord">
          <ac:chgData name="Tomáš Plesník" userId="9fe2a9be-e34c-4e09-9488-9aa73257ef13" providerId="ADAL" clId="{DC9C7D1B-4498-7645-8A50-A9CFA613225D}" dt="2021-11-24T06:44:41.684" v="6855" actId="700"/>
          <ac:spMkLst>
            <pc:docMk/>
            <pc:sldMk cId="3919881804" sldId="365"/>
            <ac:spMk id="6" creationId="{2348BFCB-4F26-41D5-905A-CE831D041F5F}"/>
          </ac:spMkLst>
        </pc:spChg>
      </pc:sldChg>
      <pc:sldChg chg="new del">
        <pc:chgData name="Tomáš Plesník" userId="9fe2a9be-e34c-4e09-9488-9aa73257ef13" providerId="ADAL" clId="{DC9C7D1B-4498-7645-8A50-A9CFA613225D}" dt="2021-11-24T06:54:55.958" v="7054" actId="2696"/>
        <pc:sldMkLst>
          <pc:docMk/>
          <pc:sldMk cId="616119423" sldId="366"/>
        </pc:sldMkLst>
      </pc:sldChg>
      <pc:sldChg chg="modSp add mod">
        <pc:chgData name="Tomáš Plesník" userId="9fe2a9be-e34c-4e09-9488-9aa73257ef13" providerId="ADAL" clId="{DC9C7D1B-4498-7645-8A50-A9CFA613225D}" dt="2021-11-24T06:43:51.283" v="6854" actId="6549"/>
        <pc:sldMkLst>
          <pc:docMk/>
          <pc:sldMk cId="4197634066" sldId="367"/>
        </pc:sldMkLst>
        <pc:spChg chg="mod">
          <ac:chgData name="Tomáš Plesník" userId="9fe2a9be-e34c-4e09-9488-9aa73257ef13" providerId="ADAL" clId="{DC9C7D1B-4498-7645-8A50-A9CFA613225D}" dt="2021-11-24T06:43:51.283" v="6854" actId="6549"/>
          <ac:spMkLst>
            <pc:docMk/>
            <pc:sldMk cId="4197634066" sldId="367"/>
            <ac:spMk id="4" creationId="{5AA81BB5-7504-C540-87E5-5722F0EE88A6}"/>
          </ac:spMkLst>
        </pc:spChg>
      </pc:sldChg>
      <pc:sldChg chg="modSp add mod">
        <pc:chgData name="Tomáš Plesník" userId="9fe2a9be-e34c-4e09-9488-9aa73257ef13" providerId="ADAL" clId="{DC9C7D1B-4498-7645-8A50-A9CFA613225D}" dt="2021-11-24T07:29:25.071" v="7988" actId="27636"/>
        <pc:sldMkLst>
          <pc:docMk/>
          <pc:sldMk cId="3387979267" sldId="368"/>
        </pc:sldMkLst>
        <pc:spChg chg="mod">
          <ac:chgData name="Tomáš Plesník" userId="9fe2a9be-e34c-4e09-9488-9aa73257ef13" providerId="ADAL" clId="{DC9C7D1B-4498-7645-8A50-A9CFA613225D}" dt="2021-11-24T07:29:25.071" v="7988" actId="27636"/>
          <ac:spMkLst>
            <pc:docMk/>
            <pc:sldMk cId="3387979267" sldId="368"/>
            <ac:spMk id="3" creationId="{4C8F2744-D1A6-48F6-B7FC-E018F16D1CDA}"/>
          </ac:spMkLst>
        </pc:spChg>
        <pc:spChg chg="mod">
          <ac:chgData name="Tomáš Plesník" userId="9fe2a9be-e34c-4e09-9488-9aa73257ef13" providerId="ADAL" clId="{DC9C7D1B-4498-7645-8A50-A9CFA613225D}" dt="2021-11-24T06:55:21.495" v="7055" actId="20577"/>
          <ac:spMkLst>
            <pc:docMk/>
            <pc:sldMk cId="3387979267" sldId="368"/>
            <ac:spMk id="4" creationId="{14028A18-452D-FC49-9BD7-32B4779EE4D4}"/>
          </ac:spMkLst>
        </pc:spChg>
      </pc:sldChg>
      <pc:sldChg chg="addSp delSp modSp add mod chgLayout">
        <pc:chgData name="Tomáš Plesník" userId="9fe2a9be-e34c-4e09-9488-9aa73257ef13" providerId="ADAL" clId="{DC9C7D1B-4498-7645-8A50-A9CFA613225D}" dt="2021-11-24T07:45:00.550" v="8411" actId="931"/>
        <pc:sldMkLst>
          <pc:docMk/>
          <pc:sldMk cId="968635805" sldId="369"/>
        </pc:sldMkLst>
        <pc:spChg chg="mod ord">
          <ac:chgData name="Tomáš Plesník" userId="9fe2a9be-e34c-4e09-9488-9aa73257ef13" providerId="ADAL" clId="{DC9C7D1B-4498-7645-8A50-A9CFA613225D}" dt="2021-11-24T07:44:49.513" v="8410" actId="700"/>
          <ac:spMkLst>
            <pc:docMk/>
            <pc:sldMk cId="968635805" sldId="369"/>
            <ac:spMk id="2" creationId="{9D3729FB-627C-4F49-A81D-5D969140D713}"/>
          </ac:spMkLst>
        </pc:spChg>
        <pc:spChg chg="del mod">
          <ac:chgData name="Tomáš Plesník" userId="9fe2a9be-e34c-4e09-9488-9aa73257ef13" providerId="ADAL" clId="{DC9C7D1B-4498-7645-8A50-A9CFA613225D}" dt="2021-11-24T07:44:49.513" v="8410" actId="700"/>
          <ac:spMkLst>
            <pc:docMk/>
            <pc:sldMk cId="968635805" sldId="369"/>
            <ac:spMk id="3" creationId="{4C8F2744-D1A6-48F6-B7FC-E018F16D1CDA}"/>
          </ac:spMkLst>
        </pc:spChg>
        <pc:spChg chg="mod ord">
          <ac:chgData name="Tomáš Plesník" userId="9fe2a9be-e34c-4e09-9488-9aa73257ef13" providerId="ADAL" clId="{DC9C7D1B-4498-7645-8A50-A9CFA613225D}" dt="2021-11-24T07:44:49.513" v="8410" actId="700"/>
          <ac:spMkLst>
            <pc:docMk/>
            <pc:sldMk cId="968635805" sldId="369"/>
            <ac:spMk id="4" creationId="{4D4D54F3-CAC7-0440-B458-464DF2107784}"/>
          </ac:spMkLst>
        </pc:spChg>
        <pc:spChg chg="add del mod ord">
          <ac:chgData name="Tomáš Plesník" userId="9fe2a9be-e34c-4e09-9488-9aa73257ef13" providerId="ADAL" clId="{DC9C7D1B-4498-7645-8A50-A9CFA613225D}" dt="2021-11-24T07:45:00.550" v="8411" actId="931"/>
          <ac:spMkLst>
            <pc:docMk/>
            <pc:sldMk cId="968635805" sldId="369"/>
            <ac:spMk id="5" creationId="{0C6370F9-2D28-7341-A3D4-8D5FB2349EEA}"/>
          </ac:spMkLst>
        </pc:spChg>
        <pc:spChg chg="mod ord">
          <ac:chgData name="Tomáš Plesník" userId="9fe2a9be-e34c-4e09-9488-9aa73257ef13" providerId="ADAL" clId="{DC9C7D1B-4498-7645-8A50-A9CFA613225D}" dt="2021-11-24T07:44:49.513" v="8410" actId="700"/>
          <ac:spMkLst>
            <pc:docMk/>
            <pc:sldMk cId="968635805" sldId="369"/>
            <ac:spMk id="6" creationId="{2348BFCB-4F26-41D5-905A-CE831D041F5F}"/>
          </ac:spMkLst>
        </pc:spChg>
        <pc:picChg chg="add mod">
          <ac:chgData name="Tomáš Plesník" userId="9fe2a9be-e34c-4e09-9488-9aa73257ef13" providerId="ADAL" clId="{DC9C7D1B-4498-7645-8A50-A9CFA613225D}" dt="2021-11-24T07:45:00.550" v="8411" actId="931"/>
          <ac:picMkLst>
            <pc:docMk/>
            <pc:sldMk cId="968635805" sldId="369"/>
            <ac:picMk id="8" creationId="{6E156A43-766B-BF4D-AE5F-5804260BFFDD}"/>
          </ac:picMkLst>
        </pc:picChg>
      </pc:sldChg>
      <pc:sldChg chg="modSp add ord">
        <pc:chgData name="Tomáš Plesník" userId="9fe2a9be-e34c-4e09-9488-9aa73257ef13" providerId="ADAL" clId="{DC9C7D1B-4498-7645-8A50-A9CFA613225D}" dt="2021-11-24T08:49:19.472" v="10477"/>
        <pc:sldMkLst>
          <pc:docMk/>
          <pc:sldMk cId="2626306322" sldId="370"/>
        </pc:sldMkLst>
        <pc:spChg chg="mod">
          <ac:chgData name="Tomáš Plesník" userId="9fe2a9be-e34c-4e09-9488-9aa73257ef13" providerId="ADAL" clId="{DC9C7D1B-4498-7645-8A50-A9CFA613225D}" dt="2021-11-24T08:49:19.472" v="10477"/>
          <ac:spMkLst>
            <pc:docMk/>
            <pc:sldMk cId="2626306322" sldId="370"/>
            <ac:spMk id="2" creationId="{FAC210B8-6D09-46EA-83C2-E9CF1BF71944}"/>
          </ac:spMkLst>
        </pc:spChg>
        <pc:spChg chg="mod">
          <ac:chgData name="Tomáš Plesník" userId="9fe2a9be-e34c-4e09-9488-9aa73257ef13" providerId="ADAL" clId="{DC9C7D1B-4498-7645-8A50-A9CFA613225D}" dt="2021-11-24T08:49:10.531" v="10476"/>
          <ac:spMkLst>
            <pc:docMk/>
            <pc:sldMk cId="2626306322" sldId="370"/>
            <ac:spMk id="11" creationId="{FD4B1DD0-A831-40C2-AE6C-8D8B7D4DB2D8}"/>
          </ac:spMkLst>
        </pc:spChg>
      </pc:sldChg>
      <pc:sldChg chg="modSp add mod ord">
        <pc:chgData name="Tomáš Plesník" userId="9fe2a9be-e34c-4e09-9488-9aa73257ef13" providerId="ADAL" clId="{DC9C7D1B-4498-7645-8A50-A9CFA613225D}" dt="2021-11-24T08:59:24.093" v="11028" actId="20577"/>
        <pc:sldMkLst>
          <pc:docMk/>
          <pc:sldMk cId="2241465968" sldId="371"/>
        </pc:sldMkLst>
        <pc:spChg chg="mod">
          <ac:chgData name="Tomáš Plesník" userId="9fe2a9be-e34c-4e09-9488-9aa73257ef13" providerId="ADAL" clId="{DC9C7D1B-4498-7645-8A50-A9CFA613225D}" dt="2021-11-24T08:59:24.093" v="11028" actId="20577"/>
          <ac:spMkLst>
            <pc:docMk/>
            <pc:sldMk cId="2241465968" sldId="371"/>
            <ac:spMk id="3" creationId="{4C8F2744-D1A6-48F6-B7FC-E018F16D1CDA}"/>
          </ac:spMkLst>
        </pc:spChg>
        <pc:spChg chg="mod">
          <ac:chgData name="Tomáš Plesník" userId="9fe2a9be-e34c-4e09-9488-9aa73257ef13" providerId="ADAL" clId="{DC9C7D1B-4498-7645-8A50-A9CFA613225D}" dt="2021-11-24T08:54:55.648" v="10875" actId="20577"/>
          <ac:spMkLst>
            <pc:docMk/>
            <pc:sldMk cId="2241465968" sldId="371"/>
            <ac:spMk id="4" creationId="{47CC4B4D-8F4B-7C44-BB89-4F5F8D51C0C0}"/>
          </ac:spMkLst>
        </pc:spChg>
      </pc:sldChg>
    </pc:docChg>
  </pc:docChgLst>
  <pc:docChgLst>
    <pc:chgData name="Miriam Gáliková" userId="S::500327@muni.cz::99922358-5cd6-45c1-8b23-803822d84918" providerId="AD" clId="Web-{BDE85BB8-3D55-CD7F-3152-71D5DFCFD363}"/>
    <pc:docChg chg="addSld delSld modSld">
      <pc:chgData name="Miriam Gáliková" userId="S::500327@muni.cz::99922358-5cd6-45c1-8b23-803822d84918" providerId="AD" clId="Web-{BDE85BB8-3D55-CD7F-3152-71D5DFCFD363}" dt="2021-11-22T14:59:46.607" v="1269" actId="20577"/>
      <pc:docMkLst>
        <pc:docMk/>
      </pc:docMkLst>
      <pc:sldChg chg="modSp">
        <pc:chgData name="Miriam Gáliková" userId="S::500327@muni.cz::99922358-5cd6-45c1-8b23-803822d84918" providerId="AD" clId="Web-{BDE85BB8-3D55-CD7F-3152-71D5DFCFD363}" dt="2021-11-22T10:19:46.586" v="445" actId="20577"/>
        <pc:sldMkLst>
          <pc:docMk/>
          <pc:sldMk cId="3550087627" sldId="257"/>
        </pc:sldMkLst>
        <pc:spChg chg="mod">
          <ac:chgData name="Miriam Gáliková" userId="S::500327@muni.cz::99922358-5cd6-45c1-8b23-803822d84918" providerId="AD" clId="Web-{BDE85BB8-3D55-CD7F-3152-71D5DFCFD363}" dt="2021-11-22T10:19:46.586" v="445" actId="20577"/>
          <ac:spMkLst>
            <pc:docMk/>
            <pc:sldMk cId="3550087627" sldId="257"/>
            <ac:spMk id="5" creationId="{7B63D235-D7F5-44C4-81A7-D9A38FC895FB}"/>
          </ac:spMkLst>
        </pc:spChg>
      </pc:sldChg>
      <pc:sldChg chg="modSp">
        <pc:chgData name="Miriam Gáliková" userId="S::500327@muni.cz::99922358-5cd6-45c1-8b23-803822d84918" providerId="AD" clId="Web-{BDE85BB8-3D55-CD7F-3152-71D5DFCFD363}" dt="2021-11-22T10:20:48.572" v="450" actId="20577"/>
        <pc:sldMkLst>
          <pc:docMk/>
          <pc:sldMk cId="3459211634" sldId="292"/>
        </pc:sldMkLst>
        <pc:spChg chg="mod">
          <ac:chgData name="Miriam Gáliková" userId="S::500327@muni.cz::99922358-5cd6-45c1-8b23-803822d84918" providerId="AD" clId="Web-{BDE85BB8-3D55-CD7F-3152-71D5DFCFD363}" dt="2021-11-22T10:20:48.572" v="450" actId="20577"/>
          <ac:spMkLst>
            <pc:docMk/>
            <pc:sldMk cId="3459211634" sldId="292"/>
            <ac:spMk id="3" creationId="{4C8F2744-D1A6-48F6-B7FC-E018F16D1CDA}"/>
          </ac:spMkLst>
        </pc:spChg>
      </pc:sldChg>
      <pc:sldChg chg="modNotes">
        <pc:chgData name="Miriam Gáliková" userId="S::500327@muni.cz::99922358-5cd6-45c1-8b23-803822d84918" providerId="AD" clId="Web-{BDE85BB8-3D55-CD7F-3152-71D5DFCFD363}" dt="2021-11-22T10:14:36.750" v="441"/>
        <pc:sldMkLst>
          <pc:docMk/>
          <pc:sldMk cId="1184863403" sldId="295"/>
        </pc:sldMkLst>
      </pc:sldChg>
      <pc:sldChg chg="delCm">
        <pc:chgData name="Miriam Gáliková" userId="S::500327@muni.cz::99922358-5cd6-45c1-8b23-803822d84918" providerId="AD" clId="Web-{BDE85BB8-3D55-CD7F-3152-71D5DFCFD363}" dt="2021-11-22T10:16:41.628" v="442"/>
        <pc:sldMkLst>
          <pc:docMk/>
          <pc:sldMk cId="97539555" sldId="304"/>
        </pc:sldMkLst>
      </pc:sldChg>
      <pc:sldChg chg="modSp">
        <pc:chgData name="Miriam Gáliková" userId="S::500327@muni.cz::99922358-5cd6-45c1-8b23-803822d84918" providerId="AD" clId="Web-{BDE85BB8-3D55-CD7F-3152-71D5DFCFD363}" dt="2021-11-22T14:59:46.607" v="1269" actId="20577"/>
        <pc:sldMkLst>
          <pc:docMk/>
          <pc:sldMk cId="3290217697" sldId="312"/>
        </pc:sldMkLst>
        <pc:spChg chg="mod">
          <ac:chgData name="Miriam Gáliková" userId="S::500327@muni.cz::99922358-5cd6-45c1-8b23-803822d84918" providerId="AD" clId="Web-{BDE85BB8-3D55-CD7F-3152-71D5DFCFD363}" dt="2021-11-22T14:59:46.607" v="1269" actId="20577"/>
          <ac:spMkLst>
            <pc:docMk/>
            <pc:sldMk cId="3290217697" sldId="312"/>
            <ac:spMk id="5" creationId="{16BCACA1-8877-B743-8B57-682579B96116}"/>
          </ac:spMkLst>
        </pc:spChg>
      </pc:sldChg>
      <pc:sldChg chg="modSp">
        <pc:chgData name="Miriam Gáliková" userId="S::500327@muni.cz::99922358-5cd6-45c1-8b23-803822d84918" providerId="AD" clId="Web-{BDE85BB8-3D55-CD7F-3152-71D5DFCFD363}" dt="2021-11-22T10:19:54.211" v="447" actId="20577"/>
        <pc:sldMkLst>
          <pc:docMk/>
          <pc:sldMk cId="2475548760" sldId="316"/>
        </pc:sldMkLst>
        <pc:spChg chg="mod">
          <ac:chgData name="Miriam Gáliková" userId="S::500327@muni.cz::99922358-5cd6-45c1-8b23-803822d84918" providerId="AD" clId="Web-{BDE85BB8-3D55-CD7F-3152-71D5DFCFD363}" dt="2021-11-22T10:19:54.211" v="447" actId="20577"/>
          <ac:spMkLst>
            <pc:docMk/>
            <pc:sldMk cId="2475548760" sldId="316"/>
            <ac:spMk id="5" creationId="{7B63D235-D7F5-44C4-81A7-D9A38FC895FB}"/>
          </ac:spMkLst>
        </pc:spChg>
      </pc:sldChg>
      <pc:sldChg chg="addSp modSp">
        <pc:chgData name="Miriam Gáliková" userId="S::500327@muni.cz::99922358-5cd6-45c1-8b23-803822d84918" providerId="AD" clId="Web-{BDE85BB8-3D55-CD7F-3152-71D5DFCFD363}" dt="2021-11-22T14:56:08.052" v="1224" actId="20577"/>
        <pc:sldMkLst>
          <pc:docMk/>
          <pc:sldMk cId="3232359704" sldId="317"/>
        </pc:sldMkLst>
        <pc:spChg chg="mod">
          <ac:chgData name="Miriam Gáliková" userId="S::500327@muni.cz::99922358-5cd6-45c1-8b23-803822d84918" providerId="AD" clId="Web-{BDE85BB8-3D55-CD7F-3152-71D5DFCFD363}" dt="2021-11-22T14:56:08.052" v="1224" actId="20577"/>
          <ac:spMkLst>
            <pc:docMk/>
            <pc:sldMk cId="3232359704" sldId="317"/>
            <ac:spMk id="5" creationId="{7B63D235-D7F5-44C4-81A7-D9A38FC895FB}"/>
          </ac:spMkLst>
        </pc:spChg>
        <pc:picChg chg="add mod">
          <ac:chgData name="Miriam Gáliková" userId="S::500327@muni.cz::99922358-5cd6-45c1-8b23-803822d84918" providerId="AD" clId="Web-{BDE85BB8-3D55-CD7F-3152-71D5DFCFD363}" dt="2021-11-22T14:47:37.003" v="1171" actId="1076"/>
          <ac:picMkLst>
            <pc:docMk/>
            <pc:sldMk cId="3232359704" sldId="317"/>
            <ac:picMk id="6" creationId="{A4CA3572-0D7F-45F1-B17C-DA0A28CE83AD}"/>
          </ac:picMkLst>
        </pc:picChg>
      </pc:sldChg>
      <pc:sldChg chg="modSp delCm">
        <pc:chgData name="Miriam Gáliková" userId="S::500327@muni.cz::99922358-5cd6-45c1-8b23-803822d84918" providerId="AD" clId="Web-{BDE85BB8-3D55-CD7F-3152-71D5DFCFD363}" dt="2021-11-22T10:20:56.556" v="452" actId="20577"/>
        <pc:sldMkLst>
          <pc:docMk/>
          <pc:sldMk cId="985805689" sldId="324"/>
        </pc:sldMkLst>
        <pc:spChg chg="mod">
          <ac:chgData name="Miriam Gáliková" userId="S::500327@muni.cz::99922358-5cd6-45c1-8b23-803822d84918" providerId="AD" clId="Web-{BDE85BB8-3D55-CD7F-3152-71D5DFCFD363}" dt="2021-11-22T10:20:56.556" v="452" actId="20577"/>
          <ac:spMkLst>
            <pc:docMk/>
            <pc:sldMk cId="985805689" sldId="324"/>
            <ac:spMk id="5" creationId="{3BF76400-DD54-49E9-97E8-E84D3183DEB6}"/>
          </ac:spMkLst>
        </pc:spChg>
      </pc:sldChg>
      <pc:sldChg chg="modSp">
        <pc:chgData name="Miriam Gáliková" userId="S::500327@muni.cz::99922358-5cd6-45c1-8b23-803822d84918" providerId="AD" clId="Web-{BDE85BB8-3D55-CD7F-3152-71D5DFCFD363}" dt="2021-11-22T12:40:20.962" v="991" actId="20577"/>
        <pc:sldMkLst>
          <pc:docMk/>
          <pc:sldMk cId="2715166872" sldId="334"/>
        </pc:sldMkLst>
        <pc:spChg chg="mod">
          <ac:chgData name="Miriam Gáliková" userId="S::500327@muni.cz::99922358-5cd6-45c1-8b23-803822d84918" providerId="AD" clId="Web-{BDE85BB8-3D55-CD7F-3152-71D5DFCFD363}" dt="2021-11-22T12:40:20.962" v="991" actId="20577"/>
          <ac:spMkLst>
            <pc:docMk/>
            <pc:sldMk cId="2715166872" sldId="334"/>
            <ac:spMk id="4" creationId="{F062DBCD-5293-41D1-9D06-2F86CA8D5B58}"/>
          </ac:spMkLst>
        </pc:spChg>
      </pc:sldChg>
      <pc:sldChg chg="modSp">
        <pc:chgData name="Miriam Gáliková" userId="S::500327@muni.cz::99922358-5cd6-45c1-8b23-803822d84918" providerId="AD" clId="Web-{BDE85BB8-3D55-CD7F-3152-71D5DFCFD363}" dt="2021-11-22T10:21:53.854" v="474" actId="20577"/>
        <pc:sldMkLst>
          <pc:docMk/>
          <pc:sldMk cId="3565459580" sldId="336"/>
        </pc:sldMkLst>
        <pc:spChg chg="mod">
          <ac:chgData name="Miriam Gáliková" userId="S::500327@muni.cz::99922358-5cd6-45c1-8b23-803822d84918" providerId="AD" clId="Web-{BDE85BB8-3D55-CD7F-3152-71D5DFCFD363}" dt="2021-11-22T10:21:53.854" v="474" actId="20577"/>
          <ac:spMkLst>
            <pc:docMk/>
            <pc:sldMk cId="3565459580" sldId="336"/>
            <ac:spMk id="5" creationId="{58973D09-BA2A-4618-9237-07273DAE1923}"/>
          </ac:spMkLst>
        </pc:spChg>
      </pc:sldChg>
      <pc:sldChg chg="modSp">
        <pc:chgData name="Miriam Gáliková" userId="S::500327@muni.cz::99922358-5cd6-45c1-8b23-803822d84918" providerId="AD" clId="Web-{BDE85BB8-3D55-CD7F-3152-71D5DFCFD363}" dt="2021-11-22T10:57:43.161" v="736" actId="20577"/>
        <pc:sldMkLst>
          <pc:docMk/>
          <pc:sldMk cId="3626012605" sldId="339"/>
        </pc:sldMkLst>
        <pc:spChg chg="mod">
          <ac:chgData name="Miriam Gáliková" userId="S::500327@muni.cz::99922358-5cd6-45c1-8b23-803822d84918" providerId="AD" clId="Web-{BDE85BB8-3D55-CD7F-3152-71D5DFCFD363}" dt="2021-11-22T10:57:43.161" v="736" actId="20577"/>
          <ac:spMkLst>
            <pc:docMk/>
            <pc:sldMk cId="3626012605" sldId="339"/>
            <ac:spMk id="4" creationId="{67EA9BE2-77AA-4503-B63E-48B92CD28A56}"/>
          </ac:spMkLst>
        </pc:spChg>
      </pc:sldChg>
      <pc:sldChg chg="addSp delSp modSp">
        <pc:chgData name="Miriam Gáliková" userId="S::500327@muni.cz::99922358-5cd6-45c1-8b23-803822d84918" providerId="AD" clId="Web-{BDE85BB8-3D55-CD7F-3152-71D5DFCFD363}" dt="2021-11-22T12:44:12.594" v="1019" actId="20577"/>
        <pc:sldMkLst>
          <pc:docMk/>
          <pc:sldMk cId="365291893" sldId="340"/>
        </pc:sldMkLst>
        <pc:spChg chg="mod">
          <ac:chgData name="Miriam Gáliková" userId="S::500327@muni.cz::99922358-5cd6-45c1-8b23-803822d84918" providerId="AD" clId="Web-{BDE85BB8-3D55-CD7F-3152-71D5DFCFD363}" dt="2021-11-22T11:03:02.231" v="846" actId="20577"/>
          <ac:spMkLst>
            <pc:docMk/>
            <pc:sldMk cId="365291893" sldId="340"/>
            <ac:spMk id="4" creationId="{1C753443-9382-4DB3-8BD0-327B1B2C14D8}"/>
          </ac:spMkLst>
        </pc:spChg>
        <pc:spChg chg="add mod">
          <ac:chgData name="Miriam Gáliková" userId="S::500327@muni.cz::99922358-5cd6-45c1-8b23-803822d84918" providerId="AD" clId="Web-{BDE85BB8-3D55-CD7F-3152-71D5DFCFD363}" dt="2021-11-22T12:44:12.594" v="1019" actId="20577"/>
          <ac:spMkLst>
            <pc:docMk/>
            <pc:sldMk cId="365291893" sldId="340"/>
            <ac:spMk id="7" creationId="{4F8ECCC1-FD20-4769-AEEB-0138D396507A}"/>
          </ac:spMkLst>
        </pc:spChg>
        <pc:picChg chg="add mod">
          <ac:chgData name="Miriam Gáliková" userId="S::500327@muni.cz::99922358-5cd6-45c1-8b23-803822d84918" providerId="AD" clId="Web-{BDE85BB8-3D55-CD7F-3152-71D5DFCFD363}" dt="2021-11-22T11:06:02.220" v="896" actId="1076"/>
          <ac:picMkLst>
            <pc:docMk/>
            <pc:sldMk cId="365291893" sldId="340"/>
            <ac:picMk id="5" creationId="{699340A6-026B-4B03-AAE3-32D8CCFCD3B3}"/>
          </ac:picMkLst>
        </pc:picChg>
        <pc:picChg chg="del mod">
          <ac:chgData name="Miriam Gáliková" userId="S::500327@muni.cz::99922358-5cd6-45c1-8b23-803822d84918" providerId="AD" clId="Web-{BDE85BB8-3D55-CD7F-3152-71D5DFCFD363}" dt="2021-11-22T10:58:05.536" v="739"/>
          <ac:picMkLst>
            <pc:docMk/>
            <pc:sldMk cId="365291893" sldId="340"/>
            <ac:picMk id="20" creationId="{02E9EB7D-9F06-4B9C-AFCD-03A1D86189E4}"/>
          </ac:picMkLst>
        </pc:picChg>
      </pc:sldChg>
      <pc:sldChg chg="addSp modSp mod modClrScheme chgLayout">
        <pc:chgData name="Miriam Gáliková" userId="S::500327@muni.cz::99922358-5cd6-45c1-8b23-803822d84918" providerId="AD" clId="Web-{BDE85BB8-3D55-CD7F-3152-71D5DFCFD363}" dt="2021-11-22T12:57:18.957" v="1068" actId="1076"/>
        <pc:sldMkLst>
          <pc:docMk/>
          <pc:sldMk cId="1831278214" sldId="341"/>
        </pc:sldMkLst>
        <pc:spChg chg="mod">
          <ac:chgData name="Miriam Gáliková" userId="S::500327@muni.cz::99922358-5cd6-45c1-8b23-803822d84918" providerId="AD" clId="Web-{BDE85BB8-3D55-CD7F-3152-71D5DFCFD363}" dt="2021-11-22T12:56:06.252" v="1061"/>
          <ac:spMkLst>
            <pc:docMk/>
            <pc:sldMk cId="1831278214" sldId="341"/>
            <ac:spMk id="2" creationId="{91B61AC3-BEE1-447E-9461-92E1CF8F22AB}"/>
          </ac:spMkLst>
        </pc:spChg>
        <pc:spChg chg="mod">
          <ac:chgData name="Miriam Gáliková" userId="S::500327@muni.cz::99922358-5cd6-45c1-8b23-803822d84918" providerId="AD" clId="Web-{BDE85BB8-3D55-CD7F-3152-71D5DFCFD363}" dt="2021-11-22T12:56:06.252" v="1061"/>
          <ac:spMkLst>
            <pc:docMk/>
            <pc:sldMk cId="1831278214" sldId="341"/>
            <ac:spMk id="3" creationId="{3CA9C554-6E75-406F-89AB-5559246F67E2}"/>
          </ac:spMkLst>
        </pc:spChg>
        <pc:spChg chg="mod">
          <ac:chgData name="Miriam Gáliková" userId="S::500327@muni.cz::99922358-5cd6-45c1-8b23-803822d84918" providerId="AD" clId="Web-{BDE85BB8-3D55-CD7F-3152-71D5DFCFD363}" dt="2021-11-22T12:56:06.252" v="1061"/>
          <ac:spMkLst>
            <pc:docMk/>
            <pc:sldMk cId="1831278214" sldId="341"/>
            <ac:spMk id="4" creationId="{E1DFA053-71AA-42BC-99E1-086BBAD54F77}"/>
          </ac:spMkLst>
        </pc:spChg>
        <pc:spChg chg="mod">
          <ac:chgData name="Miriam Gáliková" userId="S::500327@muni.cz::99922358-5cd6-45c1-8b23-803822d84918" providerId="AD" clId="Web-{BDE85BB8-3D55-CD7F-3152-71D5DFCFD363}" dt="2021-11-22T12:56:06.252" v="1061"/>
          <ac:spMkLst>
            <pc:docMk/>
            <pc:sldMk cId="1831278214" sldId="341"/>
            <ac:spMk id="5" creationId="{99EDFA17-1A61-4994-9890-4F5426A0E849}"/>
          </ac:spMkLst>
        </pc:spChg>
        <pc:picChg chg="add mod">
          <ac:chgData name="Miriam Gáliková" userId="S::500327@muni.cz::99922358-5cd6-45c1-8b23-803822d84918" providerId="AD" clId="Web-{BDE85BB8-3D55-CD7F-3152-71D5DFCFD363}" dt="2021-11-22T12:57:18.957" v="1068" actId="1076"/>
          <ac:picMkLst>
            <pc:docMk/>
            <pc:sldMk cId="1831278214" sldId="341"/>
            <ac:picMk id="6" creationId="{175E7DA2-A2A6-49BD-A658-FE7992E3F4B0}"/>
          </ac:picMkLst>
        </pc:picChg>
      </pc:sldChg>
      <pc:sldChg chg="addSp modSp">
        <pc:chgData name="Miriam Gáliková" userId="S::500327@muni.cz::99922358-5cd6-45c1-8b23-803822d84918" providerId="AD" clId="Web-{BDE85BB8-3D55-CD7F-3152-71D5DFCFD363}" dt="2021-11-22T12:45:16.376" v="1024" actId="20577"/>
        <pc:sldMkLst>
          <pc:docMk/>
          <pc:sldMk cId="2252960211" sldId="342"/>
        </pc:sldMkLst>
        <pc:spChg chg="mod">
          <ac:chgData name="Miriam Gáliková" userId="S::500327@muni.cz::99922358-5cd6-45c1-8b23-803822d84918" providerId="AD" clId="Web-{BDE85BB8-3D55-CD7F-3152-71D5DFCFD363}" dt="2021-11-22T12:45:16.376" v="1024" actId="20577"/>
          <ac:spMkLst>
            <pc:docMk/>
            <pc:sldMk cId="2252960211" sldId="342"/>
            <ac:spMk id="5" creationId="{2EE55A05-A96B-4276-930B-7B2D0418CF0E}"/>
          </ac:spMkLst>
        </pc:spChg>
        <pc:picChg chg="add mod">
          <ac:chgData name="Miriam Gáliková" userId="S::500327@muni.cz::99922358-5cd6-45c1-8b23-803822d84918" providerId="AD" clId="Web-{BDE85BB8-3D55-CD7F-3152-71D5DFCFD363}" dt="2021-11-22T12:41:41.246" v="1006" actId="1076"/>
          <ac:picMkLst>
            <pc:docMk/>
            <pc:sldMk cId="2252960211" sldId="342"/>
            <ac:picMk id="6" creationId="{ADF313C5-8911-4E2F-93DD-01E9CD943AB6}"/>
          </ac:picMkLst>
        </pc:picChg>
      </pc:sldChg>
      <pc:sldChg chg="addSp modSp mod modClrScheme chgLayout">
        <pc:chgData name="Miriam Gáliková" userId="S::500327@muni.cz::99922358-5cd6-45c1-8b23-803822d84918" providerId="AD" clId="Web-{BDE85BB8-3D55-CD7F-3152-71D5DFCFD363}" dt="2021-11-22T14:46:02.047" v="1165" actId="20577"/>
        <pc:sldMkLst>
          <pc:docMk/>
          <pc:sldMk cId="2158925531" sldId="343"/>
        </pc:sldMkLst>
        <pc:spChg chg="mod">
          <ac:chgData name="Miriam Gáliková" userId="S::500327@muni.cz::99922358-5cd6-45c1-8b23-803822d84918" providerId="AD" clId="Web-{BDE85BB8-3D55-CD7F-3152-71D5DFCFD363}" dt="2021-11-22T12:54:44.672" v="1058"/>
          <ac:spMkLst>
            <pc:docMk/>
            <pc:sldMk cId="2158925531" sldId="343"/>
            <ac:spMk id="2" creationId="{CF37DD20-38B1-4C8A-B3E5-EF65870981BF}"/>
          </ac:spMkLst>
        </pc:spChg>
        <pc:spChg chg="mod">
          <ac:chgData name="Miriam Gáliková" userId="S::500327@muni.cz::99922358-5cd6-45c1-8b23-803822d84918" providerId="AD" clId="Web-{BDE85BB8-3D55-CD7F-3152-71D5DFCFD363}" dt="2021-11-22T12:54:44.672" v="1058"/>
          <ac:spMkLst>
            <pc:docMk/>
            <pc:sldMk cId="2158925531" sldId="343"/>
            <ac:spMk id="3" creationId="{643E78DF-62A8-41C2-8481-4A6E86AE8680}"/>
          </ac:spMkLst>
        </pc:spChg>
        <pc:spChg chg="mod">
          <ac:chgData name="Miriam Gáliková" userId="S::500327@muni.cz::99922358-5cd6-45c1-8b23-803822d84918" providerId="AD" clId="Web-{BDE85BB8-3D55-CD7F-3152-71D5DFCFD363}" dt="2021-11-22T14:45:10.233" v="1158" actId="20577"/>
          <ac:spMkLst>
            <pc:docMk/>
            <pc:sldMk cId="2158925531" sldId="343"/>
            <ac:spMk id="4" creationId="{3CDA5572-3907-4F26-BE5A-EE1D7F4C3171}"/>
          </ac:spMkLst>
        </pc:spChg>
        <pc:spChg chg="mod">
          <ac:chgData name="Miriam Gáliková" userId="S::500327@muni.cz::99922358-5cd6-45c1-8b23-803822d84918" providerId="AD" clId="Web-{BDE85BB8-3D55-CD7F-3152-71D5DFCFD363}" dt="2021-11-22T14:46:02.047" v="1165" actId="20577"/>
          <ac:spMkLst>
            <pc:docMk/>
            <pc:sldMk cId="2158925531" sldId="343"/>
            <ac:spMk id="5" creationId="{DD2B909C-8610-429F-834D-E73ED8A379CA}"/>
          </ac:spMkLst>
        </pc:spChg>
        <pc:picChg chg="add mod">
          <ac:chgData name="Miriam Gáliková" userId="S::500327@muni.cz::99922358-5cd6-45c1-8b23-803822d84918" providerId="AD" clId="Web-{BDE85BB8-3D55-CD7F-3152-71D5DFCFD363}" dt="2021-11-22T14:31:01.235" v="1112" actId="1076"/>
          <ac:picMkLst>
            <pc:docMk/>
            <pc:sldMk cId="2158925531" sldId="343"/>
            <ac:picMk id="6" creationId="{D4ED1285-44D1-4015-95A1-3EAF4E70A5EC}"/>
          </ac:picMkLst>
        </pc:picChg>
      </pc:sldChg>
      <pc:sldChg chg="modSp">
        <pc:chgData name="Miriam Gáliková" userId="S::500327@muni.cz::99922358-5cd6-45c1-8b23-803822d84918" providerId="AD" clId="Web-{BDE85BB8-3D55-CD7F-3152-71D5DFCFD363}" dt="2021-11-22T14:31:25.798" v="1135" actId="20577"/>
        <pc:sldMkLst>
          <pc:docMk/>
          <pc:sldMk cId="1256891006" sldId="344"/>
        </pc:sldMkLst>
        <pc:spChg chg="mod">
          <ac:chgData name="Miriam Gáliková" userId="S::500327@muni.cz::99922358-5cd6-45c1-8b23-803822d84918" providerId="AD" clId="Web-{BDE85BB8-3D55-CD7F-3152-71D5DFCFD363}" dt="2021-11-22T12:39:46.774" v="987" actId="20577"/>
          <ac:spMkLst>
            <pc:docMk/>
            <pc:sldMk cId="1256891006" sldId="344"/>
            <ac:spMk id="4" creationId="{7971A7F8-3572-46FF-AD08-702319F8C7E0}"/>
          </ac:spMkLst>
        </pc:spChg>
        <pc:spChg chg="mod">
          <ac:chgData name="Miriam Gáliková" userId="S::500327@muni.cz::99922358-5cd6-45c1-8b23-803822d84918" providerId="AD" clId="Web-{BDE85BB8-3D55-CD7F-3152-71D5DFCFD363}" dt="2021-11-22T14:31:25.798" v="1135" actId="20577"/>
          <ac:spMkLst>
            <pc:docMk/>
            <pc:sldMk cId="1256891006" sldId="344"/>
            <ac:spMk id="5" creationId="{6B7AC960-96DF-4F18-9316-01F770E43720}"/>
          </ac:spMkLst>
        </pc:spChg>
      </pc:sldChg>
      <pc:sldChg chg="addSp delSp modSp">
        <pc:chgData name="Miriam Gáliková" userId="S::500327@muni.cz::99922358-5cd6-45c1-8b23-803822d84918" providerId="AD" clId="Web-{BDE85BB8-3D55-CD7F-3152-71D5DFCFD363}" dt="2021-11-22T14:34:18.273" v="1138"/>
        <pc:sldMkLst>
          <pc:docMk/>
          <pc:sldMk cId="3800166280" sldId="345"/>
        </pc:sldMkLst>
        <pc:spChg chg="mod">
          <ac:chgData name="Miriam Gáliková" userId="S::500327@muni.cz::99922358-5cd6-45c1-8b23-803822d84918" providerId="AD" clId="Web-{BDE85BB8-3D55-CD7F-3152-71D5DFCFD363}" dt="2021-11-22T14:34:18.273" v="1138"/>
          <ac:spMkLst>
            <pc:docMk/>
            <pc:sldMk cId="3800166280" sldId="345"/>
            <ac:spMk id="2" creationId="{EC3EFFBC-D4B0-4F09-A9C3-53D9685AB99F}"/>
          </ac:spMkLst>
        </pc:spChg>
        <pc:spChg chg="mod">
          <ac:chgData name="Miriam Gáliková" userId="S::500327@muni.cz::99922358-5cd6-45c1-8b23-803822d84918" providerId="AD" clId="Web-{BDE85BB8-3D55-CD7F-3152-71D5DFCFD363}" dt="2021-11-22T14:34:18.273" v="1138"/>
          <ac:spMkLst>
            <pc:docMk/>
            <pc:sldMk cId="3800166280" sldId="345"/>
            <ac:spMk id="3" creationId="{90E5AE7F-29C9-4769-A8B3-57DB33600DFC}"/>
          </ac:spMkLst>
        </pc:spChg>
        <pc:spChg chg="mod">
          <ac:chgData name="Miriam Gáliková" userId="S::500327@muni.cz::99922358-5cd6-45c1-8b23-803822d84918" providerId="AD" clId="Web-{BDE85BB8-3D55-CD7F-3152-71D5DFCFD363}" dt="2021-11-22T14:34:18.273" v="1138"/>
          <ac:spMkLst>
            <pc:docMk/>
            <pc:sldMk cId="3800166280" sldId="345"/>
            <ac:spMk id="4" creationId="{68538F02-5941-4315-8120-8B42F132C99C}"/>
          </ac:spMkLst>
        </pc:spChg>
        <pc:spChg chg="del">
          <ac:chgData name="Miriam Gáliková" userId="S::500327@muni.cz::99922358-5cd6-45c1-8b23-803822d84918" providerId="AD" clId="Web-{BDE85BB8-3D55-CD7F-3152-71D5DFCFD363}" dt="2021-11-22T14:34:06.319" v="1136"/>
          <ac:spMkLst>
            <pc:docMk/>
            <pc:sldMk cId="3800166280" sldId="345"/>
            <ac:spMk id="5" creationId="{70B8102A-37C9-445C-BFC2-087BFB8691DD}"/>
          </ac:spMkLst>
        </pc:spChg>
        <pc:picChg chg="add mod ord">
          <ac:chgData name="Miriam Gáliková" userId="S::500327@muni.cz::99922358-5cd6-45c1-8b23-803822d84918" providerId="AD" clId="Web-{BDE85BB8-3D55-CD7F-3152-71D5DFCFD363}" dt="2021-11-22T14:34:18.273" v="1138"/>
          <ac:picMkLst>
            <pc:docMk/>
            <pc:sldMk cId="3800166280" sldId="345"/>
            <ac:picMk id="6" creationId="{0C3F9F5B-1EA1-43CE-85D4-6E7CCC2285E5}"/>
          </ac:picMkLst>
        </pc:picChg>
      </pc:sldChg>
      <pc:sldChg chg="modSp">
        <pc:chgData name="Miriam Gáliková" userId="S::500327@muni.cz::99922358-5cd6-45c1-8b23-803822d84918" providerId="AD" clId="Web-{BDE85BB8-3D55-CD7F-3152-71D5DFCFD363}" dt="2021-11-22T12:31:10.260" v="904" actId="20577"/>
        <pc:sldMkLst>
          <pc:docMk/>
          <pc:sldMk cId="1797216463" sldId="346"/>
        </pc:sldMkLst>
        <pc:spChg chg="mod">
          <ac:chgData name="Miriam Gáliková" userId="S::500327@muni.cz::99922358-5cd6-45c1-8b23-803822d84918" providerId="AD" clId="Web-{BDE85BB8-3D55-CD7F-3152-71D5DFCFD363}" dt="2021-11-22T10:43:41.061" v="625" actId="20577"/>
          <ac:spMkLst>
            <pc:docMk/>
            <pc:sldMk cId="1797216463" sldId="346"/>
            <ac:spMk id="4" creationId="{F9836431-C5A1-4ECE-B4EB-65CEF3E9F3F8}"/>
          </ac:spMkLst>
        </pc:spChg>
        <pc:spChg chg="mod">
          <ac:chgData name="Miriam Gáliková" userId="S::500327@muni.cz::99922358-5cd6-45c1-8b23-803822d84918" providerId="AD" clId="Web-{BDE85BB8-3D55-CD7F-3152-71D5DFCFD363}" dt="2021-11-22T12:31:10.260" v="904" actId="20577"/>
          <ac:spMkLst>
            <pc:docMk/>
            <pc:sldMk cId="1797216463" sldId="346"/>
            <ac:spMk id="5" creationId="{61433643-E93A-482C-8567-DEC12198EF56}"/>
          </ac:spMkLst>
        </pc:spChg>
      </pc:sldChg>
      <pc:sldChg chg="addSp delSp modSp new">
        <pc:chgData name="Miriam Gáliková" userId="S::500327@muni.cz::99922358-5cd6-45c1-8b23-803822d84918" providerId="AD" clId="Web-{BDE85BB8-3D55-CD7F-3152-71D5DFCFD363}" dt="2021-11-22T12:50:46.322" v="1043" actId="20577"/>
        <pc:sldMkLst>
          <pc:docMk/>
          <pc:sldMk cId="2767275142" sldId="348"/>
        </pc:sldMkLst>
        <pc:spChg chg="mod">
          <ac:chgData name="Miriam Gáliková" userId="S::500327@muni.cz::99922358-5cd6-45c1-8b23-803822d84918" providerId="AD" clId="Web-{BDE85BB8-3D55-CD7F-3152-71D5DFCFD363}" dt="2021-11-22T10:29:06.397" v="518" actId="20577"/>
          <ac:spMkLst>
            <pc:docMk/>
            <pc:sldMk cId="2767275142" sldId="348"/>
            <ac:spMk id="4" creationId="{37F7E41C-6A0B-46BD-9202-F9F1AFB7247D}"/>
          </ac:spMkLst>
        </pc:spChg>
        <pc:spChg chg="mod">
          <ac:chgData name="Miriam Gáliková" userId="S::500327@muni.cz::99922358-5cd6-45c1-8b23-803822d84918" providerId="AD" clId="Web-{BDE85BB8-3D55-CD7F-3152-71D5DFCFD363}" dt="2021-11-22T12:50:46.322" v="1043" actId="20577"/>
          <ac:spMkLst>
            <pc:docMk/>
            <pc:sldMk cId="2767275142" sldId="348"/>
            <ac:spMk id="5" creationId="{DEBAE95D-403A-4F0B-9BD0-46D614C781F6}"/>
          </ac:spMkLst>
        </pc:spChg>
        <pc:spChg chg="add mod">
          <ac:chgData name="Miriam Gáliková" userId="S::500327@muni.cz::99922358-5cd6-45c1-8b23-803822d84918" providerId="AD" clId="Web-{BDE85BB8-3D55-CD7F-3152-71D5DFCFD363}" dt="2021-11-22T12:49:58.977" v="1034" actId="1076"/>
          <ac:spMkLst>
            <pc:docMk/>
            <pc:sldMk cId="2767275142" sldId="348"/>
            <ac:spMk id="7" creationId="{E38026D9-0679-49ED-AAD8-BDC46E27DCF7}"/>
          </ac:spMkLst>
        </pc:spChg>
        <pc:spChg chg="add del mod">
          <ac:chgData name="Miriam Gáliková" userId="S::500327@muni.cz::99922358-5cd6-45c1-8b23-803822d84918" providerId="AD" clId="Web-{BDE85BB8-3D55-CD7F-3152-71D5DFCFD363}" dt="2021-11-22T12:42:51.498" v="1012"/>
          <ac:spMkLst>
            <pc:docMk/>
            <pc:sldMk cId="2767275142" sldId="348"/>
            <ac:spMk id="8" creationId="{BC5E1CFE-1C92-4679-AB5F-EC207CF8635A}"/>
          </ac:spMkLst>
        </pc:spChg>
        <pc:cxnChg chg="add del mod">
          <ac:chgData name="Miriam Gáliková" userId="S::500327@muni.cz::99922358-5cd6-45c1-8b23-803822d84918" providerId="AD" clId="Web-{BDE85BB8-3D55-CD7F-3152-71D5DFCFD363}" dt="2021-11-22T10:33:07.638" v="535"/>
          <ac:cxnSpMkLst>
            <pc:docMk/>
            <pc:sldMk cId="2767275142" sldId="348"/>
            <ac:cxnSpMk id="6" creationId="{4B6C9DE4-E9F8-4F5F-B6EB-3008E52770D1}"/>
          </ac:cxnSpMkLst>
        </pc:cxnChg>
      </pc:sldChg>
      <pc:sldChg chg="modSp new">
        <pc:chgData name="Miriam Gáliková" userId="S::500327@muni.cz::99922358-5cd6-45c1-8b23-803822d84918" providerId="AD" clId="Web-{BDE85BB8-3D55-CD7F-3152-71D5DFCFD363}" dt="2021-11-22T10:44:28.468" v="647" actId="20577"/>
        <pc:sldMkLst>
          <pc:docMk/>
          <pc:sldMk cId="1353834" sldId="349"/>
        </pc:sldMkLst>
        <pc:spChg chg="mod">
          <ac:chgData name="Miriam Gáliková" userId="S::500327@muni.cz::99922358-5cd6-45c1-8b23-803822d84918" providerId="AD" clId="Web-{BDE85BB8-3D55-CD7F-3152-71D5DFCFD363}" dt="2021-11-22T10:44:28.468" v="647" actId="20577"/>
          <ac:spMkLst>
            <pc:docMk/>
            <pc:sldMk cId="1353834" sldId="349"/>
            <ac:spMk id="4" creationId="{DB2D8774-A6B8-4098-A75C-82A926E082C5}"/>
          </ac:spMkLst>
        </pc:spChg>
      </pc:sldChg>
      <pc:sldChg chg="modSp new">
        <pc:chgData name="Miriam Gáliková" userId="S::500327@muni.cz::99922358-5cd6-45c1-8b23-803822d84918" providerId="AD" clId="Web-{BDE85BB8-3D55-CD7F-3152-71D5DFCFD363}" dt="2021-11-22T10:46:00.455" v="651" actId="20577"/>
        <pc:sldMkLst>
          <pc:docMk/>
          <pc:sldMk cId="846430507" sldId="350"/>
        </pc:sldMkLst>
        <pc:spChg chg="mod">
          <ac:chgData name="Miriam Gáliková" userId="S::500327@muni.cz::99922358-5cd6-45c1-8b23-803822d84918" providerId="AD" clId="Web-{BDE85BB8-3D55-CD7F-3152-71D5DFCFD363}" dt="2021-11-22T10:46:00.455" v="651" actId="20577"/>
          <ac:spMkLst>
            <pc:docMk/>
            <pc:sldMk cId="846430507" sldId="350"/>
            <ac:spMk id="4" creationId="{7488C422-CB21-4DA7-B9F9-8658CA41C5B0}"/>
          </ac:spMkLst>
        </pc:spChg>
      </pc:sldChg>
      <pc:sldChg chg="new del">
        <pc:chgData name="Miriam Gáliková" userId="S::500327@muni.cz::99922358-5cd6-45c1-8b23-803822d84918" providerId="AD" clId="Web-{BDE85BB8-3D55-CD7F-3152-71D5DFCFD363}" dt="2021-11-22T12:31:32.136" v="907"/>
        <pc:sldMkLst>
          <pc:docMk/>
          <pc:sldMk cId="1232443511" sldId="351"/>
        </pc:sldMkLst>
      </pc:sldChg>
      <pc:sldChg chg="add replId">
        <pc:chgData name="Miriam Gáliková" userId="S::500327@muni.cz::99922358-5cd6-45c1-8b23-803822d84918" providerId="AD" clId="Web-{BDE85BB8-3D55-CD7F-3152-71D5DFCFD363}" dt="2021-11-22T12:31:27.573" v="906"/>
        <pc:sldMkLst>
          <pc:docMk/>
          <pc:sldMk cId="2011044317" sldId="352"/>
        </pc:sldMkLst>
      </pc:sldChg>
      <pc:sldChg chg="add del replId">
        <pc:chgData name="Miriam Gáliková" userId="S::500327@muni.cz::99922358-5cd6-45c1-8b23-803822d84918" providerId="AD" clId="Web-{BDE85BB8-3D55-CD7F-3152-71D5DFCFD363}" dt="2021-11-22T12:34:28.437" v="910"/>
        <pc:sldMkLst>
          <pc:docMk/>
          <pc:sldMk cId="393425324" sldId="353"/>
        </pc:sldMkLst>
      </pc:sldChg>
      <pc:sldChg chg="addSp delSp modSp new">
        <pc:chgData name="Miriam Gáliková" userId="S::500327@muni.cz::99922358-5cd6-45c1-8b23-803822d84918" providerId="AD" clId="Web-{BDE85BB8-3D55-CD7F-3152-71D5DFCFD363}" dt="2021-11-22T14:35:23.869" v="1147" actId="20577"/>
        <pc:sldMkLst>
          <pc:docMk/>
          <pc:sldMk cId="4097555571" sldId="354"/>
        </pc:sldMkLst>
        <pc:spChg chg="mod">
          <ac:chgData name="Miriam Gáliková" userId="S::500327@muni.cz::99922358-5cd6-45c1-8b23-803822d84918" providerId="AD" clId="Web-{BDE85BB8-3D55-CD7F-3152-71D5DFCFD363}" dt="2021-11-22T14:35:14.400" v="1141"/>
          <ac:spMkLst>
            <pc:docMk/>
            <pc:sldMk cId="4097555571" sldId="354"/>
            <ac:spMk id="2" creationId="{FAC210B8-6D09-46EA-83C2-E9CF1BF71944}"/>
          </ac:spMkLst>
        </pc:spChg>
        <pc:spChg chg="mod">
          <ac:chgData name="Miriam Gáliková" userId="S::500327@muni.cz::99922358-5cd6-45c1-8b23-803822d84918" providerId="AD" clId="Web-{BDE85BB8-3D55-CD7F-3152-71D5DFCFD363}" dt="2021-11-22T14:35:14.400" v="1141"/>
          <ac:spMkLst>
            <pc:docMk/>
            <pc:sldMk cId="4097555571" sldId="354"/>
            <ac:spMk id="3" creationId="{2985B683-7853-44CF-A835-8F07927134FA}"/>
          </ac:spMkLst>
        </pc:spChg>
        <pc:spChg chg="del">
          <ac:chgData name="Miriam Gáliková" userId="S::500327@muni.cz::99922358-5cd6-45c1-8b23-803822d84918" providerId="AD" clId="Web-{BDE85BB8-3D55-CD7F-3152-71D5DFCFD363}" dt="2021-11-22T14:35:14.400" v="1141"/>
          <ac:spMkLst>
            <pc:docMk/>
            <pc:sldMk cId="4097555571" sldId="354"/>
            <ac:spMk id="4" creationId="{99F970DF-63D5-445C-8C00-A9D1AFF29AF7}"/>
          </ac:spMkLst>
        </pc:spChg>
        <pc:spChg chg="del">
          <ac:chgData name="Miriam Gáliková" userId="S::500327@muni.cz::99922358-5cd6-45c1-8b23-803822d84918" providerId="AD" clId="Web-{BDE85BB8-3D55-CD7F-3152-71D5DFCFD363}" dt="2021-11-22T14:35:09.681" v="1140"/>
          <ac:spMkLst>
            <pc:docMk/>
            <pc:sldMk cId="4097555571" sldId="354"/>
            <ac:spMk id="5" creationId="{52C0A0E1-0A86-47A3-A328-1EC480837FF8}"/>
          </ac:spMkLst>
        </pc:spChg>
        <pc:spChg chg="add mod">
          <ac:chgData name="Miriam Gáliková" userId="S::500327@muni.cz::99922358-5cd6-45c1-8b23-803822d84918" providerId="AD" clId="Web-{BDE85BB8-3D55-CD7F-3152-71D5DFCFD363}" dt="2021-11-22T14:35:23.869" v="1147" actId="20577"/>
          <ac:spMkLst>
            <pc:docMk/>
            <pc:sldMk cId="4097555571" sldId="354"/>
            <ac:spMk id="11" creationId="{FD4B1DD0-A831-40C2-AE6C-8D8B7D4DB2D8}"/>
          </ac:spMkLst>
        </pc:spChg>
        <pc:picChg chg="add mod ord">
          <ac:chgData name="Miriam Gáliková" userId="S::500327@muni.cz::99922358-5cd6-45c1-8b23-803822d84918" providerId="AD" clId="Web-{BDE85BB8-3D55-CD7F-3152-71D5DFCFD363}" dt="2021-11-22T14:35:14.400" v="1141"/>
          <ac:picMkLst>
            <pc:docMk/>
            <pc:sldMk cId="4097555571" sldId="354"/>
            <ac:picMk id="6" creationId="{B9C39758-6D2F-4CAE-95D2-A0BC8C958111}"/>
          </ac:picMkLst>
        </pc:picChg>
      </pc:sldChg>
      <pc:sldChg chg="addSp delSp modSp new mod modClrScheme chgLayout">
        <pc:chgData name="Miriam Gáliková" userId="S::500327@muni.cz::99922358-5cd6-45c1-8b23-803822d84918" providerId="AD" clId="Web-{BDE85BB8-3D55-CD7F-3152-71D5DFCFD363}" dt="2021-11-22T14:45:19.561" v="1159" actId="20577"/>
        <pc:sldMkLst>
          <pc:docMk/>
          <pc:sldMk cId="3954743449" sldId="355"/>
        </pc:sldMkLst>
        <pc:spChg chg="mod">
          <ac:chgData name="Miriam Gáliková" userId="S::500327@muni.cz::99922358-5cd6-45c1-8b23-803822d84918" providerId="AD" clId="Web-{BDE85BB8-3D55-CD7F-3152-71D5DFCFD363}" dt="2021-11-22T14:44:45.607" v="1156"/>
          <ac:spMkLst>
            <pc:docMk/>
            <pc:sldMk cId="3954743449" sldId="355"/>
            <ac:spMk id="2" creationId="{47F2AB06-7BFC-4EB1-AD3E-93069B83EFEB}"/>
          </ac:spMkLst>
        </pc:spChg>
        <pc:spChg chg="mod">
          <ac:chgData name="Miriam Gáliková" userId="S::500327@muni.cz::99922358-5cd6-45c1-8b23-803822d84918" providerId="AD" clId="Web-{BDE85BB8-3D55-CD7F-3152-71D5DFCFD363}" dt="2021-11-22T14:44:45.607" v="1156"/>
          <ac:spMkLst>
            <pc:docMk/>
            <pc:sldMk cId="3954743449" sldId="355"/>
            <ac:spMk id="3" creationId="{76F1E36D-A6EE-4839-AB21-245E1EF7F595}"/>
          </ac:spMkLst>
        </pc:spChg>
        <pc:spChg chg="del">
          <ac:chgData name="Miriam Gáliková" userId="S::500327@muni.cz::99922358-5cd6-45c1-8b23-803822d84918" providerId="AD" clId="Web-{BDE85BB8-3D55-CD7F-3152-71D5DFCFD363}" dt="2021-11-22T14:43:56.433" v="1150"/>
          <ac:spMkLst>
            <pc:docMk/>
            <pc:sldMk cId="3954743449" sldId="355"/>
            <ac:spMk id="4" creationId="{71AB2E94-19FB-4827-B992-7AB0067B3F67}"/>
          </ac:spMkLst>
        </pc:spChg>
        <pc:spChg chg="del">
          <ac:chgData name="Miriam Gáliková" userId="S::500327@muni.cz::99922358-5cd6-45c1-8b23-803822d84918" providerId="AD" clId="Web-{BDE85BB8-3D55-CD7F-3152-71D5DFCFD363}" dt="2021-11-22T14:43:49.996" v="1149"/>
          <ac:spMkLst>
            <pc:docMk/>
            <pc:sldMk cId="3954743449" sldId="355"/>
            <ac:spMk id="5" creationId="{115BB5AD-D285-497A-A65D-72C7E1411A99}"/>
          </ac:spMkLst>
        </pc:spChg>
        <pc:spChg chg="del">
          <ac:chgData name="Miriam Gáliková" userId="S::500327@muni.cz::99922358-5cd6-45c1-8b23-803822d84918" providerId="AD" clId="Web-{BDE85BB8-3D55-CD7F-3152-71D5DFCFD363}" dt="2021-11-22T14:43:56.433" v="1150"/>
          <ac:spMkLst>
            <pc:docMk/>
            <pc:sldMk cId="3954743449" sldId="355"/>
            <ac:spMk id="6" creationId="{712B96C5-0746-4412-9824-7061D48338E1}"/>
          </ac:spMkLst>
        </pc:spChg>
        <pc:spChg chg="add del mod">
          <ac:chgData name="Miriam Gáliková" userId="S::500327@muni.cz::99922358-5cd6-45c1-8b23-803822d84918" providerId="AD" clId="Web-{BDE85BB8-3D55-CD7F-3152-71D5DFCFD363}" dt="2021-11-22T14:44:45.607" v="1156"/>
          <ac:spMkLst>
            <pc:docMk/>
            <pc:sldMk cId="3954743449" sldId="355"/>
            <ac:spMk id="12" creationId="{BBA6690D-1B1E-4231-9981-9A1ABBD68BFA}"/>
          </ac:spMkLst>
        </pc:spChg>
        <pc:spChg chg="add mod">
          <ac:chgData name="Miriam Gáliková" userId="S::500327@muni.cz::99922358-5cd6-45c1-8b23-803822d84918" providerId="AD" clId="Web-{BDE85BB8-3D55-CD7F-3152-71D5DFCFD363}" dt="2021-11-22T14:45:19.561" v="1159" actId="20577"/>
          <ac:spMkLst>
            <pc:docMk/>
            <pc:sldMk cId="3954743449" sldId="355"/>
            <ac:spMk id="14" creationId="{0E9679E6-7351-4AB4-BCE0-BB1E1F36F077}"/>
          </ac:spMkLst>
        </pc:spChg>
        <pc:spChg chg="add del">
          <ac:chgData name="Miriam Gáliková" userId="S::500327@muni.cz::99922358-5cd6-45c1-8b23-803822d84918" providerId="AD" clId="Web-{BDE85BB8-3D55-CD7F-3152-71D5DFCFD363}" dt="2021-11-22T14:44:45.591" v="1155"/>
          <ac:spMkLst>
            <pc:docMk/>
            <pc:sldMk cId="3954743449" sldId="355"/>
            <ac:spMk id="19" creationId="{3ED02D17-86ED-4C75-9BA6-BC9CA0E1499F}"/>
          </ac:spMkLst>
        </pc:spChg>
        <pc:picChg chg="add mod ord">
          <ac:chgData name="Miriam Gáliková" userId="S::500327@muni.cz::99922358-5cd6-45c1-8b23-803822d84918" providerId="AD" clId="Web-{BDE85BB8-3D55-CD7F-3152-71D5DFCFD363}" dt="2021-11-22T14:44:45.607" v="1156"/>
          <ac:picMkLst>
            <pc:docMk/>
            <pc:sldMk cId="3954743449" sldId="355"/>
            <ac:picMk id="7" creationId="{46BE31C2-6A2A-453E-AB28-8B06A779DC81}"/>
          </ac:picMkLst>
        </pc:picChg>
      </pc:sldChg>
    </pc:docChg>
  </pc:docChgLst>
  <pc:docChgLst>
    <pc:chgData name="Petra Mikulová" userId="S::243499@muni.cz::5738a653-2155-4a10-8446-8d83121cde5e" providerId="AD" clId="Web-{996145E0-66C0-6932-EF2A-50A24470A530}"/>
    <pc:docChg chg="addSld delSld modSld">
      <pc:chgData name="Petra Mikulová" userId="S::243499@muni.cz::5738a653-2155-4a10-8446-8d83121cde5e" providerId="AD" clId="Web-{996145E0-66C0-6932-EF2A-50A24470A530}" dt="2021-08-16T17:26:04.387" v="5"/>
      <pc:docMkLst>
        <pc:docMk/>
      </pc:docMkLst>
      <pc:sldChg chg="delSp del addCm">
        <pc:chgData name="Petra Mikulová" userId="S::243499@muni.cz::5738a653-2155-4a10-8446-8d83121cde5e" providerId="AD" clId="Web-{996145E0-66C0-6932-EF2A-50A24470A530}" dt="2021-08-16T17:26:04.387" v="5"/>
        <pc:sldMkLst>
          <pc:docMk/>
          <pc:sldMk cId="4015185246" sldId="266"/>
        </pc:sldMkLst>
        <pc:picChg chg="del">
          <ac:chgData name="Petra Mikulová" userId="S::243499@muni.cz::5738a653-2155-4a10-8446-8d83121cde5e" providerId="AD" clId="Web-{996145E0-66C0-6932-EF2A-50A24470A530}" dt="2021-08-16T17:25:46.043" v="1"/>
          <ac:picMkLst>
            <pc:docMk/>
            <pc:sldMk cId="4015185246" sldId="266"/>
            <ac:picMk id="7" creationId="{E6D36A27-75A7-4DA3-8F3E-7994252D36E8}"/>
          </ac:picMkLst>
        </pc:picChg>
      </pc:sldChg>
      <pc:sldChg chg="modSp add replId">
        <pc:chgData name="Petra Mikulová" userId="S::243499@muni.cz::5738a653-2155-4a10-8446-8d83121cde5e" providerId="AD" clId="Web-{996145E0-66C0-6932-EF2A-50A24470A530}" dt="2021-08-16T17:26:01.621" v="4" actId="20577"/>
        <pc:sldMkLst>
          <pc:docMk/>
          <pc:sldMk cId="2166248878" sldId="319"/>
        </pc:sldMkLst>
        <pc:spChg chg="mod">
          <ac:chgData name="Petra Mikulová" userId="S::243499@muni.cz::5738a653-2155-4a10-8446-8d83121cde5e" providerId="AD" clId="Web-{996145E0-66C0-6932-EF2A-50A24470A530}" dt="2021-08-16T17:26:01.621" v="4" actId="20577"/>
          <ac:spMkLst>
            <pc:docMk/>
            <pc:sldMk cId="2166248878" sldId="319"/>
            <ac:spMk id="5" creationId="{482A5D25-4081-43A9-8A8D-9EF6D1ABDB10}"/>
          </ac:spMkLst>
        </pc:spChg>
      </pc:sldChg>
    </pc:docChg>
  </pc:docChgLst>
  <pc:docChgLst>
    <pc:chgData name="Tomáš Plesník" userId="S::207426@muni.cz::9fe2a9be-e34c-4e09-9488-9aa73257ef13" providerId="AD" clId="Web-{341CEFF9-C8A8-789F-73F1-5CEDA403BE21}"/>
    <pc:docChg chg="modSld">
      <pc:chgData name="Tomáš Plesník" userId="S::207426@muni.cz::9fe2a9be-e34c-4e09-9488-9aa73257ef13" providerId="AD" clId="Web-{341CEFF9-C8A8-789F-73F1-5CEDA403BE21}" dt="2021-11-22T11:43:55.793" v="25" actId="20577"/>
      <pc:docMkLst>
        <pc:docMk/>
      </pc:docMkLst>
      <pc:sldChg chg="modSp">
        <pc:chgData name="Tomáš Plesník" userId="S::207426@muni.cz::9fe2a9be-e34c-4e09-9488-9aa73257ef13" providerId="AD" clId="Web-{341CEFF9-C8A8-789F-73F1-5CEDA403BE21}" dt="2021-11-22T10:28:18.387" v="2" actId="20577"/>
        <pc:sldMkLst>
          <pc:docMk/>
          <pc:sldMk cId="3851677961" sldId="313"/>
        </pc:sldMkLst>
        <pc:spChg chg="mod">
          <ac:chgData name="Tomáš Plesník" userId="S::207426@muni.cz::9fe2a9be-e34c-4e09-9488-9aa73257ef13" providerId="AD" clId="Web-{341CEFF9-C8A8-789F-73F1-5CEDA403BE21}" dt="2021-11-22T10:28:18.387" v="2" actId="20577"/>
          <ac:spMkLst>
            <pc:docMk/>
            <pc:sldMk cId="3851677961" sldId="313"/>
            <ac:spMk id="5" creationId="{ADEA006D-30E7-5046-BF6A-69B5866E6B82}"/>
          </ac:spMkLst>
        </pc:spChg>
      </pc:sldChg>
      <pc:sldChg chg="modSp">
        <pc:chgData name="Tomáš Plesník" userId="S::207426@muni.cz::9fe2a9be-e34c-4e09-9488-9aa73257ef13" providerId="AD" clId="Web-{341CEFF9-C8A8-789F-73F1-5CEDA403BE21}" dt="2021-11-22T11:43:55.793" v="25" actId="20577"/>
        <pc:sldMkLst>
          <pc:docMk/>
          <pc:sldMk cId="2475548760" sldId="316"/>
        </pc:sldMkLst>
        <pc:spChg chg="mod">
          <ac:chgData name="Tomáš Plesník" userId="S::207426@muni.cz::9fe2a9be-e34c-4e09-9488-9aa73257ef13" providerId="AD" clId="Web-{341CEFF9-C8A8-789F-73F1-5CEDA403BE21}" dt="2021-11-22T11:43:55.793" v="25" actId="20577"/>
          <ac:spMkLst>
            <pc:docMk/>
            <pc:sldMk cId="2475548760" sldId="316"/>
            <ac:spMk id="5" creationId="{7B63D235-D7F5-44C4-81A7-D9A38FC895FB}"/>
          </ac:spMkLst>
        </pc:spChg>
      </pc:sldChg>
      <pc:sldChg chg="modSp">
        <pc:chgData name="Tomáš Plesník" userId="S::207426@muni.cz::9fe2a9be-e34c-4e09-9488-9aa73257ef13" providerId="AD" clId="Web-{341CEFF9-C8A8-789F-73F1-5CEDA403BE21}" dt="2021-11-22T11:43:43.949" v="22" actId="20577"/>
        <pc:sldMkLst>
          <pc:docMk/>
          <pc:sldMk cId="3232359704" sldId="317"/>
        </pc:sldMkLst>
        <pc:spChg chg="mod">
          <ac:chgData name="Tomáš Plesník" userId="S::207426@muni.cz::9fe2a9be-e34c-4e09-9488-9aa73257ef13" providerId="AD" clId="Web-{341CEFF9-C8A8-789F-73F1-5CEDA403BE21}" dt="2021-11-22T11:43:43.949" v="22" actId="20577"/>
          <ac:spMkLst>
            <pc:docMk/>
            <pc:sldMk cId="3232359704" sldId="317"/>
            <ac:spMk id="5" creationId="{7B63D235-D7F5-44C4-81A7-D9A38FC895FB}"/>
          </ac:spMkLst>
        </pc:spChg>
      </pc:sldChg>
    </pc:docChg>
  </pc:docChgLst>
  <pc:docChgLst>
    <pc:chgData name="Miriam Gáliková" userId="S::500327@muni.cz::99922358-5cd6-45c1-8b23-803822d84918" providerId="AD" clId="Web-{26B9E195-B03D-B238-1666-242AE9B7ECC2}"/>
    <pc:docChg chg="addSld delSld modSld sldOrd">
      <pc:chgData name="Miriam Gáliková" userId="S::500327@muni.cz::99922358-5cd6-45c1-8b23-803822d84918" providerId="AD" clId="Web-{26B9E195-B03D-B238-1666-242AE9B7ECC2}" dt="2021-08-13T11:30:06.999" v="131"/>
      <pc:docMkLst>
        <pc:docMk/>
      </pc:docMkLst>
      <pc:sldChg chg="del">
        <pc:chgData name="Miriam Gáliková" userId="S::500327@muni.cz::99922358-5cd6-45c1-8b23-803822d84918" providerId="AD" clId="Web-{26B9E195-B03D-B238-1666-242AE9B7ECC2}" dt="2021-08-13T10:20:41.893" v="49"/>
        <pc:sldMkLst>
          <pc:docMk/>
          <pc:sldMk cId="983945237" sldId="262"/>
        </pc:sldMkLst>
      </pc:sldChg>
      <pc:sldChg chg="del">
        <pc:chgData name="Miriam Gáliková" userId="S::500327@muni.cz::99922358-5cd6-45c1-8b23-803822d84918" providerId="AD" clId="Web-{26B9E195-B03D-B238-1666-242AE9B7ECC2}" dt="2021-08-13T10:21:39.535" v="76"/>
        <pc:sldMkLst>
          <pc:docMk/>
          <pc:sldMk cId="3220001731" sldId="267"/>
        </pc:sldMkLst>
      </pc:sldChg>
      <pc:sldChg chg="del">
        <pc:chgData name="Miriam Gáliková" userId="S::500327@muni.cz::99922358-5cd6-45c1-8b23-803822d84918" providerId="AD" clId="Web-{26B9E195-B03D-B238-1666-242AE9B7ECC2}" dt="2021-08-13T10:21:44.473" v="78"/>
        <pc:sldMkLst>
          <pc:docMk/>
          <pc:sldMk cId="743011302" sldId="269"/>
        </pc:sldMkLst>
      </pc:sldChg>
      <pc:sldChg chg="del">
        <pc:chgData name="Miriam Gáliková" userId="S::500327@muni.cz::99922358-5cd6-45c1-8b23-803822d84918" providerId="AD" clId="Web-{26B9E195-B03D-B238-1666-242AE9B7ECC2}" dt="2021-08-13T10:21:10.284" v="57"/>
        <pc:sldMkLst>
          <pc:docMk/>
          <pc:sldMk cId="2898395595" sldId="270"/>
        </pc:sldMkLst>
      </pc:sldChg>
      <pc:sldChg chg="del">
        <pc:chgData name="Miriam Gáliková" userId="S::500327@muni.cz::99922358-5cd6-45c1-8b23-803822d84918" providerId="AD" clId="Web-{26B9E195-B03D-B238-1666-242AE9B7ECC2}" dt="2021-08-13T10:21:41.863" v="77"/>
        <pc:sldMkLst>
          <pc:docMk/>
          <pc:sldMk cId="2252186592" sldId="271"/>
        </pc:sldMkLst>
      </pc:sldChg>
      <pc:sldChg chg="modSp">
        <pc:chgData name="Miriam Gáliková" userId="S::500327@muni.cz::99922358-5cd6-45c1-8b23-803822d84918" providerId="AD" clId="Web-{26B9E195-B03D-B238-1666-242AE9B7ECC2}" dt="2021-08-13T10:35:00.150" v="117" actId="20577"/>
        <pc:sldMkLst>
          <pc:docMk/>
          <pc:sldMk cId="417252144" sldId="273"/>
        </pc:sldMkLst>
        <pc:spChg chg="mod">
          <ac:chgData name="Miriam Gáliková" userId="S::500327@muni.cz::99922358-5cd6-45c1-8b23-803822d84918" providerId="AD" clId="Web-{26B9E195-B03D-B238-1666-242AE9B7ECC2}" dt="2021-08-13T10:35:00.150" v="117" actId="20577"/>
          <ac:spMkLst>
            <pc:docMk/>
            <pc:sldMk cId="417252144" sldId="273"/>
            <ac:spMk id="4" creationId="{09CE8882-260D-4759-BDC3-E4B444472CD8}"/>
          </ac:spMkLst>
        </pc:spChg>
        <pc:spChg chg="mod">
          <ac:chgData name="Miriam Gáliková" userId="S::500327@muni.cz::99922358-5cd6-45c1-8b23-803822d84918" providerId="AD" clId="Web-{26B9E195-B03D-B238-1666-242AE9B7ECC2}" dt="2021-08-13T10:27:41.731" v="115" actId="20577"/>
          <ac:spMkLst>
            <pc:docMk/>
            <pc:sldMk cId="417252144" sldId="273"/>
            <ac:spMk id="5" creationId="{BABE02B0-0370-4F51-B2B8-707E7AC397C2}"/>
          </ac:spMkLst>
        </pc:spChg>
      </pc:sldChg>
      <pc:sldChg chg="addSp delSp modSp mod modClrScheme chgLayout">
        <pc:chgData name="Miriam Gáliková" userId="S::500327@muni.cz::99922358-5cd6-45c1-8b23-803822d84918" providerId="AD" clId="Web-{26B9E195-B03D-B238-1666-242AE9B7ECC2}" dt="2021-08-13T11:30:06.999" v="131"/>
        <pc:sldMkLst>
          <pc:docMk/>
          <pc:sldMk cId="1386391119" sldId="274"/>
        </pc:sldMkLst>
        <pc:spChg chg="mod ord">
          <ac:chgData name="Miriam Gáliková" userId="S::500327@muni.cz::99922358-5cd6-45c1-8b23-803822d84918" providerId="AD" clId="Web-{26B9E195-B03D-B238-1666-242AE9B7ECC2}" dt="2021-08-13T11:30:03.608" v="130"/>
          <ac:spMkLst>
            <pc:docMk/>
            <pc:sldMk cId="1386391119" sldId="274"/>
            <ac:spMk id="2" creationId="{984ADC46-E267-4D84-A03D-1F460DC510CE}"/>
          </ac:spMkLst>
        </pc:spChg>
        <pc:spChg chg="mod">
          <ac:chgData name="Miriam Gáliková" userId="S::500327@muni.cz::99922358-5cd6-45c1-8b23-803822d84918" providerId="AD" clId="Web-{26B9E195-B03D-B238-1666-242AE9B7ECC2}" dt="2021-08-13T11:30:03.608" v="130"/>
          <ac:spMkLst>
            <pc:docMk/>
            <pc:sldMk cId="1386391119" sldId="274"/>
            <ac:spMk id="3" creationId="{02B95B92-D83A-4D7D-B9F8-87FD841CAA51}"/>
          </ac:spMkLst>
        </pc:spChg>
        <pc:spChg chg="mod">
          <ac:chgData name="Miriam Gáliková" userId="S::500327@muni.cz::99922358-5cd6-45c1-8b23-803822d84918" providerId="AD" clId="Web-{26B9E195-B03D-B238-1666-242AE9B7ECC2}" dt="2021-08-13T11:30:03.608" v="130"/>
          <ac:spMkLst>
            <pc:docMk/>
            <pc:sldMk cId="1386391119" sldId="274"/>
            <ac:spMk id="4" creationId="{38732928-0897-49CB-8886-829C96981804}"/>
          </ac:spMkLst>
        </pc:spChg>
        <pc:spChg chg="del">
          <ac:chgData name="Miriam Gáliková" userId="S::500327@muni.cz::99922358-5cd6-45c1-8b23-803822d84918" providerId="AD" clId="Web-{26B9E195-B03D-B238-1666-242AE9B7ECC2}" dt="2021-08-13T11:30:03.608" v="130"/>
          <ac:spMkLst>
            <pc:docMk/>
            <pc:sldMk cId="1386391119" sldId="274"/>
            <ac:spMk id="5" creationId="{FAB6E48A-6670-484D-8F5F-D94C5031D58D}"/>
          </ac:spMkLst>
        </pc:spChg>
        <pc:spChg chg="add mod">
          <ac:chgData name="Miriam Gáliková" userId="S::500327@muni.cz::99922358-5cd6-45c1-8b23-803822d84918" providerId="AD" clId="Web-{26B9E195-B03D-B238-1666-242AE9B7ECC2}" dt="2021-08-13T11:30:03.608" v="130"/>
          <ac:spMkLst>
            <pc:docMk/>
            <pc:sldMk cId="1386391119" sldId="274"/>
            <ac:spMk id="11" creationId="{96CDC9F8-957B-4D09-A3E9-D0E7D8905355}"/>
          </ac:spMkLst>
        </pc:spChg>
        <pc:picChg chg="add del">
          <ac:chgData name="Miriam Gáliková" userId="S::500327@muni.cz::99922358-5cd6-45c1-8b23-803822d84918" providerId="AD" clId="Web-{26B9E195-B03D-B238-1666-242AE9B7ECC2}" dt="2021-08-13T11:30:06.999" v="131"/>
          <ac:picMkLst>
            <pc:docMk/>
            <pc:sldMk cId="1386391119" sldId="274"/>
            <ac:picMk id="7" creationId="{A1E332DF-D688-425B-8CA7-ECD35FC21E36}"/>
          </ac:picMkLst>
        </pc:picChg>
      </pc:sldChg>
      <pc:sldChg chg="del">
        <pc:chgData name="Miriam Gáliková" userId="S::500327@muni.cz::99922358-5cd6-45c1-8b23-803822d84918" providerId="AD" clId="Web-{26B9E195-B03D-B238-1666-242AE9B7ECC2}" dt="2021-08-13T10:35:29.525" v="121"/>
        <pc:sldMkLst>
          <pc:docMk/>
          <pc:sldMk cId="2929617811" sldId="278"/>
        </pc:sldMkLst>
      </pc:sldChg>
      <pc:sldChg chg="del">
        <pc:chgData name="Miriam Gáliková" userId="S::500327@muni.cz::99922358-5cd6-45c1-8b23-803822d84918" providerId="AD" clId="Web-{26B9E195-B03D-B238-1666-242AE9B7ECC2}" dt="2021-08-13T10:23:14.303" v="99"/>
        <pc:sldMkLst>
          <pc:docMk/>
          <pc:sldMk cId="4285773422" sldId="279"/>
        </pc:sldMkLst>
      </pc:sldChg>
      <pc:sldChg chg="modSp addCm modCm">
        <pc:chgData name="Miriam Gáliková" userId="S::500327@muni.cz::99922358-5cd6-45c1-8b23-803822d84918" providerId="AD" clId="Web-{26B9E195-B03D-B238-1666-242AE9B7ECC2}" dt="2021-08-13T10:19:30.532" v="27" actId="20577"/>
        <pc:sldMkLst>
          <pc:docMk/>
          <pc:sldMk cId="1184863403" sldId="295"/>
        </pc:sldMkLst>
        <pc:spChg chg="mod">
          <ac:chgData name="Miriam Gáliková" userId="S::500327@muni.cz::99922358-5cd6-45c1-8b23-803822d84918" providerId="AD" clId="Web-{26B9E195-B03D-B238-1666-242AE9B7ECC2}" dt="2021-08-13T10:19:30.532" v="27" actId="20577"/>
          <ac:spMkLst>
            <pc:docMk/>
            <pc:sldMk cId="1184863403" sldId="295"/>
            <ac:spMk id="3" creationId="{4C8F2744-D1A6-48F6-B7FC-E018F16D1CDA}"/>
          </ac:spMkLst>
        </pc:spChg>
      </pc:sldChg>
      <pc:sldChg chg="modSp">
        <pc:chgData name="Miriam Gáliková" userId="S::500327@muni.cz::99922358-5cd6-45c1-8b23-803822d84918" providerId="AD" clId="Web-{26B9E195-B03D-B238-1666-242AE9B7ECC2}" dt="2021-08-13T10:20:04.751" v="45" actId="20577"/>
        <pc:sldMkLst>
          <pc:docMk/>
          <pc:sldMk cId="2577496752" sldId="296"/>
        </pc:sldMkLst>
        <pc:spChg chg="mod">
          <ac:chgData name="Miriam Gáliková" userId="S::500327@muni.cz::99922358-5cd6-45c1-8b23-803822d84918" providerId="AD" clId="Web-{26B9E195-B03D-B238-1666-242AE9B7ECC2}" dt="2021-08-13T10:20:04.751" v="45" actId="20577"/>
          <ac:spMkLst>
            <pc:docMk/>
            <pc:sldMk cId="2577496752" sldId="296"/>
            <ac:spMk id="3" creationId="{4C8F2744-D1A6-48F6-B7FC-E018F16D1CDA}"/>
          </ac:spMkLst>
        </pc:spChg>
      </pc:sldChg>
      <pc:sldChg chg="modSp add replId">
        <pc:chgData name="Miriam Gáliková" userId="S::500327@muni.cz::99922358-5cd6-45c1-8b23-803822d84918" providerId="AD" clId="Web-{26B9E195-B03D-B238-1666-242AE9B7ECC2}" dt="2021-08-13T10:20:44.237" v="50" actId="20577"/>
        <pc:sldMkLst>
          <pc:docMk/>
          <pc:sldMk cId="298677891" sldId="297"/>
        </pc:sldMkLst>
        <pc:spChg chg="mod">
          <ac:chgData name="Miriam Gáliková" userId="S::500327@muni.cz::99922358-5cd6-45c1-8b23-803822d84918" providerId="AD" clId="Web-{26B9E195-B03D-B238-1666-242AE9B7ECC2}" dt="2021-08-13T10:20:44.237" v="50" actId="20577"/>
          <ac:spMkLst>
            <pc:docMk/>
            <pc:sldMk cId="298677891" sldId="297"/>
            <ac:spMk id="3" creationId="{4C8F2744-D1A6-48F6-B7FC-E018F16D1CDA}"/>
          </ac:spMkLst>
        </pc:spChg>
        <pc:spChg chg="mod">
          <ac:chgData name="Miriam Gáliková" userId="S::500327@muni.cz::99922358-5cd6-45c1-8b23-803822d84918" providerId="AD" clId="Web-{26B9E195-B03D-B238-1666-242AE9B7ECC2}" dt="2021-08-13T10:20:38.252" v="48" actId="20577"/>
          <ac:spMkLst>
            <pc:docMk/>
            <pc:sldMk cId="298677891" sldId="297"/>
            <ac:spMk id="5" creationId="{482A5D25-4081-43A9-8A8D-9EF6D1ABDB10}"/>
          </ac:spMkLst>
        </pc:spChg>
      </pc:sldChg>
      <pc:sldChg chg="modSp add ord replId">
        <pc:chgData name="Miriam Gáliková" userId="S::500327@muni.cz::99922358-5cd6-45c1-8b23-803822d84918" providerId="AD" clId="Web-{26B9E195-B03D-B238-1666-242AE9B7ECC2}" dt="2021-08-13T10:22:02.051" v="85"/>
        <pc:sldMkLst>
          <pc:docMk/>
          <pc:sldMk cId="3691558584" sldId="298"/>
        </pc:sldMkLst>
        <pc:spChg chg="mod">
          <ac:chgData name="Miriam Gáliková" userId="S::500327@muni.cz::99922358-5cd6-45c1-8b23-803822d84918" providerId="AD" clId="Web-{26B9E195-B03D-B238-1666-242AE9B7ECC2}" dt="2021-08-13T10:21:15.425" v="58" actId="20577"/>
          <ac:spMkLst>
            <pc:docMk/>
            <pc:sldMk cId="3691558584" sldId="298"/>
            <ac:spMk id="5" creationId="{482A5D25-4081-43A9-8A8D-9EF6D1ABDB10}"/>
          </ac:spMkLst>
        </pc:spChg>
      </pc:sldChg>
      <pc:sldChg chg="modSp add replId">
        <pc:chgData name="Miriam Gáliková" userId="S::500327@muni.cz::99922358-5cd6-45c1-8b23-803822d84918" providerId="AD" clId="Web-{26B9E195-B03D-B238-1666-242AE9B7ECC2}" dt="2021-08-13T10:21:20.331" v="66" actId="20577"/>
        <pc:sldMkLst>
          <pc:docMk/>
          <pc:sldMk cId="3985810982" sldId="299"/>
        </pc:sldMkLst>
        <pc:spChg chg="mod">
          <ac:chgData name="Miriam Gáliková" userId="S::500327@muni.cz::99922358-5cd6-45c1-8b23-803822d84918" providerId="AD" clId="Web-{26B9E195-B03D-B238-1666-242AE9B7ECC2}" dt="2021-08-13T10:21:20.331" v="66" actId="20577"/>
          <ac:spMkLst>
            <pc:docMk/>
            <pc:sldMk cId="3985810982" sldId="299"/>
            <ac:spMk id="5" creationId="{482A5D25-4081-43A9-8A8D-9EF6D1ABDB10}"/>
          </ac:spMkLst>
        </pc:spChg>
      </pc:sldChg>
      <pc:sldChg chg="modSp add replId">
        <pc:chgData name="Miriam Gáliková" userId="S::500327@muni.cz::99922358-5cd6-45c1-8b23-803822d84918" providerId="AD" clId="Web-{26B9E195-B03D-B238-1666-242AE9B7ECC2}" dt="2021-08-13T10:21:35.254" v="75" actId="20577"/>
        <pc:sldMkLst>
          <pc:docMk/>
          <pc:sldMk cId="531274360" sldId="300"/>
        </pc:sldMkLst>
        <pc:spChg chg="mod">
          <ac:chgData name="Miriam Gáliková" userId="S::500327@muni.cz::99922358-5cd6-45c1-8b23-803822d84918" providerId="AD" clId="Web-{26B9E195-B03D-B238-1666-242AE9B7ECC2}" dt="2021-08-13T10:21:35.254" v="75" actId="20577"/>
          <ac:spMkLst>
            <pc:docMk/>
            <pc:sldMk cId="531274360" sldId="300"/>
            <ac:spMk id="5" creationId="{482A5D25-4081-43A9-8A8D-9EF6D1ABDB10}"/>
          </ac:spMkLst>
        </pc:spChg>
      </pc:sldChg>
      <pc:sldChg chg="modSp add replId">
        <pc:chgData name="Miriam Gáliková" userId="S::500327@muni.cz::99922358-5cd6-45c1-8b23-803822d84918" providerId="AD" clId="Web-{26B9E195-B03D-B238-1666-242AE9B7ECC2}" dt="2021-08-13T10:21:51.910" v="83" actId="20577"/>
        <pc:sldMkLst>
          <pc:docMk/>
          <pc:sldMk cId="110177857" sldId="301"/>
        </pc:sldMkLst>
        <pc:spChg chg="mod">
          <ac:chgData name="Miriam Gáliková" userId="S::500327@muni.cz::99922358-5cd6-45c1-8b23-803822d84918" providerId="AD" clId="Web-{26B9E195-B03D-B238-1666-242AE9B7ECC2}" dt="2021-08-13T10:21:51.910" v="83" actId="20577"/>
          <ac:spMkLst>
            <pc:docMk/>
            <pc:sldMk cId="110177857" sldId="301"/>
            <ac:spMk id="5" creationId="{482A5D25-4081-43A9-8A8D-9EF6D1ABDB10}"/>
          </ac:spMkLst>
        </pc:spChg>
      </pc:sldChg>
      <pc:sldChg chg="addSp delSp modSp add replId">
        <pc:chgData name="Miriam Gáliková" userId="S::500327@muni.cz::99922358-5cd6-45c1-8b23-803822d84918" providerId="AD" clId="Web-{26B9E195-B03D-B238-1666-242AE9B7ECC2}" dt="2021-08-13T10:35:11.197" v="119"/>
        <pc:sldMkLst>
          <pc:docMk/>
          <pc:sldMk cId="2793099540" sldId="302"/>
        </pc:sldMkLst>
        <pc:spChg chg="mod">
          <ac:chgData name="Miriam Gáliková" userId="S::500327@muni.cz::99922358-5cd6-45c1-8b23-803822d84918" providerId="AD" clId="Web-{26B9E195-B03D-B238-1666-242AE9B7ECC2}" dt="2021-08-13T10:22:42.974" v="90" actId="20577"/>
          <ac:spMkLst>
            <pc:docMk/>
            <pc:sldMk cId="2793099540" sldId="302"/>
            <ac:spMk id="4" creationId="{8C6B2A74-B8D7-4D5B-855F-C75EA38ACDCF}"/>
          </ac:spMkLst>
        </pc:spChg>
        <pc:spChg chg="add del mod">
          <ac:chgData name="Miriam Gáliková" userId="S::500327@muni.cz::99922358-5cd6-45c1-8b23-803822d84918" providerId="AD" clId="Web-{26B9E195-B03D-B238-1666-242AE9B7ECC2}" dt="2021-08-13T10:35:11.197" v="119"/>
          <ac:spMkLst>
            <pc:docMk/>
            <pc:sldMk cId="2793099540" sldId="302"/>
            <ac:spMk id="7" creationId="{7BC5F6D4-754D-4CC1-849A-9DA985CE2089}"/>
          </ac:spMkLst>
        </pc:spChg>
        <pc:spChg chg="mod">
          <ac:chgData name="Miriam Gáliková" userId="S::500327@muni.cz::99922358-5cd6-45c1-8b23-803822d84918" providerId="AD" clId="Web-{26B9E195-B03D-B238-1666-242AE9B7ECC2}" dt="2021-08-13T10:23:06.568" v="98" actId="20577"/>
          <ac:spMkLst>
            <pc:docMk/>
            <pc:sldMk cId="2793099540" sldId="302"/>
            <ac:spMk id="11" creationId="{B22500F0-CE13-4A1B-95FA-E6C7D0793E70}"/>
          </ac:spMkLst>
        </pc:spChg>
        <pc:picChg chg="del">
          <ac:chgData name="Miriam Gáliková" userId="S::500327@muni.cz::99922358-5cd6-45c1-8b23-803822d84918" providerId="AD" clId="Web-{26B9E195-B03D-B238-1666-242AE9B7ECC2}" dt="2021-08-13T10:35:01.853" v="118"/>
          <ac:picMkLst>
            <pc:docMk/>
            <pc:sldMk cId="2793099540" sldId="302"/>
            <ac:picMk id="6" creationId="{C7B9B637-C2CE-4D87-9078-01A667DE5104}"/>
          </ac:picMkLst>
        </pc:picChg>
        <pc:picChg chg="add mod ord modCrop">
          <ac:chgData name="Miriam Gáliková" userId="S::500327@muni.cz::99922358-5cd6-45c1-8b23-803822d84918" providerId="AD" clId="Web-{26B9E195-B03D-B238-1666-242AE9B7ECC2}" dt="2021-08-13T10:35:11.197" v="119"/>
          <ac:picMkLst>
            <pc:docMk/>
            <pc:sldMk cId="2793099540" sldId="302"/>
            <ac:picMk id="8" creationId="{C7851151-E9FB-43DB-ACBA-F61F78865778}"/>
          </ac:picMkLst>
        </pc:picChg>
      </pc:sldChg>
      <pc:sldChg chg="add del replId">
        <pc:chgData name="Miriam Gáliková" userId="S::500327@muni.cz::99922358-5cd6-45c1-8b23-803822d84918" providerId="AD" clId="Web-{26B9E195-B03D-B238-1666-242AE9B7ECC2}" dt="2021-08-13T10:21:55.020" v="84"/>
        <pc:sldMkLst>
          <pc:docMk/>
          <pc:sldMk cId="4165370283" sldId="302"/>
        </pc:sldMkLst>
      </pc:sldChg>
      <pc:sldChg chg="addSp delSp modSp add replId">
        <pc:chgData name="Miriam Gáliková" userId="S::500327@muni.cz::99922358-5cd6-45c1-8b23-803822d84918" providerId="AD" clId="Web-{26B9E195-B03D-B238-1666-242AE9B7ECC2}" dt="2021-08-13T10:35:45.354" v="129"/>
        <pc:sldMkLst>
          <pc:docMk/>
          <pc:sldMk cId="1406378460" sldId="303"/>
        </pc:sldMkLst>
        <pc:spChg chg="mod">
          <ac:chgData name="Miriam Gáliková" userId="S::500327@muni.cz::99922358-5cd6-45c1-8b23-803822d84918" providerId="AD" clId="Web-{26B9E195-B03D-B238-1666-242AE9B7ECC2}" dt="2021-08-13T10:35:31.900" v="122" actId="20577"/>
          <ac:spMkLst>
            <pc:docMk/>
            <pc:sldMk cId="1406378460" sldId="303"/>
            <ac:spMk id="4" creationId="{8C6B2A74-B8D7-4D5B-855F-C75EA38ACDCF}"/>
          </ac:spMkLst>
        </pc:spChg>
        <pc:spChg chg="add del mod">
          <ac:chgData name="Miriam Gáliková" userId="S::500327@muni.cz::99922358-5cd6-45c1-8b23-803822d84918" providerId="AD" clId="Web-{26B9E195-B03D-B238-1666-242AE9B7ECC2}" dt="2021-08-13T10:35:45.354" v="129"/>
          <ac:spMkLst>
            <pc:docMk/>
            <pc:sldMk cId="1406378460" sldId="303"/>
            <ac:spMk id="6" creationId="{F8842970-42E2-483F-8F8B-255DB96019C0}"/>
          </ac:spMkLst>
        </pc:spChg>
        <pc:spChg chg="mod">
          <ac:chgData name="Miriam Gáliková" userId="S::500327@muni.cz::99922358-5cd6-45c1-8b23-803822d84918" providerId="AD" clId="Web-{26B9E195-B03D-B238-1666-242AE9B7ECC2}" dt="2021-08-13T10:35:38.354" v="127" actId="20577"/>
          <ac:spMkLst>
            <pc:docMk/>
            <pc:sldMk cId="1406378460" sldId="303"/>
            <ac:spMk id="11" creationId="{B22500F0-CE13-4A1B-95FA-E6C7D0793E70}"/>
          </ac:spMkLst>
        </pc:spChg>
        <pc:picChg chg="add mod ord modCrop">
          <ac:chgData name="Miriam Gáliková" userId="S::500327@muni.cz::99922358-5cd6-45c1-8b23-803822d84918" providerId="AD" clId="Web-{26B9E195-B03D-B238-1666-242AE9B7ECC2}" dt="2021-08-13T10:35:45.354" v="129"/>
          <ac:picMkLst>
            <pc:docMk/>
            <pc:sldMk cId="1406378460" sldId="303"/>
            <ac:picMk id="7" creationId="{E2F95788-610E-4BCA-AEEF-4C8718420B7E}"/>
          </ac:picMkLst>
        </pc:picChg>
        <pc:picChg chg="del">
          <ac:chgData name="Miriam Gáliková" userId="S::500327@muni.cz::99922358-5cd6-45c1-8b23-803822d84918" providerId="AD" clId="Web-{26B9E195-B03D-B238-1666-242AE9B7ECC2}" dt="2021-08-13T10:35:39.213" v="128"/>
          <ac:picMkLst>
            <pc:docMk/>
            <pc:sldMk cId="1406378460" sldId="303"/>
            <ac:picMk id="8" creationId="{C7851151-E9FB-43DB-ACBA-F61F78865778}"/>
          </ac:picMkLst>
        </pc:picChg>
      </pc:sldChg>
    </pc:docChg>
  </pc:docChgLst>
  <pc:docChgLst>
    <pc:chgData name="Miriam Gáliková" userId="S::500327@muni.cz::99922358-5cd6-45c1-8b23-803822d84918" providerId="AD" clId="Web-{5B13EACD-4EF4-BCFF-7E30-ADA2165BA972}"/>
    <pc:docChg chg="modSld">
      <pc:chgData name="Miriam Gáliková" userId="S::500327@muni.cz::99922358-5cd6-45c1-8b23-803822d84918" providerId="AD" clId="Web-{5B13EACD-4EF4-BCFF-7E30-ADA2165BA972}" dt="2021-08-19T06:37:50.239" v="4" actId="20577"/>
      <pc:docMkLst>
        <pc:docMk/>
      </pc:docMkLst>
      <pc:sldChg chg="modSp">
        <pc:chgData name="Miriam Gáliková" userId="S::500327@muni.cz::99922358-5cd6-45c1-8b23-803822d84918" providerId="AD" clId="Web-{5B13EACD-4EF4-BCFF-7E30-ADA2165BA972}" dt="2021-08-19T06:37:50.239" v="4" actId="20577"/>
        <pc:sldMkLst>
          <pc:docMk/>
          <pc:sldMk cId="2387812103" sldId="318"/>
        </pc:sldMkLst>
        <pc:spChg chg="mod">
          <ac:chgData name="Miriam Gáliková" userId="S::500327@muni.cz::99922358-5cd6-45c1-8b23-803822d84918" providerId="AD" clId="Web-{5B13EACD-4EF4-BCFF-7E30-ADA2165BA972}" dt="2021-08-19T06:37:50.239" v="4" actId="20577"/>
          <ac:spMkLst>
            <pc:docMk/>
            <pc:sldMk cId="2387812103" sldId="318"/>
            <ac:spMk id="5" creationId="{16BCACA1-8877-B743-8B57-682579B96116}"/>
          </ac:spMkLst>
        </pc:spChg>
      </pc:sldChg>
      <pc:sldChg chg="modSp">
        <pc:chgData name="Miriam Gáliková" userId="S::500327@muni.cz::99922358-5cd6-45c1-8b23-803822d84918" providerId="AD" clId="Web-{5B13EACD-4EF4-BCFF-7E30-ADA2165BA972}" dt="2021-08-19T06:37:11.363" v="0" actId="20577"/>
        <pc:sldMkLst>
          <pc:docMk/>
          <pc:sldMk cId="2166248878" sldId="319"/>
        </pc:sldMkLst>
        <pc:spChg chg="mod">
          <ac:chgData name="Miriam Gáliková" userId="S::500327@muni.cz::99922358-5cd6-45c1-8b23-803822d84918" providerId="AD" clId="Web-{5B13EACD-4EF4-BCFF-7E30-ADA2165BA972}" dt="2021-08-19T06:37:11.363" v="0" actId="20577"/>
          <ac:spMkLst>
            <pc:docMk/>
            <pc:sldMk cId="2166248878" sldId="319"/>
            <ac:spMk id="5" creationId="{482A5D25-4081-43A9-8A8D-9EF6D1ABDB10}"/>
          </ac:spMkLst>
        </pc:spChg>
      </pc:sldChg>
    </pc:docChg>
  </pc:docChgLst>
  <pc:docChgLst>
    <pc:chgData name="Petra Mikulová" userId="S::243499@muni.cz::5738a653-2155-4a10-8446-8d83121cde5e" providerId="AD" clId="Web-{0C927E38-28CB-A262-73B6-EF742F394CCE}"/>
    <pc:docChg chg="">
      <pc:chgData name="Petra Mikulová" userId="S::243499@muni.cz::5738a653-2155-4a10-8446-8d83121cde5e" providerId="AD" clId="Web-{0C927E38-28CB-A262-73B6-EF742F394CCE}" dt="2021-08-18T13:49:42.919" v="0"/>
      <pc:docMkLst>
        <pc:docMk/>
      </pc:docMkLst>
      <pc:sldChg chg="addCm">
        <pc:chgData name="Petra Mikulová" userId="S::243499@muni.cz::5738a653-2155-4a10-8446-8d83121cde5e" providerId="AD" clId="Web-{0C927E38-28CB-A262-73B6-EF742F394CCE}" dt="2021-08-18T13:49:42.919" v="0"/>
        <pc:sldMkLst>
          <pc:docMk/>
          <pc:sldMk cId="3459211634" sldId="292"/>
        </pc:sldMkLst>
      </pc:sldChg>
    </pc:docChg>
  </pc:docChgLst>
  <pc:docChgLst>
    <pc:chgData name="Miriam Gáliková" userId="S::500327@muni.cz::99922358-5cd6-45c1-8b23-803822d84918" providerId="AD" clId="Web-{842FEB8A-C6FC-B8FE-5CCA-23826E1D6583}"/>
    <pc:docChg chg="modSld">
      <pc:chgData name="Miriam Gáliková" userId="S::500327@muni.cz::99922358-5cd6-45c1-8b23-803822d84918" providerId="AD" clId="Web-{842FEB8A-C6FC-B8FE-5CCA-23826E1D6583}" dt="2021-11-22T07:11:15.703" v="8"/>
      <pc:docMkLst>
        <pc:docMk/>
      </pc:docMkLst>
      <pc:sldChg chg="delCm modNotes">
        <pc:chgData name="Miriam Gáliková" userId="S::500327@muni.cz::99922358-5cd6-45c1-8b23-803822d84918" providerId="AD" clId="Web-{842FEB8A-C6FC-B8FE-5CCA-23826E1D6583}" dt="2021-11-22T07:11:15.703" v="8"/>
        <pc:sldMkLst>
          <pc:docMk/>
          <pc:sldMk cId="1184863403" sldId="295"/>
        </pc:sldMkLst>
      </pc:sldChg>
    </pc:docChg>
  </pc:docChgLst>
  <pc:docChgLst>
    <pc:chgData name="Miriam Gáliková" userId="S::500327@muni.cz::99922358-5cd6-45c1-8b23-803822d84918" providerId="AD" clId="Web-{31B845BD-6BF7-F788-8257-0B818E993A16}"/>
    <pc:docChg chg="modSld">
      <pc:chgData name="Miriam Gáliková" userId="S::500327@muni.cz::99922358-5cd6-45c1-8b23-803822d84918" providerId="AD" clId="Web-{31B845BD-6BF7-F788-8257-0B818E993A16}" dt="2021-08-17T09:13:13.027" v="55" actId="20577"/>
      <pc:docMkLst>
        <pc:docMk/>
      </pc:docMkLst>
      <pc:sldChg chg="modSp">
        <pc:chgData name="Miriam Gáliková" userId="S::500327@muni.cz::99922358-5cd6-45c1-8b23-803822d84918" providerId="AD" clId="Web-{31B845BD-6BF7-F788-8257-0B818E993A16}" dt="2021-08-16T16:52:17.754" v="7" actId="20577"/>
        <pc:sldMkLst>
          <pc:docMk/>
          <pc:sldMk cId="76594380" sldId="258"/>
        </pc:sldMkLst>
        <pc:spChg chg="mod">
          <ac:chgData name="Miriam Gáliková" userId="S::500327@muni.cz::99922358-5cd6-45c1-8b23-803822d84918" providerId="AD" clId="Web-{31B845BD-6BF7-F788-8257-0B818E993A16}" dt="2021-08-16T16:52:17.754" v="7" actId="20577"/>
          <ac:spMkLst>
            <pc:docMk/>
            <pc:sldMk cId="76594380" sldId="258"/>
            <ac:spMk id="2" creationId="{387BB4DB-1015-404B-85A5-F2BA2ED08446}"/>
          </ac:spMkLst>
        </pc:spChg>
      </pc:sldChg>
      <pc:sldChg chg="modSp">
        <pc:chgData name="Miriam Gáliková" userId="S::500327@muni.cz::99922358-5cd6-45c1-8b23-803822d84918" providerId="AD" clId="Web-{31B845BD-6BF7-F788-8257-0B818E993A16}" dt="2021-08-16T16:52:22.129" v="8" actId="20577"/>
        <pc:sldMkLst>
          <pc:docMk/>
          <pc:sldMk cId="3537591331" sldId="259"/>
        </pc:sldMkLst>
        <pc:spChg chg="mod">
          <ac:chgData name="Miriam Gáliková" userId="S::500327@muni.cz::99922358-5cd6-45c1-8b23-803822d84918" providerId="AD" clId="Web-{31B845BD-6BF7-F788-8257-0B818E993A16}" dt="2021-08-16T16:52:22.129" v="8" actId="20577"/>
          <ac:spMkLst>
            <pc:docMk/>
            <pc:sldMk cId="3537591331" sldId="259"/>
            <ac:spMk id="2" creationId="{91908D52-5427-4EE7-BC78-C1BF39916145}"/>
          </ac:spMkLst>
        </pc:spChg>
      </pc:sldChg>
      <pc:sldChg chg="modSp">
        <pc:chgData name="Miriam Gáliková" userId="S::500327@muni.cz::99922358-5cd6-45c1-8b23-803822d84918" providerId="AD" clId="Web-{31B845BD-6BF7-F788-8257-0B818E993A16}" dt="2021-08-16T16:52:25.910" v="9" actId="20577"/>
        <pc:sldMkLst>
          <pc:docMk/>
          <pc:sldMk cId="1104694965" sldId="261"/>
        </pc:sldMkLst>
        <pc:spChg chg="mod">
          <ac:chgData name="Miriam Gáliková" userId="S::500327@muni.cz::99922358-5cd6-45c1-8b23-803822d84918" providerId="AD" clId="Web-{31B845BD-6BF7-F788-8257-0B818E993A16}" dt="2021-08-16T16:52:25.910" v="9" actId="20577"/>
          <ac:spMkLst>
            <pc:docMk/>
            <pc:sldMk cId="1104694965" sldId="261"/>
            <ac:spMk id="6" creationId="{2348BFCB-4F26-41D5-905A-CE831D041F5F}"/>
          </ac:spMkLst>
        </pc:spChg>
      </pc:sldChg>
      <pc:sldChg chg="modSp">
        <pc:chgData name="Miriam Gáliková" userId="S::500327@muni.cz::99922358-5cd6-45c1-8b23-803822d84918" providerId="AD" clId="Web-{31B845BD-6BF7-F788-8257-0B818E993A16}" dt="2021-08-16T16:52:29.192" v="10" actId="20577"/>
        <pc:sldMkLst>
          <pc:docMk/>
          <pc:sldMk cId="162782538" sldId="263"/>
        </pc:sldMkLst>
        <pc:spChg chg="mod">
          <ac:chgData name="Miriam Gáliková" userId="S::500327@muni.cz::99922358-5cd6-45c1-8b23-803822d84918" providerId="AD" clId="Web-{31B845BD-6BF7-F788-8257-0B818E993A16}" dt="2021-08-16T16:52:29.192" v="10" actId="20577"/>
          <ac:spMkLst>
            <pc:docMk/>
            <pc:sldMk cId="162782538" sldId="263"/>
            <ac:spMk id="6" creationId="{2348BFCB-4F26-41D5-905A-CE831D041F5F}"/>
          </ac:spMkLst>
        </pc:spChg>
      </pc:sldChg>
      <pc:sldChg chg="modSp">
        <pc:chgData name="Miriam Gáliková" userId="S::500327@muni.cz::99922358-5cd6-45c1-8b23-803822d84918" providerId="AD" clId="Web-{31B845BD-6BF7-F788-8257-0B818E993A16}" dt="2021-08-16T16:54:00.335" v="25" actId="20577"/>
        <pc:sldMkLst>
          <pc:docMk/>
          <pc:sldMk cId="1433616711" sldId="264"/>
        </pc:sldMkLst>
        <pc:spChg chg="mod">
          <ac:chgData name="Miriam Gáliková" userId="S::500327@muni.cz::99922358-5cd6-45c1-8b23-803822d84918" providerId="AD" clId="Web-{31B845BD-6BF7-F788-8257-0B818E993A16}" dt="2021-08-16T16:54:00.335" v="25" actId="20577"/>
          <ac:spMkLst>
            <pc:docMk/>
            <pc:sldMk cId="1433616711" sldId="264"/>
            <ac:spMk id="6" creationId="{2348BFCB-4F26-41D5-905A-CE831D041F5F}"/>
          </ac:spMkLst>
        </pc:spChg>
      </pc:sldChg>
      <pc:sldChg chg="modSp">
        <pc:chgData name="Miriam Gáliková" userId="S::500327@muni.cz::99922358-5cd6-45c1-8b23-803822d84918" providerId="AD" clId="Web-{31B845BD-6BF7-F788-8257-0B818E993A16}" dt="2021-08-16T16:54:03.960" v="26" actId="20577"/>
        <pc:sldMkLst>
          <pc:docMk/>
          <pc:sldMk cId="1267606127" sldId="265"/>
        </pc:sldMkLst>
        <pc:spChg chg="mod">
          <ac:chgData name="Miriam Gáliková" userId="S::500327@muni.cz::99922358-5cd6-45c1-8b23-803822d84918" providerId="AD" clId="Web-{31B845BD-6BF7-F788-8257-0B818E993A16}" dt="2021-08-16T16:54:03.960" v="26" actId="20577"/>
          <ac:spMkLst>
            <pc:docMk/>
            <pc:sldMk cId="1267606127" sldId="265"/>
            <ac:spMk id="2" creationId="{A02B8636-0F34-4DE1-AF0F-D23C4D7CAC02}"/>
          </ac:spMkLst>
        </pc:spChg>
      </pc:sldChg>
      <pc:sldChg chg="modSp addCm">
        <pc:chgData name="Miriam Gáliková" userId="S::500327@muni.cz::99922358-5cd6-45c1-8b23-803822d84918" providerId="AD" clId="Web-{31B845BD-6BF7-F788-8257-0B818E993A16}" dt="2021-08-16T16:55:11.542" v="30" actId="20577"/>
        <pc:sldMkLst>
          <pc:docMk/>
          <pc:sldMk cId="4015185246" sldId="266"/>
        </pc:sldMkLst>
        <pc:spChg chg="mod">
          <ac:chgData name="Miriam Gáliková" userId="S::500327@muni.cz::99922358-5cd6-45c1-8b23-803822d84918" providerId="AD" clId="Web-{31B845BD-6BF7-F788-8257-0B818E993A16}" dt="2021-08-16T16:55:11.542" v="30" actId="20577"/>
          <ac:spMkLst>
            <pc:docMk/>
            <pc:sldMk cId="4015185246" sldId="266"/>
            <ac:spMk id="2" creationId="{FB2D9944-2B4A-4A31-830B-86DF80B4EB9C}"/>
          </ac:spMkLst>
        </pc:spChg>
      </pc:sldChg>
      <pc:sldChg chg="modSp">
        <pc:chgData name="Miriam Gáliková" userId="S::500327@muni.cz::99922358-5cd6-45c1-8b23-803822d84918" providerId="AD" clId="Web-{31B845BD-6BF7-F788-8257-0B818E993A16}" dt="2021-08-16T16:52:32.817" v="11" actId="20577"/>
        <pc:sldMkLst>
          <pc:docMk/>
          <pc:sldMk cId="3377623382" sldId="289"/>
        </pc:sldMkLst>
        <pc:spChg chg="mod">
          <ac:chgData name="Miriam Gáliková" userId="S::500327@muni.cz::99922358-5cd6-45c1-8b23-803822d84918" providerId="AD" clId="Web-{31B845BD-6BF7-F788-8257-0B818E993A16}" dt="2021-08-16T16:52:32.817" v="11" actId="20577"/>
          <ac:spMkLst>
            <pc:docMk/>
            <pc:sldMk cId="3377623382" sldId="289"/>
            <ac:spMk id="6" creationId="{2348BFCB-4F26-41D5-905A-CE831D041F5F}"/>
          </ac:spMkLst>
        </pc:spChg>
      </pc:sldChg>
      <pc:sldChg chg="modSp">
        <pc:chgData name="Miriam Gáliková" userId="S::500327@muni.cz::99922358-5cd6-45c1-8b23-803822d84918" providerId="AD" clId="Web-{31B845BD-6BF7-F788-8257-0B818E993A16}" dt="2021-08-16T16:52:36.270" v="12" actId="20577"/>
        <pc:sldMkLst>
          <pc:docMk/>
          <pc:sldMk cId="1595936521" sldId="290"/>
        </pc:sldMkLst>
        <pc:spChg chg="mod">
          <ac:chgData name="Miriam Gáliková" userId="S::500327@muni.cz::99922358-5cd6-45c1-8b23-803822d84918" providerId="AD" clId="Web-{31B845BD-6BF7-F788-8257-0B818E993A16}" dt="2021-08-16T16:52:36.270" v="12" actId="20577"/>
          <ac:spMkLst>
            <pc:docMk/>
            <pc:sldMk cId="1595936521" sldId="290"/>
            <ac:spMk id="6" creationId="{2348BFCB-4F26-41D5-905A-CE831D041F5F}"/>
          </ac:spMkLst>
        </pc:spChg>
        <pc:spChg chg="mod">
          <ac:chgData name="Miriam Gáliková" userId="S::500327@muni.cz::99922358-5cd6-45c1-8b23-803822d84918" providerId="AD" clId="Web-{31B845BD-6BF7-F788-8257-0B818E993A16}" dt="2021-08-16T16:47:08.433" v="1" actId="20577"/>
          <ac:spMkLst>
            <pc:docMk/>
            <pc:sldMk cId="1595936521" sldId="290"/>
            <ac:spMk id="19" creationId="{9AC179E3-A6DC-4213-9F18-1F2E2D1CFBC5}"/>
          </ac:spMkLst>
        </pc:spChg>
      </pc:sldChg>
      <pc:sldChg chg="modSp">
        <pc:chgData name="Miriam Gáliková" userId="S::500327@muni.cz::99922358-5cd6-45c1-8b23-803822d84918" providerId="AD" clId="Web-{31B845BD-6BF7-F788-8257-0B818E993A16}" dt="2021-08-16T16:52:42.973" v="13" actId="20577"/>
        <pc:sldMkLst>
          <pc:docMk/>
          <pc:sldMk cId="4262620112" sldId="291"/>
        </pc:sldMkLst>
        <pc:spChg chg="mod">
          <ac:chgData name="Miriam Gáliková" userId="S::500327@muni.cz::99922358-5cd6-45c1-8b23-803822d84918" providerId="AD" clId="Web-{31B845BD-6BF7-F788-8257-0B818E993A16}" dt="2021-08-16T16:52:42.973" v="13" actId="20577"/>
          <ac:spMkLst>
            <pc:docMk/>
            <pc:sldMk cId="4262620112" sldId="291"/>
            <ac:spMk id="6" creationId="{2348BFCB-4F26-41D5-905A-CE831D041F5F}"/>
          </ac:spMkLst>
        </pc:spChg>
      </pc:sldChg>
      <pc:sldChg chg="modSp">
        <pc:chgData name="Miriam Gáliková" userId="S::500327@muni.cz::99922358-5cd6-45c1-8b23-803822d84918" providerId="AD" clId="Web-{31B845BD-6BF7-F788-8257-0B818E993A16}" dt="2021-08-16T16:52:54.474" v="14" actId="20577"/>
        <pc:sldMkLst>
          <pc:docMk/>
          <pc:sldMk cId="3459211634" sldId="292"/>
        </pc:sldMkLst>
        <pc:spChg chg="mod">
          <ac:chgData name="Miriam Gáliková" userId="S::500327@muni.cz::99922358-5cd6-45c1-8b23-803822d84918" providerId="AD" clId="Web-{31B845BD-6BF7-F788-8257-0B818E993A16}" dt="2021-08-16T16:52:54.474" v="14" actId="20577"/>
          <ac:spMkLst>
            <pc:docMk/>
            <pc:sldMk cId="3459211634" sldId="292"/>
            <ac:spMk id="6" creationId="{2348BFCB-4F26-41D5-905A-CE831D041F5F}"/>
          </ac:spMkLst>
        </pc:spChg>
      </pc:sldChg>
      <pc:sldChg chg="modSp">
        <pc:chgData name="Miriam Gáliková" userId="S::500327@muni.cz::99922358-5cd6-45c1-8b23-803822d84918" providerId="AD" clId="Web-{31B845BD-6BF7-F788-8257-0B818E993A16}" dt="2021-08-16T16:53:43.506" v="22" actId="20577"/>
        <pc:sldMkLst>
          <pc:docMk/>
          <pc:sldMk cId="280452935" sldId="293"/>
        </pc:sldMkLst>
        <pc:spChg chg="mod">
          <ac:chgData name="Miriam Gáliková" userId="S::500327@muni.cz::99922358-5cd6-45c1-8b23-803822d84918" providerId="AD" clId="Web-{31B845BD-6BF7-F788-8257-0B818E993A16}" dt="2021-08-16T16:53:43.506" v="22" actId="20577"/>
          <ac:spMkLst>
            <pc:docMk/>
            <pc:sldMk cId="280452935" sldId="293"/>
            <ac:spMk id="6" creationId="{2348BFCB-4F26-41D5-905A-CE831D041F5F}"/>
          </ac:spMkLst>
        </pc:spChg>
      </pc:sldChg>
      <pc:sldChg chg="modSp">
        <pc:chgData name="Miriam Gáliková" userId="S::500327@muni.cz::99922358-5cd6-45c1-8b23-803822d84918" providerId="AD" clId="Web-{31B845BD-6BF7-F788-8257-0B818E993A16}" dt="2021-08-16T16:53:31.771" v="21" actId="20577"/>
        <pc:sldMkLst>
          <pc:docMk/>
          <pc:sldMk cId="20646533" sldId="294"/>
        </pc:sldMkLst>
        <pc:spChg chg="mod">
          <ac:chgData name="Miriam Gáliková" userId="S::500327@muni.cz::99922358-5cd6-45c1-8b23-803822d84918" providerId="AD" clId="Web-{31B845BD-6BF7-F788-8257-0B818E993A16}" dt="2021-08-16T16:53:31.771" v="21" actId="20577"/>
          <ac:spMkLst>
            <pc:docMk/>
            <pc:sldMk cId="20646533" sldId="294"/>
            <ac:spMk id="6" creationId="{2348BFCB-4F26-41D5-905A-CE831D041F5F}"/>
          </ac:spMkLst>
        </pc:spChg>
      </pc:sldChg>
      <pc:sldChg chg="modSp">
        <pc:chgData name="Miriam Gáliková" userId="S::500327@muni.cz::99922358-5cd6-45c1-8b23-803822d84918" providerId="AD" clId="Web-{31B845BD-6BF7-F788-8257-0B818E993A16}" dt="2021-08-16T16:53:50.256" v="23" actId="20577"/>
        <pc:sldMkLst>
          <pc:docMk/>
          <pc:sldMk cId="1184863403" sldId="295"/>
        </pc:sldMkLst>
        <pc:spChg chg="mod">
          <ac:chgData name="Miriam Gáliková" userId="S::500327@muni.cz::99922358-5cd6-45c1-8b23-803822d84918" providerId="AD" clId="Web-{31B845BD-6BF7-F788-8257-0B818E993A16}" dt="2021-08-16T16:53:50.256" v="23" actId="20577"/>
          <ac:spMkLst>
            <pc:docMk/>
            <pc:sldMk cId="1184863403" sldId="295"/>
            <ac:spMk id="6" creationId="{2348BFCB-4F26-41D5-905A-CE831D041F5F}"/>
          </ac:spMkLst>
        </pc:spChg>
      </pc:sldChg>
      <pc:sldChg chg="modSp">
        <pc:chgData name="Miriam Gáliková" userId="S::500327@muni.cz::99922358-5cd6-45c1-8b23-803822d84918" providerId="AD" clId="Web-{31B845BD-6BF7-F788-8257-0B818E993A16}" dt="2021-08-16T16:53:56.725" v="24" actId="20577"/>
        <pc:sldMkLst>
          <pc:docMk/>
          <pc:sldMk cId="2577496752" sldId="296"/>
        </pc:sldMkLst>
        <pc:spChg chg="mod">
          <ac:chgData name="Miriam Gáliková" userId="S::500327@muni.cz::99922358-5cd6-45c1-8b23-803822d84918" providerId="AD" clId="Web-{31B845BD-6BF7-F788-8257-0B818E993A16}" dt="2021-08-16T16:53:56.725" v="24" actId="20577"/>
          <ac:spMkLst>
            <pc:docMk/>
            <pc:sldMk cId="2577496752" sldId="296"/>
            <ac:spMk id="6" creationId="{2348BFCB-4F26-41D5-905A-CE831D041F5F}"/>
          </ac:spMkLst>
        </pc:spChg>
      </pc:sldChg>
      <pc:sldChg chg="modSp">
        <pc:chgData name="Miriam Gáliková" userId="S::500327@muni.cz::99922358-5cd6-45c1-8b23-803822d84918" providerId="AD" clId="Web-{31B845BD-6BF7-F788-8257-0B818E993A16}" dt="2021-08-16T16:54:08.194" v="27" actId="20577"/>
        <pc:sldMkLst>
          <pc:docMk/>
          <pc:sldMk cId="298677891" sldId="297"/>
        </pc:sldMkLst>
        <pc:spChg chg="mod">
          <ac:chgData name="Miriam Gáliková" userId="S::500327@muni.cz::99922358-5cd6-45c1-8b23-803822d84918" providerId="AD" clId="Web-{31B845BD-6BF7-F788-8257-0B818E993A16}" dt="2021-08-16T16:54:08.194" v="27" actId="20577"/>
          <ac:spMkLst>
            <pc:docMk/>
            <pc:sldMk cId="298677891" sldId="297"/>
            <ac:spMk id="6" creationId="{2348BFCB-4F26-41D5-905A-CE831D041F5F}"/>
          </ac:spMkLst>
        </pc:spChg>
      </pc:sldChg>
      <pc:sldChg chg="modSp">
        <pc:chgData name="Miriam Gáliková" userId="S::500327@muni.cz::99922358-5cd6-45c1-8b23-803822d84918" providerId="AD" clId="Web-{31B845BD-6BF7-F788-8257-0B818E993A16}" dt="2021-08-16T16:55:23.355" v="34" actId="20577"/>
        <pc:sldMkLst>
          <pc:docMk/>
          <pc:sldMk cId="3691558584" sldId="298"/>
        </pc:sldMkLst>
        <pc:spChg chg="mod">
          <ac:chgData name="Miriam Gáliková" userId="S::500327@muni.cz::99922358-5cd6-45c1-8b23-803822d84918" providerId="AD" clId="Web-{31B845BD-6BF7-F788-8257-0B818E993A16}" dt="2021-08-16T16:55:23.355" v="34" actId="20577"/>
          <ac:spMkLst>
            <pc:docMk/>
            <pc:sldMk cId="3691558584" sldId="298"/>
            <ac:spMk id="6" creationId="{2348BFCB-4F26-41D5-905A-CE831D041F5F}"/>
          </ac:spMkLst>
        </pc:spChg>
      </pc:sldChg>
      <pc:sldChg chg="modSp">
        <pc:chgData name="Miriam Gáliková" userId="S::500327@muni.cz::99922358-5cd6-45c1-8b23-803822d84918" providerId="AD" clId="Web-{31B845BD-6BF7-F788-8257-0B818E993A16}" dt="2021-08-16T16:55:14.308" v="31" actId="20577"/>
        <pc:sldMkLst>
          <pc:docMk/>
          <pc:sldMk cId="3985810982" sldId="299"/>
        </pc:sldMkLst>
        <pc:spChg chg="mod">
          <ac:chgData name="Miriam Gáliková" userId="S::500327@muni.cz::99922358-5cd6-45c1-8b23-803822d84918" providerId="AD" clId="Web-{31B845BD-6BF7-F788-8257-0B818E993A16}" dt="2021-08-16T16:48:19.623" v="6" actId="20577"/>
          <ac:spMkLst>
            <pc:docMk/>
            <pc:sldMk cId="3985810982" sldId="299"/>
            <ac:spMk id="5" creationId="{482A5D25-4081-43A9-8A8D-9EF6D1ABDB10}"/>
          </ac:spMkLst>
        </pc:spChg>
        <pc:spChg chg="mod">
          <ac:chgData name="Miriam Gáliková" userId="S::500327@muni.cz::99922358-5cd6-45c1-8b23-803822d84918" providerId="AD" clId="Web-{31B845BD-6BF7-F788-8257-0B818E993A16}" dt="2021-08-16T16:55:14.308" v="31" actId="20577"/>
          <ac:spMkLst>
            <pc:docMk/>
            <pc:sldMk cId="3985810982" sldId="299"/>
            <ac:spMk id="6" creationId="{2348BFCB-4F26-41D5-905A-CE831D041F5F}"/>
          </ac:spMkLst>
        </pc:spChg>
      </pc:sldChg>
      <pc:sldChg chg="modSp">
        <pc:chgData name="Miriam Gáliková" userId="S::500327@muni.cz::99922358-5cd6-45c1-8b23-803822d84918" providerId="AD" clId="Web-{31B845BD-6BF7-F788-8257-0B818E993A16}" dt="2021-08-16T16:55:18.198" v="32" actId="20577"/>
        <pc:sldMkLst>
          <pc:docMk/>
          <pc:sldMk cId="531274360" sldId="300"/>
        </pc:sldMkLst>
        <pc:spChg chg="mod">
          <ac:chgData name="Miriam Gáliková" userId="S::500327@muni.cz::99922358-5cd6-45c1-8b23-803822d84918" providerId="AD" clId="Web-{31B845BD-6BF7-F788-8257-0B818E993A16}" dt="2021-08-16T16:55:18.198" v="32" actId="20577"/>
          <ac:spMkLst>
            <pc:docMk/>
            <pc:sldMk cId="531274360" sldId="300"/>
            <ac:spMk id="6" creationId="{2348BFCB-4F26-41D5-905A-CE831D041F5F}"/>
          </ac:spMkLst>
        </pc:spChg>
      </pc:sldChg>
      <pc:sldChg chg="modSp">
        <pc:chgData name="Miriam Gáliková" userId="S::500327@muni.cz::99922358-5cd6-45c1-8b23-803822d84918" providerId="AD" clId="Web-{31B845BD-6BF7-F788-8257-0B818E993A16}" dt="2021-08-16T16:55:20.886" v="33" actId="20577"/>
        <pc:sldMkLst>
          <pc:docMk/>
          <pc:sldMk cId="110177857" sldId="301"/>
        </pc:sldMkLst>
        <pc:spChg chg="mod">
          <ac:chgData name="Miriam Gáliková" userId="S::500327@muni.cz::99922358-5cd6-45c1-8b23-803822d84918" providerId="AD" clId="Web-{31B845BD-6BF7-F788-8257-0B818E993A16}" dt="2021-08-16T16:55:20.886" v="33" actId="20577"/>
          <ac:spMkLst>
            <pc:docMk/>
            <pc:sldMk cId="110177857" sldId="301"/>
            <ac:spMk id="6" creationId="{2348BFCB-4F26-41D5-905A-CE831D041F5F}"/>
          </ac:spMkLst>
        </pc:spChg>
      </pc:sldChg>
      <pc:sldChg chg="modSp">
        <pc:chgData name="Miriam Gáliková" userId="S::500327@muni.cz::99922358-5cd6-45c1-8b23-803822d84918" providerId="AD" clId="Web-{31B845BD-6BF7-F788-8257-0B818E993A16}" dt="2021-08-16T16:55:26.120" v="35" actId="20577"/>
        <pc:sldMkLst>
          <pc:docMk/>
          <pc:sldMk cId="2793099540" sldId="302"/>
        </pc:sldMkLst>
        <pc:spChg chg="mod">
          <ac:chgData name="Miriam Gáliková" userId="S::500327@muni.cz::99922358-5cd6-45c1-8b23-803822d84918" providerId="AD" clId="Web-{31B845BD-6BF7-F788-8257-0B818E993A16}" dt="2021-08-16T16:55:26.120" v="35" actId="20577"/>
          <ac:spMkLst>
            <pc:docMk/>
            <pc:sldMk cId="2793099540" sldId="302"/>
            <ac:spMk id="2" creationId="{91908D52-5427-4EE7-BC78-C1BF39916145}"/>
          </ac:spMkLst>
        </pc:spChg>
      </pc:sldChg>
      <pc:sldChg chg="modSp">
        <pc:chgData name="Miriam Gáliková" userId="S::500327@muni.cz::99922358-5cd6-45c1-8b23-803822d84918" providerId="AD" clId="Web-{31B845BD-6BF7-F788-8257-0B818E993A16}" dt="2021-08-16T16:55:46.424" v="43" actId="20577"/>
        <pc:sldMkLst>
          <pc:docMk/>
          <pc:sldMk cId="1406378460" sldId="303"/>
        </pc:sldMkLst>
        <pc:spChg chg="mod">
          <ac:chgData name="Miriam Gáliková" userId="S::500327@muni.cz::99922358-5cd6-45c1-8b23-803822d84918" providerId="AD" clId="Web-{31B845BD-6BF7-F788-8257-0B818E993A16}" dt="2021-08-16T16:55:46.424" v="43" actId="20577"/>
          <ac:spMkLst>
            <pc:docMk/>
            <pc:sldMk cId="1406378460" sldId="303"/>
            <ac:spMk id="2" creationId="{91908D52-5427-4EE7-BC78-C1BF39916145}"/>
          </ac:spMkLst>
        </pc:spChg>
      </pc:sldChg>
      <pc:sldChg chg="modSp">
        <pc:chgData name="Miriam Gáliková" userId="S::500327@muni.cz::99922358-5cd6-45c1-8b23-803822d84918" providerId="AD" clId="Web-{31B845BD-6BF7-F788-8257-0B818E993A16}" dt="2021-08-16T16:55:34.295" v="39" actId="20577"/>
        <pc:sldMkLst>
          <pc:docMk/>
          <pc:sldMk cId="97539555" sldId="304"/>
        </pc:sldMkLst>
        <pc:spChg chg="mod">
          <ac:chgData name="Miriam Gáliková" userId="S::500327@muni.cz::99922358-5cd6-45c1-8b23-803822d84918" providerId="AD" clId="Web-{31B845BD-6BF7-F788-8257-0B818E993A16}" dt="2021-08-16T16:55:34.295" v="39" actId="20577"/>
          <ac:spMkLst>
            <pc:docMk/>
            <pc:sldMk cId="97539555" sldId="304"/>
            <ac:spMk id="6" creationId="{2348BFCB-4F26-41D5-905A-CE831D041F5F}"/>
          </ac:spMkLst>
        </pc:spChg>
      </pc:sldChg>
      <pc:sldChg chg="modSp">
        <pc:chgData name="Miriam Gáliková" userId="S::500327@muni.cz::99922358-5cd6-45c1-8b23-803822d84918" providerId="AD" clId="Web-{31B845BD-6BF7-F788-8257-0B818E993A16}" dt="2021-08-16T16:55:31.654" v="38" actId="20577"/>
        <pc:sldMkLst>
          <pc:docMk/>
          <pc:sldMk cId="2511298250" sldId="305"/>
        </pc:sldMkLst>
        <pc:spChg chg="mod">
          <ac:chgData name="Miriam Gáliková" userId="S::500327@muni.cz::99922358-5cd6-45c1-8b23-803822d84918" providerId="AD" clId="Web-{31B845BD-6BF7-F788-8257-0B818E993A16}" dt="2021-08-16T16:55:31.654" v="38" actId="20577"/>
          <ac:spMkLst>
            <pc:docMk/>
            <pc:sldMk cId="2511298250" sldId="305"/>
            <ac:spMk id="6" creationId="{2348BFCB-4F26-41D5-905A-CE831D041F5F}"/>
          </ac:spMkLst>
        </pc:spChg>
      </pc:sldChg>
      <pc:sldChg chg="modSp">
        <pc:chgData name="Miriam Gáliková" userId="S::500327@muni.cz::99922358-5cd6-45c1-8b23-803822d84918" providerId="AD" clId="Web-{31B845BD-6BF7-F788-8257-0B818E993A16}" dt="2021-08-16T16:55:29.279" v="37" actId="20577"/>
        <pc:sldMkLst>
          <pc:docMk/>
          <pc:sldMk cId="1590416323" sldId="306"/>
        </pc:sldMkLst>
        <pc:spChg chg="mod">
          <ac:chgData name="Miriam Gáliková" userId="S::500327@muni.cz::99922358-5cd6-45c1-8b23-803822d84918" providerId="AD" clId="Web-{31B845BD-6BF7-F788-8257-0B818E993A16}" dt="2021-08-16T16:55:29.279" v="37" actId="20577"/>
          <ac:spMkLst>
            <pc:docMk/>
            <pc:sldMk cId="1590416323" sldId="306"/>
            <ac:spMk id="6" creationId="{2348BFCB-4F26-41D5-905A-CE831D041F5F}"/>
          </ac:spMkLst>
        </pc:spChg>
      </pc:sldChg>
      <pc:sldChg chg="modSp">
        <pc:chgData name="Miriam Gáliková" userId="S::500327@muni.cz::99922358-5cd6-45c1-8b23-803822d84918" providerId="AD" clId="Web-{31B845BD-6BF7-F788-8257-0B818E993A16}" dt="2021-08-16T16:55:38.033" v="40" actId="20577"/>
        <pc:sldMkLst>
          <pc:docMk/>
          <pc:sldMk cId="657755964" sldId="307"/>
        </pc:sldMkLst>
        <pc:spChg chg="mod">
          <ac:chgData name="Miriam Gáliková" userId="S::500327@muni.cz::99922358-5cd6-45c1-8b23-803822d84918" providerId="AD" clId="Web-{31B845BD-6BF7-F788-8257-0B818E993A16}" dt="2021-08-16T16:55:38.033" v="40" actId="20577"/>
          <ac:spMkLst>
            <pc:docMk/>
            <pc:sldMk cId="657755964" sldId="307"/>
            <ac:spMk id="2" creationId="{91908D52-5427-4EE7-BC78-C1BF39916145}"/>
          </ac:spMkLst>
        </pc:spChg>
      </pc:sldChg>
      <pc:sldChg chg="modSp">
        <pc:chgData name="Miriam Gáliková" userId="S::500327@muni.cz::99922358-5cd6-45c1-8b23-803822d84918" providerId="AD" clId="Web-{31B845BD-6BF7-F788-8257-0B818E993A16}" dt="2021-08-16T16:55:44.018" v="42" actId="20577"/>
        <pc:sldMkLst>
          <pc:docMk/>
          <pc:sldMk cId="1285715981" sldId="308"/>
        </pc:sldMkLst>
        <pc:spChg chg="mod">
          <ac:chgData name="Miriam Gáliková" userId="S::500327@muni.cz::99922358-5cd6-45c1-8b23-803822d84918" providerId="AD" clId="Web-{31B845BD-6BF7-F788-8257-0B818E993A16}" dt="2021-08-16T16:55:44.018" v="42" actId="20577"/>
          <ac:spMkLst>
            <pc:docMk/>
            <pc:sldMk cId="1285715981" sldId="308"/>
            <ac:spMk id="6" creationId="{2348BFCB-4F26-41D5-905A-CE831D041F5F}"/>
          </ac:spMkLst>
        </pc:spChg>
      </pc:sldChg>
      <pc:sldChg chg="modSp">
        <pc:chgData name="Miriam Gáliková" userId="S::500327@muni.cz::99922358-5cd6-45c1-8b23-803822d84918" providerId="AD" clId="Web-{31B845BD-6BF7-F788-8257-0B818E993A16}" dt="2021-08-16T16:55:41.158" v="41" actId="20577"/>
        <pc:sldMkLst>
          <pc:docMk/>
          <pc:sldMk cId="4244443045" sldId="309"/>
        </pc:sldMkLst>
        <pc:spChg chg="mod">
          <ac:chgData name="Miriam Gáliková" userId="S::500327@muni.cz::99922358-5cd6-45c1-8b23-803822d84918" providerId="AD" clId="Web-{31B845BD-6BF7-F788-8257-0B818E993A16}" dt="2021-08-16T16:55:41.158" v="41" actId="20577"/>
          <ac:spMkLst>
            <pc:docMk/>
            <pc:sldMk cId="4244443045" sldId="309"/>
            <ac:spMk id="6" creationId="{2348BFCB-4F26-41D5-905A-CE831D041F5F}"/>
          </ac:spMkLst>
        </pc:spChg>
      </pc:sldChg>
      <pc:sldChg chg="modSp">
        <pc:chgData name="Miriam Gáliková" userId="S::500327@muni.cz::99922358-5cd6-45c1-8b23-803822d84918" providerId="AD" clId="Web-{31B845BD-6BF7-F788-8257-0B818E993A16}" dt="2021-08-16T16:55:48.830" v="45" actId="20577"/>
        <pc:sldMkLst>
          <pc:docMk/>
          <pc:sldMk cId="2138091223" sldId="310"/>
        </pc:sldMkLst>
        <pc:spChg chg="mod">
          <ac:chgData name="Miriam Gáliková" userId="S::500327@muni.cz::99922358-5cd6-45c1-8b23-803822d84918" providerId="AD" clId="Web-{31B845BD-6BF7-F788-8257-0B818E993A16}" dt="2021-08-16T16:55:48.830" v="45" actId="20577"/>
          <ac:spMkLst>
            <pc:docMk/>
            <pc:sldMk cId="2138091223" sldId="310"/>
            <ac:spMk id="6" creationId="{2348BFCB-4F26-41D5-905A-CE831D041F5F}"/>
          </ac:spMkLst>
        </pc:spChg>
        <pc:spChg chg="mod">
          <ac:chgData name="Miriam Gáliková" userId="S::500327@muni.cz::99922358-5cd6-45c1-8b23-803822d84918" providerId="AD" clId="Web-{31B845BD-6BF7-F788-8257-0B818E993A16}" dt="2021-08-16T16:47:54.106" v="3" actId="20577"/>
          <ac:spMkLst>
            <pc:docMk/>
            <pc:sldMk cId="2138091223" sldId="310"/>
            <ac:spMk id="9" creationId="{E226CACE-3DB7-46B3-8C07-2C094AF32FCF}"/>
          </ac:spMkLst>
        </pc:spChg>
      </pc:sldChg>
      <pc:sldChg chg="modSp">
        <pc:chgData name="Miriam Gáliková" userId="S::500327@muni.cz::99922358-5cd6-45c1-8b23-803822d84918" providerId="AD" clId="Web-{31B845BD-6BF7-F788-8257-0B818E993A16}" dt="2021-08-16T16:55:51.283" v="46" actId="20577"/>
        <pc:sldMkLst>
          <pc:docMk/>
          <pc:sldMk cId="3043535402" sldId="311"/>
        </pc:sldMkLst>
        <pc:spChg chg="mod">
          <ac:chgData name="Miriam Gáliková" userId="S::500327@muni.cz::99922358-5cd6-45c1-8b23-803822d84918" providerId="AD" clId="Web-{31B845BD-6BF7-F788-8257-0B818E993A16}" dt="2021-08-16T16:55:51.283" v="46" actId="20577"/>
          <ac:spMkLst>
            <pc:docMk/>
            <pc:sldMk cId="3043535402" sldId="311"/>
            <ac:spMk id="2" creationId="{BCA93969-7219-4DCD-A62E-4614A6373411}"/>
          </ac:spMkLst>
        </pc:spChg>
      </pc:sldChg>
      <pc:sldChg chg="modSp">
        <pc:chgData name="Miriam Gáliková" userId="S::500327@muni.cz::99922358-5cd6-45c1-8b23-803822d84918" providerId="AD" clId="Web-{31B845BD-6BF7-F788-8257-0B818E993A16}" dt="2021-08-17T09:13:13.027" v="55" actId="20577"/>
        <pc:sldMkLst>
          <pc:docMk/>
          <pc:sldMk cId="3851677961" sldId="313"/>
        </pc:sldMkLst>
        <pc:spChg chg="mod">
          <ac:chgData name="Miriam Gáliková" userId="S::500327@muni.cz::99922358-5cd6-45c1-8b23-803822d84918" providerId="AD" clId="Web-{31B845BD-6BF7-F788-8257-0B818E993A16}" dt="2021-08-17T09:13:13.027" v="55" actId="20577"/>
          <ac:spMkLst>
            <pc:docMk/>
            <pc:sldMk cId="3851677961" sldId="313"/>
            <ac:spMk id="5" creationId="{ADEA006D-30E7-5046-BF6A-69B5866E6B82}"/>
          </ac:spMkLst>
        </pc:spChg>
      </pc:sldChg>
    </pc:docChg>
  </pc:docChgLst>
  <pc:docChgLst>
    <pc:chgData name="Tomáš Plesník" userId="S::207426@muni.cz::9fe2a9be-e34c-4e09-9488-9aa73257ef13" providerId="AD" clId="Web-{4237DB24-F0C3-EBB0-BD70-BD6751B51F47}"/>
    <pc:docChg chg="modSld">
      <pc:chgData name="Tomáš Plesník" userId="S::207426@muni.cz::9fe2a9be-e34c-4e09-9488-9aa73257ef13" providerId="AD" clId="Web-{4237DB24-F0C3-EBB0-BD70-BD6751B51F47}" dt="2021-08-25T05:57:00.630" v="8" actId="20577"/>
      <pc:docMkLst>
        <pc:docMk/>
      </pc:docMkLst>
      <pc:sldChg chg="modSp addCm">
        <pc:chgData name="Tomáš Plesník" userId="S::207426@muni.cz::9fe2a9be-e34c-4e09-9488-9aa73257ef13" providerId="AD" clId="Web-{4237DB24-F0C3-EBB0-BD70-BD6751B51F47}" dt="2021-08-25T05:57:00.630" v="8" actId="20577"/>
        <pc:sldMkLst>
          <pc:docMk/>
          <pc:sldMk cId="985805689" sldId="324"/>
        </pc:sldMkLst>
        <pc:spChg chg="mod">
          <ac:chgData name="Tomáš Plesník" userId="S::207426@muni.cz::9fe2a9be-e34c-4e09-9488-9aa73257ef13" providerId="AD" clId="Web-{4237DB24-F0C3-EBB0-BD70-BD6751B51F47}" dt="2021-08-25T05:57:00.630" v="8" actId="20577"/>
          <ac:spMkLst>
            <pc:docMk/>
            <pc:sldMk cId="985805689" sldId="324"/>
            <ac:spMk id="5" creationId="{3BF76400-DD54-49E9-97E8-E84D3183DEB6}"/>
          </ac:spMkLst>
        </pc:spChg>
      </pc:sldChg>
    </pc:docChg>
  </pc:docChgLst>
  <pc:docChgLst>
    <pc:chgData name="Tomáš Plesník" userId="S::207426@muni.cz::9fe2a9be-e34c-4e09-9488-9aa73257ef13" providerId="AD" clId="Web-{55CE3F68-4DB2-D1AA-7ED4-BEEF7C95EC02}"/>
    <pc:docChg chg="addSld modSld">
      <pc:chgData name="Tomáš Plesník" userId="S::207426@muni.cz::9fe2a9be-e34c-4e09-9488-9aa73257ef13" providerId="AD" clId="Web-{55CE3F68-4DB2-D1AA-7ED4-BEEF7C95EC02}" dt="2021-07-31T05:04:01.345" v="61" actId="20577"/>
      <pc:docMkLst>
        <pc:docMk/>
      </pc:docMkLst>
      <pc:sldChg chg="modSp">
        <pc:chgData name="Tomáš Plesník" userId="S::207426@muni.cz::9fe2a9be-e34c-4e09-9488-9aa73257ef13" providerId="AD" clId="Web-{55CE3F68-4DB2-D1AA-7ED4-BEEF7C95EC02}" dt="2021-07-31T05:02:39.639" v="17" actId="20577"/>
        <pc:sldMkLst>
          <pc:docMk/>
          <pc:sldMk cId="3263342447" sldId="256"/>
        </pc:sldMkLst>
        <pc:spChg chg="mod">
          <ac:chgData name="Tomáš Plesník" userId="S::207426@muni.cz::9fe2a9be-e34c-4e09-9488-9aa73257ef13" providerId="AD" clId="Web-{55CE3F68-4DB2-D1AA-7ED4-BEEF7C95EC02}" dt="2021-07-31T05:02:39.639" v="17" actId="20577"/>
          <ac:spMkLst>
            <pc:docMk/>
            <pc:sldMk cId="3263342447" sldId="256"/>
            <ac:spMk id="5" creationId="{BDA74EBB-06F9-2F42-BBA7-49358111EC86}"/>
          </ac:spMkLst>
        </pc:spChg>
      </pc:sldChg>
      <pc:sldChg chg="modSp new">
        <pc:chgData name="Tomáš Plesník" userId="S::207426@muni.cz::9fe2a9be-e34c-4e09-9488-9aa73257ef13" providerId="AD" clId="Web-{55CE3F68-4DB2-D1AA-7ED4-BEEF7C95EC02}" dt="2021-07-31T05:04:01.345" v="61" actId="20577"/>
        <pc:sldMkLst>
          <pc:docMk/>
          <pc:sldMk cId="3550087627" sldId="257"/>
        </pc:sldMkLst>
        <pc:spChg chg="mod">
          <ac:chgData name="Tomáš Plesník" userId="S::207426@muni.cz::9fe2a9be-e34c-4e09-9488-9aa73257ef13" providerId="AD" clId="Web-{55CE3F68-4DB2-D1AA-7ED4-BEEF7C95EC02}" dt="2021-07-31T05:03:08.124" v="30" actId="20577"/>
          <ac:spMkLst>
            <pc:docMk/>
            <pc:sldMk cId="3550087627" sldId="257"/>
            <ac:spMk id="4" creationId="{B026BF70-4F94-4B3F-9A23-058636F5FA97}"/>
          </ac:spMkLst>
        </pc:spChg>
        <pc:spChg chg="mod">
          <ac:chgData name="Tomáš Plesník" userId="S::207426@muni.cz::9fe2a9be-e34c-4e09-9488-9aa73257ef13" providerId="AD" clId="Web-{55CE3F68-4DB2-D1AA-7ED4-BEEF7C95EC02}" dt="2021-07-31T05:04:01.345" v="61" actId="20577"/>
          <ac:spMkLst>
            <pc:docMk/>
            <pc:sldMk cId="3550087627" sldId="257"/>
            <ac:spMk id="5" creationId="{7B63D235-D7F5-44C4-81A7-D9A38FC895FB}"/>
          </ac:spMkLst>
        </pc:spChg>
      </pc:sldChg>
    </pc:docChg>
  </pc:docChgLst>
  <pc:docChgLst>
    <pc:chgData name="Miriam Gáliková" userId="S::500327@muni.cz::99922358-5cd6-45c1-8b23-803822d84918" providerId="AD" clId="Web-{5F6E079D-BD68-84B4-8D13-11DF3109812F}"/>
    <pc:docChg chg="addSld delSld modSld sldOrd addMainMaster modMainMaster">
      <pc:chgData name="Miriam Gáliková" userId="S::500327@muni.cz::99922358-5cd6-45c1-8b23-803822d84918" providerId="AD" clId="Web-{5F6E079D-BD68-84B4-8D13-11DF3109812F}" dt="2021-08-12T18:20:38.218" v="325"/>
      <pc:docMkLst>
        <pc:docMk/>
      </pc:docMkLst>
      <pc:sldChg chg="modSp">
        <pc:chgData name="Miriam Gáliková" userId="S::500327@muni.cz::99922358-5cd6-45c1-8b23-803822d84918" providerId="AD" clId="Web-{5F6E079D-BD68-84B4-8D13-11DF3109812F}" dt="2021-08-12T18:19:41.139" v="314" actId="20577"/>
        <pc:sldMkLst>
          <pc:docMk/>
          <pc:sldMk cId="1104694965" sldId="261"/>
        </pc:sldMkLst>
        <pc:spChg chg="mod">
          <ac:chgData name="Miriam Gáliková" userId="S::500327@muni.cz::99922358-5cd6-45c1-8b23-803822d84918" providerId="AD" clId="Web-{5F6E079D-BD68-84B4-8D13-11DF3109812F}" dt="2021-08-12T18:19:41.139" v="314" actId="20577"/>
          <ac:spMkLst>
            <pc:docMk/>
            <pc:sldMk cId="1104694965" sldId="261"/>
            <ac:spMk id="4" creationId="{5E9BE494-68AF-4A61-B1B4-D918DC2E9195}"/>
          </ac:spMkLst>
        </pc:spChg>
      </pc:sldChg>
      <pc:sldChg chg="addSp delSp modSp">
        <pc:chgData name="Miriam Gáliková" userId="S::500327@muni.cz::99922358-5cd6-45c1-8b23-803822d84918" providerId="AD" clId="Web-{5F6E079D-BD68-84B4-8D13-11DF3109812F}" dt="2021-08-12T18:20:32.421" v="324" actId="1076"/>
        <pc:sldMkLst>
          <pc:docMk/>
          <pc:sldMk cId="162782538" sldId="263"/>
        </pc:sldMkLst>
        <pc:spChg chg="mod">
          <ac:chgData name="Miriam Gáliková" userId="S::500327@muni.cz::99922358-5cd6-45c1-8b23-803822d84918" providerId="AD" clId="Web-{5F6E079D-BD68-84B4-8D13-11DF3109812F}" dt="2021-08-12T18:19:58.858" v="316" actId="20577"/>
          <ac:spMkLst>
            <pc:docMk/>
            <pc:sldMk cId="162782538" sldId="263"/>
            <ac:spMk id="4" creationId="{5E9BE494-68AF-4A61-B1B4-D918DC2E9195}"/>
          </ac:spMkLst>
        </pc:spChg>
        <pc:spChg chg="add">
          <ac:chgData name="Miriam Gáliková" userId="S::500327@muni.cz::99922358-5cd6-45c1-8b23-803822d84918" providerId="AD" clId="Web-{5F6E079D-BD68-84B4-8D13-11DF3109812F}" dt="2021-08-12T18:19:59.327" v="317"/>
          <ac:spMkLst>
            <pc:docMk/>
            <pc:sldMk cId="162782538" sldId="263"/>
            <ac:spMk id="5" creationId="{48A654E8-9526-4836-9CF1-017ABEB613FC}"/>
          </ac:spMkLst>
        </pc:spChg>
        <pc:spChg chg="add">
          <ac:chgData name="Miriam Gáliková" userId="S::500327@muni.cz::99922358-5cd6-45c1-8b23-803822d84918" providerId="AD" clId="Web-{5F6E079D-BD68-84B4-8D13-11DF3109812F}" dt="2021-08-12T18:19:59.327" v="318"/>
          <ac:spMkLst>
            <pc:docMk/>
            <pc:sldMk cId="162782538" sldId="263"/>
            <ac:spMk id="9" creationId="{A7AD33AE-E517-4AE1-B245-05E83AD1365E}"/>
          </ac:spMkLst>
        </pc:spChg>
        <pc:spChg chg="add del">
          <ac:chgData name="Miriam Gáliková" userId="S::500327@muni.cz::99922358-5cd6-45c1-8b23-803822d84918" providerId="AD" clId="Web-{5F6E079D-BD68-84B4-8D13-11DF3109812F}" dt="2021-08-12T18:20:16.155" v="322"/>
          <ac:spMkLst>
            <pc:docMk/>
            <pc:sldMk cId="162782538" sldId="263"/>
            <ac:spMk id="11" creationId="{5736AF82-0389-42C4-9A59-7834BF0A06C9}"/>
          </ac:spMkLst>
        </pc:spChg>
        <pc:spChg chg="add del">
          <ac:chgData name="Miriam Gáliková" userId="S::500327@muni.cz::99922358-5cd6-45c1-8b23-803822d84918" providerId="AD" clId="Web-{5F6E079D-BD68-84B4-8D13-11DF3109812F}" dt="2021-08-12T18:20:16.140" v="321"/>
          <ac:spMkLst>
            <pc:docMk/>
            <pc:sldMk cId="162782538" sldId="263"/>
            <ac:spMk id="13" creationId="{199016C9-B8B5-4D9F-89C8-69F6D6B5E324}"/>
          </ac:spMkLst>
        </pc:spChg>
        <pc:spChg chg="add mod">
          <ac:chgData name="Miriam Gáliková" userId="S::500327@muni.cz::99922358-5cd6-45c1-8b23-803822d84918" providerId="AD" clId="Web-{5F6E079D-BD68-84B4-8D13-11DF3109812F}" dt="2021-08-12T18:20:32.421" v="324" actId="1076"/>
          <ac:spMkLst>
            <pc:docMk/>
            <pc:sldMk cId="162782538" sldId="263"/>
            <ac:spMk id="15" creationId="{F5AFB815-AEE7-4569-B652-AC9DAA145638}"/>
          </ac:spMkLst>
        </pc:spChg>
      </pc:sldChg>
      <pc:sldChg chg="modSp">
        <pc:chgData name="Miriam Gáliková" userId="S::500327@muni.cz::99922358-5cd6-45c1-8b23-803822d84918" providerId="AD" clId="Web-{5F6E079D-BD68-84B4-8D13-11DF3109812F}" dt="2021-08-12T17:32:17.266" v="35" actId="20577"/>
        <pc:sldMkLst>
          <pc:docMk/>
          <pc:sldMk cId="1433616711" sldId="264"/>
        </pc:sldMkLst>
        <pc:spChg chg="mod">
          <ac:chgData name="Miriam Gáliková" userId="S::500327@muni.cz::99922358-5cd6-45c1-8b23-803822d84918" providerId="AD" clId="Web-{5F6E079D-BD68-84B4-8D13-11DF3109812F}" dt="2021-08-12T17:32:17.266" v="35" actId="20577"/>
          <ac:spMkLst>
            <pc:docMk/>
            <pc:sldMk cId="1433616711" sldId="264"/>
            <ac:spMk id="4" creationId="{5E9BE494-68AF-4A61-B1B4-D918DC2E9195}"/>
          </ac:spMkLst>
        </pc:spChg>
      </pc:sldChg>
      <pc:sldChg chg="modSp new del ord">
        <pc:chgData name="Miriam Gáliková" userId="S::500327@muni.cz::99922358-5cd6-45c1-8b23-803822d84918" providerId="AD" clId="Web-{5F6E079D-BD68-84B4-8D13-11DF3109812F}" dt="2021-08-12T17:32:21.375" v="36"/>
        <pc:sldMkLst>
          <pc:docMk/>
          <pc:sldMk cId="1958763960" sldId="268"/>
        </pc:sldMkLst>
        <pc:spChg chg="mod">
          <ac:chgData name="Miriam Gáliková" userId="S::500327@muni.cz::99922358-5cd6-45c1-8b23-803822d84918" providerId="AD" clId="Web-{5F6E079D-BD68-84B4-8D13-11DF3109812F}" dt="2021-08-12T15:32:24.564" v="17" actId="20577"/>
          <ac:spMkLst>
            <pc:docMk/>
            <pc:sldMk cId="1958763960" sldId="268"/>
            <ac:spMk id="4" creationId="{8F7BEDF1-2B86-4987-A4B8-A3839CC2F365}"/>
          </ac:spMkLst>
        </pc:spChg>
      </pc:sldChg>
      <pc:sldChg chg="modSp new">
        <pc:chgData name="Miriam Gáliková" userId="S::500327@muni.cz::99922358-5cd6-45c1-8b23-803822d84918" providerId="AD" clId="Web-{5F6E079D-BD68-84B4-8D13-11DF3109812F}" dt="2021-08-12T15:32:04.485" v="15" actId="20577"/>
        <pc:sldMkLst>
          <pc:docMk/>
          <pc:sldMk cId="743011302" sldId="269"/>
        </pc:sldMkLst>
        <pc:spChg chg="mod">
          <ac:chgData name="Miriam Gáliková" userId="S::500327@muni.cz::99922358-5cd6-45c1-8b23-803822d84918" providerId="AD" clId="Web-{5F6E079D-BD68-84B4-8D13-11DF3109812F}" dt="2021-08-12T15:32:04.485" v="15" actId="20577"/>
          <ac:spMkLst>
            <pc:docMk/>
            <pc:sldMk cId="743011302" sldId="269"/>
            <ac:spMk id="4" creationId="{818E1DE5-C6F1-465E-9CD0-72CB4FE5C33F}"/>
          </ac:spMkLst>
        </pc:spChg>
      </pc:sldChg>
      <pc:sldChg chg="modSp new ord">
        <pc:chgData name="Miriam Gáliková" userId="S::500327@muni.cz::99922358-5cd6-45c1-8b23-803822d84918" providerId="AD" clId="Web-{5F6E079D-BD68-84B4-8D13-11DF3109812F}" dt="2021-08-12T17:33:07.486" v="45"/>
        <pc:sldMkLst>
          <pc:docMk/>
          <pc:sldMk cId="2898395595" sldId="270"/>
        </pc:sldMkLst>
        <pc:spChg chg="mod">
          <ac:chgData name="Miriam Gáliková" userId="S::500327@muni.cz::99922358-5cd6-45c1-8b23-803822d84918" providerId="AD" clId="Web-{5F6E079D-BD68-84B4-8D13-11DF3109812F}" dt="2021-08-12T15:33:16.909" v="24" actId="20577"/>
          <ac:spMkLst>
            <pc:docMk/>
            <pc:sldMk cId="2898395595" sldId="270"/>
            <ac:spMk id="4" creationId="{AF951168-BF81-4DB1-AEBD-23F274C9DF8E}"/>
          </ac:spMkLst>
        </pc:spChg>
      </pc:sldChg>
      <pc:sldChg chg="modSp new ord">
        <pc:chgData name="Miriam Gáliková" userId="S::500327@muni.cz::99922358-5cd6-45c1-8b23-803822d84918" providerId="AD" clId="Web-{5F6E079D-BD68-84B4-8D13-11DF3109812F}" dt="2021-08-12T17:32:57.954" v="44"/>
        <pc:sldMkLst>
          <pc:docMk/>
          <pc:sldMk cId="2252186592" sldId="271"/>
        </pc:sldMkLst>
        <pc:spChg chg="mod">
          <ac:chgData name="Miriam Gáliková" userId="S::500327@muni.cz::99922358-5cd6-45c1-8b23-803822d84918" providerId="AD" clId="Web-{5F6E079D-BD68-84B4-8D13-11DF3109812F}" dt="2021-08-12T17:32:50.923" v="43" actId="20577"/>
          <ac:spMkLst>
            <pc:docMk/>
            <pc:sldMk cId="2252186592" sldId="271"/>
            <ac:spMk id="4" creationId="{C59B6D41-C706-4190-9C36-F52182210359}"/>
          </ac:spMkLst>
        </pc:spChg>
      </pc:sldChg>
      <pc:sldChg chg="modSp new ord">
        <pc:chgData name="Miriam Gáliková" userId="S::500327@muni.cz::99922358-5cd6-45c1-8b23-803822d84918" providerId="AD" clId="Web-{5F6E079D-BD68-84B4-8D13-11DF3109812F}" dt="2021-08-12T17:53:15.057" v="110"/>
        <pc:sldMkLst>
          <pc:docMk/>
          <pc:sldMk cId="844249851" sldId="272"/>
        </pc:sldMkLst>
        <pc:spChg chg="mod">
          <ac:chgData name="Miriam Gáliková" userId="S::500327@muni.cz::99922358-5cd6-45c1-8b23-803822d84918" providerId="AD" clId="Web-{5F6E079D-BD68-84B4-8D13-11DF3109812F}" dt="2021-08-12T17:33:20.783" v="47" actId="20577"/>
          <ac:spMkLst>
            <pc:docMk/>
            <pc:sldMk cId="844249851" sldId="272"/>
            <ac:spMk id="4" creationId="{4A2DA2E5-B0C6-48C4-89F2-6DE655A0F4FF}"/>
          </ac:spMkLst>
        </pc:spChg>
      </pc:sldChg>
      <pc:sldChg chg="new">
        <pc:chgData name="Miriam Gáliková" userId="S::500327@muni.cz::99922358-5cd6-45c1-8b23-803822d84918" providerId="AD" clId="Web-{5F6E079D-BD68-84B4-8D13-11DF3109812F}" dt="2021-08-12T17:33:24.814" v="48"/>
        <pc:sldMkLst>
          <pc:docMk/>
          <pc:sldMk cId="417252144" sldId="273"/>
        </pc:sldMkLst>
      </pc:sldChg>
      <pc:sldChg chg="modSp new">
        <pc:chgData name="Miriam Gáliková" userId="S::500327@muni.cz::99922358-5cd6-45c1-8b23-803822d84918" providerId="AD" clId="Web-{5F6E079D-BD68-84B4-8D13-11DF3109812F}" dt="2021-08-12T17:38:36.905" v="58" actId="20577"/>
        <pc:sldMkLst>
          <pc:docMk/>
          <pc:sldMk cId="1386391119" sldId="274"/>
        </pc:sldMkLst>
        <pc:spChg chg="mod">
          <ac:chgData name="Miriam Gáliková" userId="S::500327@muni.cz::99922358-5cd6-45c1-8b23-803822d84918" providerId="AD" clId="Web-{5F6E079D-BD68-84B4-8D13-11DF3109812F}" dt="2021-08-12T17:38:36.905" v="58" actId="20577"/>
          <ac:spMkLst>
            <pc:docMk/>
            <pc:sldMk cId="1386391119" sldId="274"/>
            <ac:spMk id="4" creationId="{38732928-0897-49CB-8886-829C96981804}"/>
          </ac:spMkLst>
        </pc:spChg>
      </pc:sldChg>
      <pc:sldChg chg="modSp new">
        <pc:chgData name="Miriam Gáliková" userId="S::500327@muni.cz::99922358-5cd6-45c1-8b23-803822d84918" providerId="AD" clId="Web-{5F6E079D-BD68-84B4-8D13-11DF3109812F}" dt="2021-08-12T17:38:43.593" v="64" actId="20577"/>
        <pc:sldMkLst>
          <pc:docMk/>
          <pc:sldMk cId="303997052" sldId="275"/>
        </pc:sldMkLst>
        <pc:spChg chg="mod">
          <ac:chgData name="Miriam Gáliková" userId="S::500327@muni.cz::99922358-5cd6-45c1-8b23-803822d84918" providerId="AD" clId="Web-{5F6E079D-BD68-84B4-8D13-11DF3109812F}" dt="2021-08-12T17:38:43.593" v="64" actId="20577"/>
          <ac:spMkLst>
            <pc:docMk/>
            <pc:sldMk cId="303997052" sldId="275"/>
            <ac:spMk id="4" creationId="{015FDEB0-4C61-4CFE-8CB0-0F12B2B2F72C}"/>
          </ac:spMkLst>
        </pc:spChg>
      </pc:sldChg>
      <pc:sldChg chg="modSp new">
        <pc:chgData name="Miriam Gáliková" userId="S::500327@muni.cz::99922358-5cd6-45c1-8b23-803822d84918" providerId="AD" clId="Web-{5F6E079D-BD68-84B4-8D13-11DF3109812F}" dt="2021-08-12T17:41:10.518" v="89" actId="20577"/>
        <pc:sldMkLst>
          <pc:docMk/>
          <pc:sldMk cId="1496299712" sldId="276"/>
        </pc:sldMkLst>
        <pc:spChg chg="mod">
          <ac:chgData name="Miriam Gáliková" userId="S::500327@muni.cz::99922358-5cd6-45c1-8b23-803822d84918" providerId="AD" clId="Web-{5F6E079D-BD68-84B4-8D13-11DF3109812F}" dt="2021-08-12T17:41:10.518" v="89" actId="20577"/>
          <ac:spMkLst>
            <pc:docMk/>
            <pc:sldMk cId="1496299712" sldId="276"/>
            <ac:spMk id="4" creationId="{788AF88F-26C0-4C67-B79E-C86442E89080}"/>
          </ac:spMkLst>
        </pc:spChg>
      </pc:sldChg>
      <pc:sldChg chg="modSp new">
        <pc:chgData name="Miriam Gáliková" userId="S::500327@muni.cz::99922358-5cd6-45c1-8b23-803822d84918" providerId="AD" clId="Web-{5F6E079D-BD68-84B4-8D13-11DF3109812F}" dt="2021-08-12T17:41:18.800" v="93" actId="20577"/>
        <pc:sldMkLst>
          <pc:docMk/>
          <pc:sldMk cId="106448079" sldId="277"/>
        </pc:sldMkLst>
        <pc:spChg chg="mod">
          <ac:chgData name="Miriam Gáliková" userId="S::500327@muni.cz::99922358-5cd6-45c1-8b23-803822d84918" providerId="AD" clId="Web-{5F6E079D-BD68-84B4-8D13-11DF3109812F}" dt="2021-08-12T17:41:18.800" v="93" actId="20577"/>
          <ac:spMkLst>
            <pc:docMk/>
            <pc:sldMk cId="106448079" sldId="277"/>
            <ac:spMk id="4" creationId="{BFD77611-AFC7-4D51-87A6-F3A24DBAB68A}"/>
          </ac:spMkLst>
        </pc:spChg>
      </pc:sldChg>
      <pc:sldChg chg="modSp new ord">
        <pc:chgData name="Miriam Gáliková" userId="S::500327@muni.cz::99922358-5cd6-45c1-8b23-803822d84918" providerId="AD" clId="Web-{5F6E079D-BD68-84B4-8D13-11DF3109812F}" dt="2021-08-12T17:55:17.997" v="111"/>
        <pc:sldMkLst>
          <pc:docMk/>
          <pc:sldMk cId="2929617811" sldId="278"/>
        </pc:sldMkLst>
        <pc:spChg chg="mod">
          <ac:chgData name="Miriam Gáliková" userId="S::500327@muni.cz::99922358-5cd6-45c1-8b23-803822d84918" providerId="AD" clId="Web-{5F6E079D-BD68-84B4-8D13-11DF3109812F}" dt="2021-08-12T17:41:29.003" v="103" actId="20577"/>
          <ac:spMkLst>
            <pc:docMk/>
            <pc:sldMk cId="2929617811" sldId="278"/>
            <ac:spMk id="4" creationId="{94391DF4-607A-4019-A8BB-2DA2E6A7358F}"/>
          </ac:spMkLst>
        </pc:spChg>
      </pc:sldChg>
      <pc:sldChg chg="modSp new">
        <pc:chgData name="Miriam Gáliková" userId="S::500327@muni.cz::99922358-5cd6-45c1-8b23-803822d84918" providerId="AD" clId="Web-{5F6E079D-BD68-84B4-8D13-11DF3109812F}" dt="2021-08-12T18:17:12.542" v="309" actId="20577"/>
        <pc:sldMkLst>
          <pc:docMk/>
          <pc:sldMk cId="4285773422" sldId="279"/>
        </pc:sldMkLst>
        <pc:spChg chg="mod">
          <ac:chgData name="Miriam Gáliková" userId="S::500327@muni.cz::99922358-5cd6-45c1-8b23-803822d84918" providerId="AD" clId="Web-{5F6E079D-BD68-84B4-8D13-11DF3109812F}" dt="2021-08-12T17:49:01.145" v="105" actId="20577"/>
          <ac:spMkLst>
            <pc:docMk/>
            <pc:sldMk cId="4285773422" sldId="279"/>
            <ac:spMk id="4" creationId="{FA804CC1-53D4-4CA3-84D9-E8C76357BD88}"/>
          </ac:spMkLst>
        </pc:spChg>
        <pc:spChg chg="mod">
          <ac:chgData name="Miriam Gáliková" userId="S::500327@muni.cz::99922358-5cd6-45c1-8b23-803822d84918" providerId="AD" clId="Web-{5F6E079D-BD68-84B4-8D13-11DF3109812F}" dt="2021-08-12T18:17:12.542" v="309" actId="20577"/>
          <ac:spMkLst>
            <pc:docMk/>
            <pc:sldMk cId="4285773422" sldId="279"/>
            <ac:spMk id="5" creationId="{ED62C43A-798B-4C02-A42E-2C7176BA0153}"/>
          </ac:spMkLst>
        </pc:spChg>
      </pc:sldChg>
      <pc:sldChg chg="modSp new">
        <pc:chgData name="Miriam Gáliková" userId="S::500327@muni.cz::99922358-5cd6-45c1-8b23-803822d84918" providerId="AD" clId="Web-{5F6E079D-BD68-84B4-8D13-11DF3109812F}" dt="2021-08-12T17:52:53.713" v="107" actId="20577"/>
        <pc:sldMkLst>
          <pc:docMk/>
          <pc:sldMk cId="745354737" sldId="280"/>
        </pc:sldMkLst>
        <pc:spChg chg="mod">
          <ac:chgData name="Miriam Gáliková" userId="S::500327@muni.cz::99922358-5cd6-45c1-8b23-803822d84918" providerId="AD" clId="Web-{5F6E079D-BD68-84B4-8D13-11DF3109812F}" dt="2021-08-12T17:52:53.713" v="107" actId="20577"/>
          <ac:spMkLst>
            <pc:docMk/>
            <pc:sldMk cId="745354737" sldId="280"/>
            <ac:spMk id="4" creationId="{1C40003E-3CE0-4129-BD48-34E87D6658E0}"/>
          </ac:spMkLst>
        </pc:spChg>
      </pc:sldChg>
      <pc:sldChg chg="modSp new">
        <pc:chgData name="Miriam Gáliková" userId="S::500327@muni.cz::99922358-5cd6-45c1-8b23-803822d84918" providerId="AD" clId="Web-{5F6E079D-BD68-84B4-8D13-11DF3109812F}" dt="2021-08-12T17:53:03.838" v="109" actId="20577"/>
        <pc:sldMkLst>
          <pc:docMk/>
          <pc:sldMk cId="1685700110" sldId="281"/>
        </pc:sldMkLst>
        <pc:spChg chg="mod">
          <ac:chgData name="Miriam Gáliková" userId="S::500327@muni.cz::99922358-5cd6-45c1-8b23-803822d84918" providerId="AD" clId="Web-{5F6E079D-BD68-84B4-8D13-11DF3109812F}" dt="2021-08-12T17:53:03.838" v="109" actId="20577"/>
          <ac:spMkLst>
            <pc:docMk/>
            <pc:sldMk cId="1685700110" sldId="281"/>
            <ac:spMk id="4" creationId="{D2A5718E-F3F4-483E-8038-55DC56CD220A}"/>
          </ac:spMkLst>
        </pc:spChg>
      </pc:sldChg>
      <pc:sldChg chg="modSp new">
        <pc:chgData name="Miriam Gáliková" userId="S::500327@muni.cz::99922358-5cd6-45c1-8b23-803822d84918" providerId="AD" clId="Web-{5F6E079D-BD68-84B4-8D13-11DF3109812F}" dt="2021-08-12T17:59:50.738" v="137" actId="20577"/>
        <pc:sldMkLst>
          <pc:docMk/>
          <pc:sldMk cId="2953940378" sldId="282"/>
        </pc:sldMkLst>
        <pc:spChg chg="mod">
          <ac:chgData name="Miriam Gáliková" userId="S::500327@muni.cz::99922358-5cd6-45c1-8b23-803822d84918" providerId="AD" clId="Web-{5F6E079D-BD68-84B4-8D13-11DF3109812F}" dt="2021-08-12T17:58:41.424" v="120" actId="20577"/>
          <ac:spMkLst>
            <pc:docMk/>
            <pc:sldMk cId="2953940378" sldId="282"/>
            <ac:spMk id="4" creationId="{9022DFF0-DCA7-466C-8A49-42554A9B619E}"/>
          </ac:spMkLst>
        </pc:spChg>
        <pc:spChg chg="mod">
          <ac:chgData name="Miriam Gáliková" userId="S::500327@muni.cz::99922358-5cd6-45c1-8b23-803822d84918" providerId="AD" clId="Web-{5F6E079D-BD68-84B4-8D13-11DF3109812F}" dt="2021-08-12T17:59:50.738" v="137" actId="20577"/>
          <ac:spMkLst>
            <pc:docMk/>
            <pc:sldMk cId="2953940378" sldId="282"/>
            <ac:spMk id="5" creationId="{88CFBD40-7757-47EB-A097-03AA7342E9E0}"/>
          </ac:spMkLst>
        </pc:spChg>
      </pc:sldChg>
      <pc:sldChg chg="modSp new">
        <pc:chgData name="Miriam Gáliková" userId="S::500327@muni.cz::99922358-5cd6-45c1-8b23-803822d84918" providerId="AD" clId="Web-{5F6E079D-BD68-84B4-8D13-11DF3109812F}" dt="2021-08-12T17:59:59.972" v="144" actId="20577"/>
        <pc:sldMkLst>
          <pc:docMk/>
          <pc:sldMk cId="382727592" sldId="283"/>
        </pc:sldMkLst>
        <pc:spChg chg="mod">
          <ac:chgData name="Miriam Gáliková" userId="S::500327@muni.cz::99922358-5cd6-45c1-8b23-803822d84918" providerId="AD" clId="Web-{5F6E079D-BD68-84B4-8D13-11DF3109812F}" dt="2021-08-12T17:58:50.502" v="122" actId="20577"/>
          <ac:spMkLst>
            <pc:docMk/>
            <pc:sldMk cId="382727592" sldId="283"/>
            <ac:spMk id="4" creationId="{08ED843E-A64F-4912-BF09-8E83C925B26B}"/>
          </ac:spMkLst>
        </pc:spChg>
        <pc:spChg chg="mod">
          <ac:chgData name="Miriam Gáliková" userId="S::500327@muni.cz::99922358-5cd6-45c1-8b23-803822d84918" providerId="AD" clId="Web-{5F6E079D-BD68-84B4-8D13-11DF3109812F}" dt="2021-08-12T17:59:59.972" v="144" actId="20577"/>
          <ac:spMkLst>
            <pc:docMk/>
            <pc:sldMk cId="382727592" sldId="283"/>
            <ac:spMk id="5" creationId="{3165CA73-9453-48DB-B6A7-A8416F7E6F05}"/>
          </ac:spMkLst>
        </pc:spChg>
      </pc:sldChg>
      <pc:sldChg chg="modSp new">
        <pc:chgData name="Miriam Gáliková" userId="S::500327@muni.cz::99922358-5cd6-45c1-8b23-803822d84918" providerId="AD" clId="Web-{5F6E079D-BD68-84B4-8D13-11DF3109812F}" dt="2021-08-12T18:05:48.746" v="181" actId="20577"/>
        <pc:sldMkLst>
          <pc:docMk/>
          <pc:sldMk cId="737285628" sldId="284"/>
        </pc:sldMkLst>
        <pc:spChg chg="mod">
          <ac:chgData name="Miriam Gáliková" userId="S::500327@muni.cz::99922358-5cd6-45c1-8b23-803822d84918" providerId="AD" clId="Web-{5F6E079D-BD68-84B4-8D13-11DF3109812F}" dt="2021-08-12T18:00:55.614" v="146" actId="20577"/>
          <ac:spMkLst>
            <pc:docMk/>
            <pc:sldMk cId="737285628" sldId="284"/>
            <ac:spMk id="4" creationId="{BADCE442-1DD2-418A-90F8-96C864FEA8AE}"/>
          </ac:spMkLst>
        </pc:spChg>
        <pc:spChg chg="mod">
          <ac:chgData name="Miriam Gáliková" userId="S::500327@muni.cz::99922358-5cd6-45c1-8b23-803822d84918" providerId="AD" clId="Web-{5F6E079D-BD68-84B4-8D13-11DF3109812F}" dt="2021-08-12T18:05:48.746" v="181" actId="20577"/>
          <ac:spMkLst>
            <pc:docMk/>
            <pc:sldMk cId="737285628" sldId="284"/>
            <ac:spMk id="5" creationId="{33CBC8C2-6B7B-4FCD-B33C-75224F41C70F}"/>
          </ac:spMkLst>
        </pc:spChg>
      </pc:sldChg>
      <pc:sldChg chg="modSp new">
        <pc:chgData name="Miriam Gáliková" userId="S::500327@muni.cz::99922358-5cd6-45c1-8b23-803822d84918" providerId="AD" clId="Web-{5F6E079D-BD68-84B4-8D13-11DF3109812F}" dt="2021-08-12T18:14:41.960" v="305" actId="20577"/>
        <pc:sldMkLst>
          <pc:docMk/>
          <pc:sldMk cId="874248427" sldId="285"/>
        </pc:sldMkLst>
        <pc:spChg chg="mod">
          <ac:chgData name="Miriam Gáliková" userId="S::500327@muni.cz::99922358-5cd6-45c1-8b23-803822d84918" providerId="AD" clId="Web-{5F6E079D-BD68-84B4-8D13-11DF3109812F}" dt="2021-08-12T18:14:41.960" v="305" actId="20577"/>
          <ac:spMkLst>
            <pc:docMk/>
            <pc:sldMk cId="874248427" sldId="285"/>
            <ac:spMk id="4" creationId="{9B873ECA-BBA9-4E8F-ABD3-5DB4F4D188F1}"/>
          </ac:spMkLst>
        </pc:spChg>
        <pc:spChg chg="mod">
          <ac:chgData name="Miriam Gáliková" userId="S::500327@muni.cz::99922358-5cd6-45c1-8b23-803822d84918" providerId="AD" clId="Web-{5F6E079D-BD68-84B4-8D13-11DF3109812F}" dt="2021-08-12T18:12:39.958" v="258" actId="20577"/>
          <ac:spMkLst>
            <pc:docMk/>
            <pc:sldMk cId="874248427" sldId="285"/>
            <ac:spMk id="5" creationId="{3797230C-694E-4F3C-B0B9-CDEA995B48CE}"/>
          </ac:spMkLst>
        </pc:spChg>
      </pc:sldChg>
      <pc:sldChg chg="modSp new">
        <pc:chgData name="Miriam Gáliková" userId="S::500327@muni.cz::99922358-5cd6-45c1-8b23-803822d84918" providerId="AD" clId="Web-{5F6E079D-BD68-84B4-8D13-11DF3109812F}" dt="2021-08-12T18:14:56.211" v="306" actId="20577"/>
        <pc:sldMkLst>
          <pc:docMk/>
          <pc:sldMk cId="1103893650" sldId="286"/>
        </pc:sldMkLst>
        <pc:spChg chg="mod">
          <ac:chgData name="Miriam Gáliková" userId="S::500327@muni.cz::99922358-5cd6-45c1-8b23-803822d84918" providerId="AD" clId="Web-{5F6E079D-BD68-84B4-8D13-11DF3109812F}" dt="2021-08-12T18:14:56.211" v="306" actId="20577"/>
          <ac:spMkLst>
            <pc:docMk/>
            <pc:sldMk cId="1103893650" sldId="286"/>
            <ac:spMk id="4" creationId="{6F091467-3053-41A7-90DB-4B704613BA87}"/>
          </ac:spMkLst>
        </pc:spChg>
      </pc:sldChg>
      <pc:sldChg chg="modSp new">
        <pc:chgData name="Miriam Gáliková" userId="S::500327@muni.cz::99922358-5cd6-45c1-8b23-803822d84918" providerId="AD" clId="Web-{5F6E079D-BD68-84B4-8D13-11DF3109812F}" dt="2021-08-12T18:14:23.241" v="300" actId="20577"/>
        <pc:sldMkLst>
          <pc:docMk/>
          <pc:sldMk cId="1626071813" sldId="287"/>
        </pc:sldMkLst>
        <pc:spChg chg="mod">
          <ac:chgData name="Miriam Gáliková" userId="S::500327@muni.cz::99922358-5cd6-45c1-8b23-803822d84918" providerId="AD" clId="Web-{5F6E079D-BD68-84B4-8D13-11DF3109812F}" dt="2021-08-12T18:10:08.282" v="248" actId="20577"/>
          <ac:spMkLst>
            <pc:docMk/>
            <pc:sldMk cId="1626071813" sldId="287"/>
            <ac:spMk id="4" creationId="{502BDA46-6014-4D5A-8CBB-25B23F4E83AD}"/>
          </ac:spMkLst>
        </pc:spChg>
        <pc:spChg chg="mod">
          <ac:chgData name="Miriam Gáliková" userId="S::500327@muni.cz::99922358-5cd6-45c1-8b23-803822d84918" providerId="AD" clId="Web-{5F6E079D-BD68-84B4-8D13-11DF3109812F}" dt="2021-08-12T18:14:23.241" v="300" actId="20577"/>
          <ac:spMkLst>
            <pc:docMk/>
            <pc:sldMk cId="1626071813" sldId="287"/>
            <ac:spMk id="5" creationId="{2A71510D-AB5A-493A-B19B-4FF2894F9C69}"/>
          </ac:spMkLst>
        </pc:spChg>
      </pc:sldChg>
      <pc:sldChg chg="modSp new">
        <pc:chgData name="Miriam Gáliková" userId="S::500327@muni.cz::99922358-5cd6-45c1-8b23-803822d84918" providerId="AD" clId="Web-{5F6E079D-BD68-84B4-8D13-11DF3109812F}" dt="2021-08-12T18:14:01.616" v="291" actId="20577"/>
        <pc:sldMkLst>
          <pc:docMk/>
          <pc:sldMk cId="4039392155" sldId="288"/>
        </pc:sldMkLst>
        <pc:spChg chg="mod">
          <ac:chgData name="Miriam Gáliková" userId="S::500327@muni.cz::99922358-5cd6-45c1-8b23-803822d84918" providerId="AD" clId="Web-{5F6E079D-BD68-84B4-8D13-11DF3109812F}" dt="2021-08-12T18:14:01.616" v="291" actId="20577"/>
          <ac:spMkLst>
            <pc:docMk/>
            <pc:sldMk cId="4039392155" sldId="288"/>
            <ac:spMk id="4" creationId="{7703ADF8-8649-4726-A7CD-741964C65D8F}"/>
          </ac:spMkLst>
        </pc:spChg>
      </pc:sldChg>
      <pc:sldChg chg="add del">
        <pc:chgData name="Miriam Gáliková" userId="S::500327@muni.cz::99922358-5cd6-45c1-8b23-803822d84918" providerId="AD" clId="Web-{5F6E079D-BD68-84B4-8D13-11DF3109812F}" dt="2021-08-12T18:20:38.218" v="325"/>
        <pc:sldMkLst>
          <pc:docMk/>
          <pc:sldMk cId="3060787886" sldId="289"/>
        </pc:sldMkLst>
      </pc:sldChg>
      <pc:sldMasterChg chg="add addSldLayout">
        <pc:chgData name="Miriam Gáliková" userId="S::500327@muni.cz::99922358-5cd6-45c1-8b23-803822d84918" providerId="AD" clId="Web-{5F6E079D-BD68-84B4-8D13-11DF3109812F}" dt="2021-08-12T18:19:43.389" v="315"/>
        <pc:sldMasterMkLst>
          <pc:docMk/>
          <pc:sldMasterMk cId="1190853881" sldId="2147483648"/>
        </pc:sldMasterMkLst>
        <pc:sldLayoutChg chg="add">
          <pc:chgData name="Miriam Gáliková" userId="S::500327@muni.cz::99922358-5cd6-45c1-8b23-803822d84918" providerId="AD" clId="Web-{5F6E079D-BD68-84B4-8D13-11DF3109812F}" dt="2021-08-12T18:19:43.389" v="315"/>
          <pc:sldLayoutMkLst>
            <pc:docMk/>
            <pc:sldMasterMk cId="1190853881" sldId="2147483648"/>
            <pc:sldLayoutMk cId="562322645" sldId="2147483649"/>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3777714365" sldId="2147483650"/>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1603568218" sldId="2147483651"/>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3718083405" sldId="2147483652"/>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1136404524" sldId="2147483653"/>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1442349208" sldId="2147483654"/>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1689074047" sldId="2147483655"/>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1697558074" sldId="2147483656"/>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1119386441" sldId="2147483657"/>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3297528128" sldId="2147483658"/>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1553403778" sldId="2147483659"/>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1004808872" sldId="2147483660"/>
          </pc:sldLayoutMkLst>
        </pc:sldLayoutChg>
        <pc:sldLayoutChg chg="add">
          <pc:chgData name="Miriam Gáliková" userId="S::500327@muni.cz::99922358-5cd6-45c1-8b23-803822d84918" providerId="AD" clId="Web-{5F6E079D-BD68-84B4-8D13-11DF3109812F}" dt="2021-08-12T18:19:43.389" v="315"/>
          <pc:sldLayoutMkLst>
            <pc:docMk/>
            <pc:sldMasterMk cId="1190853881" sldId="2147483648"/>
            <pc:sldLayoutMk cId="3033499545" sldId="2147483661"/>
          </pc:sldLayoutMkLst>
        </pc:sldLayoutChg>
      </pc:sldMasterChg>
      <pc:sldMasterChg chg="replId">
        <pc:chgData name="Miriam Gáliková" userId="S::500327@muni.cz::99922358-5cd6-45c1-8b23-803822d84918" providerId="AD" clId="Web-{5F6E079D-BD68-84B4-8D13-11DF3109812F}" dt="2021-08-12T18:19:43.389" v="315"/>
        <pc:sldMasterMkLst>
          <pc:docMk/>
          <pc:sldMasterMk cId="0" sldId="2147483699"/>
        </pc:sldMasterMkLst>
      </pc:sldMasterChg>
    </pc:docChg>
  </pc:docChgLst>
  <pc:docChgLst>
    <pc:chgData name="Miriam Gáliková" userId="S::500327@muni.cz::99922358-5cd6-45c1-8b23-803822d84918" providerId="AD" clId="Web-{5D1A6855-D6B3-0671-7697-B33588895686}"/>
    <pc:docChg chg="modSld">
      <pc:chgData name="Miriam Gáliková" userId="S::500327@muni.cz::99922358-5cd6-45c1-8b23-803822d84918" providerId="AD" clId="Web-{5D1A6855-D6B3-0671-7697-B33588895686}" dt="2021-08-23T15:06:10.956" v="180"/>
      <pc:docMkLst>
        <pc:docMk/>
      </pc:docMkLst>
      <pc:sldChg chg="modSp">
        <pc:chgData name="Miriam Gáliková" userId="S::500327@muni.cz::99922358-5cd6-45c1-8b23-803822d84918" providerId="AD" clId="Web-{5D1A6855-D6B3-0671-7697-B33588895686}" dt="2021-08-23T15:00:04.808" v="179" actId="20577"/>
        <pc:sldMkLst>
          <pc:docMk/>
          <pc:sldMk cId="3537591331" sldId="259"/>
        </pc:sldMkLst>
        <pc:spChg chg="mod">
          <ac:chgData name="Miriam Gáliková" userId="S::500327@muni.cz::99922358-5cd6-45c1-8b23-803822d84918" providerId="AD" clId="Web-{5D1A6855-D6B3-0671-7697-B33588895686}" dt="2021-08-23T15:00:04.808" v="179" actId="20577"/>
          <ac:spMkLst>
            <pc:docMk/>
            <pc:sldMk cId="3537591331" sldId="259"/>
            <ac:spMk id="11" creationId="{B22500F0-CE13-4A1B-95FA-E6C7D0793E70}"/>
          </ac:spMkLst>
        </pc:spChg>
      </pc:sldChg>
      <pc:sldChg chg="modCm">
        <pc:chgData name="Miriam Gáliková" userId="S::500327@muni.cz::99922358-5cd6-45c1-8b23-803822d84918" providerId="AD" clId="Web-{5D1A6855-D6B3-0671-7697-B33588895686}" dt="2021-08-23T15:06:10.956" v="180"/>
        <pc:sldMkLst>
          <pc:docMk/>
          <pc:sldMk cId="1184863403" sldId="295"/>
        </pc:sldMkLst>
      </pc:sldChg>
    </pc:docChg>
  </pc:docChgLst>
  <pc:docChgLst>
    <pc:chgData name="Miriam Gáliková" userId="S::500327@muni.cz::99922358-5cd6-45c1-8b23-803822d84918" providerId="AD" clId="Web-{D15BC8DD-8153-CC90-8404-DF4F3BD3B175}"/>
    <pc:docChg chg="addSld modSld">
      <pc:chgData name="Miriam Gáliková" userId="S::500327@muni.cz::99922358-5cd6-45c1-8b23-803822d84918" providerId="AD" clId="Web-{D15BC8DD-8153-CC90-8404-DF4F3BD3B175}" dt="2021-09-25T08:19:27.615" v="125" actId="20577"/>
      <pc:docMkLst>
        <pc:docMk/>
      </pc:docMkLst>
      <pc:sldChg chg="modSp new">
        <pc:chgData name="Miriam Gáliková" userId="S::500327@muni.cz::99922358-5cd6-45c1-8b23-803822d84918" providerId="AD" clId="Web-{D15BC8DD-8153-CC90-8404-DF4F3BD3B175}" dt="2021-09-25T07:52:36.293" v="119" actId="20577"/>
        <pc:sldMkLst>
          <pc:docMk/>
          <pc:sldMk cId="1528454507" sldId="327"/>
        </pc:sldMkLst>
        <pc:spChg chg="mod">
          <ac:chgData name="Miriam Gáliková" userId="S::500327@muni.cz::99922358-5cd6-45c1-8b23-803822d84918" providerId="AD" clId="Web-{D15BC8DD-8153-CC90-8404-DF4F3BD3B175}" dt="2021-09-25T07:50:18.056" v="86" actId="20577"/>
          <ac:spMkLst>
            <pc:docMk/>
            <pc:sldMk cId="1528454507" sldId="327"/>
            <ac:spMk id="4" creationId="{FDD1896B-E90B-4B74-9DEB-CE54D04B31B5}"/>
          </ac:spMkLst>
        </pc:spChg>
        <pc:spChg chg="mod">
          <ac:chgData name="Miriam Gáliková" userId="S::500327@muni.cz::99922358-5cd6-45c1-8b23-803822d84918" providerId="AD" clId="Web-{D15BC8DD-8153-CC90-8404-DF4F3BD3B175}" dt="2021-09-25T07:52:36.293" v="119" actId="20577"/>
          <ac:spMkLst>
            <pc:docMk/>
            <pc:sldMk cId="1528454507" sldId="327"/>
            <ac:spMk id="5" creationId="{3BF2C48E-C63A-4FF3-AB05-3F8BB299D2C9}"/>
          </ac:spMkLst>
        </pc:spChg>
      </pc:sldChg>
      <pc:sldChg chg="modSp new">
        <pc:chgData name="Miriam Gáliková" userId="S::500327@muni.cz::99922358-5cd6-45c1-8b23-803822d84918" providerId="AD" clId="Web-{D15BC8DD-8153-CC90-8404-DF4F3BD3B175}" dt="2021-09-25T08:19:27.615" v="125" actId="20577"/>
        <pc:sldMkLst>
          <pc:docMk/>
          <pc:sldMk cId="1682417898" sldId="328"/>
        </pc:sldMkLst>
        <pc:spChg chg="mod">
          <ac:chgData name="Miriam Gáliková" userId="S::500327@muni.cz::99922358-5cd6-45c1-8b23-803822d84918" providerId="AD" clId="Web-{D15BC8DD-8153-CC90-8404-DF4F3BD3B175}" dt="2021-09-25T07:41:50.032" v="47" actId="20577"/>
          <ac:spMkLst>
            <pc:docMk/>
            <pc:sldMk cId="1682417898" sldId="328"/>
            <ac:spMk id="4" creationId="{74B1226E-4E14-4C24-9DA3-09E1461FC1A9}"/>
          </ac:spMkLst>
        </pc:spChg>
        <pc:spChg chg="mod">
          <ac:chgData name="Miriam Gáliková" userId="S::500327@muni.cz::99922358-5cd6-45c1-8b23-803822d84918" providerId="AD" clId="Web-{D15BC8DD-8153-CC90-8404-DF4F3BD3B175}" dt="2021-09-25T08:19:27.615" v="125" actId="20577"/>
          <ac:spMkLst>
            <pc:docMk/>
            <pc:sldMk cId="1682417898" sldId="328"/>
            <ac:spMk id="5" creationId="{268CB14B-9CE8-4906-8F86-EC01FD84CFA0}"/>
          </ac:spMkLst>
        </pc:spChg>
      </pc:sldChg>
    </pc:docChg>
  </pc:docChgLst>
  <pc:docChgLst>
    <pc:chgData name="Petra Mikulová" userId="S::243499@muni.cz::5738a653-2155-4a10-8446-8d83121cde5e" providerId="AD" clId="Web-{02FCDA5B-A4D8-7FAF-9C4F-4A61A4958AB9}"/>
    <pc:docChg chg="addSld modSld">
      <pc:chgData name="Petra Mikulová" userId="S::243499@muni.cz::5738a653-2155-4a10-8446-8d83121cde5e" providerId="AD" clId="Web-{02FCDA5B-A4D8-7FAF-9C4F-4A61A4958AB9}" dt="2021-08-24T13:53:20.140" v="74" actId="20577"/>
      <pc:docMkLst>
        <pc:docMk/>
      </pc:docMkLst>
      <pc:sldChg chg="modNotes">
        <pc:chgData name="Petra Mikulová" userId="S::243499@muni.cz::5738a653-2155-4a10-8446-8d83121cde5e" providerId="AD" clId="Web-{02FCDA5B-A4D8-7FAF-9C4F-4A61A4958AB9}" dt="2021-08-24T13:40:24.637" v="0"/>
        <pc:sldMkLst>
          <pc:docMk/>
          <pc:sldMk cId="298677891" sldId="297"/>
        </pc:sldMkLst>
      </pc:sldChg>
      <pc:sldChg chg="addSp delSp modSp">
        <pc:chgData name="Petra Mikulová" userId="S::243499@muni.cz::5738a653-2155-4a10-8446-8d83121cde5e" providerId="AD" clId="Web-{02FCDA5B-A4D8-7FAF-9C4F-4A61A4958AB9}" dt="2021-08-24T13:47:43.382" v="16" actId="1076"/>
        <pc:sldMkLst>
          <pc:docMk/>
          <pc:sldMk cId="3043535402" sldId="311"/>
        </pc:sldMkLst>
        <pc:picChg chg="add del mod">
          <ac:chgData name="Petra Mikulová" userId="S::243499@muni.cz::5738a653-2155-4a10-8446-8d83121cde5e" providerId="AD" clId="Web-{02FCDA5B-A4D8-7FAF-9C4F-4A61A4958AB9}" dt="2021-08-24T13:47:26.225" v="12"/>
          <ac:picMkLst>
            <pc:docMk/>
            <pc:sldMk cId="3043535402" sldId="311"/>
            <ac:picMk id="4" creationId="{FA8B4EEF-AD4E-4CBE-A997-A939A780B9C2}"/>
          </ac:picMkLst>
        </pc:picChg>
        <pc:picChg chg="add mod">
          <ac:chgData name="Petra Mikulová" userId="S::243499@muni.cz::5738a653-2155-4a10-8446-8d83121cde5e" providerId="AD" clId="Web-{02FCDA5B-A4D8-7FAF-9C4F-4A61A4958AB9}" dt="2021-08-24T13:47:43.382" v="16" actId="1076"/>
          <ac:picMkLst>
            <pc:docMk/>
            <pc:sldMk cId="3043535402" sldId="311"/>
            <ac:picMk id="6" creationId="{A75EBFD1-BA88-48D3-8CFA-557C2260CF17}"/>
          </ac:picMkLst>
        </pc:picChg>
      </pc:sldChg>
      <pc:sldChg chg="add replId modNotes">
        <pc:chgData name="Petra Mikulová" userId="S::243499@muni.cz::5738a653-2155-4a10-8446-8d83121cde5e" providerId="AD" clId="Web-{02FCDA5B-A4D8-7FAF-9C4F-4A61A4958AB9}" dt="2021-08-24T13:40:50.341" v="9"/>
        <pc:sldMkLst>
          <pc:docMk/>
          <pc:sldMk cId="1458362289" sldId="325"/>
        </pc:sldMkLst>
      </pc:sldChg>
      <pc:sldChg chg="addSp delSp modSp new">
        <pc:chgData name="Petra Mikulová" userId="S::243499@muni.cz::5738a653-2155-4a10-8446-8d83121cde5e" providerId="AD" clId="Web-{02FCDA5B-A4D8-7FAF-9C4F-4A61A4958AB9}" dt="2021-08-24T13:53:20.140" v="74" actId="20577"/>
        <pc:sldMkLst>
          <pc:docMk/>
          <pc:sldMk cId="3671977694" sldId="326"/>
        </pc:sldMkLst>
        <pc:spChg chg="mod">
          <ac:chgData name="Petra Mikulová" userId="S::243499@muni.cz::5738a653-2155-4a10-8446-8d83121cde5e" providerId="AD" clId="Web-{02FCDA5B-A4D8-7FAF-9C4F-4A61A4958AB9}" dt="2021-08-24T13:51:21.652" v="20"/>
          <ac:spMkLst>
            <pc:docMk/>
            <pc:sldMk cId="3671977694" sldId="326"/>
            <ac:spMk id="2" creationId="{E807C2CC-471C-4298-A414-EB337293FD21}"/>
          </ac:spMkLst>
        </pc:spChg>
        <pc:spChg chg="del">
          <ac:chgData name="Petra Mikulová" userId="S::243499@muni.cz::5738a653-2155-4a10-8446-8d83121cde5e" providerId="AD" clId="Web-{02FCDA5B-A4D8-7FAF-9C4F-4A61A4958AB9}" dt="2021-08-24T13:51:21.652" v="20"/>
          <ac:spMkLst>
            <pc:docMk/>
            <pc:sldMk cId="3671977694" sldId="326"/>
            <ac:spMk id="3" creationId="{5A4C2A07-D2D7-4A24-BE2B-1F0EA3CC3C60}"/>
          </ac:spMkLst>
        </pc:spChg>
        <pc:spChg chg="del mod">
          <ac:chgData name="Petra Mikulová" userId="S::243499@muni.cz::5738a653-2155-4a10-8446-8d83121cde5e" providerId="AD" clId="Web-{02FCDA5B-A4D8-7FAF-9C4F-4A61A4958AB9}" dt="2021-08-24T13:51:21.652" v="20"/>
          <ac:spMkLst>
            <pc:docMk/>
            <pc:sldMk cId="3671977694" sldId="326"/>
            <ac:spMk id="4" creationId="{3820BCAD-2169-4A8B-B409-9D596505E870}"/>
          </ac:spMkLst>
        </pc:spChg>
        <pc:spChg chg="del">
          <ac:chgData name="Petra Mikulová" userId="S::243499@muni.cz::5738a653-2155-4a10-8446-8d83121cde5e" providerId="AD" clId="Web-{02FCDA5B-A4D8-7FAF-9C4F-4A61A4958AB9}" dt="2021-08-24T13:51:09.699" v="18"/>
          <ac:spMkLst>
            <pc:docMk/>
            <pc:sldMk cId="3671977694" sldId="326"/>
            <ac:spMk id="5" creationId="{A7DFC15B-76FB-4CC1-9101-1581288F64B2}"/>
          </ac:spMkLst>
        </pc:spChg>
        <pc:spChg chg="mod">
          <ac:chgData name="Petra Mikulová" userId="S::243499@muni.cz::5738a653-2155-4a10-8446-8d83121cde5e" providerId="AD" clId="Web-{02FCDA5B-A4D8-7FAF-9C4F-4A61A4958AB9}" dt="2021-08-24T13:51:21.652" v="20"/>
          <ac:spMkLst>
            <pc:docMk/>
            <pc:sldMk cId="3671977694" sldId="326"/>
            <ac:spMk id="6" creationId="{8F579665-489F-42DE-9292-1B3E1478C44A}"/>
          </ac:spMkLst>
        </pc:spChg>
        <pc:spChg chg="add del mod">
          <ac:chgData name="Petra Mikulová" userId="S::243499@muni.cz::5738a653-2155-4a10-8446-8d83121cde5e" providerId="AD" clId="Web-{02FCDA5B-A4D8-7FAF-9C4F-4A61A4958AB9}" dt="2021-08-24T13:52:25.123" v="24"/>
          <ac:spMkLst>
            <pc:docMk/>
            <pc:sldMk cId="3671977694" sldId="326"/>
            <ac:spMk id="9" creationId="{71B7155C-C9FB-4539-98F8-9F6480E7CC69}"/>
          </ac:spMkLst>
        </pc:spChg>
        <pc:spChg chg="add mod">
          <ac:chgData name="Petra Mikulová" userId="S::243499@muni.cz::5738a653-2155-4a10-8446-8d83121cde5e" providerId="AD" clId="Web-{02FCDA5B-A4D8-7FAF-9C4F-4A61A4958AB9}" dt="2021-08-24T13:53:10.593" v="59" actId="20577"/>
          <ac:spMkLst>
            <pc:docMk/>
            <pc:sldMk cId="3671977694" sldId="326"/>
            <ac:spMk id="12" creationId="{C9DBF1C3-D535-4171-9449-43E0BC2B07AA}"/>
          </ac:spMkLst>
        </pc:spChg>
        <pc:spChg chg="add mod">
          <ac:chgData name="Petra Mikulová" userId="S::243499@muni.cz::5738a653-2155-4a10-8446-8d83121cde5e" providerId="AD" clId="Web-{02FCDA5B-A4D8-7FAF-9C4F-4A61A4958AB9}" dt="2021-08-24T13:53:20.140" v="74" actId="20577"/>
          <ac:spMkLst>
            <pc:docMk/>
            <pc:sldMk cId="3671977694" sldId="326"/>
            <ac:spMk id="14" creationId="{407DD575-7AC5-44C8-AE1F-F9F62BE92F84}"/>
          </ac:spMkLst>
        </pc:spChg>
        <pc:picChg chg="add del mod ord modCrop">
          <ac:chgData name="Petra Mikulová" userId="S::243499@muni.cz::5738a653-2155-4a10-8446-8d83121cde5e" providerId="AD" clId="Web-{02FCDA5B-A4D8-7FAF-9C4F-4A61A4958AB9}" dt="2021-08-24T13:52:16.076" v="23"/>
          <ac:picMkLst>
            <pc:docMk/>
            <pc:sldMk cId="3671977694" sldId="326"/>
            <ac:picMk id="7" creationId="{C5069594-8696-4E19-A422-2EF9F26F6E41}"/>
          </ac:picMkLst>
        </pc:picChg>
        <pc:picChg chg="add mod ord modCrop">
          <ac:chgData name="Petra Mikulová" userId="S::243499@muni.cz::5738a653-2155-4a10-8446-8d83121cde5e" providerId="AD" clId="Web-{02FCDA5B-A4D8-7FAF-9C4F-4A61A4958AB9}" dt="2021-08-24T13:52:35.295" v="28" actId="14100"/>
          <ac:picMkLst>
            <pc:docMk/>
            <pc:sldMk cId="3671977694" sldId="326"/>
            <ac:picMk id="10" creationId="{E9591E5D-6C73-46E5-AE03-0EE2607233C9}"/>
          </ac:picMkLst>
        </pc:picChg>
      </pc:sldChg>
    </pc:docChg>
  </pc:docChgLst>
  <pc:docChgLst>
    <pc:chgData name="Miriam Gáliková" userId="S::500327@muni.cz::99922358-5cd6-45c1-8b23-803822d84918" providerId="AD" clId="Web-{58A23E5F-5092-0B94-A954-4248E523E5B9}"/>
    <pc:docChg chg="addSld modSld">
      <pc:chgData name="Miriam Gáliková" userId="S::500327@muni.cz::99922358-5cd6-45c1-8b23-803822d84918" providerId="AD" clId="Web-{58A23E5F-5092-0B94-A954-4248E523E5B9}" dt="2021-11-27T19:46:47.745" v="29" actId="20577"/>
      <pc:docMkLst>
        <pc:docMk/>
      </pc:docMkLst>
      <pc:sldChg chg="modSp new">
        <pc:chgData name="Miriam Gáliková" userId="S::500327@muni.cz::99922358-5cd6-45c1-8b23-803822d84918" providerId="AD" clId="Web-{58A23E5F-5092-0B94-A954-4248E523E5B9}" dt="2021-11-27T19:46:47.745" v="29" actId="20577"/>
        <pc:sldMkLst>
          <pc:docMk/>
          <pc:sldMk cId="37254184" sldId="376"/>
        </pc:sldMkLst>
        <pc:spChg chg="mod">
          <ac:chgData name="Miriam Gáliková" userId="S::500327@muni.cz::99922358-5cd6-45c1-8b23-803822d84918" providerId="AD" clId="Web-{58A23E5F-5092-0B94-A954-4248E523E5B9}" dt="2021-11-27T19:46:22.838" v="3" actId="20577"/>
          <ac:spMkLst>
            <pc:docMk/>
            <pc:sldMk cId="37254184" sldId="376"/>
            <ac:spMk id="4" creationId="{97D78551-1C0C-467C-9D7D-55256B2C0C6A}"/>
          </ac:spMkLst>
        </pc:spChg>
        <pc:spChg chg="mod">
          <ac:chgData name="Miriam Gáliková" userId="S::500327@muni.cz::99922358-5cd6-45c1-8b23-803822d84918" providerId="AD" clId="Web-{58A23E5F-5092-0B94-A954-4248E523E5B9}" dt="2021-11-27T19:46:47.745" v="29" actId="20577"/>
          <ac:spMkLst>
            <pc:docMk/>
            <pc:sldMk cId="37254184" sldId="376"/>
            <ac:spMk id="5" creationId="{FF1F5F63-FE00-4765-ACAC-3FC5F8B5CCF0}"/>
          </ac:spMkLst>
        </pc:spChg>
      </pc:sldChg>
    </pc:docChg>
  </pc:docChgLst>
  <pc:docChgLst>
    <pc:chgData name="Petra Mikulová" userId="S::243499@muni.cz::5738a653-2155-4a10-8446-8d83121cde5e" providerId="AD" clId="Web-{644B0785-AFF9-914F-92D9-88E3C9295939}"/>
    <pc:docChg chg="addSld modSld">
      <pc:chgData name="Petra Mikulová" userId="S::243499@muni.cz::5738a653-2155-4a10-8446-8d83121cde5e" providerId="AD" clId="Web-{644B0785-AFF9-914F-92D9-88E3C9295939}" dt="2021-11-22T15:05:03.555" v="140" actId="20577"/>
      <pc:docMkLst>
        <pc:docMk/>
      </pc:docMkLst>
      <pc:sldChg chg="modSp">
        <pc:chgData name="Petra Mikulová" userId="S::243499@muni.cz::5738a653-2155-4a10-8446-8d83121cde5e" providerId="AD" clId="Web-{644B0785-AFF9-914F-92D9-88E3C9295939}" dt="2021-11-22T15:05:03.555" v="140" actId="20577"/>
        <pc:sldMkLst>
          <pc:docMk/>
          <pc:sldMk cId="3851677961" sldId="313"/>
        </pc:sldMkLst>
        <pc:spChg chg="mod">
          <ac:chgData name="Petra Mikulová" userId="S::243499@muni.cz::5738a653-2155-4a10-8446-8d83121cde5e" providerId="AD" clId="Web-{644B0785-AFF9-914F-92D9-88E3C9295939}" dt="2021-11-22T15:05:03.555" v="140" actId="20577"/>
          <ac:spMkLst>
            <pc:docMk/>
            <pc:sldMk cId="3851677961" sldId="313"/>
            <ac:spMk id="5" creationId="{ADEA006D-30E7-5046-BF6A-69B5866E6B82}"/>
          </ac:spMkLst>
        </pc:spChg>
      </pc:sldChg>
      <pc:sldChg chg="modSp">
        <pc:chgData name="Petra Mikulová" userId="S::243499@muni.cz::5738a653-2155-4a10-8446-8d83121cde5e" providerId="AD" clId="Web-{644B0785-AFF9-914F-92D9-88E3C9295939}" dt="2021-11-22T14:49:58.111" v="104" actId="20577"/>
        <pc:sldMkLst>
          <pc:docMk/>
          <pc:sldMk cId="2475548760" sldId="316"/>
        </pc:sldMkLst>
        <pc:spChg chg="mod">
          <ac:chgData name="Petra Mikulová" userId="S::243499@muni.cz::5738a653-2155-4a10-8446-8d83121cde5e" providerId="AD" clId="Web-{644B0785-AFF9-914F-92D9-88E3C9295939}" dt="2021-11-22T14:49:58.111" v="104" actId="20577"/>
          <ac:spMkLst>
            <pc:docMk/>
            <pc:sldMk cId="2475548760" sldId="316"/>
            <ac:spMk id="5" creationId="{7B63D235-D7F5-44C4-81A7-D9A38FC895FB}"/>
          </ac:spMkLst>
        </pc:spChg>
      </pc:sldChg>
      <pc:sldChg chg="modSp new">
        <pc:chgData name="Petra Mikulová" userId="S::243499@muni.cz::5738a653-2155-4a10-8446-8d83121cde5e" providerId="AD" clId="Web-{644B0785-AFF9-914F-92D9-88E3C9295939}" dt="2021-11-22T14:16:57.769" v="32" actId="20577"/>
        <pc:sldMkLst>
          <pc:docMk/>
          <pc:sldMk cId="348729608" sldId="353"/>
        </pc:sldMkLst>
        <pc:spChg chg="mod">
          <ac:chgData name="Petra Mikulová" userId="S::243499@muni.cz::5738a653-2155-4a10-8446-8d83121cde5e" providerId="AD" clId="Web-{644B0785-AFF9-914F-92D9-88E3C9295939}" dt="2021-11-22T14:16:57.769" v="32" actId="20577"/>
          <ac:spMkLst>
            <pc:docMk/>
            <pc:sldMk cId="348729608" sldId="353"/>
            <ac:spMk id="4" creationId="{3A516EA3-818D-44BB-A183-0F7D9C4156E8}"/>
          </ac:spMkLst>
        </pc:spChg>
      </pc:sldChg>
    </pc:docChg>
  </pc:docChgLst>
  <pc:docChgLst>
    <pc:chgData name="Miriam Gáliková" userId="S::500327@muni.cz::99922358-5cd6-45c1-8b23-803822d84918" providerId="AD" clId="Web-{D7884692-BB71-3343-6A5A-D4EDD771100D}"/>
    <pc:docChg chg="addSld delSld modSld sldOrd">
      <pc:chgData name="Miriam Gáliková" userId="S::500327@muni.cz::99922358-5cd6-45c1-8b23-803822d84918" providerId="AD" clId="Web-{D7884692-BB71-3343-6A5A-D4EDD771100D}" dt="2021-08-13T10:04:25.209" v="348" actId="20577"/>
      <pc:docMkLst>
        <pc:docMk/>
      </pc:docMkLst>
      <pc:sldChg chg="delSp modSp">
        <pc:chgData name="Miriam Gáliková" userId="S::500327@muni.cz::99922358-5cd6-45c1-8b23-803822d84918" providerId="AD" clId="Web-{D7884692-BB71-3343-6A5A-D4EDD771100D}" dt="2021-08-13T08:45:49.981" v="72" actId="20577"/>
        <pc:sldMkLst>
          <pc:docMk/>
          <pc:sldMk cId="162782538" sldId="263"/>
        </pc:sldMkLst>
        <pc:spChg chg="mod">
          <ac:chgData name="Miriam Gáliková" userId="S::500327@muni.cz::99922358-5cd6-45c1-8b23-803822d84918" providerId="AD" clId="Web-{D7884692-BB71-3343-6A5A-D4EDD771100D}" dt="2021-08-13T08:45:49.981" v="72" actId="20577"/>
          <ac:spMkLst>
            <pc:docMk/>
            <pc:sldMk cId="162782538" sldId="263"/>
            <ac:spMk id="3" creationId="{0E6EBC9C-A301-40F9-B40F-2210E06CBDA1}"/>
          </ac:spMkLst>
        </pc:spChg>
        <pc:spChg chg="del mod">
          <ac:chgData name="Miriam Gáliková" userId="S::500327@muni.cz::99922358-5cd6-45c1-8b23-803822d84918" providerId="AD" clId="Web-{D7884692-BB71-3343-6A5A-D4EDD771100D}" dt="2021-08-13T08:17:02.054" v="17"/>
          <ac:spMkLst>
            <pc:docMk/>
            <pc:sldMk cId="162782538" sldId="263"/>
            <ac:spMk id="4" creationId="{5E9BE494-68AF-4A61-B1B4-D918DC2E9195}"/>
          </ac:spMkLst>
        </pc:spChg>
        <pc:spChg chg="mod">
          <ac:chgData name="Miriam Gáliková" userId="S::500327@muni.cz::99922358-5cd6-45c1-8b23-803822d84918" providerId="AD" clId="Web-{D7884692-BB71-3343-6A5A-D4EDD771100D}" dt="2021-08-13T08:17:51.368" v="26" actId="1076"/>
          <ac:spMkLst>
            <pc:docMk/>
            <pc:sldMk cId="162782538" sldId="263"/>
            <ac:spMk id="9" creationId="{A7AD33AE-E517-4AE1-B245-05E83AD1365E}"/>
          </ac:spMkLst>
        </pc:spChg>
        <pc:spChg chg="del mod">
          <ac:chgData name="Miriam Gáliková" userId="S::500327@muni.cz::99922358-5cd6-45c1-8b23-803822d84918" providerId="AD" clId="Web-{D7884692-BB71-3343-6A5A-D4EDD771100D}" dt="2021-08-13T08:17:02.054" v="16"/>
          <ac:spMkLst>
            <pc:docMk/>
            <pc:sldMk cId="162782538" sldId="263"/>
            <ac:spMk id="15" creationId="{F5AFB815-AEE7-4569-B652-AC9DAA145638}"/>
          </ac:spMkLst>
        </pc:spChg>
      </pc:sldChg>
      <pc:sldChg chg="modSp del">
        <pc:chgData name="Miriam Gáliková" userId="S::500327@muni.cz::99922358-5cd6-45c1-8b23-803822d84918" providerId="AD" clId="Web-{D7884692-BB71-3343-6A5A-D4EDD771100D}" dt="2021-08-13T09:21:09.277" v="233"/>
        <pc:sldMkLst>
          <pc:docMk/>
          <pc:sldMk cId="2953940378" sldId="282"/>
        </pc:sldMkLst>
        <pc:spChg chg="mod">
          <ac:chgData name="Miriam Gáliková" userId="S::500327@muni.cz::99922358-5cd6-45c1-8b23-803822d84918" providerId="AD" clId="Web-{D7884692-BB71-3343-6A5A-D4EDD771100D}" dt="2021-08-13T09:20:43.401" v="229" actId="20577"/>
          <ac:spMkLst>
            <pc:docMk/>
            <pc:sldMk cId="2953940378" sldId="282"/>
            <ac:spMk id="5" creationId="{88CFBD40-7757-47EB-A097-03AA7342E9E0}"/>
          </ac:spMkLst>
        </pc:spChg>
      </pc:sldChg>
      <pc:sldChg chg="del">
        <pc:chgData name="Miriam Gáliková" userId="S::500327@muni.cz::99922358-5cd6-45c1-8b23-803822d84918" providerId="AD" clId="Web-{D7884692-BB71-3343-6A5A-D4EDD771100D}" dt="2021-08-13T09:22:25.388" v="236"/>
        <pc:sldMkLst>
          <pc:docMk/>
          <pc:sldMk cId="382727592" sldId="283"/>
        </pc:sldMkLst>
      </pc:sldChg>
      <pc:sldChg chg="del">
        <pc:chgData name="Miriam Gáliková" userId="S::500327@muni.cz::99922358-5cd6-45c1-8b23-803822d84918" providerId="AD" clId="Web-{D7884692-BB71-3343-6A5A-D4EDD771100D}" dt="2021-08-13T09:23:59.968" v="255"/>
        <pc:sldMkLst>
          <pc:docMk/>
          <pc:sldMk cId="737285628" sldId="284"/>
        </pc:sldMkLst>
      </pc:sldChg>
      <pc:sldChg chg="del">
        <pc:chgData name="Miriam Gáliková" userId="S::500327@muni.cz::99922358-5cd6-45c1-8b23-803822d84918" providerId="AD" clId="Web-{D7884692-BB71-3343-6A5A-D4EDD771100D}" dt="2021-08-13T08:41:09.412" v="51"/>
        <pc:sldMkLst>
          <pc:docMk/>
          <pc:sldMk cId="874248427" sldId="285"/>
        </pc:sldMkLst>
      </pc:sldChg>
      <pc:sldChg chg="del">
        <pc:chgData name="Miriam Gáliková" userId="S::500327@muni.cz::99922358-5cd6-45c1-8b23-803822d84918" providerId="AD" clId="Web-{D7884692-BB71-3343-6A5A-D4EDD771100D}" dt="2021-08-13T08:54:33.429" v="164"/>
        <pc:sldMkLst>
          <pc:docMk/>
          <pc:sldMk cId="1103893650" sldId="286"/>
        </pc:sldMkLst>
      </pc:sldChg>
      <pc:sldChg chg="modSp del ord">
        <pc:chgData name="Miriam Gáliková" userId="S::500327@muni.cz::99922358-5cd6-45c1-8b23-803822d84918" providerId="AD" clId="Web-{D7884692-BB71-3343-6A5A-D4EDD771100D}" dt="2021-08-13T09:22:57.482" v="242"/>
        <pc:sldMkLst>
          <pc:docMk/>
          <pc:sldMk cId="1626071813" sldId="287"/>
        </pc:sldMkLst>
        <pc:spChg chg="mod">
          <ac:chgData name="Miriam Gáliková" userId="S::500327@muni.cz::99922358-5cd6-45c1-8b23-803822d84918" providerId="AD" clId="Web-{D7884692-BB71-3343-6A5A-D4EDD771100D}" dt="2021-08-13T09:03:41.801" v="183" actId="20577"/>
          <ac:spMkLst>
            <pc:docMk/>
            <pc:sldMk cId="1626071813" sldId="287"/>
            <ac:spMk id="4" creationId="{502BDA46-6014-4D5A-8CBB-25B23F4E83AD}"/>
          </ac:spMkLst>
        </pc:spChg>
        <pc:spChg chg="mod">
          <ac:chgData name="Miriam Gáliková" userId="S::500327@muni.cz::99922358-5cd6-45c1-8b23-803822d84918" providerId="AD" clId="Web-{D7884692-BB71-3343-6A5A-D4EDD771100D}" dt="2021-08-13T09:06:10.960" v="221" actId="20577"/>
          <ac:spMkLst>
            <pc:docMk/>
            <pc:sldMk cId="1626071813" sldId="287"/>
            <ac:spMk id="5" creationId="{2A71510D-AB5A-493A-B19B-4FF2894F9C69}"/>
          </ac:spMkLst>
        </pc:spChg>
      </pc:sldChg>
      <pc:sldChg chg="del">
        <pc:chgData name="Miriam Gáliková" userId="S::500327@muni.cz::99922358-5cd6-45c1-8b23-803822d84918" providerId="AD" clId="Web-{D7884692-BB71-3343-6A5A-D4EDD771100D}" dt="2021-08-13T09:00:48.141" v="174"/>
        <pc:sldMkLst>
          <pc:docMk/>
          <pc:sldMk cId="4039392155" sldId="288"/>
        </pc:sldMkLst>
      </pc:sldChg>
      <pc:sldChg chg="new del">
        <pc:chgData name="Miriam Gáliková" userId="S::500327@muni.cz::99922358-5cd6-45c1-8b23-803822d84918" providerId="AD" clId="Web-{D7884692-BB71-3343-6A5A-D4EDD771100D}" dt="2021-08-13T08:32:51.386" v="30"/>
        <pc:sldMkLst>
          <pc:docMk/>
          <pc:sldMk cId="427839030" sldId="289"/>
        </pc:sldMkLst>
      </pc:sldChg>
      <pc:sldChg chg="new del">
        <pc:chgData name="Miriam Gáliková" userId="S::500327@muni.cz::99922358-5cd6-45c1-8b23-803822d84918" providerId="AD" clId="Web-{D7884692-BB71-3343-6A5A-D4EDD771100D}" dt="2021-08-13T08:33:08.418" v="32"/>
        <pc:sldMkLst>
          <pc:docMk/>
          <pc:sldMk cId="1018210288" sldId="289"/>
        </pc:sldMkLst>
      </pc:sldChg>
      <pc:sldChg chg="new del">
        <pc:chgData name="Miriam Gáliková" userId="S::500327@muni.cz::99922358-5cd6-45c1-8b23-803822d84918" providerId="AD" clId="Web-{D7884692-BB71-3343-6A5A-D4EDD771100D}" dt="2021-08-13T08:31:49.494" v="28"/>
        <pc:sldMkLst>
          <pc:docMk/>
          <pc:sldMk cId="1493484610" sldId="289"/>
        </pc:sldMkLst>
      </pc:sldChg>
      <pc:sldChg chg="addSp delSp modSp add replId">
        <pc:chgData name="Miriam Gáliková" userId="S::500327@muni.cz::99922358-5cd6-45c1-8b23-803822d84918" providerId="AD" clId="Web-{D7884692-BB71-3343-6A5A-D4EDD771100D}" dt="2021-08-13T08:45:56.653" v="73" actId="20577"/>
        <pc:sldMkLst>
          <pc:docMk/>
          <pc:sldMk cId="3377623382" sldId="289"/>
        </pc:sldMkLst>
        <pc:spChg chg="del mod">
          <ac:chgData name="Miriam Gáliková" userId="S::500327@muni.cz::99922358-5cd6-45c1-8b23-803822d84918" providerId="AD" clId="Web-{D7884692-BB71-3343-6A5A-D4EDD771100D}" dt="2021-08-13T08:44:11.916" v="60"/>
          <ac:spMkLst>
            <pc:docMk/>
            <pc:sldMk cId="3377623382" sldId="289"/>
            <ac:spMk id="3" creationId="{0E6EBC9C-A301-40F9-B40F-2210E06CBDA1}"/>
          </ac:spMkLst>
        </pc:spChg>
        <pc:spChg chg="del">
          <ac:chgData name="Miriam Gáliková" userId="S::500327@muni.cz::99922358-5cd6-45c1-8b23-803822d84918" providerId="AD" clId="Web-{D7884692-BB71-3343-6A5A-D4EDD771100D}" dt="2021-08-13T08:35:02.686" v="34"/>
          <ac:spMkLst>
            <pc:docMk/>
            <pc:sldMk cId="3377623382" sldId="289"/>
            <ac:spMk id="5" creationId="{48A654E8-9526-4836-9CF1-017ABEB613FC}"/>
          </ac:spMkLst>
        </pc:spChg>
        <pc:spChg chg="add">
          <ac:chgData name="Miriam Gáliková" userId="S::500327@muni.cz::99922358-5cd6-45c1-8b23-803822d84918" providerId="AD" clId="Web-{D7884692-BB71-3343-6A5A-D4EDD771100D}" dt="2021-08-13T08:35:09.077" v="36"/>
          <ac:spMkLst>
            <pc:docMk/>
            <pc:sldMk cId="3377623382" sldId="289"/>
            <ac:spMk id="7" creationId="{D3C8B639-C439-4633-BC0E-64D56ED1E307}"/>
          </ac:spMkLst>
        </pc:spChg>
        <pc:spChg chg="add mod">
          <ac:chgData name="Miriam Gáliková" userId="S::500327@muni.cz::99922358-5cd6-45c1-8b23-803822d84918" providerId="AD" clId="Web-{D7884692-BB71-3343-6A5A-D4EDD771100D}" dt="2021-08-13T08:35:37.468" v="37" actId="1076"/>
          <ac:spMkLst>
            <pc:docMk/>
            <pc:sldMk cId="3377623382" sldId="289"/>
            <ac:spMk id="8" creationId="{E1878C47-51A7-4FCD-AB8A-94C6F4B8FB97}"/>
          </ac:spMkLst>
        </pc:spChg>
        <pc:spChg chg="del">
          <ac:chgData name="Miriam Gáliková" userId="S::500327@muni.cz::99922358-5cd6-45c1-8b23-803822d84918" providerId="AD" clId="Web-{D7884692-BB71-3343-6A5A-D4EDD771100D}" dt="2021-08-13T08:35:07.842" v="35"/>
          <ac:spMkLst>
            <pc:docMk/>
            <pc:sldMk cId="3377623382" sldId="289"/>
            <ac:spMk id="9" creationId="{A7AD33AE-E517-4AE1-B245-05E83AD1365E}"/>
          </ac:spMkLst>
        </pc:spChg>
        <pc:spChg chg="add">
          <ac:chgData name="Miriam Gáliková" userId="S::500327@muni.cz::99922358-5cd6-45c1-8b23-803822d84918" providerId="AD" clId="Web-{D7884692-BB71-3343-6A5A-D4EDD771100D}" dt="2021-08-13T08:35:09.077" v="36"/>
          <ac:spMkLst>
            <pc:docMk/>
            <pc:sldMk cId="3377623382" sldId="289"/>
            <ac:spMk id="10" creationId="{D3A7EA83-EC52-4024-963E-51DAFD9D46C4}"/>
          </ac:spMkLst>
        </pc:spChg>
        <pc:spChg chg="add">
          <ac:chgData name="Miriam Gáliková" userId="S::500327@muni.cz::99922358-5cd6-45c1-8b23-803822d84918" providerId="AD" clId="Web-{D7884692-BB71-3343-6A5A-D4EDD771100D}" dt="2021-08-13T08:35:09.077" v="36"/>
          <ac:spMkLst>
            <pc:docMk/>
            <pc:sldMk cId="3377623382" sldId="289"/>
            <ac:spMk id="11" creationId="{F5E46DB6-E5BE-4C81-8D49-0E91AC49AC94}"/>
          </ac:spMkLst>
        </pc:spChg>
        <pc:spChg chg="add">
          <ac:chgData name="Miriam Gáliková" userId="S::500327@muni.cz::99922358-5cd6-45c1-8b23-803822d84918" providerId="AD" clId="Web-{D7884692-BB71-3343-6A5A-D4EDD771100D}" dt="2021-08-13T08:35:09.077" v="36"/>
          <ac:spMkLst>
            <pc:docMk/>
            <pc:sldMk cId="3377623382" sldId="289"/>
            <ac:spMk id="12" creationId="{BB2462C0-40E4-49F8-970E-444A6D182D16}"/>
          </ac:spMkLst>
        </pc:spChg>
        <pc:spChg chg="add">
          <ac:chgData name="Miriam Gáliková" userId="S::500327@muni.cz::99922358-5cd6-45c1-8b23-803822d84918" providerId="AD" clId="Web-{D7884692-BB71-3343-6A5A-D4EDD771100D}" dt="2021-08-13T08:35:09.077" v="36"/>
          <ac:spMkLst>
            <pc:docMk/>
            <pc:sldMk cId="3377623382" sldId="289"/>
            <ac:spMk id="13" creationId="{D14C0EF0-1D25-4E21-843A-9D82BFF57FBA}"/>
          </ac:spMkLst>
        </pc:spChg>
        <pc:spChg chg="add del mod">
          <ac:chgData name="Miriam Gáliková" userId="S::500327@muni.cz::99922358-5cd6-45c1-8b23-803822d84918" providerId="AD" clId="Web-{D7884692-BB71-3343-6A5A-D4EDD771100D}" dt="2021-08-13T08:44:24.557" v="63"/>
          <ac:spMkLst>
            <pc:docMk/>
            <pc:sldMk cId="3377623382" sldId="289"/>
            <ac:spMk id="14" creationId="{9E4E0CF0-F8DB-4BF1-BEAE-A2761F60C367}"/>
          </ac:spMkLst>
        </pc:spChg>
        <pc:spChg chg="add mod">
          <ac:chgData name="Miriam Gáliková" userId="S::500327@muni.cz::99922358-5cd6-45c1-8b23-803822d84918" providerId="AD" clId="Web-{D7884692-BB71-3343-6A5A-D4EDD771100D}" dt="2021-08-13T08:45:56.653" v="73" actId="20577"/>
          <ac:spMkLst>
            <pc:docMk/>
            <pc:sldMk cId="3377623382" sldId="289"/>
            <ac:spMk id="16" creationId="{A0C17579-C3B4-4A92-9C09-99FDE5F32428}"/>
          </ac:spMkLst>
        </pc:spChg>
      </pc:sldChg>
      <pc:sldChg chg="new del">
        <pc:chgData name="Miriam Gáliková" userId="S::500327@muni.cz::99922358-5cd6-45c1-8b23-803822d84918" providerId="AD" clId="Web-{D7884692-BB71-3343-6A5A-D4EDD771100D}" dt="2021-08-13T08:39:32.004" v="39"/>
        <pc:sldMkLst>
          <pc:docMk/>
          <pc:sldMk cId="1497249460" sldId="290"/>
        </pc:sldMkLst>
      </pc:sldChg>
      <pc:sldChg chg="addSp delSp modSp add replId">
        <pc:chgData name="Miriam Gáliková" userId="S::500327@muni.cz::99922358-5cd6-45c1-8b23-803822d84918" providerId="AD" clId="Web-{D7884692-BB71-3343-6A5A-D4EDD771100D}" dt="2021-08-13T09:07:07.305" v="225" actId="20577"/>
        <pc:sldMkLst>
          <pc:docMk/>
          <pc:sldMk cId="1595936521" sldId="290"/>
        </pc:sldMkLst>
        <pc:spChg chg="del mod">
          <ac:chgData name="Miriam Gáliková" userId="S::500327@muni.cz::99922358-5cd6-45c1-8b23-803822d84918" providerId="AD" clId="Web-{D7884692-BB71-3343-6A5A-D4EDD771100D}" dt="2021-08-13T08:46:34.013" v="78"/>
          <ac:spMkLst>
            <pc:docMk/>
            <pc:sldMk cId="1595936521" sldId="290"/>
            <ac:spMk id="3" creationId="{0E6EBC9C-A301-40F9-B40F-2210E06CBDA1}"/>
          </ac:spMkLst>
        </pc:spChg>
        <pc:spChg chg="add del mod">
          <ac:chgData name="Miriam Gáliková" userId="S::500327@muni.cz::99922358-5cd6-45c1-8b23-803822d84918" providerId="AD" clId="Web-{D7884692-BB71-3343-6A5A-D4EDD771100D}" dt="2021-08-13T08:51:14.409" v="108"/>
          <ac:spMkLst>
            <pc:docMk/>
            <pc:sldMk cId="1595936521" sldId="290"/>
            <ac:spMk id="4" creationId="{F483F043-BDA6-4B86-B1FA-C7895053ABC5}"/>
          </ac:spMkLst>
        </pc:spChg>
        <pc:spChg chg="add mod">
          <ac:chgData name="Miriam Gáliková" userId="S::500327@muni.cz::99922358-5cd6-45c1-8b23-803822d84918" providerId="AD" clId="Web-{D7884692-BB71-3343-6A5A-D4EDD771100D}" dt="2021-08-13T08:46:17.888" v="76" actId="20577"/>
          <ac:spMkLst>
            <pc:docMk/>
            <pc:sldMk cId="1595936521" sldId="290"/>
            <ac:spMk id="5" creationId="{482A5D25-4081-43A9-8A8D-9EF6D1ABDB10}"/>
          </ac:spMkLst>
        </pc:spChg>
        <pc:spChg chg="del">
          <ac:chgData name="Miriam Gáliková" userId="S::500327@muni.cz::99922358-5cd6-45c1-8b23-803822d84918" providerId="AD" clId="Web-{D7884692-BB71-3343-6A5A-D4EDD771100D}" dt="2021-08-13T08:40:25.990" v="50"/>
          <ac:spMkLst>
            <pc:docMk/>
            <pc:sldMk cId="1595936521" sldId="290"/>
            <ac:spMk id="7" creationId="{D3C8B639-C439-4633-BC0E-64D56ED1E307}"/>
          </ac:spMkLst>
        </pc:spChg>
        <pc:spChg chg="del">
          <ac:chgData name="Miriam Gáliková" userId="S::500327@muni.cz::99922358-5cd6-45c1-8b23-803822d84918" providerId="AD" clId="Web-{D7884692-BB71-3343-6A5A-D4EDD771100D}" dt="2021-08-13T08:40:25.990" v="49"/>
          <ac:spMkLst>
            <pc:docMk/>
            <pc:sldMk cId="1595936521" sldId="290"/>
            <ac:spMk id="8" creationId="{E1878C47-51A7-4FCD-AB8A-94C6F4B8FB97}"/>
          </ac:spMkLst>
        </pc:spChg>
        <pc:spChg chg="add del mod">
          <ac:chgData name="Miriam Gáliková" userId="S::500327@muni.cz::99922358-5cd6-45c1-8b23-803822d84918" providerId="AD" clId="Web-{D7884692-BB71-3343-6A5A-D4EDD771100D}" dt="2021-08-13T08:51:22.847" v="111"/>
          <ac:spMkLst>
            <pc:docMk/>
            <pc:sldMk cId="1595936521" sldId="290"/>
            <ac:spMk id="9" creationId="{92A17F1D-1C77-40C2-8E8C-AB05ACBCCB3C}"/>
          </ac:spMkLst>
        </pc:spChg>
        <pc:spChg chg="del">
          <ac:chgData name="Miriam Gáliková" userId="S::500327@muni.cz::99922358-5cd6-45c1-8b23-803822d84918" providerId="AD" clId="Web-{D7884692-BB71-3343-6A5A-D4EDD771100D}" dt="2021-08-13T08:40:25.990" v="48"/>
          <ac:spMkLst>
            <pc:docMk/>
            <pc:sldMk cId="1595936521" sldId="290"/>
            <ac:spMk id="10" creationId="{D3A7EA83-EC52-4024-963E-51DAFD9D46C4}"/>
          </ac:spMkLst>
        </pc:spChg>
        <pc:spChg chg="del">
          <ac:chgData name="Miriam Gáliková" userId="S::500327@muni.cz::99922358-5cd6-45c1-8b23-803822d84918" providerId="AD" clId="Web-{D7884692-BB71-3343-6A5A-D4EDD771100D}" dt="2021-08-13T08:40:25.990" v="47"/>
          <ac:spMkLst>
            <pc:docMk/>
            <pc:sldMk cId="1595936521" sldId="290"/>
            <ac:spMk id="11" creationId="{F5E46DB6-E5BE-4C81-8D49-0E91AC49AC94}"/>
          </ac:spMkLst>
        </pc:spChg>
        <pc:spChg chg="del">
          <ac:chgData name="Miriam Gáliková" userId="S::500327@muni.cz::99922358-5cd6-45c1-8b23-803822d84918" providerId="AD" clId="Web-{D7884692-BB71-3343-6A5A-D4EDD771100D}" dt="2021-08-13T08:40:25.990" v="46"/>
          <ac:spMkLst>
            <pc:docMk/>
            <pc:sldMk cId="1595936521" sldId="290"/>
            <ac:spMk id="12" creationId="{BB2462C0-40E4-49F8-970E-444A6D182D16}"/>
          </ac:spMkLst>
        </pc:spChg>
        <pc:spChg chg="del">
          <ac:chgData name="Miriam Gáliková" userId="S::500327@muni.cz::99922358-5cd6-45c1-8b23-803822d84918" providerId="AD" clId="Web-{D7884692-BB71-3343-6A5A-D4EDD771100D}" dt="2021-08-13T08:40:25.990" v="45"/>
          <ac:spMkLst>
            <pc:docMk/>
            <pc:sldMk cId="1595936521" sldId="290"/>
            <ac:spMk id="13" creationId="{D14C0EF0-1D25-4E21-843A-9D82BFF57FBA}"/>
          </ac:spMkLst>
        </pc:spChg>
        <pc:spChg chg="add del mod">
          <ac:chgData name="Miriam Gáliková" userId="S::500327@muni.cz::99922358-5cd6-45c1-8b23-803822d84918" providerId="AD" clId="Web-{D7884692-BB71-3343-6A5A-D4EDD771100D}" dt="2021-08-13T08:51:33.472" v="112"/>
          <ac:spMkLst>
            <pc:docMk/>
            <pc:sldMk cId="1595936521" sldId="290"/>
            <ac:spMk id="17" creationId="{E8F38038-AD5A-464E-8CA4-249BEBF7DC3F}"/>
          </ac:spMkLst>
        </pc:spChg>
        <pc:spChg chg="add mod">
          <ac:chgData name="Miriam Gáliková" userId="S::500327@muni.cz::99922358-5cd6-45c1-8b23-803822d84918" providerId="AD" clId="Web-{D7884692-BB71-3343-6A5A-D4EDD771100D}" dt="2021-08-13T09:07:07.305" v="225" actId="20577"/>
          <ac:spMkLst>
            <pc:docMk/>
            <pc:sldMk cId="1595936521" sldId="290"/>
            <ac:spMk id="19" creationId="{9AC179E3-A6DC-4213-9F18-1F2E2D1CFBC5}"/>
          </ac:spMkLst>
        </pc:spChg>
      </pc:sldChg>
      <pc:sldChg chg="new del">
        <pc:chgData name="Miriam Gáliková" userId="S::500327@muni.cz::99922358-5cd6-45c1-8b23-803822d84918" providerId="AD" clId="Web-{D7884692-BB71-3343-6A5A-D4EDD771100D}" dt="2021-08-13T08:46:44.138" v="80"/>
        <pc:sldMkLst>
          <pc:docMk/>
          <pc:sldMk cId="1738999517" sldId="291"/>
        </pc:sldMkLst>
      </pc:sldChg>
      <pc:sldChg chg="modSp new del">
        <pc:chgData name="Miriam Gáliková" userId="S::500327@muni.cz::99922358-5cd6-45c1-8b23-803822d84918" providerId="AD" clId="Web-{D7884692-BB71-3343-6A5A-D4EDD771100D}" dt="2021-08-13T08:43:40.119" v="57"/>
        <pc:sldMkLst>
          <pc:docMk/>
          <pc:sldMk cId="3920759897" sldId="291"/>
        </pc:sldMkLst>
        <pc:spChg chg="mod">
          <ac:chgData name="Miriam Gáliková" userId="S::500327@muni.cz::99922358-5cd6-45c1-8b23-803822d84918" providerId="AD" clId="Web-{D7884692-BB71-3343-6A5A-D4EDD771100D}" dt="2021-08-13T08:43:37.087" v="56" actId="1076"/>
          <ac:spMkLst>
            <pc:docMk/>
            <pc:sldMk cId="3920759897" sldId="291"/>
            <ac:spMk id="5" creationId="{7BA87F4E-CAF5-413D-A947-4705B41CC9A9}"/>
          </ac:spMkLst>
        </pc:spChg>
      </pc:sldChg>
      <pc:sldChg chg="addSp delSp modSp add replId">
        <pc:chgData name="Miriam Gáliková" userId="S::500327@muni.cz::99922358-5cd6-45c1-8b23-803822d84918" providerId="AD" clId="Web-{D7884692-BB71-3343-6A5A-D4EDD771100D}" dt="2021-08-13T08:50:56.643" v="107" actId="20577"/>
        <pc:sldMkLst>
          <pc:docMk/>
          <pc:sldMk cId="4262620112" sldId="291"/>
        </pc:sldMkLst>
        <pc:spChg chg="add mod">
          <ac:chgData name="Miriam Gáliková" userId="S::500327@muni.cz::99922358-5cd6-45c1-8b23-803822d84918" providerId="AD" clId="Web-{D7884692-BB71-3343-6A5A-D4EDD771100D}" dt="2021-08-13T08:50:56.643" v="107" actId="20577"/>
          <ac:spMkLst>
            <pc:docMk/>
            <pc:sldMk cId="4262620112" sldId="291"/>
            <ac:spMk id="3" creationId="{4C8F2744-D1A6-48F6-B7FC-E018F16D1CDA}"/>
          </ac:spMkLst>
        </pc:spChg>
        <pc:spChg chg="del mod">
          <ac:chgData name="Miriam Gáliková" userId="S::500327@muni.cz::99922358-5cd6-45c1-8b23-803822d84918" providerId="AD" clId="Web-{D7884692-BB71-3343-6A5A-D4EDD771100D}" dt="2021-08-13T08:49:41.470" v="87"/>
          <ac:spMkLst>
            <pc:docMk/>
            <pc:sldMk cId="4262620112" sldId="291"/>
            <ac:spMk id="4" creationId="{F483F043-BDA6-4B86-B1FA-C7895053ABC5}"/>
          </ac:spMkLst>
        </pc:spChg>
        <pc:spChg chg="mod">
          <ac:chgData name="Miriam Gáliková" userId="S::500327@muni.cz::99922358-5cd6-45c1-8b23-803822d84918" providerId="AD" clId="Web-{D7884692-BB71-3343-6A5A-D4EDD771100D}" dt="2021-08-13T08:47:20.608" v="83" actId="20577"/>
          <ac:spMkLst>
            <pc:docMk/>
            <pc:sldMk cId="4262620112" sldId="291"/>
            <ac:spMk id="5" creationId="{482A5D25-4081-43A9-8A8D-9EF6D1ABDB10}"/>
          </ac:spMkLst>
        </pc:spChg>
      </pc:sldChg>
      <pc:sldChg chg="modSp add replId addCm">
        <pc:chgData name="Miriam Gáliková" userId="S::500327@muni.cz::99922358-5cd6-45c1-8b23-803822d84918" providerId="AD" clId="Web-{D7884692-BB71-3343-6A5A-D4EDD771100D}" dt="2021-08-13T08:58:55.732" v="173"/>
        <pc:sldMkLst>
          <pc:docMk/>
          <pc:sldMk cId="3459211634" sldId="292"/>
        </pc:sldMkLst>
        <pc:spChg chg="mod">
          <ac:chgData name="Miriam Gáliková" userId="S::500327@muni.cz::99922358-5cd6-45c1-8b23-803822d84918" providerId="AD" clId="Web-{D7884692-BB71-3343-6A5A-D4EDD771100D}" dt="2021-08-13T08:55:29.931" v="172" actId="20577"/>
          <ac:spMkLst>
            <pc:docMk/>
            <pc:sldMk cId="3459211634" sldId="292"/>
            <ac:spMk id="3" creationId="{4C8F2744-D1A6-48F6-B7FC-E018F16D1CDA}"/>
          </ac:spMkLst>
        </pc:spChg>
        <pc:spChg chg="mod">
          <ac:chgData name="Miriam Gáliková" userId="S::500327@muni.cz::99922358-5cd6-45c1-8b23-803822d84918" providerId="AD" clId="Web-{D7884692-BB71-3343-6A5A-D4EDD771100D}" dt="2021-08-13T08:55:18.321" v="167" actId="20577"/>
          <ac:spMkLst>
            <pc:docMk/>
            <pc:sldMk cId="3459211634" sldId="292"/>
            <ac:spMk id="5" creationId="{482A5D25-4081-43A9-8A8D-9EF6D1ABDB10}"/>
          </ac:spMkLst>
        </pc:spChg>
      </pc:sldChg>
      <pc:sldChg chg="modSp add ord replId">
        <pc:chgData name="Miriam Gáliková" userId="S::500327@muni.cz::99922358-5cd6-45c1-8b23-803822d84918" providerId="AD" clId="Web-{D7884692-BB71-3343-6A5A-D4EDD771100D}" dt="2021-08-13T09:54:48.612" v="308" actId="14100"/>
        <pc:sldMkLst>
          <pc:docMk/>
          <pc:sldMk cId="280452935" sldId="293"/>
        </pc:sldMkLst>
        <pc:spChg chg="mod">
          <ac:chgData name="Miriam Gáliková" userId="S::500327@muni.cz::99922358-5cd6-45c1-8b23-803822d84918" providerId="AD" clId="Web-{D7884692-BB71-3343-6A5A-D4EDD771100D}" dt="2021-08-13T09:54:48.612" v="308" actId="14100"/>
          <ac:spMkLst>
            <pc:docMk/>
            <pc:sldMk cId="280452935" sldId="293"/>
            <ac:spMk id="3" creationId="{4C8F2744-D1A6-48F6-B7FC-E018F16D1CDA}"/>
          </ac:spMkLst>
        </pc:spChg>
        <pc:spChg chg="mod">
          <ac:chgData name="Miriam Gáliková" userId="S::500327@muni.cz::99922358-5cd6-45c1-8b23-803822d84918" providerId="AD" clId="Web-{D7884692-BB71-3343-6A5A-D4EDD771100D}" dt="2021-08-13T09:21:03.620" v="232" actId="20577"/>
          <ac:spMkLst>
            <pc:docMk/>
            <pc:sldMk cId="280452935" sldId="293"/>
            <ac:spMk id="5" creationId="{482A5D25-4081-43A9-8A8D-9EF6D1ABDB10}"/>
          </ac:spMkLst>
        </pc:spChg>
      </pc:sldChg>
      <pc:sldChg chg="modSp add replId addCm">
        <pc:chgData name="Miriam Gáliková" userId="S::500327@muni.cz::99922358-5cd6-45c1-8b23-803822d84918" providerId="AD" clId="Web-{D7884692-BB71-3343-6A5A-D4EDD771100D}" dt="2021-08-13T10:04:25.209" v="348" actId="20577"/>
        <pc:sldMkLst>
          <pc:docMk/>
          <pc:sldMk cId="20646533" sldId="294"/>
        </pc:sldMkLst>
        <pc:spChg chg="mod">
          <ac:chgData name="Miriam Gáliková" userId="S::500327@muni.cz::99922358-5cd6-45c1-8b23-803822d84918" providerId="AD" clId="Web-{D7884692-BB71-3343-6A5A-D4EDD771100D}" dt="2021-08-13T10:04:25.209" v="348" actId="20577"/>
          <ac:spMkLst>
            <pc:docMk/>
            <pc:sldMk cId="20646533" sldId="294"/>
            <ac:spMk id="3" creationId="{4C8F2744-D1A6-48F6-B7FC-E018F16D1CDA}"/>
          </ac:spMkLst>
        </pc:spChg>
      </pc:sldChg>
      <pc:sldChg chg="modSp add replId">
        <pc:chgData name="Miriam Gáliková" userId="S::500327@muni.cz::99922358-5cd6-45c1-8b23-803822d84918" providerId="AD" clId="Web-{D7884692-BB71-3343-6A5A-D4EDD771100D}" dt="2021-08-13T09:23:54.686" v="254" actId="14100"/>
        <pc:sldMkLst>
          <pc:docMk/>
          <pc:sldMk cId="1184863403" sldId="295"/>
        </pc:sldMkLst>
        <pc:spChg chg="mod">
          <ac:chgData name="Miriam Gáliková" userId="S::500327@muni.cz::99922358-5cd6-45c1-8b23-803822d84918" providerId="AD" clId="Web-{D7884692-BB71-3343-6A5A-D4EDD771100D}" dt="2021-08-13T09:23:54.686" v="254" actId="14100"/>
          <ac:spMkLst>
            <pc:docMk/>
            <pc:sldMk cId="1184863403" sldId="295"/>
            <ac:spMk id="3" creationId="{4C8F2744-D1A6-48F6-B7FC-E018F16D1CDA}"/>
          </ac:spMkLst>
        </pc:spChg>
        <pc:spChg chg="mod">
          <ac:chgData name="Miriam Gáliková" userId="S::500327@muni.cz::99922358-5cd6-45c1-8b23-803822d84918" providerId="AD" clId="Web-{D7884692-BB71-3343-6A5A-D4EDD771100D}" dt="2021-08-13T09:23:16.764" v="243" actId="20577"/>
          <ac:spMkLst>
            <pc:docMk/>
            <pc:sldMk cId="1184863403" sldId="295"/>
            <ac:spMk id="5" creationId="{482A5D25-4081-43A9-8A8D-9EF6D1ABDB10}"/>
          </ac:spMkLst>
        </pc:spChg>
      </pc:sldChg>
      <pc:sldChg chg="modSp add replId">
        <pc:chgData name="Miriam Gáliková" userId="S::500327@muni.cz::99922358-5cd6-45c1-8b23-803822d84918" providerId="AD" clId="Web-{D7884692-BB71-3343-6A5A-D4EDD771100D}" dt="2021-08-13T09:22:54.904" v="241" actId="20577"/>
        <pc:sldMkLst>
          <pc:docMk/>
          <pc:sldMk cId="2577496752" sldId="296"/>
        </pc:sldMkLst>
        <pc:spChg chg="mod">
          <ac:chgData name="Miriam Gáliková" userId="S::500327@muni.cz::99922358-5cd6-45c1-8b23-803822d84918" providerId="AD" clId="Web-{D7884692-BB71-3343-6A5A-D4EDD771100D}" dt="2021-08-13T09:22:54.904" v="241" actId="20577"/>
          <ac:spMkLst>
            <pc:docMk/>
            <pc:sldMk cId="2577496752" sldId="296"/>
            <ac:spMk id="3" creationId="{4C8F2744-D1A6-48F6-B7FC-E018F16D1CDA}"/>
          </ac:spMkLst>
        </pc:spChg>
        <pc:spChg chg="mod">
          <ac:chgData name="Miriam Gáliková" userId="S::500327@muni.cz::99922358-5cd6-45c1-8b23-803822d84918" providerId="AD" clId="Web-{D7884692-BB71-3343-6A5A-D4EDD771100D}" dt="2021-08-13T09:22:41.622" v="239" actId="20577"/>
          <ac:spMkLst>
            <pc:docMk/>
            <pc:sldMk cId="2577496752" sldId="296"/>
            <ac:spMk id="5" creationId="{482A5D25-4081-43A9-8A8D-9EF6D1ABDB10}"/>
          </ac:spMkLst>
        </pc:spChg>
      </pc:sldChg>
    </pc:docChg>
  </pc:docChgLst>
  <pc:docChgLst>
    <pc:chgData name="Miriam Gáliková" userId="S::500327@muni.cz::99922358-5cd6-45c1-8b23-803822d84918" providerId="AD" clId="Web-{7C371CB4-D14D-0181-60F8-E34B64BC052D}"/>
    <pc:docChg chg="addSld delSld modSld">
      <pc:chgData name="Miriam Gáliková" userId="S::500327@muni.cz::99922358-5cd6-45c1-8b23-803822d84918" providerId="AD" clId="Web-{7C371CB4-D14D-0181-60F8-E34B64BC052D}" dt="2021-11-29T10:43:09.826" v="440"/>
      <pc:docMkLst>
        <pc:docMk/>
      </pc:docMkLst>
      <pc:sldChg chg="modNotes">
        <pc:chgData name="Miriam Gáliková" userId="S::500327@muni.cz::99922358-5cd6-45c1-8b23-803822d84918" providerId="AD" clId="Web-{7C371CB4-D14D-0181-60F8-E34B64BC052D}" dt="2021-11-29T10:07:08.748" v="32"/>
        <pc:sldMkLst>
          <pc:docMk/>
          <pc:sldMk cId="365291893" sldId="340"/>
        </pc:sldMkLst>
      </pc:sldChg>
      <pc:sldChg chg="modNotes">
        <pc:chgData name="Miriam Gáliková" userId="S::500327@muni.cz::99922358-5cd6-45c1-8b23-803822d84918" providerId="AD" clId="Web-{7C371CB4-D14D-0181-60F8-E34B64BC052D}" dt="2021-11-29T10:18:02.803" v="130"/>
        <pc:sldMkLst>
          <pc:docMk/>
          <pc:sldMk cId="1831278214" sldId="341"/>
        </pc:sldMkLst>
      </pc:sldChg>
      <pc:sldChg chg="modNotes">
        <pc:chgData name="Miriam Gáliková" userId="S::500327@muni.cz::99922358-5cd6-45c1-8b23-803822d84918" providerId="AD" clId="Web-{7C371CB4-D14D-0181-60F8-E34B64BC052D}" dt="2021-11-29T10:19:25.353" v="184"/>
        <pc:sldMkLst>
          <pc:docMk/>
          <pc:sldMk cId="2158925531" sldId="343"/>
        </pc:sldMkLst>
      </pc:sldChg>
      <pc:sldChg chg="modSp">
        <pc:chgData name="Miriam Gáliková" userId="S::500327@muni.cz::99922358-5cd6-45c1-8b23-803822d84918" providerId="AD" clId="Web-{7C371CB4-D14D-0181-60F8-E34B64BC052D}" dt="2021-11-29T10:37:07.469" v="315" actId="20577"/>
        <pc:sldMkLst>
          <pc:docMk/>
          <pc:sldMk cId="1256891006" sldId="344"/>
        </pc:sldMkLst>
        <pc:spChg chg="mod">
          <ac:chgData name="Miriam Gáliková" userId="S::500327@muni.cz::99922358-5cd6-45c1-8b23-803822d84918" providerId="AD" clId="Web-{7C371CB4-D14D-0181-60F8-E34B64BC052D}" dt="2021-11-29T10:37:07.469" v="315" actId="20577"/>
          <ac:spMkLst>
            <pc:docMk/>
            <pc:sldMk cId="1256891006" sldId="344"/>
            <ac:spMk id="5" creationId="{6B7AC960-96DF-4F18-9316-01F770E43720}"/>
          </ac:spMkLst>
        </pc:spChg>
      </pc:sldChg>
      <pc:sldChg chg="modNotes">
        <pc:chgData name="Miriam Gáliková" userId="S::500327@muni.cz::99922358-5cd6-45c1-8b23-803822d84918" providerId="AD" clId="Web-{7C371CB4-D14D-0181-60F8-E34B64BC052D}" dt="2021-11-29T10:20:01.354" v="235"/>
        <pc:sldMkLst>
          <pc:docMk/>
          <pc:sldMk cId="2767275142" sldId="348"/>
        </pc:sldMkLst>
      </pc:sldChg>
      <pc:sldChg chg="addSp delSp modSp mod modClrScheme chgLayout modNotes">
        <pc:chgData name="Miriam Gáliková" userId="S::500327@muni.cz::99922358-5cd6-45c1-8b23-803822d84918" providerId="AD" clId="Web-{7C371CB4-D14D-0181-60F8-E34B64BC052D}" dt="2021-11-29T10:15:54.001" v="128"/>
        <pc:sldMkLst>
          <pc:docMk/>
          <pc:sldMk cId="348729608" sldId="353"/>
        </pc:sldMkLst>
        <pc:spChg chg="mod ord">
          <ac:chgData name="Miriam Gáliková" userId="S::500327@muni.cz::99922358-5cd6-45c1-8b23-803822d84918" providerId="AD" clId="Web-{7C371CB4-D14D-0181-60F8-E34B64BC052D}" dt="2021-11-29T09:59:28.169" v="21"/>
          <ac:spMkLst>
            <pc:docMk/>
            <pc:sldMk cId="348729608" sldId="353"/>
            <ac:spMk id="2" creationId="{A3E0BFC9-31D7-40A4-B4FB-D24F0A7961EA}"/>
          </ac:spMkLst>
        </pc:spChg>
        <pc:spChg chg="mod">
          <ac:chgData name="Miriam Gáliková" userId="S::500327@muni.cz::99922358-5cd6-45c1-8b23-803822d84918" providerId="AD" clId="Web-{7C371CB4-D14D-0181-60F8-E34B64BC052D}" dt="2021-11-29T09:59:28.169" v="21"/>
          <ac:spMkLst>
            <pc:docMk/>
            <pc:sldMk cId="348729608" sldId="353"/>
            <ac:spMk id="3" creationId="{327DB08B-53B8-425E-8390-F85D58EA4DB2}"/>
          </ac:spMkLst>
        </pc:spChg>
        <pc:spChg chg="mod">
          <ac:chgData name="Miriam Gáliková" userId="S::500327@muni.cz::99922358-5cd6-45c1-8b23-803822d84918" providerId="AD" clId="Web-{7C371CB4-D14D-0181-60F8-E34B64BC052D}" dt="2021-11-29T09:59:28.169" v="21"/>
          <ac:spMkLst>
            <pc:docMk/>
            <pc:sldMk cId="348729608" sldId="353"/>
            <ac:spMk id="4" creationId="{3A516EA3-818D-44BB-A183-0F7D9C4156E8}"/>
          </ac:spMkLst>
        </pc:spChg>
        <pc:spChg chg="del">
          <ac:chgData name="Miriam Gáliková" userId="S::500327@muni.cz::99922358-5cd6-45c1-8b23-803822d84918" providerId="AD" clId="Web-{7C371CB4-D14D-0181-60F8-E34B64BC052D}" dt="2021-11-29T09:54:46.643" v="0"/>
          <ac:spMkLst>
            <pc:docMk/>
            <pc:sldMk cId="348729608" sldId="353"/>
            <ac:spMk id="5" creationId="{8CD47A8C-CA6D-4892-850D-FACD95ED4A03}"/>
          </ac:spMkLst>
        </pc:spChg>
        <pc:spChg chg="add del mod">
          <ac:chgData name="Miriam Gáliková" userId="S::500327@muni.cz::99922358-5cd6-45c1-8b23-803822d84918" providerId="AD" clId="Web-{7C371CB4-D14D-0181-60F8-E34B64BC052D}" dt="2021-11-29T09:59:04.449" v="19"/>
          <ac:spMkLst>
            <pc:docMk/>
            <pc:sldMk cId="348729608" sldId="353"/>
            <ac:spMk id="8" creationId="{34C5A14C-43DA-49FC-967B-514BD19BF61E}"/>
          </ac:spMkLst>
        </pc:spChg>
        <pc:spChg chg="add mod">
          <ac:chgData name="Miriam Gáliková" userId="S::500327@muni.cz::99922358-5cd6-45c1-8b23-803822d84918" providerId="AD" clId="Web-{7C371CB4-D14D-0181-60F8-E34B64BC052D}" dt="2021-11-29T10:00:48.062" v="27" actId="20577"/>
          <ac:spMkLst>
            <pc:docMk/>
            <pc:sldMk cId="348729608" sldId="353"/>
            <ac:spMk id="14" creationId="{2D1A2C6E-D59C-4B0E-831D-ABF172168E52}"/>
          </ac:spMkLst>
        </pc:spChg>
        <pc:picChg chg="add del mod ord">
          <ac:chgData name="Miriam Gáliková" userId="S::500327@muni.cz::99922358-5cd6-45c1-8b23-803822d84918" providerId="AD" clId="Web-{7C371CB4-D14D-0181-60F8-E34B64BC052D}" dt="2021-11-29T09:59:00.590" v="18"/>
          <ac:picMkLst>
            <pc:docMk/>
            <pc:sldMk cId="348729608" sldId="353"/>
            <ac:picMk id="6" creationId="{E020D974-99E9-4CB8-85FF-E4868CDC53B7}"/>
          </ac:picMkLst>
        </pc:picChg>
        <pc:picChg chg="add mod ord">
          <ac:chgData name="Miriam Gáliková" userId="S::500327@muni.cz::99922358-5cd6-45c1-8b23-803822d84918" providerId="AD" clId="Web-{7C371CB4-D14D-0181-60F8-E34B64BC052D}" dt="2021-11-29T09:59:36.106" v="22" actId="1076"/>
          <ac:picMkLst>
            <pc:docMk/>
            <pc:sldMk cId="348729608" sldId="353"/>
            <ac:picMk id="9" creationId="{74FB917D-2C7A-45AC-8987-5BD57E37B4B9}"/>
          </ac:picMkLst>
        </pc:picChg>
      </pc:sldChg>
      <pc:sldChg chg="modNotes">
        <pc:chgData name="Miriam Gáliková" userId="S::500327@muni.cz::99922358-5cd6-45c1-8b23-803822d84918" providerId="AD" clId="Web-{7C371CB4-D14D-0181-60F8-E34B64BC052D}" dt="2021-11-29T10:11:23.132" v="39"/>
        <pc:sldMkLst>
          <pc:docMk/>
          <pc:sldMk cId="4097555571" sldId="354"/>
        </pc:sldMkLst>
      </pc:sldChg>
      <pc:sldChg chg="modSp">
        <pc:chgData name="Miriam Gáliková" userId="S::500327@muni.cz::99922358-5cd6-45c1-8b23-803822d84918" providerId="AD" clId="Web-{7C371CB4-D14D-0181-60F8-E34B64BC052D}" dt="2021-11-29T10:37:22.907" v="317" actId="20577"/>
        <pc:sldMkLst>
          <pc:docMk/>
          <pc:sldMk cId="2105071045" sldId="372"/>
        </pc:sldMkLst>
        <pc:spChg chg="mod">
          <ac:chgData name="Miriam Gáliková" userId="S::500327@muni.cz::99922358-5cd6-45c1-8b23-803822d84918" providerId="AD" clId="Web-{7C371CB4-D14D-0181-60F8-E34B64BC052D}" dt="2021-11-29T10:37:22.907" v="317" actId="20577"/>
          <ac:spMkLst>
            <pc:docMk/>
            <pc:sldMk cId="2105071045" sldId="372"/>
            <ac:spMk id="5" creationId="{892D1F57-EBC9-4E8A-9A69-07E24A4B227B}"/>
          </ac:spMkLst>
        </pc:spChg>
      </pc:sldChg>
      <pc:sldChg chg="modNotes">
        <pc:chgData name="Miriam Gáliková" userId="S::500327@muni.cz::99922358-5cd6-45c1-8b23-803822d84918" providerId="AD" clId="Web-{7C371CB4-D14D-0181-60F8-E34B64BC052D}" dt="2021-11-29T10:43:09.826" v="440"/>
        <pc:sldMkLst>
          <pc:docMk/>
          <pc:sldMk cId="975905317" sldId="375"/>
        </pc:sldMkLst>
      </pc:sldChg>
      <pc:sldChg chg="addSp delSp modSp add del replId">
        <pc:chgData name="Miriam Gáliková" userId="S::500327@muni.cz::99922358-5cd6-45c1-8b23-803822d84918" providerId="AD" clId="Web-{7C371CB4-D14D-0181-60F8-E34B64BC052D}" dt="2021-11-29T09:58:57.324" v="17"/>
        <pc:sldMkLst>
          <pc:docMk/>
          <pc:sldMk cId="1882543916" sldId="377"/>
        </pc:sldMkLst>
        <pc:spChg chg="mod">
          <ac:chgData name="Miriam Gáliková" userId="S::500327@muni.cz::99922358-5cd6-45c1-8b23-803822d84918" providerId="AD" clId="Web-{7C371CB4-D14D-0181-60F8-E34B64BC052D}" dt="2021-11-29T09:57:32.243" v="5" actId="14100"/>
          <ac:spMkLst>
            <pc:docMk/>
            <pc:sldMk cId="1882543916" sldId="377"/>
            <ac:spMk id="4" creationId="{F6C2F7B4-F75D-4A73-9E0F-C8D361B7DB7F}"/>
          </ac:spMkLst>
        </pc:spChg>
        <pc:spChg chg="add del mod">
          <ac:chgData name="Miriam Gáliková" userId="S::500327@muni.cz::99922358-5cd6-45c1-8b23-803822d84918" providerId="AD" clId="Web-{7C371CB4-D14D-0181-60F8-E34B64BC052D}" dt="2021-11-29T09:57:43.134" v="7"/>
          <ac:spMkLst>
            <pc:docMk/>
            <pc:sldMk cId="1882543916" sldId="377"/>
            <ac:spMk id="7" creationId="{CECA4E34-AEC1-4988-95F2-9665F060C3DF}"/>
          </ac:spMkLst>
        </pc:spChg>
        <pc:spChg chg="add del mod">
          <ac:chgData name="Miriam Gáliková" userId="S::500327@muni.cz::99922358-5cd6-45c1-8b23-803822d84918" providerId="AD" clId="Web-{7C371CB4-D14D-0181-60F8-E34B64BC052D}" dt="2021-11-29T09:58:35.870" v="12"/>
          <ac:spMkLst>
            <pc:docMk/>
            <pc:sldMk cId="1882543916" sldId="377"/>
            <ac:spMk id="10" creationId="{19BE4BFF-535B-4FB7-8BD9-9B400D5AFEA2}"/>
          </ac:spMkLst>
        </pc:spChg>
        <pc:spChg chg="add mod">
          <ac:chgData name="Miriam Gáliková" userId="S::500327@muni.cz::99922358-5cd6-45c1-8b23-803822d84918" providerId="AD" clId="Web-{7C371CB4-D14D-0181-60F8-E34B64BC052D}" dt="2021-11-29T09:58:47.792" v="16"/>
          <ac:spMkLst>
            <pc:docMk/>
            <pc:sldMk cId="1882543916" sldId="377"/>
            <ac:spMk id="14" creationId="{365AF9B3-AD88-4741-83BD-623F78DBAAC0}"/>
          </ac:spMkLst>
        </pc:spChg>
        <pc:picChg chg="del">
          <ac:chgData name="Miriam Gáliková" userId="S::500327@muni.cz::99922358-5cd6-45c1-8b23-803822d84918" providerId="AD" clId="Web-{7C371CB4-D14D-0181-60F8-E34B64BC052D}" dt="2021-11-29T09:57:39.852" v="6"/>
          <ac:picMkLst>
            <pc:docMk/>
            <pc:sldMk cId="1882543916" sldId="377"/>
            <ac:picMk id="6" creationId="{9EA87631-EDC5-486E-A9FA-A604079AABE6}"/>
          </ac:picMkLst>
        </pc:picChg>
        <pc:picChg chg="add del mod ord modCrop">
          <ac:chgData name="Miriam Gáliková" userId="S::500327@muni.cz::99922358-5cd6-45c1-8b23-803822d84918" providerId="AD" clId="Web-{7C371CB4-D14D-0181-60F8-E34B64BC052D}" dt="2021-11-29T09:58:30.885" v="11"/>
          <ac:picMkLst>
            <pc:docMk/>
            <pc:sldMk cId="1882543916" sldId="377"/>
            <ac:picMk id="8" creationId="{B42C1F57-C8ED-4A8E-B0B2-613CB9109478}"/>
          </ac:picMkLst>
        </pc:picChg>
        <pc:picChg chg="add del mod ord modCrop">
          <ac:chgData name="Miriam Gáliková" userId="S::500327@muni.cz::99922358-5cd6-45c1-8b23-803822d84918" providerId="AD" clId="Web-{7C371CB4-D14D-0181-60F8-E34B64BC052D}" dt="2021-11-29T09:58:47.792" v="16"/>
          <ac:picMkLst>
            <pc:docMk/>
            <pc:sldMk cId="1882543916" sldId="377"/>
            <ac:picMk id="12" creationId="{DCB520A6-9217-4319-BC91-5B49D9E44C7F}"/>
          </ac:picMkLst>
        </pc:picChg>
      </pc:sldChg>
    </pc:docChg>
  </pc:docChgLst>
  <pc:docChgLst>
    <pc:chgData name="Petra Mikulová" userId="S::243499@muni.cz::5738a653-2155-4a10-8446-8d83121cde5e" providerId="AD" clId="Web-{90027D0D-66C3-4516-B728-4E8484AD1319}"/>
    <pc:docChg chg="addSld modSld">
      <pc:chgData name="Petra Mikulová" userId="S::243499@muni.cz::5738a653-2155-4a10-8446-8d83121cde5e" providerId="AD" clId="Web-{90027D0D-66C3-4516-B728-4E8484AD1319}" dt="2021-11-26T14:12:10.956" v="115" actId="1076"/>
      <pc:docMkLst>
        <pc:docMk/>
      </pc:docMkLst>
      <pc:sldChg chg="modSp">
        <pc:chgData name="Petra Mikulová" userId="S::243499@muni.cz::5738a653-2155-4a10-8446-8d83121cde5e" providerId="AD" clId="Web-{90027D0D-66C3-4516-B728-4E8484AD1319}" dt="2021-11-26T14:09:08.852" v="79" actId="20577"/>
        <pc:sldMkLst>
          <pc:docMk/>
          <pc:sldMk cId="2105071045" sldId="372"/>
        </pc:sldMkLst>
        <pc:spChg chg="mod">
          <ac:chgData name="Petra Mikulová" userId="S::243499@muni.cz::5738a653-2155-4a10-8446-8d83121cde5e" providerId="AD" clId="Web-{90027D0D-66C3-4516-B728-4E8484AD1319}" dt="2021-11-26T14:09:08.852" v="79" actId="20577"/>
          <ac:spMkLst>
            <pc:docMk/>
            <pc:sldMk cId="2105071045" sldId="372"/>
            <ac:spMk id="5" creationId="{892D1F57-EBC9-4E8A-9A69-07E24A4B227B}"/>
          </ac:spMkLst>
        </pc:spChg>
      </pc:sldChg>
      <pc:sldChg chg="addSp delSp modSp new mod modClrScheme chgLayout">
        <pc:chgData name="Petra Mikulová" userId="S::243499@muni.cz::5738a653-2155-4a10-8446-8d83121cde5e" providerId="AD" clId="Web-{90027D0D-66C3-4516-B728-4E8484AD1319}" dt="2021-11-26T14:12:10.956" v="115" actId="1076"/>
        <pc:sldMkLst>
          <pc:docMk/>
          <pc:sldMk cId="975905317" sldId="375"/>
        </pc:sldMkLst>
        <pc:spChg chg="mod ord">
          <ac:chgData name="Petra Mikulová" userId="S::243499@muni.cz::5738a653-2155-4a10-8446-8d83121cde5e" providerId="AD" clId="Web-{90027D0D-66C3-4516-B728-4E8484AD1319}" dt="2021-11-26T14:11:39.001" v="84"/>
          <ac:spMkLst>
            <pc:docMk/>
            <pc:sldMk cId="975905317" sldId="375"/>
            <ac:spMk id="2" creationId="{344990D9-6F77-435C-B27C-3A4244243C40}"/>
          </ac:spMkLst>
        </pc:spChg>
        <pc:spChg chg="mod">
          <ac:chgData name="Petra Mikulová" userId="S::243499@muni.cz::5738a653-2155-4a10-8446-8d83121cde5e" providerId="AD" clId="Web-{90027D0D-66C3-4516-B728-4E8484AD1319}" dt="2021-11-26T14:11:39.001" v="84"/>
          <ac:spMkLst>
            <pc:docMk/>
            <pc:sldMk cId="975905317" sldId="375"/>
            <ac:spMk id="3" creationId="{31847F44-393D-4731-956E-EBEA99AB83AD}"/>
          </ac:spMkLst>
        </pc:spChg>
        <pc:spChg chg="mod">
          <ac:chgData name="Petra Mikulová" userId="S::243499@muni.cz::5738a653-2155-4a10-8446-8d83121cde5e" providerId="AD" clId="Web-{90027D0D-66C3-4516-B728-4E8484AD1319}" dt="2021-11-26T14:11:39.001" v="84"/>
          <ac:spMkLst>
            <pc:docMk/>
            <pc:sldMk cId="975905317" sldId="375"/>
            <ac:spMk id="4" creationId="{F6C2F7B4-F75D-4A73-9E0F-C8D361B7DB7F}"/>
          </ac:spMkLst>
        </pc:spChg>
        <pc:spChg chg="del">
          <ac:chgData name="Petra Mikulová" userId="S::243499@muni.cz::5738a653-2155-4a10-8446-8d83121cde5e" providerId="AD" clId="Web-{90027D0D-66C3-4516-B728-4E8484AD1319}" dt="2021-11-26T14:11:34.954" v="83"/>
          <ac:spMkLst>
            <pc:docMk/>
            <pc:sldMk cId="975905317" sldId="375"/>
            <ac:spMk id="5" creationId="{4F362A9B-C384-4696-B51A-4E3AF7E9D60E}"/>
          </ac:spMkLst>
        </pc:spChg>
        <pc:spChg chg="add mod">
          <ac:chgData name="Petra Mikulová" userId="S::243499@muni.cz::5738a653-2155-4a10-8446-8d83121cde5e" providerId="AD" clId="Web-{90027D0D-66C3-4516-B728-4E8484AD1319}" dt="2021-11-26T14:12:00.193" v="112" actId="20577"/>
          <ac:spMkLst>
            <pc:docMk/>
            <pc:sldMk cId="975905317" sldId="375"/>
            <ac:spMk id="11" creationId="{BA3D782F-2E9F-4DC3-8BBD-1BEAF2DC6953}"/>
          </ac:spMkLst>
        </pc:spChg>
        <pc:picChg chg="add mod ord">
          <ac:chgData name="Petra Mikulová" userId="S::243499@muni.cz::5738a653-2155-4a10-8446-8d83121cde5e" providerId="AD" clId="Web-{90027D0D-66C3-4516-B728-4E8484AD1319}" dt="2021-11-26T14:12:10.956" v="115" actId="1076"/>
          <ac:picMkLst>
            <pc:docMk/>
            <pc:sldMk cId="975905317" sldId="375"/>
            <ac:picMk id="6" creationId="{9EA87631-EDC5-486E-A9FA-A604079AABE6}"/>
          </ac:picMkLst>
        </pc:picChg>
      </pc:sldChg>
    </pc:docChg>
  </pc:docChgLst>
  <pc:docChgLst>
    <pc:chgData name="Miriam Gáliková" userId="S::500327@muni.cz::99922358-5cd6-45c1-8b23-803822d84918" providerId="AD" clId="Web-{DC6F7F28-D8F2-A4DC-BBE0-E0C229F14470}"/>
    <pc:docChg chg="addSld delSld modSld">
      <pc:chgData name="Miriam Gáliková" userId="S::500327@muni.cz::99922358-5cd6-45c1-8b23-803822d84918" providerId="AD" clId="Web-{DC6F7F28-D8F2-A4DC-BBE0-E0C229F14470}" dt="2021-11-25T16:09:58.849" v="380" actId="20577"/>
      <pc:docMkLst>
        <pc:docMk/>
      </pc:docMkLst>
      <pc:sldChg chg="modSp">
        <pc:chgData name="Miriam Gáliková" userId="S::500327@muni.cz::99922358-5cd6-45c1-8b23-803822d84918" providerId="AD" clId="Web-{DC6F7F28-D8F2-A4DC-BBE0-E0C229F14470}" dt="2021-11-25T15:44:16.854" v="183" actId="20577"/>
        <pc:sldMkLst>
          <pc:docMk/>
          <pc:sldMk cId="1517422619" sldId="312"/>
        </pc:sldMkLst>
        <pc:spChg chg="mod">
          <ac:chgData name="Miriam Gáliková" userId="S::500327@muni.cz::99922358-5cd6-45c1-8b23-803822d84918" providerId="AD" clId="Web-{DC6F7F28-D8F2-A4DC-BBE0-E0C229F14470}" dt="2021-11-25T15:44:16.854" v="183" actId="20577"/>
          <ac:spMkLst>
            <pc:docMk/>
            <pc:sldMk cId="1517422619" sldId="312"/>
            <ac:spMk id="5" creationId="{16BCACA1-8877-B743-8B57-682579B96116}"/>
          </ac:spMkLst>
        </pc:spChg>
      </pc:sldChg>
      <pc:sldChg chg="modSp">
        <pc:chgData name="Miriam Gáliková" userId="S::500327@muni.cz::99922358-5cd6-45c1-8b23-803822d84918" providerId="AD" clId="Web-{DC6F7F28-D8F2-A4DC-BBE0-E0C229F14470}" dt="2021-11-25T16:01:03.740" v="345" actId="20577"/>
        <pc:sldMkLst>
          <pc:docMk/>
          <pc:sldMk cId="2602386015" sldId="324"/>
        </pc:sldMkLst>
        <pc:spChg chg="mod">
          <ac:chgData name="Miriam Gáliková" userId="S::500327@muni.cz::99922358-5cd6-45c1-8b23-803822d84918" providerId="AD" clId="Web-{DC6F7F28-D8F2-A4DC-BBE0-E0C229F14470}" dt="2021-11-25T15:21:06.446" v="4" actId="20577"/>
          <ac:spMkLst>
            <pc:docMk/>
            <pc:sldMk cId="2602386015" sldId="324"/>
            <ac:spMk id="4" creationId="{9C4B1AE8-6BAD-4D8E-BEFF-2CD5E66197A7}"/>
          </ac:spMkLst>
        </pc:spChg>
        <pc:spChg chg="mod">
          <ac:chgData name="Miriam Gáliková" userId="S::500327@muni.cz::99922358-5cd6-45c1-8b23-803822d84918" providerId="AD" clId="Web-{DC6F7F28-D8F2-A4DC-BBE0-E0C229F14470}" dt="2021-11-25T16:01:03.740" v="345" actId="20577"/>
          <ac:spMkLst>
            <pc:docMk/>
            <pc:sldMk cId="2602386015" sldId="324"/>
            <ac:spMk id="5" creationId="{3BF76400-DD54-49E9-97E8-E84D3183DEB6}"/>
          </ac:spMkLst>
        </pc:spChg>
      </pc:sldChg>
      <pc:sldChg chg="modSp">
        <pc:chgData name="Miriam Gáliková" userId="S::500327@muni.cz::99922358-5cd6-45c1-8b23-803822d84918" providerId="AD" clId="Web-{DC6F7F28-D8F2-A4DC-BBE0-E0C229F14470}" dt="2021-11-25T15:44:23.385" v="187" actId="20577"/>
        <pc:sldMkLst>
          <pc:docMk/>
          <pc:sldMk cId="2715166872" sldId="334"/>
        </pc:sldMkLst>
        <pc:spChg chg="mod">
          <ac:chgData name="Miriam Gáliková" userId="S::500327@muni.cz::99922358-5cd6-45c1-8b23-803822d84918" providerId="AD" clId="Web-{DC6F7F28-D8F2-A4DC-BBE0-E0C229F14470}" dt="2021-11-25T15:44:23.385" v="187" actId="20577"/>
          <ac:spMkLst>
            <pc:docMk/>
            <pc:sldMk cId="2715166872" sldId="334"/>
            <ac:spMk id="4" creationId="{F062DBCD-5293-41D1-9D06-2F86CA8D5B58}"/>
          </ac:spMkLst>
        </pc:spChg>
      </pc:sldChg>
      <pc:sldChg chg="modSp modNotes">
        <pc:chgData name="Miriam Gáliková" userId="S::500327@muni.cz::99922358-5cd6-45c1-8b23-803822d84918" providerId="AD" clId="Web-{DC6F7F28-D8F2-A4DC-BBE0-E0C229F14470}" dt="2021-11-25T15:47:26.474" v="212"/>
        <pc:sldMkLst>
          <pc:docMk/>
          <pc:sldMk cId="1199102453" sldId="335"/>
        </pc:sldMkLst>
        <pc:spChg chg="mod">
          <ac:chgData name="Miriam Gáliková" userId="S::500327@muni.cz::99922358-5cd6-45c1-8b23-803822d84918" providerId="AD" clId="Web-{DC6F7F28-D8F2-A4DC-BBE0-E0C229F14470}" dt="2021-11-25T15:46:05.048" v="196" actId="20577"/>
          <ac:spMkLst>
            <pc:docMk/>
            <pc:sldMk cId="1199102453" sldId="335"/>
            <ac:spMk id="11" creationId="{416B696E-160E-43C7-82F8-420453D59333}"/>
          </ac:spMkLst>
        </pc:spChg>
      </pc:sldChg>
      <pc:sldChg chg="modSp">
        <pc:chgData name="Miriam Gáliková" userId="S::500327@muni.cz::99922358-5cd6-45c1-8b23-803822d84918" providerId="AD" clId="Web-{DC6F7F28-D8F2-A4DC-BBE0-E0C229F14470}" dt="2021-11-25T15:45:42.718" v="192" actId="20577"/>
        <pc:sldMkLst>
          <pc:docMk/>
          <pc:sldMk cId="3565459580" sldId="336"/>
        </pc:sldMkLst>
        <pc:spChg chg="mod">
          <ac:chgData name="Miriam Gáliková" userId="S::500327@muni.cz::99922358-5cd6-45c1-8b23-803822d84918" providerId="AD" clId="Web-{DC6F7F28-D8F2-A4DC-BBE0-E0C229F14470}" dt="2021-11-25T15:45:42.718" v="192" actId="20577"/>
          <ac:spMkLst>
            <pc:docMk/>
            <pc:sldMk cId="3565459580" sldId="336"/>
            <ac:spMk id="5" creationId="{58973D09-BA2A-4618-9237-07273DAE1923}"/>
          </ac:spMkLst>
        </pc:spChg>
      </pc:sldChg>
      <pc:sldChg chg="addSp delSp modSp">
        <pc:chgData name="Miriam Gáliková" userId="S::500327@muni.cz::99922358-5cd6-45c1-8b23-803822d84918" providerId="AD" clId="Web-{DC6F7F28-D8F2-A4DC-BBE0-E0C229F14470}" dt="2021-11-25T16:07:17.308" v="353" actId="1076"/>
        <pc:sldMkLst>
          <pc:docMk/>
          <pc:sldMk cId="3626012605" sldId="339"/>
        </pc:sldMkLst>
        <pc:spChg chg="add del mod">
          <ac:chgData name="Miriam Gáliková" userId="S::500327@muni.cz::99922358-5cd6-45c1-8b23-803822d84918" providerId="AD" clId="Web-{DC6F7F28-D8F2-A4DC-BBE0-E0C229F14470}" dt="2021-11-25T16:07:11.495" v="351"/>
          <ac:spMkLst>
            <pc:docMk/>
            <pc:sldMk cId="3626012605" sldId="339"/>
            <ac:spMk id="8" creationId="{1FD13835-66A1-47EF-8657-CBF7E7565B8F}"/>
          </ac:spMkLst>
        </pc:spChg>
        <pc:picChg chg="del">
          <ac:chgData name="Miriam Gáliková" userId="S::500327@muni.cz::99922358-5cd6-45c1-8b23-803822d84918" providerId="AD" clId="Web-{DC6F7F28-D8F2-A4DC-BBE0-E0C229F14470}" dt="2021-11-25T16:06:48.181" v="349"/>
          <ac:picMkLst>
            <pc:docMk/>
            <pc:sldMk cId="3626012605" sldId="339"/>
            <ac:picMk id="6" creationId="{52CE597E-6D03-416A-A61A-4498D261A680}"/>
          </ac:picMkLst>
        </pc:picChg>
        <pc:picChg chg="mod">
          <ac:chgData name="Miriam Gáliková" userId="S::500327@muni.cz::99922358-5cd6-45c1-8b23-803822d84918" providerId="AD" clId="Web-{DC6F7F28-D8F2-A4DC-BBE0-E0C229F14470}" dt="2021-11-25T16:07:15.308" v="352" actId="1076"/>
          <ac:picMkLst>
            <pc:docMk/>
            <pc:sldMk cId="3626012605" sldId="339"/>
            <ac:picMk id="9" creationId="{7403867C-5320-4B2F-B7EE-A5FE4C985FC2}"/>
          </ac:picMkLst>
        </pc:picChg>
        <pc:picChg chg="del">
          <ac:chgData name="Miriam Gáliková" userId="S::500327@muni.cz::99922358-5cd6-45c1-8b23-803822d84918" providerId="AD" clId="Web-{DC6F7F28-D8F2-A4DC-BBE0-E0C229F14470}" dt="2021-11-25T16:06:43.166" v="347"/>
          <ac:picMkLst>
            <pc:docMk/>
            <pc:sldMk cId="3626012605" sldId="339"/>
            <ac:picMk id="10" creationId="{4CBD02DF-B547-4F58-9A4A-264D43057D7D}"/>
          </ac:picMkLst>
        </pc:picChg>
        <pc:picChg chg="mod">
          <ac:chgData name="Miriam Gáliková" userId="S::500327@muni.cz::99922358-5cd6-45c1-8b23-803822d84918" providerId="AD" clId="Web-{DC6F7F28-D8F2-A4DC-BBE0-E0C229F14470}" dt="2021-11-25T16:07:17.308" v="353" actId="1076"/>
          <ac:picMkLst>
            <pc:docMk/>
            <pc:sldMk cId="3626012605" sldId="339"/>
            <ac:picMk id="11" creationId="{0F752699-9993-42D5-A43E-3092328BFF3F}"/>
          </ac:picMkLst>
        </pc:picChg>
      </pc:sldChg>
      <pc:sldChg chg="modSp">
        <pc:chgData name="Miriam Gáliková" userId="S::500327@muni.cz::99922358-5cd6-45c1-8b23-803822d84918" providerId="AD" clId="Web-{DC6F7F28-D8F2-A4DC-BBE0-E0C229F14470}" dt="2021-11-25T15:53:52.090" v="312" actId="20577"/>
        <pc:sldMkLst>
          <pc:docMk/>
          <pc:sldMk cId="1831278214" sldId="341"/>
        </pc:sldMkLst>
        <pc:spChg chg="mod">
          <ac:chgData name="Miriam Gáliková" userId="S::500327@muni.cz::99922358-5cd6-45c1-8b23-803822d84918" providerId="AD" clId="Web-{DC6F7F28-D8F2-A4DC-BBE0-E0C229F14470}" dt="2021-11-25T15:53:52.090" v="312" actId="20577"/>
          <ac:spMkLst>
            <pc:docMk/>
            <pc:sldMk cId="1831278214" sldId="341"/>
            <ac:spMk id="5" creationId="{99EDFA17-1A61-4994-9890-4F5426A0E849}"/>
          </ac:spMkLst>
        </pc:spChg>
      </pc:sldChg>
      <pc:sldChg chg="modSp">
        <pc:chgData name="Miriam Gáliková" userId="S::500327@muni.cz::99922358-5cd6-45c1-8b23-803822d84918" providerId="AD" clId="Web-{DC6F7F28-D8F2-A4DC-BBE0-E0C229F14470}" dt="2021-11-25T15:54:22.639" v="323" actId="20577"/>
        <pc:sldMkLst>
          <pc:docMk/>
          <pc:sldMk cId="2252960211" sldId="342"/>
        </pc:sldMkLst>
        <pc:spChg chg="mod">
          <ac:chgData name="Miriam Gáliková" userId="S::500327@muni.cz::99922358-5cd6-45c1-8b23-803822d84918" providerId="AD" clId="Web-{DC6F7F28-D8F2-A4DC-BBE0-E0C229F14470}" dt="2021-11-25T15:54:22.639" v="323" actId="20577"/>
          <ac:spMkLst>
            <pc:docMk/>
            <pc:sldMk cId="2252960211" sldId="342"/>
            <ac:spMk id="5" creationId="{2EE55A05-A96B-4276-930B-7B2D0418CF0E}"/>
          </ac:spMkLst>
        </pc:spChg>
      </pc:sldChg>
      <pc:sldChg chg="modSp">
        <pc:chgData name="Miriam Gáliková" userId="S::500327@muni.cz::99922358-5cd6-45c1-8b23-803822d84918" providerId="AD" clId="Web-{DC6F7F28-D8F2-A4DC-BBE0-E0C229F14470}" dt="2021-11-25T15:56:05.098" v="336" actId="1076"/>
        <pc:sldMkLst>
          <pc:docMk/>
          <pc:sldMk cId="2158925531" sldId="343"/>
        </pc:sldMkLst>
        <pc:spChg chg="mod">
          <ac:chgData name="Miriam Gáliková" userId="S::500327@muni.cz::99922358-5cd6-45c1-8b23-803822d84918" providerId="AD" clId="Web-{DC6F7F28-D8F2-A4DC-BBE0-E0C229F14470}" dt="2021-11-25T15:55:47.800" v="334" actId="20577"/>
          <ac:spMkLst>
            <pc:docMk/>
            <pc:sldMk cId="2158925531" sldId="343"/>
            <ac:spMk id="5" creationId="{DD2B909C-8610-429F-834D-E73ED8A379CA}"/>
          </ac:spMkLst>
        </pc:spChg>
        <pc:picChg chg="mod">
          <ac:chgData name="Miriam Gáliková" userId="S::500327@muni.cz::99922358-5cd6-45c1-8b23-803822d84918" providerId="AD" clId="Web-{DC6F7F28-D8F2-A4DC-BBE0-E0C229F14470}" dt="2021-11-25T15:56:05.098" v="336" actId="1076"/>
          <ac:picMkLst>
            <pc:docMk/>
            <pc:sldMk cId="2158925531" sldId="343"/>
            <ac:picMk id="6" creationId="{D4ED1285-44D1-4015-95A1-3EAF4E70A5EC}"/>
          </ac:picMkLst>
        </pc:picChg>
      </pc:sldChg>
      <pc:sldChg chg="modSp">
        <pc:chgData name="Miriam Gáliková" userId="S::500327@muni.cz::99922358-5cd6-45c1-8b23-803822d84918" providerId="AD" clId="Web-{DC6F7F28-D8F2-A4DC-BBE0-E0C229F14470}" dt="2021-11-25T16:09:58.849" v="380" actId="20577"/>
        <pc:sldMkLst>
          <pc:docMk/>
          <pc:sldMk cId="1256891006" sldId="344"/>
        </pc:sldMkLst>
        <pc:spChg chg="mod">
          <ac:chgData name="Miriam Gáliková" userId="S::500327@muni.cz::99922358-5cd6-45c1-8b23-803822d84918" providerId="AD" clId="Web-{DC6F7F28-D8F2-A4DC-BBE0-E0C229F14470}" dt="2021-11-25T16:00:33.004" v="338" actId="20577"/>
          <ac:spMkLst>
            <pc:docMk/>
            <pc:sldMk cId="1256891006" sldId="344"/>
            <ac:spMk id="4" creationId="{7971A7F8-3572-46FF-AD08-702319F8C7E0}"/>
          </ac:spMkLst>
        </pc:spChg>
        <pc:spChg chg="mod">
          <ac:chgData name="Miriam Gáliková" userId="S::500327@muni.cz::99922358-5cd6-45c1-8b23-803822d84918" providerId="AD" clId="Web-{DC6F7F28-D8F2-A4DC-BBE0-E0C229F14470}" dt="2021-11-25T16:09:58.849" v="380" actId="20577"/>
          <ac:spMkLst>
            <pc:docMk/>
            <pc:sldMk cId="1256891006" sldId="344"/>
            <ac:spMk id="5" creationId="{6B7AC960-96DF-4F18-9316-01F770E43720}"/>
          </ac:spMkLst>
        </pc:spChg>
      </pc:sldChg>
      <pc:sldChg chg="modNotes">
        <pc:chgData name="Miriam Gáliková" userId="S::500327@muni.cz::99922358-5cd6-45c1-8b23-803822d84918" providerId="AD" clId="Web-{DC6F7F28-D8F2-A4DC-BBE0-E0C229F14470}" dt="2021-11-25T15:48:10.461" v="228"/>
        <pc:sldMkLst>
          <pc:docMk/>
          <pc:sldMk cId="3800166280" sldId="345"/>
        </pc:sldMkLst>
      </pc:sldChg>
      <pc:sldChg chg="modSp">
        <pc:chgData name="Miriam Gáliková" userId="S::500327@muni.cz::99922358-5cd6-45c1-8b23-803822d84918" providerId="AD" clId="Web-{DC6F7F28-D8F2-A4DC-BBE0-E0C229F14470}" dt="2021-11-25T15:26:17.276" v="15" actId="20577"/>
        <pc:sldMkLst>
          <pc:docMk/>
          <pc:sldMk cId="1797216463" sldId="346"/>
        </pc:sldMkLst>
        <pc:spChg chg="mod">
          <ac:chgData name="Miriam Gáliková" userId="S::500327@muni.cz::99922358-5cd6-45c1-8b23-803822d84918" providerId="AD" clId="Web-{DC6F7F28-D8F2-A4DC-BBE0-E0C229F14470}" dt="2021-11-25T15:26:17.276" v="15" actId="20577"/>
          <ac:spMkLst>
            <pc:docMk/>
            <pc:sldMk cId="1797216463" sldId="346"/>
            <ac:spMk id="5" creationId="{61433643-E93A-482C-8567-DEC12198EF56}"/>
          </ac:spMkLst>
        </pc:spChg>
      </pc:sldChg>
      <pc:sldChg chg="addSp delSp modSp del mod modClrScheme chgLayout">
        <pc:chgData name="Miriam Gáliková" userId="S::500327@muni.cz::99922358-5cd6-45c1-8b23-803822d84918" providerId="AD" clId="Web-{DC6F7F28-D8F2-A4DC-BBE0-E0C229F14470}" dt="2021-11-25T15:31:31.544" v="43"/>
        <pc:sldMkLst>
          <pc:docMk/>
          <pc:sldMk cId="3795666530" sldId="347"/>
        </pc:sldMkLst>
        <pc:spChg chg="mod">
          <ac:chgData name="Miriam Gáliková" userId="S::500327@muni.cz::99922358-5cd6-45c1-8b23-803822d84918" providerId="AD" clId="Web-{DC6F7F28-D8F2-A4DC-BBE0-E0C229F14470}" dt="2021-11-25T15:30:09.852" v="32"/>
          <ac:spMkLst>
            <pc:docMk/>
            <pc:sldMk cId="3795666530" sldId="347"/>
            <ac:spMk id="2" creationId="{2EDEA4B8-7B70-4BD9-AAA4-C7D9FEE83D04}"/>
          </ac:spMkLst>
        </pc:spChg>
        <pc:spChg chg="mod">
          <ac:chgData name="Miriam Gáliková" userId="S::500327@muni.cz::99922358-5cd6-45c1-8b23-803822d84918" providerId="AD" clId="Web-{DC6F7F28-D8F2-A4DC-BBE0-E0C229F14470}" dt="2021-11-25T15:30:09.852" v="32"/>
          <ac:spMkLst>
            <pc:docMk/>
            <pc:sldMk cId="3795666530" sldId="347"/>
            <ac:spMk id="3" creationId="{D85E2666-9112-47D1-9373-74D573393E2C}"/>
          </ac:spMkLst>
        </pc:spChg>
        <pc:spChg chg="mod">
          <ac:chgData name="Miriam Gáliková" userId="S::500327@muni.cz::99922358-5cd6-45c1-8b23-803822d84918" providerId="AD" clId="Web-{DC6F7F28-D8F2-A4DC-BBE0-E0C229F14470}" dt="2021-11-25T15:30:09.852" v="32"/>
          <ac:spMkLst>
            <pc:docMk/>
            <pc:sldMk cId="3795666530" sldId="347"/>
            <ac:spMk id="4" creationId="{E28C810A-B402-4772-B25E-4CFB989A36C0}"/>
          </ac:spMkLst>
        </pc:spChg>
        <pc:spChg chg="del mod">
          <ac:chgData name="Miriam Gáliková" userId="S::500327@muni.cz::99922358-5cd6-45c1-8b23-803822d84918" providerId="AD" clId="Web-{DC6F7F28-D8F2-A4DC-BBE0-E0C229F14470}" dt="2021-11-25T15:29:49.366" v="30"/>
          <ac:spMkLst>
            <pc:docMk/>
            <pc:sldMk cId="3795666530" sldId="347"/>
            <ac:spMk id="5" creationId="{983BCF4F-5223-49FB-82CD-6BA2E9C08FDE}"/>
          </ac:spMkLst>
        </pc:spChg>
        <pc:spChg chg="add mod">
          <ac:chgData name="Miriam Gáliková" userId="S::500327@muni.cz::99922358-5cd6-45c1-8b23-803822d84918" providerId="AD" clId="Web-{DC6F7F28-D8F2-A4DC-BBE0-E0C229F14470}" dt="2021-11-25T15:31:17.559" v="40" actId="20577"/>
          <ac:spMkLst>
            <pc:docMk/>
            <pc:sldMk cId="3795666530" sldId="347"/>
            <ac:spMk id="7" creationId="{30D3668C-6076-468E-9E49-24CF64631917}"/>
          </ac:spMkLst>
        </pc:spChg>
        <pc:spChg chg="add del mod">
          <ac:chgData name="Miriam Gáliková" userId="S::500327@muni.cz::99922358-5cd6-45c1-8b23-803822d84918" providerId="AD" clId="Web-{DC6F7F28-D8F2-A4DC-BBE0-E0C229F14470}" dt="2021-11-25T15:30:09.852" v="32"/>
          <ac:spMkLst>
            <pc:docMk/>
            <pc:sldMk cId="3795666530" sldId="347"/>
            <ac:spMk id="11" creationId="{C27B3EE8-2B65-49F1-BDBF-13C47E2686E6}"/>
          </ac:spMkLst>
        </pc:spChg>
        <pc:picChg chg="add mod ord">
          <ac:chgData name="Miriam Gáliková" userId="S::500327@muni.cz::99922358-5cd6-45c1-8b23-803822d84918" providerId="AD" clId="Web-{DC6F7F28-D8F2-A4DC-BBE0-E0C229F14470}" dt="2021-11-25T15:30:14.243" v="33" actId="14100"/>
          <ac:picMkLst>
            <pc:docMk/>
            <pc:sldMk cId="3795666530" sldId="347"/>
            <ac:picMk id="6" creationId="{48E37518-925D-4C2C-B185-BBF1E7F32DBB}"/>
          </ac:picMkLst>
        </pc:picChg>
      </pc:sldChg>
      <pc:sldChg chg="modSp">
        <pc:chgData name="Miriam Gáliková" userId="S::500327@muni.cz::99922358-5cd6-45c1-8b23-803822d84918" providerId="AD" clId="Web-{DC6F7F28-D8F2-A4DC-BBE0-E0C229F14470}" dt="2021-11-25T15:53:56.918" v="314" actId="20577"/>
        <pc:sldMkLst>
          <pc:docMk/>
          <pc:sldMk cId="2767275142" sldId="348"/>
        </pc:sldMkLst>
        <pc:spChg chg="mod">
          <ac:chgData name="Miriam Gáliková" userId="S::500327@muni.cz::99922358-5cd6-45c1-8b23-803822d84918" providerId="AD" clId="Web-{DC6F7F28-D8F2-A4DC-BBE0-E0C229F14470}" dt="2021-11-25T15:53:56.918" v="314" actId="20577"/>
          <ac:spMkLst>
            <pc:docMk/>
            <pc:sldMk cId="2767275142" sldId="348"/>
            <ac:spMk id="5" creationId="{DEBAE95D-403A-4F0B-9BD0-46D614C781F6}"/>
          </ac:spMkLst>
        </pc:spChg>
      </pc:sldChg>
      <pc:sldChg chg="modSp">
        <pc:chgData name="Miriam Gáliková" userId="S::500327@muni.cz::99922358-5cd6-45c1-8b23-803822d84918" providerId="AD" clId="Web-{DC6F7F28-D8F2-A4DC-BBE0-E0C229F14470}" dt="2021-11-25T15:26:26.808" v="17" actId="20577"/>
        <pc:sldMkLst>
          <pc:docMk/>
          <pc:sldMk cId="1353834" sldId="349"/>
        </pc:sldMkLst>
        <pc:spChg chg="mod">
          <ac:chgData name="Miriam Gáliková" userId="S::500327@muni.cz::99922358-5cd6-45c1-8b23-803822d84918" providerId="AD" clId="Web-{DC6F7F28-D8F2-A4DC-BBE0-E0C229F14470}" dt="2021-11-25T15:26:26.808" v="17" actId="20577"/>
          <ac:spMkLst>
            <pc:docMk/>
            <pc:sldMk cId="1353834" sldId="349"/>
            <ac:spMk id="5" creationId="{BF51B469-7F2B-4454-B6D8-54A7E64E50E2}"/>
          </ac:spMkLst>
        </pc:spChg>
      </pc:sldChg>
      <pc:sldChg chg="modSp">
        <pc:chgData name="Miriam Gáliková" userId="S::500327@muni.cz::99922358-5cd6-45c1-8b23-803822d84918" providerId="AD" clId="Web-{DC6F7F28-D8F2-A4DC-BBE0-E0C229F14470}" dt="2021-11-25T15:26:43.934" v="28" actId="20577"/>
        <pc:sldMkLst>
          <pc:docMk/>
          <pc:sldMk cId="846430507" sldId="350"/>
        </pc:sldMkLst>
        <pc:spChg chg="mod">
          <ac:chgData name="Miriam Gáliková" userId="S::500327@muni.cz::99922358-5cd6-45c1-8b23-803822d84918" providerId="AD" clId="Web-{DC6F7F28-D8F2-A4DC-BBE0-E0C229F14470}" dt="2021-11-25T15:26:43.934" v="28" actId="20577"/>
          <ac:spMkLst>
            <pc:docMk/>
            <pc:sldMk cId="846430507" sldId="350"/>
            <ac:spMk id="5" creationId="{56FCA37A-6E60-4AAE-AE5F-611390CE2450}"/>
          </ac:spMkLst>
        </pc:spChg>
      </pc:sldChg>
      <pc:sldChg chg="modNotes">
        <pc:chgData name="Miriam Gáliková" userId="S::500327@muni.cz::99922358-5cd6-45c1-8b23-803822d84918" providerId="AD" clId="Web-{DC6F7F28-D8F2-A4DC-BBE0-E0C229F14470}" dt="2021-11-25T15:53:22.760" v="302"/>
        <pc:sldMkLst>
          <pc:docMk/>
          <pc:sldMk cId="4097555571" sldId="354"/>
        </pc:sldMkLst>
      </pc:sldChg>
      <pc:sldChg chg="del">
        <pc:chgData name="Miriam Gáliková" userId="S::500327@muni.cz::99922358-5cd6-45c1-8b23-803822d84918" providerId="AD" clId="Web-{DC6F7F28-D8F2-A4DC-BBE0-E0C229F14470}" dt="2021-11-25T16:03:31.936" v="346"/>
        <pc:sldMkLst>
          <pc:docMk/>
          <pc:sldMk cId="3954743449" sldId="355"/>
        </pc:sldMkLst>
      </pc:sldChg>
      <pc:sldChg chg="del">
        <pc:chgData name="Miriam Gáliková" userId="S::500327@muni.cz::99922358-5cd6-45c1-8b23-803822d84918" providerId="AD" clId="Web-{DC6F7F28-D8F2-A4DC-BBE0-E0C229F14470}" dt="2021-11-25T15:21:02.633" v="3"/>
        <pc:sldMkLst>
          <pc:docMk/>
          <pc:sldMk cId="4292417584" sldId="359"/>
        </pc:sldMkLst>
      </pc:sldChg>
      <pc:sldChg chg="modSp new">
        <pc:chgData name="Miriam Gáliková" userId="S::500327@muni.cz::99922358-5cd6-45c1-8b23-803822d84918" providerId="AD" clId="Web-{DC6F7F28-D8F2-A4DC-BBE0-E0C229F14470}" dt="2021-11-25T16:00:35.707" v="339" actId="20577"/>
        <pc:sldMkLst>
          <pc:docMk/>
          <pc:sldMk cId="2105071045" sldId="372"/>
        </pc:sldMkLst>
        <pc:spChg chg="mod">
          <ac:chgData name="Miriam Gáliková" userId="S::500327@muni.cz::99922358-5cd6-45c1-8b23-803822d84918" providerId="AD" clId="Web-{DC6F7F28-D8F2-A4DC-BBE0-E0C229F14470}" dt="2021-11-25T16:00:35.707" v="339" actId="20577"/>
          <ac:spMkLst>
            <pc:docMk/>
            <pc:sldMk cId="2105071045" sldId="372"/>
            <ac:spMk id="4" creationId="{BD372B55-14DA-43B0-8A32-F13D5C9B1A3C}"/>
          </ac:spMkLst>
        </pc:spChg>
      </pc:sldChg>
      <pc:sldChg chg="add replId">
        <pc:chgData name="Miriam Gáliková" userId="S::500327@muni.cz::99922358-5cd6-45c1-8b23-803822d84918" providerId="AD" clId="Web-{DC6F7F28-D8F2-A4DC-BBE0-E0C229F14470}" dt="2021-11-25T15:20:56.820" v="2"/>
        <pc:sldMkLst>
          <pc:docMk/>
          <pc:sldMk cId="2884820705" sldId="373"/>
        </pc:sldMkLst>
      </pc:sldChg>
      <pc:sldChg chg="addSp modSp new modNotes">
        <pc:chgData name="Miriam Gáliková" userId="S::500327@muni.cz::99922358-5cd6-45c1-8b23-803822d84918" providerId="AD" clId="Web-{DC6F7F28-D8F2-A4DC-BBE0-E0C229F14470}" dt="2021-11-25T16:00:48.161" v="342" actId="20577"/>
        <pc:sldMkLst>
          <pc:docMk/>
          <pc:sldMk cId="3412168967" sldId="374"/>
        </pc:sldMkLst>
        <pc:spChg chg="mod">
          <ac:chgData name="Miriam Gáliková" userId="S::500327@muni.cz::99922358-5cd6-45c1-8b23-803822d84918" providerId="AD" clId="Web-{DC6F7F28-D8F2-A4DC-BBE0-E0C229F14470}" dt="2021-11-25T15:31:27.825" v="42" actId="20577"/>
          <ac:spMkLst>
            <pc:docMk/>
            <pc:sldMk cId="3412168967" sldId="374"/>
            <ac:spMk id="4" creationId="{69EFCD8F-C647-44B8-88B0-B720C4D9A300}"/>
          </ac:spMkLst>
        </pc:spChg>
        <pc:spChg chg="mod">
          <ac:chgData name="Miriam Gáliková" userId="S::500327@muni.cz::99922358-5cd6-45c1-8b23-803822d84918" providerId="AD" clId="Web-{DC6F7F28-D8F2-A4DC-BBE0-E0C229F14470}" dt="2021-11-25T16:00:48.161" v="342" actId="20577"/>
          <ac:spMkLst>
            <pc:docMk/>
            <pc:sldMk cId="3412168967" sldId="374"/>
            <ac:spMk id="5" creationId="{680BA360-32B2-43B0-92DE-2D158D67E394}"/>
          </ac:spMkLst>
        </pc:spChg>
        <pc:picChg chg="add mod">
          <ac:chgData name="Miriam Gáliková" userId="S::500327@muni.cz::99922358-5cd6-45c1-8b23-803822d84918" providerId="AD" clId="Web-{DC6F7F28-D8F2-A4DC-BBE0-E0C229F14470}" dt="2021-11-25T15:39:40.057" v="148" actId="1076"/>
          <ac:picMkLst>
            <pc:docMk/>
            <pc:sldMk cId="3412168967" sldId="374"/>
            <ac:picMk id="6" creationId="{D023D384-3235-4A5A-8BB6-1F732D54345E}"/>
          </ac:picMkLst>
        </pc:picChg>
      </pc:sldChg>
    </pc:docChg>
  </pc:docChgLst>
  <pc:docChgLst>
    <pc:chgData name="Petra Mikulová" userId="S::243499@muni.cz::5738a653-2155-4a10-8446-8d83121cde5e" providerId="AD" clId="Web-{6F7E1FC9-C15E-FF0E-83E6-9964AAA894B2}"/>
    <pc:docChg chg="addSld delSld modSld">
      <pc:chgData name="Petra Mikulová" userId="S::243499@muni.cz::5738a653-2155-4a10-8446-8d83121cde5e" providerId="AD" clId="Web-{6F7E1FC9-C15E-FF0E-83E6-9964AAA894B2}" dt="2021-10-17T21:50:34.765" v="1056"/>
      <pc:docMkLst>
        <pc:docMk/>
      </pc:docMkLst>
      <pc:sldChg chg="modNotes">
        <pc:chgData name="Petra Mikulová" userId="S::243499@muni.cz::5738a653-2155-4a10-8446-8d83121cde5e" providerId="AD" clId="Web-{6F7E1FC9-C15E-FF0E-83E6-9964AAA894B2}" dt="2021-10-17T19:01:29.438" v="318"/>
        <pc:sldMkLst>
          <pc:docMk/>
          <pc:sldMk cId="162782538" sldId="263"/>
        </pc:sldMkLst>
      </pc:sldChg>
      <pc:sldChg chg="modNotes">
        <pc:chgData name="Petra Mikulová" userId="S::243499@muni.cz::5738a653-2155-4a10-8446-8d83121cde5e" providerId="AD" clId="Web-{6F7E1FC9-C15E-FF0E-83E6-9964AAA894B2}" dt="2021-10-17T21:26:14.967" v="773"/>
        <pc:sldMkLst>
          <pc:docMk/>
          <pc:sldMk cId="1433616711" sldId="264"/>
        </pc:sldMkLst>
      </pc:sldChg>
      <pc:sldChg chg="modNotes">
        <pc:chgData name="Petra Mikulová" userId="S::243499@muni.cz::5738a653-2155-4a10-8446-8d83121cde5e" providerId="AD" clId="Web-{6F7E1FC9-C15E-FF0E-83E6-9964AAA894B2}" dt="2021-10-17T21:27:06.171" v="821"/>
        <pc:sldMkLst>
          <pc:docMk/>
          <pc:sldMk cId="1267606127" sldId="265"/>
        </pc:sldMkLst>
      </pc:sldChg>
      <pc:sldChg chg="modNotes">
        <pc:chgData name="Petra Mikulová" userId="S::243499@muni.cz::5738a653-2155-4a10-8446-8d83121cde5e" providerId="AD" clId="Web-{6F7E1FC9-C15E-FF0E-83E6-9964AAA894B2}" dt="2021-10-17T19:03:02.753" v="420"/>
        <pc:sldMkLst>
          <pc:docMk/>
          <pc:sldMk cId="3377623382" sldId="289"/>
        </pc:sldMkLst>
      </pc:sldChg>
      <pc:sldChg chg="modNotes">
        <pc:chgData name="Petra Mikulová" userId="S::243499@muni.cz::5738a653-2155-4a10-8446-8d83121cde5e" providerId="AD" clId="Web-{6F7E1FC9-C15E-FF0E-83E6-9964AAA894B2}" dt="2021-10-17T19:14:41.146" v="460"/>
        <pc:sldMkLst>
          <pc:docMk/>
          <pc:sldMk cId="1595936521" sldId="290"/>
        </pc:sldMkLst>
      </pc:sldChg>
      <pc:sldChg chg="delCm modNotes">
        <pc:chgData name="Petra Mikulová" userId="S::243499@muni.cz::5738a653-2155-4a10-8446-8d83121cde5e" providerId="AD" clId="Web-{6F7E1FC9-C15E-FF0E-83E6-9964AAA894B2}" dt="2021-10-17T19:21:37.766" v="601"/>
        <pc:sldMkLst>
          <pc:docMk/>
          <pc:sldMk cId="4262620112" sldId="291"/>
        </pc:sldMkLst>
      </pc:sldChg>
      <pc:sldChg chg="modNotes">
        <pc:chgData name="Petra Mikulová" userId="S::243499@muni.cz::5738a653-2155-4a10-8446-8d83121cde5e" providerId="AD" clId="Web-{6F7E1FC9-C15E-FF0E-83E6-9964AAA894B2}" dt="2021-10-17T21:17:31.829" v="661"/>
        <pc:sldMkLst>
          <pc:docMk/>
          <pc:sldMk cId="3459211634" sldId="292"/>
        </pc:sldMkLst>
      </pc:sldChg>
      <pc:sldChg chg="modNotes">
        <pc:chgData name="Petra Mikulová" userId="S::243499@muni.cz::5738a653-2155-4a10-8446-8d83121cde5e" providerId="AD" clId="Web-{6F7E1FC9-C15E-FF0E-83E6-9964AAA894B2}" dt="2021-10-17T21:21:34.397" v="693"/>
        <pc:sldMkLst>
          <pc:docMk/>
          <pc:sldMk cId="280452935" sldId="293"/>
        </pc:sldMkLst>
      </pc:sldChg>
      <pc:sldChg chg="delCm modNotes">
        <pc:chgData name="Petra Mikulová" userId="S::243499@muni.cz::5738a653-2155-4a10-8446-8d83121cde5e" providerId="AD" clId="Web-{6F7E1FC9-C15E-FF0E-83E6-9964AAA894B2}" dt="2021-10-17T21:20:58.225" v="676"/>
        <pc:sldMkLst>
          <pc:docMk/>
          <pc:sldMk cId="20646533" sldId="294"/>
        </pc:sldMkLst>
      </pc:sldChg>
      <pc:sldChg chg="modNotes">
        <pc:chgData name="Petra Mikulová" userId="S::243499@muni.cz::5738a653-2155-4a10-8446-8d83121cde5e" providerId="AD" clId="Web-{6F7E1FC9-C15E-FF0E-83E6-9964AAA894B2}" dt="2021-10-17T21:23:52.698" v="707"/>
        <pc:sldMkLst>
          <pc:docMk/>
          <pc:sldMk cId="2577496752" sldId="296"/>
        </pc:sldMkLst>
      </pc:sldChg>
      <pc:sldChg chg="delCm modNotes">
        <pc:chgData name="Petra Mikulová" userId="S::243499@muni.cz::5738a653-2155-4a10-8446-8d83121cde5e" providerId="AD" clId="Web-{6F7E1FC9-C15E-FF0E-83E6-9964AAA894B2}" dt="2021-10-17T21:28:18.907" v="852"/>
        <pc:sldMkLst>
          <pc:docMk/>
          <pc:sldMk cId="298677891" sldId="297"/>
        </pc:sldMkLst>
      </pc:sldChg>
      <pc:sldChg chg="delCm modNotes">
        <pc:chgData name="Petra Mikulová" userId="S::243499@muni.cz::5738a653-2155-4a10-8446-8d83121cde5e" providerId="AD" clId="Web-{6F7E1FC9-C15E-FF0E-83E6-9964AAA894B2}" dt="2021-10-17T21:36:14.830" v="886"/>
        <pc:sldMkLst>
          <pc:docMk/>
          <pc:sldMk cId="3691558584" sldId="298"/>
        </pc:sldMkLst>
      </pc:sldChg>
      <pc:sldChg chg="modNotes">
        <pc:chgData name="Petra Mikulová" userId="S::243499@muni.cz::5738a653-2155-4a10-8446-8d83121cde5e" providerId="AD" clId="Web-{6F7E1FC9-C15E-FF0E-83E6-9964AAA894B2}" dt="2021-10-17T21:31:55.413" v="859"/>
        <pc:sldMkLst>
          <pc:docMk/>
          <pc:sldMk cId="3985810982" sldId="299"/>
        </pc:sldMkLst>
      </pc:sldChg>
      <pc:sldChg chg="modNotes">
        <pc:chgData name="Petra Mikulová" userId="S::243499@muni.cz::5738a653-2155-4a10-8446-8d83121cde5e" providerId="AD" clId="Web-{6F7E1FC9-C15E-FF0E-83E6-9964AAA894B2}" dt="2021-10-17T21:33:14.962" v="867"/>
        <pc:sldMkLst>
          <pc:docMk/>
          <pc:sldMk cId="531274360" sldId="300"/>
        </pc:sldMkLst>
      </pc:sldChg>
      <pc:sldChg chg="addSp modSp delCm modNotes">
        <pc:chgData name="Petra Mikulová" userId="S::243499@muni.cz::5738a653-2155-4a10-8446-8d83121cde5e" providerId="AD" clId="Web-{6F7E1FC9-C15E-FF0E-83E6-9964AAA894B2}" dt="2021-10-17T21:38:50.057" v="915" actId="1076"/>
        <pc:sldMkLst>
          <pc:docMk/>
          <pc:sldMk cId="110177857" sldId="301"/>
        </pc:sldMkLst>
        <pc:spChg chg="mod">
          <ac:chgData name="Petra Mikulová" userId="S::243499@muni.cz::5738a653-2155-4a10-8446-8d83121cde5e" providerId="AD" clId="Web-{6F7E1FC9-C15E-FF0E-83E6-9964AAA894B2}" dt="2021-10-17T21:38:38.651" v="912" actId="14100"/>
          <ac:spMkLst>
            <pc:docMk/>
            <pc:sldMk cId="110177857" sldId="301"/>
            <ac:spMk id="3" creationId="{4C8F2744-D1A6-48F6-B7FC-E018F16D1CDA}"/>
          </ac:spMkLst>
        </pc:spChg>
        <pc:spChg chg="add mod">
          <ac:chgData name="Petra Mikulová" userId="S::243499@muni.cz::5738a653-2155-4a10-8446-8d83121cde5e" providerId="AD" clId="Web-{6F7E1FC9-C15E-FF0E-83E6-9964AAA894B2}" dt="2021-10-17T21:38:50.057" v="915" actId="1076"/>
          <ac:spMkLst>
            <pc:docMk/>
            <pc:sldMk cId="110177857" sldId="301"/>
            <ac:spMk id="4" creationId="{8B94DB44-B4BF-44F0-B3D9-999D3DF5E1F0}"/>
          </ac:spMkLst>
        </pc:spChg>
      </pc:sldChg>
      <pc:sldChg chg="modSp modNotes">
        <pc:chgData name="Petra Mikulová" userId="S::243499@muni.cz::5738a653-2155-4a10-8446-8d83121cde5e" providerId="AD" clId="Web-{6F7E1FC9-C15E-FF0E-83E6-9964AAA894B2}" dt="2021-10-17T21:48:13.243" v="1008"/>
        <pc:sldMkLst>
          <pc:docMk/>
          <pc:sldMk cId="97539555" sldId="304"/>
        </pc:sldMkLst>
        <pc:spChg chg="mod">
          <ac:chgData name="Petra Mikulová" userId="S::243499@muni.cz::5738a653-2155-4a10-8446-8d83121cde5e" providerId="AD" clId="Web-{6F7E1FC9-C15E-FF0E-83E6-9964AAA894B2}" dt="2021-10-17T21:47:54.899" v="1006" actId="14100"/>
          <ac:spMkLst>
            <pc:docMk/>
            <pc:sldMk cId="97539555" sldId="304"/>
            <ac:spMk id="3" creationId="{4C8F2744-D1A6-48F6-B7FC-E018F16D1CDA}"/>
          </ac:spMkLst>
        </pc:spChg>
        <pc:spChg chg="mod">
          <ac:chgData name="Petra Mikulová" userId="S::243499@muni.cz::5738a653-2155-4a10-8446-8d83121cde5e" providerId="AD" clId="Web-{6F7E1FC9-C15E-FF0E-83E6-9964AAA894B2}" dt="2021-10-17T21:48:02.446" v="1007" actId="14100"/>
          <ac:spMkLst>
            <pc:docMk/>
            <pc:sldMk cId="97539555" sldId="304"/>
            <ac:spMk id="5" creationId="{482A5D25-4081-43A9-8A8D-9EF6D1ABDB10}"/>
          </ac:spMkLst>
        </pc:spChg>
      </pc:sldChg>
      <pc:sldChg chg="delCm modNotes">
        <pc:chgData name="Petra Mikulová" userId="S::243499@muni.cz::5738a653-2155-4a10-8446-8d83121cde5e" providerId="AD" clId="Web-{6F7E1FC9-C15E-FF0E-83E6-9964AAA894B2}" dt="2021-10-17T21:46:33.913" v="992"/>
        <pc:sldMkLst>
          <pc:docMk/>
          <pc:sldMk cId="2511298250" sldId="305"/>
        </pc:sldMkLst>
      </pc:sldChg>
      <pc:sldChg chg="delCm modNotes">
        <pc:chgData name="Petra Mikulová" userId="S::243499@muni.cz::5738a653-2155-4a10-8446-8d83121cde5e" providerId="AD" clId="Web-{6F7E1FC9-C15E-FF0E-83E6-9964AAA894B2}" dt="2021-10-17T21:37:06.696" v="894"/>
        <pc:sldMkLst>
          <pc:docMk/>
          <pc:sldMk cId="1590416323" sldId="306"/>
        </pc:sldMkLst>
      </pc:sldChg>
      <pc:sldChg chg="modSp">
        <pc:chgData name="Petra Mikulová" userId="S::243499@muni.cz::5738a653-2155-4a10-8446-8d83121cde5e" providerId="AD" clId="Web-{6F7E1FC9-C15E-FF0E-83E6-9964AAA894B2}" dt="2021-10-17T21:41:12.499" v="927" actId="20577"/>
        <pc:sldMkLst>
          <pc:docMk/>
          <pc:sldMk cId="3290217697" sldId="312"/>
        </pc:sldMkLst>
        <pc:spChg chg="mod">
          <ac:chgData name="Petra Mikulová" userId="S::243499@muni.cz::5738a653-2155-4a10-8446-8d83121cde5e" providerId="AD" clId="Web-{6F7E1FC9-C15E-FF0E-83E6-9964AAA894B2}" dt="2021-10-17T21:41:12.499" v="927" actId="20577"/>
          <ac:spMkLst>
            <pc:docMk/>
            <pc:sldMk cId="3290217697" sldId="312"/>
            <ac:spMk id="5" creationId="{16BCACA1-8877-B743-8B57-682579B96116}"/>
          </ac:spMkLst>
        </pc:spChg>
      </pc:sldChg>
      <pc:sldChg chg="modNotes">
        <pc:chgData name="Petra Mikulová" userId="S::243499@muni.cz::5738a653-2155-4a10-8446-8d83121cde5e" providerId="AD" clId="Web-{6F7E1FC9-C15E-FF0E-83E6-9964AAA894B2}" dt="2021-10-17T18:51:44.374" v="68"/>
        <pc:sldMkLst>
          <pc:docMk/>
          <pc:sldMk cId="3851677961" sldId="313"/>
        </pc:sldMkLst>
      </pc:sldChg>
      <pc:sldChg chg="modSp">
        <pc:chgData name="Petra Mikulová" userId="S::243499@muni.cz::5738a653-2155-4a10-8446-8d83121cde5e" providerId="AD" clId="Web-{6F7E1FC9-C15E-FF0E-83E6-9964AAA894B2}" dt="2021-10-17T18:50:08.478" v="4" actId="20577"/>
        <pc:sldMkLst>
          <pc:docMk/>
          <pc:sldMk cId="2475548760" sldId="316"/>
        </pc:sldMkLst>
        <pc:spChg chg="mod">
          <ac:chgData name="Petra Mikulová" userId="S::243499@muni.cz::5738a653-2155-4a10-8446-8d83121cde5e" providerId="AD" clId="Web-{6F7E1FC9-C15E-FF0E-83E6-9964AAA894B2}" dt="2021-10-17T18:50:08.478" v="4" actId="20577"/>
          <ac:spMkLst>
            <pc:docMk/>
            <pc:sldMk cId="2475548760" sldId="316"/>
            <ac:spMk id="5" creationId="{7B63D235-D7F5-44C4-81A7-D9A38FC895FB}"/>
          </ac:spMkLst>
        </pc:spChg>
      </pc:sldChg>
      <pc:sldChg chg="modSp">
        <pc:chgData name="Petra Mikulová" userId="S::243499@muni.cz::5738a653-2155-4a10-8446-8d83121cde5e" providerId="AD" clId="Web-{6F7E1FC9-C15E-FF0E-83E6-9964AAA894B2}" dt="2021-10-17T18:50:32.135" v="11" actId="20577"/>
        <pc:sldMkLst>
          <pc:docMk/>
          <pc:sldMk cId="3232359704" sldId="317"/>
        </pc:sldMkLst>
        <pc:spChg chg="mod">
          <ac:chgData name="Petra Mikulová" userId="S::243499@muni.cz::5738a653-2155-4a10-8446-8d83121cde5e" providerId="AD" clId="Web-{6F7E1FC9-C15E-FF0E-83E6-9964AAA894B2}" dt="2021-10-17T18:50:32.135" v="11" actId="20577"/>
          <ac:spMkLst>
            <pc:docMk/>
            <pc:sldMk cId="3232359704" sldId="317"/>
            <ac:spMk id="5" creationId="{7B63D235-D7F5-44C4-81A7-D9A38FC895FB}"/>
          </ac:spMkLst>
        </pc:spChg>
      </pc:sldChg>
      <pc:sldChg chg="modNotes">
        <pc:chgData name="Petra Mikulová" userId="S::243499@muni.cz::5738a653-2155-4a10-8446-8d83121cde5e" providerId="AD" clId="Web-{6F7E1FC9-C15E-FF0E-83E6-9964AAA894B2}" dt="2021-10-17T18:58:32.353" v="187"/>
        <pc:sldMkLst>
          <pc:docMk/>
          <pc:sldMk cId="2387812103" sldId="318"/>
        </pc:sldMkLst>
      </pc:sldChg>
      <pc:sldChg chg="modNotes">
        <pc:chgData name="Petra Mikulová" userId="S::243499@muni.cz::5738a653-2155-4a10-8446-8d83121cde5e" providerId="AD" clId="Web-{6F7E1FC9-C15E-FF0E-83E6-9964AAA894B2}" dt="2021-10-17T21:30:35.630" v="854"/>
        <pc:sldMkLst>
          <pc:docMk/>
          <pc:sldMk cId="2166248878" sldId="319"/>
        </pc:sldMkLst>
      </pc:sldChg>
      <pc:sldChg chg="modSp delCm modNotes">
        <pc:chgData name="Petra Mikulová" userId="S::243499@muni.cz::5738a653-2155-4a10-8446-8d83121cde5e" providerId="AD" clId="Web-{6F7E1FC9-C15E-FF0E-83E6-9964AAA894B2}" dt="2021-10-17T21:50:34.765" v="1056"/>
        <pc:sldMkLst>
          <pc:docMk/>
          <pc:sldMk cId="1733555817" sldId="323"/>
        </pc:sldMkLst>
        <pc:spChg chg="mod">
          <ac:chgData name="Petra Mikulová" userId="S::243499@muni.cz::5738a653-2155-4a10-8446-8d83121cde5e" providerId="AD" clId="Web-{6F7E1FC9-C15E-FF0E-83E6-9964AAA894B2}" dt="2021-10-17T21:49:29.122" v="1041" actId="1076"/>
          <ac:spMkLst>
            <pc:docMk/>
            <pc:sldMk cId="1733555817" sldId="323"/>
            <ac:spMk id="3" creationId="{4C8F2744-D1A6-48F6-B7FC-E018F16D1CDA}"/>
          </ac:spMkLst>
        </pc:spChg>
      </pc:sldChg>
      <pc:sldChg chg="del">
        <pc:chgData name="Petra Mikulová" userId="S::243499@muni.cz::5738a653-2155-4a10-8446-8d83121cde5e" providerId="AD" clId="Web-{6F7E1FC9-C15E-FF0E-83E6-9964AAA894B2}" dt="2021-10-17T21:29:06.205" v="853"/>
        <pc:sldMkLst>
          <pc:docMk/>
          <pc:sldMk cId="1458362289" sldId="325"/>
        </pc:sldMkLst>
      </pc:sldChg>
      <pc:sldChg chg="modNotes">
        <pc:chgData name="Petra Mikulová" userId="S::243499@muni.cz::5738a653-2155-4a10-8446-8d83121cde5e" providerId="AD" clId="Web-{6F7E1FC9-C15E-FF0E-83E6-9964AAA894B2}" dt="2021-10-17T21:26:44.811" v="792"/>
        <pc:sldMkLst>
          <pc:docMk/>
          <pc:sldMk cId="3671977694" sldId="326"/>
        </pc:sldMkLst>
      </pc:sldChg>
      <pc:sldChg chg="addSp delSp modSp new modNotes">
        <pc:chgData name="Petra Mikulová" userId="S::243499@muni.cz::5738a653-2155-4a10-8446-8d83121cde5e" providerId="AD" clId="Web-{6F7E1FC9-C15E-FF0E-83E6-9964AAA894B2}" dt="2021-10-17T21:20:49.662" v="675"/>
        <pc:sldMkLst>
          <pc:docMk/>
          <pc:sldMk cId="2960946931" sldId="331"/>
        </pc:sldMkLst>
        <pc:spChg chg="del mod">
          <ac:chgData name="Petra Mikulová" userId="S::243499@muni.cz::5738a653-2155-4a10-8446-8d83121cde5e" providerId="AD" clId="Web-{6F7E1FC9-C15E-FF0E-83E6-9964AAA894B2}" dt="2021-10-17T21:19:30.785" v="665"/>
          <ac:spMkLst>
            <pc:docMk/>
            <pc:sldMk cId="2960946931" sldId="331"/>
            <ac:spMk id="4" creationId="{67951AEA-1F0D-4E9A-8E6E-0D5F8B905A7A}"/>
          </ac:spMkLst>
        </pc:spChg>
        <pc:spChg chg="del">
          <ac:chgData name="Petra Mikulová" userId="S::243499@muni.cz::5738a653-2155-4a10-8446-8d83121cde5e" providerId="AD" clId="Web-{6F7E1FC9-C15E-FF0E-83E6-9964AAA894B2}" dt="2021-10-17T21:19:11.925" v="663"/>
          <ac:spMkLst>
            <pc:docMk/>
            <pc:sldMk cId="2960946931" sldId="331"/>
            <ac:spMk id="5" creationId="{F92EBB2A-5063-4AD4-A796-917BA9BDB818}"/>
          </ac:spMkLst>
        </pc:spChg>
        <pc:spChg chg="add del mod">
          <ac:chgData name="Petra Mikulová" userId="S::243499@muni.cz::5738a653-2155-4a10-8446-8d83121cde5e" providerId="AD" clId="Web-{6F7E1FC9-C15E-FF0E-83E6-9964AAA894B2}" dt="2021-10-17T21:19:35.191" v="666"/>
          <ac:spMkLst>
            <pc:docMk/>
            <pc:sldMk cId="2960946931" sldId="331"/>
            <ac:spMk id="8" creationId="{BE44F43B-DA47-42D5-8AB0-81706479FFEA}"/>
          </ac:spMkLst>
        </pc:spChg>
        <pc:picChg chg="add mod ord">
          <ac:chgData name="Petra Mikulová" userId="S::243499@muni.cz::5738a653-2155-4a10-8446-8d83121cde5e" providerId="AD" clId="Web-{6F7E1FC9-C15E-FF0E-83E6-9964AAA894B2}" dt="2021-10-17T21:19:41.785" v="669" actId="1076"/>
          <ac:picMkLst>
            <pc:docMk/>
            <pc:sldMk cId="2960946931" sldId="331"/>
            <ac:picMk id="6" creationId="{A71E772E-AC37-4451-8F7C-841F6C225BF8}"/>
          </ac:picMkLst>
        </pc:picChg>
      </pc:sldChg>
      <pc:sldChg chg="addSp delSp modSp add replId modNotes">
        <pc:chgData name="Petra Mikulová" userId="S::243499@muni.cz::5738a653-2155-4a10-8446-8d83121cde5e" providerId="AD" clId="Web-{6F7E1FC9-C15E-FF0E-83E6-9964AAA894B2}" dt="2021-10-17T21:43:49.565" v="983"/>
        <pc:sldMkLst>
          <pc:docMk/>
          <pc:sldMk cId="2889137259" sldId="332"/>
        </pc:sldMkLst>
        <pc:spChg chg="mod">
          <ac:chgData name="Petra Mikulová" userId="S::243499@muni.cz::5738a653-2155-4a10-8446-8d83121cde5e" providerId="AD" clId="Web-{6F7E1FC9-C15E-FF0E-83E6-9964AAA894B2}" dt="2021-10-17T21:43:12.048" v="944" actId="20577"/>
          <ac:spMkLst>
            <pc:docMk/>
            <pc:sldMk cId="2889137259" sldId="332"/>
            <ac:spMk id="4" creationId="{33EC6F9B-7FF2-DD48-9CB6-4A9E8848748B}"/>
          </ac:spMkLst>
        </pc:spChg>
        <pc:spChg chg="del mod">
          <ac:chgData name="Petra Mikulová" userId="S::243499@muni.cz::5738a653-2155-4a10-8446-8d83121cde5e" providerId="AD" clId="Web-{6F7E1FC9-C15E-FF0E-83E6-9964AAA894B2}" dt="2021-10-17T21:42:05.422" v="930"/>
          <ac:spMkLst>
            <pc:docMk/>
            <pc:sldMk cId="2889137259" sldId="332"/>
            <ac:spMk id="5" creationId="{16BCACA1-8877-B743-8B57-682579B96116}"/>
          </ac:spMkLst>
        </pc:spChg>
        <pc:spChg chg="add del mod">
          <ac:chgData name="Petra Mikulová" userId="S::243499@muni.cz::5738a653-2155-4a10-8446-8d83121cde5e" providerId="AD" clId="Web-{6F7E1FC9-C15E-FF0E-83E6-9964AAA894B2}" dt="2021-10-17T21:42:07.265" v="931"/>
          <ac:spMkLst>
            <pc:docMk/>
            <pc:sldMk cId="2889137259" sldId="332"/>
            <ac:spMk id="7" creationId="{EE684AAF-B098-48E2-BD36-23018DFCA274}"/>
          </ac:spMkLst>
        </pc:spChg>
        <pc:picChg chg="add mod ord">
          <ac:chgData name="Petra Mikulová" userId="S::243499@muni.cz::5738a653-2155-4a10-8446-8d83121cde5e" providerId="AD" clId="Web-{6F7E1FC9-C15E-FF0E-83E6-9964AAA894B2}" dt="2021-10-17T21:42:16.984" v="934" actId="1076"/>
          <ac:picMkLst>
            <pc:docMk/>
            <pc:sldMk cId="2889137259" sldId="332"/>
            <ac:picMk id="8" creationId="{C4ACB035-4AFB-4B33-89B6-23315D619A2D}"/>
          </ac:picMkLst>
        </pc:picChg>
      </pc:sldChg>
    </pc:docChg>
  </pc:docChgLst>
  <pc:docChgLst>
    <pc:chgData name="Miroslav Bartošek" userId="S::930@muni.cz::b04b7dfb-d872-4c66-a18d-b7303da6ddeb" providerId="AD" clId="Web-{C12158B6-BDCB-BBC1-F500-47BC9E86C0DA}"/>
    <pc:docChg chg="modSld">
      <pc:chgData name="Miroslav Bartošek" userId="S::930@muni.cz::b04b7dfb-d872-4c66-a18d-b7303da6ddeb" providerId="AD" clId="Web-{C12158B6-BDCB-BBC1-F500-47BC9E86C0DA}" dt="2021-09-03T06:05:15.681" v="97" actId="20577"/>
      <pc:docMkLst>
        <pc:docMk/>
      </pc:docMkLst>
      <pc:sldChg chg="modSp">
        <pc:chgData name="Miroslav Bartošek" userId="S::930@muni.cz::b04b7dfb-d872-4c66-a18d-b7303da6ddeb" providerId="AD" clId="Web-{C12158B6-BDCB-BBC1-F500-47BC9E86C0DA}" dt="2021-09-03T05:51:06.937" v="6" actId="20577"/>
        <pc:sldMkLst>
          <pc:docMk/>
          <pc:sldMk cId="3537591331" sldId="259"/>
        </pc:sldMkLst>
        <pc:spChg chg="mod">
          <ac:chgData name="Miroslav Bartošek" userId="S::930@muni.cz::b04b7dfb-d872-4c66-a18d-b7303da6ddeb" providerId="AD" clId="Web-{C12158B6-BDCB-BBC1-F500-47BC9E86C0DA}" dt="2021-09-03T05:51:06.937" v="6" actId="20577"/>
          <ac:spMkLst>
            <pc:docMk/>
            <pc:sldMk cId="3537591331" sldId="259"/>
            <ac:spMk id="11" creationId="{B22500F0-CE13-4A1B-95FA-E6C7D0793E70}"/>
          </ac:spMkLst>
        </pc:spChg>
      </pc:sldChg>
      <pc:sldChg chg="modSp">
        <pc:chgData name="Miroslav Bartošek" userId="S::930@muni.cz::b04b7dfb-d872-4c66-a18d-b7303da6ddeb" providerId="AD" clId="Web-{C12158B6-BDCB-BBC1-F500-47BC9E86C0DA}" dt="2021-09-03T05:54:32.271" v="13" actId="20577"/>
        <pc:sldMkLst>
          <pc:docMk/>
          <pc:sldMk cId="2577496752" sldId="296"/>
        </pc:sldMkLst>
        <pc:spChg chg="mod">
          <ac:chgData name="Miroslav Bartošek" userId="S::930@muni.cz::b04b7dfb-d872-4c66-a18d-b7303da6ddeb" providerId="AD" clId="Web-{C12158B6-BDCB-BBC1-F500-47BC9E86C0DA}" dt="2021-09-03T05:54:32.271" v="13" actId="20577"/>
          <ac:spMkLst>
            <pc:docMk/>
            <pc:sldMk cId="2577496752" sldId="296"/>
            <ac:spMk id="3" creationId="{4C8F2744-D1A6-48F6-B7FC-E018F16D1CDA}"/>
          </ac:spMkLst>
        </pc:spChg>
      </pc:sldChg>
      <pc:sldChg chg="modSp">
        <pc:chgData name="Miroslav Bartošek" userId="S::930@muni.cz::b04b7dfb-d872-4c66-a18d-b7303da6ddeb" providerId="AD" clId="Web-{C12158B6-BDCB-BBC1-F500-47BC9E86C0DA}" dt="2021-09-03T05:55:29.023" v="21" actId="20577"/>
        <pc:sldMkLst>
          <pc:docMk/>
          <pc:sldMk cId="298677891" sldId="297"/>
        </pc:sldMkLst>
        <pc:spChg chg="mod">
          <ac:chgData name="Miroslav Bartošek" userId="S::930@muni.cz::b04b7dfb-d872-4c66-a18d-b7303da6ddeb" providerId="AD" clId="Web-{C12158B6-BDCB-BBC1-F500-47BC9E86C0DA}" dt="2021-09-03T05:55:29.023" v="21" actId="20577"/>
          <ac:spMkLst>
            <pc:docMk/>
            <pc:sldMk cId="298677891" sldId="297"/>
            <ac:spMk id="3" creationId="{4C8F2744-D1A6-48F6-B7FC-E018F16D1CDA}"/>
          </ac:spMkLst>
        </pc:spChg>
      </pc:sldChg>
      <pc:sldChg chg="modSp">
        <pc:chgData name="Miroslav Bartošek" userId="S::930@muni.cz::b04b7dfb-d872-4c66-a18d-b7303da6ddeb" providerId="AD" clId="Web-{C12158B6-BDCB-BBC1-F500-47BC9E86C0DA}" dt="2021-09-03T05:56:40.931" v="34" actId="20577"/>
        <pc:sldMkLst>
          <pc:docMk/>
          <pc:sldMk cId="3985810982" sldId="299"/>
        </pc:sldMkLst>
        <pc:spChg chg="mod">
          <ac:chgData name="Miroslav Bartošek" userId="S::930@muni.cz::b04b7dfb-d872-4c66-a18d-b7303da6ddeb" providerId="AD" clId="Web-{C12158B6-BDCB-BBC1-F500-47BC9E86C0DA}" dt="2021-09-03T05:56:40.931" v="34" actId="20577"/>
          <ac:spMkLst>
            <pc:docMk/>
            <pc:sldMk cId="3985810982" sldId="299"/>
            <ac:spMk id="3" creationId="{4C8F2744-D1A6-48F6-B7FC-E018F16D1CDA}"/>
          </ac:spMkLst>
        </pc:spChg>
      </pc:sldChg>
      <pc:sldChg chg="modSp">
        <pc:chgData name="Miroslav Bartošek" userId="S::930@muni.cz::b04b7dfb-d872-4c66-a18d-b7303da6ddeb" providerId="AD" clId="Web-{C12158B6-BDCB-BBC1-F500-47BC9E86C0DA}" dt="2021-09-03T05:57:17.479" v="38" actId="20577"/>
        <pc:sldMkLst>
          <pc:docMk/>
          <pc:sldMk cId="531274360" sldId="300"/>
        </pc:sldMkLst>
        <pc:spChg chg="mod">
          <ac:chgData name="Miroslav Bartošek" userId="S::930@muni.cz::b04b7dfb-d872-4c66-a18d-b7303da6ddeb" providerId="AD" clId="Web-{C12158B6-BDCB-BBC1-F500-47BC9E86C0DA}" dt="2021-09-03T05:57:17.479" v="38" actId="20577"/>
          <ac:spMkLst>
            <pc:docMk/>
            <pc:sldMk cId="531274360" sldId="300"/>
            <ac:spMk id="3" creationId="{4C8F2744-D1A6-48F6-B7FC-E018F16D1CDA}"/>
          </ac:spMkLst>
        </pc:spChg>
      </pc:sldChg>
      <pc:sldChg chg="modSp">
        <pc:chgData name="Miroslav Bartošek" userId="S::930@muni.cz::b04b7dfb-d872-4c66-a18d-b7303da6ddeb" providerId="AD" clId="Web-{C12158B6-BDCB-BBC1-F500-47BC9E86C0DA}" dt="2021-09-03T06:02:01.175" v="53" actId="20577"/>
        <pc:sldMkLst>
          <pc:docMk/>
          <pc:sldMk cId="1406378460" sldId="303"/>
        </pc:sldMkLst>
        <pc:spChg chg="mod">
          <ac:chgData name="Miroslav Bartošek" userId="S::930@muni.cz::b04b7dfb-d872-4c66-a18d-b7303da6ddeb" providerId="AD" clId="Web-{C12158B6-BDCB-BBC1-F500-47BC9E86C0DA}" dt="2021-09-03T06:02:01.175" v="53" actId="20577"/>
          <ac:spMkLst>
            <pc:docMk/>
            <pc:sldMk cId="1406378460" sldId="303"/>
            <ac:spMk id="11" creationId="{B22500F0-CE13-4A1B-95FA-E6C7D0793E70}"/>
          </ac:spMkLst>
        </pc:spChg>
      </pc:sldChg>
      <pc:sldChg chg="modSp">
        <pc:chgData name="Miroslav Bartošek" userId="S::930@muni.cz::b04b7dfb-d872-4c66-a18d-b7303da6ddeb" providerId="AD" clId="Web-{C12158B6-BDCB-BBC1-F500-47BC9E86C0DA}" dt="2021-09-03T06:00:39.126" v="44" actId="20577"/>
        <pc:sldMkLst>
          <pc:docMk/>
          <pc:sldMk cId="97539555" sldId="304"/>
        </pc:sldMkLst>
        <pc:spChg chg="mod">
          <ac:chgData name="Miroslav Bartošek" userId="S::930@muni.cz::b04b7dfb-d872-4c66-a18d-b7303da6ddeb" providerId="AD" clId="Web-{C12158B6-BDCB-BBC1-F500-47BC9E86C0DA}" dt="2021-09-03T06:00:39.126" v="44" actId="20577"/>
          <ac:spMkLst>
            <pc:docMk/>
            <pc:sldMk cId="97539555" sldId="304"/>
            <ac:spMk id="3" creationId="{4C8F2744-D1A6-48F6-B7FC-E018F16D1CDA}"/>
          </ac:spMkLst>
        </pc:spChg>
      </pc:sldChg>
      <pc:sldChg chg="modSp">
        <pc:chgData name="Miroslav Bartošek" userId="S::930@muni.cz::b04b7dfb-d872-4c66-a18d-b7303da6ddeb" providerId="AD" clId="Web-{C12158B6-BDCB-BBC1-F500-47BC9E86C0DA}" dt="2021-09-03T05:59:39.734" v="40" actId="20577"/>
        <pc:sldMkLst>
          <pc:docMk/>
          <pc:sldMk cId="2511298250" sldId="305"/>
        </pc:sldMkLst>
        <pc:spChg chg="mod">
          <ac:chgData name="Miroslav Bartošek" userId="S::930@muni.cz::b04b7dfb-d872-4c66-a18d-b7303da6ddeb" providerId="AD" clId="Web-{C12158B6-BDCB-BBC1-F500-47BC9E86C0DA}" dt="2021-09-03T05:59:39.734" v="40" actId="20577"/>
          <ac:spMkLst>
            <pc:docMk/>
            <pc:sldMk cId="2511298250" sldId="305"/>
            <ac:spMk id="3" creationId="{4C8F2744-D1A6-48F6-B7FC-E018F16D1CDA}"/>
          </ac:spMkLst>
        </pc:spChg>
      </pc:sldChg>
      <pc:sldChg chg="modSp">
        <pc:chgData name="Miroslav Bartošek" userId="S::930@muni.cz::b04b7dfb-d872-4c66-a18d-b7303da6ddeb" providerId="AD" clId="Web-{C12158B6-BDCB-BBC1-F500-47BC9E86C0DA}" dt="2021-09-03T06:01:33.346" v="51" actId="20577"/>
        <pc:sldMkLst>
          <pc:docMk/>
          <pc:sldMk cId="4244443045" sldId="309"/>
        </pc:sldMkLst>
        <pc:spChg chg="mod">
          <ac:chgData name="Miroslav Bartošek" userId="S::930@muni.cz::b04b7dfb-d872-4c66-a18d-b7303da6ddeb" providerId="AD" clId="Web-{C12158B6-BDCB-BBC1-F500-47BC9E86C0DA}" dt="2021-09-03T06:01:33.346" v="51" actId="20577"/>
          <ac:spMkLst>
            <pc:docMk/>
            <pc:sldMk cId="4244443045" sldId="309"/>
            <ac:spMk id="3" creationId="{4C8F2744-D1A6-48F6-B7FC-E018F16D1CDA}"/>
          </ac:spMkLst>
        </pc:spChg>
      </pc:sldChg>
      <pc:sldChg chg="modSp">
        <pc:chgData name="Miroslav Bartošek" userId="S::930@muni.cz::b04b7dfb-d872-4c66-a18d-b7303da6ddeb" providerId="AD" clId="Web-{C12158B6-BDCB-BBC1-F500-47BC9E86C0DA}" dt="2021-09-03T05:55:57.399" v="24" actId="14100"/>
        <pc:sldMkLst>
          <pc:docMk/>
          <pc:sldMk cId="2166248878" sldId="319"/>
        </pc:sldMkLst>
        <pc:spChg chg="mod">
          <ac:chgData name="Miroslav Bartošek" userId="S::930@muni.cz::b04b7dfb-d872-4c66-a18d-b7303da6ddeb" providerId="AD" clId="Web-{C12158B6-BDCB-BBC1-F500-47BC9E86C0DA}" dt="2021-09-03T05:55:57.399" v="24" actId="14100"/>
          <ac:spMkLst>
            <pc:docMk/>
            <pc:sldMk cId="2166248878" sldId="319"/>
            <ac:spMk id="3" creationId="{4C8F2744-D1A6-48F6-B7FC-E018F16D1CDA}"/>
          </ac:spMkLst>
        </pc:spChg>
      </pc:sldChg>
      <pc:sldChg chg="addSp modSp">
        <pc:chgData name="Miroslav Bartošek" userId="S::930@muni.cz::b04b7dfb-d872-4c66-a18d-b7303da6ddeb" providerId="AD" clId="Web-{C12158B6-BDCB-BBC1-F500-47BC9E86C0DA}" dt="2021-09-03T06:05:15.681" v="97" actId="20577"/>
        <pc:sldMkLst>
          <pc:docMk/>
          <pc:sldMk cId="4158454656" sldId="320"/>
        </pc:sldMkLst>
        <pc:spChg chg="add mod">
          <ac:chgData name="Miroslav Bartošek" userId="S::930@muni.cz::b04b7dfb-d872-4c66-a18d-b7303da6ddeb" providerId="AD" clId="Web-{C12158B6-BDCB-BBC1-F500-47BC9E86C0DA}" dt="2021-09-03T06:05:15.681" v="97" actId="20577"/>
          <ac:spMkLst>
            <pc:docMk/>
            <pc:sldMk cId="4158454656" sldId="320"/>
            <ac:spMk id="7" creationId="{31A0FB2B-3136-47E3-82D1-0884EEF1F7B2}"/>
          </ac:spMkLst>
        </pc:spChg>
      </pc:sldChg>
      <pc:sldChg chg="modSp">
        <pc:chgData name="Miroslav Bartošek" userId="S::930@muni.cz::b04b7dfb-d872-4c66-a18d-b7303da6ddeb" providerId="AD" clId="Web-{C12158B6-BDCB-BBC1-F500-47BC9E86C0DA}" dt="2021-09-03T06:02:20.254" v="57" actId="14100"/>
        <pc:sldMkLst>
          <pc:docMk/>
          <pc:sldMk cId="2820592498" sldId="321"/>
        </pc:sldMkLst>
        <pc:spChg chg="mod">
          <ac:chgData name="Miroslav Bartošek" userId="S::930@muni.cz::b04b7dfb-d872-4c66-a18d-b7303da6ddeb" providerId="AD" clId="Web-{C12158B6-BDCB-BBC1-F500-47BC9E86C0DA}" dt="2021-09-03T06:02:20.254" v="57" actId="14100"/>
          <ac:spMkLst>
            <pc:docMk/>
            <pc:sldMk cId="2820592498" sldId="321"/>
            <ac:spMk id="3" creationId="{4C8F2744-D1A6-48F6-B7FC-E018F16D1CDA}"/>
          </ac:spMkLst>
        </pc:spChg>
      </pc:sldChg>
      <pc:sldChg chg="modSp">
        <pc:chgData name="Miroslav Bartošek" userId="S::930@muni.cz::b04b7dfb-d872-4c66-a18d-b7303da6ddeb" providerId="AD" clId="Web-{C12158B6-BDCB-BBC1-F500-47BC9E86C0DA}" dt="2021-09-03T06:01:06.549" v="47" actId="20577"/>
        <pc:sldMkLst>
          <pc:docMk/>
          <pc:sldMk cId="1733555817" sldId="323"/>
        </pc:sldMkLst>
        <pc:spChg chg="mod">
          <ac:chgData name="Miroslav Bartošek" userId="S::930@muni.cz::b04b7dfb-d872-4c66-a18d-b7303da6ddeb" providerId="AD" clId="Web-{C12158B6-BDCB-BBC1-F500-47BC9E86C0DA}" dt="2021-09-03T06:01:06.549" v="47" actId="20577"/>
          <ac:spMkLst>
            <pc:docMk/>
            <pc:sldMk cId="1733555817" sldId="323"/>
            <ac:spMk id="3" creationId="{4C8F2744-D1A6-48F6-B7FC-E018F16D1C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s.wikipedia.org/wiki/Informa%C4%8Dn%C3%AD_syst%C3%A9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s.wikipedia.org/wiki/Organismus" TargetMode="External"/><Relationship Id="rId4" Type="http://schemas.openxmlformats.org/officeDocument/2006/relationships/hyperlink" Target="https://cs.wikipedia.org/wiki/V%C4%9Bd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cs typeface="Arial"/>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347495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err="1">
                <a:latin typeface="Arial"/>
                <a:cs typeface="Arial"/>
              </a:rPr>
              <a:t>Ti</a:t>
            </a:r>
            <a:r>
              <a:rPr lang="en-US">
                <a:latin typeface="Arial"/>
                <a:cs typeface="Arial"/>
              </a:rPr>
              <a:t>, </a:t>
            </a:r>
            <a:r>
              <a:rPr lang="en-US" err="1">
                <a:latin typeface="Arial"/>
                <a:cs typeface="Arial"/>
              </a:rPr>
              <a:t>kdo</a:t>
            </a:r>
            <a:r>
              <a:rPr lang="en-US">
                <a:latin typeface="Arial"/>
                <a:cs typeface="Arial"/>
              </a:rPr>
              <a:t> </a:t>
            </a:r>
            <a:r>
              <a:rPr lang="en-US" err="1">
                <a:latin typeface="Arial"/>
                <a:cs typeface="Arial"/>
              </a:rPr>
              <a:t>zvolili</a:t>
            </a:r>
            <a:r>
              <a:rPr lang="en-US">
                <a:latin typeface="Arial"/>
                <a:cs typeface="Arial"/>
              </a:rPr>
              <a:t> </a:t>
            </a:r>
            <a:r>
              <a:rPr lang="en-US" err="1">
                <a:latin typeface="Arial"/>
                <a:cs typeface="Arial"/>
              </a:rPr>
              <a:t>heslo</a:t>
            </a:r>
            <a:r>
              <a:rPr lang="en-US">
                <a:latin typeface="Arial"/>
                <a:cs typeface="Arial"/>
              </a:rPr>
              <a:t> </a:t>
            </a:r>
            <a:r>
              <a:rPr lang="en-US" err="1">
                <a:latin typeface="Arial"/>
                <a:cs typeface="Arial"/>
              </a:rPr>
              <a:t>nalevo</a:t>
            </a:r>
            <a:r>
              <a:rPr lang="en-US">
                <a:latin typeface="Arial"/>
                <a:cs typeface="Arial"/>
              </a:rPr>
              <a:t> </a:t>
            </a:r>
            <a:r>
              <a:rPr lang="en-US" err="1">
                <a:latin typeface="Arial"/>
                <a:cs typeface="Arial"/>
              </a:rPr>
              <a:t>jistě</a:t>
            </a:r>
            <a:r>
              <a:rPr lang="en-US">
                <a:latin typeface="Arial"/>
                <a:cs typeface="Arial"/>
              </a:rPr>
              <a:t> </a:t>
            </a:r>
            <a:r>
              <a:rPr lang="en-US" err="1">
                <a:latin typeface="Arial"/>
                <a:cs typeface="Arial"/>
              </a:rPr>
              <a:t>vylovili</a:t>
            </a:r>
            <a:r>
              <a:rPr lang="en-US">
                <a:latin typeface="Arial"/>
                <a:cs typeface="Arial"/>
              </a:rPr>
              <a:t> v </a:t>
            </a:r>
            <a:r>
              <a:rPr lang="en-US" err="1">
                <a:latin typeface="Arial"/>
                <a:cs typeface="Arial"/>
              </a:rPr>
              <a:t>paměti</a:t>
            </a:r>
            <a:r>
              <a:rPr lang="en-US">
                <a:latin typeface="Arial"/>
                <a:cs typeface="Arial"/>
              </a:rPr>
              <a:t> </a:t>
            </a:r>
            <a:r>
              <a:rPr lang="en-US" err="1">
                <a:latin typeface="Arial"/>
                <a:cs typeface="Arial"/>
              </a:rPr>
              <a:t>některé</a:t>
            </a:r>
            <a:r>
              <a:rPr lang="en-US">
                <a:latin typeface="Arial"/>
                <a:cs typeface="Arial"/>
              </a:rPr>
              <a:t> </a:t>
            </a:r>
            <a:r>
              <a:rPr lang="en-US" err="1">
                <a:latin typeface="Arial"/>
                <a:cs typeface="Arial"/>
              </a:rPr>
              <a:t>požadavky</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tvoření</a:t>
            </a:r>
            <a:r>
              <a:rPr lang="en-US">
                <a:latin typeface="Arial"/>
                <a:cs typeface="Arial"/>
              </a:rPr>
              <a:t> </a:t>
            </a:r>
            <a:r>
              <a:rPr lang="en-US" err="1">
                <a:latin typeface="Arial"/>
                <a:cs typeface="Arial"/>
              </a:rPr>
              <a:t>uživatelského</a:t>
            </a:r>
            <a:r>
              <a:rPr lang="en-US">
                <a:latin typeface="Arial"/>
                <a:cs typeface="Arial"/>
              </a:rPr>
              <a:t> </a:t>
            </a:r>
            <a:r>
              <a:rPr lang="en-US" err="1">
                <a:latin typeface="Arial"/>
                <a:cs typeface="Arial"/>
              </a:rPr>
              <a:t>jména</a:t>
            </a:r>
            <a:r>
              <a:rPr lang="en-US">
                <a:latin typeface="Arial"/>
                <a:cs typeface="Arial"/>
              </a:rPr>
              <a:t> a </a:t>
            </a:r>
            <a:r>
              <a:rPr lang="en-US" err="1">
                <a:latin typeface="Arial"/>
                <a:cs typeface="Arial"/>
              </a:rPr>
              <a:t>hesla</a:t>
            </a:r>
            <a:r>
              <a:rPr lang="en-US">
                <a:latin typeface="Arial"/>
                <a:cs typeface="Arial"/>
              </a:rPr>
              <a:t> - </a:t>
            </a:r>
            <a:r>
              <a:rPr lang="en-US" err="1">
                <a:latin typeface="Arial"/>
                <a:cs typeface="Arial"/>
              </a:rPr>
              <a:t>velká</a:t>
            </a:r>
            <a:r>
              <a:rPr lang="en-US">
                <a:latin typeface="Arial"/>
                <a:cs typeface="Arial"/>
              </a:rPr>
              <a:t> </a:t>
            </a:r>
            <a:r>
              <a:rPr lang="en-US" err="1">
                <a:latin typeface="Arial"/>
                <a:cs typeface="Arial"/>
              </a:rPr>
              <a:t>písmena</a:t>
            </a:r>
            <a:r>
              <a:rPr lang="en-US">
                <a:latin typeface="Arial"/>
                <a:cs typeface="Arial"/>
              </a:rPr>
              <a:t>, </a:t>
            </a:r>
            <a:r>
              <a:rPr lang="en-US" err="1">
                <a:latin typeface="Arial"/>
                <a:cs typeface="Arial"/>
              </a:rPr>
              <a:t>malá</a:t>
            </a:r>
            <a:r>
              <a:rPr lang="en-US">
                <a:latin typeface="Arial"/>
                <a:cs typeface="Arial"/>
              </a:rPr>
              <a:t> </a:t>
            </a:r>
            <a:r>
              <a:rPr lang="en-US" err="1">
                <a:latin typeface="Arial"/>
                <a:cs typeface="Arial"/>
              </a:rPr>
              <a:t>písmena</a:t>
            </a:r>
            <a:r>
              <a:rPr lang="en-US">
                <a:latin typeface="Arial"/>
                <a:cs typeface="Arial"/>
              </a:rPr>
              <a:t>, </a:t>
            </a:r>
            <a:r>
              <a:rPr lang="en-US" err="1">
                <a:latin typeface="Arial"/>
                <a:cs typeface="Arial"/>
              </a:rPr>
              <a:t>číslice</a:t>
            </a:r>
            <a:r>
              <a:rPr lang="en-US">
                <a:latin typeface="Arial"/>
                <a:cs typeface="Arial"/>
              </a:rPr>
              <a:t>, </a:t>
            </a:r>
            <a:r>
              <a:rPr lang="en-US" err="1">
                <a:latin typeface="Arial"/>
                <a:cs typeface="Arial"/>
              </a:rPr>
              <a:t>speciální</a:t>
            </a:r>
            <a:r>
              <a:rPr lang="en-US">
                <a:latin typeface="Arial"/>
                <a:cs typeface="Arial"/>
              </a:rPr>
              <a:t> </a:t>
            </a:r>
            <a:r>
              <a:rPr lang="en-US" err="1">
                <a:latin typeface="Arial"/>
                <a:cs typeface="Arial"/>
              </a:rPr>
              <a:t>znaky</a:t>
            </a:r>
            <a:r>
              <a:rPr lang="en-US">
                <a:latin typeface="Arial"/>
                <a:cs typeface="Arial"/>
              </a:rPr>
              <a:t>, </a:t>
            </a:r>
            <a:r>
              <a:rPr lang="en-US" err="1">
                <a:latin typeface="Arial"/>
                <a:cs typeface="Arial"/>
              </a:rPr>
              <a:t>krev</a:t>
            </a:r>
            <a:r>
              <a:rPr lang="en-US">
                <a:latin typeface="Arial"/>
                <a:cs typeface="Arial"/>
              </a:rPr>
              <a:t> </a:t>
            </a:r>
            <a:r>
              <a:rPr lang="en-US" err="1">
                <a:latin typeface="Arial"/>
                <a:cs typeface="Arial"/>
              </a:rPr>
              <a:t>jednorožce</a:t>
            </a:r>
            <a:r>
              <a:rPr lang="en-US">
                <a:latin typeface="Arial"/>
                <a:cs typeface="Arial"/>
              </a:rPr>
              <a:t>....</a:t>
            </a:r>
          </a:p>
          <a:p>
            <a:r>
              <a:rPr lang="en-US">
                <a:latin typeface="Arial"/>
                <a:cs typeface="Arial"/>
              </a:rPr>
              <a:t>A </a:t>
            </a:r>
            <a:r>
              <a:rPr lang="en-US" err="1">
                <a:latin typeface="Arial"/>
                <a:cs typeface="Arial"/>
              </a:rPr>
              <a:t>měli</a:t>
            </a:r>
            <a:r>
              <a:rPr lang="en-US">
                <a:latin typeface="Arial"/>
                <a:cs typeface="Arial"/>
              </a:rPr>
              <a:t> by do </a:t>
            </a:r>
            <a:r>
              <a:rPr lang="en-US" err="1">
                <a:latin typeface="Arial"/>
                <a:cs typeface="Arial"/>
              </a:rPr>
              <a:t>jisté</a:t>
            </a:r>
            <a:r>
              <a:rPr lang="en-US">
                <a:latin typeface="Arial"/>
                <a:cs typeface="Arial"/>
              </a:rPr>
              <a:t> </a:t>
            </a:r>
            <a:r>
              <a:rPr lang="en-US" err="1">
                <a:latin typeface="Arial"/>
                <a:cs typeface="Arial"/>
              </a:rPr>
              <a:t>míry</a:t>
            </a:r>
            <a:r>
              <a:rPr lang="en-US">
                <a:latin typeface="Arial"/>
                <a:cs typeface="Arial"/>
              </a:rPr>
              <a:t> I </a:t>
            </a:r>
            <a:r>
              <a:rPr lang="en-US" err="1">
                <a:latin typeface="Arial"/>
                <a:cs typeface="Arial"/>
              </a:rPr>
              <a:t>pravdu</a:t>
            </a:r>
            <a:r>
              <a:rPr lang="en-US">
                <a:latin typeface="Arial"/>
                <a:cs typeface="Arial"/>
              </a:rPr>
              <a:t>, </a:t>
            </a:r>
            <a:r>
              <a:rPr lang="en-US" err="1">
                <a:latin typeface="Arial"/>
                <a:cs typeface="Arial"/>
              </a:rPr>
              <a:t>jenže</a:t>
            </a:r>
            <a:r>
              <a:rPr lang="en-US">
                <a:latin typeface="Arial"/>
                <a:cs typeface="Arial"/>
              </a:rPr>
              <a:t> u </a:t>
            </a:r>
            <a:r>
              <a:rPr lang="en-US" err="1">
                <a:latin typeface="Arial"/>
                <a:cs typeface="Arial"/>
              </a:rPr>
              <a:t>hesel</a:t>
            </a:r>
            <a:r>
              <a:rPr lang="en-US">
                <a:latin typeface="Arial"/>
                <a:cs typeface="Arial"/>
              </a:rPr>
              <a:t> </a:t>
            </a:r>
            <a:r>
              <a:rPr lang="en-US" err="1">
                <a:latin typeface="Arial"/>
                <a:cs typeface="Arial"/>
              </a:rPr>
              <a:t>platí</a:t>
            </a:r>
            <a:r>
              <a:rPr lang="en-US">
                <a:latin typeface="Arial"/>
                <a:cs typeface="Arial"/>
              </a:rPr>
              <a:t> VŽDY PREFEROVAT DÉLKU PŘED SLOŽITOSTÍ. </a:t>
            </a:r>
            <a:r>
              <a:rPr lang="en-US" err="1">
                <a:latin typeface="Arial"/>
                <a:cs typeface="Arial"/>
              </a:rPr>
              <a:t>Heslo</a:t>
            </a:r>
            <a:r>
              <a:rPr lang="en-US">
                <a:latin typeface="Arial"/>
                <a:cs typeface="Arial"/>
              </a:rPr>
              <a:t> o 8 </a:t>
            </a:r>
            <a:r>
              <a:rPr lang="en-US" err="1">
                <a:latin typeface="Arial"/>
                <a:cs typeface="Arial"/>
              </a:rPr>
              <a:t>znacích</a:t>
            </a:r>
            <a:r>
              <a:rPr lang="en-US">
                <a:latin typeface="Arial"/>
                <a:cs typeface="Arial"/>
              </a:rPr>
              <a:t> </a:t>
            </a:r>
            <a:r>
              <a:rPr lang="en-US" err="1">
                <a:latin typeface="Arial"/>
                <a:cs typeface="Arial"/>
              </a:rPr>
              <a:t>rozhodně</a:t>
            </a:r>
            <a:r>
              <a:rPr lang="en-US">
                <a:latin typeface="Arial"/>
                <a:cs typeface="Arial"/>
              </a:rPr>
              <a:t> </a:t>
            </a:r>
            <a:r>
              <a:rPr lang="en-US" err="1">
                <a:latin typeface="Arial"/>
                <a:cs typeface="Arial"/>
              </a:rPr>
              <a:t>nemůžeme</a:t>
            </a:r>
            <a:r>
              <a:rPr lang="en-US">
                <a:latin typeface="Arial"/>
                <a:cs typeface="Arial"/>
              </a:rPr>
              <a:t> </a:t>
            </a:r>
            <a:r>
              <a:rPr lang="en-US" err="1">
                <a:latin typeface="Arial"/>
                <a:cs typeface="Arial"/>
              </a:rPr>
              <a:t>považovat</a:t>
            </a:r>
            <a:r>
              <a:rPr lang="en-US">
                <a:latin typeface="Arial"/>
                <a:cs typeface="Arial"/>
              </a:rPr>
              <a:t> za </a:t>
            </a:r>
            <a:r>
              <a:rPr lang="en-US" err="1">
                <a:latin typeface="Arial"/>
                <a:cs typeface="Arial"/>
              </a:rPr>
              <a:t>bezpečné</a:t>
            </a:r>
            <a:r>
              <a:rPr lang="en-US">
                <a:latin typeface="Arial"/>
                <a:cs typeface="Arial"/>
              </a:rPr>
              <a:t>. V </a:t>
            </a:r>
            <a:r>
              <a:rPr lang="en-US" err="1">
                <a:latin typeface="Arial"/>
                <a:cs typeface="Arial"/>
              </a:rPr>
              <a:t>prolomitelnosti</a:t>
            </a:r>
            <a:r>
              <a:rPr lang="en-US">
                <a:latin typeface="Arial"/>
                <a:cs typeface="Arial"/>
              </a:rPr>
              <a:t> </a:t>
            </a:r>
            <a:r>
              <a:rPr lang="en-US" err="1">
                <a:latin typeface="Arial"/>
                <a:cs typeface="Arial"/>
              </a:rPr>
              <a:t>hesel</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řekneme</a:t>
            </a:r>
            <a:r>
              <a:rPr lang="en-US">
                <a:latin typeface="Arial"/>
                <a:cs typeface="Arial"/>
              </a:rPr>
              <a:t> </a:t>
            </a:r>
            <a:r>
              <a:rPr lang="en-US" err="1">
                <a:latin typeface="Arial"/>
                <a:cs typeface="Arial"/>
              </a:rPr>
              <a:t>proč</a:t>
            </a:r>
            <a:r>
              <a:rPr lang="en-US">
                <a:latin typeface="Arial"/>
                <a:cs typeface="Arial"/>
              </a:rPr>
              <a:t>.</a:t>
            </a:r>
            <a:br>
              <a:rPr lang="en-US">
                <a:latin typeface="Arial"/>
                <a:cs typeface="Arial"/>
              </a:rPr>
            </a:br>
            <a:br>
              <a:rPr lang="en-US">
                <a:cs typeface="Arial"/>
              </a:rPr>
            </a:br>
            <a:r>
              <a:rPr lang="en-US" err="1">
                <a:latin typeface="Arial"/>
                <a:cs typeface="Arial"/>
              </a:rPr>
              <a:t>Že</a:t>
            </a:r>
            <a:r>
              <a:rPr lang="en-US">
                <a:latin typeface="Arial"/>
                <a:cs typeface="Arial"/>
              </a:rPr>
              <a:t> </a:t>
            </a:r>
            <a:r>
              <a:rPr lang="en-US" err="1">
                <a:latin typeface="Arial"/>
                <a:cs typeface="Arial"/>
              </a:rPr>
              <a:t>heslo</a:t>
            </a:r>
            <a:r>
              <a:rPr lang="en-US">
                <a:latin typeface="Arial"/>
                <a:cs typeface="Arial"/>
              </a:rPr>
              <a:t> </a:t>
            </a:r>
            <a:r>
              <a:rPr lang="en-US" err="1">
                <a:latin typeface="Arial"/>
                <a:cs typeface="Arial"/>
              </a:rPr>
              <a:t>napravo</a:t>
            </a:r>
            <a:r>
              <a:rPr lang="en-US">
                <a:latin typeface="Arial"/>
                <a:cs typeface="Arial"/>
              </a:rPr>
              <a:t> </a:t>
            </a:r>
            <a:r>
              <a:rPr lang="en-US" err="1">
                <a:latin typeface="Arial"/>
                <a:cs typeface="Arial"/>
              </a:rPr>
              <a:t>trvá</a:t>
            </a:r>
            <a:r>
              <a:rPr lang="en-US">
                <a:latin typeface="Arial"/>
                <a:cs typeface="Arial"/>
              </a:rPr>
              <a:t> </a:t>
            </a:r>
            <a:r>
              <a:rPr lang="en-US" err="1">
                <a:latin typeface="Arial"/>
                <a:cs typeface="Arial"/>
              </a:rPr>
              <a:t>prolomit</a:t>
            </a:r>
            <a:r>
              <a:rPr lang="en-US">
                <a:latin typeface="Arial"/>
                <a:cs typeface="Arial"/>
              </a:rPr>
              <a:t> 2 </a:t>
            </a:r>
            <a:r>
              <a:rPr lang="en-US" err="1">
                <a:latin typeface="Arial"/>
                <a:cs typeface="Arial"/>
              </a:rPr>
              <a:t>biliony</a:t>
            </a:r>
            <a:r>
              <a:rPr lang="en-US">
                <a:latin typeface="Arial"/>
                <a:cs typeface="Arial"/>
              </a:rPr>
              <a:t> let? </a:t>
            </a:r>
            <a:r>
              <a:rPr lang="en-US" err="1">
                <a:latin typeface="Arial"/>
                <a:cs typeface="Arial"/>
              </a:rPr>
              <a:t>Nikdo</a:t>
            </a:r>
            <a:r>
              <a:rPr lang="en-US">
                <a:latin typeface="Arial"/>
                <a:cs typeface="Arial"/>
              </a:rPr>
              <a:t> to </a:t>
            </a:r>
            <a:r>
              <a:rPr lang="en-US" err="1">
                <a:latin typeface="Arial"/>
                <a:cs typeface="Arial"/>
              </a:rPr>
              <a:t>nečekal</a:t>
            </a:r>
            <a:r>
              <a:rPr lang="en-US">
                <a:latin typeface="Arial"/>
                <a:cs typeface="Arial"/>
              </a:rPr>
              <a:t>? </a:t>
            </a:r>
            <a:r>
              <a:rPr lang="en-US" err="1">
                <a:latin typeface="Arial"/>
                <a:cs typeface="Arial"/>
              </a:rPr>
              <a:t>Seznamte</a:t>
            </a:r>
            <a:r>
              <a:rPr lang="en-US">
                <a:latin typeface="Arial"/>
                <a:cs typeface="Arial"/>
              </a:rPr>
              <a:t> se s </a:t>
            </a:r>
            <a:r>
              <a:rPr lang="en-US" err="1">
                <a:latin typeface="Arial"/>
                <a:cs typeface="Arial"/>
              </a:rPr>
              <a:t>nejnovějším</a:t>
            </a:r>
            <a:r>
              <a:rPr lang="en-US">
                <a:latin typeface="Arial"/>
                <a:cs typeface="Arial"/>
              </a:rPr>
              <a:t> </a:t>
            </a:r>
            <a:r>
              <a:rPr lang="en-US" err="1">
                <a:latin typeface="Arial"/>
                <a:cs typeface="Arial"/>
              </a:rPr>
              <a:t>trendem</a:t>
            </a:r>
            <a:r>
              <a:rPr lang="en-US">
                <a:latin typeface="Arial"/>
                <a:cs typeface="Arial"/>
              </a:rPr>
              <a:t> </a:t>
            </a:r>
            <a:r>
              <a:rPr lang="en-US" err="1">
                <a:latin typeface="Arial"/>
                <a:cs typeface="Arial"/>
              </a:rPr>
              <a:t>ve</a:t>
            </a:r>
            <a:r>
              <a:rPr lang="en-US">
                <a:latin typeface="Arial"/>
                <a:cs typeface="Arial"/>
              </a:rPr>
              <a:t> </a:t>
            </a:r>
            <a:r>
              <a:rPr lang="en-US" err="1">
                <a:latin typeface="Arial"/>
                <a:cs typeface="Arial"/>
              </a:rPr>
              <a:t>tvoření</a:t>
            </a:r>
            <a:r>
              <a:rPr lang="en-US">
                <a:latin typeface="Arial"/>
                <a:cs typeface="Arial"/>
              </a:rPr>
              <a:t> </a:t>
            </a:r>
            <a:r>
              <a:rPr lang="en-US" err="1">
                <a:latin typeface="Arial"/>
                <a:cs typeface="Arial"/>
              </a:rPr>
              <a:t>silných</a:t>
            </a:r>
            <a:r>
              <a:rPr lang="en-US">
                <a:latin typeface="Arial"/>
                <a:cs typeface="Arial"/>
              </a:rPr>
              <a:t> </a:t>
            </a:r>
            <a:r>
              <a:rPr lang="en-US" err="1">
                <a:latin typeface="Arial"/>
                <a:cs typeface="Arial"/>
              </a:rPr>
              <a:t>hesel</a:t>
            </a:r>
            <a:r>
              <a:rPr lang="en-US">
                <a:latin typeface="Arial"/>
                <a:cs typeface="Arial"/>
              </a:rPr>
              <a:t> - </a:t>
            </a:r>
            <a:r>
              <a:rPr lang="en-US" err="1">
                <a:latin typeface="Arial"/>
                <a:cs typeface="Arial"/>
              </a:rPr>
              <a:t>frázová</a:t>
            </a:r>
            <a:r>
              <a:rPr lang="en-US">
                <a:latin typeface="Arial"/>
                <a:cs typeface="Arial"/>
              </a:rPr>
              <a:t> </a:t>
            </a:r>
            <a:r>
              <a:rPr lang="en-US" err="1">
                <a:latin typeface="Arial"/>
                <a:cs typeface="Arial"/>
              </a:rPr>
              <a:t>hesla</a:t>
            </a:r>
            <a:r>
              <a:rPr lang="en-US">
                <a:latin typeface="Arial"/>
                <a:cs typeface="Arial"/>
              </a:rPr>
              <a:t>.</a:t>
            </a:r>
          </a:p>
          <a:p>
            <a:endParaRPr lang="en-US">
              <a:latin typeface="Arial"/>
              <a:cs typeface="Arial"/>
            </a:endParaRPr>
          </a:p>
          <a:p>
            <a:r>
              <a:rPr lang="en-US">
                <a:latin typeface="Arial"/>
                <a:cs typeface="Arial"/>
              </a:rPr>
              <a:t>Je </a:t>
            </a:r>
            <a:r>
              <a:rPr lang="en-US" err="1">
                <a:latin typeface="Arial"/>
                <a:cs typeface="Arial"/>
              </a:rPr>
              <a:t>možno</a:t>
            </a:r>
            <a:r>
              <a:rPr lang="en-US">
                <a:latin typeface="Arial"/>
                <a:cs typeface="Arial"/>
              </a:rPr>
              <a:t> </a:t>
            </a:r>
            <a:r>
              <a:rPr lang="en-US" err="1">
                <a:latin typeface="Arial"/>
                <a:cs typeface="Arial"/>
              </a:rPr>
              <a:t>zmínit</a:t>
            </a:r>
            <a:r>
              <a:rPr lang="en-US">
                <a:latin typeface="Arial"/>
                <a:cs typeface="Arial"/>
              </a:rPr>
              <a:t> </a:t>
            </a:r>
            <a:r>
              <a:rPr lang="en-US" err="1">
                <a:latin typeface="Arial"/>
                <a:cs typeface="Arial"/>
              </a:rPr>
              <a:t>entropii</a:t>
            </a:r>
            <a:r>
              <a:rPr lang="en-US">
                <a:latin typeface="Arial"/>
                <a:cs typeface="Arial"/>
              </a:rPr>
              <a:t>, ale né </a:t>
            </a:r>
            <a:r>
              <a:rPr lang="en-US" err="1">
                <a:latin typeface="Arial"/>
                <a:cs typeface="Arial"/>
              </a:rPr>
              <a:t>moc</a:t>
            </a:r>
            <a:endParaRPr lang="en-US">
              <a:latin typeface="Arial"/>
              <a:cs typeface="Arial"/>
            </a:endParaRPr>
          </a:p>
          <a:p>
            <a:endParaRPr lang="en-US">
              <a:latin typeface="Arial"/>
              <a:cs typeface="Arial"/>
            </a:endParaRPr>
          </a:p>
          <a:p>
            <a:r>
              <a:rPr lang="en-US" err="1">
                <a:latin typeface="Arial"/>
                <a:cs typeface="Arial"/>
              </a:rPr>
              <a:t>Možno</a:t>
            </a:r>
            <a:r>
              <a:rPr lang="en-US">
                <a:latin typeface="Arial"/>
                <a:cs typeface="Arial"/>
              </a:rPr>
              <a:t> </a:t>
            </a:r>
            <a:r>
              <a:rPr lang="en-US" err="1">
                <a:latin typeface="Arial"/>
                <a:cs typeface="Arial"/>
              </a:rPr>
              <a:t>zmínit</a:t>
            </a:r>
            <a:r>
              <a:rPr lang="en-US">
                <a:latin typeface="Arial"/>
                <a:cs typeface="Arial"/>
              </a:rPr>
              <a:t> 12 </a:t>
            </a:r>
            <a:r>
              <a:rPr lang="en-US" err="1">
                <a:latin typeface="Arial"/>
                <a:cs typeface="Arial"/>
              </a:rPr>
              <a:t>znaků</a:t>
            </a:r>
            <a:r>
              <a:rPr lang="en-US">
                <a:latin typeface="Arial"/>
                <a:cs typeface="Arial"/>
              </a:rPr>
              <a:t> pro </a:t>
            </a:r>
            <a:r>
              <a:rPr lang="en-US" err="1">
                <a:latin typeface="Arial"/>
                <a:cs typeface="Arial"/>
              </a:rPr>
              <a:t>uživatele</a:t>
            </a:r>
            <a:r>
              <a:rPr lang="en-US">
                <a:latin typeface="Arial"/>
                <a:cs typeface="Arial"/>
              </a:rPr>
              <a:t> a 17 </a:t>
            </a:r>
            <a:r>
              <a:rPr lang="en-US" err="1">
                <a:latin typeface="Arial"/>
                <a:cs typeface="Arial"/>
              </a:rPr>
              <a:t>znaků</a:t>
            </a:r>
            <a:r>
              <a:rPr lang="en-US">
                <a:latin typeface="Arial"/>
                <a:cs typeface="Arial"/>
              </a:rPr>
              <a:t> pro </a:t>
            </a:r>
            <a:r>
              <a:rPr lang="en-US" err="1">
                <a:latin typeface="Arial"/>
                <a:cs typeface="Arial"/>
              </a:rPr>
              <a:t>správce</a:t>
            </a:r>
            <a:r>
              <a:rPr lang="en-US">
                <a:latin typeface="Arial"/>
                <a:cs typeface="Arial"/>
              </a:rPr>
              <a:t> z </a:t>
            </a:r>
            <a:r>
              <a:rPr lang="en-US" err="1">
                <a:latin typeface="Arial"/>
                <a:cs typeface="Arial"/>
              </a:rPr>
              <a:t>pohledu</a:t>
            </a:r>
            <a:r>
              <a:rPr lang="en-US">
                <a:latin typeface="Arial"/>
                <a:cs typeface="Arial"/>
              </a:rPr>
              <a:t> </a:t>
            </a:r>
            <a:r>
              <a:rPr lang="en-US" err="1">
                <a:latin typeface="Arial"/>
                <a:cs typeface="Arial"/>
              </a:rPr>
              <a:t>ZoKB</a:t>
            </a:r>
            <a:endParaRPr lang="en-US">
              <a:cs typeface="Arial"/>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15</a:t>
            </a:fld>
            <a:endParaRPr lang="cs-CZ" altLang="cs-CZ"/>
          </a:p>
        </p:txBody>
      </p:sp>
    </p:spTree>
    <p:extLst>
      <p:ext uri="{BB962C8B-B14F-4D97-AF65-F5344CB8AC3E}">
        <p14:creationId xmlns:p14="http://schemas.microsoft.com/office/powerpoint/2010/main" val="177404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err="1">
                <a:latin typeface="Arial"/>
                <a:cs typeface="Arial"/>
              </a:rPr>
              <a:t>Umění</a:t>
            </a:r>
            <a:r>
              <a:rPr lang="en-US">
                <a:latin typeface="Arial"/>
                <a:cs typeface="Arial"/>
              </a:rPr>
              <a:t> </a:t>
            </a:r>
            <a:r>
              <a:rPr lang="en-US" err="1">
                <a:latin typeface="Arial"/>
                <a:cs typeface="Arial"/>
              </a:rPr>
              <a:t>tvořit</a:t>
            </a:r>
            <a:r>
              <a:rPr lang="en-US">
                <a:latin typeface="Arial"/>
                <a:cs typeface="Arial"/>
              </a:rPr>
              <a:t> </a:t>
            </a:r>
            <a:r>
              <a:rPr lang="en-US" err="1">
                <a:latin typeface="Arial"/>
                <a:cs typeface="Arial"/>
              </a:rPr>
              <a:t>bezpečná</a:t>
            </a:r>
            <a:r>
              <a:rPr lang="en-US">
                <a:latin typeface="Arial"/>
                <a:cs typeface="Arial"/>
              </a:rPr>
              <a:t> (</a:t>
            </a:r>
            <a:r>
              <a:rPr lang="en-US" err="1">
                <a:latin typeface="Arial"/>
                <a:cs typeface="Arial"/>
              </a:rPr>
              <a:t>silná</a:t>
            </a:r>
            <a:r>
              <a:rPr lang="en-US">
                <a:latin typeface="Arial"/>
                <a:cs typeface="Arial"/>
              </a:rPr>
              <a:t>) </a:t>
            </a:r>
            <a:r>
              <a:rPr lang="en-US" err="1">
                <a:latin typeface="Arial"/>
                <a:cs typeface="Arial"/>
              </a:rPr>
              <a:t>hesla</a:t>
            </a:r>
            <a:r>
              <a:rPr lang="en-US">
                <a:latin typeface="Arial"/>
                <a:cs typeface="Arial"/>
              </a:rPr>
              <a:t> </a:t>
            </a:r>
            <a:r>
              <a:rPr lang="en-US" err="1">
                <a:latin typeface="Arial"/>
                <a:cs typeface="Arial"/>
              </a:rPr>
              <a:t>nespočívá</a:t>
            </a:r>
            <a:r>
              <a:rPr lang="en-US">
                <a:latin typeface="Arial"/>
                <a:cs typeface="Arial"/>
              </a:rPr>
              <a:t> </a:t>
            </a:r>
            <a:r>
              <a:rPr lang="en-US" err="1">
                <a:latin typeface="Arial"/>
                <a:cs typeface="Arial"/>
              </a:rPr>
              <a:t>ve</a:t>
            </a:r>
            <a:r>
              <a:rPr lang="en-US">
                <a:latin typeface="Arial"/>
                <a:cs typeface="Arial"/>
              </a:rPr>
              <a:t> </a:t>
            </a:r>
            <a:r>
              <a:rPr lang="en-US" err="1">
                <a:latin typeface="Arial"/>
                <a:cs typeface="Arial"/>
              </a:rPr>
              <a:t>využití</a:t>
            </a:r>
            <a:r>
              <a:rPr lang="en-US">
                <a:latin typeface="Arial"/>
                <a:cs typeface="Arial"/>
              </a:rPr>
              <a:t> </a:t>
            </a:r>
            <a:r>
              <a:rPr lang="en-US" err="1">
                <a:latin typeface="Arial"/>
                <a:cs typeface="Arial"/>
              </a:rPr>
              <a:t>desítek</a:t>
            </a:r>
            <a:r>
              <a:rPr lang="en-US">
                <a:latin typeface="Arial"/>
                <a:cs typeface="Arial"/>
              </a:rPr>
              <a:t> </a:t>
            </a:r>
            <a:r>
              <a:rPr lang="en-US" err="1">
                <a:latin typeface="Arial"/>
                <a:cs typeface="Arial"/>
              </a:rPr>
              <a:t>speciálních</a:t>
            </a:r>
            <a:r>
              <a:rPr lang="en-US">
                <a:latin typeface="Arial"/>
                <a:cs typeface="Arial"/>
              </a:rPr>
              <a:t> </a:t>
            </a:r>
            <a:r>
              <a:rPr lang="en-US" err="1">
                <a:latin typeface="Arial"/>
                <a:cs typeface="Arial"/>
              </a:rPr>
              <a:t>znaků</a:t>
            </a:r>
            <a:r>
              <a:rPr lang="en-US">
                <a:latin typeface="Arial"/>
                <a:cs typeface="Arial"/>
              </a:rPr>
              <a:t> a </a:t>
            </a:r>
            <a:r>
              <a:rPr lang="en-US" err="1">
                <a:latin typeface="Arial"/>
                <a:cs typeface="Arial"/>
              </a:rPr>
              <a:t>symbolů</a:t>
            </a:r>
            <a:r>
              <a:rPr lang="en-US">
                <a:latin typeface="Arial"/>
                <a:cs typeface="Arial"/>
              </a:rPr>
              <a:t>, </a:t>
            </a:r>
            <a:r>
              <a:rPr lang="en-US" err="1">
                <a:latin typeface="Arial"/>
                <a:cs typeface="Arial"/>
              </a:rPr>
              <a:t>ze</a:t>
            </a:r>
            <a:r>
              <a:rPr lang="en-US">
                <a:latin typeface="Arial"/>
                <a:cs typeface="Arial"/>
              </a:rPr>
              <a:t> </a:t>
            </a:r>
            <a:r>
              <a:rPr lang="en-US" err="1">
                <a:latin typeface="Arial"/>
                <a:cs typeface="Arial"/>
              </a:rPr>
              <a:t>kterých</a:t>
            </a:r>
            <a:r>
              <a:rPr lang="en-US">
                <a:latin typeface="Arial"/>
                <a:cs typeface="Arial"/>
              </a:rPr>
              <a:t> se </a:t>
            </a:r>
            <a:r>
              <a:rPr lang="en-US" err="1">
                <a:latin typeface="Arial"/>
                <a:cs typeface="Arial"/>
              </a:rPr>
              <a:t>vám</a:t>
            </a:r>
            <a:r>
              <a:rPr lang="en-US">
                <a:latin typeface="Arial"/>
                <a:cs typeface="Arial"/>
              </a:rPr>
              <a:t> </a:t>
            </a:r>
            <a:r>
              <a:rPr lang="en-US" err="1">
                <a:latin typeface="Arial"/>
                <a:cs typeface="Arial"/>
              </a:rPr>
              <a:t>motá</a:t>
            </a:r>
            <a:r>
              <a:rPr lang="en-US">
                <a:latin typeface="Arial"/>
                <a:cs typeface="Arial"/>
              </a:rPr>
              <a:t> </a:t>
            </a:r>
            <a:r>
              <a:rPr lang="en-US" err="1">
                <a:latin typeface="Arial"/>
                <a:cs typeface="Arial"/>
              </a:rPr>
              <a:t>hlava</a:t>
            </a:r>
            <a:r>
              <a:rPr lang="en-US">
                <a:latin typeface="Arial"/>
                <a:cs typeface="Arial"/>
              </a:rPr>
              <a:t> </a:t>
            </a:r>
            <a:r>
              <a:rPr lang="en-US" err="1">
                <a:latin typeface="Arial"/>
                <a:cs typeface="Arial"/>
              </a:rPr>
              <a:t>i</a:t>
            </a:r>
            <a:r>
              <a:rPr lang="en-US">
                <a:latin typeface="Arial"/>
                <a:cs typeface="Arial"/>
              </a:rPr>
              <a:t> </a:t>
            </a:r>
            <a:r>
              <a:rPr lang="en-US" err="1">
                <a:latin typeface="Arial"/>
                <a:cs typeface="Arial"/>
              </a:rPr>
              <a:t>jazyk</a:t>
            </a:r>
            <a:r>
              <a:rPr lang="en-US">
                <a:latin typeface="Arial"/>
                <a:cs typeface="Arial"/>
              </a:rPr>
              <a:t>. Jak to? </a:t>
            </a:r>
            <a:endParaRPr lang="cs-CZ"/>
          </a:p>
          <a:p>
            <a:endParaRPr lang="en-US">
              <a:latin typeface="Arial"/>
              <a:cs typeface="Arial"/>
            </a:endParaRPr>
          </a:p>
          <a:p>
            <a:r>
              <a:rPr lang="en-US" err="1">
                <a:latin typeface="Arial"/>
                <a:cs typeface="Arial"/>
              </a:rPr>
              <a:t>Tajemství</a:t>
            </a:r>
            <a:r>
              <a:rPr lang="en-US">
                <a:latin typeface="Arial"/>
                <a:cs typeface="Arial"/>
              </a:rPr>
              <a:t> </a:t>
            </a:r>
            <a:r>
              <a:rPr lang="en-US" err="1">
                <a:latin typeface="Arial"/>
                <a:cs typeface="Arial"/>
              </a:rPr>
              <a:t>silných</a:t>
            </a:r>
            <a:r>
              <a:rPr lang="en-US">
                <a:latin typeface="Arial"/>
                <a:cs typeface="Arial"/>
              </a:rPr>
              <a:t> </a:t>
            </a:r>
            <a:r>
              <a:rPr lang="en-US" err="1">
                <a:latin typeface="Arial"/>
                <a:cs typeface="Arial"/>
              </a:rPr>
              <a:t>hesel</a:t>
            </a:r>
            <a:r>
              <a:rPr lang="en-US">
                <a:latin typeface="Arial"/>
                <a:cs typeface="Arial"/>
              </a:rPr>
              <a:t> </a:t>
            </a:r>
            <a:r>
              <a:rPr lang="en-US" err="1">
                <a:latin typeface="Arial"/>
                <a:cs typeface="Arial"/>
              </a:rPr>
              <a:t>totiž</a:t>
            </a:r>
            <a:r>
              <a:rPr lang="en-US">
                <a:latin typeface="Arial"/>
                <a:cs typeface="Arial"/>
              </a:rPr>
              <a:t> </a:t>
            </a:r>
            <a:r>
              <a:rPr lang="en-US" err="1">
                <a:latin typeface="Arial"/>
                <a:cs typeface="Arial"/>
              </a:rPr>
              <a:t>tkví</a:t>
            </a:r>
            <a:r>
              <a:rPr lang="en-US">
                <a:latin typeface="Arial"/>
                <a:cs typeface="Arial"/>
              </a:rPr>
              <a:t> v </a:t>
            </a:r>
            <a:r>
              <a:rPr lang="en-US" err="1">
                <a:latin typeface="Arial"/>
                <a:cs typeface="Arial"/>
              </a:rPr>
              <a:t>kombinaci</a:t>
            </a:r>
            <a:r>
              <a:rPr lang="en-US">
                <a:latin typeface="Arial"/>
                <a:cs typeface="Arial"/>
              </a:rPr>
              <a:t> pro </a:t>
            </a:r>
            <a:r>
              <a:rPr lang="en-US" err="1">
                <a:latin typeface="Arial"/>
                <a:cs typeface="Arial"/>
              </a:rPr>
              <a:t>vás</a:t>
            </a:r>
            <a:r>
              <a:rPr lang="en-US">
                <a:latin typeface="Arial"/>
                <a:cs typeface="Arial"/>
              </a:rPr>
              <a:t> </a:t>
            </a:r>
            <a:r>
              <a:rPr lang="en-US" err="1">
                <a:latin typeface="Arial"/>
                <a:cs typeface="Arial"/>
              </a:rPr>
              <a:t>zapamatovatelných</a:t>
            </a:r>
            <a:r>
              <a:rPr lang="en-US">
                <a:latin typeface="Arial"/>
                <a:cs typeface="Arial"/>
              </a:rPr>
              <a:t> </a:t>
            </a:r>
            <a:r>
              <a:rPr lang="en-US" err="1">
                <a:latin typeface="Arial"/>
                <a:cs typeface="Arial"/>
              </a:rPr>
              <a:t>slov</a:t>
            </a:r>
            <a:r>
              <a:rPr lang="en-US">
                <a:latin typeface="Arial"/>
                <a:cs typeface="Arial"/>
              </a:rPr>
              <a:t>. </a:t>
            </a:r>
            <a:r>
              <a:rPr lang="en-US" err="1">
                <a:latin typeface="Arial"/>
                <a:cs typeface="Arial"/>
              </a:rPr>
              <a:t>Taková</a:t>
            </a:r>
            <a:r>
              <a:rPr lang="en-US">
                <a:latin typeface="Arial"/>
                <a:cs typeface="Arial"/>
              </a:rPr>
              <a:t> </a:t>
            </a:r>
            <a:r>
              <a:rPr lang="en-US" err="1">
                <a:latin typeface="Arial"/>
                <a:cs typeface="Arial"/>
              </a:rPr>
              <a:t>hesla</a:t>
            </a:r>
            <a:r>
              <a:rPr lang="en-US">
                <a:latin typeface="Arial"/>
                <a:cs typeface="Arial"/>
              </a:rPr>
              <a:t> </a:t>
            </a:r>
            <a:r>
              <a:rPr lang="en-US" err="1">
                <a:latin typeface="Arial"/>
                <a:cs typeface="Arial"/>
              </a:rPr>
              <a:t>označujeme</a:t>
            </a:r>
            <a:r>
              <a:rPr lang="en-US">
                <a:latin typeface="Arial"/>
                <a:cs typeface="Arial"/>
              </a:rPr>
              <a:t> </a:t>
            </a:r>
            <a:r>
              <a:rPr lang="en-US" err="1">
                <a:latin typeface="Arial"/>
                <a:cs typeface="Arial"/>
              </a:rPr>
              <a:t>jako</a:t>
            </a:r>
            <a:r>
              <a:rPr lang="en-US">
                <a:latin typeface="Arial"/>
                <a:cs typeface="Arial"/>
              </a:rPr>
              <a:t> </a:t>
            </a:r>
            <a:r>
              <a:rPr lang="en-US" err="1">
                <a:latin typeface="Arial"/>
                <a:cs typeface="Arial"/>
              </a:rPr>
              <a:t>frázová</a:t>
            </a:r>
            <a:r>
              <a:rPr lang="en-US">
                <a:latin typeface="Arial"/>
                <a:cs typeface="Arial"/>
              </a:rPr>
              <a:t> (</a:t>
            </a:r>
            <a:r>
              <a:rPr lang="en-US" err="1">
                <a:latin typeface="Arial"/>
                <a:cs typeface="Arial"/>
              </a:rPr>
              <a:t>například</a:t>
            </a:r>
            <a:r>
              <a:rPr lang="en-US">
                <a:latin typeface="Arial"/>
                <a:cs typeface="Arial"/>
              </a:rPr>
              <a:t> </a:t>
            </a:r>
            <a:r>
              <a:rPr lang="en-US" err="1">
                <a:latin typeface="Arial"/>
                <a:cs typeface="Arial"/>
              </a:rPr>
              <a:t>BotaTancujePolku</a:t>
            </a:r>
            <a:r>
              <a:rPr lang="en-US">
                <a:latin typeface="Arial"/>
                <a:cs typeface="Arial"/>
              </a:rPr>
              <a:t>) a </a:t>
            </a:r>
            <a:r>
              <a:rPr lang="en-US" err="1">
                <a:latin typeface="Arial"/>
                <a:cs typeface="Arial"/>
              </a:rPr>
              <a:t>prolomit</a:t>
            </a:r>
            <a:r>
              <a:rPr lang="en-US">
                <a:latin typeface="Arial"/>
                <a:cs typeface="Arial"/>
              </a:rPr>
              <a:t> je by </a:t>
            </a:r>
            <a:r>
              <a:rPr lang="en-US" err="1">
                <a:latin typeface="Arial"/>
                <a:cs typeface="Arial"/>
              </a:rPr>
              <a:t>trvalo</a:t>
            </a:r>
            <a:r>
              <a:rPr lang="en-US">
                <a:latin typeface="Arial"/>
                <a:cs typeface="Arial"/>
              </a:rPr>
              <a:t> </a:t>
            </a:r>
            <a:r>
              <a:rPr lang="en-US" err="1">
                <a:latin typeface="Arial"/>
                <a:cs typeface="Arial"/>
              </a:rPr>
              <a:t>několik</a:t>
            </a:r>
            <a:r>
              <a:rPr lang="en-US">
                <a:latin typeface="Arial"/>
                <a:cs typeface="Arial"/>
              </a:rPr>
              <a:t> </a:t>
            </a:r>
            <a:r>
              <a:rPr lang="en-US" err="1">
                <a:latin typeface="Arial"/>
                <a:cs typeface="Arial"/>
              </a:rPr>
              <a:t>miliónů</a:t>
            </a:r>
            <a:r>
              <a:rPr lang="en-US">
                <a:latin typeface="Arial"/>
                <a:cs typeface="Arial"/>
              </a:rPr>
              <a:t> </a:t>
            </a:r>
            <a:r>
              <a:rPr lang="en-US" err="1">
                <a:latin typeface="Arial"/>
                <a:cs typeface="Arial"/>
              </a:rPr>
              <a:t>až</a:t>
            </a:r>
            <a:r>
              <a:rPr lang="en-US">
                <a:latin typeface="Arial"/>
                <a:cs typeface="Arial"/>
              </a:rPr>
              <a:t> </a:t>
            </a:r>
            <a:r>
              <a:rPr lang="en-US" err="1">
                <a:latin typeface="Arial"/>
                <a:cs typeface="Arial"/>
              </a:rPr>
              <a:t>biliónů</a:t>
            </a:r>
            <a:r>
              <a:rPr lang="en-US">
                <a:latin typeface="Arial"/>
                <a:cs typeface="Arial"/>
              </a:rPr>
              <a:t> let. </a:t>
            </a:r>
            <a:r>
              <a:rPr lang="en-US" err="1">
                <a:latin typeface="Arial"/>
                <a:cs typeface="Arial"/>
              </a:rPr>
              <a:t>Naproti</a:t>
            </a:r>
            <a:r>
              <a:rPr lang="en-US">
                <a:latin typeface="Arial"/>
                <a:cs typeface="Arial"/>
              </a:rPr>
              <a:t> </a:t>
            </a:r>
            <a:r>
              <a:rPr lang="en-US" err="1">
                <a:latin typeface="Arial"/>
                <a:cs typeface="Arial"/>
              </a:rPr>
              <a:t>tomu</a:t>
            </a:r>
            <a:r>
              <a:rPr lang="en-US">
                <a:latin typeface="Arial"/>
                <a:cs typeface="Arial"/>
              </a:rPr>
              <a:t> </a:t>
            </a:r>
            <a:r>
              <a:rPr lang="en-US" err="1">
                <a:latin typeface="Arial"/>
                <a:cs typeface="Arial"/>
              </a:rPr>
              <a:t>nabourat</a:t>
            </a:r>
            <a:r>
              <a:rPr lang="en-US">
                <a:latin typeface="Arial"/>
                <a:cs typeface="Arial"/>
              </a:rPr>
              <a:t> se do </a:t>
            </a:r>
            <a:r>
              <a:rPr lang="en-US" err="1">
                <a:latin typeface="Arial"/>
                <a:cs typeface="Arial"/>
              </a:rPr>
              <a:t>účtu</a:t>
            </a:r>
            <a:r>
              <a:rPr lang="en-US">
                <a:latin typeface="Arial"/>
                <a:cs typeface="Arial"/>
              </a:rPr>
              <a:t> s </a:t>
            </a:r>
            <a:r>
              <a:rPr lang="en-US" err="1">
                <a:latin typeface="Arial"/>
                <a:cs typeface="Arial"/>
              </a:rPr>
              <a:t>heslem</a:t>
            </a:r>
            <a:r>
              <a:rPr lang="en-US">
                <a:latin typeface="Arial"/>
                <a:cs typeface="Arial"/>
              </a:rPr>
              <a:t> se </a:t>
            </a:r>
            <a:r>
              <a:rPr lang="en-US" err="1">
                <a:latin typeface="Arial"/>
                <a:cs typeface="Arial"/>
              </a:rPr>
              <a:t>zástupnými</a:t>
            </a:r>
            <a:r>
              <a:rPr lang="en-US">
                <a:latin typeface="Arial"/>
                <a:cs typeface="Arial"/>
              </a:rPr>
              <a:t> </a:t>
            </a:r>
            <a:r>
              <a:rPr lang="en-US" err="1">
                <a:latin typeface="Arial"/>
                <a:cs typeface="Arial"/>
              </a:rPr>
              <a:t>znaky</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očekávatelných</a:t>
            </a:r>
            <a:r>
              <a:rPr lang="en-US">
                <a:latin typeface="Arial"/>
                <a:cs typeface="Arial"/>
              </a:rPr>
              <a:t> </a:t>
            </a:r>
            <a:r>
              <a:rPr lang="en-US" err="1">
                <a:latin typeface="Arial"/>
                <a:cs typeface="Arial"/>
              </a:rPr>
              <a:t>místech</a:t>
            </a:r>
            <a:r>
              <a:rPr lang="en-US">
                <a:latin typeface="Arial"/>
                <a:cs typeface="Arial"/>
              </a:rPr>
              <a:t> (@ </a:t>
            </a:r>
            <a:r>
              <a:rPr lang="en-US" err="1">
                <a:latin typeface="Arial"/>
                <a:cs typeface="Arial"/>
              </a:rPr>
              <a:t>místo</a:t>
            </a:r>
            <a:r>
              <a:rPr lang="en-US">
                <a:latin typeface="Arial"/>
                <a:cs typeface="Arial"/>
              </a:rPr>
              <a:t> a, $ </a:t>
            </a:r>
            <a:r>
              <a:rPr lang="en-US" err="1">
                <a:latin typeface="Arial"/>
                <a:cs typeface="Arial"/>
              </a:rPr>
              <a:t>místo</a:t>
            </a:r>
            <a:r>
              <a:rPr lang="en-US">
                <a:latin typeface="Arial"/>
                <a:cs typeface="Arial"/>
              </a:rPr>
              <a:t> S, ! </a:t>
            </a:r>
            <a:r>
              <a:rPr lang="en-US" err="1">
                <a:latin typeface="Arial"/>
                <a:cs typeface="Arial"/>
              </a:rPr>
              <a:t>místo</a:t>
            </a:r>
            <a:r>
              <a:rPr lang="en-US">
                <a:latin typeface="Arial"/>
                <a:cs typeface="Arial"/>
              </a:rPr>
              <a:t> </a:t>
            </a:r>
            <a:r>
              <a:rPr lang="en-US" err="1">
                <a:latin typeface="Arial"/>
                <a:cs typeface="Arial"/>
              </a:rPr>
              <a:t>i</a:t>
            </a:r>
            <a:r>
              <a:rPr lang="en-US">
                <a:latin typeface="Arial"/>
                <a:cs typeface="Arial"/>
              </a:rPr>
              <a:t>, </a:t>
            </a:r>
            <a:r>
              <a:rPr lang="en-US" err="1">
                <a:latin typeface="Arial"/>
                <a:cs typeface="Arial"/>
              </a:rPr>
              <a:t>tečka</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konci</a:t>
            </a:r>
            <a:r>
              <a:rPr lang="en-US">
                <a:latin typeface="Arial"/>
                <a:cs typeface="Arial"/>
              </a:rPr>
              <a:t> </a:t>
            </a:r>
            <a:r>
              <a:rPr lang="en-US" err="1">
                <a:latin typeface="Arial"/>
                <a:cs typeface="Arial"/>
              </a:rPr>
              <a:t>atp</a:t>
            </a:r>
            <a:r>
              <a:rPr lang="en-US">
                <a:latin typeface="Arial"/>
                <a:cs typeface="Arial"/>
              </a:rPr>
              <a:t>.) </a:t>
            </a:r>
            <a:r>
              <a:rPr lang="en-US" err="1">
                <a:latin typeface="Arial"/>
                <a:cs typeface="Arial"/>
              </a:rPr>
              <a:t>zabere</a:t>
            </a:r>
            <a:r>
              <a:rPr lang="en-US">
                <a:latin typeface="Arial"/>
                <a:cs typeface="Arial"/>
              </a:rPr>
              <a:t> </a:t>
            </a:r>
            <a:r>
              <a:rPr lang="en-US" err="1">
                <a:latin typeface="Arial"/>
                <a:cs typeface="Arial"/>
              </a:rPr>
              <a:t>hodiny</a:t>
            </a:r>
            <a:r>
              <a:rPr lang="en-US">
                <a:latin typeface="Arial"/>
                <a:cs typeface="Arial"/>
              </a:rPr>
              <a:t> </a:t>
            </a:r>
            <a:r>
              <a:rPr lang="en-US" err="1">
                <a:latin typeface="Arial"/>
                <a:cs typeface="Arial"/>
              </a:rPr>
              <a:t>až</a:t>
            </a:r>
            <a:r>
              <a:rPr lang="en-US">
                <a:latin typeface="Arial"/>
                <a:cs typeface="Arial"/>
              </a:rPr>
              <a:t> </a:t>
            </a:r>
            <a:r>
              <a:rPr lang="en-US" err="1">
                <a:latin typeface="Arial"/>
                <a:cs typeface="Arial"/>
              </a:rPr>
              <a:t>týdny</a:t>
            </a:r>
            <a:r>
              <a:rPr lang="en-US">
                <a:latin typeface="Arial"/>
                <a:cs typeface="Arial"/>
              </a:rPr>
              <a:t>.</a:t>
            </a:r>
            <a:br>
              <a:rPr lang="en-US">
                <a:latin typeface="Arial"/>
                <a:cs typeface="Arial"/>
              </a:rPr>
            </a:br>
            <a:br>
              <a:rPr lang="en-US">
                <a:latin typeface="Arial"/>
                <a:cs typeface="Arial"/>
              </a:rPr>
            </a:br>
            <a:r>
              <a:rPr lang="cs-CZ" b="1">
                <a:latin typeface="Arial"/>
                <a:cs typeface="Arial"/>
              </a:rPr>
              <a:t>Pozor!</a:t>
            </a:r>
            <a:r>
              <a:rPr lang="cs-CZ">
                <a:latin typeface="Arial"/>
                <a:cs typeface="Arial"/>
              </a:rPr>
              <a:t> Při přechodu na nové frázové heslo mají lidé tendenci si jej vytvořit velmi kreativně a komplikovaně – a pak jej zapomenou za pár dní. Nové frázové heslo si raději ze začátku často opakujme, než se spolu sžijeme. Nebo můžeme využít správce hesel, o kterých si řekneme už za chvíli.</a:t>
            </a:r>
            <a:endParaRPr lang="en-US">
              <a:latin typeface="Arial"/>
              <a:cs typeface="Arial"/>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16</a:t>
            </a:fld>
            <a:endParaRPr lang="cs-CZ" altLang="cs-CZ"/>
          </a:p>
        </p:txBody>
      </p:sp>
    </p:spTree>
    <p:extLst>
      <p:ext uri="{BB962C8B-B14F-4D97-AF65-F5344CB8AC3E}">
        <p14:creationId xmlns:p14="http://schemas.microsoft.com/office/powerpoint/2010/main" val="137583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kumimoji="1" lang="cs-CZ" sz="1200" b="1" kern="1200">
                <a:solidFill>
                  <a:schemeClr val="tx1"/>
                </a:solidFill>
                <a:effectLst/>
                <a:latin typeface="Arial" charset="0"/>
                <a:ea typeface="+mn-ea"/>
                <a:cs typeface="+mn-cs"/>
              </a:rPr>
              <a:t>Myslíte si, že vy nebo někdo koho znáte je tak dobrý, že jeho heslo je neprolomitelné? Uděláme vám jasno. Neprolomitelná hesla neexistují. Mluvíme zcela vážně. Na planetě Zemi nenajdete osobu, která by takové heslo dokázala vytvořit. Jste překvapení?</a:t>
            </a:r>
            <a:r>
              <a:rPr kumimoji="1" lang="en-US" sz="1200" b="1" kern="1200">
                <a:solidFill>
                  <a:schemeClr val="tx1"/>
                </a:solidFill>
                <a:effectLst/>
                <a:latin typeface="Arial" charset="0"/>
                <a:ea typeface="+mn-ea"/>
                <a:cs typeface="+mn-cs"/>
              </a:rPr>
              <a:t>​</a:t>
            </a:r>
            <a:br>
              <a:rPr kumimoji="1" lang="en-US" sz="1200" b="1" kern="1200">
                <a:solidFill>
                  <a:schemeClr val="tx1"/>
                </a:solidFill>
                <a:effectLst/>
                <a:latin typeface="Arial" charset="0"/>
                <a:ea typeface="+mn-ea"/>
                <a:cs typeface="+mn-cs"/>
              </a:rPr>
            </a:b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Na hesla se totiž nikdy nekoukáme způsobem JESTLI naše heslo někdo může prolomit, ale ZA JAK DLOUHO. A to platí u všech různých hesel, které si dokážete představit.</a:t>
            </a:r>
            <a:r>
              <a:rPr kumimoji="1" lang="en-US" sz="1200" b="1" kern="1200">
                <a:solidFill>
                  <a:schemeClr val="tx1"/>
                </a:solidFill>
                <a:effectLst/>
                <a:latin typeface="Arial" charset="0"/>
                <a:ea typeface="+mn-ea"/>
                <a:cs typeface="+mn-cs"/>
              </a:rPr>
              <a:t>​</a:t>
            </a:r>
            <a:br>
              <a:rPr kumimoji="1" lang="en-US" sz="1200" b="1" kern="1200">
                <a:solidFill>
                  <a:schemeClr val="tx1"/>
                </a:solidFill>
                <a:effectLst/>
                <a:latin typeface="Arial" charset="0"/>
                <a:ea typeface="+mn-ea"/>
                <a:cs typeface="+mn-cs"/>
              </a:rPr>
            </a:br>
            <a:r>
              <a:rPr kumimoji="1" lang="en-US" sz="1200" b="1" kern="1200">
                <a:solidFill>
                  <a:schemeClr val="tx1"/>
                </a:solidFill>
                <a:effectLst/>
                <a:latin typeface="Arial" charset="0"/>
                <a:ea typeface="+mn-ea"/>
                <a:cs typeface="+mn-cs"/>
              </a:rPr>
              <a:t>​</a:t>
            </a:r>
            <a:r>
              <a:rPr kumimoji="1" lang="cs-CZ" sz="1200" b="1" kern="1200">
                <a:solidFill>
                  <a:schemeClr val="tx1"/>
                </a:solidFill>
                <a:effectLst/>
                <a:latin typeface="Arial" charset="0"/>
                <a:ea typeface="+mn-ea"/>
                <a:cs typeface="+mn-cs"/>
              </a:rPr>
              <a:t> Zjednodušeně můžeme říct, že existují pouze dva způsoby, jak prolomit heslo. Sociálním inženýrstvím, tudíž kdy útočníkovi nějakým způsobem prozradíme své heslo sami, nebo útok takzvaně hrubou silou. Níže si rozebereme jednotlivé větve, jakou roli při nich hraje složitost hesla a jak se proti nim bránit. </a:t>
            </a:r>
            <a:r>
              <a:rPr kumimoji="1" lang="en-US" sz="1200" b="1" kern="1200">
                <a:solidFill>
                  <a:schemeClr val="tx1"/>
                </a:solidFill>
                <a:effectLst/>
                <a:latin typeface="Arial" charset="0"/>
                <a:ea typeface="+mn-ea"/>
                <a:cs typeface="+mn-cs"/>
              </a:rPr>
              <a:t>​</a:t>
            </a:r>
            <a:br>
              <a:rPr kumimoji="1" lang="en-US" sz="1200" b="1" kern="1200">
                <a:solidFill>
                  <a:schemeClr val="tx1"/>
                </a:solidFill>
                <a:effectLst/>
                <a:latin typeface="Arial" charset="0"/>
                <a:ea typeface="+mn-ea"/>
                <a:cs typeface="+mn-cs"/>
              </a:rPr>
            </a:br>
            <a:r>
              <a:rPr kumimoji="1" lang="en-US" sz="1200" b="1" kern="1200">
                <a:solidFill>
                  <a:schemeClr val="tx1"/>
                </a:solidFill>
                <a:effectLst/>
                <a:latin typeface="Arial" charset="0"/>
                <a:ea typeface="+mn-ea"/>
                <a:cs typeface="+mn-cs"/>
              </a:rPr>
              <a:t>​</a:t>
            </a:r>
            <a:br>
              <a:rPr kumimoji="1" lang="en-US" sz="1200" b="1" kern="1200">
                <a:solidFill>
                  <a:schemeClr val="tx1"/>
                </a:solidFill>
                <a:effectLst/>
                <a:latin typeface="Arial" charset="0"/>
                <a:ea typeface="+mn-ea"/>
                <a:cs typeface="+mn-cs"/>
              </a:rPr>
            </a:br>
            <a:r>
              <a:rPr kumimoji="1" lang="cs-CZ" sz="1200" b="1" kern="1200">
                <a:solidFill>
                  <a:schemeClr val="tx1"/>
                </a:solidFill>
                <a:effectLst/>
                <a:latin typeface="Arial" charset="0"/>
                <a:ea typeface="+mn-ea"/>
                <a:cs typeface="+mn-cs"/>
              </a:rPr>
              <a:t>Sociální inženýrství: Útočník vám pošle například falešný email s připojením k dané službě, my mu formulář ochotně vyplníme a bum! Naše heslo je v jeho rukou. Jedná se o prachsprostou lidskou manipulaci. Tady pomůže pouze zdravá nedůvěra a obezřetnost.</a:t>
            </a: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Pozor! Co si odnést?  ​</a:t>
            </a:r>
          </a:p>
          <a:p>
            <a:pPr fontAlgn="base"/>
            <a:r>
              <a:rPr kumimoji="1" lang="cs-CZ" sz="1200" b="1" kern="1200">
                <a:solidFill>
                  <a:schemeClr val="tx1"/>
                </a:solidFill>
                <a:effectLst/>
                <a:latin typeface="Arial" charset="0"/>
                <a:ea typeface="+mn-ea"/>
                <a:cs typeface="+mn-cs"/>
              </a:rPr>
              <a:t>1) Útočník nemusí disponovat nijak velkou technickou znalostí. </a:t>
            </a: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2) Složitost našeho hesla nehraje roli, protože jej útočníkovi sdělíme sami. </a:t>
            </a: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3) Jedinou účinnou obranou je rozpoznávání technik sociálního inženýrství a zdravá nedůvěra. </a:t>
            </a: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4) Věnujte proto zvýšenou pozornost tomuto tématu v modulu Sociální inženýrství &lt;odkaz&gt;. </a:t>
            </a: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Útoky hrubou silou: Všechny fungují na principu do jisté míry náhodného generování znaků na různé pozice. Pro tenhle účel existují takzvaní </a:t>
            </a:r>
            <a:r>
              <a:rPr kumimoji="1" lang="cs-CZ" sz="1200" b="1" kern="1200" err="1">
                <a:solidFill>
                  <a:schemeClr val="tx1"/>
                </a:solidFill>
                <a:effectLst/>
                <a:latin typeface="Arial" charset="0"/>
                <a:ea typeface="+mn-ea"/>
                <a:cs typeface="+mn-cs"/>
              </a:rPr>
              <a:t>boti</a:t>
            </a:r>
            <a:r>
              <a:rPr kumimoji="1" lang="cs-CZ" sz="1200" b="1" kern="1200">
                <a:solidFill>
                  <a:schemeClr val="tx1"/>
                </a:solidFill>
                <a:effectLst/>
                <a:latin typeface="Arial" charset="0"/>
                <a:ea typeface="+mn-ea"/>
                <a:cs typeface="+mn-cs"/>
              </a:rPr>
              <a:t>  (zjednodušeně vysvětlit oč jde), kteří jsou schopni vyzkoušet několik tisíc hesel za pár vteřin.  </a:t>
            </a: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Představme si tento útok na konkrétním případu. Uživatel má na svém mobilním zařízení nastavený PIN kód pro odemknutí mobilu. Ten je 2233. Pomocí útoku hrubou silou lze k jeho telefonu připojit malé šikovné zařízení, které velmi dobře dělá svoji práci. Začne logicky vyplňovat pozice na PIN kódu dle instrukcí svého stvořitele. Začne 1111, pokračuje 2222, za nějakou dobu už je na pozici 1122. Za jak dlouho se dostane k PIN kódu tohoto uživatele? Brzy.​</a:t>
            </a:r>
            <a:br>
              <a:rPr kumimoji="1" lang="cs-CZ" sz="1200" b="1" kern="1200">
                <a:solidFill>
                  <a:schemeClr val="tx1"/>
                </a:solidFill>
                <a:effectLst/>
                <a:latin typeface="Arial" charset="0"/>
                <a:ea typeface="+mn-ea"/>
                <a:cs typeface="+mn-cs"/>
              </a:rPr>
            </a:br>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Pozor! Co si odnést?  ​</a:t>
            </a:r>
          </a:p>
          <a:p>
            <a:pPr marL="228600" indent="-228600" fontAlgn="base">
              <a:buAutoNum type="arabicParenR"/>
            </a:pPr>
            <a:r>
              <a:rPr kumimoji="1" lang="cs-CZ" sz="1200" b="1" kern="1200">
                <a:solidFill>
                  <a:schemeClr val="tx1"/>
                </a:solidFill>
                <a:effectLst/>
                <a:latin typeface="Arial" charset="0"/>
                <a:ea typeface="+mn-ea"/>
                <a:cs typeface="+mn-cs"/>
              </a:rPr>
              <a:t>Útoky hrubou silou mohou probíhat absolutně bez našeho vědomí nebo kontaktu s útočníkem</a:t>
            </a:r>
          </a:p>
          <a:p>
            <a:pPr marL="228600" indent="-228600" fontAlgn="base">
              <a:buAutoNum type="arabicParenR"/>
            </a:pPr>
            <a:r>
              <a:rPr kumimoji="1" lang="cs-CZ" sz="1200" b="1" kern="1200">
                <a:solidFill>
                  <a:schemeClr val="tx1"/>
                </a:solidFill>
                <a:effectLst/>
                <a:latin typeface="Arial" charset="0"/>
                <a:ea typeface="+mn-ea"/>
                <a:cs typeface="+mn-cs"/>
              </a:rPr>
              <a:t>Jejich úspěšnost záleží zcela na složitosti našeho hesla  </a:t>
            </a: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3) Proti útokům hrubou silou se lze velmi efektivně bránit </a:t>
            </a:r>
            <a:r>
              <a:rPr kumimoji="1" lang="cs-CZ" sz="1200" b="1" kern="1200" err="1">
                <a:solidFill>
                  <a:schemeClr val="tx1"/>
                </a:solidFill>
                <a:effectLst/>
                <a:latin typeface="Arial" charset="0"/>
                <a:ea typeface="+mn-ea"/>
                <a:cs typeface="+mn-cs"/>
              </a:rPr>
              <a:t>vícefaktorovým</a:t>
            </a:r>
            <a:r>
              <a:rPr kumimoji="1" lang="cs-CZ" sz="1200" b="1" kern="1200">
                <a:solidFill>
                  <a:schemeClr val="tx1"/>
                </a:solidFill>
                <a:effectLst/>
                <a:latin typeface="Arial" charset="0"/>
                <a:ea typeface="+mn-ea"/>
                <a:cs typeface="+mn-cs"/>
              </a:rPr>
              <a:t> ověřováním </a:t>
            </a:r>
            <a:r>
              <a:rPr kumimoji="1" lang="en-US" sz="1200" b="1" kern="1200">
                <a:solidFill>
                  <a:schemeClr val="tx1"/>
                </a:solidFill>
                <a:effectLst/>
                <a:latin typeface="Arial" charset="0"/>
                <a:ea typeface="+mn-ea"/>
                <a:cs typeface="+mn-cs"/>
              </a:rPr>
              <a:t>​</a:t>
            </a:r>
            <a:endParaRPr kumimoji="1" lang="cs-CZ" sz="1200" b="1" kern="1200">
              <a:solidFill>
                <a:schemeClr val="tx1"/>
              </a:solidFill>
              <a:effectLst/>
              <a:latin typeface="Arial" charset="0"/>
              <a:ea typeface="+mn-ea"/>
              <a:cs typeface="+mn-cs"/>
            </a:endParaRPr>
          </a:p>
          <a:p>
            <a:pPr fontAlgn="base"/>
            <a:r>
              <a:rPr kumimoji="1" lang="cs-CZ" sz="1200" b="1" kern="1200">
                <a:solidFill>
                  <a:schemeClr val="tx1"/>
                </a:solidFill>
                <a:effectLst/>
                <a:latin typeface="Arial" charset="0"/>
                <a:ea typeface="+mn-ea"/>
                <a:cs typeface="+mn-cs"/>
              </a:rPr>
              <a:t>​</a:t>
            </a:r>
          </a:p>
          <a:p>
            <a:pPr fontAlgn="base"/>
            <a:r>
              <a:rPr kumimoji="1" lang="en-GB" sz="1200" b="1" kern="1200">
                <a:solidFill>
                  <a:schemeClr val="tx1"/>
                </a:solidFill>
                <a:effectLst/>
                <a:latin typeface="Arial" charset="0"/>
                <a:ea typeface="+mn-ea"/>
                <a:cs typeface="+mn-cs"/>
              </a:rPr>
              <a:t> </a:t>
            </a:r>
            <a:endParaRPr kumimoji="1" lang="cs-CZ" sz="1200" b="1" kern="1200">
              <a:solidFill>
                <a:schemeClr val="tx1"/>
              </a:solidFill>
              <a:effectLst/>
              <a:latin typeface="Arial" charset="0"/>
              <a:ea typeface="+mn-ea"/>
              <a:cs typeface="+mn-cs"/>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17</a:t>
            </a:fld>
            <a:endParaRPr lang="cs-CZ" altLang="cs-CZ"/>
          </a:p>
        </p:txBody>
      </p:sp>
    </p:spTree>
    <p:extLst>
      <p:ext uri="{BB962C8B-B14F-4D97-AF65-F5344CB8AC3E}">
        <p14:creationId xmlns:p14="http://schemas.microsoft.com/office/powerpoint/2010/main" val="306578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Calibri"/>
                <a:cs typeface="Calibri"/>
              </a:rPr>
              <a:t>Pamatujete si slajd, kde jsme se bavili o prolomitelnosti hesel? Zde je názorná ukázka.</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18</a:t>
            </a:fld>
            <a:endParaRPr lang="cs-CZ" altLang="cs-CZ"/>
          </a:p>
        </p:txBody>
      </p:sp>
    </p:spTree>
    <p:extLst>
      <p:ext uri="{BB962C8B-B14F-4D97-AF65-F5344CB8AC3E}">
        <p14:creationId xmlns:p14="http://schemas.microsoft.com/office/powerpoint/2010/main" val="376198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Arial"/>
                <a:cs typeface="Arial"/>
              </a:rPr>
              <a:t>správce hesel. Co je jeho úkolem? Jedná se vlastně o jakýsi trezor, který zašifrovaně &lt;odkaz na slovník&gt; střeží naše hesla. Funguje jako databáze, kam si hesla ukládáme. Správců hesel existuje celá řada: například ve formě doplňku do prohlížeče. Většina správců hesel pak dokonce za nás i hesla při přihlašování vyplňuje, takže je ve správci nemusíme zdlouhavě dohledávat. </a:t>
            </a:r>
            <a:br>
              <a:rPr lang="en-US">
                <a:latin typeface="Arial"/>
                <a:cs typeface="Arial"/>
              </a:rPr>
            </a:br>
            <a:br>
              <a:rPr lang="en-US">
                <a:cs typeface="Arial"/>
              </a:rPr>
            </a:br>
            <a:r>
              <a:rPr lang="en-US"/>
              <a:t>Všichni správci hesel mají jedno společné: do všech se přihlašujete jedním heslem, takzvaným master heslem. Od momentu, kdy si správce hesel zařídíte, je to jediné heslo, které je si třeba pamatovat. Je jako velký zlatý klíč k vaší pokladnici. Správce hesel po uložení hesla zašifruje, takže i kdyby se k vaší databázi dostal někdo cizí, bez master hesla nezmůže doopravdy nic. Toto heslo tedy musí být opravdu silné.  </a:t>
            </a:r>
            <a:endParaRPr lang="en-US">
              <a:cs typeface="Arial"/>
            </a:endParaRPr>
          </a:p>
          <a:p>
            <a:r>
              <a:rPr lang="en-US">
                <a:latin typeface="Arial"/>
                <a:cs typeface="Arial"/>
              </a:rPr>
              <a:t> </a:t>
            </a:r>
          </a:p>
          <a:p>
            <a:r>
              <a:rPr lang="en-US">
                <a:latin typeface="Arial"/>
                <a:cs typeface="Arial"/>
              </a:rPr>
              <a:t>Pozor! Své master heslo opravdu nikdy nikdy nesmíte zapomenout. Jinak se do svého trezoru a ke svým uloženým heslům nedostanete. </a:t>
            </a:r>
            <a:endParaRPr lang="en-US">
              <a:cs typeface="Arial"/>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19</a:t>
            </a:fld>
            <a:endParaRPr lang="cs-CZ" altLang="cs-CZ"/>
          </a:p>
        </p:txBody>
      </p:sp>
    </p:spTree>
    <p:extLst>
      <p:ext uri="{BB962C8B-B14F-4D97-AF65-F5344CB8AC3E}">
        <p14:creationId xmlns:p14="http://schemas.microsoft.com/office/powerpoint/2010/main" val="35891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r>
              <a:rPr kumimoji="1" lang="cs-CZ" sz="1200" b="0" i="0" u="none" strike="noStrike" kern="1200" err="1">
                <a:solidFill>
                  <a:schemeClr val="tx1"/>
                </a:solidFill>
                <a:effectLst/>
                <a:latin typeface="Arial" charset="0"/>
                <a:ea typeface="+mn-ea"/>
                <a:cs typeface="+mn-cs"/>
              </a:rPr>
              <a:t>Vícefaktorové</a:t>
            </a:r>
            <a:r>
              <a:rPr kumimoji="1" lang="cs-CZ" sz="1200" b="0" i="0" u="none" strike="noStrike" kern="1200">
                <a:solidFill>
                  <a:schemeClr val="tx1"/>
                </a:solidFill>
                <a:effectLst/>
                <a:latin typeface="Arial" charset="0"/>
                <a:ea typeface="+mn-ea"/>
                <a:cs typeface="+mn-cs"/>
              </a:rPr>
              <a:t> ověřování (MFA) přidává do procesu přihlašování další vrstvu ochrany. Při přístupu k účtům nebo aplikacím provádějí uživatelé dodatečné ověření identity, například nasnímají otisk prstu nebo zadají kód, který jim přijde na telefon.</a:t>
            </a:r>
            <a:endParaRPr lang="en-US"/>
          </a:p>
          <a:p>
            <a:pPr>
              <a:spcBef>
                <a:spcPts val="0"/>
              </a:spcBef>
              <a:spcAft>
                <a:spcPts val="0"/>
              </a:spcAft>
            </a:pPr>
            <a:endParaRPr lang="en-US"/>
          </a:p>
          <a:p>
            <a:pPr>
              <a:spcBef>
                <a:spcPts val="0"/>
              </a:spcBef>
              <a:spcAft>
                <a:spcPts val="0"/>
              </a:spcAft>
            </a:pPr>
            <a:r>
              <a:rPr lang="en-US" err="1"/>
              <a:t>Útočníci</a:t>
            </a:r>
            <a:r>
              <a:rPr lang="en-US"/>
              <a:t> </a:t>
            </a:r>
            <a:r>
              <a:rPr lang="en-US" err="1"/>
              <a:t>neustále</a:t>
            </a:r>
            <a:r>
              <a:rPr lang="en-US"/>
              <a:t> </a:t>
            </a:r>
            <a:r>
              <a:rPr lang="en-US" err="1"/>
              <a:t>přicházejí</a:t>
            </a:r>
            <a:r>
              <a:rPr lang="en-US"/>
              <a:t> s </a:t>
            </a:r>
            <a:r>
              <a:rPr lang="en-US" err="1"/>
              <a:t>novými</a:t>
            </a:r>
            <a:r>
              <a:rPr lang="en-US"/>
              <a:t> a </a:t>
            </a:r>
            <a:r>
              <a:rPr lang="en-US" err="1"/>
              <a:t>sofistikovanějšími</a:t>
            </a:r>
            <a:r>
              <a:rPr lang="en-US"/>
              <a:t> </a:t>
            </a:r>
            <a:r>
              <a:rPr lang="en-US" err="1"/>
              <a:t>metodami</a:t>
            </a:r>
            <a:r>
              <a:rPr lang="en-US"/>
              <a:t>, jak se </a:t>
            </a:r>
            <a:r>
              <a:rPr lang="en-US" err="1"/>
              <a:t>dostat</a:t>
            </a:r>
            <a:r>
              <a:rPr lang="en-US"/>
              <a:t> k </a:t>
            </a:r>
            <a:r>
              <a:rPr lang="en-US" err="1"/>
              <a:t>našim</a:t>
            </a:r>
            <a:r>
              <a:rPr lang="en-US"/>
              <a:t> </a:t>
            </a:r>
            <a:r>
              <a:rPr lang="en-US" err="1"/>
              <a:t>přihlašovacím</a:t>
            </a:r>
            <a:r>
              <a:rPr lang="en-US"/>
              <a:t> </a:t>
            </a:r>
            <a:r>
              <a:rPr lang="en-US" err="1"/>
              <a:t>údajům</a:t>
            </a:r>
            <a:r>
              <a:rPr lang="en-US"/>
              <a:t> a jak se </a:t>
            </a:r>
            <a:r>
              <a:rPr lang="en-US" err="1"/>
              <a:t>nabourat</a:t>
            </a:r>
            <a:r>
              <a:rPr lang="en-US"/>
              <a:t> do </a:t>
            </a:r>
            <a:r>
              <a:rPr lang="en-US" err="1"/>
              <a:t>našich</a:t>
            </a:r>
            <a:r>
              <a:rPr lang="en-US"/>
              <a:t> </a:t>
            </a:r>
            <a:r>
              <a:rPr lang="en-US" err="1"/>
              <a:t>účtů</a:t>
            </a:r>
            <a:r>
              <a:rPr lang="en-US"/>
              <a:t>. </a:t>
            </a:r>
            <a:r>
              <a:rPr lang="en-US" err="1"/>
              <a:t>Používat</a:t>
            </a:r>
            <a:r>
              <a:rPr lang="en-US"/>
              <a:t> </a:t>
            </a:r>
            <a:r>
              <a:rPr lang="en-US" err="1"/>
              <a:t>pouze</a:t>
            </a:r>
            <a:r>
              <a:rPr lang="en-US"/>
              <a:t> </a:t>
            </a:r>
            <a:r>
              <a:rPr lang="en-US" err="1"/>
              <a:t>hesla</a:t>
            </a:r>
            <a:r>
              <a:rPr lang="en-US"/>
              <a:t> ne </a:t>
            </a:r>
            <a:r>
              <a:rPr lang="en-US" err="1"/>
              <a:t>vždy</a:t>
            </a:r>
            <a:r>
              <a:rPr lang="en-US"/>
              <a:t> </a:t>
            </a:r>
            <a:r>
              <a:rPr lang="en-US" err="1"/>
              <a:t>stačí</a:t>
            </a:r>
            <a:r>
              <a:rPr lang="en-US"/>
              <a:t>. Proto pro </a:t>
            </a:r>
            <a:r>
              <a:rPr lang="en-US" err="1"/>
              <a:t>ochranu</a:t>
            </a:r>
            <a:r>
              <a:rPr lang="en-US"/>
              <a:t> </a:t>
            </a:r>
            <a:r>
              <a:rPr lang="en-US" err="1"/>
              <a:t>účtů</a:t>
            </a:r>
            <a:r>
              <a:rPr lang="en-US"/>
              <a:t> s </a:t>
            </a:r>
            <a:r>
              <a:rPr lang="en-US" err="1"/>
              <a:t>vysokým</a:t>
            </a:r>
            <a:r>
              <a:rPr lang="en-US"/>
              <a:t> </a:t>
            </a:r>
            <a:r>
              <a:rPr lang="en-US" err="1"/>
              <a:t>stupněm</a:t>
            </a:r>
            <a:r>
              <a:rPr lang="en-US"/>
              <a:t> </a:t>
            </a:r>
            <a:r>
              <a:rPr lang="en-US" err="1"/>
              <a:t>důležitosti</a:t>
            </a:r>
            <a:r>
              <a:rPr lang="en-US"/>
              <a:t> </a:t>
            </a:r>
            <a:r>
              <a:rPr lang="en-US" err="1"/>
              <a:t>musíme</a:t>
            </a:r>
            <a:r>
              <a:rPr lang="en-US"/>
              <a:t> </a:t>
            </a:r>
            <a:r>
              <a:rPr lang="en-US" err="1"/>
              <a:t>být</a:t>
            </a:r>
            <a:r>
              <a:rPr lang="en-US"/>
              <a:t> </a:t>
            </a:r>
            <a:r>
              <a:rPr lang="en-US" err="1"/>
              <a:t>ještě</a:t>
            </a:r>
            <a:r>
              <a:rPr lang="en-US"/>
              <a:t> o </a:t>
            </a:r>
            <a:r>
              <a:rPr lang="en-US" err="1"/>
              <a:t>krok</a:t>
            </a:r>
            <a:r>
              <a:rPr lang="en-US"/>
              <a:t> </a:t>
            </a:r>
            <a:r>
              <a:rPr lang="en-US" err="1"/>
              <a:t>napřed</a:t>
            </a:r>
            <a:r>
              <a:rPr lang="en-US"/>
              <a:t>. K </a:t>
            </a:r>
            <a:r>
              <a:rPr lang="en-US" err="1"/>
              <a:t>tomu</a:t>
            </a:r>
            <a:r>
              <a:rPr lang="en-US"/>
              <a:t> </a:t>
            </a:r>
            <a:r>
              <a:rPr lang="en-US" err="1"/>
              <a:t>nám</a:t>
            </a:r>
            <a:r>
              <a:rPr lang="en-US"/>
              <a:t> </a:t>
            </a:r>
            <a:r>
              <a:rPr lang="en-US" err="1"/>
              <a:t>dokáže</a:t>
            </a:r>
            <a:r>
              <a:rPr lang="en-US"/>
              <a:t> </a:t>
            </a:r>
            <a:r>
              <a:rPr lang="en-US" err="1"/>
              <a:t>pomoct</a:t>
            </a:r>
            <a:r>
              <a:rPr lang="en-US"/>
              <a:t> </a:t>
            </a:r>
            <a:r>
              <a:rPr lang="en-US" err="1"/>
              <a:t>právě</a:t>
            </a:r>
            <a:r>
              <a:rPr lang="en-US"/>
              <a:t> </a:t>
            </a:r>
            <a:r>
              <a:rPr lang="en-US" err="1"/>
              <a:t>vícefaktorové</a:t>
            </a:r>
            <a:r>
              <a:rPr lang="en-US"/>
              <a:t> </a:t>
            </a:r>
            <a:r>
              <a:rPr lang="en-US" err="1"/>
              <a:t>ověřovaní</a:t>
            </a:r>
            <a:r>
              <a:rPr lang="en-US"/>
              <a:t> </a:t>
            </a:r>
            <a:r>
              <a:rPr lang="en-US" err="1"/>
              <a:t>nebo</a:t>
            </a:r>
            <a:r>
              <a:rPr lang="en-US"/>
              <a:t> </a:t>
            </a:r>
            <a:r>
              <a:rPr lang="en-US" err="1"/>
              <a:t>autentizace</a:t>
            </a:r>
            <a:r>
              <a:rPr lang="en-US"/>
              <a:t>, </a:t>
            </a:r>
            <a:r>
              <a:rPr lang="en-US" err="1"/>
              <a:t>která</a:t>
            </a:r>
            <a:r>
              <a:rPr lang="en-US"/>
              <a:t> </a:t>
            </a:r>
            <a:r>
              <a:rPr lang="en-US" err="1"/>
              <a:t>přidává</a:t>
            </a:r>
            <a:r>
              <a:rPr lang="en-US"/>
              <a:t> </a:t>
            </a:r>
            <a:r>
              <a:rPr lang="en-US" err="1"/>
              <a:t>další</a:t>
            </a:r>
            <a:r>
              <a:rPr lang="en-US"/>
              <a:t> </a:t>
            </a:r>
            <a:r>
              <a:rPr lang="en-US" err="1"/>
              <a:t>krok</a:t>
            </a:r>
            <a:r>
              <a:rPr lang="en-US"/>
              <a:t> do </a:t>
            </a:r>
            <a:r>
              <a:rPr lang="en-US" err="1"/>
              <a:t>procesu</a:t>
            </a:r>
            <a:r>
              <a:rPr lang="en-US"/>
              <a:t> </a:t>
            </a:r>
            <a:r>
              <a:rPr lang="en-US" err="1"/>
              <a:t>přihlašování</a:t>
            </a:r>
            <a:r>
              <a:rPr lang="en-US"/>
              <a:t> se k </a:t>
            </a:r>
            <a:r>
              <a:rPr lang="en-US" err="1"/>
              <a:t>účtu</a:t>
            </a:r>
            <a:r>
              <a:rPr lang="en-US"/>
              <a:t>.  </a:t>
            </a:r>
            <a:endParaRPr lang="cs-CZ"/>
          </a:p>
          <a:p>
            <a:pPr>
              <a:spcBef>
                <a:spcPts val="0"/>
              </a:spcBef>
              <a:spcAft>
                <a:spcPts val="0"/>
              </a:spcAft>
            </a:pPr>
            <a:r>
              <a:rPr lang="en-US">
                <a:latin typeface="Arial"/>
                <a:cs typeface="Arial"/>
              </a:rPr>
              <a:t> </a:t>
            </a:r>
            <a:endParaRPr lang="cs-CZ">
              <a:latin typeface="Arial"/>
              <a:cs typeface="Arial"/>
            </a:endParaRPr>
          </a:p>
          <a:p>
            <a:r>
              <a:rPr lang="en-US" err="1"/>
              <a:t>Proč</a:t>
            </a:r>
            <a:r>
              <a:rPr lang="en-US"/>
              <a:t> se </a:t>
            </a:r>
            <a:r>
              <a:rPr lang="en-US" err="1"/>
              <a:t>nám</a:t>
            </a:r>
            <a:r>
              <a:rPr lang="en-US"/>
              <a:t> </a:t>
            </a:r>
            <a:r>
              <a:rPr lang="en-US" err="1"/>
              <a:t>táto</a:t>
            </a:r>
            <a:r>
              <a:rPr lang="en-US"/>
              <a:t> </a:t>
            </a:r>
            <a:r>
              <a:rPr lang="en-US" err="1"/>
              <a:t>práce</a:t>
            </a:r>
            <a:r>
              <a:rPr lang="en-US"/>
              <a:t> </a:t>
            </a:r>
            <a:r>
              <a:rPr lang="en-US" err="1"/>
              <a:t>navíc</a:t>
            </a:r>
            <a:r>
              <a:rPr lang="en-US"/>
              <a:t> </a:t>
            </a:r>
            <a:r>
              <a:rPr lang="en-US" err="1"/>
              <a:t>při</a:t>
            </a:r>
            <a:r>
              <a:rPr lang="en-US"/>
              <a:t> </a:t>
            </a:r>
            <a:r>
              <a:rPr lang="en-US" err="1"/>
              <a:t>každém</a:t>
            </a:r>
            <a:r>
              <a:rPr lang="en-US"/>
              <a:t> </a:t>
            </a:r>
            <a:r>
              <a:rPr lang="en-US" err="1"/>
              <a:t>přihlašování</a:t>
            </a:r>
            <a:r>
              <a:rPr lang="en-US"/>
              <a:t> </a:t>
            </a:r>
            <a:r>
              <a:rPr lang="en-US" err="1"/>
              <a:t>vyplatí</a:t>
            </a:r>
            <a:r>
              <a:rPr lang="en-US"/>
              <a:t>? </a:t>
            </a:r>
            <a:r>
              <a:rPr lang="en-US" err="1"/>
              <a:t>Vícefaktorové</a:t>
            </a:r>
            <a:r>
              <a:rPr lang="en-US"/>
              <a:t> </a:t>
            </a:r>
            <a:r>
              <a:rPr lang="en-US" err="1"/>
              <a:t>ověření</a:t>
            </a:r>
            <a:r>
              <a:rPr lang="en-US"/>
              <a:t> </a:t>
            </a:r>
            <a:r>
              <a:rPr lang="en-US" err="1"/>
              <a:t>poskytuje</a:t>
            </a:r>
            <a:r>
              <a:rPr lang="en-US"/>
              <a:t> </a:t>
            </a:r>
            <a:r>
              <a:rPr lang="en-US" err="1"/>
              <a:t>pokročilejší</a:t>
            </a:r>
            <a:r>
              <a:rPr lang="en-US"/>
              <a:t> </a:t>
            </a:r>
            <a:r>
              <a:rPr lang="en-US" err="1"/>
              <a:t>vrstvu</a:t>
            </a:r>
            <a:r>
              <a:rPr lang="en-US"/>
              <a:t> </a:t>
            </a:r>
            <a:r>
              <a:rPr lang="en-US" err="1"/>
              <a:t>ochrany</a:t>
            </a:r>
            <a:r>
              <a:rPr lang="en-US"/>
              <a:t>, </a:t>
            </a:r>
            <a:r>
              <a:rPr lang="en-US" err="1"/>
              <a:t>která</a:t>
            </a:r>
            <a:r>
              <a:rPr lang="en-US"/>
              <a:t> je </a:t>
            </a:r>
            <a:r>
              <a:rPr lang="en-US" err="1"/>
              <a:t>klíčová</a:t>
            </a:r>
            <a:r>
              <a:rPr lang="en-US"/>
              <a:t> u </a:t>
            </a:r>
            <a:r>
              <a:rPr lang="en-US" err="1"/>
              <a:t>aplikací</a:t>
            </a:r>
            <a:r>
              <a:rPr lang="en-US"/>
              <a:t> </a:t>
            </a:r>
            <a:r>
              <a:rPr lang="en-US" err="1"/>
              <a:t>jako</a:t>
            </a:r>
            <a:r>
              <a:rPr lang="en-US"/>
              <a:t> je </a:t>
            </a:r>
            <a:r>
              <a:rPr lang="en-US" err="1"/>
              <a:t>například</a:t>
            </a:r>
            <a:r>
              <a:rPr lang="en-US"/>
              <a:t> </a:t>
            </a:r>
            <a:r>
              <a:rPr lang="en-US" err="1"/>
              <a:t>internetové</a:t>
            </a:r>
            <a:r>
              <a:rPr lang="en-US"/>
              <a:t> </a:t>
            </a:r>
            <a:r>
              <a:rPr lang="en-US" err="1"/>
              <a:t>bankovnictví</a:t>
            </a:r>
            <a:r>
              <a:rPr lang="en-US"/>
              <a:t>. V </a:t>
            </a:r>
            <a:r>
              <a:rPr lang="en-US" err="1"/>
              <a:t>případě</a:t>
            </a:r>
            <a:r>
              <a:rPr lang="en-US"/>
              <a:t>, </a:t>
            </a:r>
            <a:r>
              <a:rPr lang="en-US" err="1"/>
              <a:t>že</a:t>
            </a:r>
            <a:r>
              <a:rPr lang="en-US"/>
              <a:t> </a:t>
            </a:r>
            <a:r>
              <a:rPr lang="en-US" err="1"/>
              <a:t>uživatel</a:t>
            </a:r>
            <a:r>
              <a:rPr lang="en-US"/>
              <a:t> </a:t>
            </a:r>
            <a:r>
              <a:rPr lang="en-US" err="1"/>
              <a:t>používá</a:t>
            </a:r>
            <a:r>
              <a:rPr lang="en-US"/>
              <a:t> </a:t>
            </a:r>
            <a:r>
              <a:rPr lang="en-US" err="1"/>
              <a:t>jenom</a:t>
            </a:r>
            <a:r>
              <a:rPr lang="en-US"/>
              <a:t> </a:t>
            </a:r>
            <a:r>
              <a:rPr lang="en-US" err="1"/>
              <a:t>ověření</a:t>
            </a:r>
            <a:r>
              <a:rPr lang="en-US"/>
              <a:t> </a:t>
            </a:r>
            <a:r>
              <a:rPr lang="en-US" err="1"/>
              <a:t>jménem</a:t>
            </a:r>
            <a:r>
              <a:rPr lang="en-US"/>
              <a:t> a </a:t>
            </a:r>
            <a:r>
              <a:rPr lang="en-US" err="1"/>
              <a:t>heslem</a:t>
            </a:r>
            <a:r>
              <a:rPr lang="en-US"/>
              <a:t>, je </a:t>
            </a:r>
            <a:r>
              <a:rPr lang="en-US" err="1"/>
              <a:t>náročné</a:t>
            </a:r>
            <a:r>
              <a:rPr lang="en-US"/>
              <a:t> </a:t>
            </a:r>
            <a:r>
              <a:rPr lang="en-US" err="1"/>
              <a:t>rozeznat</a:t>
            </a:r>
            <a:r>
              <a:rPr lang="en-US"/>
              <a:t>, </a:t>
            </a:r>
            <a:r>
              <a:rPr lang="en-US" err="1"/>
              <a:t>zda</a:t>
            </a:r>
            <a:r>
              <a:rPr lang="en-US"/>
              <a:t> se k </a:t>
            </a:r>
            <a:r>
              <a:rPr lang="en-US" err="1"/>
              <a:t>účtu</a:t>
            </a:r>
            <a:r>
              <a:rPr lang="en-US"/>
              <a:t> </a:t>
            </a:r>
            <a:r>
              <a:rPr lang="en-US" err="1"/>
              <a:t>přihlašuje</a:t>
            </a:r>
            <a:r>
              <a:rPr lang="en-US"/>
              <a:t> </a:t>
            </a:r>
            <a:r>
              <a:rPr lang="en-US" err="1"/>
              <a:t>skutečně</a:t>
            </a:r>
            <a:r>
              <a:rPr lang="en-US"/>
              <a:t> </a:t>
            </a:r>
            <a:r>
              <a:rPr lang="en-US" err="1"/>
              <a:t>vlastník</a:t>
            </a:r>
            <a:r>
              <a:rPr lang="en-US"/>
              <a:t> </a:t>
            </a:r>
            <a:r>
              <a:rPr lang="en-US" err="1"/>
              <a:t>účtu</a:t>
            </a:r>
            <a:r>
              <a:rPr lang="en-US"/>
              <a:t> </a:t>
            </a:r>
            <a:r>
              <a:rPr lang="en-US" err="1"/>
              <a:t>nebo</a:t>
            </a:r>
            <a:r>
              <a:rPr lang="en-US"/>
              <a:t> </a:t>
            </a:r>
            <a:r>
              <a:rPr lang="en-US" err="1"/>
              <a:t>útočník</a:t>
            </a:r>
            <a:r>
              <a:rPr lang="en-US"/>
              <a:t>, </a:t>
            </a:r>
            <a:r>
              <a:rPr lang="en-US" err="1"/>
              <a:t>který</a:t>
            </a:r>
            <a:r>
              <a:rPr lang="en-US"/>
              <a:t> </a:t>
            </a:r>
            <a:r>
              <a:rPr lang="en-US" err="1"/>
              <a:t>tyto</a:t>
            </a:r>
            <a:r>
              <a:rPr lang="en-US"/>
              <a:t> </a:t>
            </a:r>
            <a:r>
              <a:rPr lang="en-US" err="1"/>
              <a:t>údaje</a:t>
            </a:r>
            <a:r>
              <a:rPr lang="en-US"/>
              <a:t> </a:t>
            </a:r>
            <a:r>
              <a:rPr lang="en-US" err="1"/>
              <a:t>podvodně</a:t>
            </a:r>
            <a:r>
              <a:rPr lang="en-US"/>
              <a:t> </a:t>
            </a:r>
            <a:r>
              <a:rPr lang="en-US" err="1"/>
              <a:t>získal</a:t>
            </a:r>
            <a:r>
              <a:rPr lang="en-US"/>
              <a:t>. </a:t>
            </a:r>
            <a:r>
              <a:rPr lang="en-US" err="1"/>
              <a:t>Vícefaktorové</a:t>
            </a:r>
            <a:r>
              <a:rPr lang="en-US"/>
              <a:t> </a:t>
            </a:r>
            <a:r>
              <a:rPr lang="en-US" err="1"/>
              <a:t>ověření</a:t>
            </a:r>
            <a:r>
              <a:rPr lang="en-US"/>
              <a:t> </a:t>
            </a:r>
            <a:r>
              <a:rPr lang="en-US" err="1"/>
              <a:t>přidává</a:t>
            </a:r>
            <a:r>
              <a:rPr lang="en-US"/>
              <a:t> </a:t>
            </a:r>
            <a:r>
              <a:rPr lang="en-US" err="1"/>
              <a:t>jeden</a:t>
            </a:r>
            <a:r>
              <a:rPr lang="en-US"/>
              <a:t> </a:t>
            </a:r>
            <a:r>
              <a:rPr lang="en-US" err="1"/>
              <a:t>nebo</a:t>
            </a:r>
            <a:r>
              <a:rPr lang="en-US"/>
              <a:t> </a:t>
            </a:r>
            <a:r>
              <a:rPr lang="en-US" err="1"/>
              <a:t>několik</a:t>
            </a:r>
            <a:r>
              <a:rPr lang="en-US"/>
              <a:t> </a:t>
            </a:r>
            <a:r>
              <a:rPr lang="en-US" err="1"/>
              <a:t>dalších</a:t>
            </a:r>
            <a:r>
              <a:rPr lang="en-US"/>
              <a:t> </a:t>
            </a:r>
            <a:r>
              <a:rPr lang="en-US" err="1"/>
              <a:t>faktorů</a:t>
            </a:r>
            <a:r>
              <a:rPr lang="en-US"/>
              <a:t> </a:t>
            </a:r>
            <a:r>
              <a:rPr lang="en-US" err="1"/>
              <a:t>ověření</a:t>
            </a:r>
            <a:r>
              <a:rPr lang="en-US"/>
              <a:t> </a:t>
            </a:r>
            <a:r>
              <a:rPr lang="en-US" err="1"/>
              <a:t>totožnosti</a:t>
            </a:r>
            <a:r>
              <a:rPr lang="en-US"/>
              <a:t> </a:t>
            </a:r>
            <a:r>
              <a:rPr lang="en-US" err="1"/>
              <a:t>přihlašujícího</a:t>
            </a:r>
            <a:r>
              <a:rPr lang="en-US"/>
              <a:t>. </a:t>
            </a:r>
            <a:r>
              <a:rPr lang="en-US" err="1"/>
              <a:t>Základním</a:t>
            </a:r>
            <a:r>
              <a:rPr lang="en-US"/>
              <a:t> </a:t>
            </a:r>
            <a:r>
              <a:rPr lang="en-US" err="1"/>
              <a:t>pilířem</a:t>
            </a:r>
            <a:r>
              <a:rPr lang="en-US"/>
              <a:t> </a:t>
            </a:r>
            <a:r>
              <a:rPr lang="en-US" err="1"/>
              <a:t>tohoto</a:t>
            </a:r>
            <a:r>
              <a:rPr lang="en-US"/>
              <a:t> </a:t>
            </a:r>
            <a:r>
              <a:rPr lang="en-US" err="1"/>
              <a:t>ověřování</a:t>
            </a:r>
            <a:r>
              <a:rPr lang="en-US"/>
              <a:t> je </a:t>
            </a:r>
            <a:r>
              <a:rPr lang="en-US" err="1"/>
              <a:t>fakt</a:t>
            </a:r>
            <a:r>
              <a:rPr lang="en-US"/>
              <a:t>, </a:t>
            </a:r>
            <a:r>
              <a:rPr lang="en-US" err="1"/>
              <a:t>že</a:t>
            </a:r>
            <a:r>
              <a:rPr lang="en-US"/>
              <a:t> </a:t>
            </a:r>
            <a:r>
              <a:rPr lang="en-US" err="1"/>
              <a:t>přídavný</a:t>
            </a:r>
            <a:r>
              <a:rPr lang="en-US"/>
              <a:t> </a:t>
            </a:r>
            <a:r>
              <a:rPr lang="en-US" err="1"/>
              <a:t>faktor</a:t>
            </a:r>
            <a:r>
              <a:rPr lang="en-US"/>
              <a:t> je pro </a:t>
            </a:r>
            <a:r>
              <a:rPr lang="en-US" err="1"/>
              <a:t>útočníka</a:t>
            </a:r>
            <a:r>
              <a:rPr lang="en-US"/>
              <a:t> </a:t>
            </a:r>
            <a:r>
              <a:rPr lang="en-US" err="1"/>
              <a:t>velmi</a:t>
            </a:r>
            <a:r>
              <a:rPr lang="en-US"/>
              <a:t> </a:t>
            </a:r>
            <a:r>
              <a:rPr lang="en-US" err="1"/>
              <a:t>náročné</a:t>
            </a:r>
            <a:r>
              <a:rPr lang="en-US"/>
              <a:t> </a:t>
            </a:r>
            <a:r>
              <a:rPr lang="en-US" err="1"/>
              <a:t>získat</a:t>
            </a:r>
            <a:r>
              <a:rPr lang="en-US"/>
              <a:t> </a:t>
            </a:r>
            <a:r>
              <a:rPr lang="en-US" err="1"/>
              <a:t>nebo</a:t>
            </a:r>
            <a:r>
              <a:rPr lang="en-US"/>
              <a:t> </a:t>
            </a:r>
            <a:r>
              <a:rPr lang="en-US" err="1"/>
              <a:t>duplikovat</a:t>
            </a:r>
            <a:r>
              <a:rPr lang="en-US"/>
              <a:t>, </a:t>
            </a:r>
            <a:r>
              <a:rPr lang="en-US" err="1"/>
              <a:t>ať</a:t>
            </a:r>
            <a:r>
              <a:rPr lang="en-US"/>
              <a:t> </a:t>
            </a:r>
            <a:r>
              <a:rPr lang="en-US" err="1"/>
              <a:t>už</a:t>
            </a:r>
            <a:r>
              <a:rPr lang="en-US"/>
              <a:t> z </a:t>
            </a:r>
            <a:r>
              <a:rPr lang="en-US" err="1"/>
              <a:t>pohledu</a:t>
            </a:r>
            <a:r>
              <a:rPr lang="en-US"/>
              <a:t> </a:t>
            </a:r>
            <a:r>
              <a:rPr lang="en-US" err="1"/>
              <a:t>limitovaného</a:t>
            </a:r>
            <a:r>
              <a:rPr lang="en-US"/>
              <a:t> </a:t>
            </a:r>
            <a:r>
              <a:rPr lang="en-US" err="1"/>
              <a:t>času</a:t>
            </a:r>
            <a:r>
              <a:rPr lang="en-US"/>
              <a:t> </a:t>
            </a:r>
            <a:r>
              <a:rPr lang="en-US" err="1"/>
              <a:t>nebo</a:t>
            </a:r>
            <a:r>
              <a:rPr lang="en-US"/>
              <a:t> </a:t>
            </a:r>
            <a:r>
              <a:rPr lang="en-US" err="1"/>
              <a:t>osobní</a:t>
            </a:r>
            <a:r>
              <a:rPr lang="en-US"/>
              <a:t> </a:t>
            </a:r>
            <a:r>
              <a:rPr lang="en-US" err="1"/>
              <a:t>vzdálenosti</a:t>
            </a:r>
            <a:r>
              <a:rPr lang="en-US"/>
              <a:t>. Z toho </a:t>
            </a:r>
            <a:r>
              <a:rPr lang="en-US" err="1"/>
              <a:t>důvodu</a:t>
            </a:r>
            <a:r>
              <a:rPr lang="en-US"/>
              <a:t> se </a:t>
            </a:r>
            <a:r>
              <a:rPr lang="en-US" err="1"/>
              <a:t>útočník</a:t>
            </a:r>
            <a:r>
              <a:rPr lang="en-US"/>
              <a:t> </a:t>
            </a:r>
            <a:r>
              <a:rPr lang="en-US" err="1"/>
              <a:t>už</a:t>
            </a:r>
            <a:r>
              <a:rPr lang="en-US"/>
              <a:t> </a:t>
            </a:r>
            <a:r>
              <a:rPr lang="en-US" err="1"/>
              <a:t>nemůže</a:t>
            </a:r>
            <a:r>
              <a:rPr lang="en-US"/>
              <a:t> </a:t>
            </a:r>
            <a:r>
              <a:rPr lang="en-US" err="1"/>
              <a:t>dostat</a:t>
            </a:r>
            <a:r>
              <a:rPr lang="en-US"/>
              <a:t> v </a:t>
            </a:r>
            <a:r>
              <a:rPr lang="en-US" err="1"/>
              <a:t>přihlašovaní</a:t>
            </a:r>
            <a:r>
              <a:rPr lang="en-US"/>
              <a:t> </a:t>
            </a:r>
            <a:r>
              <a:rPr lang="en-US" err="1"/>
              <a:t>dál</a:t>
            </a:r>
            <a:r>
              <a:rPr lang="en-US"/>
              <a:t>, </a:t>
            </a:r>
            <a:r>
              <a:rPr lang="en-US" err="1"/>
              <a:t>i</a:t>
            </a:r>
            <a:r>
              <a:rPr lang="en-US"/>
              <a:t> </a:t>
            </a:r>
            <a:r>
              <a:rPr lang="en-US" err="1"/>
              <a:t>když</a:t>
            </a:r>
            <a:r>
              <a:rPr lang="en-US"/>
              <a:t> se mu </a:t>
            </a:r>
            <a:r>
              <a:rPr lang="en-US" err="1"/>
              <a:t>třeba</a:t>
            </a:r>
            <a:r>
              <a:rPr lang="en-US"/>
              <a:t> </a:t>
            </a:r>
            <a:r>
              <a:rPr lang="en-US" err="1"/>
              <a:t>podařilo</a:t>
            </a:r>
            <a:r>
              <a:rPr lang="en-US"/>
              <a:t> </a:t>
            </a:r>
            <a:r>
              <a:rPr lang="en-US" err="1"/>
              <a:t>uloupit</a:t>
            </a:r>
            <a:r>
              <a:rPr lang="en-US"/>
              <a:t> </a:t>
            </a:r>
            <a:r>
              <a:rPr lang="en-US" err="1"/>
              <a:t>naše</a:t>
            </a:r>
            <a:r>
              <a:rPr lang="en-US"/>
              <a:t> </a:t>
            </a:r>
            <a:r>
              <a:rPr lang="en-US" err="1"/>
              <a:t>heslo</a:t>
            </a:r>
            <a:r>
              <a:rPr lang="en-US"/>
              <a:t>.  </a:t>
            </a: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20</a:t>
            </a:fld>
            <a:endParaRPr lang="cs-CZ" altLang="cs-CZ"/>
          </a:p>
        </p:txBody>
      </p:sp>
    </p:spTree>
    <p:extLst>
      <p:ext uri="{BB962C8B-B14F-4D97-AF65-F5344CB8AC3E}">
        <p14:creationId xmlns:p14="http://schemas.microsoft.com/office/powerpoint/2010/main" val="212960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21</a:t>
            </a:fld>
            <a:endParaRPr lang="cs-CZ" altLang="cs-CZ"/>
          </a:p>
        </p:txBody>
      </p:sp>
    </p:spTree>
    <p:extLst>
      <p:ext uri="{BB962C8B-B14F-4D97-AF65-F5344CB8AC3E}">
        <p14:creationId xmlns:p14="http://schemas.microsoft.com/office/powerpoint/2010/main" val="98156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Arial"/>
                <a:cs typeface="Arial"/>
              </a:rPr>
              <a:t>Po zadání a úspěšném ověření našeho uživatelského jména a hesla se nám zobrazí výzva k další formě prokázání totožnosti, například pomocí pinu z ověřovací aplikace nebo otisku prstu. Po zdárném ověření dalšího požadovaného faktoru získáme přístup ke svému účtu. Toto sekundární ověření může mít mnoho podob a pro zjednodušení je dělíme do 3 kategorií faktorů:  </a:t>
            </a: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22</a:t>
            </a:fld>
            <a:endParaRPr lang="cs-CZ" altLang="cs-CZ"/>
          </a:p>
        </p:txBody>
      </p:sp>
    </p:spTree>
    <p:extLst>
      <p:ext uri="{BB962C8B-B14F-4D97-AF65-F5344CB8AC3E}">
        <p14:creationId xmlns:p14="http://schemas.microsoft.com/office/powerpoint/2010/main" val="2144690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err="1">
                <a:latin typeface="Arial"/>
                <a:cs typeface="Arial"/>
              </a:rPr>
              <a:t>Budoucnost</a:t>
            </a:r>
            <a:r>
              <a:rPr lang="en-US">
                <a:latin typeface="Arial"/>
                <a:cs typeface="Arial"/>
              </a:rPr>
              <a:t> </a:t>
            </a:r>
            <a:r>
              <a:rPr lang="en-US" err="1">
                <a:latin typeface="Arial"/>
                <a:cs typeface="Arial"/>
              </a:rPr>
              <a:t>vícefaktorového</a:t>
            </a:r>
            <a:r>
              <a:rPr lang="en-US">
                <a:latin typeface="Arial"/>
                <a:cs typeface="Arial"/>
              </a:rPr>
              <a:t> </a:t>
            </a:r>
            <a:r>
              <a:rPr lang="en-US" err="1">
                <a:latin typeface="Arial"/>
                <a:cs typeface="Arial"/>
              </a:rPr>
              <a:t>ověřování</a:t>
            </a:r>
            <a:r>
              <a:rPr lang="en-US">
                <a:latin typeface="Arial"/>
                <a:cs typeface="Arial"/>
              </a:rPr>
              <a:t> se </a:t>
            </a:r>
            <a:r>
              <a:rPr lang="en-US" err="1">
                <a:latin typeface="Arial"/>
                <a:cs typeface="Arial"/>
              </a:rPr>
              <a:t>bude</a:t>
            </a:r>
            <a:r>
              <a:rPr lang="en-US">
                <a:latin typeface="Arial"/>
                <a:cs typeface="Arial"/>
              </a:rPr>
              <a:t> </a:t>
            </a:r>
            <a:r>
              <a:rPr lang="en-US" err="1">
                <a:latin typeface="Arial"/>
                <a:cs typeface="Arial"/>
              </a:rPr>
              <a:t>pravděpodobně</a:t>
            </a:r>
            <a:r>
              <a:rPr lang="en-US">
                <a:latin typeface="Arial"/>
                <a:cs typeface="Arial"/>
              </a:rPr>
              <a:t> </a:t>
            </a:r>
            <a:r>
              <a:rPr lang="en-US" err="1">
                <a:latin typeface="Arial"/>
                <a:cs typeface="Arial"/>
              </a:rPr>
              <a:t>zaměřovat</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další</a:t>
            </a:r>
            <a:r>
              <a:rPr lang="en-US">
                <a:latin typeface="Arial"/>
                <a:cs typeface="Arial"/>
              </a:rPr>
              <a:t> </a:t>
            </a:r>
            <a:r>
              <a:rPr lang="en-US" err="1">
                <a:latin typeface="Arial"/>
                <a:cs typeface="Arial"/>
              </a:rPr>
              <a:t>výzkum</a:t>
            </a:r>
            <a:r>
              <a:rPr lang="en-US">
                <a:latin typeface="Arial"/>
                <a:cs typeface="Arial"/>
              </a:rPr>
              <a:t> </a:t>
            </a:r>
            <a:r>
              <a:rPr lang="en-US" err="1">
                <a:latin typeface="Arial"/>
                <a:cs typeface="Arial"/>
              </a:rPr>
              <a:t>otisků</a:t>
            </a:r>
            <a:r>
              <a:rPr lang="en-US">
                <a:latin typeface="Arial"/>
                <a:cs typeface="Arial"/>
              </a:rPr>
              <a:t> </a:t>
            </a:r>
            <a:r>
              <a:rPr lang="en-US" err="1">
                <a:latin typeface="Arial"/>
                <a:cs typeface="Arial"/>
              </a:rPr>
              <a:t>prstu</a:t>
            </a:r>
            <a:r>
              <a:rPr lang="en-US">
                <a:latin typeface="Arial"/>
                <a:cs typeface="Arial"/>
              </a:rPr>
              <a:t>. </a:t>
            </a:r>
            <a:r>
              <a:rPr lang="en-US" err="1">
                <a:latin typeface="Arial"/>
                <a:cs typeface="Arial"/>
              </a:rPr>
              <a:t>Zároveň</a:t>
            </a:r>
            <a:r>
              <a:rPr lang="en-US">
                <a:latin typeface="Arial"/>
                <a:cs typeface="Arial"/>
              </a:rPr>
              <a:t> se </a:t>
            </a:r>
            <a:r>
              <a:rPr lang="en-US" err="1">
                <a:latin typeface="Arial"/>
                <a:cs typeface="Arial"/>
              </a:rPr>
              <a:t>předpokládá</a:t>
            </a:r>
            <a:r>
              <a:rPr lang="en-US">
                <a:latin typeface="Arial"/>
                <a:cs typeface="Arial"/>
              </a:rPr>
              <a:t> </a:t>
            </a:r>
            <a:r>
              <a:rPr lang="en-US" err="1">
                <a:latin typeface="Arial"/>
                <a:cs typeface="Arial"/>
              </a:rPr>
              <a:t>nárůst</a:t>
            </a:r>
            <a:r>
              <a:rPr lang="en-US">
                <a:latin typeface="Arial"/>
                <a:cs typeface="Arial"/>
              </a:rPr>
              <a:t> </a:t>
            </a:r>
            <a:r>
              <a:rPr lang="en-US" err="1">
                <a:latin typeface="Arial"/>
                <a:cs typeface="Arial"/>
              </a:rPr>
              <a:t>používání</a:t>
            </a:r>
            <a:r>
              <a:rPr lang="en-US">
                <a:latin typeface="Arial"/>
                <a:cs typeface="Arial"/>
              </a:rPr>
              <a:t> </a:t>
            </a:r>
            <a:r>
              <a:rPr lang="en-US" err="1">
                <a:latin typeface="Arial"/>
                <a:cs typeface="Arial"/>
              </a:rPr>
              <a:t>současne</a:t>
            </a:r>
            <a:r>
              <a:rPr lang="en-US">
                <a:latin typeface="Arial"/>
                <a:cs typeface="Arial"/>
              </a:rPr>
              <a:t> </a:t>
            </a:r>
            <a:r>
              <a:rPr lang="en-US" err="1">
                <a:latin typeface="Arial"/>
                <a:cs typeface="Arial"/>
              </a:rPr>
              <a:t>netradičních</a:t>
            </a:r>
            <a:r>
              <a:rPr lang="en-US">
                <a:latin typeface="Arial"/>
                <a:cs typeface="Arial"/>
              </a:rPr>
              <a:t> </a:t>
            </a:r>
            <a:r>
              <a:rPr lang="en-US" err="1">
                <a:latin typeface="Arial"/>
                <a:cs typeface="Arial"/>
              </a:rPr>
              <a:t>biomerických</a:t>
            </a:r>
            <a:r>
              <a:rPr lang="en-US">
                <a:latin typeface="Arial"/>
                <a:cs typeface="Arial"/>
              </a:rPr>
              <a:t> </a:t>
            </a:r>
            <a:r>
              <a:rPr lang="en-US" err="1">
                <a:latin typeface="Arial"/>
                <a:cs typeface="Arial"/>
              </a:rPr>
              <a:t>metod</a:t>
            </a:r>
            <a:r>
              <a:rPr lang="en-US">
                <a:latin typeface="Arial"/>
                <a:cs typeface="Arial"/>
              </a:rPr>
              <a:t> </a:t>
            </a:r>
            <a:r>
              <a:rPr lang="en-US" err="1">
                <a:latin typeface="Arial"/>
                <a:cs typeface="Arial"/>
              </a:rPr>
              <a:t>jako</a:t>
            </a:r>
            <a:r>
              <a:rPr lang="en-US">
                <a:latin typeface="Arial"/>
                <a:cs typeface="Arial"/>
              </a:rPr>
              <a:t> je </a:t>
            </a:r>
            <a:r>
              <a:rPr lang="en-US" err="1">
                <a:latin typeface="Arial"/>
                <a:cs typeface="Arial"/>
              </a:rPr>
              <a:t>například</a:t>
            </a:r>
            <a:r>
              <a:rPr lang="en-US">
                <a:latin typeface="Arial"/>
                <a:cs typeface="Arial"/>
              </a:rPr>
              <a:t> </a:t>
            </a:r>
            <a:r>
              <a:rPr lang="en-US" err="1">
                <a:latin typeface="Arial"/>
                <a:cs typeface="Arial"/>
              </a:rPr>
              <a:t>autentizace</a:t>
            </a:r>
            <a:r>
              <a:rPr lang="en-US">
                <a:latin typeface="Arial"/>
                <a:cs typeface="Arial"/>
              </a:rPr>
              <a:t> </a:t>
            </a:r>
            <a:r>
              <a:rPr lang="en-US" err="1">
                <a:latin typeface="Arial"/>
                <a:cs typeface="Arial"/>
              </a:rPr>
              <a:t>ucha</a:t>
            </a:r>
            <a:r>
              <a:rPr lang="en-US">
                <a:latin typeface="Arial"/>
                <a:cs typeface="Arial"/>
              </a:rPr>
              <a:t>, </a:t>
            </a:r>
            <a:r>
              <a:rPr lang="en-US" err="1">
                <a:latin typeface="Arial"/>
                <a:cs typeface="Arial"/>
              </a:rPr>
              <a:t>jehož</a:t>
            </a:r>
            <a:r>
              <a:rPr lang="en-US">
                <a:latin typeface="Arial"/>
                <a:cs typeface="Arial"/>
              </a:rPr>
              <a:t> </a:t>
            </a:r>
            <a:r>
              <a:rPr lang="en-US" err="1">
                <a:latin typeface="Arial"/>
                <a:cs typeface="Arial"/>
              </a:rPr>
              <a:t>sebrání</a:t>
            </a:r>
            <a:r>
              <a:rPr lang="en-US">
                <a:latin typeface="Arial"/>
                <a:cs typeface="Arial"/>
              </a:rPr>
              <a:t> </a:t>
            </a:r>
            <a:r>
              <a:rPr lang="en-US" err="1">
                <a:latin typeface="Arial"/>
                <a:cs typeface="Arial"/>
              </a:rPr>
              <a:t>ověřovacího</a:t>
            </a:r>
            <a:r>
              <a:rPr lang="en-US">
                <a:latin typeface="Arial"/>
                <a:cs typeface="Arial"/>
              </a:rPr>
              <a:t> </a:t>
            </a:r>
            <a:r>
              <a:rPr lang="en-US" err="1">
                <a:latin typeface="Arial"/>
                <a:cs typeface="Arial"/>
              </a:rPr>
              <a:t>vzorku</a:t>
            </a:r>
            <a:r>
              <a:rPr lang="en-US">
                <a:latin typeface="Arial"/>
                <a:cs typeface="Arial"/>
              </a:rPr>
              <a:t> je </a:t>
            </a:r>
            <a:r>
              <a:rPr lang="en-US" err="1">
                <a:latin typeface="Arial"/>
                <a:cs typeface="Arial"/>
              </a:rPr>
              <a:t>neinvazivní</a:t>
            </a:r>
            <a:r>
              <a:rPr lang="en-US">
                <a:latin typeface="Arial"/>
                <a:cs typeface="Arial"/>
              </a:rPr>
              <a:t>. </a:t>
            </a:r>
          </a:p>
          <a:p>
            <a:endParaRPr lang="en-US">
              <a:latin typeface="Arial"/>
              <a:cs typeface="Arial"/>
            </a:endParaRPr>
          </a:p>
          <a:p>
            <a:r>
              <a:rPr lang="en-US" err="1">
                <a:latin typeface="Arial"/>
                <a:cs typeface="Arial"/>
              </a:rPr>
              <a:t>Mohlo</a:t>
            </a:r>
            <a:r>
              <a:rPr lang="en-US">
                <a:latin typeface="Arial"/>
                <a:cs typeface="Arial"/>
              </a:rPr>
              <a:t> by se </a:t>
            </a:r>
            <a:r>
              <a:rPr lang="en-US" err="1">
                <a:latin typeface="Arial"/>
                <a:cs typeface="Arial"/>
              </a:rPr>
              <a:t>zdát</a:t>
            </a:r>
            <a:r>
              <a:rPr lang="en-US">
                <a:latin typeface="Arial"/>
                <a:cs typeface="Arial"/>
              </a:rPr>
              <a:t>, </a:t>
            </a:r>
            <a:r>
              <a:rPr lang="en-US" err="1">
                <a:latin typeface="Arial"/>
                <a:cs typeface="Arial"/>
              </a:rPr>
              <a:t>že</a:t>
            </a:r>
            <a:r>
              <a:rPr lang="en-US">
                <a:latin typeface="Arial"/>
                <a:cs typeface="Arial"/>
              </a:rPr>
              <a:t> </a:t>
            </a:r>
            <a:r>
              <a:rPr lang="en-US" err="1">
                <a:latin typeface="Arial"/>
                <a:cs typeface="Arial"/>
              </a:rPr>
              <a:t>identifikace</a:t>
            </a:r>
            <a:r>
              <a:rPr lang="en-US">
                <a:latin typeface="Arial"/>
                <a:cs typeface="Arial"/>
              </a:rPr>
              <a:t> </a:t>
            </a:r>
            <a:r>
              <a:rPr lang="en-US" err="1">
                <a:latin typeface="Arial"/>
                <a:cs typeface="Arial"/>
              </a:rPr>
              <a:t>pomocí</a:t>
            </a:r>
            <a:r>
              <a:rPr lang="en-US">
                <a:latin typeface="Arial"/>
                <a:cs typeface="Arial"/>
              </a:rPr>
              <a:t> </a:t>
            </a:r>
            <a:r>
              <a:rPr lang="en-US" err="1">
                <a:latin typeface="Arial"/>
                <a:cs typeface="Arial"/>
              </a:rPr>
              <a:t>vlastností</a:t>
            </a:r>
            <a:r>
              <a:rPr lang="en-US">
                <a:latin typeface="Arial"/>
                <a:cs typeface="Arial"/>
              </a:rPr>
              <a:t> </a:t>
            </a:r>
            <a:r>
              <a:rPr lang="en-US" err="1">
                <a:latin typeface="Arial"/>
                <a:cs typeface="Arial"/>
              </a:rPr>
              <a:t>našeho</a:t>
            </a:r>
            <a:r>
              <a:rPr lang="en-US">
                <a:latin typeface="Arial"/>
                <a:cs typeface="Arial"/>
              </a:rPr>
              <a:t> </a:t>
            </a:r>
            <a:r>
              <a:rPr lang="en-US" err="1">
                <a:latin typeface="Arial"/>
                <a:cs typeface="Arial"/>
              </a:rPr>
              <a:t>těla</a:t>
            </a:r>
            <a:r>
              <a:rPr lang="en-US">
                <a:latin typeface="Arial"/>
                <a:cs typeface="Arial"/>
              </a:rPr>
              <a:t> </a:t>
            </a:r>
            <a:r>
              <a:rPr lang="en-US" err="1">
                <a:latin typeface="Arial"/>
                <a:cs typeface="Arial"/>
              </a:rPr>
              <a:t>funguje</a:t>
            </a:r>
            <a:r>
              <a:rPr lang="en-US">
                <a:latin typeface="Arial"/>
                <a:cs typeface="Arial"/>
              </a:rPr>
              <a:t> </a:t>
            </a:r>
            <a:r>
              <a:rPr lang="en-US" err="1">
                <a:latin typeface="Arial"/>
                <a:cs typeface="Arial"/>
              </a:rPr>
              <a:t>naprosto</a:t>
            </a:r>
            <a:r>
              <a:rPr lang="en-US">
                <a:latin typeface="Arial"/>
                <a:cs typeface="Arial"/>
              </a:rPr>
              <a:t> </a:t>
            </a:r>
            <a:r>
              <a:rPr lang="en-US" err="1">
                <a:latin typeface="Arial"/>
                <a:cs typeface="Arial"/>
              </a:rPr>
              <a:t>bezchybně</a:t>
            </a:r>
            <a:r>
              <a:rPr lang="en-US">
                <a:latin typeface="Arial"/>
                <a:cs typeface="Arial"/>
              </a:rPr>
              <a:t>. </a:t>
            </a:r>
            <a:r>
              <a:rPr lang="en-US" err="1">
                <a:latin typeface="Arial"/>
                <a:cs typeface="Arial"/>
              </a:rPr>
              <a:t>Nemusí</a:t>
            </a:r>
            <a:r>
              <a:rPr lang="en-US">
                <a:latin typeface="Arial"/>
                <a:cs typeface="Arial"/>
              </a:rPr>
              <a:t> to </a:t>
            </a:r>
            <a:r>
              <a:rPr lang="en-US" err="1">
                <a:latin typeface="Arial"/>
                <a:cs typeface="Arial"/>
              </a:rPr>
              <a:t>tak</a:t>
            </a:r>
            <a:r>
              <a:rPr lang="en-US">
                <a:latin typeface="Arial"/>
                <a:cs typeface="Arial"/>
              </a:rPr>
              <a:t> </a:t>
            </a:r>
            <a:r>
              <a:rPr lang="en-US" err="1">
                <a:latin typeface="Arial"/>
                <a:cs typeface="Arial"/>
              </a:rPr>
              <a:t>vždy</a:t>
            </a:r>
            <a:r>
              <a:rPr lang="en-US">
                <a:latin typeface="Arial"/>
                <a:cs typeface="Arial"/>
              </a:rPr>
              <a:t> </a:t>
            </a:r>
            <a:r>
              <a:rPr lang="en-US" err="1">
                <a:latin typeface="Arial"/>
                <a:cs typeface="Arial"/>
              </a:rPr>
              <a:t>být</a:t>
            </a:r>
            <a:r>
              <a:rPr lang="en-US">
                <a:latin typeface="Arial"/>
                <a:cs typeface="Arial"/>
              </a:rPr>
              <a:t>, </a:t>
            </a:r>
            <a:r>
              <a:rPr lang="en-US" err="1">
                <a:latin typeface="Arial"/>
                <a:cs typeface="Arial"/>
              </a:rPr>
              <a:t>dukazem</a:t>
            </a:r>
            <a:r>
              <a:rPr lang="en-US">
                <a:latin typeface="Arial"/>
                <a:cs typeface="Arial"/>
              </a:rPr>
              <a:t> </a:t>
            </a:r>
            <a:r>
              <a:rPr lang="en-US" err="1">
                <a:latin typeface="Arial"/>
                <a:cs typeface="Arial"/>
              </a:rPr>
              <a:t>jsou</a:t>
            </a:r>
            <a:r>
              <a:rPr lang="en-US">
                <a:latin typeface="Arial"/>
                <a:cs typeface="Arial"/>
              </a:rPr>
              <a:t> </a:t>
            </a:r>
            <a:r>
              <a:rPr lang="en-US" err="1">
                <a:latin typeface="Arial"/>
                <a:cs typeface="Arial"/>
              </a:rPr>
              <a:t>například</a:t>
            </a:r>
            <a:r>
              <a:rPr lang="en-US">
                <a:latin typeface="Arial"/>
                <a:cs typeface="Arial"/>
              </a:rPr>
              <a:t> </a:t>
            </a:r>
            <a:r>
              <a:rPr lang="en-US" err="1">
                <a:latin typeface="Arial"/>
                <a:cs typeface="Arial"/>
              </a:rPr>
              <a:t>padělky</a:t>
            </a:r>
            <a:r>
              <a:rPr lang="en-US">
                <a:latin typeface="Arial"/>
                <a:cs typeface="Arial"/>
              </a:rPr>
              <a:t> </a:t>
            </a:r>
            <a:r>
              <a:rPr lang="en-US" err="1">
                <a:latin typeface="Arial"/>
                <a:cs typeface="Arial"/>
              </a:rPr>
              <a:t>otisků</a:t>
            </a:r>
            <a:r>
              <a:rPr lang="en-US">
                <a:latin typeface="Arial"/>
                <a:cs typeface="Arial"/>
              </a:rPr>
              <a:t> </a:t>
            </a:r>
            <a:r>
              <a:rPr lang="en-US" err="1">
                <a:latin typeface="Arial"/>
                <a:cs typeface="Arial"/>
              </a:rPr>
              <a:t>prstů</a:t>
            </a:r>
            <a:r>
              <a:rPr lang="en-US">
                <a:latin typeface="Arial"/>
                <a:cs typeface="Arial"/>
              </a:rPr>
              <a:t>, </a:t>
            </a:r>
            <a:r>
              <a:rPr lang="en-US" err="1">
                <a:latin typeface="Arial"/>
                <a:cs typeface="Arial"/>
              </a:rPr>
              <a:t>které</a:t>
            </a:r>
            <a:r>
              <a:rPr lang="en-US">
                <a:latin typeface="Arial"/>
                <a:cs typeface="Arial"/>
              </a:rPr>
              <a:t> je </a:t>
            </a:r>
            <a:r>
              <a:rPr lang="en-US" err="1">
                <a:latin typeface="Arial"/>
                <a:cs typeface="Arial"/>
              </a:rPr>
              <a:t>možno</a:t>
            </a:r>
            <a:r>
              <a:rPr lang="en-US">
                <a:latin typeface="Arial"/>
                <a:cs typeface="Arial"/>
              </a:rPr>
              <a:t> </a:t>
            </a:r>
            <a:r>
              <a:rPr lang="en-US" err="1">
                <a:latin typeface="Arial"/>
                <a:cs typeface="Arial"/>
              </a:rPr>
              <a:t>vyrobit</a:t>
            </a:r>
            <a:r>
              <a:rPr lang="en-US">
                <a:latin typeface="Arial"/>
                <a:cs typeface="Arial"/>
              </a:rPr>
              <a:t> </a:t>
            </a:r>
            <a:r>
              <a:rPr lang="en-US" err="1">
                <a:latin typeface="Arial"/>
                <a:cs typeface="Arial"/>
              </a:rPr>
              <a:t>i</a:t>
            </a:r>
            <a:r>
              <a:rPr lang="en-US">
                <a:latin typeface="Arial"/>
                <a:cs typeface="Arial"/>
              </a:rPr>
              <a:t> v </a:t>
            </a:r>
            <a:r>
              <a:rPr lang="en-US" err="1">
                <a:latin typeface="Arial"/>
                <a:cs typeface="Arial"/>
              </a:rPr>
              <a:t>domácim</a:t>
            </a:r>
            <a:r>
              <a:rPr lang="en-US">
                <a:latin typeface="Arial"/>
                <a:cs typeface="Arial"/>
              </a:rPr>
              <a:t> </a:t>
            </a:r>
            <a:r>
              <a:rPr lang="en-US" err="1">
                <a:latin typeface="Arial"/>
                <a:cs typeface="Arial"/>
              </a:rPr>
              <a:t>prostředí</a:t>
            </a:r>
            <a:r>
              <a:rPr lang="en-US">
                <a:latin typeface="Arial"/>
                <a:cs typeface="Arial"/>
              </a:rPr>
              <a:t> (</a:t>
            </a:r>
            <a:r>
              <a:rPr lang="en-US" err="1">
                <a:latin typeface="Arial"/>
                <a:cs typeface="Arial"/>
              </a:rPr>
              <a:t>úspečnost</a:t>
            </a:r>
            <a:r>
              <a:rPr lang="en-US">
                <a:latin typeface="Arial"/>
                <a:cs typeface="Arial"/>
              </a:rPr>
              <a:t> </a:t>
            </a:r>
            <a:r>
              <a:rPr lang="en-US" err="1">
                <a:latin typeface="Arial"/>
                <a:cs typeface="Arial"/>
              </a:rPr>
              <a:t>útoku</a:t>
            </a:r>
            <a:r>
              <a:rPr lang="en-US">
                <a:latin typeface="Arial"/>
                <a:cs typeface="Arial"/>
              </a:rPr>
              <a:t> </a:t>
            </a:r>
            <a:r>
              <a:rPr lang="en-US" err="1">
                <a:latin typeface="Arial"/>
                <a:cs typeface="Arial"/>
              </a:rPr>
              <a:t>závisí</a:t>
            </a:r>
            <a:r>
              <a:rPr lang="en-US">
                <a:latin typeface="Arial"/>
                <a:cs typeface="Arial"/>
              </a:rPr>
              <a:t> </a:t>
            </a:r>
            <a:r>
              <a:rPr lang="en-US" err="1">
                <a:latin typeface="Arial"/>
                <a:cs typeface="Arial"/>
              </a:rPr>
              <a:t>i</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kvalitě</a:t>
            </a:r>
            <a:r>
              <a:rPr lang="en-US">
                <a:latin typeface="Arial"/>
                <a:cs typeface="Arial"/>
              </a:rPr>
              <a:t> </a:t>
            </a:r>
            <a:r>
              <a:rPr lang="en-US" err="1">
                <a:latin typeface="Arial"/>
                <a:cs typeface="Arial"/>
              </a:rPr>
              <a:t>autentizačných</a:t>
            </a:r>
            <a:r>
              <a:rPr lang="en-US">
                <a:latin typeface="Arial"/>
                <a:cs typeface="Arial"/>
              </a:rPr>
              <a:t> </a:t>
            </a:r>
            <a:r>
              <a:rPr lang="en-US" err="1">
                <a:latin typeface="Arial"/>
                <a:cs typeface="Arial"/>
              </a:rPr>
              <a:t>metod</a:t>
            </a:r>
            <a:r>
              <a:rPr lang="en-US">
                <a:latin typeface="Arial"/>
                <a:cs typeface="Arial"/>
              </a:rPr>
              <a:t> </a:t>
            </a:r>
            <a:r>
              <a:rPr lang="en-US" err="1">
                <a:latin typeface="Arial"/>
                <a:cs typeface="Arial"/>
              </a:rPr>
              <a:t>cíle</a:t>
            </a:r>
            <a:r>
              <a:rPr lang="en-US">
                <a:latin typeface="Arial"/>
                <a:cs typeface="Arial"/>
              </a:rPr>
              <a:t>). </a:t>
            </a:r>
            <a:r>
              <a:rPr lang="en-US" err="1">
                <a:latin typeface="Arial"/>
                <a:cs typeface="Arial"/>
              </a:rPr>
              <a:t>Dalším</a:t>
            </a:r>
            <a:r>
              <a:rPr lang="en-US">
                <a:latin typeface="Arial"/>
                <a:cs typeface="Arial"/>
              </a:rPr>
              <a:t> </a:t>
            </a:r>
            <a:r>
              <a:rPr lang="en-US" err="1">
                <a:latin typeface="Arial"/>
                <a:cs typeface="Arial"/>
              </a:rPr>
              <a:t>neslávnym</a:t>
            </a:r>
            <a:r>
              <a:rPr lang="en-US">
                <a:latin typeface="Arial"/>
                <a:cs typeface="Arial"/>
              </a:rPr>
              <a:t> </a:t>
            </a:r>
            <a:r>
              <a:rPr lang="en-US" err="1">
                <a:latin typeface="Arial"/>
                <a:cs typeface="Arial"/>
              </a:rPr>
              <a:t>příkladem</a:t>
            </a:r>
            <a:r>
              <a:rPr lang="en-US">
                <a:latin typeface="Arial"/>
                <a:cs typeface="Arial"/>
              </a:rPr>
              <a:t> je </a:t>
            </a:r>
            <a:r>
              <a:rPr lang="en-US" err="1">
                <a:latin typeface="Arial"/>
                <a:cs typeface="Arial"/>
              </a:rPr>
              <a:t>rozpoznávaní</a:t>
            </a:r>
            <a:r>
              <a:rPr lang="en-US">
                <a:latin typeface="Arial"/>
                <a:cs typeface="Arial"/>
              </a:rPr>
              <a:t> </a:t>
            </a:r>
            <a:r>
              <a:rPr lang="en-US" err="1">
                <a:latin typeface="Arial"/>
                <a:cs typeface="Arial"/>
              </a:rPr>
              <a:t>obličeje</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noteboocích</a:t>
            </a:r>
            <a:r>
              <a:rPr lang="en-US">
                <a:latin typeface="Arial"/>
                <a:cs typeface="Arial"/>
              </a:rPr>
              <a:t> </a:t>
            </a:r>
            <a:r>
              <a:rPr lang="en-US" err="1">
                <a:latin typeface="Arial"/>
                <a:cs typeface="Arial"/>
              </a:rPr>
              <a:t>interní</a:t>
            </a:r>
            <a:r>
              <a:rPr lang="en-US">
                <a:latin typeface="Arial"/>
                <a:cs typeface="Arial"/>
              </a:rPr>
              <a:t> </a:t>
            </a:r>
            <a:r>
              <a:rPr lang="en-US" err="1">
                <a:latin typeface="Arial"/>
                <a:cs typeface="Arial"/>
              </a:rPr>
              <a:t>kamerou</a:t>
            </a:r>
            <a:r>
              <a:rPr lang="en-US">
                <a:latin typeface="Arial"/>
                <a:cs typeface="Arial"/>
              </a:rPr>
              <a:t>. Na </a:t>
            </a:r>
            <a:r>
              <a:rPr lang="en-US" err="1">
                <a:latin typeface="Arial"/>
                <a:cs typeface="Arial"/>
              </a:rPr>
              <a:t>bezpečnostní</a:t>
            </a:r>
            <a:r>
              <a:rPr lang="en-US">
                <a:latin typeface="Arial"/>
                <a:cs typeface="Arial"/>
              </a:rPr>
              <a:t> </a:t>
            </a:r>
            <a:r>
              <a:rPr lang="en-US" err="1">
                <a:latin typeface="Arial"/>
                <a:cs typeface="Arial"/>
              </a:rPr>
              <a:t>konferenci</a:t>
            </a:r>
            <a:r>
              <a:rPr lang="en-US">
                <a:latin typeface="Arial"/>
                <a:cs typeface="Arial"/>
              </a:rPr>
              <a:t> Black Hat </a:t>
            </a:r>
            <a:r>
              <a:rPr lang="en-US" err="1">
                <a:latin typeface="Arial"/>
                <a:cs typeface="Arial"/>
              </a:rPr>
              <a:t>bylo</a:t>
            </a:r>
            <a:r>
              <a:rPr lang="en-US">
                <a:latin typeface="Arial"/>
                <a:cs typeface="Arial"/>
              </a:rPr>
              <a:t> </a:t>
            </a:r>
            <a:r>
              <a:rPr lang="en-US" err="1">
                <a:latin typeface="Arial"/>
                <a:cs typeface="Arial"/>
              </a:rPr>
              <a:t>demonstrováno</a:t>
            </a:r>
            <a:r>
              <a:rPr lang="en-US">
                <a:latin typeface="Arial"/>
                <a:cs typeface="Arial"/>
              </a:rPr>
              <a:t> jak </a:t>
            </a:r>
            <a:r>
              <a:rPr lang="en-US" err="1">
                <a:latin typeface="Arial"/>
                <a:cs typeface="Arial"/>
              </a:rPr>
              <a:t>snadno</a:t>
            </a:r>
            <a:r>
              <a:rPr lang="en-US">
                <a:latin typeface="Arial"/>
                <a:cs typeface="Arial"/>
              </a:rPr>
              <a:t> je </a:t>
            </a:r>
            <a:r>
              <a:rPr lang="en-US" err="1">
                <a:latin typeface="Arial"/>
                <a:cs typeface="Arial"/>
              </a:rPr>
              <a:t>možné</a:t>
            </a:r>
            <a:r>
              <a:rPr lang="en-US">
                <a:latin typeface="Arial"/>
                <a:cs typeface="Arial"/>
              </a:rPr>
              <a:t> </a:t>
            </a:r>
            <a:r>
              <a:rPr lang="en-US" err="1">
                <a:latin typeface="Arial"/>
                <a:cs typeface="Arial"/>
              </a:rPr>
              <a:t>proniknout</a:t>
            </a:r>
            <a:r>
              <a:rPr lang="en-US">
                <a:latin typeface="Arial"/>
                <a:cs typeface="Arial"/>
              </a:rPr>
              <a:t> do </a:t>
            </a:r>
            <a:r>
              <a:rPr lang="en-US" err="1">
                <a:latin typeface="Arial"/>
                <a:cs typeface="Arial"/>
              </a:rPr>
              <a:t>notebooků</a:t>
            </a:r>
            <a:r>
              <a:rPr lang="en-US">
                <a:latin typeface="Arial"/>
                <a:cs typeface="Arial"/>
              </a:rPr>
              <a:t> </a:t>
            </a:r>
            <a:r>
              <a:rPr lang="en-US" err="1">
                <a:latin typeface="Arial"/>
                <a:cs typeface="Arial"/>
              </a:rPr>
              <a:t>firem</a:t>
            </a:r>
            <a:r>
              <a:rPr lang="en-US">
                <a:latin typeface="Arial"/>
                <a:cs typeface="Arial"/>
              </a:rPr>
              <a:t> Lenovo, Toshiba a Asus. </a:t>
            </a:r>
            <a:r>
              <a:rPr lang="en-US" err="1">
                <a:latin typeface="Arial"/>
                <a:cs typeface="Arial"/>
              </a:rPr>
              <a:t>Stačila</a:t>
            </a:r>
            <a:r>
              <a:rPr lang="en-US">
                <a:latin typeface="Arial"/>
                <a:cs typeface="Arial"/>
              </a:rPr>
              <a:t> mu k </a:t>
            </a:r>
            <a:r>
              <a:rPr lang="en-US" err="1">
                <a:latin typeface="Arial"/>
                <a:cs typeface="Arial"/>
              </a:rPr>
              <a:t>tomu</a:t>
            </a:r>
            <a:r>
              <a:rPr lang="en-US">
                <a:latin typeface="Arial"/>
                <a:cs typeface="Arial"/>
              </a:rPr>
              <a:t> </a:t>
            </a:r>
            <a:r>
              <a:rPr lang="en-US" err="1">
                <a:latin typeface="Arial"/>
                <a:cs typeface="Arial"/>
              </a:rPr>
              <a:t>digitální</a:t>
            </a:r>
            <a:r>
              <a:rPr lang="en-US">
                <a:latin typeface="Arial"/>
                <a:cs typeface="Arial"/>
              </a:rPr>
              <a:t> </a:t>
            </a:r>
            <a:r>
              <a:rPr lang="en-US" err="1">
                <a:latin typeface="Arial"/>
                <a:cs typeface="Arial"/>
              </a:rPr>
              <a:t>fotografie</a:t>
            </a:r>
            <a:r>
              <a:rPr lang="en-US">
                <a:latin typeface="Arial"/>
                <a:cs typeface="Arial"/>
              </a:rPr>
              <a:t> </a:t>
            </a:r>
            <a:r>
              <a:rPr lang="en-US" err="1">
                <a:latin typeface="Arial"/>
                <a:cs typeface="Arial"/>
              </a:rPr>
              <a:t>skutečných</a:t>
            </a:r>
            <a:r>
              <a:rPr lang="en-US">
                <a:latin typeface="Arial"/>
                <a:cs typeface="Arial"/>
              </a:rPr>
              <a:t> </a:t>
            </a:r>
            <a:r>
              <a:rPr lang="en-US" err="1">
                <a:latin typeface="Arial"/>
                <a:cs typeface="Arial"/>
              </a:rPr>
              <a:t>uživatelů</a:t>
            </a:r>
            <a:r>
              <a:rPr lang="en-US">
                <a:latin typeface="Arial"/>
                <a:cs typeface="Arial"/>
              </a:rPr>
              <a:t>. </a:t>
            </a:r>
            <a:r>
              <a:rPr lang="en-US" err="1">
                <a:latin typeface="Arial"/>
                <a:cs typeface="Arial"/>
              </a:rPr>
              <a:t>Problém</a:t>
            </a:r>
            <a:r>
              <a:rPr lang="en-US">
                <a:latin typeface="Arial"/>
                <a:cs typeface="Arial"/>
              </a:rPr>
              <a:t> </a:t>
            </a:r>
            <a:r>
              <a:rPr lang="en-US" err="1">
                <a:latin typeface="Arial"/>
                <a:cs typeface="Arial"/>
              </a:rPr>
              <a:t>spočívá</a:t>
            </a:r>
            <a:r>
              <a:rPr lang="en-US">
                <a:latin typeface="Arial"/>
                <a:cs typeface="Arial"/>
              </a:rPr>
              <a:t> v </a:t>
            </a:r>
            <a:r>
              <a:rPr lang="en-US" err="1">
                <a:latin typeface="Arial"/>
                <a:cs typeface="Arial"/>
              </a:rPr>
              <a:t>neschopnosti</a:t>
            </a:r>
            <a:r>
              <a:rPr lang="en-US">
                <a:latin typeface="Arial"/>
                <a:cs typeface="Arial"/>
              </a:rPr>
              <a:t> </a:t>
            </a:r>
            <a:r>
              <a:rPr lang="en-US" err="1">
                <a:latin typeface="Arial"/>
                <a:cs typeface="Arial"/>
              </a:rPr>
              <a:t>technologie</a:t>
            </a:r>
            <a:r>
              <a:rPr lang="en-US">
                <a:latin typeface="Arial"/>
                <a:cs typeface="Arial"/>
              </a:rPr>
              <a:t> </a:t>
            </a:r>
            <a:r>
              <a:rPr lang="en-US" err="1">
                <a:latin typeface="Arial"/>
                <a:cs typeface="Arial"/>
              </a:rPr>
              <a:t>rozlišovat</a:t>
            </a:r>
            <a:r>
              <a:rPr lang="en-US">
                <a:latin typeface="Arial"/>
                <a:cs typeface="Arial"/>
              </a:rPr>
              <a:t> </a:t>
            </a:r>
            <a:r>
              <a:rPr lang="en-US" err="1">
                <a:latin typeface="Arial"/>
                <a:cs typeface="Arial"/>
              </a:rPr>
              <a:t>mezi</a:t>
            </a:r>
            <a:r>
              <a:rPr lang="en-US">
                <a:latin typeface="Arial"/>
                <a:cs typeface="Arial"/>
              </a:rPr>
              <a:t> </a:t>
            </a:r>
            <a:r>
              <a:rPr lang="en-US" err="1">
                <a:latin typeface="Arial"/>
                <a:cs typeface="Arial"/>
              </a:rPr>
              <a:t>digitalizovaným</a:t>
            </a:r>
            <a:r>
              <a:rPr lang="en-US">
                <a:latin typeface="Arial"/>
                <a:cs typeface="Arial"/>
              </a:rPr>
              <a:t> </a:t>
            </a:r>
            <a:r>
              <a:rPr lang="en-US" err="1">
                <a:latin typeface="Arial"/>
                <a:cs typeface="Arial"/>
              </a:rPr>
              <a:t>obrazem</a:t>
            </a:r>
            <a:r>
              <a:rPr lang="en-US">
                <a:latin typeface="Arial"/>
                <a:cs typeface="Arial"/>
              </a:rPr>
              <a:t> a </a:t>
            </a:r>
            <a:r>
              <a:rPr lang="en-US" err="1">
                <a:latin typeface="Arial"/>
                <a:cs typeface="Arial"/>
              </a:rPr>
              <a:t>skutečnou</a:t>
            </a:r>
            <a:r>
              <a:rPr lang="en-US">
                <a:latin typeface="Arial"/>
                <a:cs typeface="Arial"/>
              </a:rPr>
              <a:t> </a:t>
            </a:r>
            <a:r>
              <a:rPr lang="en-US" err="1">
                <a:latin typeface="Arial"/>
                <a:cs typeface="Arial"/>
              </a:rPr>
              <a:t>tváří</a:t>
            </a:r>
            <a:r>
              <a:rPr lang="en-US">
                <a:latin typeface="Arial"/>
                <a:cs typeface="Arial"/>
              </a:rPr>
              <a:t>. </a:t>
            </a:r>
            <a:r>
              <a:rPr lang="en-US" err="1">
                <a:latin typeface="Arial"/>
                <a:cs typeface="Arial"/>
              </a:rPr>
              <a:t>Útočníkovi</a:t>
            </a:r>
            <a:r>
              <a:rPr lang="en-US">
                <a:latin typeface="Arial"/>
                <a:cs typeface="Arial"/>
              </a:rPr>
              <a:t> by </a:t>
            </a:r>
            <a:r>
              <a:rPr lang="en-US" err="1">
                <a:latin typeface="Arial"/>
                <a:cs typeface="Arial"/>
              </a:rPr>
              <a:t>stačilo</a:t>
            </a:r>
            <a:r>
              <a:rPr lang="en-US">
                <a:latin typeface="Arial"/>
                <a:cs typeface="Arial"/>
              </a:rPr>
              <a:t> </a:t>
            </a:r>
            <a:r>
              <a:rPr lang="en-US" err="1">
                <a:latin typeface="Arial"/>
                <a:cs typeface="Arial"/>
              </a:rPr>
              <a:t>získat</a:t>
            </a:r>
            <a:r>
              <a:rPr lang="en-US">
                <a:latin typeface="Arial"/>
                <a:cs typeface="Arial"/>
              </a:rPr>
              <a:t> </a:t>
            </a:r>
            <a:r>
              <a:rPr lang="en-US" err="1">
                <a:latin typeface="Arial"/>
                <a:cs typeface="Arial"/>
              </a:rPr>
              <a:t>fotografii</a:t>
            </a:r>
            <a:r>
              <a:rPr lang="en-US">
                <a:latin typeface="Arial"/>
                <a:cs typeface="Arial"/>
              </a:rPr>
              <a:t> </a:t>
            </a:r>
            <a:r>
              <a:rPr lang="en-US" err="1">
                <a:latin typeface="Arial"/>
                <a:cs typeface="Arial"/>
              </a:rPr>
              <a:t>uživatele</a:t>
            </a:r>
            <a:r>
              <a:rPr lang="en-US">
                <a:latin typeface="Arial"/>
                <a:cs typeface="Arial"/>
              </a:rPr>
              <a:t> a </a:t>
            </a:r>
            <a:r>
              <a:rPr lang="en-US" err="1">
                <a:latin typeface="Arial"/>
                <a:cs typeface="Arial"/>
              </a:rPr>
              <a:t>pomocí</a:t>
            </a:r>
            <a:r>
              <a:rPr lang="en-US">
                <a:latin typeface="Arial"/>
                <a:cs typeface="Arial"/>
              </a:rPr>
              <a:t> </a:t>
            </a:r>
            <a:r>
              <a:rPr lang="en-US" err="1">
                <a:latin typeface="Arial"/>
                <a:cs typeface="Arial"/>
              </a:rPr>
              <a:t>běžně</a:t>
            </a:r>
            <a:r>
              <a:rPr lang="en-US">
                <a:latin typeface="Arial"/>
                <a:cs typeface="Arial"/>
              </a:rPr>
              <a:t> </a:t>
            </a:r>
            <a:r>
              <a:rPr lang="en-US" err="1">
                <a:latin typeface="Arial"/>
                <a:cs typeface="Arial"/>
              </a:rPr>
              <a:t>dostupných</a:t>
            </a:r>
            <a:r>
              <a:rPr lang="en-US">
                <a:latin typeface="Arial"/>
                <a:cs typeface="Arial"/>
              </a:rPr>
              <a:t> </a:t>
            </a:r>
            <a:r>
              <a:rPr lang="en-US" err="1">
                <a:latin typeface="Arial"/>
                <a:cs typeface="Arial"/>
              </a:rPr>
              <a:t>nástrojů</a:t>
            </a:r>
            <a:r>
              <a:rPr lang="en-US">
                <a:latin typeface="Arial"/>
                <a:cs typeface="Arial"/>
              </a:rPr>
              <a:t> ji </a:t>
            </a:r>
            <a:r>
              <a:rPr lang="en-US" err="1">
                <a:latin typeface="Arial"/>
                <a:cs typeface="Arial"/>
              </a:rPr>
              <a:t>upravit</a:t>
            </a:r>
            <a:r>
              <a:rPr lang="en-US">
                <a:latin typeface="Arial"/>
                <a:cs typeface="Arial"/>
              </a:rPr>
              <a:t> </a:t>
            </a:r>
            <a:r>
              <a:rPr lang="en-US" err="1">
                <a:latin typeface="Arial"/>
                <a:cs typeface="Arial"/>
              </a:rPr>
              <a:t>tak</a:t>
            </a:r>
            <a:r>
              <a:rPr lang="en-US">
                <a:latin typeface="Arial"/>
                <a:cs typeface="Arial"/>
              </a:rPr>
              <a:t>, </a:t>
            </a:r>
            <a:r>
              <a:rPr lang="en-US" err="1">
                <a:latin typeface="Arial"/>
                <a:cs typeface="Arial"/>
              </a:rPr>
              <a:t>že</a:t>
            </a:r>
            <a:r>
              <a:rPr lang="en-US">
                <a:latin typeface="Arial"/>
                <a:cs typeface="Arial"/>
              </a:rPr>
              <a:t> </a:t>
            </a:r>
            <a:r>
              <a:rPr lang="en-US" err="1">
                <a:latin typeface="Arial"/>
                <a:cs typeface="Arial"/>
              </a:rPr>
              <a:t>systém</a:t>
            </a:r>
            <a:r>
              <a:rPr lang="en-US">
                <a:latin typeface="Arial"/>
                <a:cs typeface="Arial"/>
              </a:rPr>
              <a:t> </a:t>
            </a:r>
            <a:r>
              <a:rPr lang="en-US" err="1">
                <a:latin typeface="Arial"/>
                <a:cs typeface="Arial"/>
              </a:rPr>
              <a:t>rozdíl</a:t>
            </a:r>
            <a:r>
              <a:rPr lang="en-US">
                <a:latin typeface="Arial"/>
                <a:cs typeface="Arial"/>
              </a:rPr>
              <a:t> </a:t>
            </a:r>
            <a:r>
              <a:rPr lang="en-US" err="1">
                <a:latin typeface="Arial"/>
                <a:cs typeface="Arial"/>
              </a:rPr>
              <a:t>zkrátka</a:t>
            </a:r>
            <a:r>
              <a:rPr lang="en-US">
                <a:latin typeface="Arial"/>
                <a:cs typeface="Arial"/>
              </a:rPr>
              <a:t> </a:t>
            </a:r>
            <a:r>
              <a:rPr lang="en-US" err="1">
                <a:latin typeface="Arial"/>
                <a:cs typeface="Arial"/>
              </a:rPr>
              <a:t>nezjistí</a:t>
            </a:r>
            <a:r>
              <a:rPr lang="en-US">
                <a:latin typeface="Arial"/>
                <a:cs typeface="Arial"/>
              </a:rPr>
              <a:t>.</a:t>
            </a:r>
          </a:p>
          <a:p>
            <a:endParaRPr lang="en-US">
              <a:latin typeface="Arial"/>
              <a:cs typeface="Arial"/>
            </a:endParaRPr>
          </a:p>
          <a:p>
            <a:r>
              <a:rPr lang="en-US">
                <a:latin typeface="Arial"/>
                <a:cs typeface="Arial"/>
              </a:rPr>
              <a:t>Na </a:t>
            </a:r>
            <a:r>
              <a:rPr lang="en-US" err="1">
                <a:latin typeface="Arial"/>
                <a:cs typeface="Arial"/>
              </a:rPr>
              <a:t>rozdíl</a:t>
            </a:r>
            <a:r>
              <a:rPr lang="en-US">
                <a:latin typeface="Arial"/>
                <a:cs typeface="Arial"/>
              </a:rPr>
              <a:t> od </a:t>
            </a:r>
            <a:r>
              <a:rPr lang="en-US" err="1">
                <a:latin typeface="Arial"/>
                <a:cs typeface="Arial"/>
              </a:rPr>
              <a:t>čísla</a:t>
            </a:r>
            <a:r>
              <a:rPr lang="en-US">
                <a:latin typeface="Arial"/>
                <a:cs typeface="Arial"/>
              </a:rPr>
              <a:t> </a:t>
            </a:r>
            <a:r>
              <a:rPr lang="en-US" err="1">
                <a:latin typeface="Arial"/>
                <a:cs typeface="Arial"/>
              </a:rPr>
              <a:t>kreditní</a:t>
            </a:r>
            <a:r>
              <a:rPr lang="en-US">
                <a:latin typeface="Arial"/>
                <a:cs typeface="Arial"/>
              </a:rPr>
              <a:t> </a:t>
            </a:r>
            <a:r>
              <a:rPr lang="en-US" err="1">
                <a:latin typeface="Arial"/>
                <a:cs typeface="Arial"/>
              </a:rPr>
              <a:t>karty</a:t>
            </a:r>
            <a:r>
              <a:rPr lang="en-US">
                <a:latin typeface="Arial"/>
                <a:cs typeface="Arial"/>
              </a:rPr>
              <a:t> </a:t>
            </a:r>
            <a:r>
              <a:rPr lang="en-US" err="1">
                <a:latin typeface="Arial"/>
                <a:cs typeface="Arial"/>
              </a:rPr>
              <a:t>nebo</a:t>
            </a:r>
            <a:r>
              <a:rPr lang="en-US">
                <a:latin typeface="Arial"/>
                <a:cs typeface="Arial"/>
              </a:rPr>
              <a:t> </a:t>
            </a:r>
            <a:r>
              <a:rPr lang="en-US" err="1">
                <a:latin typeface="Arial"/>
                <a:cs typeface="Arial"/>
              </a:rPr>
              <a:t>hesla</a:t>
            </a:r>
            <a:r>
              <a:rPr lang="en-US">
                <a:latin typeface="Arial"/>
                <a:cs typeface="Arial"/>
              </a:rPr>
              <a:t>, </a:t>
            </a:r>
            <a:r>
              <a:rPr lang="en-US" err="1">
                <a:latin typeface="Arial"/>
                <a:cs typeface="Arial"/>
              </a:rPr>
              <a:t>ktoré</a:t>
            </a:r>
            <a:r>
              <a:rPr lang="en-US">
                <a:latin typeface="Arial"/>
                <a:cs typeface="Arial"/>
              </a:rPr>
              <a:t> </a:t>
            </a:r>
            <a:r>
              <a:rPr lang="en-US" err="1">
                <a:latin typeface="Arial"/>
                <a:cs typeface="Arial"/>
              </a:rPr>
              <a:t>mohou</a:t>
            </a:r>
            <a:r>
              <a:rPr lang="en-US">
                <a:latin typeface="Arial"/>
                <a:cs typeface="Arial"/>
              </a:rPr>
              <a:t> </a:t>
            </a:r>
            <a:r>
              <a:rPr lang="en-US" err="1">
                <a:latin typeface="Arial"/>
                <a:cs typeface="Arial"/>
              </a:rPr>
              <a:t>být</a:t>
            </a:r>
            <a:r>
              <a:rPr lang="en-US">
                <a:latin typeface="Arial"/>
                <a:cs typeface="Arial"/>
              </a:rPr>
              <a:t> </a:t>
            </a:r>
            <a:r>
              <a:rPr lang="en-US" err="1">
                <a:latin typeface="Arial"/>
                <a:cs typeface="Arial"/>
              </a:rPr>
              <a:t>člověku</a:t>
            </a:r>
            <a:r>
              <a:rPr lang="en-US">
                <a:latin typeface="Arial"/>
                <a:cs typeface="Arial"/>
              </a:rPr>
              <a:t> </a:t>
            </a:r>
            <a:r>
              <a:rPr lang="en-US" err="1">
                <a:latin typeface="Arial"/>
                <a:cs typeface="Arial"/>
              </a:rPr>
              <a:t>vystavěny</a:t>
            </a:r>
            <a:r>
              <a:rPr lang="en-US">
                <a:latin typeface="Arial"/>
                <a:cs typeface="Arial"/>
              </a:rPr>
              <a:t> a </a:t>
            </a:r>
            <a:r>
              <a:rPr lang="en-US" err="1">
                <a:latin typeface="Arial"/>
                <a:cs typeface="Arial"/>
              </a:rPr>
              <a:t>později</a:t>
            </a:r>
            <a:r>
              <a:rPr lang="en-US">
                <a:latin typeface="Arial"/>
                <a:cs typeface="Arial"/>
              </a:rPr>
              <a:t> </a:t>
            </a:r>
            <a:r>
              <a:rPr lang="en-US" err="1">
                <a:latin typeface="Arial"/>
                <a:cs typeface="Arial"/>
              </a:rPr>
              <a:t>pokud</a:t>
            </a:r>
            <a:r>
              <a:rPr lang="en-US">
                <a:latin typeface="Arial"/>
                <a:cs typeface="Arial"/>
              </a:rPr>
              <a:t> </a:t>
            </a:r>
            <a:r>
              <a:rPr lang="en-US" err="1">
                <a:latin typeface="Arial"/>
                <a:cs typeface="Arial"/>
              </a:rPr>
              <a:t>jsou</a:t>
            </a:r>
            <a:r>
              <a:rPr lang="en-US">
                <a:latin typeface="Arial"/>
                <a:cs typeface="Arial"/>
              </a:rPr>
              <a:t> </a:t>
            </a:r>
            <a:r>
              <a:rPr lang="en-US" err="1">
                <a:latin typeface="Arial"/>
                <a:cs typeface="Arial"/>
              </a:rPr>
              <a:t>kompromitovány</a:t>
            </a:r>
            <a:r>
              <a:rPr lang="en-US">
                <a:latin typeface="Arial"/>
                <a:cs typeface="Arial"/>
              </a:rPr>
              <a:t> </a:t>
            </a:r>
            <a:r>
              <a:rPr lang="en-US" err="1">
                <a:latin typeface="Arial"/>
                <a:cs typeface="Arial"/>
              </a:rPr>
              <a:t>také</a:t>
            </a:r>
            <a:r>
              <a:rPr lang="en-US">
                <a:latin typeface="Arial"/>
                <a:cs typeface="Arial"/>
              </a:rPr>
              <a:t> </a:t>
            </a:r>
            <a:r>
              <a:rPr lang="en-US" err="1">
                <a:latin typeface="Arial"/>
                <a:cs typeface="Arial"/>
              </a:rPr>
              <a:t>odvolány</a:t>
            </a:r>
            <a:r>
              <a:rPr lang="en-US">
                <a:latin typeface="Arial"/>
                <a:cs typeface="Arial"/>
              </a:rPr>
              <a:t>,  </a:t>
            </a:r>
            <a:r>
              <a:rPr lang="en-US" err="1">
                <a:latin typeface="Arial"/>
                <a:cs typeface="Arial"/>
              </a:rPr>
              <a:t>biometrické</a:t>
            </a:r>
            <a:r>
              <a:rPr lang="en-US">
                <a:latin typeface="Arial"/>
                <a:cs typeface="Arial"/>
              </a:rPr>
              <a:t> </a:t>
            </a:r>
            <a:r>
              <a:rPr lang="en-US" err="1">
                <a:latin typeface="Arial"/>
                <a:cs typeface="Arial"/>
              </a:rPr>
              <a:t>údaje</a:t>
            </a:r>
            <a:r>
              <a:rPr lang="en-US">
                <a:latin typeface="Arial"/>
                <a:cs typeface="Arial"/>
              </a:rPr>
              <a:t> </a:t>
            </a:r>
            <a:r>
              <a:rPr lang="en-US" err="1">
                <a:latin typeface="Arial"/>
                <a:cs typeface="Arial"/>
              </a:rPr>
              <a:t>mají</a:t>
            </a:r>
            <a:r>
              <a:rPr lang="en-US">
                <a:latin typeface="Arial"/>
                <a:cs typeface="Arial"/>
              </a:rPr>
              <a:t> </a:t>
            </a:r>
            <a:r>
              <a:rPr lang="en-US" err="1">
                <a:latin typeface="Arial"/>
                <a:cs typeface="Arial"/>
              </a:rPr>
              <a:t>osoby</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celý</a:t>
            </a:r>
            <a:r>
              <a:rPr lang="en-US">
                <a:latin typeface="Arial"/>
                <a:cs typeface="Arial"/>
              </a:rPr>
              <a:t> </a:t>
            </a:r>
            <a:r>
              <a:rPr lang="en-US" err="1">
                <a:latin typeface="Arial"/>
                <a:cs typeface="Arial"/>
              </a:rPr>
              <a:t>život</a:t>
            </a:r>
            <a:r>
              <a:rPr lang="en-US">
                <a:latin typeface="Arial"/>
                <a:cs typeface="Arial"/>
              </a:rPr>
              <a:t>. </a:t>
            </a:r>
            <a:r>
              <a:rPr lang="en-US" err="1">
                <a:latin typeface="Arial"/>
                <a:cs typeface="Arial"/>
              </a:rPr>
              <a:t>Problémem</a:t>
            </a:r>
            <a:r>
              <a:rPr lang="en-US">
                <a:latin typeface="Arial"/>
                <a:cs typeface="Arial"/>
              </a:rPr>
              <a:t> </a:t>
            </a:r>
            <a:r>
              <a:rPr lang="en-US" err="1">
                <a:latin typeface="Arial"/>
                <a:cs typeface="Arial"/>
              </a:rPr>
              <a:t>pak</a:t>
            </a:r>
            <a:r>
              <a:rPr lang="en-US">
                <a:latin typeface="Arial"/>
                <a:cs typeface="Arial"/>
              </a:rPr>
              <a:t> je </a:t>
            </a:r>
            <a:r>
              <a:rPr lang="en-US" err="1">
                <a:latin typeface="Arial"/>
                <a:cs typeface="Arial"/>
              </a:rPr>
              <a:t>vyvinout</a:t>
            </a:r>
            <a:r>
              <a:rPr lang="en-US">
                <a:latin typeface="Arial"/>
                <a:cs typeface="Arial"/>
              </a:rPr>
              <a:t> </a:t>
            </a:r>
            <a:r>
              <a:rPr lang="en-US" err="1">
                <a:latin typeface="Arial"/>
                <a:cs typeface="Arial"/>
              </a:rPr>
              <a:t>biometrické</a:t>
            </a:r>
            <a:r>
              <a:rPr lang="en-US">
                <a:latin typeface="Arial"/>
                <a:cs typeface="Arial"/>
              </a:rPr>
              <a:t> </a:t>
            </a:r>
            <a:r>
              <a:rPr lang="en-US" err="1">
                <a:latin typeface="Arial"/>
                <a:cs typeface="Arial"/>
              </a:rPr>
              <a:t>šablony</a:t>
            </a:r>
            <a:r>
              <a:rPr lang="en-US">
                <a:latin typeface="Arial"/>
                <a:cs typeface="Arial"/>
              </a:rPr>
              <a:t>, </a:t>
            </a:r>
            <a:r>
              <a:rPr lang="en-US" err="1">
                <a:latin typeface="Arial"/>
                <a:cs typeface="Arial"/>
              </a:rPr>
              <a:t>které</a:t>
            </a:r>
            <a:r>
              <a:rPr lang="en-US">
                <a:latin typeface="Arial"/>
                <a:cs typeface="Arial"/>
              </a:rPr>
              <a:t> </a:t>
            </a:r>
            <a:r>
              <a:rPr lang="en-US" err="1">
                <a:latin typeface="Arial"/>
                <a:cs typeface="Arial"/>
              </a:rPr>
              <a:t>lze</a:t>
            </a:r>
            <a:r>
              <a:rPr lang="en-US">
                <a:latin typeface="Arial"/>
                <a:cs typeface="Arial"/>
              </a:rPr>
              <a:t> </a:t>
            </a:r>
            <a:r>
              <a:rPr lang="en-US" err="1">
                <a:latin typeface="Arial"/>
                <a:cs typeface="Arial"/>
              </a:rPr>
              <a:t>snadno</a:t>
            </a:r>
            <a:r>
              <a:rPr lang="en-US">
                <a:latin typeface="Arial"/>
                <a:cs typeface="Arial"/>
              </a:rPr>
              <a:t> </a:t>
            </a:r>
            <a:r>
              <a:rPr lang="en-US" err="1">
                <a:latin typeface="Arial"/>
                <a:cs typeface="Arial"/>
              </a:rPr>
              <a:t>zrušit</a:t>
            </a:r>
            <a:r>
              <a:rPr lang="en-US">
                <a:latin typeface="Arial"/>
                <a:cs typeface="Arial"/>
              </a:rPr>
              <a:t> a </a:t>
            </a:r>
            <a:r>
              <a:rPr lang="en-US" err="1">
                <a:latin typeface="Arial"/>
                <a:cs typeface="Arial"/>
              </a:rPr>
              <a:t>znovu</a:t>
            </a:r>
            <a:r>
              <a:rPr lang="en-US">
                <a:latin typeface="Arial"/>
                <a:cs typeface="Arial"/>
              </a:rPr>
              <a:t> </a:t>
            </a:r>
            <a:r>
              <a:rPr lang="en-US" err="1">
                <a:latin typeface="Arial"/>
                <a:cs typeface="Arial"/>
              </a:rPr>
              <a:t>vydat</a:t>
            </a:r>
            <a:r>
              <a:rPr lang="en-US">
                <a:latin typeface="Arial"/>
                <a:cs typeface="Arial"/>
              </a:rPr>
              <a:t>, </a:t>
            </a:r>
            <a:r>
              <a:rPr lang="en-US" err="1">
                <a:latin typeface="Arial"/>
                <a:cs typeface="Arial"/>
              </a:rPr>
              <a:t>které</a:t>
            </a:r>
            <a:r>
              <a:rPr lang="en-US">
                <a:latin typeface="Arial"/>
                <a:cs typeface="Arial"/>
              </a:rPr>
              <a:t> </a:t>
            </a:r>
            <a:r>
              <a:rPr lang="en-US" err="1">
                <a:latin typeface="Arial"/>
                <a:cs typeface="Arial"/>
              </a:rPr>
              <a:t>jsou</a:t>
            </a:r>
            <a:r>
              <a:rPr lang="en-US">
                <a:latin typeface="Arial"/>
                <a:cs typeface="Arial"/>
              </a:rPr>
              <a:t> </a:t>
            </a:r>
            <a:r>
              <a:rPr lang="en-US" err="1">
                <a:latin typeface="Arial"/>
                <a:cs typeface="Arial"/>
              </a:rPr>
              <a:t>také</a:t>
            </a:r>
            <a:r>
              <a:rPr lang="en-US">
                <a:latin typeface="Arial"/>
                <a:cs typeface="Arial"/>
              </a:rPr>
              <a:t> </a:t>
            </a:r>
            <a:r>
              <a:rPr lang="en-US" err="1">
                <a:latin typeface="Arial"/>
                <a:cs typeface="Arial"/>
              </a:rPr>
              <a:t>jedinečné</a:t>
            </a:r>
            <a:r>
              <a:rPr lang="en-US">
                <a:latin typeface="Arial"/>
                <a:cs typeface="Arial"/>
              </a:rPr>
              <a:t> pro </a:t>
            </a:r>
            <a:r>
              <a:rPr lang="en-US" err="1">
                <a:latin typeface="Arial"/>
                <a:cs typeface="Arial"/>
              </a:rPr>
              <a:t>uživatele</a:t>
            </a:r>
            <a:r>
              <a:rPr lang="en-US">
                <a:latin typeface="Arial"/>
                <a:cs typeface="Arial"/>
              </a:rPr>
              <a:t> a </a:t>
            </a:r>
            <a:r>
              <a:rPr lang="en-US" err="1">
                <a:latin typeface="Arial"/>
                <a:cs typeface="Arial"/>
              </a:rPr>
              <a:t>lze</a:t>
            </a:r>
            <a:r>
              <a:rPr lang="en-US">
                <a:latin typeface="Arial"/>
                <a:cs typeface="Arial"/>
              </a:rPr>
              <a:t> je </a:t>
            </a:r>
            <a:r>
              <a:rPr lang="en-US" err="1">
                <a:latin typeface="Arial"/>
                <a:cs typeface="Arial"/>
              </a:rPr>
              <a:t>snadno</a:t>
            </a:r>
            <a:r>
              <a:rPr lang="en-US">
                <a:latin typeface="Arial"/>
                <a:cs typeface="Arial"/>
              </a:rPr>
              <a:t> </a:t>
            </a:r>
            <a:r>
              <a:rPr lang="en-US" err="1">
                <a:latin typeface="Arial"/>
                <a:cs typeface="Arial"/>
              </a:rPr>
              <a:t>použít</a:t>
            </a:r>
            <a:r>
              <a:rPr lang="en-US">
                <a:latin typeface="Arial"/>
                <a:cs typeface="Arial"/>
              </a:rPr>
              <a:t> k </a:t>
            </a:r>
            <a:r>
              <a:rPr lang="en-US" err="1">
                <a:latin typeface="Arial"/>
                <a:cs typeface="Arial"/>
              </a:rPr>
              <a:t>identifikaci</a:t>
            </a:r>
            <a:r>
              <a:rPr lang="en-US">
                <a:latin typeface="Arial"/>
                <a:cs typeface="Arial"/>
              </a:rPr>
              <a:t> a </a:t>
            </a:r>
            <a:r>
              <a:rPr lang="en-US" err="1">
                <a:latin typeface="Arial"/>
                <a:cs typeface="Arial"/>
              </a:rPr>
              <a:t>ověření</a:t>
            </a:r>
            <a:r>
              <a:rPr lang="en-US">
                <a:latin typeface="Arial"/>
                <a:cs typeface="Arial"/>
              </a:rPr>
              <a:t>. </a:t>
            </a:r>
            <a:r>
              <a:rPr lang="en-US" err="1">
                <a:latin typeface="Arial"/>
                <a:cs typeface="Arial"/>
              </a:rPr>
              <a:t>Metody</a:t>
            </a:r>
            <a:r>
              <a:rPr lang="en-US">
                <a:latin typeface="Arial"/>
                <a:cs typeface="Arial"/>
              </a:rPr>
              <a:t> </a:t>
            </a:r>
            <a:r>
              <a:rPr lang="en-US" err="1">
                <a:latin typeface="Arial"/>
                <a:cs typeface="Arial"/>
              </a:rPr>
              <a:t>revokace</a:t>
            </a:r>
            <a:r>
              <a:rPr lang="en-US">
                <a:latin typeface="Arial"/>
                <a:cs typeface="Arial"/>
              </a:rPr>
              <a:t> </a:t>
            </a:r>
            <a:r>
              <a:rPr lang="en-US" err="1">
                <a:latin typeface="Arial"/>
                <a:cs typeface="Arial"/>
              </a:rPr>
              <a:t>biometrie</a:t>
            </a:r>
            <a:r>
              <a:rPr lang="en-US">
                <a:latin typeface="Arial"/>
                <a:cs typeface="Arial"/>
              </a:rPr>
              <a:t> </a:t>
            </a:r>
            <a:r>
              <a:rPr lang="en-US" err="1">
                <a:latin typeface="Arial"/>
                <a:cs typeface="Arial"/>
              </a:rPr>
              <a:t>jsou</a:t>
            </a:r>
            <a:r>
              <a:rPr lang="en-US">
                <a:latin typeface="Arial"/>
                <a:cs typeface="Arial"/>
              </a:rPr>
              <a:t> </a:t>
            </a:r>
            <a:r>
              <a:rPr lang="en-US" err="1">
                <a:latin typeface="Arial"/>
                <a:cs typeface="Arial"/>
              </a:rPr>
              <a:t>většinou</a:t>
            </a:r>
            <a:r>
              <a:rPr lang="en-US">
                <a:latin typeface="Arial"/>
                <a:cs typeface="Arial"/>
              </a:rPr>
              <a:t> </a:t>
            </a:r>
            <a:r>
              <a:rPr lang="en-US" err="1">
                <a:latin typeface="Arial"/>
                <a:cs typeface="Arial"/>
              </a:rPr>
              <a:t>řešeny</a:t>
            </a:r>
            <a:r>
              <a:rPr lang="en-US">
                <a:latin typeface="Arial"/>
                <a:cs typeface="Arial"/>
              </a:rPr>
              <a:t> </a:t>
            </a:r>
            <a:r>
              <a:rPr lang="en-US" err="1">
                <a:latin typeface="Arial"/>
                <a:cs typeface="Arial"/>
              </a:rPr>
              <a:t>prostřednictvím</a:t>
            </a:r>
            <a:r>
              <a:rPr lang="en-US">
                <a:latin typeface="Arial"/>
                <a:cs typeface="Arial"/>
              </a:rPr>
              <a:t> </a:t>
            </a:r>
            <a:r>
              <a:rPr lang="en-US" err="1">
                <a:latin typeface="Arial"/>
                <a:cs typeface="Arial"/>
              </a:rPr>
              <a:t>metody</a:t>
            </a:r>
            <a:r>
              <a:rPr lang="en-US">
                <a:latin typeface="Arial"/>
                <a:cs typeface="Arial"/>
              </a:rPr>
              <a:t> pro </a:t>
            </a:r>
            <a:r>
              <a:rPr lang="en-US" err="1">
                <a:latin typeface="Arial"/>
                <a:cs typeface="Arial"/>
              </a:rPr>
              <a:t>generování</a:t>
            </a:r>
            <a:r>
              <a:rPr lang="en-US">
                <a:latin typeface="Arial"/>
                <a:cs typeface="Arial"/>
              </a:rPr>
              <a:t> </a:t>
            </a:r>
            <a:r>
              <a:rPr lang="en-US" err="1">
                <a:latin typeface="Arial"/>
                <a:cs typeface="Arial"/>
              </a:rPr>
              <a:t>sady</a:t>
            </a:r>
            <a:r>
              <a:rPr lang="en-US">
                <a:latin typeface="Arial"/>
                <a:cs typeface="Arial"/>
              </a:rPr>
              <a:t> </a:t>
            </a:r>
            <a:r>
              <a:rPr lang="en-US" err="1">
                <a:latin typeface="Arial"/>
                <a:cs typeface="Arial"/>
              </a:rPr>
              <a:t>šablon</a:t>
            </a:r>
            <a:r>
              <a:rPr lang="en-US">
                <a:latin typeface="Arial"/>
                <a:cs typeface="Arial"/>
              </a:rPr>
              <a:t>, </a:t>
            </a:r>
            <a:r>
              <a:rPr lang="en-US" err="1">
                <a:latin typeface="Arial"/>
                <a:cs typeface="Arial"/>
              </a:rPr>
              <a:t>které</a:t>
            </a:r>
            <a:r>
              <a:rPr lang="en-US">
                <a:latin typeface="Arial"/>
                <a:cs typeface="Arial"/>
              </a:rPr>
              <a:t> </a:t>
            </a:r>
            <a:r>
              <a:rPr lang="en-US" err="1">
                <a:latin typeface="Arial"/>
                <a:cs typeface="Arial"/>
              </a:rPr>
              <a:t>jsou</a:t>
            </a:r>
            <a:r>
              <a:rPr lang="en-US">
                <a:latin typeface="Arial"/>
                <a:cs typeface="Arial"/>
              </a:rPr>
              <a:t> pro </a:t>
            </a:r>
            <a:r>
              <a:rPr lang="en-US" err="1">
                <a:latin typeface="Arial"/>
                <a:cs typeface="Arial"/>
              </a:rPr>
              <a:t>jednotlivce</a:t>
            </a:r>
            <a:r>
              <a:rPr lang="en-US">
                <a:latin typeface="Arial"/>
                <a:cs typeface="Arial"/>
              </a:rPr>
              <a:t> </a:t>
            </a:r>
            <a:r>
              <a:rPr lang="en-US" err="1">
                <a:latin typeface="Arial"/>
                <a:cs typeface="Arial"/>
              </a:rPr>
              <a:t>zcela</a:t>
            </a:r>
            <a:r>
              <a:rPr lang="en-US">
                <a:latin typeface="Arial"/>
                <a:cs typeface="Arial"/>
              </a:rPr>
              <a:t> </a:t>
            </a:r>
            <a:r>
              <a:rPr lang="en-US" err="1">
                <a:latin typeface="Arial"/>
                <a:cs typeface="Arial"/>
              </a:rPr>
              <a:t>jedinečné</a:t>
            </a:r>
            <a:r>
              <a:rPr lang="en-US">
                <a:latin typeface="Arial"/>
                <a:cs typeface="Arial"/>
              </a:rPr>
              <a:t> a </a:t>
            </a:r>
            <a:r>
              <a:rPr lang="en-US" err="1">
                <a:latin typeface="Arial"/>
                <a:cs typeface="Arial"/>
              </a:rPr>
              <a:t>také</a:t>
            </a:r>
            <a:r>
              <a:rPr lang="en-US">
                <a:latin typeface="Arial"/>
                <a:cs typeface="Arial"/>
              </a:rPr>
              <a:t> </a:t>
            </a:r>
            <a:r>
              <a:rPr lang="en-US" err="1">
                <a:latin typeface="Arial"/>
                <a:cs typeface="Arial"/>
              </a:rPr>
              <a:t>odvolatelné</a:t>
            </a:r>
            <a:r>
              <a:rPr lang="en-US">
                <a:latin typeface="Arial"/>
                <a:cs typeface="Arial"/>
              </a:rPr>
              <a:t>.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23</a:t>
            </a:fld>
            <a:endParaRPr lang="cs-CZ" altLang="cs-CZ"/>
          </a:p>
        </p:txBody>
      </p:sp>
    </p:spTree>
    <p:extLst>
      <p:ext uri="{BB962C8B-B14F-4D97-AF65-F5344CB8AC3E}">
        <p14:creationId xmlns:p14="http://schemas.microsoft.com/office/powerpoint/2010/main" val="375586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atin typeface="Arial"/>
                <a:cs typeface="Arial"/>
              </a:rPr>
              <a:t>Vím, že o tvorbě správného hesla nejspíše neslyšíte poprvé. I tady se ale trendy mění, tak se pojďme ještě podívat na zastaralá doporučení, která se časem ukázala jako neefektivní, ba někdy i kontraproduktivní – mnohdy se jimi ale stále nevědomky řídíme. Tohle jsou nejznámější a nejčastěji zaužívané heslové retro pravdy, která už neplatí a je lepší se jim vyhnout: </a:t>
            </a:r>
          </a:p>
          <a:p>
            <a:endParaRPr lang="cs-CZ">
              <a:latin typeface="Arial"/>
              <a:cs typeface="Arial"/>
            </a:endParaRPr>
          </a:p>
          <a:p>
            <a:r>
              <a:rPr lang="cs-CZ">
                <a:latin typeface="Arial"/>
                <a:cs typeface="Arial"/>
              </a:rPr>
              <a:t>Častá změna hesla: Pravidelná změna hesla se může jevit jako rozumný způsob, jak se vyhnout potenciálnímu riziku ohrožení našeho účtu. Jisté období tento přístup prosazovali i mnohé popřední IT organizace, ale čas ukázal a výzkum potvrdil, že tento přístup přináší více škody než užitku. Stručně řečeno: nutit uživatele, aby si často resetovali heslo, způsobuje primárně to, že si vytvářejí slabší hesla. Uživatelé pokaždé udělají v jejich heslech jenom drobné, předvídatelné změny (často přidání nebo změnění posledního znaku), které útočník snadno odhalí. Na druhé straně ovšem platí, že když jsme si vědomi, že došlo k úniku našeho hesla například prostřednictvím phishingu &lt;odkaz do slovníku&gt;, je nutno heslo skutečně co nejrychleji změnit!  </a:t>
            </a:r>
            <a:endParaRPr lang="cs-CZ">
              <a:cs typeface="Arial"/>
            </a:endParaRPr>
          </a:p>
          <a:p>
            <a:r>
              <a:rPr lang="cs-CZ">
                <a:latin typeface="Arial"/>
                <a:cs typeface="Arial"/>
              </a:rPr>
              <a:t> </a:t>
            </a:r>
          </a:p>
          <a:p>
            <a:r>
              <a:rPr lang="cs-CZ">
                <a:latin typeface="Arial"/>
                <a:cs typeface="Arial"/>
              </a:rPr>
              <a:t>Nezapisovaní si hesel a pamatováni si hesel nazpaměť: Stále platí, že zapsat si heslo od počítače na papírek a přelepit jej na monitor je jeden z největších heslových přešlapů. Není však v naších silách zapamatovat jsi hesla ke všem účtů (obzvlášť, když se držíme zásady, že pro každý účet máme jiné jedinečné heslo). Je tak vhodné využívat správce hesel, o kterých si ještě povíme.  </a:t>
            </a:r>
            <a:endParaRPr lang="cs-CZ">
              <a:cs typeface="Arial"/>
            </a:endParaRPr>
          </a:p>
          <a:p>
            <a:r>
              <a:rPr lang="cs-CZ">
                <a:latin typeface="Arial"/>
                <a:cs typeface="Arial"/>
              </a:rPr>
              <a:t> </a:t>
            </a:r>
          </a:p>
          <a:p>
            <a:r>
              <a:rPr lang="cs-CZ">
                <a:latin typeface="Arial"/>
                <a:cs typeface="Arial"/>
              </a:rPr>
              <a:t>Zaměňovaní některých písmen za podobné číslice či speciální znaky: Mnohdy jsme při tvorbě nového hesla nuceni splnit složité požadavky na kompozici a použit malé a velká písmena, aspoň jednu číslici či speciální znak. Problémem je, že taková pravidla jen zřídka nabádají uživatele k nastavování silnějších hesel a vedou spíše k heslům, která jsou slabá a těžko zapamatovatelná. Často ve snaze splnit požadavky nahrazujeme písmena podobnými čísly nebo speciálním znaky, například velké písmeno E je často nahrazováno číslem 3, nebo namísto písmena „a“ použijeme @ atp. Ale tohle útočníci velmi dobře vědí! Držme se proto při tvorbě hesel zásad dlouhých frázových hesel, protože jsou pro nás lehko zapamatovatelná a jak mnohé výzkumy potvrdili, také bezpečná.  </a:t>
            </a:r>
            <a:endParaRPr lang="cs-CZ">
              <a:cs typeface="Arial"/>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24</a:t>
            </a:fld>
            <a:endParaRPr lang="cs-CZ" altLang="cs-CZ"/>
          </a:p>
        </p:txBody>
      </p:sp>
    </p:spTree>
    <p:extLst>
      <p:ext uri="{BB962C8B-B14F-4D97-AF65-F5344CB8AC3E}">
        <p14:creationId xmlns:p14="http://schemas.microsoft.com/office/powerpoint/2010/main" val="49068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kumimoji="1" lang="cs-CZ" sz="1200" b="0" i="0" u="none" strike="noStrike" kern="1200">
              <a:solidFill>
                <a:schemeClr val="tx1"/>
              </a:solidFill>
              <a:effectLst/>
              <a:latin typeface="Arial" charset="0"/>
              <a:ea typeface="+mn-ea"/>
              <a:cs typeface="+mn-cs"/>
            </a:endParaRPr>
          </a:p>
          <a:p>
            <a:endParaRPr kumimoji="1" lang="cs-CZ" sz="1200" b="0" i="0" u="none" strike="noStrike" kern="1200">
              <a:solidFill>
                <a:schemeClr val="tx1"/>
              </a:solidFill>
              <a:effectLst/>
              <a:latin typeface="Arial" charset="0"/>
              <a:ea typeface="+mn-ea"/>
              <a:cs typeface="+mn-cs"/>
            </a:endParaRPr>
          </a:p>
          <a:p>
            <a:r>
              <a:rPr kumimoji="1" lang="cs-CZ" sz="1200" b="0" i="0" u="none" strike="noStrike" kern="1200">
                <a:solidFill>
                  <a:schemeClr val="tx1"/>
                </a:solidFill>
                <a:effectLst/>
                <a:latin typeface="Arial" charset="0"/>
                <a:ea typeface="+mn-ea"/>
                <a:cs typeface="+mn-cs"/>
              </a:rPr>
              <a:t>Dle Akademického slovníku je rovněž </a:t>
            </a:r>
            <a:r>
              <a:rPr kumimoji="1" lang="cs-CZ" sz="1200" b="1" i="0" u="none" strike="noStrike" kern="1200">
                <a:solidFill>
                  <a:schemeClr val="tx1"/>
                </a:solidFill>
                <a:effectLst/>
                <a:latin typeface="Arial" charset="0"/>
                <a:ea typeface="+mn-ea"/>
                <a:cs typeface="+mn-cs"/>
              </a:rPr>
              <a:t>kybernetika</a:t>
            </a:r>
            <a:r>
              <a:rPr kumimoji="1" lang="cs-CZ" sz="1200" b="0" i="0" u="none" strike="noStrike" kern="1200">
                <a:solidFill>
                  <a:schemeClr val="tx1"/>
                </a:solidFill>
                <a:effectLst/>
                <a:latin typeface="Arial" charset="0"/>
                <a:ea typeface="+mn-ea"/>
                <a:cs typeface="+mn-cs"/>
              </a:rPr>
              <a:t> naukou, která se zabývá studiem složitých </a:t>
            </a:r>
            <a:r>
              <a:rPr kumimoji="1" lang="cs-CZ" sz="1200" b="0" i="0" u="none" strike="noStrike" kern="1200">
                <a:solidFill>
                  <a:schemeClr val="tx1"/>
                </a:solidFill>
                <a:effectLst/>
                <a:latin typeface="Arial" charset="0"/>
                <a:ea typeface="+mn-ea"/>
                <a:cs typeface="+mn-cs"/>
                <a:hlinkClick r:id="rId3" tooltip="Informační systém"/>
              </a:rPr>
              <a:t>informačních systémů</a:t>
            </a:r>
            <a:r>
              <a:rPr kumimoji="1" lang="cs-CZ" sz="1200" b="0" i="0" u="none" strike="noStrike" kern="1200">
                <a:solidFill>
                  <a:schemeClr val="tx1"/>
                </a:solidFill>
                <a:effectLst/>
                <a:latin typeface="Arial" charset="0"/>
                <a:ea typeface="+mn-ea"/>
                <a:cs typeface="+mn-cs"/>
              </a:rPr>
              <a:t>.</a:t>
            </a:r>
          </a:p>
          <a:p>
            <a:endParaRPr kumimoji="1" lang="cs-CZ" sz="1200" b="0" i="0" u="none" strike="noStrike" kern="1200">
              <a:solidFill>
                <a:schemeClr val="tx1"/>
              </a:solidFill>
              <a:effectLst/>
              <a:latin typeface="Arial" charset="0"/>
              <a:ea typeface="+mn-ea"/>
              <a:cs typeface="+mn-cs"/>
            </a:endParaRPr>
          </a:p>
          <a:p>
            <a:r>
              <a:rPr kumimoji="1" lang="cs-CZ" sz="1200" b="0" i="0" u="none" strike="noStrike" kern="1200">
                <a:solidFill>
                  <a:schemeClr val="tx1"/>
                </a:solidFill>
                <a:effectLst/>
                <a:latin typeface="Arial" charset="0"/>
                <a:ea typeface="+mn-ea"/>
                <a:cs typeface="+mn-cs"/>
                <a:hlinkClick r:id="rId4" tooltip="Věda"/>
              </a:rPr>
              <a:t>Kybernetika - věda</a:t>
            </a:r>
            <a:r>
              <a:rPr kumimoji="1" lang="cs-CZ" sz="1200" b="0" i="0" u="none" strike="noStrike" kern="1200">
                <a:solidFill>
                  <a:schemeClr val="tx1"/>
                </a:solidFill>
                <a:effectLst/>
                <a:latin typeface="Arial" charset="0"/>
                <a:ea typeface="+mn-ea"/>
                <a:cs typeface="+mn-cs"/>
              </a:rPr>
              <a:t> zabývající se obecnými principy řízení a přenosu informací ve strojích, živých </a:t>
            </a:r>
            <a:r>
              <a:rPr kumimoji="1" lang="cs-CZ" sz="1200" b="0" i="0" u="none" strike="noStrike" kern="1200">
                <a:solidFill>
                  <a:schemeClr val="tx1"/>
                </a:solidFill>
                <a:effectLst/>
                <a:latin typeface="Arial" charset="0"/>
                <a:ea typeface="+mn-ea"/>
                <a:cs typeface="+mn-cs"/>
                <a:hlinkClick r:id="rId5" tooltip="Organismus"/>
              </a:rPr>
              <a:t>organismech</a:t>
            </a:r>
            <a:r>
              <a:rPr kumimoji="1" lang="cs-CZ" sz="1200" b="0" i="0" u="none" strike="noStrike" kern="1200">
                <a:solidFill>
                  <a:schemeClr val="tx1"/>
                </a:solidFill>
                <a:effectLst/>
                <a:latin typeface="Arial" charset="0"/>
                <a:ea typeface="+mn-ea"/>
                <a:cs typeface="+mn-cs"/>
              </a:rPr>
              <a:t> a společenstvích.</a:t>
            </a:r>
            <a:endParaRPr lang="en-US">
              <a:latin typeface="Calibri"/>
              <a:cs typeface="Calibri"/>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6</a:t>
            </a:fld>
            <a:endParaRPr lang="cs-CZ" altLang="cs-CZ"/>
          </a:p>
        </p:txBody>
      </p:sp>
    </p:spTree>
    <p:extLst>
      <p:ext uri="{BB962C8B-B14F-4D97-AF65-F5344CB8AC3E}">
        <p14:creationId xmlns:p14="http://schemas.microsoft.com/office/powerpoint/2010/main" val="476533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Arial"/>
                <a:cs typeface="Arial"/>
              </a:rPr>
              <a:t>Počítače, telefony, tablety, chytré hodinky, robotické vysavače nebo na síť připojené centrifugy v laboratoři. To všechno (a mnoho dalšího) jsou zařízení, která mohou být využita k útoku na naši kyberbezpečnost. Musíme je proto chránit, a to jak s ohledem na jejich fyzickou ochranu, tak s důrazem na jejich programové vybavení a data, která do nich ukládáme. V další části přednášky se společně zaměříme na obecná pravidla ochrany zařízení, promluvíme si o zamykání obrazovky, náhledech notifikací nebo potřeby zálohování dat.</a:t>
            </a: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25</a:t>
            </a:fld>
            <a:endParaRPr lang="cs-CZ" altLang="cs-CZ"/>
          </a:p>
        </p:txBody>
      </p:sp>
    </p:spTree>
    <p:extLst>
      <p:ext uri="{BB962C8B-B14F-4D97-AF65-F5344CB8AC3E}">
        <p14:creationId xmlns:p14="http://schemas.microsoft.com/office/powerpoint/2010/main" val="41448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Calibri"/>
                <a:cs typeface="Calibri"/>
              </a:rPr>
              <a:t>Ano, I kamera na večejnosti může ukrást údaje z vaší kreditní karty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26</a:t>
            </a:fld>
            <a:endParaRPr lang="cs-CZ" altLang="cs-CZ"/>
          </a:p>
        </p:txBody>
      </p:sp>
    </p:spTree>
    <p:extLst>
      <p:ext uri="{BB962C8B-B14F-4D97-AF65-F5344CB8AC3E}">
        <p14:creationId xmlns:p14="http://schemas.microsoft.com/office/powerpoint/2010/main" val="1158615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err="1">
                <a:latin typeface="Arial"/>
                <a:cs typeface="Arial"/>
              </a:rPr>
              <a:t>Výrazně</a:t>
            </a:r>
            <a:r>
              <a:rPr lang="en-US">
                <a:latin typeface="Arial"/>
                <a:cs typeface="Arial"/>
              </a:rPr>
              <a:t> </a:t>
            </a:r>
            <a:r>
              <a:rPr lang="en-US" err="1">
                <a:latin typeface="Arial"/>
                <a:cs typeface="Arial"/>
              </a:rPr>
              <a:t>snižuje</a:t>
            </a:r>
            <a:r>
              <a:rPr lang="en-US">
                <a:latin typeface="Arial"/>
                <a:cs typeface="Arial"/>
              </a:rPr>
              <a:t> </a:t>
            </a:r>
            <a:r>
              <a:rPr lang="en-US" err="1">
                <a:latin typeface="Arial"/>
                <a:cs typeface="Arial"/>
              </a:rPr>
              <a:t>riziko</a:t>
            </a:r>
            <a:r>
              <a:rPr lang="en-US">
                <a:latin typeface="Arial"/>
                <a:cs typeface="Arial"/>
              </a:rPr>
              <a:t> </a:t>
            </a:r>
            <a:r>
              <a:rPr lang="en-US" err="1">
                <a:latin typeface="Arial"/>
                <a:cs typeface="Arial"/>
              </a:rPr>
              <a:t>zneužití</a:t>
            </a:r>
            <a:r>
              <a:rPr lang="en-US">
                <a:latin typeface="Arial"/>
                <a:cs typeface="Arial"/>
              </a:rPr>
              <a:t> </a:t>
            </a:r>
            <a:r>
              <a:rPr lang="en-US" err="1">
                <a:latin typeface="Arial"/>
                <a:cs typeface="Arial"/>
              </a:rPr>
              <a:t>dat</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zařízení</a:t>
            </a:r>
            <a:r>
              <a:rPr lang="en-US">
                <a:latin typeface="Arial"/>
                <a:cs typeface="Arial"/>
              </a:rPr>
              <a:t>. </a:t>
            </a:r>
            <a:r>
              <a:rPr lang="en-US" err="1">
                <a:latin typeface="Arial"/>
                <a:cs typeface="Arial"/>
              </a:rPr>
              <a:t>Heslo</a:t>
            </a:r>
            <a:r>
              <a:rPr lang="en-US">
                <a:latin typeface="Arial"/>
                <a:cs typeface="Arial"/>
              </a:rPr>
              <a:t> do </a:t>
            </a:r>
            <a:r>
              <a:rPr lang="en-US" err="1">
                <a:latin typeface="Arial"/>
                <a:cs typeface="Arial"/>
              </a:rPr>
              <a:t>zařízení</a:t>
            </a:r>
            <a:r>
              <a:rPr lang="en-US">
                <a:latin typeface="Arial"/>
                <a:cs typeface="Arial"/>
              </a:rPr>
              <a:t> </a:t>
            </a:r>
            <a:r>
              <a:rPr lang="en-US" err="1">
                <a:latin typeface="Arial"/>
                <a:cs typeface="Arial"/>
              </a:rPr>
              <a:t>představuje</a:t>
            </a:r>
            <a:r>
              <a:rPr lang="en-US">
                <a:latin typeface="Arial"/>
                <a:cs typeface="Arial"/>
              </a:rPr>
              <a:t> </a:t>
            </a:r>
            <a:r>
              <a:rPr lang="en-US" err="1">
                <a:latin typeface="Arial"/>
                <a:cs typeface="Arial"/>
              </a:rPr>
              <a:t>základní</a:t>
            </a:r>
            <a:r>
              <a:rPr lang="en-US">
                <a:latin typeface="Arial"/>
                <a:cs typeface="Arial"/>
              </a:rPr>
              <a:t> </a:t>
            </a:r>
            <a:r>
              <a:rPr lang="en-US" err="1">
                <a:latin typeface="Arial"/>
                <a:cs typeface="Arial"/>
              </a:rPr>
              <a:t>prvek</a:t>
            </a:r>
            <a:r>
              <a:rPr lang="en-US">
                <a:latin typeface="Arial"/>
                <a:cs typeface="Arial"/>
              </a:rPr>
              <a:t> </a:t>
            </a:r>
            <a:r>
              <a:rPr lang="en-US" err="1">
                <a:latin typeface="Arial"/>
                <a:cs typeface="Arial"/>
              </a:rPr>
              <a:t>ochrany</a:t>
            </a:r>
            <a:r>
              <a:rPr lang="en-US">
                <a:latin typeface="Arial"/>
                <a:cs typeface="Arial"/>
              </a:rPr>
              <a:t> </a:t>
            </a:r>
            <a:r>
              <a:rPr lang="en-US" err="1">
                <a:latin typeface="Arial"/>
                <a:cs typeface="Arial"/>
              </a:rPr>
              <a:t>vašeho</a:t>
            </a:r>
            <a:r>
              <a:rPr lang="en-US">
                <a:latin typeface="Arial"/>
                <a:cs typeface="Arial"/>
              </a:rPr>
              <a:t> </a:t>
            </a:r>
            <a:r>
              <a:rPr lang="en-US" err="1">
                <a:latin typeface="Arial"/>
                <a:cs typeface="Arial"/>
              </a:rPr>
              <a:t>zařízení</a:t>
            </a:r>
            <a:r>
              <a:rPr lang="en-US">
                <a:latin typeface="Arial"/>
                <a:cs typeface="Arial"/>
              </a:rPr>
              <a:t> </a:t>
            </a:r>
            <a:r>
              <a:rPr lang="en-US" err="1">
                <a:latin typeface="Arial"/>
                <a:cs typeface="Arial"/>
              </a:rPr>
              <a:t>před</a:t>
            </a:r>
            <a:r>
              <a:rPr lang="en-US">
                <a:latin typeface="Arial"/>
                <a:cs typeface="Arial"/>
              </a:rPr>
              <a:t> </a:t>
            </a:r>
            <a:r>
              <a:rPr lang="en-US" err="1">
                <a:latin typeface="Arial"/>
                <a:cs typeface="Arial"/>
              </a:rPr>
              <a:t>nechtěným</a:t>
            </a:r>
            <a:r>
              <a:rPr lang="en-US">
                <a:latin typeface="Arial"/>
                <a:cs typeface="Arial"/>
              </a:rPr>
              <a:t> </a:t>
            </a:r>
            <a:r>
              <a:rPr lang="en-US" err="1">
                <a:latin typeface="Arial"/>
                <a:cs typeface="Arial"/>
              </a:rPr>
              <a:t>vniknutím</a:t>
            </a:r>
            <a:r>
              <a:rPr lang="en-US">
                <a:latin typeface="Arial"/>
                <a:cs typeface="Arial"/>
              </a:rPr>
              <a:t> a </a:t>
            </a:r>
            <a:r>
              <a:rPr lang="en-US" err="1">
                <a:latin typeface="Arial"/>
                <a:cs typeface="Arial"/>
              </a:rPr>
              <a:t>ovládáním</a:t>
            </a:r>
            <a:r>
              <a:rPr lang="en-US">
                <a:latin typeface="Arial"/>
                <a:cs typeface="Arial"/>
              </a:rPr>
              <a:t>. U </a:t>
            </a:r>
            <a:r>
              <a:rPr lang="en-US" err="1">
                <a:latin typeface="Arial"/>
                <a:cs typeface="Arial"/>
              </a:rPr>
              <a:t>chytrých</a:t>
            </a:r>
            <a:r>
              <a:rPr lang="en-US">
                <a:latin typeface="Arial"/>
                <a:cs typeface="Arial"/>
              </a:rPr>
              <a:t> </a:t>
            </a:r>
            <a:r>
              <a:rPr lang="en-US" err="1">
                <a:latin typeface="Arial"/>
                <a:cs typeface="Arial"/>
              </a:rPr>
              <a:t>telefonů</a:t>
            </a:r>
            <a:r>
              <a:rPr lang="en-US">
                <a:latin typeface="Arial"/>
                <a:cs typeface="Arial"/>
              </a:rPr>
              <a:t> je </a:t>
            </a:r>
            <a:r>
              <a:rPr lang="en-US" err="1">
                <a:latin typeface="Arial"/>
                <a:cs typeface="Arial"/>
              </a:rPr>
              <a:t>možné</a:t>
            </a:r>
            <a:r>
              <a:rPr lang="en-US">
                <a:latin typeface="Arial"/>
                <a:cs typeface="Arial"/>
              </a:rPr>
              <a:t> </a:t>
            </a:r>
            <a:r>
              <a:rPr lang="en-US" err="1">
                <a:latin typeface="Arial"/>
                <a:cs typeface="Arial"/>
              </a:rPr>
              <a:t>použít</a:t>
            </a:r>
            <a:r>
              <a:rPr lang="en-US">
                <a:latin typeface="Arial"/>
                <a:cs typeface="Arial"/>
              </a:rPr>
              <a:t> PIN, </a:t>
            </a:r>
            <a:r>
              <a:rPr lang="en-US" err="1">
                <a:latin typeface="Arial"/>
                <a:cs typeface="Arial"/>
              </a:rPr>
              <a:t>heslo</a:t>
            </a:r>
            <a:r>
              <a:rPr lang="en-US">
                <a:latin typeface="Arial"/>
                <a:cs typeface="Arial"/>
              </a:rPr>
              <a:t>, </a:t>
            </a:r>
            <a:r>
              <a:rPr lang="en-US" err="1">
                <a:latin typeface="Arial"/>
                <a:cs typeface="Arial"/>
              </a:rPr>
              <a:t>kreslená</a:t>
            </a:r>
            <a:r>
              <a:rPr lang="en-US">
                <a:latin typeface="Arial"/>
                <a:cs typeface="Arial"/>
              </a:rPr>
              <a:t> </a:t>
            </a:r>
            <a:r>
              <a:rPr lang="en-US" err="1">
                <a:latin typeface="Arial"/>
                <a:cs typeface="Arial"/>
              </a:rPr>
              <a:t>gesta</a:t>
            </a:r>
            <a:r>
              <a:rPr lang="en-US">
                <a:latin typeface="Arial"/>
                <a:cs typeface="Arial"/>
              </a:rPr>
              <a:t>, </a:t>
            </a:r>
            <a:r>
              <a:rPr lang="en-US" err="1">
                <a:latin typeface="Arial"/>
                <a:cs typeface="Arial"/>
              </a:rPr>
              <a:t>nebo</a:t>
            </a:r>
            <a:r>
              <a:rPr lang="en-US">
                <a:latin typeface="Arial"/>
                <a:cs typeface="Arial"/>
              </a:rPr>
              <a:t> </a:t>
            </a:r>
            <a:r>
              <a:rPr lang="en-US" err="1">
                <a:latin typeface="Arial"/>
                <a:cs typeface="Arial"/>
              </a:rPr>
              <a:t>nejvíc</a:t>
            </a:r>
            <a:r>
              <a:rPr lang="en-US">
                <a:latin typeface="Arial"/>
                <a:cs typeface="Arial"/>
              </a:rPr>
              <a:t> </a:t>
            </a:r>
            <a:r>
              <a:rPr lang="en-US" err="1">
                <a:latin typeface="Arial"/>
                <a:cs typeface="Arial"/>
              </a:rPr>
              <a:t>bezpečný</a:t>
            </a:r>
            <a:r>
              <a:rPr lang="en-US">
                <a:latin typeface="Arial"/>
                <a:cs typeface="Arial"/>
              </a:rPr>
              <a:t> je </a:t>
            </a:r>
            <a:r>
              <a:rPr lang="en-US" err="1">
                <a:latin typeface="Arial"/>
                <a:cs typeface="Arial"/>
              </a:rPr>
              <a:t>biometrický</a:t>
            </a:r>
            <a:r>
              <a:rPr lang="en-US">
                <a:latin typeface="Arial"/>
                <a:cs typeface="Arial"/>
              </a:rPr>
              <a:t> </a:t>
            </a:r>
            <a:r>
              <a:rPr lang="en-US" err="1">
                <a:latin typeface="Arial"/>
                <a:cs typeface="Arial"/>
              </a:rPr>
              <a:t>zámek</a:t>
            </a:r>
            <a:r>
              <a:rPr lang="en-US">
                <a:latin typeface="Arial"/>
                <a:cs typeface="Arial"/>
              </a:rPr>
              <a:t> (</a:t>
            </a:r>
            <a:r>
              <a:rPr lang="en-US" err="1">
                <a:latin typeface="Arial"/>
                <a:cs typeface="Arial"/>
              </a:rPr>
              <a:t>otisk</a:t>
            </a:r>
            <a:r>
              <a:rPr lang="en-US">
                <a:latin typeface="Arial"/>
                <a:cs typeface="Arial"/>
              </a:rPr>
              <a:t> </a:t>
            </a:r>
            <a:r>
              <a:rPr lang="en-US" err="1">
                <a:latin typeface="Arial"/>
                <a:cs typeface="Arial"/>
              </a:rPr>
              <a:t>prstu</a:t>
            </a:r>
            <a:r>
              <a:rPr lang="en-US">
                <a:latin typeface="Arial"/>
                <a:cs typeface="Arial"/>
              </a:rPr>
              <a:t>, </a:t>
            </a:r>
            <a:r>
              <a:rPr lang="en-US" err="1">
                <a:latin typeface="Arial"/>
                <a:cs typeface="Arial"/>
              </a:rPr>
              <a:t>rozpoznání</a:t>
            </a:r>
            <a:r>
              <a:rPr lang="en-US">
                <a:latin typeface="Arial"/>
                <a:cs typeface="Arial"/>
              </a:rPr>
              <a:t> </a:t>
            </a:r>
            <a:r>
              <a:rPr lang="en-US" err="1">
                <a:latin typeface="Arial"/>
                <a:cs typeface="Arial"/>
              </a:rPr>
              <a:t>obličeje</a:t>
            </a:r>
            <a:r>
              <a:rPr lang="en-US">
                <a:latin typeface="Arial"/>
                <a:cs typeface="Arial"/>
              </a:rPr>
              <a:t>) v </a:t>
            </a:r>
            <a:r>
              <a:rPr lang="en-US" err="1">
                <a:latin typeface="Arial"/>
                <a:cs typeface="Arial"/>
              </a:rPr>
              <a:t>kombinaci</a:t>
            </a:r>
            <a:r>
              <a:rPr lang="en-US">
                <a:latin typeface="Arial"/>
                <a:cs typeface="Arial"/>
              </a:rPr>
              <a:t> se </a:t>
            </a:r>
            <a:r>
              <a:rPr lang="en-US" err="1">
                <a:latin typeface="Arial"/>
                <a:cs typeface="Arial"/>
              </a:rPr>
              <a:t>silným</a:t>
            </a:r>
            <a:r>
              <a:rPr lang="en-US">
                <a:latin typeface="Arial"/>
                <a:cs typeface="Arial"/>
              </a:rPr>
              <a:t> </a:t>
            </a:r>
            <a:r>
              <a:rPr lang="en-US" err="1">
                <a:latin typeface="Arial"/>
                <a:cs typeface="Arial"/>
              </a:rPr>
              <a:t>heslem</a:t>
            </a:r>
            <a:r>
              <a:rPr lang="en-US">
                <a:latin typeface="Arial"/>
                <a:cs typeface="Arial"/>
              </a:rPr>
              <a:t>. </a:t>
            </a:r>
            <a:r>
              <a:rPr lang="en-US" err="1">
                <a:latin typeface="Arial"/>
                <a:cs typeface="Arial"/>
              </a:rPr>
              <a:t>Nejméně</a:t>
            </a:r>
            <a:r>
              <a:rPr lang="en-US">
                <a:latin typeface="Arial"/>
                <a:cs typeface="Arial"/>
              </a:rPr>
              <a:t> </a:t>
            </a:r>
            <a:r>
              <a:rPr lang="en-US" err="1">
                <a:latin typeface="Arial"/>
                <a:cs typeface="Arial"/>
              </a:rPr>
              <a:t>bezpečné</a:t>
            </a:r>
            <a:r>
              <a:rPr lang="en-US">
                <a:latin typeface="Arial"/>
                <a:cs typeface="Arial"/>
              </a:rPr>
              <a:t> je </a:t>
            </a:r>
            <a:r>
              <a:rPr lang="en-US" err="1">
                <a:latin typeface="Arial"/>
                <a:cs typeface="Arial"/>
              </a:rPr>
              <a:t>kreslené</a:t>
            </a:r>
            <a:r>
              <a:rPr lang="en-US">
                <a:latin typeface="Arial"/>
                <a:cs typeface="Arial"/>
              </a:rPr>
              <a:t> </a:t>
            </a:r>
            <a:r>
              <a:rPr lang="en-US" err="1">
                <a:latin typeface="Arial"/>
                <a:cs typeface="Arial"/>
              </a:rPr>
              <a:t>gesto</a:t>
            </a:r>
            <a:r>
              <a:rPr lang="en-US">
                <a:latin typeface="Arial"/>
                <a:cs typeface="Arial"/>
              </a:rPr>
              <a:t>.</a:t>
            </a:r>
            <a:endParaRPr lang="cs-CZ">
              <a:cs typeface="Arial" charset="0"/>
            </a:endParaRPr>
          </a:p>
          <a:p>
            <a:r>
              <a:rPr lang="en-US">
                <a:latin typeface="Arial"/>
                <a:cs typeface="Arial"/>
              </a:rPr>
              <a:t>U </a:t>
            </a:r>
            <a:r>
              <a:rPr lang="en-US" err="1">
                <a:latin typeface="Arial"/>
                <a:cs typeface="Arial"/>
              </a:rPr>
              <a:t>počítačů</a:t>
            </a:r>
            <a:r>
              <a:rPr lang="en-US">
                <a:latin typeface="Arial"/>
                <a:cs typeface="Arial"/>
              </a:rPr>
              <a:t> se </a:t>
            </a:r>
            <a:r>
              <a:rPr lang="en-US" err="1">
                <a:latin typeface="Arial"/>
                <a:cs typeface="Arial"/>
              </a:rPr>
              <a:t>používá</a:t>
            </a:r>
            <a:r>
              <a:rPr lang="en-US">
                <a:latin typeface="Arial"/>
                <a:cs typeface="Arial"/>
              </a:rPr>
              <a:t> </a:t>
            </a:r>
            <a:r>
              <a:rPr lang="en-US" err="1">
                <a:latin typeface="Arial"/>
                <a:cs typeface="Arial"/>
              </a:rPr>
              <a:t>ruční</a:t>
            </a:r>
            <a:r>
              <a:rPr lang="en-US">
                <a:latin typeface="Arial"/>
                <a:cs typeface="Arial"/>
              </a:rPr>
              <a:t> </a:t>
            </a:r>
            <a:r>
              <a:rPr lang="en-US" err="1">
                <a:latin typeface="Arial"/>
                <a:cs typeface="Arial"/>
              </a:rPr>
              <a:t>zamykání</a:t>
            </a:r>
            <a:r>
              <a:rPr lang="en-US">
                <a:latin typeface="Arial"/>
                <a:cs typeface="Arial"/>
              </a:rPr>
              <a:t> </a:t>
            </a:r>
            <a:r>
              <a:rPr lang="en-US" err="1">
                <a:latin typeface="Arial"/>
                <a:cs typeface="Arial"/>
              </a:rPr>
              <a:t>obrazovky</a:t>
            </a:r>
            <a:r>
              <a:rPr lang="en-US">
                <a:latin typeface="Arial"/>
                <a:cs typeface="Arial"/>
              </a:rPr>
              <a:t> (</a:t>
            </a:r>
            <a:r>
              <a:rPr lang="en-US" err="1">
                <a:latin typeface="Arial"/>
                <a:cs typeface="Arial"/>
              </a:rPr>
              <a:t>klávesová</a:t>
            </a:r>
            <a:r>
              <a:rPr lang="en-US">
                <a:latin typeface="Arial"/>
                <a:cs typeface="Arial"/>
              </a:rPr>
              <a:t> </a:t>
            </a:r>
            <a:r>
              <a:rPr lang="en-US" err="1">
                <a:latin typeface="Arial"/>
                <a:cs typeface="Arial"/>
              </a:rPr>
              <a:t>zkratka</a:t>
            </a:r>
            <a:r>
              <a:rPr lang="en-US">
                <a:latin typeface="Arial"/>
                <a:cs typeface="Arial"/>
              </a:rPr>
              <a:t> je </a:t>
            </a:r>
            <a:r>
              <a:rPr lang="en-US" err="1">
                <a:latin typeface="Arial"/>
                <a:cs typeface="Arial"/>
              </a:rPr>
              <a:t>tlačítko</a:t>
            </a:r>
            <a:r>
              <a:rPr lang="en-US">
                <a:latin typeface="Arial"/>
                <a:cs typeface="Arial"/>
              </a:rPr>
              <a:t> Windows s </a:t>
            </a:r>
            <a:r>
              <a:rPr lang="en-US" err="1">
                <a:latin typeface="Arial"/>
                <a:cs typeface="Arial"/>
              </a:rPr>
              <a:t>písmenem</a:t>
            </a:r>
            <a:r>
              <a:rPr lang="en-US">
                <a:latin typeface="Arial"/>
                <a:cs typeface="Arial"/>
              </a:rPr>
              <a:t> L).</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27</a:t>
            </a:fld>
            <a:endParaRPr lang="cs-CZ" altLang="cs-CZ"/>
          </a:p>
        </p:txBody>
      </p:sp>
    </p:spTree>
    <p:extLst>
      <p:ext uri="{BB962C8B-B14F-4D97-AF65-F5344CB8AC3E}">
        <p14:creationId xmlns:p14="http://schemas.microsoft.com/office/powerpoint/2010/main" val="2827647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t>U </a:t>
            </a:r>
            <a:r>
              <a:rPr lang="en-US" err="1"/>
              <a:t>mobilních</a:t>
            </a:r>
            <a:r>
              <a:rPr lang="en-US"/>
              <a:t> </a:t>
            </a:r>
            <a:r>
              <a:rPr lang="en-US" err="1"/>
              <a:t>zařízení</a:t>
            </a:r>
            <a:r>
              <a:rPr lang="en-US"/>
              <a:t> </a:t>
            </a:r>
            <a:r>
              <a:rPr lang="en-US" err="1"/>
              <a:t>prozrazují</a:t>
            </a:r>
            <a:r>
              <a:rPr lang="en-US"/>
              <a:t> </a:t>
            </a:r>
            <a:r>
              <a:rPr lang="en-US" err="1"/>
              <a:t>víc</a:t>
            </a:r>
            <a:r>
              <a:rPr lang="en-US"/>
              <a:t> </a:t>
            </a:r>
            <a:r>
              <a:rPr lang="en-US" err="1"/>
              <a:t>informací</a:t>
            </a:r>
            <a:r>
              <a:rPr lang="en-US"/>
              <a:t>, </a:t>
            </a:r>
            <a:r>
              <a:rPr lang="en-US" err="1"/>
              <a:t>než</a:t>
            </a:r>
            <a:r>
              <a:rPr lang="en-US"/>
              <a:t> </a:t>
            </a:r>
            <a:r>
              <a:rPr lang="en-US" err="1"/>
              <a:t>byste</a:t>
            </a:r>
            <a:r>
              <a:rPr lang="en-US"/>
              <a:t> (</a:t>
            </a:r>
            <a:r>
              <a:rPr lang="en-US" err="1"/>
              <a:t>nejen</a:t>
            </a:r>
            <a:r>
              <a:rPr lang="en-US"/>
              <a:t> </a:t>
            </a:r>
            <a:r>
              <a:rPr lang="en-US" err="1"/>
              <a:t>při</a:t>
            </a:r>
            <a:r>
              <a:rPr lang="en-US"/>
              <a:t> </a:t>
            </a:r>
            <a:r>
              <a:rPr lang="en-US" err="1"/>
              <a:t>odcizení</a:t>
            </a:r>
            <a:r>
              <a:rPr lang="en-US"/>
              <a:t>) </a:t>
            </a:r>
            <a:r>
              <a:rPr lang="en-US" err="1"/>
              <a:t>uvítali</a:t>
            </a:r>
            <a:r>
              <a:rPr lang="en-US"/>
              <a:t>. </a:t>
            </a:r>
            <a:r>
              <a:rPr lang="en-US" err="1"/>
              <a:t>Zkuste</a:t>
            </a:r>
            <a:r>
              <a:rPr lang="en-US"/>
              <a:t> </a:t>
            </a:r>
            <a:r>
              <a:rPr lang="en-US" err="1"/>
              <a:t>chvíli</a:t>
            </a:r>
            <a:r>
              <a:rPr lang="en-US"/>
              <a:t> </a:t>
            </a:r>
            <a:r>
              <a:rPr lang="en-US" err="1"/>
              <a:t>sledovat</a:t>
            </a:r>
            <a:r>
              <a:rPr lang="en-US"/>
              <a:t>, </a:t>
            </a:r>
            <a:r>
              <a:rPr lang="en-US" err="1"/>
              <a:t>jaké</a:t>
            </a:r>
            <a:r>
              <a:rPr lang="en-US"/>
              <a:t> </a:t>
            </a:r>
            <a:r>
              <a:rPr lang="en-US" err="1"/>
              <a:t>zprávy</a:t>
            </a:r>
            <a:r>
              <a:rPr lang="en-US"/>
              <a:t> </a:t>
            </a:r>
            <a:r>
              <a:rPr lang="en-US" err="1"/>
              <a:t>běžně</a:t>
            </a:r>
            <a:r>
              <a:rPr lang="en-US"/>
              <a:t> </a:t>
            </a:r>
            <a:r>
              <a:rPr lang="en-US" err="1"/>
              <a:t>posíláte</a:t>
            </a:r>
            <a:r>
              <a:rPr lang="en-US"/>
              <a:t> a </a:t>
            </a:r>
            <a:r>
              <a:rPr lang="en-US" err="1"/>
              <a:t>dostáváte</a:t>
            </a:r>
            <a:r>
              <a:rPr lang="en-US"/>
              <a:t> a </a:t>
            </a:r>
            <a:r>
              <a:rPr lang="en-US" err="1"/>
              <a:t>kolik</a:t>
            </a:r>
            <a:r>
              <a:rPr lang="en-US"/>
              <a:t> z </a:t>
            </a:r>
            <a:r>
              <a:rPr lang="en-US" err="1"/>
              <a:t>nich</a:t>
            </a:r>
            <a:r>
              <a:rPr lang="en-US"/>
              <a:t> je </a:t>
            </a:r>
            <a:r>
              <a:rPr lang="en-US" err="1"/>
              <a:t>určeno</a:t>
            </a:r>
            <a:r>
              <a:rPr lang="en-US"/>
              <a:t> </a:t>
            </a:r>
            <a:r>
              <a:rPr lang="en-US" err="1"/>
              <a:t>jen</a:t>
            </a:r>
            <a:r>
              <a:rPr lang="en-US"/>
              <a:t> pro </a:t>
            </a:r>
            <a:r>
              <a:rPr lang="en-US" err="1"/>
              <a:t>vaše</a:t>
            </a:r>
            <a:r>
              <a:rPr lang="en-US"/>
              <a:t> </a:t>
            </a:r>
            <a:r>
              <a:rPr lang="en-US" err="1"/>
              <a:t>oči</a:t>
            </a:r>
            <a:r>
              <a:rPr lang="en-US"/>
              <a:t>. </a:t>
            </a:r>
            <a:r>
              <a:rPr lang="en-US" err="1"/>
              <a:t>Kompromisem</a:t>
            </a:r>
            <a:r>
              <a:rPr lang="en-US"/>
              <a:t> </a:t>
            </a:r>
            <a:r>
              <a:rPr lang="en-US" err="1"/>
              <a:t>mezi</a:t>
            </a:r>
            <a:r>
              <a:rPr lang="en-US"/>
              <a:t> </a:t>
            </a:r>
            <a:r>
              <a:rPr lang="en-US" err="1"/>
              <a:t>praktickými</a:t>
            </a:r>
            <a:r>
              <a:rPr lang="en-US"/>
              <a:t> </a:t>
            </a:r>
            <a:r>
              <a:rPr lang="en-US" err="1"/>
              <a:t>rychlými</a:t>
            </a:r>
            <a:r>
              <a:rPr lang="en-US"/>
              <a:t> </a:t>
            </a:r>
            <a:r>
              <a:rPr lang="en-US" err="1"/>
              <a:t>náhledy</a:t>
            </a:r>
            <a:r>
              <a:rPr lang="en-US"/>
              <a:t> a </a:t>
            </a:r>
            <a:r>
              <a:rPr lang="en-US" err="1"/>
              <a:t>bezpečností</a:t>
            </a:r>
            <a:r>
              <a:rPr lang="en-US"/>
              <a:t>, je </a:t>
            </a:r>
            <a:r>
              <a:rPr lang="en-US" err="1"/>
              <a:t>nastavit</a:t>
            </a:r>
            <a:r>
              <a:rPr lang="en-US"/>
              <a:t> </a:t>
            </a:r>
            <a:r>
              <a:rPr lang="en-US" err="1"/>
              <a:t>si</a:t>
            </a:r>
            <a:r>
              <a:rPr lang="en-US"/>
              <a:t> </a:t>
            </a:r>
            <a:r>
              <a:rPr lang="en-US" err="1"/>
              <a:t>náhled</a:t>
            </a:r>
            <a:r>
              <a:rPr lang="en-US"/>
              <a:t> </a:t>
            </a:r>
            <a:r>
              <a:rPr lang="en-US" err="1"/>
              <a:t>pouze</a:t>
            </a:r>
            <a:r>
              <a:rPr lang="en-US"/>
              <a:t> </a:t>
            </a:r>
            <a:r>
              <a:rPr lang="en-US" err="1"/>
              <a:t>na</a:t>
            </a:r>
            <a:r>
              <a:rPr lang="en-US"/>
              <a:t> </a:t>
            </a:r>
            <a:r>
              <a:rPr lang="en-US" err="1"/>
              <a:t>jméno</a:t>
            </a:r>
            <a:r>
              <a:rPr lang="en-US"/>
              <a:t> </a:t>
            </a:r>
            <a:r>
              <a:rPr lang="en-US" err="1"/>
              <a:t>osoby</a:t>
            </a:r>
            <a:r>
              <a:rPr lang="en-US"/>
              <a:t> (</a:t>
            </a:r>
            <a:r>
              <a:rPr lang="en-US" err="1"/>
              <a:t>najdete</a:t>
            </a:r>
            <a:r>
              <a:rPr lang="en-US"/>
              <a:t> v </a:t>
            </a:r>
            <a:r>
              <a:rPr lang="en-US" err="1"/>
              <a:t>Nastavení</a:t>
            </a:r>
            <a:r>
              <a:rPr lang="en-US"/>
              <a:t>, v </a:t>
            </a:r>
            <a:r>
              <a:rPr lang="en-US" err="1"/>
              <a:t>sekci</a:t>
            </a:r>
            <a:r>
              <a:rPr lang="en-US"/>
              <a:t> </a:t>
            </a:r>
            <a:r>
              <a:rPr lang="en-US" err="1"/>
              <a:t>typu</a:t>
            </a:r>
            <a:r>
              <a:rPr lang="en-US"/>
              <a:t> </a:t>
            </a:r>
            <a:r>
              <a:rPr lang="en-US" err="1"/>
              <a:t>Oznámení</a:t>
            </a:r>
            <a:r>
              <a:rPr lang="en-US"/>
              <a:t> </a:t>
            </a:r>
            <a:r>
              <a:rPr lang="en-US" err="1"/>
              <a:t>či</a:t>
            </a:r>
            <a:r>
              <a:rPr lang="en-US"/>
              <a:t> Centrum </a:t>
            </a:r>
            <a:r>
              <a:rPr lang="en-US" err="1"/>
              <a:t>upozornění</a:t>
            </a:r>
            <a:r>
              <a:rPr lang="en-US"/>
              <a:t>). U </a:t>
            </a:r>
            <a:r>
              <a:rPr lang="en-US" err="1"/>
              <a:t>počítače</a:t>
            </a:r>
            <a:r>
              <a:rPr lang="en-US"/>
              <a:t> toto </a:t>
            </a:r>
            <a:r>
              <a:rPr lang="en-US" err="1"/>
              <a:t>řeší</a:t>
            </a:r>
            <a:r>
              <a:rPr lang="en-US"/>
              <a:t> </a:t>
            </a:r>
            <a:r>
              <a:rPr lang="en-US" err="1"/>
              <a:t>opět</a:t>
            </a:r>
            <a:r>
              <a:rPr lang="en-US"/>
              <a:t> </a:t>
            </a:r>
            <a:r>
              <a:rPr lang="en-US" err="1"/>
              <a:t>zamykání</a:t>
            </a:r>
            <a:r>
              <a:rPr lang="en-US"/>
              <a:t> </a:t>
            </a:r>
            <a:r>
              <a:rPr lang="en-US" err="1"/>
              <a:t>obrazovky</a:t>
            </a:r>
            <a:r>
              <a:rPr lang="en-US"/>
              <a:t>.</a:t>
            </a: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28</a:t>
            </a:fld>
            <a:endParaRPr lang="cs-CZ" altLang="cs-CZ"/>
          </a:p>
        </p:txBody>
      </p:sp>
    </p:spTree>
    <p:extLst>
      <p:ext uri="{BB962C8B-B14F-4D97-AF65-F5344CB8AC3E}">
        <p14:creationId xmlns:p14="http://schemas.microsoft.com/office/powerpoint/2010/main" val="3321887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Arial"/>
                <a:cs typeface="Arial"/>
              </a:rPr>
              <a:t>Každý den stahujeme soubory z internetu a otvíráme dokumenty z pošty. Naším zařízením projdou desítky a stovky souborů, které mohou být potenciálně nebezpečné: mohou v sobě ukrývat škodlivý kód. Mít na svém zařízení antivirový program, který dokáže tyto potenciálně nebezpečné soubory identifikovat a zastavit dříve, než napáchají škodu, je jednoznačně potřeba. Antivirový program je také nutné udržovat aktualizovaný, ale o to se většinou postará program sám automaticky.  </a:t>
            </a:r>
            <a:br>
              <a:rPr lang="en-US">
                <a:latin typeface="Arial"/>
                <a:cs typeface="Arial"/>
              </a:rPr>
            </a:br>
            <a:br>
              <a:rPr lang="en-US">
                <a:cs typeface="Arial"/>
              </a:rPr>
            </a:br>
            <a:r>
              <a:rPr lang="en-US">
                <a:latin typeface="Arial"/>
                <a:cs typeface="Arial"/>
              </a:rPr>
              <a:t>Víte že... více není vždy lépe? Není dobré na jedno zařízení instalovat více antivirových programů. Ačkoliv se může zdát, že duální ochrana bude efektivnější, dva a více aktivních antivirových programů mohou vést naopak ke kontraproduktivní detekci nebo nedostatečné ochraně. Tématem je také antivirový program na mobilních zařízeních. Obecně ho doporučujeme i zde, zásadnější prevencí je tu však pravidelná aktualizace operačního systému (např. Android) a nainstalovaných aplikací. </a:t>
            </a:r>
            <a:endParaRPr lang="en-US">
              <a:cs typeface="Arial"/>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29</a:t>
            </a:fld>
            <a:endParaRPr lang="cs-CZ" altLang="cs-CZ"/>
          </a:p>
        </p:txBody>
      </p:sp>
    </p:spTree>
    <p:extLst>
      <p:ext uri="{BB962C8B-B14F-4D97-AF65-F5344CB8AC3E}">
        <p14:creationId xmlns:p14="http://schemas.microsoft.com/office/powerpoint/2010/main" val="4241937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r>
              <a:rPr lang="en-US" err="1">
                <a:latin typeface="Arial"/>
                <a:cs typeface="Arial"/>
              </a:rPr>
              <a:t>Ano</a:t>
            </a:r>
            <a:r>
              <a:rPr lang="en-US">
                <a:latin typeface="Arial"/>
                <a:cs typeface="Arial"/>
              </a:rPr>
              <a:t>, </a:t>
            </a:r>
            <a:r>
              <a:rPr lang="en-US" err="1">
                <a:latin typeface="Arial"/>
                <a:cs typeface="Arial"/>
              </a:rPr>
              <a:t>aktualizující</a:t>
            </a:r>
            <a:r>
              <a:rPr lang="en-US">
                <a:latin typeface="Arial"/>
                <a:cs typeface="Arial"/>
              </a:rPr>
              <a:t> se Windows v </a:t>
            </a:r>
            <a:r>
              <a:rPr lang="en-US" err="1">
                <a:latin typeface="Arial"/>
                <a:cs typeface="Arial"/>
              </a:rPr>
              <a:t>momentě</a:t>
            </a:r>
            <a:r>
              <a:rPr lang="en-US">
                <a:latin typeface="Arial"/>
                <a:cs typeface="Arial"/>
              </a:rPr>
              <a:t>, </a:t>
            </a:r>
            <a:r>
              <a:rPr lang="en-US" err="1">
                <a:latin typeface="Arial"/>
                <a:cs typeface="Arial"/>
              </a:rPr>
              <a:t>kdy</a:t>
            </a:r>
            <a:r>
              <a:rPr lang="en-US">
                <a:latin typeface="Arial"/>
                <a:cs typeface="Arial"/>
              </a:rPr>
              <a:t> to </a:t>
            </a:r>
            <a:r>
              <a:rPr lang="en-US" err="1">
                <a:latin typeface="Arial"/>
                <a:cs typeface="Arial"/>
              </a:rPr>
              <a:t>nejméně</a:t>
            </a:r>
            <a:r>
              <a:rPr lang="en-US">
                <a:latin typeface="Arial"/>
                <a:cs typeface="Arial"/>
              </a:rPr>
              <a:t> </a:t>
            </a:r>
            <a:r>
              <a:rPr lang="en-US" err="1">
                <a:latin typeface="Arial"/>
                <a:cs typeface="Arial"/>
              </a:rPr>
              <a:t>potřebujeme</a:t>
            </a:r>
            <a:r>
              <a:rPr lang="en-US">
                <a:latin typeface="Arial"/>
                <a:cs typeface="Arial"/>
              </a:rPr>
              <a:t> (</a:t>
            </a:r>
            <a:r>
              <a:rPr lang="en-US" err="1">
                <a:latin typeface="Arial"/>
                <a:cs typeface="Arial"/>
              </a:rPr>
              <a:t>třeba</a:t>
            </a:r>
            <a:r>
              <a:rPr lang="en-US">
                <a:latin typeface="Arial"/>
                <a:cs typeface="Arial"/>
              </a:rPr>
              <a:t> </a:t>
            </a:r>
            <a:r>
              <a:rPr lang="en-US" err="1">
                <a:latin typeface="Arial"/>
                <a:cs typeface="Arial"/>
              </a:rPr>
              <a:t>když</a:t>
            </a:r>
            <a:r>
              <a:rPr lang="en-US">
                <a:latin typeface="Arial"/>
                <a:cs typeface="Arial"/>
              </a:rPr>
              <a:t> </a:t>
            </a:r>
            <a:r>
              <a:rPr lang="en-US" err="1">
                <a:latin typeface="Arial"/>
                <a:cs typeface="Arial"/>
              </a:rPr>
              <a:t>máme</a:t>
            </a:r>
            <a:r>
              <a:rPr lang="en-US">
                <a:latin typeface="Arial"/>
                <a:cs typeface="Arial"/>
              </a:rPr>
              <a:t> za </a:t>
            </a:r>
            <a:r>
              <a:rPr lang="en-US" err="1">
                <a:latin typeface="Arial"/>
                <a:cs typeface="Arial"/>
              </a:rPr>
              <a:t>pět</a:t>
            </a:r>
            <a:r>
              <a:rPr lang="en-US">
                <a:latin typeface="Arial"/>
                <a:cs typeface="Arial"/>
              </a:rPr>
              <a:t> </a:t>
            </a:r>
            <a:r>
              <a:rPr lang="en-US" err="1">
                <a:latin typeface="Arial"/>
                <a:cs typeface="Arial"/>
              </a:rPr>
              <a:t>minut</a:t>
            </a:r>
            <a:r>
              <a:rPr lang="en-US">
                <a:latin typeface="Arial"/>
                <a:cs typeface="Arial"/>
              </a:rPr>
              <a:t> </a:t>
            </a:r>
            <a:r>
              <a:rPr lang="en-US" err="1">
                <a:latin typeface="Arial"/>
                <a:cs typeface="Arial"/>
              </a:rPr>
              <a:t>důležitou</a:t>
            </a:r>
            <a:r>
              <a:rPr lang="en-US">
                <a:latin typeface="Arial"/>
                <a:cs typeface="Arial"/>
              </a:rPr>
              <a:t> </a:t>
            </a:r>
            <a:r>
              <a:rPr lang="en-US" err="1">
                <a:latin typeface="Arial"/>
                <a:cs typeface="Arial"/>
              </a:rPr>
              <a:t>přednášku</a:t>
            </a:r>
            <a:r>
              <a:rPr lang="en-US">
                <a:latin typeface="Arial"/>
                <a:cs typeface="Arial"/>
              </a:rPr>
              <a:t>), to je </a:t>
            </a:r>
            <a:r>
              <a:rPr lang="en-US" err="1">
                <a:latin typeface="Arial"/>
                <a:cs typeface="Arial"/>
              </a:rPr>
              <a:t>skutečně</a:t>
            </a:r>
            <a:r>
              <a:rPr lang="en-US">
                <a:latin typeface="Arial"/>
                <a:cs typeface="Arial"/>
              </a:rPr>
              <a:t> </a:t>
            </a:r>
            <a:r>
              <a:rPr lang="en-US" err="1">
                <a:latin typeface="Arial"/>
                <a:cs typeface="Arial"/>
              </a:rPr>
              <a:t>otrava</a:t>
            </a:r>
            <a:r>
              <a:rPr lang="en-US">
                <a:latin typeface="Arial"/>
                <a:cs typeface="Arial"/>
              </a:rPr>
              <a:t>. Ale </a:t>
            </a:r>
            <a:r>
              <a:rPr lang="en-US" err="1">
                <a:latin typeface="Arial"/>
                <a:cs typeface="Arial"/>
              </a:rPr>
              <a:t>aktualizace</a:t>
            </a:r>
            <a:r>
              <a:rPr lang="en-US">
                <a:latin typeface="Arial"/>
                <a:cs typeface="Arial"/>
              </a:rPr>
              <a:t> </a:t>
            </a:r>
            <a:r>
              <a:rPr lang="en-US" err="1">
                <a:latin typeface="Arial"/>
                <a:cs typeface="Arial"/>
              </a:rPr>
              <a:t>nejsou</a:t>
            </a:r>
            <a:r>
              <a:rPr lang="en-US">
                <a:latin typeface="Arial"/>
                <a:cs typeface="Arial"/>
              </a:rPr>
              <a:t> </a:t>
            </a:r>
            <a:r>
              <a:rPr lang="en-US" err="1">
                <a:latin typeface="Arial"/>
                <a:cs typeface="Arial"/>
              </a:rPr>
              <a:t>jen</a:t>
            </a:r>
            <a:r>
              <a:rPr lang="en-US">
                <a:latin typeface="Arial"/>
                <a:cs typeface="Arial"/>
              </a:rPr>
              <a:t> </a:t>
            </a:r>
            <a:r>
              <a:rPr lang="en-US" err="1">
                <a:latin typeface="Arial"/>
                <a:cs typeface="Arial"/>
              </a:rPr>
              <a:t>nové</a:t>
            </a:r>
            <a:r>
              <a:rPr lang="en-US">
                <a:latin typeface="Arial"/>
                <a:cs typeface="Arial"/>
              </a:rPr>
              <a:t> </a:t>
            </a:r>
            <a:r>
              <a:rPr lang="en-US" err="1">
                <a:latin typeface="Arial"/>
                <a:cs typeface="Arial"/>
              </a:rPr>
              <a:t>funkce</a:t>
            </a:r>
            <a:r>
              <a:rPr lang="en-US">
                <a:latin typeface="Arial"/>
                <a:cs typeface="Arial"/>
              </a:rPr>
              <a:t> a </a:t>
            </a:r>
            <a:r>
              <a:rPr lang="en-US" err="1">
                <a:latin typeface="Arial"/>
                <a:cs typeface="Arial"/>
              </a:rPr>
              <a:t>vizuální</a:t>
            </a:r>
            <a:r>
              <a:rPr lang="en-US">
                <a:latin typeface="Arial"/>
                <a:cs typeface="Arial"/>
              </a:rPr>
              <a:t> </a:t>
            </a:r>
            <a:r>
              <a:rPr lang="en-US" err="1">
                <a:latin typeface="Arial"/>
                <a:cs typeface="Arial"/>
              </a:rPr>
              <a:t>změny</a:t>
            </a:r>
            <a:r>
              <a:rPr lang="en-US">
                <a:latin typeface="Arial"/>
                <a:cs typeface="Arial"/>
              </a:rPr>
              <a:t> v </a:t>
            </a:r>
            <a:r>
              <a:rPr lang="en-US" err="1">
                <a:latin typeface="Arial"/>
                <a:cs typeface="Arial"/>
              </a:rPr>
              <a:t>operačním</a:t>
            </a:r>
            <a:r>
              <a:rPr lang="en-US">
                <a:latin typeface="Arial"/>
                <a:cs typeface="Arial"/>
              </a:rPr>
              <a:t> </a:t>
            </a:r>
            <a:r>
              <a:rPr lang="en-US" err="1">
                <a:latin typeface="Arial"/>
                <a:cs typeface="Arial"/>
              </a:rPr>
              <a:t>systému</a:t>
            </a:r>
            <a:r>
              <a:rPr lang="en-US">
                <a:latin typeface="Arial"/>
                <a:cs typeface="Arial"/>
              </a:rPr>
              <a:t> – </a:t>
            </a:r>
            <a:r>
              <a:rPr lang="en-US" err="1">
                <a:latin typeface="Arial"/>
                <a:cs typeface="Arial"/>
              </a:rPr>
              <a:t>aktualizace</a:t>
            </a:r>
            <a:r>
              <a:rPr lang="en-US">
                <a:latin typeface="Arial"/>
                <a:cs typeface="Arial"/>
              </a:rPr>
              <a:t> </a:t>
            </a:r>
            <a:r>
              <a:rPr lang="en-US" err="1">
                <a:latin typeface="Arial"/>
                <a:cs typeface="Arial"/>
              </a:rPr>
              <a:t>jsou</a:t>
            </a:r>
            <a:r>
              <a:rPr lang="en-US">
                <a:latin typeface="Arial"/>
                <a:cs typeface="Arial"/>
              </a:rPr>
              <a:t> </a:t>
            </a:r>
            <a:r>
              <a:rPr lang="en-US" err="1">
                <a:latin typeface="Arial"/>
                <a:cs typeface="Arial"/>
              </a:rPr>
              <a:t>především</a:t>
            </a:r>
            <a:r>
              <a:rPr lang="en-US">
                <a:latin typeface="Arial"/>
                <a:cs typeface="Arial"/>
              </a:rPr>
              <a:t> </a:t>
            </a:r>
            <a:r>
              <a:rPr lang="en-US" err="1">
                <a:latin typeface="Arial"/>
                <a:cs typeface="Arial"/>
              </a:rPr>
              <a:t>reakce</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odhalené</a:t>
            </a:r>
            <a:r>
              <a:rPr lang="en-US">
                <a:latin typeface="Arial"/>
                <a:cs typeface="Arial"/>
              </a:rPr>
              <a:t> </a:t>
            </a:r>
            <a:r>
              <a:rPr lang="en-US" err="1">
                <a:latin typeface="Arial"/>
                <a:cs typeface="Arial"/>
              </a:rPr>
              <a:t>bezpečností</a:t>
            </a:r>
            <a:r>
              <a:rPr lang="en-US">
                <a:latin typeface="Arial"/>
                <a:cs typeface="Arial"/>
              </a:rPr>
              <a:t> </a:t>
            </a:r>
            <a:r>
              <a:rPr lang="en-US" err="1">
                <a:latin typeface="Arial"/>
                <a:cs typeface="Arial"/>
              </a:rPr>
              <a:t>díry</a:t>
            </a:r>
            <a:r>
              <a:rPr lang="en-US">
                <a:latin typeface="Arial"/>
                <a:cs typeface="Arial"/>
              </a:rPr>
              <a:t>. </a:t>
            </a:r>
            <a:r>
              <a:rPr lang="en-US" err="1">
                <a:latin typeface="Arial"/>
                <a:cs typeface="Arial"/>
              </a:rPr>
              <a:t>Automatické</a:t>
            </a:r>
            <a:r>
              <a:rPr lang="en-US">
                <a:latin typeface="Arial"/>
                <a:cs typeface="Arial"/>
              </a:rPr>
              <a:t> </a:t>
            </a:r>
            <a:r>
              <a:rPr lang="en-US" err="1">
                <a:latin typeface="Arial"/>
                <a:cs typeface="Arial"/>
              </a:rPr>
              <a:t>aktualizace</a:t>
            </a:r>
            <a:r>
              <a:rPr lang="en-US">
                <a:latin typeface="Arial"/>
                <a:cs typeface="Arial"/>
              </a:rPr>
              <a:t> proto </a:t>
            </a:r>
            <a:r>
              <a:rPr lang="en-US" err="1">
                <a:latin typeface="Arial"/>
                <a:cs typeface="Arial"/>
              </a:rPr>
              <a:t>nikdy</a:t>
            </a:r>
            <a:r>
              <a:rPr lang="en-US">
                <a:latin typeface="Arial"/>
                <a:cs typeface="Arial"/>
              </a:rPr>
              <a:t> </a:t>
            </a:r>
            <a:r>
              <a:rPr lang="en-US" err="1">
                <a:latin typeface="Arial"/>
                <a:cs typeface="Arial"/>
              </a:rPr>
              <a:t>nevypínáme</a:t>
            </a:r>
            <a:r>
              <a:rPr lang="en-US">
                <a:latin typeface="Arial"/>
                <a:cs typeface="Arial"/>
              </a:rPr>
              <a:t> a </a:t>
            </a:r>
            <a:r>
              <a:rPr lang="en-US" err="1">
                <a:latin typeface="Arial"/>
                <a:cs typeface="Arial"/>
              </a:rPr>
              <a:t>pokud</a:t>
            </a:r>
            <a:r>
              <a:rPr lang="en-US">
                <a:latin typeface="Arial"/>
                <a:cs typeface="Arial"/>
              </a:rPr>
              <a:t> je </a:t>
            </a:r>
            <a:r>
              <a:rPr lang="en-US" err="1">
                <a:latin typeface="Arial"/>
                <a:cs typeface="Arial"/>
              </a:rPr>
              <a:t>nám</a:t>
            </a:r>
            <a:r>
              <a:rPr lang="en-US">
                <a:latin typeface="Arial"/>
                <a:cs typeface="Arial"/>
              </a:rPr>
              <a:t> </a:t>
            </a:r>
            <a:r>
              <a:rPr lang="en-US" err="1">
                <a:latin typeface="Arial"/>
                <a:cs typeface="Arial"/>
              </a:rPr>
              <a:t>nabídnuta</a:t>
            </a:r>
            <a:r>
              <a:rPr lang="en-US">
                <a:latin typeface="Arial"/>
                <a:cs typeface="Arial"/>
              </a:rPr>
              <a:t> </a:t>
            </a:r>
            <a:r>
              <a:rPr lang="en-US" err="1">
                <a:latin typeface="Arial"/>
                <a:cs typeface="Arial"/>
              </a:rPr>
              <a:t>možnost</a:t>
            </a:r>
            <a:r>
              <a:rPr lang="en-US">
                <a:latin typeface="Arial"/>
                <a:cs typeface="Arial"/>
              </a:rPr>
              <a:t> je </a:t>
            </a:r>
            <a:r>
              <a:rPr lang="en-US" err="1">
                <a:latin typeface="Arial"/>
                <a:cs typeface="Arial"/>
              </a:rPr>
              <a:t>odložit</a:t>
            </a:r>
            <a:r>
              <a:rPr lang="en-US">
                <a:latin typeface="Arial"/>
                <a:cs typeface="Arial"/>
              </a:rPr>
              <a:t>, </a:t>
            </a:r>
            <a:r>
              <a:rPr lang="en-US" err="1">
                <a:latin typeface="Arial"/>
                <a:cs typeface="Arial"/>
              </a:rPr>
              <a:t>odkládáme</a:t>
            </a:r>
            <a:r>
              <a:rPr lang="en-US">
                <a:latin typeface="Arial"/>
                <a:cs typeface="Arial"/>
              </a:rPr>
              <a:t> je </a:t>
            </a:r>
            <a:r>
              <a:rPr lang="en-US" err="1">
                <a:latin typeface="Arial"/>
                <a:cs typeface="Arial"/>
              </a:rPr>
              <a:t>jen</a:t>
            </a:r>
            <a:r>
              <a:rPr lang="en-US">
                <a:latin typeface="Arial"/>
                <a:cs typeface="Arial"/>
              </a:rPr>
              <a:t> </a:t>
            </a:r>
            <a:r>
              <a:rPr lang="en-US" err="1">
                <a:latin typeface="Arial"/>
                <a:cs typeface="Arial"/>
              </a:rPr>
              <a:t>ve</a:t>
            </a:r>
            <a:r>
              <a:rPr lang="en-US">
                <a:latin typeface="Arial"/>
                <a:cs typeface="Arial"/>
              </a:rPr>
              <a:t> </a:t>
            </a:r>
            <a:r>
              <a:rPr lang="en-US" err="1">
                <a:latin typeface="Arial"/>
                <a:cs typeface="Arial"/>
              </a:rPr>
              <a:t>velmi</a:t>
            </a:r>
            <a:r>
              <a:rPr lang="en-US">
                <a:latin typeface="Arial"/>
                <a:cs typeface="Arial"/>
              </a:rPr>
              <a:t> </a:t>
            </a:r>
            <a:r>
              <a:rPr lang="en-US" err="1">
                <a:latin typeface="Arial"/>
                <a:cs typeface="Arial"/>
              </a:rPr>
              <a:t>zásadních</a:t>
            </a:r>
            <a:r>
              <a:rPr lang="en-US">
                <a:latin typeface="Arial"/>
                <a:cs typeface="Arial"/>
              </a:rPr>
              <a:t> </a:t>
            </a:r>
            <a:r>
              <a:rPr lang="en-US" err="1">
                <a:latin typeface="Arial"/>
                <a:cs typeface="Arial"/>
              </a:rPr>
              <a:t>případech</a:t>
            </a:r>
            <a:r>
              <a:rPr lang="en-US">
                <a:latin typeface="Arial"/>
                <a:cs typeface="Arial"/>
              </a:rPr>
              <a:t>. Tato </a:t>
            </a:r>
            <a:r>
              <a:rPr lang="en-US" err="1">
                <a:latin typeface="Arial"/>
                <a:cs typeface="Arial"/>
              </a:rPr>
              <a:t>pravidla</a:t>
            </a:r>
            <a:r>
              <a:rPr lang="en-US">
                <a:latin typeface="Arial"/>
                <a:cs typeface="Arial"/>
              </a:rPr>
              <a:t> se </a:t>
            </a:r>
            <a:r>
              <a:rPr lang="en-US" err="1">
                <a:latin typeface="Arial"/>
                <a:cs typeface="Arial"/>
              </a:rPr>
              <a:t>týkají</a:t>
            </a:r>
            <a:r>
              <a:rPr lang="en-US">
                <a:latin typeface="Arial"/>
                <a:cs typeface="Arial"/>
              </a:rPr>
              <a:t> </a:t>
            </a:r>
            <a:r>
              <a:rPr lang="en-US" err="1">
                <a:latin typeface="Arial"/>
                <a:cs typeface="Arial"/>
              </a:rPr>
              <a:t>nejen</a:t>
            </a:r>
            <a:r>
              <a:rPr lang="en-US">
                <a:latin typeface="Arial"/>
                <a:cs typeface="Arial"/>
              </a:rPr>
              <a:t> </a:t>
            </a:r>
            <a:r>
              <a:rPr lang="en-US" err="1">
                <a:latin typeface="Arial"/>
                <a:cs typeface="Arial"/>
              </a:rPr>
              <a:t>operačního</a:t>
            </a:r>
            <a:r>
              <a:rPr lang="en-US">
                <a:latin typeface="Arial"/>
                <a:cs typeface="Arial"/>
              </a:rPr>
              <a:t> </a:t>
            </a:r>
            <a:r>
              <a:rPr lang="en-US" err="1">
                <a:latin typeface="Arial"/>
                <a:cs typeface="Arial"/>
              </a:rPr>
              <a:t>systému</a:t>
            </a:r>
            <a:r>
              <a:rPr lang="en-US">
                <a:latin typeface="Arial"/>
                <a:cs typeface="Arial"/>
              </a:rPr>
              <a:t> Windows, ale </a:t>
            </a:r>
            <a:r>
              <a:rPr lang="en-US" err="1">
                <a:latin typeface="Arial"/>
                <a:cs typeface="Arial"/>
              </a:rPr>
              <a:t>také</a:t>
            </a:r>
            <a:r>
              <a:rPr lang="en-US">
                <a:latin typeface="Arial"/>
                <a:cs typeface="Arial"/>
              </a:rPr>
              <a:t> </a:t>
            </a:r>
            <a:r>
              <a:rPr lang="en-US" err="1">
                <a:latin typeface="Arial"/>
                <a:cs typeface="Arial"/>
              </a:rPr>
              <a:t>všech</a:t>
            </a:r>
            <a:r>
              <a:rPr lang="en-US">
                <a:latin typeface="Arial"/>
                <a:cs typeface="Arial"/>
              </a:rPr>
              <a:t> </a:t>
            </a:r>
            <a:r>
              <a:rPr lang="en-US" err="1">
                <a:latin typeface="Arial"/>
                <a:cs typeface="Arial"/>
              </a:rPr>
              <a:t>nainstalovaných</a:t>
            </a:r>
            <a:r>
              <a:rPr lang="en-US">
                <a:latin typeface="Arial"/>
                <a:cs typeface="Arial"/>
              </a:rPr>
              <a:t> </a:t>
            </a:r>
            <a:r>
              <a:rPr lang="en-US" err="1">
                <a:latin typeface="Arial"/>
                <a:cs typeface="Arial"/>
              </a:rPr>
              <a:t>aplikací</a:t>
            </a:r>
            <a:r>
              <a:rPr lang="en-US">
                <a:latin typeface="Arial"/>
                <a:cs typeface="Arial"/>
              </a:rPr>
              <a:t> a </a:t>
            </a:r>
            <a:r>
              <a:rPr lang="en-US" err="1">
                <a:latin typeface="Arial"/>
                <a:cs typeface="Arial"/>
              </a:rPr>
              <a:t>programů</a:t>
            </a:r>
            <a:r>
              <a:rPr lang="en-US">
                <a:latin typeface="Arial"/>
                <a:cs typeface="Arial"/>
              </a:rPr>
              <a:t> a </a:t>
            </a:r>
            <a:r>
              <a:rPr lang="en-US" err="1">
                <a:latin typeface="Arial"/>
                <a:cs typeface="Arial"/>
              </a:rPr>
              <a:t>samozřejmě</a:t>
            </a:r>
            <a:r>
              <a:rPr lang="en-US">
                <a:latin typeface="Arial"/>
                <a:cs typeface="Arial"/>
              </a:rPr>
              <a:t> </a:t>
            </a:r>
            <a:r>
              <a:rPr lang="en-US" err="1">
                <a:latin typeface="Arial"/>
                <a:cs typeface="Arial"/>
              </a:rPr>
              <a:t>i</a:t>
            </a:r>
            <a:r>
              <a:rPr lang="en-US">
                <a:latin typeface="Arial"/>
                <a:cs typeface="Arial"/>
              </a:rPr>
              <a:t> </a:t>
            </a:r>
            <a:r>
              <a:rPr lang="en-US" err="1">
                <a:latin typeface="Arial"/>
                <a:cs typeface="Arial"/>
              </a:rPr>
              <a:t>systému</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našem</a:t>
            </a:r>
            <a:r>
              <a:rPr lang="en-US">
                <a:latin typeface="Arial"/>
                <a:cs typeface="Arial"/>
              </a:rPr>
              <a:t> </a:t>
            </a:r>
            <a:r>
              <a:rPr lang="en-US" err="1">
                <a:latin typeface="Arial"/>
                <a:cs typeface="Arial"/>
              </a:rPr>
              <a:t>mobilním</a:t>
            </a:r>
            <a:r>
              <a:rPr lang="en-US">
                <a:latin typeface="Arial"/>
                <a:cs typeface="Arial"/>
              </a:rPr>
              <a:t> </a:t>
            </a:r>
            <a:r>
              <a:rPr lang="en-US" err="1">
                <a:latin typeface="Arial"/>
                <a:cs typeface="Arial"/>
              </a:rPr>
              <a:t>telefonu</a:t>
            </a:r>
            <a:r>
              <a:rPr lang="en-US">
                <a:latin typeface="Arial"/>
                <a:cs typeface="Arial"/>
              </a:rPr>
              <a:t> </a:t>
            </a:r>
            <a:r>
              <a:rPr lang="en-US" err="1">
                <a:latin typeface="Arial"/>
                <a:cs typeface="Arial"/>
              </a:rPr>
              <a:t>nebo</a:t>
            </a:r>
            <a:r>
              <a:rPr lang="en-US">
                <a:latin typeface="Arial"/>
                <a:cs typeface="Arial"/>
              </a:rPr>
              <a:t> </a:t>
            </a:r>
            <a:r>
              <a:rPr lang="en-US" err="1">
                <a:latin typeface="Arial"/>
                <a:cs typeface="Arial"/>
              </a:rPr>
              <a:t>tabletu</a:t>
            </a:r>
            <a:r>
              <a:rPr lang="en-US">
                <a:latin typeface="Arial"/>
                <a:cs typeface="Arial"/>
              </a:rPr>
              <a:t> (</a:t>
            </a:r>
            <a:r>
              <a:rPr lang="en-US" err="1">
                <a:latin typeface="Arial"/>
                <a:cs typeface="Arial"/>
              </a:rPr>
              <a:t>např</a:t>
            </a:r>
            <a:r>
              <a:rPr lang="en-US">
                <a:latin typeface="Arial"/>
                <a:cs typeface="Arial"/>
              </a:rPr>
              <a:t>. Android).  </a:t>
            </a:r>
            <a:endParaRPr lang="cs-CZ">
              <a:cs typeface="Arial"/>
            </a:endParaRPr>
          </a:p>
          <a:p>
            <a:pPr>
              <a:spcBef>
                <a:spcPts val="0"/>
              </a:spcBef>
              <a:spcAft>
                <a:spcPts val="0"/>
              </a:spcAft>
            </a:pPr>
            <a:r>
              <a:rPr lang="en-US">
                <a:latin typeface="Arial"/>
                <a:cs typeface="Arial"/>
              </a:rPr>
              <a:t> </a:t>
            </a:r>
            <a:endParaRPr lang="cs-CZ">
              <a:latin typeface="Arial"/>
              <a:cs typeface="Arial"/>
            </a:endParaRPr>
          </a:p>
          <a:p>
            <a:r>
              <a:rPr lang="en-US" err="1"/>
              <a:t>Většina</a:t>
            </a:r>
            <a:r>
              <a:rPr lang="en-US"/>
              <a:t> </a:t>
            </a:r>
            <a:r>
              <a:rPr lang="en-US" err="1"/>
              <a:t>systémů</a:t>
            </a:r>
            <a:r>
              <a:rPr lang="en-US"/>
              <a:t> a </a:t>
            </a:r>
            <a:r>
              <a:rPr lang="en-US" err="1"/>
              <a:t>aplikací</a:t>
            </a:r>
            <a:r>
              <a:rPr lang="en-US"/>
              <a:t> se </a:t>
            </a:r>
            <a:r>
              <a:rPr lang="en-US" err="1"/>
              <a:t>aktualizuje</a:t>
            </a:r>
            <a:r>
              <a:rPr lang="en-US"/>
              <a:t> </a:t>
            </a:r>
            <a:r>
              <a:rPr lang="en-US" err="1"/>
              <a:t>sama</a:t>
            </a:r>
            <a:r>
              <a:rPr lang="en-US"/>
              <a:t> a </a:t>
            </a:r>
            <a:r>
              <a:rPr lang="en-US" err="1"/>
              <a:t>automaticky</a:t>
            </a:r>
            <a:r>
              <a:rPr lang="en-US"/>
              <a:t> (</a:t>
            </a:r>
            <a:r>
              <a:rPr lang="en-US" err="1"/>
              <a:t>popřípadě</a:t>
            </a:r>
            <a:r>
              <a:rPr lang="en-US"/>
              <a:t> </a:t>
            </a:r>
            <a:r>
              <a:rPr lang="en-US" err="1"/>
              <a:t>nám</a:t>
            </a:r>
            <a:r>
              <a:rPr lang="en-US"/>
              <a:t> </a:t>
            </a:r>
            <a:r>
              <a:rPr lang="en-US" err="1"/>
              <a:t>existenci</a:t>
            </a:r>
            <a:r>
              <a:rPr lang="en-US"/>
              <a:t> </a:t>
            </a:r>
            <a:r>
              <a:rPr lang="en-US" err="1"/>
              <a:t>aktualizací</a:t>
            </a:r>
            <a:r>
              <a:rPr lang="en-US"/>
              <a:t> </a:t>
            </a:r>
            <a:r>
              <a:rPr lang="en-US" err="1"/>
              <a:t>oznámí</a:t>
            </a:r>
            <a:r>
              <a:rPr lang="en-US"/>
              <a:t> a </a:t>
            </a:r>
            <a:r>
              <a:rPr lang="en-US" err="1"/>
              <a:t>vyzve</a:t>
            </a:r>
            <a:r>
              <a:rPr lang="en-US"/>
              <a:t> </a:t>
            </a:r>
            <a:r>
              <a:rPr lang="en-US" err="1"/>
              <a:t>nás</a:t>
            </a:r>
            <a:r>
              <a:rPr lang="en-US"/>
              <a:t> k </a:t>
            </a:r>
            <a:r>
              <a:rPr lang="en-US" err="1"/>
              <a:t>jejich</a:t>
            </a:r>
            <a:r>
              <a:rPr lang="en-US"/>
              <a:t> </a:t>
            </a:r>
            <a:r>
              <a:rPr lang="en-US" err="1"/>
              <a:t>instalaci</a:t>
            </a:r>
            <a:r>
              <a:rPr lang="en-US"/>
              <a:t>), ale </a:t>
            </a:r>
            <a:r>
              <a:rPr lang="en-US" err="1"/>
              <a:t>i</a:t>
            </a:r>
            <a:r>
              <a:rPr lang="en-US"/>
              <a:t> </a:t>
            </a:r>
            <a:r>
              <a:rPr lang="en-US" err="1"/>
              <a:t>tak</a:t>
            </a:r>
            <a:r>
              <a:rPr lang="en-US"/>
              <a:t> je </a:t>
            </a:r>
            <a:r>
              <a:rPr lang="en-US" err="1"/>
              <a:t>dobré</a:t>
            </a:r>
            <a:r>
              <a:rPr lang="en-US"/>
              <a:t> </a:t>
            </a:r>
            <a:r>
              <a:rPr lang="en-US" err="1"/>
              <a:t>kontrolovat</a:t>
            </a:r>
            <a:r>
              <a:rPr lang="en-US"/>
              <a:t>, </a:t>
            </a:r>
            <a:r>
              <a:rPr lang="en-US" err="1"/>
              <a:t>že</a:t>
            </a:r>
            <a:r>
              <a:rPr lang="en-US"/>
              <a:t> </a:t>
            </a:r>
            <a:r>
              <a:rPr lang="en-US" err="1"/>
              <a:t>automatické</a:t>
            </a:r>
            <a:r>
              <a:rPr lang="en-US"/>
              <a:t> </a:t>
            </a:r>
            <a:r>
              <a:rPr lang="en-US" err="1"/>
              <a:t>aktualizace</a:t>
            </a:r>
            <a:r>
              <a:rPr lang="en-US"/>
              <a:t> </a:t>
            </a:r>
            <a:r>
              <a:rPr lang="en-US" err="1"/>
              <a:t>probíhají</a:t>
            </a:r>
            <a:r>
              <a:rPr lang="en-US"/>
              <a:t>. </a:t>
            </a:r>
            <a:r>
              <a:rPr lang="en-US" err="1"/>
              <a:t>Pokud</a:t>
            </a:r>
            <a:r>
              <a:rPr lang="en-US"/>
              <a:t> </a:t>
            </a:r>
            <a:r>
              <a:rPr lang="en-US" err="1"/>
              <a:t>zjistíme</a:t>
            </a:r>
            <a:r>
              <a:rPr lang="en-US"/>
              <a:t>, </a:t>
            </a:r>
            <a:r>
              <a:rPr lang="en-US" err="1"/>
              <a:t>že</a:t>
            </a:r>
            <a:r>
              <a:rPr lang="en-US"/>
              <a:t> </a:t>
            </a:r>
            <a:r>
              <a:rPr lang="en-US" err="1"/>
              <a:t>tomu</a:t>
            </a:r>
            <a:r>
              <a:rPr lang="en-US"/>
              <a:t> </a:t>
            </a:r>
            <a:r>
              <a:rPr lang="en-US" err="1"/>
              <a:t>tak</a:t>
            </a:r>
            <a:r>
              <a:rPr lang="en-US"/>
              <a:t> </a:t>
            </a:r>
            <a:r>
              <a:rPr lang="en-US" err="1"/>
              <a:t>není</a:t>
            </a:r>
            <a:r>
              <a:rPr lang="en-US"/>
              <a:t>, je </a:t>
            </a:r>
            <a:r>
              <a:rPr lang="en-US" err="1"/>
              <a:t>vhodné</a:t>
            </a:r>
            <a:r>
              <a:rPr lang="en-US"/>
              <a:t> </a:t>
            </a:r>
            <a:r>
              <a:rPr lang="en-US" err="1"/>
              <a:t>tuto</a:t>
            </a:r>
            <a:r>
              <a:rPr lang="en-US"/>
              <a:t> </a:t>
            </a:r>
            <a:r>
              <a:rPr lang="en-US" err="1"/>
              <a:t>skutečnost</a:t>
            </a:r>
            <a:r>
              <a:rPr lang="en-US"/>
              <a:t> </a:t>
            </a:r>
            <a:r>
              <a:rPr lang="en-US" err="1"/>
              <a:t>hlásit</a:t>
            </a:r>
            <a:r>
              <a:rPr lang="en-US"/>
              <a:t> a </a:t>
            </a:r>
            <a:r>
              <a:rPr lang="en-US" err="1"/>
              <a:t>řešit</a:t>
            </a:r>
            <a:r>
              <a:rPr lang="en-US"/>
              <a:t> s IT </a:t>
            </a:r>
            <a:r>
              <a:rPr lang="en-US" err="1"/>
              <a:t>podporou</a:t>
            </a:r>
            <a:r>
              <a:rPr lang="en-US"/>
              <a:t>. </a:t>
            </a: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30</a:t>
            </a:fld>
            <a:endParaRPr lang="cs-CZ" altLang="cs-CZ"/>
          </a:p>
        </p:txBody>
      </p:sp>
    </p:spTree>
    <p:extLst>
      <p:ext uri="{BB962C8B-B14F-4D97-AF65-F5344CB8AC3E}">
        <p14:creationId xmlns:p14="http://schemas.microsoft.com/office/powerpoint/2010/main" val="1723927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err="1">
                <a:latin typeface="Arial"/>
                <a:cs typeface="Arial"/>
              </a:rPr>
              <a:t>Propočty</a:t>
            </a:r>
            <a:r>
              <a:rPr lang="en-US">
                <a:latin typeface="Arial"/>
                <a:cs typeface="Arial"/>
              </a:rPr>
              <a:t> </a:t>
            </a:r>
            <a:r>
              <a:rPr lang="en-US" err="1">
                <a:latin typeface="Arial"/>
                <a:cs typeface="Arial"/>
              </a:rPr>
              <a:t>jsou</a:t>
            </a:r>
            <a:r>
              <a:rPr lang="en-US">
                <a:latin typeface="Arial"/>
                <a:cs typeface="Arial"/>
              </a:rPr>
              <a:t> to </a:t>
            </a:r>
            <a:r>
              <a:rPr lang="en-US" err="1">
                <a:latin typeface="Arial"/>
                <a:cs typeface="Arial"/>
              </a:rPr>
              <a:t>možná</a:t>
            </a:r>
            <a:r>
              <a:rPr lang="en-US">
                <a:latin typeface="Arial"/>
                <a:cs typeface="Arial"/>
              </a:rPr>
              <a:t> </a:t>
            </a:r>
            <a:r>
              <a:rPr lang="en-US" err="1">
                <a:latin typeface="Arial"/>
                <a:cs typeface="Arial"/>
              </a:rPr>
              <a:t>trochu</a:t>
            </a:r>
            <a:r>
              <a:rPr lang="en-US">
                <a:latin typeface="Arial"/>
                <a:cs typeface="Arial"/>
              </a:rPr>
              <a:t> </a:t>
            </a:r>
            <a:r>
              <a:rPr lang="en-US" err="1">
                <a:latin typeface="Arial"/>
                <a:cs typeface="Arial"/>
              </a:rPr>
              <a:t>divoké</a:t>
            </a:r>
            <a:r>
              <a:rPr lang="en-US">
                <a:latin typeface="Arial"/>
                <a:cs typeface="Arial"/>
              </a:rPr>
              <a:t>, ale </a:t>
            </a:r>
            <a:r>
              <a:rPr lang="en-US" err="1">
                <a:latin typeface="Arial"/>
                <a:cs typeface="Arial"/>
              </a:rPr>
              <a:t>uvádí</a:t>
            </a:r>
            <a:r>
              <a:rPr lang="en-US">
                <a:latin typeface="Arial"/>
                <a:cs typeface="Arial"/>
              </a:rPr>
              <a:t> se, </a:t>
            </a:r>
            <a:r>
              <a:rPr lang="en-US" err="1">
                <a:latin typeface="Arial"/>
                <a:cs typeface="Arial"/>
              </a:rPr>
              <a:t>že</a:t>
            </a:r>
            <a:r>
              <a:rPr lang="en-US">
                <a:latin typeface="Arial"/>
                <a:cs typeface="Arial"/>
              </a:rPr>
              <a:t> </a:t>
            </a:r>
            <a:r>
              <a:rPr lang="en-US" err="1">
                <a:latin typeface="Arial"/>
                <a:cs typeface="Arial"/>
              </a:rPr>
              <a:t>jen</a:t>
            </a:r>
            <a:r>
              <a:rPr lang="en-US">
                <a:latin typeface="Arial"/>
                <a:cs typeface="Arial"/>
              </a:rPr>
              <a:t> v USA </a:t>
            </a:r>
            <a:r>
              <a:rPr lang="en-US" err="1">
                <a:latin typeface="Arial"/>
                <a:cs typeface="Arial"/>
              </a:rPr>
              <a:t>každý</a:t>
            </a:r>
            <a:r>
              <a:rPr lang="en-US">
                <a:latin typeface="Arial"/>
                <a:cs typeface="Arial"/>
              </a:rPr>
              <a:t> </a:t>
            </a:r>
            <a:r>
              <a:rPr lang="en-US" err="1">
                <a:latin typeface="Arial"/>
                <a:cs typeface="Arial"/>
              </a:rPr>
              <a:t>týden</a:t>
            </a:r>
            <a:r>
              <a:rPr lang="en-US">
                <a:latin typeface="Arial"/>
                <a:cs typeface="Arial"/>
              </a:rPr>
              <a:t> </a:t>
            </a:r>
            <a:r>
              <a:rPr lang="en-US" err="1">
                <a:latin typeface="Arial"/>
                <a:cs typeface="Arial"/>
              </a:rPr>
              <a:t>selže</a:t>
            </a:r>
            <a:r>
              <a:rPr lang="en-US">
                <a:latin typeface="Arial"/>
                <a:cs typeface="Arial"/>
              </a:rPr>
              <a:t> </a:t>
            </a:r>
            <a:r>
              <a:rPr lang="en-US" err="1">
                <a:latin typeface="Arial"/>
                <a:cs typeface="Arial"/>
              </a:rPr>
              <a:t>na</a:t>
            </a:r>
            <a:r>
              <a:rPr lang="en-US">
                <a:latin typeface="Arial"/>
                <a:cs typeface="Arial"/>
              </a:rPr>
              <a:t> 140 000 </a:t>
            </a:r>
            <a:r>
              <a:rPr lang="en-US" err="1">
                <a:latin typeface="Arial"/>
                <a:cs typeface="Arial"/>
              </a:rPr>
              <a:t>pevných</a:t>
            </a:r>
            <a:r>
              <a:rPr lang="en-US">
                <a:latin typeface="Arial"/>
                <a:cs typeface="Arial"/>
              </a:rPr>
              <a:t> </a:t>
            </a:r>
            <a:r>
              <a:rPr lang="en-US" err="1">
                <a:latin typeface="Arial"/>
                <a:cs typeface="Arial"/>
              </a:rPr>
              <a:t>disků</a:t>
            </a:r>
            <a:r>
              <a:rPr lang="en-US">
                <a:latin typeface="Arial"/>
                <a:cs typeface="Arial"/>
              </a:rPr>
              <a:t>. </a:t>
            </a:r>
            <a:r>
              <a:rPr lang="en-US" err="1">
                <a:latin typeface="Arial"/>
                <a:cs typeface="Arial"/>
              </a:rPr>
              <a:t>Ve</a:t>
            </a:r>
            <a:r>
              <a:rPr lang="en-US">
                <a:latin typeface="Arial"/>
                <a:cs typeface="Arial"/>
              </a:rPr>
              <a:t> </a:t>
            </a:r>
            <a:r>
              <a:rPr lang="en-US" err="1">
                <a:latin typeface="Arial"/>
                <a:cs typeface="Arial"/>
              </a:rPr>
              <a:t>spěchu</a:t>
            </a:r>
            <a:r>
              <a:rPr lang="en-US">
                <a:latin typeface="Arial"/>
                <a:cs typeface="Arial"/>
              </a:rPr>
              <a:t> </a:t>
            </a:r>
            <a:r>
              <a:rPr lang="en-US" err="1">
                <a:latin typeface="Arial"/>
                <a:cs typeface="Arial"/>
              </a:rPr>
              <a:t>každodenní</a:t>
            </a:r>
            <a:r>
              <a:rPr lang="en-US">
                <a:latin typeface="Arial"/>
                <a:cs typeface="Arial"/>
              </a:rPr>
              <a:t> </a:t>
            </a:r>
            <a:r>
              <a:rPr lang="en-US" err="1">
                <a:latin typeface="Arial"/>
                <a:cs typeface="Arial"/>
              </a:rPr>
              <a:t>činnosti</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mnohdy</a:t>
            </a:r>
            <a:r>
              <a:rPr lang="en-US">
                <a:latin typeface="Arial"/>
                <a:cs typeface="Arial"/>
              </a:rPr>
              <a:t> ani </a:t>
            </a:r>
            <a:r>
              <a:rPr lang="en-US" err="1">
                <a:latin typeface="Arial"/>
                <a:cs typeface="Arial"/>
              </a:rPr>
              <a:t>neuvědomíme</a:t>
            </a:r>
            <a:r>
              <a:rPr lang="en-US">
                <a:latin typeface="Arial"/>
                <a:cs typeface="Arial"/>
              </a:rPr>
              <a:t>, co by se </a:t>
            </a:r>
            <a:r>
              <a:rPr lang="en-US" err="1">
                <a:latin typeface="Arial"/>
                <a:cs typeface="Arial"/>
              </a:rPr>
              <a:t>stalo</a:t>
            </a:r>
            <a:r>
              <a:rPr lang="en-US">
                <a:latin typeface="Arial"/>
                <a:cs typeface="Arial"/>
              </a:rPr>
              <a:t>, </a:t>
            </a:r>
            <a:r>
              <a:rPr lang="en-US" err="1">
                <a:latin typeface="Arial"/>
                <a:cs typeface="Arial"/>
              </a:rPr>
              <a:t>kdyby</a:t>
            </a:r>
            <a:r>
              <a:rPr lang="en-US">
                <a:latin typeface="Arial"/>
                <a:cs typeface="Arial"/>
              </a:rPr>
              <a:t> </a:t>
            </a:r>
            <a:r>
              <a:rPr lang="en-US" err="1">
                <a:latin typeface="Arial"/>
                <a:cs typeface="Arial"/>
              </a:rPr>
              <a:t>zrovna</a:t>
            </a:r>
            <a:r>
              <a:rPr lang="en-US">
                <a:latin typeface="Arial"/>
                <a:cs typeface="Arial"/>
              </a:rPr>
              <a:t> </a:t>
            </a:r>
            <a:r>
              <a:rPr lang="en-US" err="1">
                <a:latin typeface="Arial"/>
                <a:cs typeface="Arial"/>
              </a:rPr>
              <a:t>náš</a:t>
            </a:r>
            <a:r>
              <a:rPr lang="en-US">
                <a:latin typeface="Arial"/>
                <a:cs typeface="Arial"/>
              </a:rPr>
              <a:t> disk </a:t>
            </a:r>
            <a:r>
              <a:rPr lang="en-US" err="1">
                <a:latin typeface="Arial"/>
                <a:cs typeface="Arial"/>
              </a:rPr>
              <a:t>odešel</a:t>
            </a:r>
            <a:r>
              <a:rPr lang="en-US">
                <a:latin typeface="Arial"/>
                <a:cs typeface="Arial"/>
              </a:rPr>
              <a:t> do </a:t>
            </a:r>
            <a:r>
              <a:rPr lang="en-US" err="1">
                <a:latin typeface="Arial"/>
                <a:cs typeface="Arial"/>
              </a:rPr>
              <a:t>věčných</a:t>
            </a:r>
            <a:r>
              <a:rPr lang="en-US">
                <a:latin typeface="Arial"/>
                <a:cs typeface="Arial"/>
              </a:rPr>
              <a:t> </a:t>
            </a:r>
            <a:r>
              <a:rPr lang="en-US" err="1">
                <a:latin typeface="Arial"/>
                <a:cs typeface="Arial"/>
              </a:rPr>
              <a:t>lovišť</a:t>
            </a:r>
            <a:r>
              <a:rPr lang="en-US">
                <a:latin typeface="Arial"/>
                <a:cs typeface="Arial"/>
              </a:rPr>
              <a:t>. </a:t>
            </a:r>
            <a:r>
              <a:rPr lang="en-US" err="1">
                <a:latin typeface="Arial"/>
                <a:cs typeface="Arial"/>
              </a:rPr>
              <a:t>Ve</a:t>
            </a:r>
            <a:r>
              <a:rPr lang="en-US">
                <a:latin typeface="Arial"/>
                <a:cs typeface="Arial"/>
              </a:rPr>
              <a:t> </a:t>
            </a:r>
            <a:r>
              <a:rPr lang="en-US" err="1">
                <a:latin typeface="Arial"/>
                <a:cs typeface="Arial"/>
              </a:rPr>
              <a:t>chvatu</a:t>
            </a:r>
            <a:r>
              <a:rPr lang="en-US">
                <a:latin typeface="Arial"/>
                <a:cs typeface="Arial"/>
              </a:rPr>
              <a:t> </a:t>
            </a:r>
            <a:r>
              <a:rPr lang="en-US" err="1">
                <a:latin typeface="Arial"/>
                <a:cs typeface="Arial"/>
              </a:rPr>
              <a:t>digitálních</a:t>
            </a:r>
            <a:r>
              <a:rPr lang="en-US">
                <a:latin typeface="Arial"/>
                <a:cs typeface="Arial"/>
              </a:rPr>
              <a:t> </a:t>
            </a:r>
            <a:r>
              <a:rPr lang="en-US" err="1">
                <a:latin typeface="Arial"/>
                <a:cs typeface="Arial"/>
              </a:rPr>
              <a:t>životů</a:t>
            </a:r>
            <a:r>
              <a:rPr lang="en-US">
                <a:latin typeface="Arial"/>
                <a:cs typeface="Arial"/>
              </a:rPr>
              <a:t> </a:t>
            </a:r>
            <a:r>
              <a:rPr lang="en-US" err="1">
                <a:latin typeface="Arial"/>
                <a:cs typeface="Arial"/>
              </a:rPr>
              <a:t>necháváme</a:t>
            </a:r>
            <a:r>
              <a:rPr lang="en-US">
                <a:latin typeface="Arial"/>
                <a:cs typeface="Arial"/>
              </a:rPr>
              <a:t> </a:t>
            </a:r>
            <a:r>
              <a:rPr lang="en-US" err="1">
                <a:latin typeface="Arial"/>
                <a:cs typeface="Arial"/>
              </a:rPr>
              <a:t>soubory</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ploše</a:t>
            </a:r>
            <a:r>
              <a:rPr lang="en-US">
                <a:latin typeface="Arial"/>
                <a:cs typeface="Arial"/>
              </a:rPr>
              <a:t> v </a:t>
            </a:r>
            <a:r>
              <a:rPr lang="en-US" err="1">
                <a:latin typeface="Arial"/>
                <a:cs typeface="Arial"/>
              </a:rPr>
              <a:t>počítači</a:t>
            </a:r>
            <a:r>
              <a:rPr lang="en-US">
                <a:latin typeface="Arial"/>
                <a:cs typeface="Arial"/>
              </a:rPr>
              <a:t> </a:t>
            </a:r>
            <a:r>
              <a:rPr lang="en-US" err="1">
                <a:latin typeface="Arial"/>
                <a:cs typeface="Arial"/>
              </a:rPr>
              <a:t>nebo</a:t>
            </a:r>
            <a:r>
              <a:rPr lang="en-US">
                <a:latin typeface="Arial"/>
                <a:cs typeface="Arial"/>
              </a:rPr>
              <a:t> </a:t>
            </a:r>
            <a:r>
              <a:rPr lang="en-US" err="1">
                <a:latin typeface="Arial"/>
                <a:cs typeface="Arial"/>
              </a:rPr>
              <a:t>ve</a:t>
            </a:r>
            <a:r>
              <a:rPr lang="en-US">
                <a:latin typeface="Arial"/>
                <a:cs typeface="Arial"/>
              </a:rPr>
              <a:t> </a:t>
            </a:r>
            <a:r>
              <a:rPr lang="en-US" err="1">
                <a:latin typeface="Arial"/>
                <a:cs typeface="Arial"/>
              </a:rPr>
              <a:t>složce</a:t>
            </a:r>
            <a:r>
              <a:rPr lang="en-US">
                <a:latin typeface="Arial"/>
                <a:cs typeface="Arial"/>
              </a:rPr>
              <a:t> </a:t>
            </a:r>
            <a:r>
              <a:rPr lang="en-US" err="1">
                <a:latin typeface="Arial"/>
                <a:cs typeface="Arial"/>
              </a:rPr>
              <a:t>Dokumenty</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lokálním</a:t>
            </a:r>
            <a:r>
              <a:rPr lang="en-US">
                <a:latin typeface="Arial"/>
                <a:cs typeface="Arial"/>
              </a:rPr>
              <a:t> </a:t>
            </a:r>
            <a:r>
              <a:rPr lang="en-US" err="1">
                <a:latin typeface="Arial"/>
                <a:cs typeface="Arial"/>
              </a:rPr>
              <a:t>zařízení</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telefonu</a:t>
            </a:r>
            <a:r>
              <a:rPr lang="en-US">
                <a:latin typeface="Arial"/>
                <a:cs typeface="Arial"/>
              </a:rPr>
              <a:t> </a:t>
            </a:r>
            <a:r>
              <a:rPr lang="en-US" err="1">
                <a:latin typeface="Arial"/>
                <a:cs typeface="Arial"/>
              </a:rPr>
              <a:t>nebo</a:t>
            </a:r>
            <a:r>
              <a:rPr lang="en-US">
                <a:latin typeface="Arial"/>
                <a:cs typeface="Arial"/>
              </a:rPr>
              <a:t> </a:t>
            </a:r>
            <a:r>
              <a:rPr lang="en-US" err="1">
                <a:latin typeface="Arial"/>
                <a:cs typeface="Arial"/>
              </a:rPr>
              <a:t>třeba</a:t>
            </a:r>
            <a:r>
              <a:rPr lang="en-US">
                <a:latin typeface="Arial"/>
                <a:cs typeface="Arial"/>
              </a:rPr>
              <a:t> </a:t>
            </a:r>
            <a:r>
              <a:rPr lang="en-US" err="1">
                <a:latin typeface="Arial"/>
                <a:cs typeface="Arial"/>
              </a:rPr>
              <a:t>tabletu</a:t>
            </a:r>
            <a:r>
              <a:rPr lang="en-US">
                <a:latin typeface="Arial"/>
                <a:cs typeface="Arial"/>
              </a:rPr>
              <a:t>. Tam </a:t>
            </a:r>
            <a:r>
              <a:rPr lang="en-US" err="1">
                <a:latin typeface="Arial"/>
                <a:cs typeface="Arial"/>
              </a:rPr>
              <a:t>naše</a:t>
            </a:r>
            <a:r>
              <a:rPr lang="en-US">
                <a:latin typeface="Arial"/>
                <a:cs typeface="Arial"/>
              </a:rPr>
              <a:t> data </a:t>
            </a:r>
            <a:r>
              <a:rPr lang="en-US" err="1">
                <a:latin typeface="Arial"/>
                <a:cs typeface="Arial"/>
              </a:rPr>
              <a:t>nejvíce</a:t>
            </a:r>
            <a:r>
              <a:rPr lang="en-US">
                <a:latin typeface="Arial"/>
                <a:cs typeface="Arial"/>
              </a:rPr>
              <a:t> </a:t>
            </a:r>
            <a:r>
              <a:rPr lang="en-US" err="1">
                <a:latin typeface="Arial"/>
                <a:cs typeface="Arial"/>
              </a:rPr>
              <a:t>ohrožují</a:t>
            </a:r>
            <a:r>
              <a:rPr lang="en-US">
                <a:latin typeface="Arial"/>
                <a:cs typeface="Arial"/>
              </a:rPr>
              <a:t> </a:t>
            </a:r>
            <a:r>
              <a:rPr lang="en-US" err="1">
                <a:latin typeface="Arial"/>
                <a:cs typeface="Arial"/>
              </a:rPr>
              <a:t>dvě</a:t>
            </a:r>
            <a:r>
              <a:rPr lang="en-US">
                <a:latin typeface="Arial"/>
                <a:cs typeface="Arial"/>
              </a:rPr>
              <a:t> </a:t>
            </a:r>
            <a:r>
              <a:rPr lang="en-US" err="1">
                <a:latin typeface="Arial"/>
                <a:cs typeface="Arial"/>
              </a:rPr>
              <a:t>hrozby</a:t>
            </a:r>
            <a:r>
              <a:rPr lang="en-US">
                <a:latin typeface="Arial"/>
                <a:cs typeface="Arial"/>
              </a:rPr>
              <a:t>: </a:t>
            </a:r>
            <a:r>
              <a:rPr lang="en-US" err="1">
                <a:latin typeface="Arial"/>
                <a:cs typeface="Arial"/>
              </a:rPr>
              <a:t>nečekané</a:t>
            </a:r>
            <a:r>
              <a:rPr lang="en-US">
                <a:latin typeface="Arial"/>
                <a:cs typeface="Arial"/>
              </a:rPr>
              <a:t> </a:t>
            </a:r>
            <a:r>
              <a:rPr lang="en-US" err="1">
                <a:latin typeface="Arial"/>
                <a:cs typeface="Arial"/>
              </a:rPr>
              <a:t>selhání</a:t>
            </a:r>
            <a:r>
              <a:rPr lang="en-US">
                <a:latin typeface="Arial"/>
                <a:cs typeface="Arial"/>
              </a:rPr>
              <a:t> </a:t>
            </a:r>
            <a:r>
              <a:rPr lang="en-US" err="1">
                <a:latin typeface="Arial"/>
                <a:cs typeface="Arial"/>
              </a:rPr>
              <a:t>zařízení</a:t>
            </a:r>
            <a:r>
              <a:rPr lang="en-US">
                <a:latin typeface="Arial"/>
                <a:cs typeface="Arial"/>
              </a:rPr>
              <a:t> (resp. </a:t>
            </a:r>
            <a:r>
              <a:rPr lang="en-US" err="1">
                <a:latin typeface="Arial"/>
                <a:cs typeface="Arial"/>
              </a:rPr>
              <a:t>pevného</a:t>
            </a:r>
            <a:r>
              <a:rPr lang="en-US">
                <a:latin typeface="Arial"/>
                <a:cs typeface="Arial"/>
              </a:rPr>
              <a:t> </a:t>
            </a:r>
            <a:r>
              <a:rPr lang="en-US" err="1">
                <a:latin typeface="Arial"/>
                <a:cs typeface="Arial"/>
              </a:rPr>
              <a:t>disku</a:t>
            </a:r>
            <a:r>
              <a:rPr lang="en-US">
                <a:latin typeface="Arial"/>
                <a:cs typeface="Arial"/>
              </a:rPr>
              <a:t>) a </a:t>
            </a:r>
            <a:r>
              <a:rPr lang="en-US" err="1">
                <a:latin typeface="Arial"/>
                <a:cs typeface="Arial"/>
              </a:rPr>
              <a:t>hrozba</a:t>
            </a:r>
            <a:r>
              <a:rPr lang="en-US">
                <a:latin typeface="Arial"/>
                <a:cs typeface="Arial"/>
              </a:rPr>
              <a:t> </a:t>
            </a:r>
            <a:r>
              <a:rPr lang="en-US" err="1">
                <a:latin typeface="Arial"/>
                <a:cs typeface="Arial"/>
              </a:rPr>
              <a:t>zvaná</a:t>
            </a:r>
            <a:r>
              <a:rPr lang="en-US">
                <a:latin typeface="Arial"/>
                <a:cs typeface="Arial"/>
              </a:rPr>
              <a:t> ransomware. </a:t>
            </a:r>
            <a:r>
              <a:rPr lang="en-US" err="1">
                <a:latin typeface="Arial"/>
                <a:cs typeface="Arial"/>
              </a:rPr>
              <a:t>Četli</a:t>
            </a:r>
            <a:r>
              <a:rPr lang="en-US">
                <a:latin typeface="Arial"/>
                <a:cs typeface="Arial"/>
              </a:rPr>
              <a:t> </a:t>
            </a:r>
            <a:r>
              <a:rPr lang="en-US" err="1">
                <a:latin typeface="Arial"/>
                <a:cs typeface="Arial"/>
              </a:rPr>
              <a:t>jste</a:t>
            </a:r>
            <a:r>
              <a:rPr lang="en-US">
                <a:latin typeface="Arial"/>
                <a:cs typeface="Arial"/>
              </a:rPr>
              <a:t> </a:t>
            </a:r>
            <a:r>
              <a:rPr lang="en-US" err="1">
                <a:latin typeface="Arial"/>
                <a:cs typeface="Arial"/>
              </a:rPr>
              <a:t>příběhy</a:t>
            </a:r>
            <a:r>
              <a:rPr lang="en-US">
                <a:latin typeface="Arial"/>
                <a:cs typeface="Arial"/>
              </a:rPr>
              <a:t> v </a:t>
            </a:r>
            <a:r>
              <a:rPr lang="en-US" err="1">
                <a:latin typeface="Arial"/>
                <a:cs typeface="Arial"/>
              </a:rPr>
              <a:t>prvním</a:t>
            </a:r>
            <a:r>
              <a:rPr lang="en-US">
                <a:latin typeface="Arial"/>
                <a:cs typeface="Arial"/>
              </a:rPr>
              <a:t> </a:t>
            </a:r>
            <a:r>
              <a:rPr lang="en-US" err="1">
                <a:latin typeface="Arial"/>
                <a:cs typeface="Arial"/>
              </a:rPr>
              <a:t>modulu</a:t>
            </a:r>
            <a:r>
              <a:rPr lang="en-US">
                <a:latin typeface="Arial"/>
                <a:cs typeface="Arial"/>
              </a:rPr>
              <a:t>? </a:t>
            </a:r>
            <a:r>
              <a:rPr lang="en-US" err="1">
                <a:latin typeface="Arial"/>
                <a:cs typeface="Arial"/>
              </a:rPr>
              <a:t>Tak</a:t>
            </a:r>
            <a:r>
              <a:rPr lang="en-US">
                <a:latin typeface="Arial"/>
                <a:cs typeface="Arial"/>
              </a:rPr>
              <a:t> to </a:t>
            </a:r>
            <a:r>
              <a:rPr lang="en-US" err="1">
                <a:latin typeface="Arial"/>
                <a:cs typeface="Arial"/>
              </a:rPr>
              <a:t>už</a:t>
            </a:r>
            <a:r>
              <a:rPr lang="en-US">
                <a:latin typeface="Arial"/>
                <a:cs typeface="Arial"/>
              </a:rPr>
              <a:t> </a:t>
            </a:r>
            <a:r>
              <a:rPr lang="en-US" err="1">
                <a:latin typeface="Arial"/>
                <a:cs typeface="Arial"/>
              </a:rPr>
              <a:t>jste</a:t>
            </a:r>
            <a:r>
              <a:rPr lang="en-US">
                <a:latin typeface="Arial"/>
                <a:cs typeface="Arial"/>
              </a:rPr>
              <a:t> o ransomware </a:t>
            </a:r>
            <a:r>
              <a:rPr lang="en-US" err="1">
                <a:latin typeface="Arial"/>
                <a:cs typeface="Arial"/>
              </a:rPr>
              <a:t>útocích</a:t>
            </a:r>
            <a:r>
              <a:rPr lang="en-US">
                <a:latin typeface="Arial"/>
                <a:cs typeface="Arial"/>
              </a:rPr>
              <a:t> </a:t>
            </a:r>
            <a:r>
              <a:rPr lang="en-US" err="1">
                <a:latin typeface="Arial"/>
                <a:cs typeface="Arial"/>
              </a:rPr>
              <a:t>slyšeli</a:t>
            </a:r>
            <a:r>
              <a:rPr lang="en-US">
                <a:latin typeface="Arial"/>
                <a:cs typeface="Arial"/>
              </a:rPr>
              <a:t>. </a:t>
            </a:r>
            <a:br>
              <a:rPr lang="en-US">
                <a:latin typeface="Arial"/>
                <a:cs typeface="Arial"/>
              </a:rPr>
            </a:br>
            <a:br>
              <a:rPr lang="en-US">
                <a:cs typeface="Arial"/>
              </a:rPr>
            </a:br>
            <a:r>
              <a:rPr lang="en-US">
                <a:latin typeface="Arial"/>
                <a:cs typeface="Arial"/>
              </a:rPr>
              <a:t>Co </a:t>
            </a:r>
            <a:r>
              <a:rPr lang="en-US" err="1">
                <a:latin typeface="Arial"/>
                <a:cs typeface="Arial"/>
              </a:rPr>
              <a:t>zálohovat</a:t>
            </a:r>
            <a:r>
              <a:rPr lang="en-US">
                <a:latin typeface="Arial"/>
                <a:cs typeface="Arial"/>
              </a:rPr>
              <a:t>? </a:t>
            </a:r>
            <a:r>
              <a:rPr lang="en-US" err="1">
                <a:latin typeface="Arial"/>
                <a:cs typeface="Arial"/>
              </a:rPr>
              <a:t>Prioritizujte</a:t>
            </a:r>
            <a:r>
              <a:rPr lang="en-US">
                <a:latin typeface="Arial"/>
                <a:cs typeface="Arial"/>
              </a:rPr>
              <a:t>! Ne </a:t>
            </a:r>
            <a:r>
              <a:rPr lang="en-US" err="1">
                <a:latin typeface="Arial"/>
                <a:cs typeface="Arial"/>
              </a:rPr>
              <a:t>všechny</a:t>
            </a:r>
            <a:r>
              <a:rPr lang="en-US">
                <a:latin typeface="Arial"/>
                <a:cs typeface="Arial"/>
              </a:rPr>
              <a:t> </a:t>
            </a:r>
            <a:r>
              <a:rPr lang="en-US" err="1">
                <a:latin typeface="Arial"/>
                <a:cs typeface="Arial"/>
              </a:rPr>
              <a:t>soubory</a:t>
            </a:r>
            <a:r>
              <a:rPr lang="en-US">
                <a:latin typeface="Arial"/>
                <a:cs typeface="Arial"/>
              </a:rPr>
              <a:t> </a:t>
            </a:r>
            <a:r>
              <a:rPr lang="en-US" err="1">
                <a:latin typeface="Arial"/>
                <a:cs typeface="Arial"/>
              </a:rPr>
              <a:t>jsou</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rovny</a:t>
            </a:r>
            <a:r>
              <a:rPr lang="en-US">
                <a:latin typeface="Arial"/>
                <a:cs typeface="Arial"/>
              </a:rPr>
              <a:t>, </a:t>
            </a:r>
            <a:r>
              <a:rPr lang="en-US" err="1">
                <a:latin typeface="Arial"/>
                <a:cs typeface="Arial"/>
              </a:rPr>
              <a:t>některé</a:t>
            </a:r>
            <a:r>
              <a:rPr lang="en-US">
                <a:latin typeface="Arial"/>
                <a:cs typeface="Arial"/>
              </a:rPr>
              <a:t> </a:t>
            </a:r>
            <a:r>
              <a:rPr lang="en-US" err="1">
                <a:latin typeface="Arial"/>
                <a:cs typeface="Arial"/>
              </a:rPr>
              <a:t>jsou</a:t>
            </a:r>
            <a:r>
              <a:rPr lang="en-US">
                <a:latin typeface="Arial"/>
                <a:cs typeface="Arial"/>
              </a:rPr>
              <a:t> </a:t>
            </a:r>
            <a:r>
              <a:rPr lang="en-US" err="1">
                <a:latin typeface="Arial"/>
                <a:cs typeface="Arial"/>
              </a:rPr>
              <a:t>důležitější</a:t>
            </a:r>
            <a:r>
              <a:rPr lang="en-US">
                <a:latin typeface="Arial"/>
                <a:cs typeface="Arial"/>
              </a:rPr>
              <a:t> </a:t>
            </a:r>
            <a:r>
              <a:rPr lang="en-US" err="1">
                <a:latin typeface="Arial"/>
                <a:cs typeface="Arial"/>
              </a:rPr>
              <a:t>než</a:t>
            </a:r>
            <a:r>
              <a:rPr lang="en-US">
                <a:latin typeface="Arial"/>
                <a:cs typeface="Arial"/>
              </a:rPr>
              <a:t> </a:t>
            </a:r>
            <a:r>
              <a:rPr lang="en-US" err="1">
                <a:latin typeface="Arial"/>
                <a:cs typeface="Arial"/>
              </a:rPr>
              <a:t>jiné</a:t>
            </a:r>
            <a:r>
              <a:rPr lang="en-US">
                <a:latin typeface="Arial"/>
                <a:cs typeface="Arial"/>
              </a:rPr>
              <a:t>. </a:t>
            </a:r>
            <a:r>
              <a:rPr lang="en-US" err="1">
                <a:latin typeface="Arial"/>
                <a:cs typeface="Arial"/>
              </a:rPr>
              <a:t>Rozepsaná</a:t>
            </a:r>
            <a:r>
              <a:rPr lang="en-US">
                <a:latin typeface="Arial"/>
                <a:cs typeface="Arial"/>
              </a:rPr>
              <a:t> </a:t>
            </a:r>
            <a:r>
              <a:rPr lang="en-US" err="1">
                <a:latin typeface="Arial"/>
                <a:cs typeface="Arial"/>
              </a:rPr>
              <a:t>diplomka</a:t>
            </a:r>
            <a:r>
              <a:rPr lang="en-US">
                <a:latin typeface="Arial"/>
                <a:cs typeface="Arial"/>
              </a:rPr>
              <a:t> </a:t>
            </a:r>
            <a:r>
              <a:rPr lang="en-US" err="1">
                <a:latin typeface="Arial"/>
                <a:cs typeface="Arial"/>
              </a:rPr>
              <a:t>nebo</a:t>
            </a:r>
            <a:r>
              <a:rPr lang="en-US">
                <a:latin typeface="Arial"/>
                <a:cs typeface="Arial"/>
              </a:rPr>
              <a:t> draft </a:t>
            </a:r>
            <a:r>
              <a:rPr lang="en-US" err="1">
                <a:latin typeface="Arial"/>
                <a:cs typeface="Arial"/>
              </a:rPr>
              <a:t>odborného</a:t>
            </a:r>
            <a:r>
              <a:rPr lang="en-US">
                <a:latin typeface="Arial"/>
                <a:cs typeface="Arial"/>
              </a:rPr>
              <a:t> </a:t>
            </a:r>
            <a:r>
              <a:rPr lang="en-US" err="1">
                <a:latin typeface="Arial"/>
                <a:cs typeface="Arial"/>
              </a:rPr>
              <a:t>článku</a:t>
            </a:r>
            <a:r>
              <a:rPr lang="en-US">
                <a:latin typeface="Arial"/>
                <a:cs typeface="Arial"/>
              </a:rPr>
              <a:t> </a:t>
            </a:r>
            <a:r>
              <a:rPr lang="en-US" err="1">
                <a:latin typeface="Arial"/>
                <a:cs typeface="Arial"/>
              </a:rPr>
              <a:t>mají</a:t>
            </a:r>
            <a:r>
              <a:rPr lang="en-US">
                <a:latin typeface="Arial"/>
                <a:cs typeface="Arial"/>
              </a:rPr>
              <a:t> </a:t>
            </a:r>
            <a:r>
              <a:rPr lang="en-US" err="1">
                <a:latin typeface="Arial"/>
                <a:cs typeface="Arial"/>
              </a:rPr>
              <a:t>zcela</a:t>
            </a:r>
            <a:r>
              <a:rPr lang="en-US">
                <a:latin typeface="Arial"/>
                <a:cs typeface="Arial"/>
              </a:rPr>
              <a:t> </a:t>
            </a:r>
            <a:r>
              <a:rPr lang="en-US" err="1">
                <a:latin typeface="Arial"/>
                <a:cs typeface="Arial"/>
              </a:rPr>
              <a:t>jistě</a:t>
            </a:r>
            <a:r>
              <a:rPr lang="en-US">
                <a:latin typeface="Arial"/>
                <a:cs typeface="Arial"/>
              </a:rPr>
              <a:t> </a:t>
            </a:r>
            <a:r>
              <a:rPr lang="en-US" err="1">
                <a:latin typeface="Arial"/>
                <a:cs typeface="Arial"/>
              </a:rPr>
              <a:t>vyšší</a:t>
            </a:r>
            <a:r>
              <a:rPr lang="en-US">
                <a:latin typeface="Arial"/>
                <a:cs typeface="Arial"/>
              </a:rPr>
              <a:t> </a:t>
            </a:r>
            <a:r>
              <a:rPr lang="en-US" err="1">
                <a:latin typeface="Arial"/>
                <a:cs typeface="Arial"/>
              </a:rPr>
              <a:t>hodnotu</a:t>
            </a:r>
            <a:r>
              <a:rPr lang="en-US">
                <a:latin typeface="Arial"/>
                <a:cs typeface="Arial"/>
              </a:rPr>
              <a:t> </a:t>
            </a:r>
            <a:r>
              <a:rPr lang="en-US" err="1">
                <a:latin typeface="Arial"/>
                <a:cs typeface="Arial"/>
              </a:rPr>
              <a:t>než</a:t>
            </a:r>
            <a:r>
              <a:rPr lang="en-US">
                <a:latin typeface="Arial"/>
                <a:cs typeface="Arial"/>
              </a:rPr>
              <a:t> </a:t>
            </a:r>
            <a:r>
              <a:rPr lang="en-US" err="1">
                <a:latin typeface="Arial"/>
                <a:cs typeface="Arial"/>
              </a:rPr>
              <a:t>vtipné</a:t>
            </a:r>
            <a:r>
              <a:rPr lang="en-US">
                <a:latin typeface="Arial"/>
                <a:cs typeface="Arial"/>
              </a:rPr>
              <a:t> </a:t>
            </a:r>
            <a:r>
              <a:rPr lang="en-US" err="1">
                <a:latin typeface="Arial"/>
                <a:cs typeface="Arial"/>
              </a:rPr>
              <a:t>obrázky</a:t>
            </a:r>
            <a:r>
              <a:rPr lang="en-US">
                <a:latin typeface="Arial"/>
                <a:cs typeface="Arial"/>
              </a:rPr>
              <a:t> </a:t>
            </a:r>
            <a:r>
              <a:rPr lang="en-US" err="1">
                <a:latin typeface="Arial"/>
                <a:cs typeface="Arial"/>
              </a:rPr>
              <a:t>stažené</a:t>
            </a:r>
            <a:r>
              <a:rPr lang="en-US">
                <a:latin typeface="Arial"/>
                <a:cs typeface="Arial"/>
              </a:rPr>
              <a:t> z </a:t>
            </a:r>
            <a:r>
              <a:rPr lang="en-US" err="1">
                <a:latin typeface="Arial"/>
                <a:cs typeface="Arial"/>
              </a:rPr>
              <a:t>Facebooku</a:t>
            </a:r>
            <a:r>
              <a:rPr lang="en-US">
                <a:latin typeface="Arial"/>
                <a:cs typeface="Arial"/>
              </a:rPr>
              <a:t>. </a:t>
            </a:r>
            <a:r>
              <a:rPr lang="en-US" err="1">
                <a:latin typeface="Arial"/>
                <a:cs typeface="Arial"/>
              </a:rPr>
              <a:t>Až</a:t>
            </a:r>
            <a:r>
              <a:rPr lang="en-US">
                <a:latin typeface="Arial"/>
                <a:cs typeface="Arial"/>
              </a:rPr>
              <a:t> ransomware </a:t>
            </a:r>
            <a:r>
              <a:rPr lang="en-US" err="1">
                <a:latin typeface="Arial"/>
                <a:cs typeface="Arial"/>
              </a:rPr>
              <a:t>zaútočí</a:t>
            </a:r>
            <a:r>
              <a:rPr lang="en-US">
                <a:latin typeface="Arial"/>
                <a:cs typeface="Arial"/>
              </a:rPr>
              <a:t>, </a:t>
            </a:r>
            <a:r>
              <a:rPr lang="en-US" err="1">
                <a:latin typeface="Arial"/>
                <a:cs typeface="Arial"/>
              </a:rPr>
              <a:t>kvůli</a:t>
            </a:r>
            <a:r>
              <a:rPr lang="en-US">
                <a:latin typeface="Arial"/>
                <a:cs typeface="Arial"/>
              </a:rPr>
              <a:t> </a:t>
            </a:r>
            <a:r>
              <a:rPr lang="en-US" err="1">
                <a:latin typeface="Arial"/>
                <a:cs typeface="Arial"/>
              </a:rPr>
              <a:t>veselým</a:t>
            </a:r>
            <a:r>
              <a:rPr lang="en-US">
                <a:latin typeface="Arial"/>
                <a:cs typeface="Arial"/>
              </a:rPr>
              <a:t> </a:t>
            </a:r>
            <a:r>
              <a:rPr lang="en-US" err="1">
                <a:latin typeface="Arial"/>
                <a:cs typeface="Arial"/>
              </a:rPr>
              <a:t>GIFům</a:t>
            </a:r>
            <a:r>
              <a:rPr lang="en-US">
                <a:latin typeface="Arial"/>
                <a:cs typeface="Arial"/>
              </a:rPr>
              <a:t> s </a:t>
            </a:r>
            <a:r>
              <a:rPr lang="en-US" err="1">
                <a:latin typeface="Arial"/>
                <a:cs typeface="Arial"/>
              </a:rPr>
              <a:t>koťátky</a:t>
            </a:r>
            <a:r>
              <a:rPr lang="en-US">
                <a:latin typeface="Arial"/>
                <a:cs typeface="Arial"/>
              </a:rPr>
              <a:t> </a:t>
            </a:r>
            <a:r>
              <a:rPr lang="en-US" err="1">
                <a:latin typeface="Arial"/>
                <a:cs typeface="Arial"/>
              </a:rPr>
              <a:t>nejspíš</a:t>
            </a:r>
            <a:r>
              <a:rPr lang="en-US">
                <a:latin typeface="Arial"/>
                <a:cs typeface="Arial"/>
              </a:rPr>
              <a:t> </a:t>
            </a:r>
            <a:r>
              <a:rPr lang="en-US" err="1">
                <a:latin typeface="Arial"/>
                <a:cs typeface="Arial"/>
              </a:rPr>
              <a:t>nebudeme</a:t>
            </a:r>
            <a:r>
              <a:rPr lang="en-US">
                <a:latin typeface="Arial"/>
                <a:cs typeface="Arial"/>
              </a:rPr>
              <a:t> </a:t>
            </a:r>
            <a:r>
              <a:rPr lang="en-US" err="1">
                <a:latin typeface="Arial"/>
                <a:cs typeface="Arial"/>
              </a:rPr>
              <a:t>peněženku</a:t>
            </a:r>
            <a:r>
              <a:rPr lang="en-US">
                <a:latin typeface="Arial"/>
                <a:cs typeface="Arial"/>
              </a:rPr>
              <a:t> ani </a:t>
            </a:r>
            <a:r>
              <a:rPr lang="en-US" err="1">
                <a:latin typeface="Arial"/>
                <a:cs typeface="Arial"/>
              </a:rPr>
              <a:t>otevírat</a:t>
            </a:r>
            <a:r>
              <a:rPr lang="en-US">
                <a:latin typeface="Arial"/>
                <a:cs typeface="Arial"/>
              </a:rPr>
              <a:t> – </a:t>
            </a:r>
            <a:r>
              <a:rPr lang="en-US" err="1">
                <a:latin typeface="Arial"/>
                <a:cs typeface="Arial"/>
              </a:rPr>
              <a:t>kvůli</a:t>
            </a:r>
            <a:r>
              <a:rPr lang="en-US">
                <a:latin typeface="Arial"/>
                <a:cs typeface="Arial"/>
              </a:rPr>
              <a:t> </a:t>
            </a:r>
            <a:r>
              <a:rPr lang="en-US" err="1">
                <a:latin typeface="Arial"/>
                <a:cs typeface="Arial"/>
              </a:rPr>
              <a:t>bakalářce</a:t>
            </a:r>
            <a:r>
              <a:rPr lang="en-US">
                <a:latin typeface="Arial"/>
                <a:cs typeface="Arial"/>
              </a:rPr>
              <a:t> </a:t>
            </a:r>
            <a:r>
              <a:rPr lang="en-US" err="1">
                <a:latin typeface="Arial"/>
                <a:cs typeface="Arial"/>
              </a:rPr>
              <a:t>ve</a:t>
            </a:r>
            <a:r>
              <a:rPr lang="en-US">
                <a:latin typeface="Arial"/>
                <a:cs typeface="Arial"/>
              </a:rPr>
              <a:t> </a:t>
            </a:r>
            <a:r>
              <a:rPr lang="en-US" err="1">
                <a:latin typeface="Arial"/>
                <a:cs typeface="Arial"/>
              </a:rPr>
              <a:t>stavu</a:t>
            </a:r>
            <a:r>
              <a:rPr lang="en-US">
                <a:latin typeface="Arial"/>
                <a:cs typeface="Arial"/>
              </a:rPr>
              <a:t> </a:t>
            </a:r>
            <a:r>
              <a:rPr lang="en-US" err="1">
                <a:latin typeface="Arial"/>
                <a:cs typeface="Arial"/>
              </a:rPr>
              <a:t>téměř</a:t>
            </a:r>
            <a:r>
              <a:rPr lang="en-US">
                <a:latin typeface="Arial"/>
                <a:cs typeface="Arial"/>
              </a:rPr>
              <a:t> </a:t>
            </a:r>
            <a:r>
              <a:rPr lang="en-US" err="1">
                <a:latin typeface="Arial"/>
                <a:cs typeface="Arial"/>
              </a:rPr>
              <a:t>před</a:t>
            </a:r>
            <a:r>
              <a:rPr lang="en-US">
                <a:latin typeface="Arial"/>
                <a:cs typeface="Arial"/>
              </a:rPr>
              <a:t> </a:t>
            </a:r>
            <a:r>
              <a:rPr lang="en-US" err="1">
                <a:latin typeface="Arial"/>
                <a:cs typeface="Arial"/>
              </a:rPr>
              <a:t>odevzdáním</a:t>
            </a:r>
            <a:r>
              <a:rPr lang="en-US">
                <a:latin typeface="Arial"/>
                <a:cs typeface="Arial"/>
              </a:rPr>
              <a:t> </a:t>
            </a:r>
            <a:r>
              <a:rPr lang="en-US" err="1">
                <a:latin typeface="Arial"/>
                <a:cs typeface="Arial"/>
              </a:rPr>
              <a:t>už</a:t>
            </a:r>
            <a:r>
              <a:rPr lang="en-US">
                <a:latin typeface="Arial"/>
                <a:cs typeface="Arial"/>
              </a:rPr>
              <a:t> ale v </a:t>
            </a:r>
            <a:r>
              <a:rPr lang="en-US" err="1">
                <a:latin typeface="Arial"/>
                <a:cs typeface="Arial"/>
              </a:rPr>
              <a:t>zoufalství</a:t>
            </a:r>
            <a:r>
              <a:rPr lang="en-US">
                <a:latin typeface="Arial"/>
                <a:cs typeface="Arial"/>
              </a:rPr>
              <a:t> </a:t>
            </a:r>
            <a:r>
              <a:rPr lang="en-US" err="1">
                <a:latin typeface="Arial"/>
                <a:cs typeface="Arial"/>
              </a:rPr>
              <a:t>možná</a:t>
            </a:r>
            <a:r>
              <a:rPr lang="en-US">
                <a:latin typeface="Arial"/>
                <a:cs typeface="Arial"/>
              </a:rPr>
              <a:t> </a:t>
            </a:r>
            <a:r>
              <a:rPr lang="en-US" err="1">
                <a:latin typeface="Arial"/>
                <a:cs typeface="Arial"/>
              </a:rPr>
              <a:t>prasátko</a:t>
            </a:r>
            <a:r>
              <a:rPr lang="en-US">
                <a:latin typeface="Arial"/>
                <a:cs typeface="Arial"/>
              </a:rPr>
              <a:t> </a:t>
            </a:r>
            <a:r>
              <a:rPr lang="en-US" err="1">
                <a:latin typeface="Arial"/>
                <a:cs typeface="Arial"/>
              </a:rPr>
              <a:t>rádi</a:t>
            </a:r>
            <a:r>
              <a:rPr lang="en-US">
                <a:latin typeface="Arial"/>
                <a:cs typeface="Arial"/>
              </a:rPr>
              <a:t> </a:t>
            </a:r>
            <a:r>
              <a:rPr lang="en-US" err="1">
                <a:latin typeface="Arial"/>
                <a:cs typeface="Arial"/>
              </a:rPr>
              <a:t>rozbijeme</a:t>
            </a:r>
            <a:r>
              <a:rPr lang="en-US">
                <a:latin typeface="Arial"/>
                <a:cs typeface="Arial"/>
              </a:rPr>
              <a:t>. </a:t>
            </a:r>
            <a:r>
              <a:rPr lang="en-US" err="1">
                <a:latin typeface="Arial"/>
                <a:cs typeface="Arial"/>
              </a:rPr>
              <a:t>Není</a:t>
            </a:r>
            <a:r>
              <a:rPr lang="en-US">
                <a:latin typeface="Arial"/>
                <a:cs typeface="Arial"/>
              </a:rPr>
              <a:t> proto </a:t>
            </a:r>
            <a:r>
              <a:rPr lang="en-US" err="1">
                <a:latin typeface="Arial"/>
                <a:cs typeface="Arial"/>
              </a:rPr>
              <a:t>třeba</a:t>
            </a:r>
            <a:r>
              <a:rPr lang="en-US">
                <a:latin typeface="Arial"/>
                <a:cs typeface="Arial"/>
              </a:rPr>
              <a:t> </a:t>
            </a:r>
            <a:r>
              <a:rPr lang="en-US" err="1">
                <a:latin typeface="Arial"/>
                <a:cs typeface="Arial"/>
              </a:rPr>
              <a:t>zálohovat</a:t>
            </a:r>
            <a:r>
              <a:rPr lang="en-US">
                <a:latin typeface="Arial"/>
                <a:cs typeface="Arial"/>
              </a:rPr>
              <a:t> </a:t>
            </a:r>
            <a:r>
              <a:rPr lang="en-US" err="1">
                <a:latin typeface="Arial"/>
                <a:cs typeface="Arial"/>
              </a:rPr>
              <a:t>úplně</a:t>
            </a:r>
            <a:r>
              <a:rPr lang="en-US">
                <a:latin typeface="Arial"/>
                <a:cs typeface="Arial"/>
              </a:rPr>
              <a:t> </a:t>
            </a:r>
            <a:r>
              <a:rPr lang="en-US" err="1">
                <a:latin typeface="Arial"/>
                <a:cs typeface="Arial"/>
              </a:rPr>
              <a:t>všechno</a:t>
            </a:r>
            <a:r>
              <a:rPr lang="en-US">
                <a:latin typeface="Arial"/>
                <a:cs typeface="Arial"/>
              </a:rPr>
              <a:t>, ale </a:t>
            </a:r>
            <a:r>
              <a:rPr lang="en-US" err="1">
                <a:latin typeface="Arial"/>
                <a:cs typeface="Arial"/>
              </a:rPr>
              <a:t>hodí</a:t>
            </a:r>
            <a:r>
              <a:rPr lang="en-US">
                <a:latin typeface="Arial"/>
                <a:cs typeface="Arial"/>
              </a:rPr>
              <a:t> se </a:t>
            </a:r>
            <a:r>
              <a:rPr lang="en-US" err="1">
                <a:latin typeface="Arial"/>
                <a:cs typeface="Arial"/>
              </a:rPr>
              <a:t>rozsegmentovat</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soubory</a:t>
            </a:r>
            <a:r>
              <a:rPr lang="en-US">
                <a:latin typeface="Arial"/>
                <a:cs typeface="Arial"/>
              </a:rPr>
              <a:t>: </a:t>
            </a:r>
            <a:r>
              <a:rPr lang="en-US" err="1">
                <a:latin typeface="Arial"/>
                <a:cs typeface="Arial"/>
              </a:rPr>
              <a:t>vyberte</a:t>
            </a:r>
            <a:r>
              <a:rPr lang="en-US">
                <a:latin typeface="Arial"/>
                <a:cs typeface="Arial"/>
              </a:rPr>
              <a:t> to </a:t>
            </a:r>
            <a:r>
              <a:rPr lang="en-US" err="1">
                <a:latin typeface="Arial"/>
                <a:cs typeface="Arial"/>
              </a:rPr>
              <a:t>nejdůležitější</a:t>
            </a:r>
            <a:r>
              <a:rPr lang="en-US">
                <a:latin typeface="Arial"/>
                <a:cs typeface="Arial"/>
              </a:rPr>
              <a:t>, </a:t>
            </a:r>
            <a:r>
              <a:rPr lang="en-US" err="1">
                <a:latin typeface="Arial"/>
                <a:cs typeface="Arial"/>
              </a:rPr>
              <a:t>nejzásadnější</a:t>
            </a:r>
            <a:r>
              <a:rPr lang="en-US">
                <a:latin typeface="Arial"/>
                <a:cs typeface="Arial"/>
              </a:rPr>
              <a:t>.  </a:t>
            </a:r>
            <a:endParaRPr lang="en-US">
              <a:cs typeface="Arial"/>
            </a:endParaRPr>
          </a:p>
          <a:p>
            <a:endParaRPr lang="en-US">
              <a:latin typeface="Calibri"/>
              <a:cs typeface="Calibri"/>
            </a:endParaRPr>
          </a:p>
          <a:p>
            <a:r>
              <a:rPr lang="en-US" err="1">
                <a:latin typeface="Calibri"/>
                <a:cs typeface="Calibri"/>
              </a:rPr>
              <a:t>Pravidlo</a:t>
            </a:r>
            <a:r>
              <a:rPr lang="en-US">
                <a:latin typeface="Calibri"/>
                <a:cs typeface="Calibri"/>
              </a:rPr>
              <a:t> 3-2-1</a:t>
            </a:r>
          </a:p>
          <a:p>
            <a:endParaRPr lang="en-US">
              <a:latin typeface="Calibri"/>
              <a:cs typeface="Calibri"/>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31</a:t>
            </a:fld>
            <a:endParaRPr lang="cs-CZ" altLang="cs-CZ"/>
          </a:p>
        </p:txBody>
      </p:sp>
    </p:spTree>
    <p:extLst>
      <p:ext uri="{BB962C8B-B14F-4D97-AF65-F5344CB8AC3E}">
        <p14:creationId xmlns:p14="http://schemas.microsoft.com/office/powerpoint/2010/main" val="2769885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t>Pro </a:t>
            </a:r>
            <a:r>
              <a:rPr lang="en-US" err="1"/>
              <a:t>řešení</a:t>
            </a:r>
            <a:r>
              <a:rPr lang="en-US"/>
              <a:t> </a:t>
            </a:r>
            <a:r>
              <a:rPr lang="en-US" err="1"/>
              <a:t>ztráty</a:t>
            </a:r>
            <a:r>
              <a:rPr lang="en-US"/>
              <a:t> </a:t>
            </a:r>
            <a:r>
              <a:rPr lang="en-US" err="1"/>
              <a:t>zařízení</a:t>
            </a:r>
            <a:r>
              <a:rPr lang="en-US"/>
              <a:t> se </a:t>
            </a:r>
            <a:r>
              <a:rPr lang="en-US" err="1"/>
              <a:t>doporučuje</a:t>
            </a:r>
            <a:r>
              <a:rPr lang="en-US"/>
              <a:t> </a:t>
            </a:r>
            <a:r>
              <a:rPr lang="en-US" err="1"/>
              <a:t>použít</a:t>
            </a:r>
            <a:r>
              <a:rPr lang="en-US"/>
              <a:t> online </a:t>
            </a:r>
            <a:r>
              <a:rPr lang="en-US" err="1"/>
              <a:t>službu</a:t>
            </a:r>
            <a:r>
              <a:rPr lang="en-US"/>
              <a:t> </a:t>
            </a:r>
            <a:r>
              <a:rPr lang="en-US" err="1"/>
              <a:t>Najdi</a:t>
            </a:r>
            <a:r>
              <a:rPr lang="en-US"/>
              <a:t> </a:t>
            </a:r>
            <a:r>
              <a:rPr lang="en-US" err="1"/>
              <a:t>moje</a:t>
            </a:r>
            <a:r>
              <a:rPr lang="en-US"/>
              <a:t>  </a:t>
            </a:r>
            <a:r>
              <a:rPr lang="en-US" err="1"/>
              <a:t>zařízení</a:t>
            </a:r>
            <a:r>
              <a:rPr lang="en-US"/>
              <a:t> (pro Android) </a:t>
            </a:r>
            <a:r>
              <a:rPr lang="en-US" err="1"/>
              <a:t>nebo</a:t>
            </a:r>
            <a:r>
              <a:rPr lang="en-US"/>
              <a:t> </a:t>
            </a:r>
            <a:r>
              <a:rPr lang="en-US" err="1"/>
              <a:t>službu</a:t>
            </a:r>
            <a:r>
              <a:rPr lang="en-US"/>
              <a:t> </a:t>
            </a:r>
            <a:r>
              <a:rPr lang="en-US" err="1"/>
              <a:t>Najít</a:t>
            </a:r>
            <a:r>
              <a:rPr lang="en-US"/>
              <a:t> (pro Apple iOS), </a:t>
            </a:r>
            <a:r>
              <a:rPr lang="en-US" err="1"/>
              <a:t>které</a:t>
            </a:r>
            <a:r>
              <a:rPr lang="en-US"/>
              <a:t> </a:t>
            </a:r>
            <a:r>
              <a:rPr lang="en-US" err="1"/>
              <a:t>vzdáleně</a:t>
            </a:r>
            <a:r>
              <a:rPr lang="en-US"/>
              <a:t> </a:t>
            </a:r>
            <a:r>
              <a:rPr lang="en-US" err="1"/>
              <a:t>vymažou</a:t>
            </a:r>
            <a:r>
              <a:rPr lang="en-US"/>
              <a:t> data,  </a:t>
            </a:r>
            <a:r>
              <a:rPr lang="en-US" err="1"/>
              <a:t>zabezpečí</a:t>
            </a:r>
            <a:r>
              <a:rPr lang="en-US"/>
              <a:t> </a:t>
            </a:r>
            <a:r>
              <a:rPr lang="en-US" err="1"/>
              <a:t>zařízení</a:t>
            </a:r>
            <a:r>
              <a:rPr lang="en-US"/>
              <a:t>, </a:t>
            </a:r>
            <a:r>
              <a:rPr lang="en-US" err="1"/>
              <a:t>nechají</a:t>
            </a:r>
            <a:r>
              <a:rPr lang="en-US"/>
              <a:t> </a:t>
            </a:r>
            <a:r>
              <a:rPr lang="en-US" err="1"/>
              <a:t>telefon</a:t>
            </a:r>
            <a:r>
              <a:rPr lang="en-US"/>
              <a:t> </a:t>
            </a:r>
            <a:r>
              <a:rPr lang="en-US" err="1"/>
              <a:t>vyzvánět</a:t>
            </a:r>
            <a:r>
              <a:rPr lang="en-US"/>
              <a:t> a </a:t>
            </a:r>
            <a:r>
              <a:rPr lang="en-US" err="1"/>
              <a:t>zobrazí</a:t>
            </a:r>
            <a:r>
              <a:rPr lang="en-US"/>
              <a:t> </a:t>
            </a:r>
            <a:r>
              <a:rPr lang="en-US" err="1"/>
              <a:t>jej</a:t>
            </a:r>
            <a:r>
              <a:rPr lang="en-US"/>
              <a:t> </a:t>
            </a:r>
            <a:r>
              <a:rPr lang="en-US" err="1"/>
              <a:t>na</a:t>
            </a:r>
            <a:r>
              <a:rPr lang="en-US"/>
              <a:t> </a:t>
            </a:r>
            <a:r>
              <a:rPr lang="en-US" err="1"/>
              <a:t>mapě</a:t>
            </a:r>
            <a:r>
              <a:rPr lang="en-US"/>
              <a:t>.</a:t>
            </a: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32</a:t>
            </a:fld>
            <a:endParaRPr lang="cs-CZ" altLang="cs-CZ"/>
          </a:p>
        </p:txBody>
      </p:sp>
    </p:spTree>
    <p:extLst>
      <p:ext uri="{BB962C8B-B14F-4D97-AF65-F5344CB8AC3E}">
        <p14:creationId xmlns:p14="http://schemas.microsoft.com/office/powerpoint/2010/main" val="3453049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r>
              <a:rPr lang="en-US" err="1"/>
              <a:t>Lovení</a:t>
            </a:r>
            <a:r>
              <a:rPr lang="en-US"/>
              <a:t> </a:t>
            </a:r>
            <a:r>
              <a:rPr lang="en-US" err="1"/>
              <a:t>pomocí</a:t>
            </a:r>
            <a:r>
              <a:rPr lang="en-US"/>
              <a:t> fake </a:t>
            </a:r>
            <a:r>
              <a:rPr lang="en-US" err="1"/>
              <a:t>veřejných</a:t>
            </a:r>
            <a:r>
              <a:rPr lang="en-US"/>
              <a:t> </a:t>
            </a:r>
            <a:r>
              <a:rPr lang="en-US" err="1"/>
              <a:t>WiFi</a:t>
            </a:r>
            <a:r>
              <a:rPr lang="en-US"/>
              <a:t> v </a:t>
            </a:r>
            <a:r>
              <a:rPr lang="en-US" err="1"/>
              <a:t>nákupních</a:t>
            </a:r>
            <a:r>
              <a:rPr lang="en-US"/>
              <a:t> </a:t>
            </a:r>
            <a:r>
              <a:rPr lang="en-US" err="1"/>
              <a:t>centrech</a:t>
            </a:r>
            <a:r>
              <a:rPr lang="en-US"/>
              <a:t> a </a:t>
            </a:r>
            <a:r>
              <a:rPr lang="en-US" err="1"/>
              <a:t>letištích</a:t>
            </a:r>
            <a:r>
              <a:rPr lang="en-US"/>
              <a:t>.</a:t>
            </a:r>
            <a:endParaRPr lang="cs-CZ"/>
          </a:p>
          <a:p>
            <a:pPr>
              <a:spcBef>
                <a:spcPts val="0"/>
              </a:spcBef>
              <a:spcAft>
                <a:spcPts val="0"/>
              </a:spcAft>
            </a:pPr>
            <a:r>
              <a:rPr lang="en-US" err="1">
                <a:latin typeface="Arial"/>
                <a:cs typeface="Arial"/>
              </a:rPr>
              <a:t>Zdůraznit</a:t>
            </a:r>
            <a:r>
              <a:rPr lang="en-US">
                <a:latin typeface="Arial"/>
                <a:cs typeface="Arial"/>
              </a:rPr>
              <a:t> </a:t>
            </a:r>
            <a:r>
              <a:rPr lang="en-US" err="1">
                <a:latin typeface="Arial"/>
                <a:cs typeface="Arial"/>
              </a:rPr>
              <a:t>vypínaní</a:t>
            </a:r>
            <a:r>
              <a:rPr lang="en-US">
                <a:latin typeface="Arial"/>
                <a:cs typeface="Arial"/>
              </a:rPr>
              <a:t> </a:t>
            </a:r>
            <a:r>
              <a:rPr lang="en-US" err="1">
                <a:latin typeface="Arial"/>
                <a:cs typeface="Arial"/>
              </a:rPr>
              <a:t>funkci</a:t>
            </a:r>
            <a:r>
              <a:rPr lang="en-US">
                <a:latin typeface="Arial"/>
                <a:cs typeface="Arial"/>
              </a:rPr>
              <a:t> </a:t>
            </a:r>
            <a:r>
              <a:rPr lang="en-US" err="1">
                <a:latin typeface="Arial"/>
                <a:cs typeface="Arial"/>
              </a:rPr>
              <a:t>automatického</a:t>
            </a:r>
            <a:r>
              <a:rPr lang="en-US">
                <a:latin typeface="Arial"/>
                <a:cs typeface="Arial"/>
              </a:rPr>
              <a:t> </a:t>
            </a:r>
            <a:r>
              <a:rPr lang="en-US" err="1">
                <a:latin typeface="Arial"/>
                <a:cs typeface="Arial"/>
              </a:rPr>
              <a:t>připojování</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dostupné</a:t>
            </a:r>
            <a:r>
              <a:rPr lang="en-US">
                <a:latin typeface="Arial"/>
                <a:cs typeface="Arial"/>
              </a:rPr>
              <a:t> </a:t>
            </a:r>
            <a:r>
              <a:rPr lang="en-US" err="1">
                <a:latin typeface="Arial"/>
                <a:cs typeface="Arial"/>
              </a:rPr>
              <a:t>WiFi</a:t>
            </a:r>
            <a:r>
              <a:rPr lang="en-US">
                <a:latin typeface="Arial"/>
                <a:cs typeface="Arial"/>
              </a:rPr>
              <a:t> bez </a:t>
            </a:r>
            <a:r>
              <a:rPr lang="en-US" err="1">
                <a:latin typeface="Arial"/>
                <a:cs typeface="Arial"/>
              </a:rPr>
              <a:t>hesla</a:t>
            </a:r>
            <a:r>
              <a:rPr lang="en-US">
                <a:latin typeface="Arial"/>
                <a:cs typeface="Arial"/>
              </a:rPr>
              <a:t> (</a:t>
            </a:r>
            <a:r>
              <a:rPr lang="en-US" err="1">
                <a:latin typeface="Arial"/>
                <a:cs typeface="Arial"/>
              </a:rPr>
              <a:t>automatické</a:t>
            </a:r>
            <a:r>
              <a:rPr lang="en-US">
                <a:latin typeface="Arial"/>
                <a:cs typeface="Arial"/>
              </a:rPr>
              <a:t> </a:t>
            </a:r>
            <a:r>
              <a:rPr lang="en-US" err="1">
                <a:latin typeface="Arial"/>
                <a:cs typeface="Arial"/>
              </a:rPr>
              <a:t>připojování</a:t>
            </a:r>
            <a:r>
              <a:rPr lang="en-US">
                <a:latin typeface="Arial"/>
                <a:cs typeface="Arial"/>
              </a:rPr>
              <a:t> je </a:t>
            </a:r>
            <a:r>
              <a:rPr lang="en-US" err="1">
                <a:latin typeface="Arial"/>
                <a:cs typeface="Arial"/>
              </a:rPr>
              <a:t>vhodné</a:t>
            </a:r>
            <a:r>
              <a:rPr lang="en-US">
                <a:latin typeface="Arial"/>
                <a:cs typeface="Arial"/>
              </a:rPr>
              <a:t> pro </a:t>
            </a:r>
            <a:r>
              <a:rPr lang="en-US" err="1">
                <a:latin typeface="Arial"/>
                <a:cs typeface="Arial"/>
              </a:rPr>
              <a:t>domácí</a:t>
            </a:r>
            <a:r>
              <a:rPr lang="en-US">
                <a:latin typeface="Arial"/>
                <a:cs typeface="Arial"/>
              </a:rPr>
              <a:t> </a:t>
            </a:r>
            <a:r>
              <a:rPr lang="en-US" err="1">
                <a:latin typeface="Arial"/>
                <a:cs typeface="Arial"/>
              </a:rPr>
              <a:t>či</a:t>
            </a:r>
            <a:r>
              <a:rPr lang="en-US">
                <a:latin typeface="Arial"/>
                <a:cs typeface="Arial"/>
              </a:rPr>
              <a:t> </a:t>
            </a:r>
            <a:r>
              <a:rPr lang="en-US" err="1">
                <a:latin typeface="Arial"/>
                <a:cs typeface="Arial"/>
              </a:rPr>
              <a:t>pracovní</a:t>
            </a:r>
            <a:r>
              <a:rPr lang="en-US">
                <a:latin typeface="Arial"/>
                <a:cs typeface="Arial"/>
              </a:rPr>
              <a:t> </a:t>
            </a:r>
            <a:r>
              <a:rPr lang="en-US" err="1">
                <a:latin typeface="Arial"/>
                <a:cs typeface="Arial"/>
              </a:rPr>
              <a:t>WiFi</a:t>
            </a:r>
            <a:r>
              <a:rPr lang="en-US">
                <a:latin typeface="Arial"/>
                <a:cs typeface="Arial"/>
              </a:rPr>
              <a:t> </a:t>
            </a:r>
            <a:r>
              <a:rPr lang="en-US" err="1">
                <a:latin typeface="Arial"/>
                <a:cs typeface="Arial"/>
              </a:rPr>
              <a:t>síť</a:t>
            </a:r>
            <a:r>
              <a:rPr lang="en-US">
                <a:latin typeface="Arial"/>
                <a:cs typeface="Arial"/>
              </a:rPr>
              <a:t>).</a:t>
            </a:r>
            <a:endParaRPr lang="cs-CZ">
              <a:latin typeface="Arial"/>
              <a:cs typeface="Arial"/>
            </a:endParaRPr>
          </a:p>
          <a:p>
            <a:pPr>
              <a:spcBef>
                <a:spcPts val="0"/>
              </a:spcBef>
              <a:spcAft>
                <a:spcPts val="0"/>
              </a:spcAft>
            </a:pPr>
            <a:endParaRPr lang="en-US">
              <a:latin typeface="Arial"/>
              <a:cs typeface="Arial"/>
            </a:endParaRPr>
          </a:p>
          <a:p>
            <a:pPr>
              <a:spcBef>
                <a:spcPts val="0"/>
              </a:spcBef>
              <a:spcAft>
                <a:spcPts val="0"/>
              </a:spcAft>
            </a:pPr>
            <a:endParaRPr lang="en-US">
              <a:latin typeface="Arial"/>
              <a:cs typeface="Arial"/>
            </a:endParaRPr>
          </a:p>
          <a:p>
            <a:endParaRPr lang="en-US">
              <a:latin typeface="Calibri"/>
              <a:cs typeface="Calibri"/>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34</a:t>
            </a:fld>
            <a:endParaRPr lang="cs-CZ" altLang="cs-CZ"/>
          </a:p>
        </p:txBody>
      </p:sp>
    </p:spTree>
    <p:extLst>
      <p:ext uri="{BB962C8B-B14F-4D97-AF65-F5344CB8AC3E}">
        <p14:creationId xmlns:p14="http://schemas.microsoft.com/office/powerpoint/2010/main" val="3885862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Arial"/>
                <a:cs typeface="Arial"/>
              </a:rPr>
              <a:t>Myšlenka: je to sice lepší než WiFi bez hesla, ale nikdy si nemůžeme být plně jisti úmysly toho, kdo ji spravuje.</a:t>
            </a: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35</a:t>
            </a:fld>
            <a:endParaRPr lang="cs-CZ" altLang="cs-CZ"/>
          </a:p>
        </p:txBody>
      </p:sp>
    </p:spTree>
    <p:extLst>
      <p:ext uri="{BB962C8B-B14F-4D97-AF65-F5344CB8AC3E}">
        <p14:creationId xmlns:p14="http://schemas.microsoft.com/office/powerpoint/2010/main" val="91313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err="1">
                <a:latin typeface="Calibri"/>
                <a:cs typeface="Calibri"/>
              </a:rPr>
              <a:t>Formální</a:t>
            </a:r>
            <a:r>
              <a:rPr lang="en-US">
                <a:latin typeface="Calibri"/>
                <a:cs typeface="Calibri"/>
              </a:rPr>
              <a:t> </a:t>
            </a:r>
            <a:r>
              <a:rPr lang="en-US" err="1">
                <a:latin typeface="Calibri"/>
                <a:cs typeface="Calibri"/>
              </a:rPr>
              <a:t>definice</a:t>
            </a:r>
            <a:r>
              <a:rPr lang="en-US">
                <a:latin typeface="Calibri"/>
                <a:cs typeface="Calibri"/>
              </a:rPr>
              <a:t> </a:t>
            </a:r>
            <a:r>
              <a:rPr lang="en-US" err="1">
                <a:latin typeface="Calibri"/>
                <a:cs typeface="Calibri"/>
              </a:rPr>
              <a:t>zní</a:t>
            </a:r>
            <a:r>
              <a:rPr lang="en-US">
                <a:latin typeface="Calibri"/>
                <a:cs typeface="Calibri"/>
              </a:rPr>
              <a:t> </a:t>
            </a:r>
            <a:r>
              <a:rPr lang="en-US" err="1">
                <a:latin typeface="Calibri"/>
                <a:cs typeface="Calibri"/>
              </a:rPr>
              <a:t>takto</a:t>
            </a:r>
            <a:r>
              <a:rPr lang="en-US">
                <a:latin typeface="Calibri"/>
                <a:cs typeface="Calibri"/>
              </a:rPr>
              <a:t>, ale o tom to v </a:t>
            </a:r>
            <a:r>
              <a:rPr lang="en-US" err="1">
                <a:latin typeface="Calibri"/>
                <a:cs typeface="Calibri"/>
              </a:rPr>
              <a:t>rámci</a:t>
            </a:r>
            <a:r>
              <a:rPr lang="en-US">
                <a:latin typeface="Calibri"/>
                <a:cs typeface="Calibri"/>
              </a:rPr>
              <a:t> </a:t>
            </a:r>
            <a:r>
              <a:rPr lang="en-US" err="1">
                <a:latin typeface="Calibri"/>
                <a:cs typeface="Calibri"/>
              </a:rPr>
              <a:t>těchto</a:t>
            </a:r>
            <a:r>
              <a:rPr lang="en-US">
                <a:latin typeface="Calibri"/>
                <a:cs typeface="Calibri"/>
              </a:rPr>
              <a:t> </a:t>
            </a:r>
            <a:r>
              <a:rPr lang="en-US" err="1">
                <a:latin typeface="Calibri"/>
                <a:cs typeface="Calibri"/>
              </a:rPr>
              <a:t>dvou</a:t>
            </a:r>
            <a:r>
              <a:rPr lang="en-US">
                <a:latin typeface="Calibri"/>
                <a:cs typeface="Calibri"/>
              </a:rPr>
              <a:t> </a:t>
            </a:r>
            <a:r>
              <a:rPr lang="en-US" err="1">
                <a:latin typeface="Calibri"/>
                <a:cs typeface="Calibri"/>
              </a:rPr>
              <a:t>lekcí</a:t>
            </a:r>
            <a:r>
              <a:rPr lang="en-US">
                <a:latin typeface="Calibri"/>
                <a:cs typeface="Calibri"/>
              </a:rPr>
              <a:t> </a:t>
            </a:r>
            <a:r>
              <a:rPr lang="en-US" err="1">
                <a:latin typeface="Calibri"/>
                <a:cs typeface="Calibri"/>
              </a:rPr>
              <a:t>nebude</a:t>
            </a:r>
            <a:endParaRPr lang="en-US">
              <a:latin typeface="Calibri"/>
              <a:cs typeface="Calibri"/>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7</a:t>
            </a:fld>
            <a:endParaRPr lang="cs-CZ" altLang="cs-CZ"/>
          </a:p>
        </p:txBody>
      </p:sp>
    </p:spTree>
    <p:extLst>
      <p:ext uri="{BB962C8B-B14F-4D97-AF65-F5344CB8AC3E}">
        <p14:creationId xmlns:p14="http://schemas.microsoft.com/office/powerpoint/2010/main" val="1993229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t>„virtuální privátní síť“ nám umožňuje připojit se do sítě univerzity z domova a využívat tak všech služeb a výhod naší instituce, jako bychom byli přímo na univerzitě. Internetový provoz je při využití technologie VPN šifrován, takže nikdo nemůže zachytit, pozměnit nebo dokonce monitorovat naši aktivitu. </a:t>
            </a:r>
            <a:endParaRPr lang="cs-CZ">
              <a:cs typeface="Arial" charset="0"/>
            </a:endParaRPr>
          </a:p>
          <a:p>
            <a:endParaRPr lang="en-US">
              <a:cs typeface="Arial"/>
            </a:endParaRPr>
          </a:p>
          <a:p>
            <a:r>
              <a:rPr lang="en-US">
                <a:latin typeface="Arial"/>
                <a:cs typeface="Arial"/>
              </a:rPr>
              <a:t>VPN můžete využít například pro přístup k placeným elektronickým odborným zdrojům z domova? Využijte ji ale i pro mnoho dalších činností. Návody ke zprovoznění VPN na naší univerzitě najdete na https://it.muni.cz/sluzby/vpn</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36</a:t>
            </a:fld>
            <a:endParaRPr lang="cs-CZ" altLang="cs-CZ"/>
          </a:p>
        </p:txBody>
      </p:sp>
    </p:spTree>
    <p:extLst>
      <p:ext uri="{BB962C8B-B14F-4D97-AF65-F5344CB8AC3E}">
        <p14:creationId xmlns:p14="http://schemas.microsoft.com/office/powerpoint/2010/main" val="615116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r>
              <a:rPr lang="en-US"/>
              <a:t>Eduroam na akademické půdě běžně využíváte, možná ale nevíte, co jej odlišuje od běžných WiFi sítí a jaké výhody přináší?</a:t>
            </a:r>
            <a:endParaRPr lang="cs-CZ"/>
          </a:p>
          <a:p>
            <a:r>
              <a:rPr lang="en-US">
                <a:latin typeface="Arial"/>
                <a:cs typeface="Arial"/>
              </a:rPr>
              <a:t>Eduroam je WiFi infrastruktura provozovaná mezinárodní výzkumnou a vzdělávací komunitou, což z ní činí rozsáhlou světovou síť s mnoha partnery – proto na Erasmu, služební cestě nebo zkrátka na výletě narazíte na Eduroam připojení k internetu, a to dokonce ne nutně v okolí tamější akademické půdy. Jako člen zapojené instituce (Masarykovy univerzity) se na mnoha místech připojíte přes UČO a sekundární heslo. Nezapomeňte ale, že do všech zařízení byste měli nainstalovat konfigurační nástroj Eduroam CAT, který zajišťuje bezpečné připojení. </a:t>
            </a:r>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37</a:t>
            </a:fld>
            <a:endParaRPr lang="cs-CZ" altLang="cs-CZ"/>
          </a:p>
        </p:txBody>
      </p:sp>
    </p:spTree>
    <p:extLst>
      <p:ext uri="{BB962C8B-B14F-4D97-AF65-F5344CB8AC3E}">
        <p14:creationId xmlns:p14="http://schemas.microsoft.com/office/powerpoint/2010/main" val="843870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Calibri"/>
                <a:cs typeface="Calibri"/>
              </a:rPr>
              <a:t>Tak základní věc jako je e-mail. Opravdu víte co je například e-mailová hlavička? Co představují všechny pole znázorněné na obrázku?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39</a:t>
            </a:fld>
            <a:endParaRPr lang="cs-CZ" altLang="cs-CZ"/>
          </a:p>
        </p:txBody>
      </p:sp>
    </p:spTree>
    <p:extLst>
      <p:ext uri="{BB962C8B-B14F-4D97-AF65-F5344CB8AC3E}">
        <p14:creationId xmlns:p14="http://schemas.microsoft.com/office/powerpoint/2010/main" val="3848586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spcBef>
                <a:spcPts val="0"/>
              </a:spcBef>
              <a:spcAft>
                <a:spcPts val="0"/>
              </a:spcAft>
            </a:pPr>
            <a:r>
              <a:rPr lang="en-US" err="1">
                <a:latin typeface="Arial"/>
                <a:cs typeface="Arial"/>
              </a:rPr>
              <a:t>Část</a:t>
            </a:r>
            <a:r>
              <a:rPr lang="en-US">
                <a:latin typeface="Arial"/>
                <a:cs typeface="Arial"/>
              </a:rPr>
              <a:t> </a:t>
            </a:r>
            <a:r>
              <a:rPr lang="en-US" err="1">
                <a:latin typeface="Arial"/>
                <a:cs typeface="Arial"/>
              </a:rPr>
              <a:t>informací</a:t>
            </a:r>
            <a:r>
              <a:rPr lang="en-US">
                <a:latin typeface="Arial"/>
                <a:cs typeface="Arial"/>
              </a:rPr>
              <a:t> po </a:t>
            </a:r>
            <a:r>
              <a:rPr lang="en-US" err="1">
                <a:latin typeface="Arial"/>
                <a:cs typeface="Arial"/>
              </a:rPr>
              <a:t>sobě</a:t>
            </a:r>
            <a:r>
              <a:rPr lang="en-US">
                <a:latin typeface="Arial"/>
                <a:cs typeface="Arial"/>
              </a:rPr>
              <a:t> </a:t>
            </a:r>
            <a:r>
              <a:rPr lang="en-US" err="1">
                <a:latin typeface="Arial"/>
                <a:cs typeface="Arial"/>
              </a:rPr>
              <a:t>zanecháváte</a:t>
            </a:r>
            <a:r>
              <a:rPr lang="en-US">
                <a:latin typeface="Arial"/>
                <a:cs typeface="Arial"/>
              </a:rPr>
              <a:t> </a:t>
            </a:r>
            <a:r>
              <a:rPr lang="en-US" err="1">
                <a:latin typeface="Arial"/>
                <a:cs typeface="Arial"/>
              </a:rPr>
              <a:t>takřka</a:t>
            </a:r>
            <a:r>
              <a:rPr lang="en-US">
                <a:latin typeface="Arial"/>
                <a:cs typeface="Arial"/>
              </a:rPr>
              <a:t> </a:t>
            </a:r>
            <a:r>
              <a:rPr lang="en-US" err="1">
                <a:latin typeface="Arial"/>
                <a:cs typeface="Arial"/>
              </a:rPr>
              <a:t>nevědomky</a:t>
            </a:r>
            <a:r>
              <a:rPr lang="en-US">
                <a:latin typeface="Arial"/>
                <a:cs typeface="Arial"/>
              </a:rPr>
              <a:t>: </a:t>
            </a:r>
            <a:r>
              <a:rPr lang="en-US" err="1">
                <a:latin typeface="Arial"/>
                <a:cs typeface="Arial"/>
              </a:rPr>
              <a:t>historii</a:t>
            </a:r>
            <a:r>
              <a:rPr lang="en-US">
                <a:latin typeface="Arial"/>
                <a:cs typeface="Arial"/>
              </a:rPr>
              <a:t> </a:t>
            </a:r>
            <a:r>
              <a:rPr lang="en-US" err="1">
                <a:latin typeface="Arial"/>
                <a:cs typeface="Arial"/>
              </a:rPr>
              <a:t>prohlížení</a:t>
            </a:r>
            <a:r>
              <a:rPr lang="en-US">
                <a:latin typeface="Arial"/>
                <a:cs typeface="Arial"/>
              </a:rPr>
              <a:t>, cookies – </a:t>
            </a:r>
            <a:r>
              <a:rPr lang="en-US" err="1">
                <a:latin typeface="Arial"/>
                <a:cs typeface="Arial"/>
              </a:rPr>
              <a:t>avšak</a:t>
            </a:r>
            <a:r>
              <a:rPr lang="en-US">
                <a:latin typeface="Arial"/>
                <a:cs typeface="Arial"/>
              </a:rPr>
              <a:t> </a:t>
            </a:r>
            <a:r>
              <a:rPr lang="en-US" err="1">
                <a:latin typeface="Arial"/>
                <a:cs typeface="Arial"/>
              </a:rPr>
              <a:t>jejich</a:t>
            </a:r>
            <a:r>
              <a:rPr lang="en-US">
                <a:latin typeface="Arial"/>
                <a:cs typeface="Arial"/>
              </a:rPr>
              <a:t> </a:t>
            </a:r>
            <a:r>
              <a:rPr lang="en-US" err="1">
                <a:latin typeface="Arial"/>
                <a:cs typeface="Arial"/>
              </a:rPr>
              <a:t>množství</a:t>
            </a:r>
            <a:r>
              <a:rPr lang="en-US">
                <a:latin typeface="Arial"/>
                <a:cs typeface="Arial"/>
              </a:rPr>
              <a:t> </a:t>
            </a:r>
            <a:r>
              <a:rPr lang="en-US" err="1">
                <a:latin typeface="Arial"/>
                <a:cs typeface="Arial"/>
              </a:rPr>
              <a:t>můžete</a:t>
            </a:r>
            <a:r>
              <a:rPr lang="en-US">
                <a:latin typeface="Arial"/>
                <a:cs typeface="Arial"/>
              </a:rPr>
              <a:t> </a:t>
            </a:r>
            <a:r>
              <a:rPr lang="en-US" err="1">
                <a:latin typeface="Arial"/>
                <a:cs typeface="Arial"/>
              </a:rPr>
              <a:t>zredukovat</a:t>
            </a:r>
            <a:r>
              <a:rPr lang="en-US">
                <a:latin typeface="Arial"/>
                <a:cs typeface="Arial"/>
              </a:rPr>
              <a:t> </a:t>
            </a:r>
            <a:r>
              <a:rPr lang="en-US" err="1">
                <a:latin typeface="Arial"/>
                <a:cs typeface="Arial"/>
              </a:rPr>
              <a:t>třeba</a:t>
            </a:r>
            <a:r>
              <a:rPr lang="en-US">
                <a:latin typeface="Arial"/>
                <a:cs typeface="Arial"/>
              </a:rPr>
              <a:t> </a:t>
            </a:r>
            <a:r>
              <a:rPr lang="en-US" err="1">
                <a:latin typeface="Arial"/>
                <a:cs typeface="Arial"/>
              </a:rPr>
              <a:t>nastavením</a:t>
            </a:r>
            <a:r>
              <a:rPr lang="en-US">
                <a:latin typeface="Arial"/>
                <a:cs typeface="Arial"/>
              </a:rPr>
              <a:t> (cookies) </a:t>
            </a:r>
            <a:r>
              <a:rPr lang="en-US" err="1">
                <a:latin typeface="Arial"/>
                <a:cs typeface="Arial"/>
              </a:rPr>
              <a:t>nebo</a:t>
            </a:r>
            <a:r>
              <a:rPr lang="en-US">
                <a:latin typeface="Arial"/>
                <a:cs typeface="Arial"/>
              </a:rPr>
              <a:t> </a:t>
            </a:r>
            <a:r>
              <a:rPr lang="en-US" err="1">
                <a:latin typeface="Arial"/>
                <a:cs typeface="Arial"/>
              </a:rPr>
              <a:t>využitím</a:t>
            </a:r>
            <a:r>
              <a:rPr lang="en-US">
                <a:latin typeface="Arial"/>
                <a:cs typeface="Arial"/>
              </a:rPr>
              <a:t> </a:t>
            </a:r>
            <a:r>
              <a:rPr lang="en-US" err="1">
                <a:latin typeface="Arial"/>
                <a:cs typeface="Arial"/>
              </a:rPr>
              <a:t>anonymního</a:t>
            </a:r>
            <a:r>
              <a:rPr lang="en-US">
                <a:latin typeface="Arial"/>
                <a:cs typeface="Arial"/>
              </a:rPr>
              <a:t> </a:t>
            </a:r>
            <a:r>
              <a:rPr lang="en-US" err="1">
                <a:latin typeface="Arial"/>
                <a:cs typeface="Arial"/>
              </a:rPr>
              <a:t>prohlížeče</a:t>
            </a:r>
            <a:r>
              <a:rPr lang="en-US">
                <a:latin typeface="Arial"/>
                <a:cs typeface="Arial"/>
              </a:rPr>
              <a:t>.</a:t>
            </a:r>
          </a:p>
          <a:p>
            <a:pPr>
              <a:spcBef>
                <a:spcPts val="0"/>
              </a:spcBef>
              <a:spcAft>
                <a:spcPts val="0"/>
              </a:spcAft>
            </a:pPr>
            <a:endParaRPr lang="en-US">
              <a:cs typeface="Arial"/>
            </a:endParaRPr>
          </a:p>
          <a:p>
            <a:pPr>
              <a:spcBef>
                <a:spcPts val="0"/>
              </a:spcBef>
              <a:spcAft>
                <a:spcPts val="0"/>
              </a:spcAft>
            </a:pPr>
            <a:r>
              <a:rPr lang="en-US" err="1">
                <a:latin typeface="Arial"/>
                <a:cs typeface="Arial"/>
              </a:rPr>
              <a:t>Vědomé</a:t>
            </a:r>
            <a:r>
              <a:rPr lang="en-US">
                <a:latin typeface="Arial"/>
                <a:cs typeface="Arial"/>
              </a:rPr>
              <a:t> </a:t>
            </a:r>
            <a:r>
              <a:rPr lang="en-US" err="1">
                <a:latin typeface="Arial"/>
                <a:cs typeface="Arial"/>
              </a:rPr>
              <a:t>sdílení</a:t>
            </a:r>
            <a:r>
              <a:rPr lang="en-US">
                <a:latin typeface="Arial"/>
                <a:cs typeface="Arial"/>
              </a:rPr>
              <a:t> </a:t>
            </a:r>
            <a:r>
              <a:rPr lang="en-US" err="1">
                <a:latin typeface="Arial"/>
                <a:cs typeface="Arial"/>
              </a:rPr>
              <a:t>informací</a:t>
            </a:r>
            <a:r>
              <a:rPr lang="en-US">
                <a:latin typeface="Arial"/>
                <a:cs typeface="Arial"/>
              </a:rPr>
              <a:t> (</a:t>
            </a:r>
            <a:r>
              <a:rPr lang="en-US" err="1">
                <a:latin typeface="Arial"/>
                <a:cs typeface="Arial"/>
              </a:rPr>
              <a:t>typicky</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sociálních</a:t>
            </a:r>
            <a:r>
              <a:rPr lang="en-US">
                <a:latin typeface="Arial"/>
                <a:cs typeface="Arial"/>
              </a:rPr>
              <a:t> </a:t>
            </a:r>
            <a:r>
              <a:rPr lang="en-US" err="1">
                <a:latin typeface="Arial"/>
                <a:cs typeface="Arial"/>
              </a:rPr>
              <a:t>sítích</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pečlivě</a:t>
            </a:r>
            <a:r>
              <a:rPr lang="en-US">
                <a:latin typeface="Arial"/>
                <a:cs typeface="Arial"/>
              </a:rPr>
              <a:t> </a:t>
            </a:r>
            <a:r>
              <a:rPr lang="en-US" err="1">
                <a:latin typeface="Arial"/>
                <a:cs typeface="Arial"/>
              </a:rPr>
              <a:t>hlídejte</a:t>
            </a:r>
            <a:r>
              <a:rPr lang="en-US">
                <a:latin typeface="Arial"/>
                <a:cs typeface="Arial"/>
              </a:rPr>
              <a:t>: </a:t>
            </a:r>
            <a:r>
              <a:rPr lang="en-US" err="1">
                <a:latin typeface="Arial"/>
                <a:cs typeface="Arial"/>
              </a:rPr>
              <a:t>nastavte</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soukromý</a:t>
            </a:r>
            <a:r>
              <a:rPr lang="en-US">
                <a:latin typeface="Arial"/>
                <a:cs typeface="Arial"/>
              </a:rPr>
              <a:t> </a:t>
            </a:r>
            <a:r>
              <a:rPr lang="en-US" err="1">
                <a:latin typeface="Arial"/>
                <a:cs typeface="Arial"/>
              </a:rPr>
              <a:t>profil</a:t>
            </a:r>
            <a:r>
              <a:rPr lang="en-US">
                <a:latin typeface="Arial"/>
                <a:cs typeface="Arial"/>
              </a:rPr>
              <a:t>, </a:t>
            </a:r>
            <a:r>
              <a:rPr lang="en-US" err="1">
                <a:latin typeface="Arial"/>
                <a:cs typeface="Arial"/>
              </a:rPr>
              <a:t>komunikujte</a:t>
            </a:r>
            <a:r>
              <a:rPr lang="en-US">
                <a:latin typeface="Arial"/>
                <a:cs typeface="Arial"/>
              </a:rPr>
              <a:t> (</a:t>
            </a:r>
            <a:r>
              <a:rPr lang="en-US" err="1">
                <a:latin typeface="Arial"/>
                <a:cs typeface="Arial"/>
              </a:rPr>
              <a:t>sdílejte</a:t>
            </a:r>
            <a:r>
              <a:rPr lang="en-US">
                <a:latin typeface="Arial"/>
                <a:cs typeface="Arial"/>
              </a:rPr>
              <a:t>) s </a:t>
            </a:r>
            <a:r>
              <a:rPr lang="en-US" err="1">
                <a:latin typeface="Arial"/>
                <a:cs typeface="Arial"/>
              </a:rPr>
              <a:t>lidmi</a:t>
            </a:r>
            <a:r>
              <a:rPr lang="en-US">
                <a:latin typeface="Arial"/>
                <a:cs typeface="Arial"/>
              </a:rPr>
              <a:t>, </a:t>
            </a:r>
            <a:r>
              <a:rPr lang="en-US" err="1">
                <a:latin typeface="Arial"/>
                <a:cs typeface="Arial"/>
              </a:rPr>
              <a:t>které</a:t>
            </a:r>
            <a:r>
              <a:rPr lang="en-US">
                <a:latin typeface="Arial"/>
                <a:cs typeface="Arial"/>
              </a:rPr>
              <a:t> </a:t>
            </a:r>
            <a:r>
              <a:rPr lang="en-US" err="1">
                <a:latin typeface="Arial"/>
                <a:cs typeface="Arial"/>
              </a:rPr>
              <a:t>znáte</a:t>
            </a:r>
            <a:r>
              <a:rPr lang="en-US">
                <a:latin typeface="Arial"/>
                <a:cs typeface="Arial"/>
              </a:rPr>
              <a:t>, </a:t>
            </a:r>
            <a:r>
              <a:rPr lang="en-US" err="1">
                <a:latin typeface="Arial"/>
                <a:cs typeface="Arial"/>
              </a:rPr>
              <a:t>zvažte</a:t>
            </a:r>
            <a:r>
              <a:rPr lang="en-US">
                <a:latin typeface="Arial"/>
                <a:cs typeface="Arial"/>
              </a:rPr>
              <a:t>, co </a:t>
            </a:r>
            <a:r>
              <a:rPr lang="en-US" err="1">
                <a:latin typeface="Arial"/>
                <a:cs typeface="Arial"/>
              </a:rPr>
              <a:t>opravdu</a:t>
            </a:r>
            <a:r>
              <a:rPr lang="en-US">
                <a:latin typeface="Arial"/>
                <a:cs typeface="Arial"/>
              </a:rPr>
              <a:t> </a:t>
            </a:r>
            <a:r>
              <a:rPr lang="en-US" err="1">
                <a:latin typeface="Arial"/>
                <a:cs typeface="Arial"/>
              </a:rPr>
              <a:t>potřebujete</a:t>
            </a:r>
            <a:r>
              <a:rPr lang="en-US">
                <a:latin typeface="Arial"/>
                <a:cs typeface="Arial"/>
              </a:rPr>
              <a:t> </a:t>
            </a:r>
            <a:r>
              <a:rPr lang="en-US" err="1">
                <a:latin typeface="Arial"/>
                <a:cs typeface="Arial"/>
              </a:rPr>
              <a:t>sdílet</a:t>
            </a:r>
            <a:r>
              <a:rPr lang="en-US">
                <a:latin typeface="Arial"/>
                <a:cs typeface="Arial"/>
              </a:rPr>
              <a:t> s </a:t>
            </a:r>
            <a:r>
              <a:rPr lang="en-US" err="1">
                <a:latin typeface="Arial"/>
                <a:cs typeface="Arial"/>
              </a:rPr>
              <a:t>celým</a:t>
            </a:r>
            <a:r>
              <a:rPr lang="en-US">
                <a:latin typeface="Arial"/>
                <a:cs typeface="Arial"/>
              </a:rPr>
              <a:t> </a:t>
            </a:r>
            <a:r>
              <a:rPr lang="en-US" err="1">
                <a:latin typeface="Arial"/>
                <a:cs typeface="Arial"/>
              </a:rPr>
              <a:t>kybersvětem</a:t>
            </a:r>
            <a:r>
              <a:rPr lang="en-US">
                <a:latin typeface="Arial"/>
                <a:cs typeface="Arial"/>
              </a:rPr>
              <a:t>.</a:t>
            </a:r>
            <a:endParaRPr lang="sk-SK">
              <a:latin typeface="Arial"/>
              <a:cs typeface="Arial"/>
            </a:endParaRPr>
          </a:p>
          <a:p>
            <a:endParaRPr lang="en-US">
              <a:latin typeface="Calibri"/>
              <a:cs typeface="Calibri"/>
            </a:endParaRPr>
          </a:p>
        </p:txBody>
      </p:sp>
      <p:sp>
        <p:nvSpPr>
          <p:cNvPr id="4" name="Zástupný objekt pre číslo snímky 3"/>
          <p:cNvSpPr>
            <a:spLocks noGrp="1"/>
          </p:cNvSpPr>
          <p:nvPr>
            <p:ph type="sldNum" sz="quarter" idx="5"/>
          </p:nvPr>
        </p:nvSpPr>
        <p:spPr/>
        <p:txBody>
          <a:bodyPr/>
          <a:lstStyle/>
          <a:p>
            <a:fld id="{061A6D36-8CFB-40FE-8D60-D2050488125D}" type="slidenum">
              <a:rPr lang="cs-CZ" altLang="cs-CZ"/>
              <a:pPr/>
              <a:t>44</a:t>
            </a:fld>
            <a:endParaRPr lang="cs-CZ" altLang="cs-CZ"/>
          </a:p>
        </p:txBody>
      </p:sp>
    </p:spTree>
    <p:extLst>
      <p:ext uri="{BB962C8B-B14F-4D97-AF65-F5344CB8AC3E}">
        <p14:creationId xmlns:p14="http://schemas.microsoft.com/office/powerpoint/2010/main" val="3307508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spcBef>
                <a:spcPts val="0"/>
              </a:spcBef>
              <a:spcAft>
                <a:spcPts val="0"/>
              </a:spcAft>
            </a:pPr>
            <a:r>
              <a:rPr lang="en-US" err="1">
                <a:latin typeface="Arial"/>
                <a:cs typeface="Arial"/>
              </a:rPr>
              <a:t>Část</a:t>
            </a:r>
            <a:r>
              <a:rPr lang="en-US">
                <a:latin typeface="Arial"/>
                <a:cs typeface="Arial"/>
              </a:rPr>
              <a:t> </a:t>
            </a:r>
            <a:r>
              <a:rPr lang="en-US" err="1">
                <a:latin typeface="Arial"/>
                <a:cs typeface="Arial"/>
              </a:rPr>
              <a:t>informací</a:t>
            </a:r>
            <a:r>
              <a:rPr lang="en-US">
                <a:latin typeface="Arial"/>
                <a:cs typeface="Arial"/>
              </a:rPr>
              <a:t> po </a:t>
            </a:r>
            <a:r>
              <a:rPr lang="en-US" err="1">
                <a:latin typeface="Arial"/>
                <a:cs typeface="Arial"/>
              </a:rPr>
              <a:t>sobě</a:t>
            </a:r>
            <a:r>
              <a:rPr lang="en-US">
                <a:latin typeface="Arial"/>
                <a:cs typeface="Arial"/>
              </a:rPr>
              <a:t> </a:t>
            </a:r>
            <a:r>
              <a:rPr lang="en-US" err="1">
                <a:latin typeface="Arial"/>
                <a:cs typeface="Arial"/>
              </a:rPr>
              <a:t>zanecháváte</a:t>
            </a:r>
            <a:r>
              <a:rPr lang="en-US">
                <a:latin typeface="Arial"/>
                <a:cs typeface="Arial"/>
              </a:rPr>
              <a:t> </a:t>
            </a:r>
            <a:r>
              <a:rPr lang="en-US" err="1">
                <a:latin typeface="Arial"/>
                <a:cs typeface="Arial"/>
              </a:rPr>
              <a:t>takřka</a:t>
            </a:r>
            <a:r>
              <a:rPr lang="en-US">
                <a:latin typeface="Arial"/>
                <a:cs typeface="Arial"/>
              </a:rPr>
              <a:t> </a:t>
            </a:r>
            <a:r>
              <a:rPr lang="en-US" err="1">
                <a:latin typeface="Arial"/>
                <a:cs typeface="Arial"/>
              </a:rPr>
              <a:t>nevědomky</a:t>
            </a:r>
            <a:r>
              <a:rPr lang="en-US">
                <a:latin typeface="Arial"/>
                <a:cs typeface="Arial"/>
              </a:rPr>
              <a:t>: </a:t>
            </a:r>
            <a:r>
              <a:rPr lang="en-US" err="1">
                <a:latin typeface="Arial"/>
                <a:cs typeface="Arial"/>
              </a:rPr>
              <a:t>historii</a:t>
            </a:r>
            <a:r>
              <a:rPr lang="en-US">
                <a:latin typeface="Arial"/>
                <a:cs typeface="Arial"/>
              </a:rPr>
              <a:t> </a:t>
            </a:r>
            <a:r>
              <a:rPr lang="en-US" err="1">
                <a:latin typeface="Arial"/>
                <a:cs typeface="Arial"/>
              </a:rPr>
              <a:t>prohlížení</a:t>
            </a:r>
            <a:r>
              <a:rPr lang="en-US">
                <a:latin typeface="Arial"/>
                <a:cs typeface="Arial"/>
              </a:rPr>
              <a:t>, cookies – </a:t>
            </a:r>
            <a:r>
              <a:rPr lang="en-US" err="1">
                <a:latin typeface="Arial"/>
                <a:cs typeface="Arial"/>
              </a:rPr>
              <a:t>avšak</a:t>
            </a:r>
            <a:r>
              <a:rPr lang="en-US">
                <a:latin typeface="Arial"/>
                <a:cs typeface="Arial"/>
              </a:rPr>
              <a:t> </a:t>
            </a:r>
            <a:r>
              <a:rPr lang="en-US" err="1">
                <a:latin typeface="Arial"/>
                <a:cs typeface="Arial"/>
              </a:rPr>
              <a:t>jejich</a:t>
            </a:r>
            <a:r>
              <a:rPr lang="en-US">
                <a:latin typeface="Arial"/>
                <a:cs typeface="Arial"/>
              </a:rPr>
              <a:t> </a:t>
            </a:r>
            <a:r>
              <a:rPr lang="en-US" err="1">
                <a:latin typeface="Arial"/>
                <a:cs typeface="Arial"/>
              </a:rPr>
              <a:t>množství</a:t>
            </a:r>
            <a:r>
              <a:rPr lang="en-US">
                <a:latin typeface="Arial"/>
                <a:cs typeface="Arial"/>
              </a:rPr>
              <a:t> </a:t>
            </a:r>
            <a:r>
              <a:rPr lang="en-US" err="1">
                <a:latin typeface="Arial"/>
                <a:cs typeface="Arial"/>
              </a:rPr>
              <a:t>můžete</a:t>
            </a:r>
            <a:r>
              <a:rPr lang="en-US">
                <a:latin typeface="Arial"/>
                <a:cs typeface="Arial"/>
              </a:rPr>
              <a:t> </a:t>
            </a:r>
            <a:r>
              <a:rPr lang="en-US" err="1">
                <a:latin typeface="Arial"/>
                <a:cs typeface="Arial"/>
              </a:rPr>
              <a:t>zredukovat</a:t>
            </a:r>
            <a:r>
              <a:rPr lang="en-US">
                <a:latin typeface="Arial"/>
                <a:cs typeface="Arial"/>
              </a:rPr>
              <a:t> </a:t>
            </a:r>
            <a:r>
              <a:rPr lang="en-US" err="1">
                <a:latin typeface="Arial"/>
                <a:cs typeface="Arial"/>
              </a:rPr>
              <a:t>třeba</a:t>
            </a:r>
            <a:r>
              <a:rPr lang="en-US">
                <a:latin typeface="Arial"/>
                <a:cs typeface="Arial"/>
              </a:rPr>
              <a:t> </a:t>
            </a:r>
            <a:r>
              <a:rPr lang="en-US" err="1">
                <a:latin typeface="Arial"/>
                <a:cs typeface="Arial"/>
              </a:rPr>
              <a:t>nastavením</a:t>
            </a:r>
            <a:r>
              <a:rPr lang="en-US">
                <a:latin typeface="Arial"/>
                <a:cs typeface="Arial"/>
              </a:rPr>
              <a:t> (cookies) </a:t>
            </a:r>
            <a:r>
              <a:rPr lang="en-US" err="1">
                <a:latin typeface="Arial"/>
                <a:cs typeface="Arial"/>
              </a:rPr>
              <a:t>nebo</a:t>
            </a:r>
            <a:r>
              <a:rPr lang="en-US">
                <a:latin typeface="Arial"/>
                <a:cs typeface="Arial"/>
              </a:rPr>
              <a:t> </a:t>
            </a:r>
            <a:r>
              <a:rPr lang="en-US" err="1">
                <a:latin typeface="Arial"/>
                <a:cs typeface="Arial"/>
              </a:rPr>
              <a:t>využitím</a:t>
            </a:r>
            <a:r>
              <a:rPr lang="en-US">
                <a:latin typeface="Arial"/>
                <a:cs typeface="Arial"/>
              </a:rPr>
              <a:t> </a:t>
            </a:r>
            <a:r>
              <a:rPr lang="en-US" err="1">
                <a:latin typeface="Arial"/>
                <a:cs typeface="Arial"/>
              </a:rPr>
              <a:t>anonymního</a:t>
            </a:r>
            <a:r>
              <a:rPr lang="en-US">
                <a:latin typeface="Arial"/>
                <a:cs typeface="Arial"/>
              </a:rPr>
              <a:t> </a:t>
            </a:r>
            <a:r>
              <a:rPr lang="en-US" err="1">
                <a:latin typeface="Arial"/>
                <a:cs typeface="Arial"/>
              </a:rPr>
              <a:t>prohlížeče</a:t>
            </a:r>
            <a:r>
              <a:rPr lang="en-US">
                <a:latin typeface="Arial"/>
                <a:cs typeface="Arial"/>
              </a:rPr>
              <a:t>.</a:t>
            </a:r>
            <a:endParaRPr lang="en-US">
              <a:cs typeface="Arial"/>
            </a:endParaRPr>
          </a:p>
          <a:p>
            <a:pPr>
              <a:spcBef>
                <a:spcPts val="0"/>
              </a:spcBef>
              <a:spcAft>
                <a:spcPts val="0"/>
              </a:spcAft>
            </a:pPr>
            <a:r>
              <a:rPr lang="en-US" err="1">
                <a:latin typeface="Arial"/>
                <a:cs typeface="Arial"/>
              </a:rPr>
              <a:t>Vědomé</a:t>
            </a:r>
            <a:r>
              <a:rPr lang="en-US">
                <a:latin typeface="Arial"/>
                <a:cs typeface="Arial"/>
              </a:rPr>
              <a:t> </a:t>
            </a:r>
            <a:r>
              <a:rPr lang="en-US" err="1">
                <a:latin typeface="Arial"/>
                <a:cs typeface="Arial"/>
              </a:rPr>
              <a:t>sdílení</a:t>
            </a:r>
            <a:r>
              <a:rPr lang="en-US">
                <a:latin typeface="Arial"/>
                <a:cs typeface="Arial"/>
              </a:rPr>
              <a:t> </a:t>
            </a:r>
            <a:r>
              <a:rPr lang="en-US" err="1">
                <a:latin typeface="Arial"/>
                <a:cs typeface="Arial"/>
              </a:rPr>
              <a:t>informací</a:t>
            </a:r>
            <a:r>
              <a:rPr lang="en-US">
                <a:latin typeface="Arial"/>
                <a:cs typeface="Arial"/>
              </a:rPr>
              <a:t> (</a:t>
            </a:r>
            <a:r>
              <a:rPr lang="en-US" err="1">
                <a:latin typeface="Arial"/>
                <a:cs typeface="Arial"/>
              </a:rPr>
              <a:t>typicky</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sociálních</a:t>
            </a:r>
            <a:r>
              <a:rPr lang="en-US">
                <a:latin typeface="Arial"/>
                <a:cs typeface="Arial"/>
              </a:rPr>
              <a:t> </a:t>
            </a:r>
            <a:r>
              <a:rPr lang="en-US" err="1">
                <a:latin typeface="Arial"/>
                <a:cs typeface="Arial"/>
              </a:rPr>
              <a:t>sítích</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pečlivě</a:t>
            </a:r>
            <a:r>
              <a:rPr lang="en-US">
                <a:latin typeface="Arial"/>
                <a:cs typeface="Arial"/>
              </a:rPr>
              <a:t> </a:t>
            </a:r>
            <a:r>
              <a:rPr lang="en-US" err="1">
                <a:latin typeface="Arial"/>
                <a:cs typeface="Arial"/>
              </a:rPr>
              <a:t>hlídejte</a:t>
            </a:r>
            <a:r>
              <a:rPr lang="en-US">
                <a:latin typeface="Arial"/>
                <a:cs typeface="Arial"/>
              </a:rPr>
              <a:t>: </a:t>
            </a:r>
            <a:r>
              <a:rPr lang="en-US" err="1">
                <a:latin typeface="Arial"/>
                <a:cs typeface="Arial"/>
              </a:rPr>
              <a:t>nastavte</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soukromý</a:t>
            </a:r>
            <a:r>
              <a:rPr lang="en-US">
                <a:latin typeface="Arial"/>
                <a:cs typeface="Arial"/>
              </a:rPr>
              <a:t> </a:t>
            </a:r>
            <a:r>
              <a:rPr lang="en-US" err="1">
                <a:latin typeface="Arial"/>
                <a:cs typeface="Arial"/>
              </a:rPr>
              <a:t>profil</a:t>
            </a:r>
            <a:r>
              <a:rPr lang="en-US">
                <a:latin typeface="Arial"/>
                <a:cs typeface="Arial"/>
              </a:rPr>
              <a:t>, </a:t>
            </a:r>
            <a:r>
              <a:rPr lang="en-US" err="1">
                <a:latin typeface="Arial"/>
                <a:cs typeface="Arial"/>
              </a:rPr>
              <a:t>komunikujte</a:t>
            </a:r>
            <a:r>
              <a:rPr lang="en-US">
                <a:latin typeface="Arial"/>
                <a:cs typeface="Arial"/>
              </a:rPr>
              <a:t> (</a:t>
            </a:r>
            <a:r>
              <a:rPr lang="en-US" err="1">
                <a:latin typeface="Arial"/>
                <a:cs typeface="Arial"/>
              </a:rPr>
              <a:t>sdílejte</a:t>
            </a:r>
            <a:r>
              <a:rPr lang="en-US">
                <a:latin typeface="Arial"/>
                <a:cs typeface="Arial"/>
              </a:rPr>
              <a:t>) s </a:t>
            </a:r>
            <a:r>
              <a:rPr lang="en-US" err="1">
                <a:latin typeface="Arial"/>
                <a:cs typeface="Arial"/>
              </a:rPr>
              <a:t>lidmi</a:t>
            </a:r>
            <a:r>
              <a:rPr lang="en-US">
                <a:latin typeface="Arial"/>
                <a:cs typeface="Arial"/>
              </a:rPr>
              <a:t>, </a:t>
            </a:r>
            <a:r>
              <a:rPr lang="en-US" err="1">
                <a:latin typeface="Arial"/>
                <a:cs typeface="Arial"/>
              </a:rPr>
              <a:t>které</a:t>
            </a:r>
            <a:r>
              <a:rPr lang="en-US">
                <a:latin typeface="Arial"/>
                <a:cs typeface="Arial"/>
              </a:rPr>
              <a:t> </a:t>
            </a:r>
            <a:r>
              <a:rPr lang="en-US" err="1">
                <a:latin typeface="Arial"/>
                <a:cs typeface="Arial"/>
              </a:rPr>
              <a:t>znáte</a:t>
            </a:r>
            <a:r>
              <a:rPr lang="en-US">
                <a:latin typeface="Arial"/>
                <a:cs typeface="Arial"/>
              </a:rPr>
              <a:t>, </a:t>
            </a:r>
            <a:r>
              <a:rPr lang="en-US" err="1">
                <a:latin typeface="Arial"/>
                <a:cs typeface="Arial"/>
              </a:rPr>
              <a:t>zvažte</a:t>
            </a:r>
            <a:r>
              <a:rPr lang="en-US">
                <a:latin typeface="Arial"/>
                <a:cs typeface="Arial"/>
              </a:rPr>
              <a:t>, co </a:t>
            </a:r>
            <a:r>
              <a:rPr lang="en-US" err="1">
                <a:latin typeface="Arial"/>
                <a:cs typeface="Arial"/>
              </a:rPr>
              <a:t>opravdu</a:t>
            </a:r>
            <a:r>
              <a:rPr lang="en-US">
                <a:latin typeface="Arial"/>
                <a:cs typeface="Arial"/>
              </a:rPr>
              <a:t> </a:t>
            </a:r>
            <a:r>
              <a:rPr lang="en-US" err="1">
                <a:latin typeface="Arial"/>
                <a:cs typeface="Arial"/>
              </a:rPr>
              <a:t>potřebujete</a:t>
            </a:r>
            <a:r>
              <a:rPr lang="en-US">
                <a:latin typeface="Arial"/>
                <a:cs typeface="Arial"/>
              </a:rPr>
              <a:t> </a:t>
            </a:r>
            <a:r>
              <a:rPr lang="en-US" err="1">
                <a:latin typeface="Arial"/>
                <a:cs typeface="Arial"/>
              </a:rPr>
              <a:t>sdílet</a:t>
            </a:r>
            <a:r>
              <a:rPr lang="en-US">
                <a:latin typeface="Arial"/>
                <a:cs typeface="Arial"/>
              </a:rPr>
              <a:t> s </a:t>
            </a:r>
            <a:r>
              <a:rPr lang="en-US" err="1">
                <a:latin typeface="Arial"/>
                <a:cs typeface="Arial"/>
              </a:rPr>
              <a:t>celým</a:t>
            </a:r>
            <a:r>
              <a:rPr lang="en-US">
                <a:latin typeface="Arial"/>
                <a:cs typeface="Arial"/>
              </a:rPr>
              <a:t> </a:t>
            </a:r>
            <a:r>
              <a:rPr lang="en-US" err="1">
                <a:latin typeface="Arial"/>
                <a:cs typeface="Arial"/>
              </a:rPr>
              <a:t>kybersvětem</a:t>
            </a:r>
            <a:r>
              <a:rPr lang="en-US">
                <a:latin typeface="Arial"/>
                <a:cs typeface="Arial"/>
              </a:rPr>
              <a:t>.</a:t>
            </a:r>
            <a:endParaRPr lang="sk-SK">
              <a:latin typeface="Arial"/>
              <a:cs typeface="Arial"/>
            </a:endParaRPr>
          </a:p>
          <a:p>
            <a:endParaRPr lang="en-US">
              <a:latin typeface="Calibri"/>
              <a:cs typeface="Calibri"/>
            </a:endParaRPr>
          </a:p>
        </p:txBody>
      </p:sp>
      <p:sp>
        <p:nvSpPr>
          <p:cNvPr id="4" name="Zástupný objekt pre číslo snímky 3"/>
          <p:cNvSpPr>
            <a:spLocks noGrp="1"/>
          </p:cNvSpPr>
          <p:nvPr>
            <p:ph type="sldNum" sz="quarter" idx="5"/>
          </p:nvPr>
        </p:nvSpPr>
        <p:spPr/>
        <p:txBody>
          <a:bodyPr/>
          <a:lstStyle/>
          <a:p>
            <a:fld id="{061A6D36-8CFB-40FE-8D60-D2050488125D}" type="slidenum">
              <a:rPr lang="cs-CZ" altLang="cs-CZ"/>
              <a:pPr/>
              <a:t>45</a:t>
            </a:fld>
            <a:endParaRPr lang="cs-CZ" altLang="cs-CZ"/>
          </a:p>
        </p:txBody>
      </p:sp>
    </p:spTree>
    <p:extLst>
      <p:ext uri="{BB962C8B-B14F-4D97-AF65-F5344CB8AC3E}">
        <p14:creationId xmlns:p14="http://schemas.microsoft.com/office/powerpoint/2010/main" val="1675320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spcBef>
                <a:spcPts val="0"/>
              </a:spcBef>
              <a:spcAft>
                <a:spcPts val="0"/>
              </a:spcAft>
            </a:pPr>
            <a:r>
              <a:rPr lang="en-US" err="1">
                <a:latin typeface="Arial"/>
                <a:cs typeface="Arial"/>
              </a:rPr>
              <a:t>Část</a:t>
            </a:r>
            <a:r>
              <a:rPr lang="en-US">
                <a:latin typeface="Arial"/>
                <a:cs typeface="Arial"/>
              </a:rPr>
              <a:t> </a:t>
            </a:r>
            <a:r>
              <a:rPr lang="en-US" err="1">
                <a:latin typeface="Arial"/>
                <a:cs typeface="Arial"/>
              </a:rPr>
              <a:t>informací</a:t>
            </a:r>
            <a:r>
              <a:rPr lang="en-US">
                <a:latin typeface="Arial"/>
                <a:cs typeface="Arial"/>
              </a:rPr>
              <a:t> po </a:t>
            </a:r>
            <a:r>
              <a:rPr lang="en-US" err="1">
                <a:latin typeface="Arial"/>
                <a:cs typeface="Arial"/>
              </a:rPr>
              <a:t>sobě</a:t>
            </a:r>
            <a:r>
              <a:rPr lang="en-US">
                <a:latin typeface="Arial"/>
                <a:cs typeface="Arial"/>
              </a:rPr>
              <a:t> </a:t>
            </a:r>
            <a:r>
              <a:rPr lang="en-US" err="1">
                <a:latin typeface="Arial"/>
                <a:cs typeface="Arial"/>
              </a:rPr>
              <a:t>zanecháváte</a:t>
            </a:r>
            <a:r>
              <a:rPr lang="en-US">
                <a:latin typeface="Arial"/>
                <a:cs typeface="Arial"/>
              </a:rPr>
              <a:t> </a:t>
            </a:r>
            <a:r>
              <a:rPr lang="en-US" err="1">
                <a:latin typeface="Arial"/>
                <a:cs typeface="Arial"/>
              </a:rPr>
              <a:t>takřka</a:t>
            </a:r>
            <a:r>
              <a:rPr lang="en-US">
                <a:latin typeface="Arial"/>
                <a:cs typeface="Arial"/>
              </a:rPr>
              <a:t> </a:t>
            </a:r>
            <a:r>
              <a:rPr lang="en-US" err="1">
                <a:latin typeface="Arial"/>
                <a:cs typeface="Arial"/>
              </a:rPr>
              <a:t>nevědomky</a:t>
            </a:r>
            <a:r>
              <a:rPr lang="en-US">
                <a:latin typeface="Arial"/>
                <a:cs typeface="Arial"/>
              </a:rPr>
              <a:t>: </a:t>
            </a:r>
            <a:r>
              <a:rPr lang="en-US" err="1">
                <a:latin typeface="Arial"/>
                <a:cs typeface="Arial"/>
              </a:rPr>
              <a:t>historii</a:t>
            </a:r>
            <a:r>
              <a:rPr lang="en-US">
                <a:latin typeface="Arial"/>
                <a:cs typeface="Arial"/>
              </a:rPr>
              <a:t> </a:t>
            </a:r>
            <a:r>
              <a:rPr lang="en-US" err="1">
                <a:latin typeface="Arial"/>
                <a:cs typeface="Arial"/>
              </a:rPr>
              <a:t>prohlížení</a:t>
            </a:r>
            <a:r>
              <a:rPr lang="en-US">
                <a:latin typeface="Arial"/>
                <a:cs typeface="Arial"/>
              </a:rPr>
              <a:t>, cookies – </a:t>
            </a:r>
            <a:r>
              <a:rPr lang="en-US" err="1">
                <a:latin typeface="Arial"/>
                <a:cs typeface="Arial"/>
              </a:rPr>
              <a:t>avšak</a:t>
            </a:r>
            <a:r>
              <a:rPr lang="en-US">
                <a:latin typeface="Arial"/>
                <a:cs typeface="Arial"/>
              </a:rPr>
              <a:t> </a:t>
            </a:r>
            <a:r>
              <a:rPr lang="en-US" err="1">
                <a:latin typeface="Arial"/>
                <a:cs typeface="Arial"/>
              </a:rPr>
              <a:t>jejich</a:t>
            </a:r>
            <a:r>
              <a:rPr lang="en-US">
                <a:latin typeface="Arial"/>
                <a:cs typeface="Arial"/>
              </a:rPr>
              <a:t> </a:t>
            </a:r>
            <a:r>
              <a:rPr lang="en-US" err="1">
                <a:latin typeface="Arial"/>
                <a:cs typeface="Arial"/>
              </a:rPr>
              <a:t>množství</a:t>
            </a:r>
            <a:r>
              <a:rPr lang="en-US">
                <a:latin typeface="Arial"/>
                <a:cs typeface="Arial"/>
              </a:rPr>
              <a:t> </a:t>
            </a:r>
            <a:r>
              <a:rPr lang="en-US" err="1">
                <a:latin typeface="Arial"/>
                <a:cs typeface="Arial"/>
              </a:rPr>
              <a:t>můžete</a:t>
            </a:r>
            <a:r>
              <a:rPr lang="en-US">
                <a:latin typeface="Arial"/>
                <a:cs typeface="Arial"/>
              </a:rPr>
              <a:t> </a:t>
            </a:r>
            <a:r>
              <a:rPr lang="en-US" err="1">
                <a:latin typeface="Arial"/>
                <a:cs typeface="Arial"/>
              </a:rPr>
              <a:t>zredukovat</a:t>
            </a:r>
            <a:r>
              <a:rPr lang="en-US">
                <a:latin typeface="Arial"/>
                <a:cs typeface="Arial"/>
              </a:rPr>
              <a:t> </a:t>
            </a:r>
            <a:r>
              <a:rPr lang="en-US" err="1">
                <a:latin typeface="Arial"/>
                <a:cs typeface="Arial"/>
              </a:rPr>
              <a:t>třeba</a:t>
            </a:r>
            <a:r>
              <a:rPr lang="en-US">
                <a:latin typeface="Arial"/>
                <a:cs typeface="Arial"/>
              </a:rPr>
              <a:t> </a:t>
            </a:r>
            <a:r>
              <a:rPr lang="en-US" err="1">
                <a:latin typeface="Arial"/>
                <a:cs typeface="Arial"/>
              </a:rPr>
              <a:t>nastavením</a:t>
            </a:r>
            <a:r>
              <a:rPr lang="en-US">
                <a:latin typeface="Arial"/>
                <a:cs typeface="Arial"/>
              </a:rPr>
              <a:t> (cookies) </a:t>
            </a:r>
            <a:r>
              <a:rPr lang="en-US" err="1">
                <a:latin typeface="Arial"/>
                <a:cs typeface="Arial"/>
              </a:rPr>
              <a:t>nebo</a:t>
            </a:r>
            <a:r>
              <a:rPr lang="en-US">
                <a:latin typeface="Arial"/>
                <a:cs typeface="Arial"/>
              </a:rPr>
              <a:t> </a:t>
            </a:r>
            <a:r>
              <a:rPr lang="en-US" err="1">
                <a:latin typeface="Arial"/>
                <a:cs typeface="Arial"/>
              </a:rPr>
              <a:t>využitím</a:t>
            </a:r>
            <a:r>
              <a:rPr lang="en-US">
                <a:latin typeface="Arial"/>
                <a:cs typeface="Arial"/>
              </a:rPr>
              <a:t> </a:t>
            </a:r>
            <a:r>
              <a:rPr lang="en-US" err="1">
                <a:latin typeface="Arial"/>
                <a:cs typeface="Arial"/>
              </a:rPr>
              <a:t>anonymního</a:t>
            </a:r>
            <a:r>
              <a:rPr lang="en-US">
                <a:latin typeface="Arial"/>
                <a:cs typeface="Arial"/>
              </a:rPr>
              <a:t> </a:t>
            </a:r>
            <a:r>
              <a:rPr lang="en-US" err="1">
                <a:latin typeface="Arial"/>
                <a:cs typeface="Arial"/>
              </a:rPr>
              <a:t>prohlížeče</a:t>
            </a:r>
            <a:r>
              <a:rPr lang="en-US">
                <a:latin typeface="Arial"/>
                <a:cs typeface="Arial"/>
              </a:rPr>
              <a:t>.</a:t>
            </a:r>
            <a:endParaRPr lang="en-US">
              <a:cs typeface="Arial"/>
            </a:endParaRPr>
          </a:p>
          <a:p>
            <a:pPr>
              <a:spcBef>
                <a:spcPts val="0"/>
              </a:spcBef>
              <a:spcAft>
                <a:spcPts val="0"/>
              </a:spcAft>
            </a:pPr>
            <a:r>
              <a:rPr lang="en-US" err="1">
                <a:latin typeface="Arial"/>
                <a:cs typeface="Arial"/>
              </a:rPr>
              <a:t>Vědomé</a:t>
            </a:r>
            <a:r>
              <a:rPr lang="en-US">
                <a:latin typeface="Arial"/>
                <a:cs typeface="Arial"/>
              </a:rPr>
              <a:t> </a:t>
            </a:r>
            <a:r>
              <a:rPr lang="en-US" err="1">
                <a:latin typeface="Arial"/>
                <a:cs typeface="Arial"/>
              </a:rPr>
              <a:t>sdílení</a:t>
            </a:r>
            <a:r>
              <a:rPr lang="en-US">
                <a:latin typeface="Arial"/>
                <a:cs typeface="Arial"/>
              </a:rPr>
              <a:t> </a:t>
            </a:r>
            <a:r>
              <a:rPr lang="en-US" err="1">
                <a:latin typeface="Arial"/>
                <a:cs typeface="Arial"/>
              </a:rPr>
              <a:t>informací</a:t>
            </a:r>
            <a:r>
              <a:rPr lang="en-US">
                <a:latin typeface="Arial"/>
                <a:cs typeface="Arial"/>
              </a:rPr>
              <a:t> (</a:t>
            </a:r>
            <a:r>
              <a:rPr lang="en-US" err="1">
                <a:latin typeface="Arial"/>
                <a:cs typeface="Arial"/>
              </a:rPr>
              <a:t>typicky</a:t>
            </a:r>
            <a:r>
              <a:rPr lang="en-US">
                <a:latin typeface="Arial"/>
                <a:cs typeface="Arial"/>
              </a:rPr>
              <a:t> </a:t>
            </a:r>
            <a:r>
              <a:rPr lang="en-US" err="1">
                <a:latin typeface="Arial"/>
                <a:cs typeface="Arial"/>
              </a:rPr>
              <a:t>na</a:t>
            </a:r>
            <a:r>
              <a:rPr lang="en-US">
                <a:latin typeface="Arial"/>
                <a:cs typeface="Arial"/>
              </a:rPr>
              <a:t> </a:t>
            </a:r>
            <a:r>
              <a:rPr lang="en-US" err="1">
                <a:latin typeface="Arial"/>
                <a:cs typeface="Arial"/>
              </a:rPr>
              <a:t>sociálních</a:t>
            </a:r>
            <a:r>
              <a:rPr lang="en-US">
                <a:latin typeface="Arial"/>
                <a:cs typeface="Arial"/>
              </a:rPr>
              <a:t> </a:t>
            </a:r>
            <a:r>
              <a:rPr lang="en-US" err="1">
                <a:latin typeface="Arial"/>
                <a:cs typeface="Arial"/>
              </a:rPr>
              <a:t>sítích</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pečlivě</a:t>
            </a:r>
            <a:r>
              <a:rPr lang="en-US">
                <a:latin typeface="Arial"/>
                <a:cs typeface="Arial"/>
              </a:rPr>
              <a:t> </a:t>
            </a:r>
            <a:r>
              <a:rPr lang="en-US" err="1">
                <a:latin typeface="Arial"/>
                <a:cs typeface="Arial"/>
              </a:rPr>
              <a:t>hlídejte</a:t>
            </a:r>
            <a:r>
              <a:rPr lang="en-US">
                <a:latin typeface="Arial"/>
                <a:cs typeface="Arial"/>
              </a:rPr>
              <a:t>: </a:t>
            </a:r>
            <a:r>
              <a:rPr lang="en-US" err="1">
                <a:latin typeface="Arial"/>
                <a:cs typeface="Arial"/>
              </a:rPr>
              <a:t>nastavte</a:t>
            </a:r>
            <a:r>
              <a:rPr lang="en-US">
                <a:latin typeface="Arial"/>
                <a:cs typeface="Arial"/>
              </a:rPr>
              <a:t> </a:t>
            </a:r>
            <a:r>
              <a:rPr lang="en-US" err="1">
                <a:latin typeface="Arial"/>
                <a:cs typeface="Arial"/>
              </a:rPr>
              <a:t>si</a:t>
            </a:r>
            <a:r>
              <a:rPr lang="en-US">
                <a:latin typeface="Arial"/>
                <a:cs typeface="Arial"/>
              </a:rPr>
              <a:t> </a:t>
            </a:r>
            <a:r>
              <a:rPr lang="en-US" err="1">
                <a:latin typeface="Arial"/>
                <a:cs typeface="Arial"/>
              </a:rPr>
              <a:t>soukromý</a:t>
            </a:r>
            <a:r>
              <a:rPr lang="en-US">
                <a:latin typeface="Arial"/>
                <a:cs typeface="Arial"/>
              </a:rPr>
              <a:t> </a:t>
            </a:r>
            <a:r>
              <a:rPr lang="en-US" err="1">
                <a:latin typeface="Arial"/>
                <a:cs typeface="Arial"/>
              </a:rPr>
              <a:t>profil</a:t>
            </a:r>
            <a:r>
              <a:rPr lang="en-US">
                <a:latin typeface="Arial"/>
                <a:cs typeface="Arial"/>
              </a:rPr>
              <a:t>, </a:t>
            </a:r>
            <a:r>
              <a:rPr lang="en-US" err="1">
                <a:latin typeface="Arial"/>
                <a:cs typeface="Arial"/>
              </a:rPr>
              <a:t>komunikujte</a:t>
            </a:r>
            <a:r>
              <a:rPr lang="en-US">
                <a:latin typeface="Arial"/>
                <a:cs typeface="Arial"/>
              </a:rPr>
              <a:t> (</a:t>
            </a:r>
            <a:r>
              <a:rPr lang="en-US" err="1">
                <a:latin typeface="Arial"/>
                <a:cs typeface="Arial"/>
              </a:rPr>
              <a:t>sdílejte</a:t>
            </a:r>
            <a:r>
              <a:rPr lang="en-US">
                <a:latin typeface="Arial"/>
                <a:cs typeface="Arial"/>
              </a:rPr>
              <a:t>) s </a:t>
            </a:r>
            <a:r>
              <a:rPr lang="en-US" err="1">
                <a:latin typeface="Arial"/>
                <a:cs typeface="Arial"/>
              </a:rPr>
              <a:t>lidmi</a:t>
            </a:r>
            <a:r>
              <a:rPr lang="en-US">
                <a:latin typeface="Arial"/>
                <a:cs typeface="Arial"/>
              </a:rPr>
              <a:t>, </a:t>
            </a:r>
            <a:r>
              <a:rPr lang="en-US" err="1">
                <a:latin typeface="Arial"/>
                <a:cs typeface="Arial"/>
              </a:rPr>
              <a:t>které</a:t>
            </a:r>
            <a:r>
              <a:rPr lang="en-US">
                <a:latin typeface="Arial"/>
                <a:cs typeface="Arial"/>
              </a:rPr>
              <a:t> </a:t>
            </a:r>
            <a:r>
              <a:rPr lang="en-US" err="1">
                <a:latin typeface="Arial"/>
                <a:cs typeface="Arial"/>
              </a:rPr>
              <a:t>znáte</a:t>
            </a:r>
            <a:r>
              <a:rPr lang="en-US">
                <a:latin typeface="Arial"/>
                <a:cs typeface="Arial"/>
              </a:rPr>
              <a:t>, </a:t>
            </a:r>
            <a:r>
              <a:rPr lang="en-US" err="1">
                <a:latin typeface="Arial"/>
                <a:cs typeface="Arial"/>
              </a:rPr>
              <a:t>zvažte</a:t>
            </a:r>
            <a:r>
              <a:rPr lang="en-US">
                <a:latin typeface="Arial"/>
                <a:cs typeface="Arial"/>
              </a:rPr>
              <a:t>, co </a:t>
            </a:r>
            <a:r>
              <a:rPr lang="en-US" err="1">
                <a:latin typeface="Arial"/>
                <a:cs typeface="Arial"/>
              </a:rPr>
              <a:t>opravdu</a:t>
            </a:r>
            <a:r>
              <a:rPr lang="en-US">
                <a:latin typeface="Arial"/>
                <a:cs typeface="Arial"/>
              </a:rPr>
              <a:t> </a:t>
            </a:r>
            <a:r>
              <a:rPr lang="en-US" err="1">
                <a:latin typeface="Arial"/>
                <a:cs typeface="Arial"/>
              </a:rPr>
              <a:t>potřebujete</a:t>
            </a:r>
            <a:r>
              <a:rPr lang="en-US">
                <a:latin typeface="Arial"/>
                <a:cs typeface="Arial"/>
              </a:rPr>
              <a:t> </a:t>
            </a:r>
            <a:r>
              <a:rPr lang="en-US" err="1">
                <a:latin typeface="Arial"/>
                <a:cs typeface="Arial"/>
              </a:rPr>
              <a:t>sdílet</a:t>
            </a:r>
            <a:r>
              <a:rPr lang="en-US">
                <a:latin typeface="Arial"/>
                <a:cs typeface="Arial"/>
              </a:rPr>
              <a:t> s </a:t>
            </a:r>
            <a:r>
              <a:rPr lang="en-US" err="1">
                <a:latin typeface="Arial"/>
                <a:cs typeface="Arial"/>
              </a:rPr>
              <a:t>celým</a:t>
            </a:r>
            <a:r>
              <a:rPr lang="en-US">
                <a:latin typeface="Arial"/>
                <a:cs typeface="Arial"/>
              </a:rPr>
              <a:t> </a:t>
            </a:r>
            <a:r>
              <a:rPr lang="en-US" err="1">
                <a:latin typeface="Arial"/>
                <a:cs typeface="Arial"/>
              </a:rPr>
              <a:t>kybersvětem</a:t>
            </a:r>
            <a:r>
              <a:rPr lang="en-US">
                <a:latin typeface="Arial"/>
                <a:cs typeface="Arial"/>
              </a:rPr>
              <a:t>.</a:t>
            </a:r>
            <a:endParaRPr lang="sk-SK">
              <a:latin typeface="Arial"/>
              <a:cs typeface="Arial"/>
            </a:endParaRPr>
          </a:p>
          <a:p>
            <a:endParaRPr lang="en-US">
              <a:latin typeface="Calibri"/>
              <a:cs typeface="Calibri"/>
            </a:endParaRPr>
          </a:p>
        </p:txBody>
      </p:sp>
      <p:sp>
        <p:nvSpPr>
          <p:cNvPr id="4" name="Zástupný objekt pre číslo snímky 3"/>
          <p:cNvSpPr>
            <a:spLocks noGrp="1"/>
          </p:cNvSpPr>
          <p:nvPr>
            <p:ph type="sldNum" sz="quarter" idx="5"/>
          </p:nvPr>
        </p:nvSpPr>
        <p:spPr/>
        <p:txBody>
          <a:bodyPr/>
          <a:lstStyle/>
          <a:p>
            <a:fld id="{061A6D36-8CFB-40FE-8D60-D2050488125D}" type="slidenum">
              <a:rPr lang="cs-CZ" altLang="cs-CZ"/>
              <a:pPr/>
              <a:t>47</a:t>
            </a:fld>
            <a:endParaRPr lang="cs-CZ" altLang="cs-CZ"/>
          </a:p>
        </p:txBody>
      </p:sp>
    </p:spTree>
    <p:extLst>
      <p:ext uri="{BB962C8B-B14F-4D97-AF65-F5344CB8AC3E}">
        <p14:creationId xmlns:p14="http://schemas.microsoft.com/office/powerpoint/2010/main" val="154461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atin typeface="Calibri"/>
                <a:cs typeface="Calibri"/>
              </a:rPr>
              <a:t>KB z </a:t>
            </a:r>
            <a:r>
              <a:rPr lang="en-US" err="1">
                <a:latin typeface="Calibri"/>
                <a:cs typeface="Calibri"/>
              </a:rPr>
              <a:t>pohledu</a:t>
            </a:r>
            <a:r>
              <a:rPr lang="en-US">
                <a:latin typeface="Calibri"/>
                <a:cs typeface="Calibri"/>
              </a:rPr>
              <a:t> </a:t>
            </a:r>
            <a:r>
              <a:rPr lang="en-US" err="1">
                <a:latin typeface="Calibri"/>
                <a:cs typeface="Calibri"/>
              </a:rPr>
              <a:t>formální</a:t>
            </a:r>
            <a:r>
              <a:rPr lang="en-US">
                <a:latin typeface="Calibri"/>
                <a:cs typeface="Calibri"/>
              </a:rPr>
              <a:t> </a:t>
            </a:r>
            <a:r>
              <a:rPr lang="en-US" err="1">
                <a:latin typeface="Calibri"/>
                <a:cs typeface="Calibri"/>
              </a:rPr>
              <a:t>definice</a:t>
            </a:r>
            <a:r>
              <a:rPr lang="en-US">
                <a:latin typeface="Calibri"/>
                <a:cs typeface="Calibri"/>
              </a:rPr>
              <a:t>, ale o tom to v </a:t>
            </a:r>
            <a:r>
              <a:rPr lang="en-US" err="1">
                <a:latin typeface="Calibri"/>
                <a:cs typeface="Calibri"/>
              </a:rPr>
              <a:t>rámci</a:t>
            </a:r>
            <a:r>
              <a:rPr lang="en-US">
                <a:latin typeface="Calibri"/>
                <a:cs typeface="Calibri"/>
              </a:rPr>
              <a:t> </a:t>
            </a:r>
            <a:r>
              <a:rPr lang="en-US" err="1">
                <a:latin typeface="Calibri"/>
                <a:cs typeface="Calibri"/>
              </a:rPr>
              <a:t>těchto</a:t>
            </a:r>
            <a:r>
              <a:rPr lang="en-US">
                <a:latin typeface="Calibri"/>
                <a:cs typeface="Calibri"/>
              </a:rPr>
              <a:t> </a:t>
            </a:r>
            <a:r>
              <a:rPr lang="en-US" err="1">
                <a:latin typeface="Calibri"/>
                <a:cs typeface="Calibri"/>
              </a:rPr>
              <a:t>dvou</a:t>
            </a:r>
            <a:r>
              <a:rPr lang="en-US">
                <a:latin typeface="Calibri"/>
                <a:cs typeface="Calibri"/>
              </a:rPr>
              <a:t> </a:t>
            </a:r>
            <a:r>
              <a:rPr lang="en-US" err="1">
                <a:latin typeface="Calibri"/>
                <a:cs typeface="Calibri"/>
              </a:rPr>
              <a:t>lekcí</a:t>
            </a:r>
            <a:r>
              <a:rPr lang="en-US">
                <a:latin typeface="Calibri"/>
                <a:cs typeface="Calibri"/>
              </a:rPr>
              <a:t> </a:t>
            </a:r>
            <a:r>
              <a:rPr lang="en-US" err="1">
                <a:latin typeface="Calibri"/>
                <a:cs typeface="Calibri"/>
              </a:rPr>
              <a:t>táké</a:t>
            </a:r>
            <a:r>
              <a:rPr lang="en-US">
                <a:latin typeface="Calibri"/>
                <a:cs typeface="Calibri"/>
              </a:rPr>
              <a:t> </a:t>
            </a:r>
            <a:r>
              <a:rPr lang="en-US" err="1">
                <a:latin typeface="Calibri"/>
                <a:cs typeface="Calibri"/>
              </a:rPr>
              <a:t>nebude</a:t>
            </a:r>
            <a:endParaRPr lang="en-US">
              <a:latin typeface="Calibri"/>
              <a:cs typeface="Calibri"/>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8</a:t>
            </a:fld>
            <a:endParaRPr lang="cs-CZ" altLang="cs-CZ"/>
          </a:p>
        </p:txBody>
      </p:sp>
    </p:spTree>
    <p:extLst>
      <p:ext uri="{BB962C8B-B14F-4D97-AF65-F5344CB8AC3E}">
        <p14:creationId xmlns:p14="http://schemas.microsoft.com/office/powerpoint/2010/main" val="14523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err="1">
                <a:latin typeface="Calibri"/>
                <a:cs typeface="Calibri"/>
              </a:rPr>
              <a:t>Statistika</a:t>
            </a:r>
            <a:r>
              <a:rPr lang="en-US">
                <a:latin typeface="Calibri"/>
                <a:cs typeface="Calibri"/>
              </a:rPr>
              <a:t> </a:t>
            </a:r>
            <a:r>
              <a:rPr lang="en-US" err="1">
                <a:latin typeface="Calibri"/>
                <a:cs typeface="Calibri"/>
              </a:rPr>
              <a:t>průměrného</a:t>
            </a:r>
            <a:r>
              <a:rPr lang="en-US">
                <a:latin typeface="Calibri"/>
                <a:cs typeface="Calibri"/>
              </a:rPr>
              <a:t> </a:t>
            </a:r>
            <a:r>
              <a:rPr lang="en-US" err="1">
                <a:latin typeface="Calibri"/>
                <a:cs typeface="Calibri"/>
              </a:rPr>
              <a:t>času</a:t>
            </a:r>
            <a:r>
              <a:rPr lang="en-US">
                <a:latin typeface="Calibri"/>
                <a:cs typeface="Calibri"/>
              </a:rPr>
              <a:t> </a:t>
            </a:r>
            <a:r>
              <a:rPr lang="en-US" err="1">
                <a:latin typeface="Calibri"/>
                <a:cs typeface="Calibri"/>
              </a:rPr>
              <a:t>stráveného</a:t>
            </a:r>
            <a:r>
              <a:rPr lang="en-US">
                <a:latin typeface="Calibri"/>
                <a:cs typeface="Calibri"/>
              </a:rPr>
              <a:t> u </a:t>
            </a:r>
            <a:r>
              <a:rPr lang="en-US" err="1">
                <a:latin typeface="Calibri"/>
                <a:cs typeface="Calibri"/>
              </a:rPr>
              <a:t>telefonu</a:t>
            </a:r>
            <a:r>
              <a:rPr lang="en-US">
                <a:latin typeface="Calibri"/>
                <a:cs typeface="Calibri"/>
              </a:rPr>
              <a:t> (vice </a:t>
            </a:r>
            <a:r>
              <a:rPr lang="en-US" err="1">
                <a:latin typeface="Calibri"/>
                <a:cs typeface="Calibri"/>
              </a:rPr>
              <a:t>než</a:t>
            </a:r>
            <a:r>
              <a:rPr lang="en-US">
                <a:latin typeface="Calibri"/>
                <a:cs typeface="Calibri"/>
              </a:rPr>
              <a:t> 8 </a:t>
            </a:r>
            <a:r>
              <a:rPr lang="en-US" err="1">
                <a:latin typeface="Calibri"/>
                <a:cs typeface="Calibri"/>
              </a:rPr>
              <a:t>hodin</a:t>
            </a:r>
            <a:r>
              <a:rPr lang="en-US">
                <a:latin typeface="Calibri"/>
                <a:cs typeface="Calibri"/>
              </a:rPr>
              <a:t> </a:t>
            </a:r>
            <a:r>
              <a:rPr lang="en-US" err="1">
                <a:latin typeface="Calibri"/>
                <a:cs typeface="Calibri"/>
              </a:rPr>
              <a:t>denně</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věku</a:t>
            </a:r>
            <a:r>
              <a:rPr lang="en-US">
                <a:latin typeface="Calibri"/>
                <a:cs typeface="Calibri"/>
              </a:rPr>
              <a:t> 15-17 let)</a:t>
            </a:r>
          </a:p>
          <a:p>
            <a:endParaRPr lang="en-US">
              <a:latin typeface="Calibri"/>
              <a:cs typeface="Calibri"/>
            </a:endParaRPr>
          </a:p>
          <a:p>
            <a:r>
              <a:rPr lang="en-US" err="1">
                <a:latin typeface="Calibri"/>
                <a:cs typeface="Calibri"/>
              </a:rPr>
              <a:t>Kolik</a:t>
            </a:r>
            <a:r>
              <a:rPr lang="en-US">
                <a:latin typeface="Calibri"/>
                <a:cs typeface="Calibri"/>
              </a:rPr>
              <a:t> </a:t>
            </a:r>
            <a:r>
              <a:rPr lang="en-US" err="1">
                <a:latin typeface="Calibri"/>
                <a:cs typeface="Calibri"/>
              </a:rPr>
              <a:t>procent</a:t>
            </a:r>
            <a:r>
              <a:rPr lang="en-US">
                <a:latin typeface="Calibri"/>
                <a:cs typeface="Calibri"/>
              </a:rPr>
              <a:t> </a:t>
            </a:r>
            <a:r>
              <a:rPr lang="en-US" err="1">
                <a:latin typeface="Calibri"/>
                <a:cs typeface="Calibri"/>
              </a:rPr>
              <a:t>informací</a:t>
            </a:r>
            <a:r>
              <a:rPr lang="en-US">
                <a:latin typeface="Calibri"/>
                <a:cs typeface="Calibri"/>
              </a:rPr>
              <a:t> je </a:t>
            </a:r>
            <a:r>
              <a:rPr lang="en-US" err="1">
                <a:latin typeface="Calibri"/>
                <a:cs typeface="Calibri"/>
              </a:rPr>
              <a:t>nám</a:t>
            </a:r>
            <a:r>
              <a:rPr lang="en-US">
                <a:latin typeface="Calibri"/>
                <a:cs typeface="Calibri"/>
              </a:rPr>
              <a:t> v </a:t>
            </a:r>
            <a:r>
              <a:rPr lang="en-US" err="1">
                <a:latin typeface="Calibri"/>
                <a:cs typeface="Calibri"/>
              </a:rPr>
              <a:t>rámci</a:t>
            </a:r>
            <a:r>
              <a:rPr lang="en-US">
                <a:latin typeface="Calibri"/>
                <a:cs typeface="Calibri"/>
              </a:rPr>
              <a:t> </a:t>
            </a:r>
            <a:r>
              <a:rPr lang="en-US" err="1">
                <a:latin typeface="Calibri"/>
                <a:cs typeface="Calibri"/>
              </a:rPr>
              <a:t>internetu</a:t>
            </a:r>
            <a:r>
              <a:rPr lang="en-US">
                <a:latin typeface="Calibri"/>
                <a:cs typeface="Calibri"/>
              </a:rPr>
              <a:t> </a:t>
            </a:r>
            <a:r>
              <a:rPr lang="en-US" err="1">
                <a:latin typeface="Calibri"/>
                <a:cs typeface="Calibri"/>
              </a:rPr>
              <a:t>volně</a:t>
            </a:r>
            <a:r>
              <a:rPr lang="en-US">
                <a:latin typeface="Calibri"/>
                <a:cs typeface="Calibri"/>
              </a:rPr>
              <a:t> </a:t>
            </a:r>
            <a:r>
              <a:rPr lang="en-US" err="1">
                <a:latin typeface="Calibri"/>
                <a:cs typeface="Calibri"/>
              </a:rPr>
              <a:t>dostupné</a:t>
            </a:r>
            <a:r>
              <a:rPr lang="en-US">
                <a:latin typeface="Calibri"/>
                <a:cs typeface="Calibri"/>
              </a:rPr>
              <a:t> (4% </a:t>
            </a:r>
            <a:r>
              <a:rPr lang="en-US" err="1">
                <a:latin typeface="Calibri"/>
                <a:cs typeface="Calibri"/>
              </a:rPr>
              <a:t>má</a:t>
            </a:r>
            <a:r>
              <a:rPr lang="en-US">
                <a:latin typeface="Calibri"/>
                <a:cs typeface="Calibri"/>
              </a:rPr>
              <a:t> </a:t>
            </a:r>
            <a:r>
              <a:rPr lang="en-US" err="1">
                <a:latin typeface="Calibri"/>
                <a:cs typeface="Calibri"/>
              </a:rPr>
              <a:t>zaindexované</a:t>
            </a:r>
            <a:r>
              <a:rPr lang="en-US">
                <a:latin typeface="Calibri"/>
                <a:cs typeface="Calibri"/>
              </a:rPr>
              <a:t> google)</a:t>
            </a:r>
          </a:p>
          <a:p>
            <a:endParaRPr lang="en-US">
              <a:latin typeface="Calibri"/>
              <a:cs typeface="Calibri"/>
            </a:endParaRPr>
          </a:p>
          <a:p>
            <a:r>
              <a:rPr lang="en-US" err="1">
                <a:latin typeface="Calibri"/>
                <a:cs typeface="Calibri"/>
              </a:rPr>
              <a:t>Bezpečnostní</a:t>
            </a:r>
            <a:r>
              <a:rPr lang="en-US">
                <a:latin typeface="Calibri"/>
                <a:cs typeface="Calibri"/>
              </a:rPr>
              <a:t> </a:t>
            </a:r>
            <a:r>
              <a:rPr lang="en-US" err="1">
                <a:latin typeface="Calibri"/>
                <a:cs typeface="Calibri"/>
              </a:rPr>
              <a:t>návyky</a:t>
            </a:r>
            <a:r>
              <a:rPr lang="en-US">
                <a:latin typeface="Calibri"/>
                <a:cs typeface="Calibri"/>
              </a:rPr>
              <a:t> </a:t>
            </a:r>
            <a:r>
              <a:rPr lang="en-US" err="1">
                <a:latin typeface="Calibri"/>
                <a:cs typeface="Calibri"/>
              </a:rPr>
              <a:t>máme</a:t>
            </a:r>
            <a:r>
              <a:rPr lang="en-US">
                <a:latin typeface="Calibri"/>
                <a:cs typeface="Calibri"/>
              </a:rPr>
              <a:t>/</a:t>
            </a:r>
            <a:r>
              <a:rPr lang="en-US" err="1">
                <a:latin typeface="Calibri"/>
                <a:cs typeface="Calibri"/>
              </a:rPr>
              <a:t>získáváme</a:t>
            </a:r>
            <a:r>
              <a:rPr lang="en-US">
                <a:latin typeface="Calibri"/>
                <a:cs typeface="Calibri"/>
              </a:rPr>
              <a:t> </a:t>
            </a:r>
            <a:r>
              <a:rPr lang="en-US" err="1">
                <a:latin typeface="Calibri"/>
                <a:cs typeface="Calibri"/>
              </a:rPr>
              <a:t>již</a:t>
            </a:r>
            <a:r>
              <a:rPr lang="en-US">
                <a:latin typeface="Calibri"/>
                <a:cs typeface="Calibri"/>
              </a:rPr>
              <a:t> od </a:t>
            </a:r>
            <a:r>
              <a:rPr lang="en-US" err="1">
                <a:latin typeface="Calibri"/>
                <a:cs typeface="Calibri"/>
              </a:rPr>
              <a:t>svého</a:t>
            </a:r>
            <a:r>
              <a:rPr lang="en-US">
                <a:latin typeface="Calibri"/>
                <a:cs typeface="Calibri"/>
              </a:rPr>
              <a:t> </a:t>
            </a:r>
            <a:r>
              <a:rPr lang="en-US" err="1">
                <a:latin typeface="Calibri"/>
                <a:cs typeface="Calibri"/>
              </a:rPr>
              <a:t>dětství</a:t>
            </a:r>
            <a:r>
              <a:rPr lang="en-US">
                <a:latin typeface="Calibri"/>
                <a:cs typeface="Calibri"/>
              </a:rPr>
              <a:t> (</a:t>
            </a:r>
            <a:r>
              <a:rPr lang="en-US" err="1">
                <a:latin typeface="Calibri"/>
                <a:cs typeface="Calibri"/>
              </a:rPr>
              <a:t>silnice</a:t>
            </a:r>
            <a:r>
              <a:rPr lang="en-US">
                <a:latin typeface="Calibri"/>
                <a:cs typeface="Calibri"/>
              </a:rPr>
              <a:t>, </a:t>
            </a:r>
            <a:r>
              <a:rPr lang="en-US" err="1">
                <a:latin typeface="Calibri"/>
                <a:cs typeface="Calibri"/>
              </a:rPr>
              <a:t>zamknutí</a:t>
            </a:r>
            <a:r>
              <a:rPr lang="en-US">
                <a:latin typeface="Calibri"/>
                <a:cs typeface="Calibri"/>
              </a:rPr>
              <a:t> </a:t>
            </a:r>
            <a:r>
              <a:rPr lang="en-US" err="1">
                <a:latin typeface="Calibri"/>
                <a:cs typeface="Calibri"/>
              </a:rPr>
              <a:t>dveří</a:t>
            </a:r>
            <a:r>
              <a:rPr lang="en-US">
                <a:latin typeface="Calibri"/>
                <a:cs typeface="Calibri"/>
              </a:rPr>
              <a:t>, </a:t>
            </a:r>
            <a:r>
              <a:rPr lang="en-US" err="1">
                <a:latin typeface="Calibri"/>
                <a:cs typeface="Calibri"/>
              </a:rPr>
              <a:t>horká</a:t>
            </a:r>
            <a:r>
              <a:rPr lang="en-US">
                <a:latin typeface="Calibri"/>
                <a:cs typeface="Calibri"/>
              </a:rPr>
              <a:t> </a:t>
            </a:r>
            <a:r>
              <a:rPr lang="en-US" err="1">
                <a:latin typeface="Calibri"/>
                <a:cs typeface="Calibri"/>
              </a:rPr>
              <a:t>plotýnka</a:t>
            </a:r>
            <a:r>
              <a:rPr lang="en-US">
                <a:latin typeface="Calibri"/>
                <a:cs typeface="Calibri"/>
              </a:rPr>
              <a:t>, </a:t>
            </a:r>
            <a:r>
              <a:rPr lang="en-US" err="1">
                <a:latin typeface="Calibri"/>
                <a:cs typeface="Calibri"/>
              </a:rPr>
              <a:t>oheň</a:t>
            </a:r>
            <a:r>
              <a:rPr lang="en-US">
                <a:latin typeface="Calibri"/>
                <a:cs typeface="Calibri"/>
              </a:rPr>
              <a:t>)</a:t>
            </a:r>
          </a:p>
          <a:p>
            <a:endParaRPr lang="en-US">
              <a:latin typeface="Calibri"/>
              <a:cs typeface="Calibri"/>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9</a:t>
            </a:fld>
            <a:endParaRPr lang="cs-CZ" altLang="cs-CZ"/>
          </a:p>
        </p:txBody>
      </p:sp>
    </p:spTree>
    <p:extLst>
      <p:ext uri="{BB962C8B-B14F-4D97-AF65-F5344CB8AC3E}">
        <p14:creationId xmlns:p14="http://schemas.microsoft.com/office/powerpoint/2010/main" val="169801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Není to přednáška o </a:t>
            </a:r>
            <a:r>
              <a:rPr lang="cs-CZ" err="1"/>
              <a:t>antikyber</a:t>
            </a:r>
            <a:r>
              <a:rPr lang="cs-CZ"/>
              <a:t> (buďme všichni zase zpátky </a:t>
            </a:r>
            <a:r>
              <a:rPr lang="cs-CZ" err="1"/>
              <a:t>offline</a:t>
            </a:r>
            <a:r>
              <a:rPr lang="cs-CZ"/>
              <a:t>), ale je to o tom, jak dodržovat a znát správné návyky</a:t>
            </a:r>
          </a:p>
          <a:p>
            <a:endParaRPr lang="cs-CZ"/>
          </a:p>
          <a:p>
            <a:r>
              <a:rPr lang="cs-CZ"/>
              <a:t>Jako příklad ze života uvést dodržování hygienických návyků v rámci (zubní hygieny, hygieny mysli, těla a dalšího)</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36583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err="1"/>
              <a:t>Todo</a:t>
            </a:r>
            <a:r>
              <a:rPr lang="cs-CZ"/>
              <a:t>: doplnit komentář</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66138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atin typeface="Arial"/>
                <a:cs typeface="Arial"/>
              </a:rPr>
              <a:t>Podstatné: Zařazení návyků </a:t>
            </a:r>
            <a:r>
              <a:rPr lang="cs-CZ" err="1">
                <a:latin typeface="Arial"/>
                <a:cs typeface="Arial"/>
              </a:rPr>
              <a:t>kyberhygieny</a:t>
            </a:r>
            <a:r>
              <a:rPr lang="cs-CZ">
                <a:latin typeface="Arial"/>
                <a:cs typeface="Arial"/>
              </a:rPr>
              <a:t> nestojí prakticky žádnou finanční ani časovou investici. Jde o bezpečnostní návyky, které se stanou automatizovanými - např. Zamykání dveří od bytu</a:t>
            </a:r>
          </a:p>
          <a:p>
            <a:endParaRPr lang="cs-CZ">
              <a:latin typeface="Arial"/>
              <a:cs typeface="Arial"/>
            </a:endParaRPr>
          </a:p>
          <a:p>
            <a:r>
              <a:rPr lang="cs-CZ">
                <a:latin typeface="Arial"/>
                <a:cs typeface="Arial"/>
              </a:rPr>
              <a:t>Pouze pár oblastí, které když se podchytí, tak je to velká pomoc, jelikož se by v případě jejich neřízení měli poměrně závažný dopad.</a:t>
            </a:r>
            <a:endParaRPr lang="cs-CZ">
              <a:cs typeface="Arial"/>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01223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err="1">
                <a:latin typeface="Calibri"/>
                <a:cs typeface="Calibri"/>
              </a:rPr>
              <a:t>Dokážete</a:t>
            </a:r>
            <a:r>
              <a:rPr lang="en-US">
                <a:latin typeface="Calibri"/>
                <a:cs typeface="Calibri"/>
              </a:rPr>
              <a:t> </a:t>
            </a:r>
            <a:r>
              <a:rPr lang="en-US" err="1">
                <a:latin typeface="Calibri"/>
                <a:cs typeface="Calibri"/>
              </a:rPr>
              <a:t>rozpoznat</a:t>
            </a:r>
            <a:r>
              <a:rPr lang="en-US">
                <a:latin typeface="Calibri"/>
                <a:cs typeface="Calibri"/>
              </a:rPr>
              <a:t> </a:t>
            </a:r>
            <a:r>
              <a:rPr lang="en-US" err="1">
                <a:latin typeface="Calibri"/>
                <a:cs typeface="Calibri"/>
              </a:rPr>
              <a:t>silnější</a:t>
            </a:r>
            <a:r>
              <a:rPr lang="en-US">
                <a:latin typeface="Calibri"/>
                <a:cs typeface="Calibri"/>
              </a:rPr>
              <a:t> </a:t>
            </a:r>
            <a:r>
              <a:rPr lang="en-US" err="1">
                <a:latin typeface="Calibri"/>
                <a:cs typeface="Calibri"/>
              </a:rPr>
              <a:t>heslo</a:t>
            </a:r>
            <a:r>
              <a:rPr lang="en-US">
                <a:latin typeface="Calibri"/>
                <a:cs typeface="Calibri"/>
              </a:rPr>
              <a:t>? </a:t>
            </a:r>
            <a:r>
              <a:rPr lang="en-US" err="1">
                <a:latin typeface="Calibri"/>
                <a:cs typeface="Calibri"/>
              </a:rPr>
              <a:t>Hlasujme</a:t>
            </a:r>
            <a:r>
              <a:rPr lang="en-US">
                <a:latin typeface="Calibri"/>
                <a:cs typeface="Calibri"/>
              </a:rPr>
              <a:t>.</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a:pPr/>
              <a:t>14</a:t>
            </a:fld>
            <a:endParaRPr lang="cs-CZ" altLang="cs-CZ"/>
          </a:p>
        </p:txBody>
      </p:sp>
    </p:spTree>
    <p:extLst>
      <p:ext uri="{BB962C8B-B14F-4D97-AF65-F5344CB8AC3E}">
        <p14:creationId xmlns:p14="http://schemas.microsoft.com/office/powerpoint/2010/main" val="3387164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a:t>Kliknutím vložíte nadpis</a:t>
            </a:r>
            <a:endParaRPr lang="cs-CZ" noProof="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1007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a:t>Kliknutím vložíte text</a:t>
            </a:r>
          </a:p>
        </p:txBody>
      </p:sp>
      <p:pic>
        <p:nvPicPr>
          <p:cNvPr id="16" name="Obrázek 1">
            <a:extLst>
              <a:ext uri="{FF2B5EF4-FFF2-40B4-BE49-F238E27FC236}">
                <a16:creationId xmlns:a16="http://schemas.microsoft.com/office/drawing/2014/main" id="{FE474DA5-B565-844D-BBB3-70A3605CBD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pic>
        <p:nvPicPr>
          <p:cNvPr id="5" name="Obrázek 1">
            <a:extLst>
              <a:ext uri="{FF2B5EF4-FFF2-40B4-BE49-F238E27FC236}">
                <a16:creationId xmlns:a16="http://schemas.microsoft.com/office/drawing/2014/main" id="{5A6197F7-4BC8-A04D-83BF-2B5F023D1D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p>
        </p:txBody>
      </p:sp>
      <p:pic>
        <p:nvPicPr>
          <p:cNvPr id="10" name="Obrázek 8">
            <a:extLst>
              <a:ext uri="{FF2B5EF4-FFF2-40B4-BE49-F238E27FC236}">
                <a16:creationId xmlns:a16="http://schemas.microsoft.com/office/drawing/2014/main" id="{62CAD6F0-F04C-3F4C-9ED6-007A3A39BE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1007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a:t>Kliknutím vložíte podnadpis</a:t>
            </a:r>
          </a:p>
        </p:txBody>
      </p:sp>
      <p:pic>
        <p:nvPicPr>
          <p:cNvPr id="9" name="Obrázek 8">
            <a:extLst>
              <a:ext uri="{FF2B5EF4-FFF2-40B4-BE49-F238E27FC236}">
                <a16:creationId xmlns:a16="http://schemas.microsoft.com/office/drawing/2014/main" id="{1629DDCB-BA6A-3549-B00A-3BCCE8BC8D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10072"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p>
        </p:txBody>
      </p:sp>
      <p:pic>
        <p:nvPicPr>
          <p:cNvPr id="11" name="Obrázek 8">
            <a:extLst>
              <a:ext uri="{FF2B5EF4-FFF2-40B4-BE49-F238E27FC236}">
                <a16:creationId xmlns:a16="http://schemas.microsoft.com/office/drawing/2014/main" id="{BA23A051-624D-5045-9B13-B8119C584D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10072"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ICS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8418" y="2012400"/>
            <a:ext cx="4035163" cy="28332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pic>
        <p:nvPicPr>
          <p:cNvPr id="7" name="Obrázek 1">
            <a:extLst>
              <a:ext uri="{FF2B5EF4-FFF2-40B4-BE49-F238E27FC236}">
                <a16:creationId xmlns:a16="http://schemas.microsoft.com/office/drawing/2014/main" id="{F53430D3-58CB-194D-8CEA-BDFD6FD7CC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pic>
        <p:nvPicPr>
          <p:cNvPr id="8" name="Obrázek 1">
            <a:extLst>
              <a:ext uri="{FF2B5EF4-FFF2-40B4-BE49-F238E27FC236}">
                <a16:creationId xmlns:a16="http://schemas.microsoft.com/office/drawing/2014/main" id="{1393847A-AC44-1340-82BD-C3A3FE4287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pic>
        <p:nvPicPr>
          <p:cNvPr id="10" name="Obrázek 1">
            <a:extLst>
              <a:ext uri="{FF2B5EF4-FFF2-40B4-BE49-F238E27FC236}">
                <a16:creationId xmlns:a16="http://schemas.microsoft.com/office/drawing/2014/main" id="{A48D440D-ACCF-4946-84D6-8A55D3E30F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a:t>Kliknutím vložíte nadpis</a:t>
            </a:r>
            <a:endParaRPr lang="cs-CZ" noProof="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pic>
        <p:nvPicPr>
          <p:cNvPr id="10" name="Obrázek 1">
            <a:extLst>
              <a:ext uri="{FF2B5EF4-FFF2-40B4-BE49-F238E27FC236}">
                <a16:creationId xmlns:a16="http://schemas.microsoft.com/office/drawing/2014/main" id="{13C8ADF3-ABC0-A94D-992E-3F132CF644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pic>
        <p:nvPicPr>
          <p:cNvPr id="10" name="Obrázek 1">
            <a:extLst>
              <a:ext uri="{FF2B5EF4-FFF2-40B4-BE49-F238E27FC236}">
                <a16:creationId xmlns:a16="http://schemas.microsoft.com/office/drawing/2014/main" id="{E5FC2E1A-6521-3B45-ADAB-3F4AF973C8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a:t>Kliknutím vložíte nadpis</a:t>
            </a:r>
          </a:p>
        </p:txBody>
      </p:sp>
      <p:pic>
        <p:nvPicPr>
          <p:cNvPr id="22" name="Obrázek 1">
            <a:extLst>
              <a:ext uri="{FF2B5EF4-FFF2-40B4-BE49-F238E27FC236}">
                <a16:creationId xmlns:a16="http://schemas.microsoft.com/office/drawing/2014/main" id="{C357217D-FE88-3141-A393-DCA8154BAD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p:txBody>
      </p:sp>
      <p:pic>
        <p:nvPicPr>
          <p:cNvPr id="6" name="Obrázek 1">
            <a:extLst>
              <a:ext uri="{FF2B5EF4-FFF2-40B4-BE49-F238E27FC236}">
                <a16:creationId xmlns:a16="http://schemas.microsoft.com/office/drawing/2014/main" id="{1FB58E34-9AB2-094A-9A70-A474B3AE71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a:t>Kliknutím vložíte nadpis</a:t>
            </a:r>
          </a:p>
        </p:txBody>
      </p:sp>
      <p:pic>
        <p:nvPicPr>
          <p:cNvPr id="8" name="Obrázek 1">
            <a:extLst>
              <a:ext uri="{FF2B5EF4-FFF2-40B4-BE49-F238E27FC236}">
                <a16:creationId xmlns:a16="http://schemas.microsoft.com/office/drawing/2014/main" id="{6168F8BD-E6AA-0B42-9080-E6AAD9293E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rn9-9tN1kNc?feature=oembed" TargetMode="Externa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uni.cz/lide/207426-tomas-plesnik"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it.muni.cz/sluzby/vp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muni.cz/lide/500327-miriam-galikova"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ebcentrum.muni.cz/crp-kyber21" TargetMode="External"/><Relationship Id="rId3" Type="http://schemas.openxmlformats.org/officeDocument/2006/relationships/hyperlink" Target="https://csirt.muni.cz/" TargetMode="External"/><Relationship Id="rId7" Type="http://schemas.openxmlformats.org/officeDocument/2006/relationships/hyperlink" Target="https://security.muni.cz/socialni_inzenyrstvi"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security.muni.cz/gdpr-kurz" TargetMode="External"/><Relationship Id="rId5" Type="http://schemas.openxmlformats.org/officeDocument/2006/relationships/hyperlink" Target="https://security.muni.cz/cybercompass" TargetMode="External"/><Relationship Id="rId4" Type="http://schemas.openxmlformats.org/officeDocument/2006/relationships/hyperlink" Target="https://security.muni.cz/"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uni.cz/lide/243499-petra-mikulova"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a:t>CORE20 – Digitální svět</a:t>
            </a: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a:t>Kyberbezpečnost</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pPr>
              <a:lnSpc>
                <a:spcPct val="150000"/>
              </a:lnSpc>
            </a:pPr>
            <a:r>
              <a:rPr lang="cs-CZ">
                <a:cs typeface="Arial"/>
              </a:rPr>
              <a:t>Tomáš Plesník et al.</a:t>
            </a:r>
          </a:p>
          <a:p>
            <a:pPr>
              <a:lnSpc>
                <a:spcPct val="150000"/>
              </a:lnSpc>
            </a:pPr>
            <a:r>
              <a:rPr lang="cs-CZ">
                <a:cs typeface="Arial"/>
              </a:rPr>
              <a:t>CSIRT-MU, 24. 11. 2021</a:t>
            </a:r>
            <a:endParaRPr lang="cs-CZ"/>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FF85475-ABDA-4EFE-892E-217AAE2C2FBF}"/>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10</a:t>
            </a:fld>
            <a:endParaRPr lang="cs-CZ" altLang="cs-CZ"/>
          </a:p>
        </p:txBody>
      </p:sp>
      <p:sp>
        <p:nvSpPr>
          <p:cNvPr id="4" name="Nadpis 3">
            <a:extLst>
              <a:ext uri="{FF2B5EF4-FFF2-40B4-BE49-F238E27FC236}">
                <a16:creationId xmlns:a16="http://schemas.microsoft.com/office/drawing/2014/main" id="{5543A275-35F5-449B-B23D-9C0B153CC1A5}"/>
              </a:ext>
            </a:extLst>
          </p:cNvPr>
          <p:cNvSpPr>
            <a:spLocks noGrp="1"/>
          </p:cNvSpPr>
          <p:nvPr>
            <p:ph type="title"/>
          </p:nvPr>
        </p:nvSpPr>
        <p:spPr>
          <a:xfrm>
            <a:off x="723288" y="3425021"/>
            <a:ext cx="4684388" cy="1171580"/>
          </a:xfrm>
        </p:spPr>
        <p:txBody>
          <a:bodyPr vert="horz" lIns="0" tIns="0" rIns="0" bIns="0" rtlCol="0" anchor="t" anchorCtr="0">
            <a:noAutofit/>
          </a:bodyPr>
          <a:lstStyle/>
          <a:p>
            <a:r>
              <a:rPr lang="cs-CZ" sz="5400"/>
              <a:t>Kyberhygiena</a:t>
            </a:r>
          </a:p>
        </p:txBody>
      </p:sp>
      <p:pic>
        <p:nvPicPr>
          <p:cNvPr id="6" name="Obrázek 6" descr="Obsah obrázku osoba, skupina, lidé, dav&#10;&#10;Popis se vygeneroval automaticky.">
            <a:extLst>
              <a:ext uri="{FF2B5EF4-FFF2-40B4-BE49-F238E27FC236}">
                <a16:creationId xmlns:a16="http://schemas.microsoft.com/office/drawing/2014/main" id="{38CC1518-C092-490E-A9E2-714FEE0DA968}"/>
              </a:ext>
            </a:extLst>
          </p:cNvPr>
          <p:cNvPicPr>
            <a:picLocks noChangeAspect="1"/>
          </p:cNvPicPr>
          <p:nvPr/>
        </p:nvPicPr>
        <p:blipFill rotWithShape="1">
          <a:blip r:embed="rId3"/>
          <a:srcRect r="-2" b="24905"/>
          <a:stretch/>
        </p:blipFill>
        <p:spPr>
          <a:xfrm>
            <a:off x="6096000" y="10"/>
            <a:ext cx="6096000" cy="6857989"/>
          </a:xfrm>
          <a:prstGeom prst="rect">
            <a:avLst/>
          </a:prstGeom>
          <a:noFill/>
        </p:spPr>
      </p:pic>
      <p:sp>
        <p:nvSpPr>
          <p:cNvPr id="2" name="Zástupný symbol pro zápatí 1">
            <a:extLst>
              <a:ext uri="{FF2B5EF4-FFF2-40B4-BE49-F238E27FC236}">
                <a16:creationId xmlns:a16="http://schemas.microsoft.com/office/drawing/2014/main" id="{387BB4DB-1015-404B-85A5-F2BA2ED08446}"/>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ea typeface="+mj-lt"/>
                <a:cs typeface="+mj-lt"/>
              </a:rPr>
              <a:t>CORE20 – Digitální svět - Kyberbezpečnost</a:t>
            </a:r>
            <a:endParaRPr lang="sk-SK"/>
          </a:p>
        </p:txBody>
      </p:sp>
    </p:spTree>
    <p:extLst>
      <p:ext uri="{BB962C8B-B14F-4D97-AF65-F5344CB8AC3E}">
        <p14:creationId xmlns:p14="http://schemas.microsoft.com/office/powerpoint/2010/main" val="7659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908D52-5427-4EE7-BC78-C1BF3991614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CORE20 – Digitální svět - Kyberbezpečnost</a:t>
            </a:r>
            <a:endParaRPr lang="sk-SK"/>
          </a:p>
        </p:txBody>
      </p:sp>
      <p:sp>
        <p:nvSpPr>
          <p:cNvPr id="3" name="Zástupný symbol pro číslo snímku 2">
            <a:extLst>
              <a:ext uri="{FF2B5EF4-FFF2-40B4-BE49-F238E27FC236}">
                <a16:creationId xmlns:a16="http://schemas.microsoft.com/office/drawing/2014/main" id="{155B595D-A52C-4B84-9C30-14E37C24077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11</a:t>
            </a:fld>
            <a:endParaRPr lang="cs-CZ" altLang="cs-CZ"/>
          </a:p>
        </p:txBody>
      </p:sp>
      <p:sp>
        <p:nvSpPr>
          <p:cNvPr id="4" name="Nadpis 3">
            <a:extLst>
              <a:ext uri="{FF2B5EF4-FFF2-40B4-BE49-F238E27FC236}">
                <a16:creationId xmlns:a16="http://schemas.microsoft.com/office/drawing/2014/main" id="{8C6B2A74-B8D7-4D5B-855F-C75EA38ACDCF}"/>
              </a:ext>
            </a:extLst>
          </p:cNvPr>
          <p:cNvSpPr>
            <a:spLocks noGrp="1"/>
          </p:cNvSpPr>
          <p:nvPr>
            <p:ph type="title"/>
          </p:nvPr>
        </p:nvSpPr>
        <p:spPr>
          <a:xfrm>
            <a:off x="720000" y="720000"/>
            <a:ext cx="10753200" cy="451576"/>
          </a:xfrm>
        </p:spPr>
        <p:txBody>
          <a:bodyPr vert="horz" lIns="0" tIns="0" rIns="0" bIns="0" rtlCol="0" anchor="t" anchorCtr="0">
            <a:noAutofit/>
          </a:bodyPr>
          <a:lstStyle/>
          <a:p>
            <a:r>
              <a:rPr lang="cs-CZ"/>
              <a:t>Co je Kyberhygiena a proč je důležitá?</a:t>
            </a:r>
          </a:p>
        </p:txBody>
      </p:sp>
      <p:sp>
        <p:nvSpPr>
          <p:cNvPr id="11" name="Subtitle 3">
            <a:extLst>
              <a:ext uri="{FF2B5EF4-FFF2-40B4-BE49-F238E27FC236}">
                <a16:creationId xmlns:a16="http://schemas.microsoft.com/office/drawing/2014/main" id="{B22500F0-CE13-4A1B-95FA-E6C7D0793E70}"/>
              </a:ext>
            </a:extLst>
          </p:cNvPr>
          <p:cNvSpPr>
            <a:spLocks noGrp="1"/>
          </p:cNvSpPr>
          <p:nvPr>
            <p:ph idx="29"/>
          </p:nvPr>
        </p:nvSpPr>
        <p:spPr>
          <a:xfrm>
            <a:off x="639790" y="1711531"/>
            <a:ext cx="5450602" cy="4129972"/>
          </a:xfrm>
        </p:spPr>
        <p:txBody>
          <a:bodyPr vert="horz" lIns="0" tIns="0" rIns="0" bIns="0" rtlCol="0" anchor="t">
            <a:normAutofit fontScale="77500" lnSpcReduction="20000"/>
          </a:bodyPr>
          <a:lstStyle/>
          <a:p>
            <a:pPr marL="457200" indent="-457200">
              <a:lnSpc>
                <a:spcPct val="170000"/>
              </a:lnSpc>
              <a:spcAft>
                <a:spcPts val="600"/>
              </a:spcAft>
              <a:buFont typeface="Arial" panose="020B0604020202020204" pitchFamily="34" charset="0"/>
              <a:buChar char="•"/>
            </a:pPr>
            <a:r>
              <a:rPr lang="en-US" err="1">
                <a:ea typeface="+mn-lt"/>
                <a:cs typeface="+mn-lt"/>
              </a:rPr>
              <a:t>Pomocí</a:t>
            </a:r>
            <a:r>
              <a:rPr lang="en-US">
                <a:ea typeface="+mn-lt"/>
                <a:cs typeface="+mn-lt"/>
              </a:rPr>
              <a:t> </a:t>
            </a:r>
            <a:r>
              <a:rPr lang="en-US" err="1">
                <a:ea typeface="+mn-lt"/>
                <a:cs typeface="+mn-lt"/>
              </a:rPr>
              <a:t>kyberhygieny</a:t>
            </a:r>
            <a:r>
              <a:rPr lang="en-US">
                <a:ea typeface="+mn-lt"/>
                <a:cs typeface="+mn-lt"/>
              </a:rPr>
              <a:t> </a:t>
            </a:r>
            <a:r>
              <a:rPr lang="en-US" b="1" err="1">
                <a:ea typeface="+mn-lt"/>
                <a:cs typeface="+mn-lt"/>
              </a:rPr>
              <a:t>udržujeme</a:t>
            </a:r>
            <a:r>
              <a:rPr lang="en-US" b="1">
                <a:ea typeface="+mn-lt"/>
                <a:cs typeface="+mn-lt"/>
              </a:rPr>
              <a:t> </a:t>
            </a:r>
            <a:r>
              <a:rPr lang="en-US" b="1" err="1">
                <a:ea typeface="+mn-lt"/>
                <a:cs typeface="+mn-lt"/>
              </a:rPr>
              <a:t>svá</a:t>
            </a:r>
            <a:r>
              <a:rPr lang="en-US" b="1">
                <a:ea typeface="+mn-lt"/>
                <a:cs typeface="+mn-lt"/>
              </a:rPr>
              <a:t> data a </a:t>
            </a:r>
            <a:r>
              <a:rPr lang="en-US" b="1" err="1">
                <a:ea typeface="+mn-lt"/>
                <a:cs typeface="+mn-lt"/>
              </a:rPr>
              <a:t>zařízení</a:t>
            </a:r>
            <a:r>
              <a:rPr lang="en-US" b="1">
                <a:ea typeface="+mn-lt"/>
                <a:cs typeface="+mn-lt"/>
              </a:rPr>
              <a:t> v </a:t>
            </a:r>
            <a:r>
              <a:rPr lang="en-US" b="1" err="1">
                <a:ea typeface="+mn-lt"/>
                <a:cs typeface="+mn-lt"/>
              </a:rPr>
              <a:t>dobrém</a:t>
            </a:r>
            <a:r>
              <a:rPr lang="en-US" b="1">
                <a:ea typeface="+mn-lt"/>
                <a:cs typeface="+mn-lt"/>
              </a:rPr>
              <a:t> </a:t>
            </a:r>
            <a:r>
              <a:rPr lang="en-US" b="1" err="1">
                <a:ea typeface="+mn-lt"/>
                <a:cs typeface="+mn-lt"/>
              </a:rPr>
              <a:t>stavu</a:t>
            </a:r>
            <a:r>
              <a:rPr lang="en-US" b="1">
                <a:ea typeface="+mn-lt"/>
                <a:cs typeface="+mn-lt"/>
              </a:rPr>
              <a:t> </a:t>
            </a:r>
            <a:r>
              <a:rPr lang="en-US">
                <a:ea typeface="+mn-lt"/>
                <a:cs typeface="+mn-lt"/>
              </a:rPr>
              <a:t>a </a:t>
            </a:r>
            <a:r>
              <a:rPr lang="en-US" err="1">
                <a:ea typeface="+mn-lt"/>
                <a:cs typeface="+mn-lt"/>
              </a:rPr>
              <a:t>zvyšujeme</a:t>
            </a:r>
            <a:r>
              <a:rPr lang="en-US">
                <a:ea typeface="+mn-lt"/>
                <a:cs typeface="+mn-lt"/>
              </a:rPr>
              <a:t> </a:t>
            </a:r>
            <a:r>
              <a:rPr lang="en-US" err="1">
                <a:ea typeface="+mn-lt"/>
                <a:cs typeface="+mn-lt"/>
              </a:rPr>
              <a:t>svou</a:t>
            </a:r>
            <a:r>
              <a:rPr lang="en-US">
                <a:ea typeface="+mn-lt"/>
                <a:cs typeface="+mn-lt"/>
              </a:rPr>
              <a:t> </a:t>
            </a:r>
            <a:r>
              <a:rPr lang="en-US" err="1">
                <a:ea typeface="+mn-lt"/>
                <a:cs typeface="+mn-lt"/>
              </a:rPr>
              <a:t>bezpečnost</a:t>
            </a:r>
            <a:endParaRPr lang="en-US">
              <a:cs typeface="Arial"/>
            </a:endParaRPr>
          </a:p>
          <a:p>
            <a:pPr marL="457200" indent="-457200">
              <a:lnSpc>
                <a:spcPct val="170000"/>
              </a:lnSpc>
              <a:spcAft>
                <a:spcPts val="600"/>
              </a:spcAft>
              <a:buFont typeface="Arial" panose="020B0604020202020204" pitchFamily="34" charset="0"/>
              <a:buChar char="•"/>
            </a:pPr>
            <a:r>
              <a:rPr lang="en-US" b="1" err="1"/>
              <a:t>Tvořena</a:t>
            </a:r>
            <a:r>
              <a:rPr lang="en-US" b="1"/>
              <a:t> </a:t>
            </a:r>
            <a:r>
              <a:rPr lang="en-US" b="1" err="1"/>
              <a:t>většinou</a:t>
            </a:r>
            <a:r>
              <a:rPr lang="en-US" b="1"/>
              <a:t> z </a:t>
            </a:r>
            <a:r>
              <a:rPr lang="en-US" b="1" err="1"/>
              <a:t>drobností</a:t>
            </a:r>
            <a:r>
              <a:rPr lang="en-US"/>
              <a:t>, </a:t>
            </a:r>
            <a:r>
              <a:rPr lang="en-US" err="1"/>
              <a:t>které</a:t>
            </a:r>
            <a:r>
              <a:rPr lang="en-US"/>
              <a:t> </a:t>
            </a:r>
            <a:r>
              <a:rPr lang="en-US" err="1"/>
              <a:t>dokáží</a:t>
            </a:r>
            <a:r>
              <a:rPr lang="en-US"/>
              <a:t> </a:t>
            </a:r>
            <a:r>
              <a:rPr lang="en-US" err="1"/>
              <a:t>ochránit</a:t>
            </a:r>
            <a:r>
              <a:rPr lang="en-US"/>
              <a:t> </a:t>
            </a:r>
            <a:r>
              <a:rPr lang="en-US" err="1"/>
              <a:t>nás</a:t>
            </a:r>
            <a:r>
              <a:rPr lang="en-US"/>
              <a:t> a </a:t>
            </a:r>
            <a:r>
              <a:rPr lang="en-US" err="1"/>
              <a:t>naše</a:t>
            </a:r>
            <a:r>
              <a:rPr lang="en-US"/>
              <a:t> data</a:t>
            </a:r>
          </a:p>
          <a:p>
            <a:pPr marL="457200" indent="-457200">
              <a:lnSpc>
                <a:spcPct val="170000"/>
              </a:lnSpc>
              <a:spcAft>
                <a:spcPts val="600"/>
              </a:spcAft>
              <a:buFont typeface="Arial" panose="020B0604020202020204" pitchFamily="34" charset="0"/>
              <a:buChar char="•"/>
            </a:pPr>
            <a:r>
              <a:rPr lang="en-US" err="1">
                <a:cs typeface="Arial"/>
              </a:rPr>
              <a:t>Dodržování</a:t>
            </a:r>
            <a:r>
              <a:rPr lang="en-US">
                <a:cs typeface="Arial"/>
              </a:rPr>
              <a:t> </a:t>
            </a:r>
            <a:r>
              <a:rPr lang="en-US" err="1">
                <a:cs typeface="Arial"/>
              </a:rPr>
              <a:t>těchto</a:t>
            </a:r>
            <a:r>
              <a:rPr lang="en-US">
                <a:cs typeface="Arial"/>
              </a:rPr>
              <a:t> </a:t>
            </a:r>
            <a:r>
              <a:rPr lang="en-US" err="1">
                <a:cs typeface="Arial"/>
              </a:rPr>
              <a:t>zásad</a:t>
            </a:r>
            <a:r>
              <a:rPr lang="en-US">
                <a:cs typeface="Arial"/>
              </a:rPr>
              <a:t> </a:t>
            </a:r>
            <a:r>
              <a:rPr lang="en-US" err="1">
                <a:cs typeface="Arial"/>
              </a:rPr>
              <a:t>navíc</a:t>
            </a:r>
            <a:r>
              <a:rPr lang="en-US">
                <a:cs typeface="Arial"/>
              </a:rPr>
              <a:t> </a:t>
            </a:r>
            <a:r>
              <a:rPr lang="en-US" b="1" err="1">
                <a:cs typeface="Arial"/>
              </a:rPr>
              <a:t>není</a:t>
            </a:r>
            <a:r>
              <a:rPr lang="en-US" b="1">
                <a:cs typeface="Arial"/>
              </a:rPr>
              <a:t> </a:t>
            </a:r>
            <a:r>
              <a:rPr lang="en-US" b="1" err="1">
                <a:cs typeface="Arial"/>
              </a:rPr>
              <a:t>až</a:t>
            </a:r>
            <a:r>
              <a:rPr lang="en-US" b="1">
                <a:cs typeface="Arial"/>
              </a:rPr>
              <a:t> zas </a:t>
            </a:r>
            <a:r>
              <a:rPr lang="en-US" b="1" err="1">
                <a:cs typeface="Arial"/>
              </a:rPr>
              <a:t>tak</a:t>
            </a:r>
            <a:r>
              <a:rPr lang="en-US" b="1">
                <a:cs typeface="Arial"/>
              </a:rPr>
              <a:t> </a:t>
            </a:r>
            <a:r>
              <a:rPr lang="en-US" b="1" err="1">
                <a:cs typeface="Arial"/>
              </a:rPr>
              <a:t>složité</a:t>
            </a:r>
            <a:endParaRPr lang="en-US" b="1">
              <a:cs typeface="Arial"/>
            </a:endParaRPr>
          </a:p>
        </p:txBody>
      </p:sp>
      <p:pic>
        <p:nvPicPr>
          <p:cNvPr id="6" name="Obrázek 6" descr="Skupina studentů pracujících v knihovně">
            <a:extLst>
              <a:ext uri="{FF2B5EF4-FFF2-40B4-BE49-F238E27FC236}">
                <a16:creationId xmlns:a16="http://schemas.microsoft.com/office/drawing/2014/main" id="{C7B9B637-C2CE-4D87-9078-01A667DE5104}"/>
              </a:ext>
            </a:extLst>
          </p:cNvPr>
          <p:cNvPicPr>
            <a:picLocks noGrp="1" noChangeAspect="1"/>
          </p:cNvPicPr>
          <p:nvPr>
            <p:ph idx="30"/>
          </p:nvPr>
        </p:nvPicPr>
        <p:blipFill rotWithShape="1">
          <a:blip r:embed="rId3"/>
          <a:srcRect r="15839" b="3"/>
          <a:stretch/>
        </p:blipFill>
        <p:spPr>
          <a:xfrm>
            <a:off x="6251280" y="1701505"/>
            <a:ext cx="5219998" cy="4139998"/>
          </a:xfrm>
          <a:noFill/>
        </p:spPr>
      </p:pic>
    </p:spTree>
    <p:extLst>
      <p:ext uri="{BB962C8B-B14F-4D97-AF65-F5344CB8AC3E}">
        <p14:creationId xmlns:p14="http://schemas.microsoft.com/office/powerpoint/2010/main" val="353759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5A5BE6-099A-9543-9996-387BBC046D74}"/>
              </a:ext>
            </a:extLst>
          </p:cNvPr>
          <p:cNvSpPr>
            <a:spLocks noGrp="1"/>
          </p:cNvSpPr>
          <p:nvPr>
            <p:ph type="ftr" sz="quarter" idx="10"/>
          </p:nvPr>
        </p:nvSpPr>
        <p:spPr/>
        <p:txBody>
          <a:bodyPr/>
          <a:lstStyle/>
          <a:p>
            <a:r>
              <a:rPr lang="cs-CZ"/>
              <a:t>CORE20 – Digitální svět - </a:t>
            </a:r>
            <a:r>
              <a:rPr lang="cs-CZ" err="1"/>
              <a:t>Kyberbezpečnost</a:t>
            </a:r>
            <a:endParaRPr lang="cs-CZ"/>
          </a:p>
        </p:txBody>
      </p:sp>
      <p:sp>
        <p:nvSpPr>
          <p:cNvPr id="3" name="Zástupný symbol pro číslo snímku 2">
            <a:extLst>
              <a:ext uri="{FF2B5EF4-FFF2-40B4-BE49-F238E27FC236}">
                <a16:creationId xmlns:a16="http://schemas.microsoft.com/office/drawing/2014/main" id="{714A205B-1E14-6C4F-A5A8-A9752044E2EC}"/>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a:p>
        </p:txBody>
      </p:sp>
      <p:sp>
        <p:nvSpPr>
          <p:cNvPr id="4" name="Nadpis 3">
            <a:extLst>
              <a:ext uri="{FF2B5EF4-FFF2-40B4-BE49-F238E27FC236}">
                <a16:creationId xmlns:a16="http://schemas.microsoft.com/office/drawing/2014/main" id="{33EC6F9B-7FF2-DD48-9CB6-4A9E8848748B}"/>
              </a:ext>
            </a:extLst>
          </p:cNvPr>
          <p:cNvSpPr>
            <a:spLocks noGrp="1"/>
          </p:cNvSpPr>
          <p:nvPr>
            <p:ph type="title"/>
          </p:nvPr>
        </p:nvSpPr>
        <p:spPr/>
        <p:txBody>
          <a:bodyPr/>
          <a:lstStyle/>
          <a:p>
            <a:r>
              <a:rPr lang="cs-CZ" err="1"/>
              <a:t>Kyberhygiena</a:t>
            </a:r>
            <a:br>
              <a:rPr lang="cs-CZ"/>
            </a:br>
            <a:endParaRPr lang="cs-CZ"/>
          </a:p>
        </p:txBody>
      </p:sp>
      <p:sp>
        <p:nvSpPr>
          <p:cNvPr id="5" name="Zástupný obsah 4">
            <a:extLst>
              <a:ext uri="{FF2B5EF4-FFF2-40B4-BE49-F238E27FC236}">
                <a16:creationId xmlns:a16="http://schemas.microsoft.com/office/drawing/2014/main" id="{16BCACA1-8877-B743-8B57-682579B96116}"/>
              </a:ext>
            </a:extLst>
          </p:cNvPr>
          <p:cNvSpPr>
            <a:spLocks noGrp="1"/>
          </p:cNvSpPr>
          <p:nvPr>
            <p:ph idx="1"/>
          </p:nvPr>
        </p:nvSpPr>
        <p:spPr/>
        <p:txBody>
          <a:bodyPr vert="horz" lIns="0" tIns="0" rIns="0" bIns="0" rtlCol="0" anchor="t">
            <a:noAutofit/>
          </a:bodyPr>
          <a:lstStyle/>
          <a:p>
            <a:pPr marL="528955" indent="-457200">
              <a:lnSpc>
                <a:spcPct val="150000"/>
              </a:lnSpc>
              <a:buFont typeface="Arial" panose="020B0604020202020204" pitchFamily="34" charset="0"/>
              <a:buChar char="•"/>
            </a:pPr>
            <a:r>
              <a:rPr lang="cs-CZ"/>
              <a:t>Hesla</a:t>
            </a:r>
            <a:endParaRPr lang="sk-SK">
              <a:cs typeface="Arial"/>
            </a:endParaRPr>
          </a:p>
          <a:p>
            <a:pPr marL="528955" indent="-457200">
              <a:lnSpc>
                <a:spcPct val="150000"/>
              </a:lnSpc>
              <a:buFont typeface="Arial" panose="020B0604020202020204" pitchFamily="34" charset="0"/>
              <a:buChar char="•"/>
            </a:pPr>
            <a:r>
              <a:rPr lang="cs-CZ"/>
              <a:t>Zabezpečení zařízení</a:t>
            </a:r>
            <a:endParaRPr lang="cs-CZ">
              <a:cs typeface="Arial"/>
            </a:endParaRPr>
          </a:p>
          <a:p>
            <a:pPr marL="528955" indent="-457200">
              <a:lnSpc>
                <a:spcPct val="150000"/>
              </a:lnSpc>
              <a:buFont typeface="Arial" panose="020B0604020202020204" pitchFamily="34" charset="0"/>
              <a:buChar char="•"/>
            </a:pPr>
            <a:r>
              <a:rPr lang="cs-CZ"/>
              <a:t>(Ne)bezpečí na síti</a:t>
            </a:r>
            <a:endParaRPr lang="cs-CZ">
              <a:cs typeface="Arial"/>
            </a:endParaRPr>
          </a:p>
          <a:p>
            <a:pPr marL="528955" indent="-457200">
              <a:lnSpc>
                <a:spcPct val="150000"/>
              </a:lnSpc>
              <a:buFont typeface="Arial" panose="020B0604020202020204" pitchFamily="34" charset="0"/>
              <a:buChar char="•"/>
            </a:pPr>
            <a:r>
              <a:rPr lang="cs-CZ"/>
              <a:t>Bezpečnost e-mailové komunikace</a:t>
            </a:r>
            <a:endParaRPr lang="cs-CZ">
              <a:cs typeface="Arial"/>
            </a:endParaRPr>
          </a:p>
          <a:p>
            <a:pPr marL="528955" indent="-457200">
              <a:lnSpc>
                <a:spcPct val="150000"/>
              </a:lnSpc>
              <a:buFont typeface="Arial" panose="020B0604020202020204" pitchFamily="34" charset="0"/>
              <a:buChar char="•"/>
            </a:pPr>
            <a:r>
              <a:rPr lang="cs-CZ"/>
              <a:t>Digitální identity</a:t>
            </a:r>
            <a:endParaRPr lang="cs-CZ">
              <a:cs typeface="Arial"/>
            </a:endParaRPr>
          </a:p>
        </p:txBody>
      </p:sp>
    </p:spTree>
    <p:extLst>
      <p:ext uri="{BB962C8B-B14F-4D97-AF65-F5344CB8AC3E}">
        <p14:creationId xmlns:p14="http://schemas.microsoft.com/office/powerpoint/2010/main" val="238781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a:lstStyle/>
          <a:p>
            <a:fld id="{0DE708CC-0C3F-4567-9698-B54C0F35BD31}" type="slidenum">
              <a:rPr lang="cs-CZ" altLang="cs-CZ" noProof="0" smtClean="0"/>
              <a:pPr/>
              <a:t>13</a:t>
            </a:fld>
            <a:endParaRPr lang="cs-CZ" altLang="cs-CZ" noProof="0"/>
          </a:p>
        </p:txBody>
      </p:sp>
      <p:sp>
        <p:nvSpPr>
          <p:cNvPr id="3" name="Nadpis 2">
            <a:extLst>
              <a:ext uri="{FF2B5EF4-FFF2-40B4-BE49-F238E27FC236}">
                <a16:creationId xmlns:a16="http://schemas.microsoft.com/office/drawing/2014/main" id="{0E6EBC9C-A301-40F9-B40F-2210E06CBDA1}"/>
              </a:ext>
            </a:extLst>
          </p:cNvPr>
          <p:cNvSpPr>
            <a:spLocks noGrp="1"/>
          </p:cNvSpPr>
          <p:nvPr>
            <p:ph type="title"/>
          </p:nvPr>
        </p:nvSpPr>
        <p:spPr>
          <a:xfrm>
            <a:off x="398502" y="2025939"/>
            <a:ext cx="5246518" cy="1171580"/>
          </a:xfrm>
        </p:spPr>
        <p:txBody>
          <a:bodyPr/>
          <a:lstStyle/>
          <a:p>
            <a:r>
              <a:rPr lang="cs-CZ">
                <a:cs typeface="Arial"/>
              </a:rPr>
              <a:t>Hesla</a:t>
            </a:r>
            <a:endParaRPr lang="cs-CZ"/>
          </a:p>
        </p:txBody>
      </p:sp>
      <p:sp>
        <p:nvSpPr>
          <p:cNvPr id="4" name="Podnadpis 3">
            <a:extLst>
              <a:ext uri="{FF2B5EF4-FFF2-40B4-BE49-F238E27FC236}">
                <a16:creationId xmlns:a16="http://schemas.microsoft.com/office/drawing/2014/main" id="{5E9BE494-68AF-4A61-B1B4-D918DC2E9195}"/>
              </a:ext>
            </a:extLst>
          </p:cNvPr>
          <p:cNvSpPr>
            <a:spLocks noGrp="1"/>
          </p:cNvSpPr>
          <p:nvPr>
            <p:ph type="subTitle" idx="1"/>
          </p:nvPr>
        </p:nvSpPr>
        <p:spPr>
          <a:xfrm>
            <a:off x="323551" y="3079582"/>
            <a:ext cx="5246518" cy="2734660"/>
          </a:xfrm>
        </p:spPr>
        <p:txBody>
          <a:bodyPr>
            <a:normAutofit fontScale="92500" lnSpcReduction="20000"/>
          </a:bodyPr>
          <a:lstStyle/>
          <a:p>
            <a:pPr marL="342900" indent="-342900">
              <a:lnSpc>
                <a:spcPct val="150000"/>
              </a:lnSpc>
              <a:buFont typeface="Arial" panose="020B0604020202020204" pitchFamily="34" charset="0"/>
              <a:buChar char="•"/>
            </a:pPr>
            <a:r>
              <a:rPr lang="cs-CZ">
                <a:ea typeface="+mj-lt"/>
                <a:cs typeface="+mj-lt"/>
              </a:rPr>
              <a:t>Základní mechanismus autentizace</a:t>
            </a:r>
          </a:p>
          <a:p>
            <a:pPr marL="342900" indent="-342900">
              <a:lnSpc>
                <a:spcPct val="150000"/>
              </a:lnSpc>
              <a:buFont typeface="Arial" panose="020B0604020202020204" pitchFamily="34" charset="0"/>
              <a:buChar char="•"/>
            </a:pPr>
            <a:r>
              <a:rPr lang="cs-CZ">
                <a:ea typeface="+mj-lt"/>
                <a:cs typeface="+mj-lt"/>
              </a:rPr>
              <a:t>Heslem prokazujeme svou identitu</a:t>
            </a:r>
            <a:endParaRPr lang="cs-CZ">
              <a:cs typeface="Arial"/>
            </a:endParaRPr>
          </a:p>
          <a:p>
            <a:pPr marL="342900" indent="-342900">
              <a:lnSpc>
                <a:spcPct val="150000"/>
              </a:lnSpc>
              <a:buFont typeface="Arial" panose="020B0604020202020204" pitchFamily="34" charset="0"/>
              <a:buChar char="•"/>
            </a:pPr>
            <a:r>
              <a:rPr lang="cs-CZ">
                <a:cs typeface="Arial"/>
              </a:rPr>
              <a:t>Hesla odemykají naše informace a tajemství</a:t>
            </a:r>
          </a:p>
          <a:p>
            <a:pPr marL="342900" indent="-342900">
              <a:lnSpc>
                <a:spcPct val="150000"/>
              </a:lnSpc>
              <a:buFont typeface="Arial" panose="020B0604020202020204" pitchFamily="34" charset="0"/>
              <a:buChar char="•"/>
            </a:pPr>
            <a:r>
              <a:rPr lang="cs-CZ">
                <a:cs typeface="Arial"/>
              </a:rPr>
              <a:t>Hesla skrývají nejen informace o nás, ale často i o našich blízkých</a:t>
            </a:r>
          </a:p>
        </p:txBody>
      </p:sp>
      <p:pic>
        <p:nvPicPr>
          <p:cNvPr id="7" name="Obrázek 7" descr="Obsah obrázku text, podepsat, obálka, výprodej&#10;&#10;Popis se vygeneroval automaticky.">
            <a:extLst>
              <a:ext uri="{FF2B5EF4-FFF2-40B4-BE49-F238E27FC236}">
                <a16:creationId xmlns:a16="http://schemas.microsoft.com/office/drawing/2014/main" id="{20F475A3-5686-4770-A184-ECA2EB8BABA8}"/>
              </a:ext>
            </a:extLst>
          </p:cNvPr>
          <p:cNvPicPr>
            <a:picLocks noGrp="1" noChangeAspect="1"/>
          </p:cNvPicPr>
          <p:nvPr>
            <p:ph type="pic" sz="quarter" idx="12"/>
          </p:nvPr>
        </p:nvPicPr>
        <p:blipFill rotWithShape="1">
          <a:blip r:embed="rId2"/>
          <a:srcRect l="25012" r="25012"/>
          <a:stretch/>
        </p:blipFill>
        <p:spPr>
          <a:xfrm>
            <a:off x="6096000" y="62459"/>
            <a:ext cx="6096000" cy="6857999"/>
          </a:xfrm>
        </p:spPr>
      </p:pic>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a:lstStyle/>
          <a:p>
            <a:r>
              <a:rPr lang="cs-CZ">
                <a:ea typeface="+mj-lt"/>
                <a:cs typeface="+mj-lt"/>
              </a:rPr>
              <a:t>CORE20 – Digitální svět - Kyberbezpečnost</a:t>
            </a:r>
            <a:endParaRPr lang="sk-SK"/>
          </a:p>
        </p:txBody>
      </p:sp>
    </p:spTree>
    <p:extLst>
      <p:ext uri="{BB962C8B-B14F-4D97-AF65-F5344CB8AC3E}">
        <p14:creationId xmlns:p14="http://schemas.microsoft.com/office/powerpoint/2010/main" val="110469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14</a:t>
            </a:fld>
            <a:endParaRPr lang="cs-CZ" altLang="cs-CZ" noProof="0"/>
          </a:p>
        </p:txBody>
      </p:sp>
      <p:sp>
        <p:nvSpPr>
          <p:cNvPr id="3" name="Nadpis 2">
            <a:extLst>
              <a:ext uri="{FF2B5EF4-FFF2-40B4-BE49-F238E27FC236}">
                <a16:creationId xmlns:a16="http://schemas.microsoft.com/office/drawing/2014/main" id="{0F0248CA-C1AC-B245-A9C0-25BFFE0E2BB4}"/>
              </a:ext>
            </a:extLst>
          </p:cNvPr>
          <p:cNvSpPr>
            <a:spLocks noGrp="1"/>
          </p:cNvSpPr>
          <p:nvPr>
            <p:ph type="title"/>
          </p:nvPr>
        </p:nvSpPr>
        <p:spPr/>
        <p:txBody>
          <a:bodyPr/>
          <a:lstStyle/>
          <a:p>
            <a:r>
              <a:rPr lang="cs-CZ"/>
              <a:t>Poznáte silnější heslo?</a:t>
            </a:r>
            <a:br>
              <a:rPr lang="cs-CZ"/>
            </a:br>
            <a:br>
              <a:rPr lang="cs-CZ"/>
            </a:br>
            <a:endParaRPr lang="cs-CZ"/>
          </a:p>
        </p:txBody>
      </p:sp>
      <p:sp>
        <p:nvSpPr>
          <p:cNvPr id="4" name="Zástupný obsah 3">
            <a:extLst>
              <a:ext uri="{FF2B5EF4-FFF2-40B4-BE49-F238E27FC236}">
                <a16:creationId xmlns:a16="http://schemas.microsoft.com/office/drawing/2014/main" id="{5AA81BB5-7504-C540-87E5-5722F0EE88A6}"/>
              </a:ext>
            </a:extLst>
          </p:cNvPr>
          <p:cNvSpPr>
            <a:spLocks noGrp="1"/>
          </p:cNvSpPr>
          <p:nvPr>
            <p:ph idx="1"/>
          </p:nvPr>
        </p:nvSpPr>
        <p:spPr/>
        <p:txBody>
          <a:bodyPr/>
          <a:lstStyle/>
          <a:p>
            <a:pPr marL="72000" indent="0">
              <a:buNone/>
            </a:pPr>
            <a:endParaRPr lang="cs-CZ" sz="3600" b="1"/>
          </a:p>
          <a:p>
            <a:pPr marL="72000" indent="0">
              <a:buNone/>
            </a:pPr>
            <a:endParaRPr lang="cs-CZ" sz="3600" b="1"/>
          </a:p>
          <a:p>
            <a:pPr marL="72000" indent="0">
              <a:buNone/>
            </a:pPr>
            <a:r>
              <a:rPr lang="cs-CZ" sz="3600" b="1"/>
              <a:t>	R52@n0F&amp;				</a:t>
            </a:r>
            <a:r>
              <a:rPr lang="cs-CZ" sz="3600" b="1" err="1">
                <a:cs typeface="Calibri"/>
              </a:rPr>
              <a:t>BotaTancujePolku</a:t>
            </a:r>
            <a:endParaRPr lang="cs-CZ" sz="3600" b="1">
              <a:cs typeface="Calibri"/>
            </a:endParaRPr>
          </a:p>
          <a:p>
            <a:pPr marL="72000" indent="0">
              <a:buNone/>
            </a:pPr>
            <a:endParaRPr lang="cs-CZ" sz="3600" b="1"/>
          </a:p>
          <a:p>
            <a:pPr marL="72000" indent="0">
              <a:buNone/>
            </a:pPr>
            <a:endParaRPr lang="cs-CZ" sz="3600"/>
          </a:p>
        </p:txBody>
      </p:sp>
    </p:spTree>
    <p:extLst>
      <p:ext uri="{BB962C8B-B14F-4D97-AF65-F5344CB8AC3E}">
        <p14:creationId xmlns:p14="http://schemas.microsoft.com/office/powerpoint/2010/main" val="419763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15</a:t>
            </a:fld>
            <a:endParaRPr lang="cs-CZ" altLang="cs-CZ" noProof="0"/>
          </a:p>
        </p:txBody>
      </p:sp>
      <p:sp>
        <p:nvSpPr>
          <p:cNvPr id="3" name="Nadpis 2">
            <a:extLst>
              <a:ext uri="{FF2B5EF4-FFF2-40B4-BE49-F238E27FC236}">
                <a16:creationId xmlns:a16="http://schemas.microsoft.com/office/drawing/2014/main" id="{0F0248CA-C1AC-B245-A9C0-25BFFE0E2BB4}"/>
              </a:ext>
            </a:extLst>
          </p:cNvPr>
          <p:cNvSpPr>
            <a:spLocks noGrp="1"/>
          </p:cNvSpPr>
          <p:nvPr>
            <p:ph type="title"/>
          </p:nvPr>
        </p:nvSpPr>
        <p:spPr/>
        <p:txBody>
          <a:bodyPr/>
          <a:lstStyle/>
          <a:p>
            <a:r>
              <a:rPr lang="cs-CZ"/>
              <a:t>Poznáte silnější heslo?</a:t>
            </a:r>
            <a:br>
              <a:rPr lang="cs-CZ"/>
            </a:br>
            <a:br>
              <a:rPr lang="cs-CZ"/>
            </a:br>
            <a:endParaRPr lang="cs-CZ"/>
          </a:p>
        </p:txBody>
      </p:sp>
      <p:sp>
        <p:nvSpPr>
          <p:cNvPr id="4" name="Zástupný obsah 3">
            <a:extLst>
              <a:ext uri="{FF2B5EF4-FFF2-40B4-BE49-F238E27FC236}">
                <a16:creationId xmlns:a16="http://schemas.microsoft.com/office/drawing/2014/main" id="{5AA81BB5-7504-C540-87E5-5722F0EE88A6}"/>
              </a:ext>
            </a:extLst>
          </p:cNvPr>
          <p:cNvSpPr>
            <a:spLocks noGrp="1"/>
          </p:cNvSpPr>
          <p:nvPr>
            <p:ph idx="1"/>
          </p:nvPr>
        </p:nvSpPr>
        <p:spPr/>
        <p:txBody>
          <a:bodyPr/>
          <a:lstStyle/>
          <a:p>
            <a:pPr marL="72000" indent="0">
              <a:buNone/>
            </a:pPr>
            <a:endParaRPr lang="cs-CZ" sz="3600" b="1"/>
          </a:p>
          <a:p>
            <a:pPr marL="72000" indent="0">
              <a:buNone/>
            </a:pPr>
            <a:endParaRPr lang="cs-CZ" sz="3600" b="1"/>
          </a:p>
          <a:p>
            <a:pPr marL="72000" indent="0">
              <a:buNone/>
            </a:pPr>
            <a:r>
              <a:rPr lang="cs-CZ" sz="3600" b="1"/>
              <a:t>	R52@n0F&amp;				</a:t>
            </a:r>
            <a:r>
              <a:rPr lang="cs-CZ" sz="3600" b="1" err="1">
                <a:cs typeface="Calibri"/>
              </a:rPr>
              <a:t>BotaTancujePolku</a:t>
            </a:r>
            <a:endParaRPr lang="cs-CZ" sz="3600" b="1">
              <a:cs typeface="Calibri"/>
            </a:endParaRPr>
          </a:p>
          <a:p>
            <a:pPr marL="72000" indent="0">
              <a:buNone/>
            </a:pPr>
            <a:endParaRPr lang="cs-CZ" sz="3600" b="1"/>
          </a:p>
          <a:p>
            <a:pPr marL="72000" indent="0">
              <a:buNone/>
            </a:pPr>
            <a:endParaRPr lang="cs-CZ" sz="3600"/>
          </a:p>
          <a:p>
            <a:pPr marL="72000" indent="0">
              <a:buNone/>
            </a:pPr>
            <a:endParaRPr lang="cs-CZ" sz="3600"/>
          </a:p>
          <a:p>
            <a:pPr marL="72000" indent="0">
              <a:buNone/>
            </a:pPr>
            <a:endParaRPr lang="cs-CZ" sz="3600"/>
          </a:p>
          <a:p>
            <a:pPr marL="72000" indent="0">
              <a:buNone/>
            </a:pPr>
            <a:r>
              <a:rPr lang="cs-CZ" sz="3600"/>
              <a:t>	   8 hodin					2 biliony let</a:t>
            </a:r>
          </a:p>
        </p:txBody>
      </p:sp>
      <p:sp>
        <p:nvSpPr>
          <p:cNvPr id="14" name="Šipka: dolů 3">
            <a:extLst>
              <a:ext uri="{FF2B5EF4-FFF2-40B4-BE49-F238E27FC236}">
                <a16:creationId xmlns:a16="http://schemas.microsoft.com/office/drawing/2014/main" id="{27DFB1DD-8023-4B47-BBC1-F016A23AB4C2}"/>
              </a:ext>
            </a:extLst>
          </p:cNvPr>
          <p:cNvSpPr/>
          <p:nvPr/>
        </p:nvSpPr>
        <p:spPr>
          <a:xfrm>
            <a:off x="2505232" y="3887332"/>
            <a:ext cx="468086" cy="42454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5" name="Šipka: dolů 3">
            <a:extLst>
              <a:ext uri="{FF2B5EF4-FFF2-40B4-BE49-F238E27FC236}">
                <a16:creationId xmlns:a16="http://schemas.microsoft.com/office/drawing/2014/main" id="{25BB6CC7-B2DC-844F-AE03-6DE3808F5FFC}"/>
              </a:ext>
            </a:extLst>
          </p:cNvPr>
          <p:cNvSpPr/>
          <p:nvPr/>
        </p:nvSpPr>
        <p:spPr>
          <a:xfrm>
            <a:off x="8879528" y="3887332"/>
            <a:ext cx="468086" cy="42454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Tree>
    <p:extLst>
      <p:ext uri="{BB962C8B-B14F-4D97-AF65-F5344CB8AC3E}">
        <p14:creationId xmlns:p14="http://schemas.microsoft.com/office/powerpoint/2010/main" val="337762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16</a:t>
            </a:fld>
            <a:endParaRPr lang="cs-CZ" altLang="cs-CZ" noProof="0"/>
          </a:p>
        </p:txBody>
      </p:sp>
      <p:sp>
        <p:nvSpPr>
          <p:cNvPr id="3" name="Nadpis 2">
            <a:extLst>
              <a:ext uri="{FF2B5EF4-FFF2-40B4-BE49-F238E27FC236}">
                <a16:creationId xmlns:a16="http://schemas.microsoft.com/office/drawing/2014/main" id="{F50F0628-DA0C-EF4B-8B67-489B8DD02185}"/>
              </a:ext>
            </a:extLst>
          </p:cNvPr>
          <p:cNvSpPr>
            <a:spLocks noGrp="1"/>
          </p:cNvSpPr>
          <p:nvPr>
            <p:ph type="title"/>
          </p:nvPr>
        </p:nvSpPr>
        <p:spPr/>
        <p:txBody>
          <a:bodyPr/>
          <a:lstStyle/>
          <a:p>
            <a:r>
              <a:rPr lang="cs-CZ"/>
              <a:t>Bezpečná hesla = Frázová hesla</a:t>
            </a:r>
            <a:br>
              <a:rPr lang="cs-CZ"/>
            </a:br>
            <a:br>
              <a:rPr lang="cs-CZ"/>
            </a:br>
            <a:endParaRPr lang="cs-CZ"/>
          </a:p>
        </p:txBody>
      </p:sp>
      <p:sp>
        <p:nvSpPr>
          <p:cNvPr id="19" name="Podnadpis 3">
            <a:extLst>
              <a:ext uri="{FF2B5EF4-FFF2-40B4-BE49-F238E27FC236}">
                <a16:creationId xmlns:a16="http://schemas.microsoft.com/office/drawing/2014/main" id="{9AC179E3-A6DC-4213-9F18-1F2E2D1CFBC5}"/>
              </a:ext>
            </a:extLst>
          </p:cNvPr>
          <p:cNvSpPr>
            <a:spLocks noGrp="1"/>
          </p:cNvSpPr>
          <p:nvPr>
            <p:ph idx="1"/>
          </p:nvPr>
        </p:nvSpPr>
        <p:spPr/>
        <p:txBody>
          <a:bodyPr>
            <a:normAutofit fontScale="92500" lnSpcReduction="20000"/>
          </a:bodyPr>
          <a:lstStyle/>
          <a:p>
            <a:pPr marL="342900" indent="-342900">
              <a:lnSpc>
                <a:spcPct val="150000"/>
              </a:lnSpc>
              <a:buFont typeface="Arial" panose="020B0604020202020204" pitchFamily="34" charset="0"/>
              <a:buChar char="•"/>
            </a:pPr>
            <a:r>
              <a:rPr lang="cs-CZ">
                <a:ea typeface="+mj-lt"/>
                <a:cs typeface="Arial"/>
              </a:rPr>
              <a:t>Pro lidský mozek lehce zapamatovatelná a j</a:t>
            </a:r>
            <a:r>
              <a:rPr lang="cs-CZ">
                <a:cs typeface="Arial"/>
              </a:rPr>
              <a:t>edinečná hesla pro každého</a:t>
            </a:r>
            <a:endParaRPr lang="cs-CZ">
              <a:ea typeface="+mj-lt"/>
              <a:cs typeface="+mj-lt"/>
            </a:endParaRPr>
          </a:p>
          <a:p>
            <a:pPr marL="342900" indent="-342900">
              <a:lnSpc>
                <a:spcPct val="150000"/>
              </a:lnSpc>
              <a:buFont typeface="Arial" panose="020B0604020202020204" pitchFamily="34" charset="0"/>
              <a:buChar char="•"/>
            </a:pPr>
            <a:r>
              <a:rPr lang="cs-CZ">
                <a:ea typeface="+mj-lt"/>
                <a:cs typeface="+mj-lt"/>
              </a:rPr>
              <a:t>Základ frázového hesla:</a:t>
            </a:r>
          </a:p>
          <a:p>
            <a:pPr marL="800100" lvl="1" indent="-342900" algn="l">
              <a:lnSpc>
                <a:spcPct val="150000"/>
              </a:lnSpc>
              <a:buFont typeface="Arial" panose="020B0604020202020204" pitchFamily="34" charset="0"/>
              <a:buChar char="•"/>
            </a:pPr>
            <a:r>
              <a:rPr lang="cs-CZ">
                <a:ea typeface="+mj-lt"/>
                <a:cs typeface="+mj-lt"/>
              </a:rPr>
              <a:t>část básně</a:t>
            </a:r>
          </a:p>
          <a:p>
            <a:pPr marL="800100" lvl="1" indent="-342900" algn="l">
              <a:lnSpc>
                <a:spcPct val="150000"/>
              </a:lnSpc>
              <a:buFont typeface="Arial" panose="020B0604020202020204" pitchFamily="34" charset="0"/>
              <a:buChar char="•"/>
            </a:pPr>
            <a:r>
              <a:rPr lang="cs-CZ">
                <a:ea typeface="+mj-lt"/>
                <a:cs typeface="+mj-lt"/>
              </a:rPr>
              <a:t>scenérie cestou do práce, školy či výletu</a:t>
            </a:r>
          </a:p>
          <a:p>
            <a:pPr marL="800100" lvl="1" indent="-342900" algn="l">
              <a:lnSpc>
                <a:spcPct val="150000"/>
              </a:lnSpc>
              <a:buFont typeface="Arial" panose="020B0604020202020204" pitchFamily="34" charset="0"/>
              <a:buChar char="•"/>
            </a:pPr>
            <a:r>
              <a:rPr lang="cs-CZ">
                <a:ea typeface="+mj-lt"/>
                <a:cs typeface="+mj-lt"/>
              </a:rPr>
              <a:t>vzpomínka z dětství</a:t>
            </a:r>
          </a:p>
          <a:p>
            <a:pPr marL="800100" lvl="1" indent="-342900" algn="l">
              <a:lnSpc>
                <a:spcPct val="150000"/>
              </a:lnSpc>
              <a:buFont typeface="Arial" panose="020B0604020202020204" pitchFamily="34" charset="0"/>
              <a:buChar char="•"/>
            </a:pPr>
            <a:r>
              <a:rPr lang="cs-CZ">
                <a:ea typeface="+mj-lt"/>
                <a:cs typeface="+mj-lt"/>
              </a:rPr>
              <a:t>pořekadlo či říkanka</a:t>
            </a:r>
          </a:p>
          <a:p>
            <a:pPr marL="800100" lvl="1" indent="-342900" algn="l">
              <a:lnSpc>
                <a:spcPct val="150000"/>
              </a:lnSpc>
              <a:buFont typeface="Arial" panose="020B0604020202020204" pitchFamily="34" charset="0"/>
              <a:buChar char="•"/>
            </a:pPr>
            <a:r>
              <a:rPr lang="cs-CZ">
                <a:ea typeface="+mj-lt"/>
                <a:cs typeface="+mj-lt"/>
              </a:rPr>
              <a:t>hláška z oblíbeného filmu </a:t>
            </a:r>
            <a:endParaRPr lang="cs-CZ">
              <a:cs typeface="Arial"/>
            </a:endParaRPr>
          </a:p>
          <a:p>
            <a:pPr marL="342900" indent="-342900">
              <a:lnSpc>
                <a:spcPct val="150000"/>
              </a:lnSpc>
              <a:buFont typeface="Arial" panose="020B0604020202020204" pitchFamily="34" charset="0"/>
              <a:buChar char="•"/>
            </a:pPr>
            <a:r>
              <a:rPr lang="cs-CZ">
                <a:cs typeface="Arial"/>
              </a:rPr>
              <a:t>Na délce záleží = aspoň 3 slova!</a:t>
            </a:r>
          </a:p>
        </p:txBody>
      </p:sp>
    </p:spTree>
    <p:extLst>
      <p:ext uri="{BB962C8B-B14F-4D97-AF65-F5344CB8AC3E}">
        <p14:creationId xmlns:p14="http://schemas.microsoft.com/office/powerpoint/2010/main" val="159593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17</a:t>
            </a:fld>
            <a:endParaRPr lang="cs-CZ" altLang="cs-CZ" noProof="0"/>
          </a:p>
        </p:txBody>
      </p:sp>
      <p:sp>
        <p:nvSpPr>
          <p:cNvPr id="4" name="Nadpis 3">
            <a:extLst>
              <a:ext uri="{FF2B5EF4-FFF2-40B4-BE49-F238E27FC236}">
                <a16:creationId xmlns:a16="http://schemas.microsoft.com/office/drawing/2014/main" id="{11A6C17B-E676-2E44-80D8-B3147912F93E}"/>
              </a:ext>
            </a:extLst>
          </p:cNvPr>
          <p:cNvSpPr>
            <a:spLocks noGrp="1"/>
          </p:cNvSpPr>
          <p:nvPr>
            <p:ph type="title"/>
          </p:nvPr>
        </p:nvSpPr>
        <p:spPr/>
        <p:txBody>
          <a:bodyPr/>
          <a:lstStyle/>
          <a:p>
            <a:r>
              <a:rPr lang="cs-CZ" err="1">
                <a:ea typeface="+mj-lt"/>
                <a:cs typeface="+mj-lt"/>
              </a:rPr>
              <a:t>Prolomitelnost</a:t>
            </a:r>
            <a:r>
              <a:rPr lang="cs-CZ">
                <a:ea typeface="+mj-lt"/>
                <a:cs typeface="+mj-lt"/>
              </a:rPr>
              <a:t> hesel</a:t>
            </a:r>
            <a:br>
              <a:rPr lang="sk-SK"/>
            </a:b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fontScale="92500" lnSpcReduction="10000"/>
          </a:bodyPr>
          <a:lstStyle/>
          <a:p>
            <a:pPr marL="457200" indent="-457200">
              <a:lnSpc>
                <a:spcPct val="150000"/>
              </a:lnSpc>
              <a:buFont typeface="+mj-lt"/>
              <a:buAutoNum type="arabicPeriod"/>
            </a:pPr>
            <a:r>
              <a:rPr lang="cs-CZ">
                <a:ea typeface="+mj-lt"/>
                <a:cs typeface="+mj-lt"/>
              </a:rPr>
              <a:t>Sociální inženýrství – prozradíme je sami</a:t>
            </a:r>
            <a:endParaRPr lang="cs-CZ">
              <a:cs typeface="Arial"/>
            </a:endParaRPr>
          </a:p>
          <a:p>
            <a:pPr marL="457200" indent="-457200">
              <a:lnSpc>
                <a:spcPct val="150000"/>
              </a:lnSpc>
              <a:buFont typeface="+mj-lt"/>
              <a:buAutoNum type="arabicPeriod"/>
            </a:pPr>
            <a:r>
              <a:rPr lang="cs-CZ">
                <a:cs typeface="Arial"/>
              </a:rPr>
              <a:t>Útok hrubou silou – „uhádne“ je specializovaný SW</a:t>
            </a:r>
          </a:p>
          <a:p>
            <a:pPr marL="342900" indent="-342900">
              <a:lnSpc>
                <a:spcPct val="150000"/>
              </a:lnSpc>
              <a:buFont typeface="Arial"/>
              <a:buChar char="•"/>
            </a:pPr>
            <a:endParaRPr lang="cs-CZ">
              <a:cs typeface="Arial"/>
            </a:endParaRPr>
          </a:p>
          <a:p>
            <a:pPr marL="342900" indent="-342900">
              <a:lnSpc>
                <a:spcPct val="150000"/>
              </a:lnSpc>
              <a:buFont typeface="Arial"/>
              <a:buChar char="•"/>
            </a:pPr>
            <a:r>
              <a:rPr lang="cs-CZ">
                <a:cs typeface="Arial"/>
              </a:rPr>
              <a:t>Sdílení hesel s ostatními osobami</a:t>
            </a:r>
          </a:p>
          <a:p>
            <a:pPr marL="342900" indent="-342900">
              <a:lnSpc>
                <a:spcPct val="150000"/>
              </a:lnSpc>
              <a:buFont typeface="Arial"/>
              <a:buChar char="•"/>
            </a:pPr>
            <a:r>
              <a:rPr lang="cs-CZ">
                <a:cs typeface="Arial"/>
              </a:rPr>
              <a:t>Opakování hesel</a:t>
            </a:r>
          </a:p>
          <a:p>
            <a:pPr marL="342900" indent="-342900">
              <a:lnSpc>
                <a:spcPct val="150000"/>
              </a:lnSpc>
              <a:buFont typeface="Arial"/>
              <a:buChar char="•"/>
            </a:pPr>
            <a:r>
              <a:rPr lang="cs-CZ">
                <a:cs typeface="Arial"/>
              </a:rPr>
              <a:t>Jednoduše odvoditelná hesla (jména domácích mazlíčků či dětí)</a:t>
            </a:r>
          </a:p>
          <a:p>
            <a:pPr marL="342900" indent="-342900">
              <a:lnSpc>
                <a:spcPct val="150000"/>
              </a:lnSpc>
              <a:buFont typeface="Arial"/>
              <a:buChar char="•"/>
            </a:pPr>
            <a:r>
              <a:rPr lang="cs-CZ">
                <a:cs typeface="Arial"/>
              </a:rPr>
              <a:t>Seznam hesel „na papíru“ přilepeném na monitoru v kanceláři</a:t>
            </a:r>
          </a:p>
          <a:p>
            <a:pPr marL="342900" indent="-342900">
              <a:lnSpc>
                <a:spcPct val="150000"/>
              </a:lnSpc>
              <a:buFont typeface="Arial"/>
              <a:buChar char="•"/>
            </a:pPr>
            <a:endParaRPr lang="cs-CZ">
              <a:cs typeface="Arial"/>
            </a:endParaRPr>
          </a:p>
        </p:txBody>
      </p:sp>
    </p:spTree>
    <p:extLst>
      <p:ext uri="{BB962C8B-B14F-4D97-AF65-F5344CB8AC3E}">
        <p14:creationId xmlns:p14="http://schemas.microsoft.com/office/powerpoint/2010/main" val="426262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2B8636-0F34-4DE1-AF0F-D23C4D7CAC02}"/>
              </a:ext>
            </a:extLst>
          </p:cNvPr>
          <p:cNvSpPr>
            <a:spLocks noGrp="1"/>
          </p:cNvSpPr>
          <p:nvPr>
            <p:ph type="ftr" sz="quarter" idx="10"/>
          </p:nvPr>
        </p:nvSpPr>
        <p:spPr/>
        <p:txBody>
          <a:bodyPr/>
          <a:lstStyle/>
          <a:p>
            <a:r>
              <a:rPr lang="cs-CZ">
                <a:ea typeface="+mj-lt"/>
                <a:cs typeface="+mj-lt"/>
              </a:rPr>
              <a:t>CORE20 – Digitální svět - Kyberbezpečnost</a:t>
            </a:r>
            <a:endParaRPr lang="sk-SK"/>
          </a:p>
        </p:txBody>
      </p:sp>
      <p:sp>
        <p:nvSpPr>
          <p:cNvPr id="3" name="Zástupný symbol pro číslo snímku 2">
            <a:extLst>
              <a:ext uri="{FF2B5EF4-FFF2-40B4-BE49-F238E27FC236}">
                <a16:creationId xmlns:a16="http://schemas.microsoft.com/office/drawing/2014/main" id="{B208259E-317A-4926-9891-588450283C0F}"/>
              </a:ext>
            </a:extLst>
          </p:cNvPr>
          <p:cNvSpPr>
            <a:spLocks noGrp="1"/>
          </p:cNvSpPr>
          <p:nvPr>
            <p:ph type="sldNum" sz="quarter" idx="11"/>
          </p:nvPr>
        </p:nvSpPr>
        <p:spPr/>
        <p:txBody>
          <a:bodyPr/>
          <a:lstStyle/>
          <a:p>
            <a:fld id="{0970407D-EE58-4A0B-824B-1D3AE42DD9CF}" type="slidenum">
              <a:rPr lang="cs-CZ" altLang="cs-CZ"/>
              <a:pPr/>
              <a:t>18</a:t>
            </a:fld>
            <a:endParaRPr lang="cs-CZ" altLang="cs-CZ"/>
          </a:p>
        </p:txBody>
      </p:sp>
      <p:pic>
        <p:nvPicPr>
          <p:cNvPr id="6" name="Obrázek 6">
            <a:hlinkClick r:id="" action="ppaction://media"/>
            <a:extLst>
              <a:ext uri="{FF2B5EF4-FFF2-40B4-BE49-F238E27FC236}">
                <a16:creationId xmlns:a16="http://schemas.microsoft.com/office/drawing/2014/main" id="{413460D8-9D97-4923-87B2-BC917D1E9F26}"/>
              </a:ext>
            </a:extLst>
          </p:cNvPr>
          <p:cNvPicPr>
            <a:picLocks noGrp="1" noRot="1" noChangeAspect="1"/>
          </p:cNvPicPr>
          <p:nvPr>
            <p:ph idx="1"/>
            <a:videoFile r:link="rId1"/>
          </p:nvPr>
        </p:nvPicPr>
        <p:blipFill>
          <a:blip r:embed="rId4"/>
          <a:stretch>
            <a:fillRect/>
          </a:stretch>
        </p:blipFill>
        <p:spPr>
          <a:xfrm>
            <a:off x="1912041" y="511384"/>
            <a:ext cx="8207113" cy="5552606"/>
          </a:xfrm>
        </p:spPr>
      </p:pic>
    </p:spTree>
    <p:extLst>
      <p:ext uri="{BB962C8B-B14F-4D97-AF65-F5344CB8AC3E}">
        <p14:creationId xmlns:p14="http://schemas.microsoft.com/office/powerpoint/2010/main" val="126760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19</a:t>
            </a:fld>
            <a:endParaRPr lang="cs-CZ" altLang="cs-CZ" noProof="0"/>
          </a:p>
        </p:txBody>
      </p:sp>
      <p:sp>
        <p:nvSpPr>
          <p:cNvPr id="4" name="Nadpis 3">
            <a:extLst>
              <a:ext uri="{FF2B5EF4-FFF2-40B4-BE49-F238E27FC236}">
                <a16:creationId xmlns:a16="http://schemas.microsoft.com/office/drawing/2014/main" id="{67F64BE9-87AF-1D4B-800D-01CE97ACB107}"/>
              </a:ext>
            </a:extLst>
          </p:cNvPr>
          <p:cNvSpPr>
            <a:spLocks noGrp="1"/>
          </p:cNvSpPr>
          <p:nvPr>
            <p:ph type="title"/>
          </p:nvPr>
        </p:nvSpPr>
        <p:spPr/>
        <p:txBody>
          <a:bodyPr/>
          <a:lstStyle/>
          <a:p>
            <a:r>
              <a:rPr lang="sk-SK" err="1">
                <a:ea typeface="+mj-lt"/>
                <a:cs typeface="+mj-lt"/>
              </a:rPr>
              <a:t>Správce</a:t>
            </a:r>
            <a:r>
              <a:rPr lang="sk-SK">
                <a:ea typeface="+mj-lt"/>
                <a:cs typeface="+mj-lt"/>
              </a:rPr>
              <a:t> </a:t>
            </a:r>
            <a:r>
              <a:rPr lang="sk-SK" err="1">
                <a:ea typeface="+mj-lt"/>
                <a:cs typeface="+mj-lt"/>
              </a:rPr>
              <a:t>hesel</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fontScale="92500"/>
          </a:bodyPr>
          <a:lstStyle/>
          <a:p>
            <a:pPr marL="342900" indent="-342900">
              <a:lnSpc>
                <a:spcPct val="150000"/>
              </a:lnSpc>
              <a:buFont typeface="Arial"/>
              <a:buChar char="•"/>
            </a:pPr>
            <a:r>
              <a:rPr lang="cs-CZ">
                <a:ea typeface="+mj-lt"/>
                <a:cs typeface="+mj-lt"/>
              </a:rPr>
              <a:t>On-line či off-line trezor našich hesel (nejenom)</a:t>
            </a:r>
          </a:p>
          <a:p>
            <a:pPr marL="342900" indent="-342900">
              <a:lnSpc>
                <a:spcPct val="150000"/>
              </a:lnSpc>
              <a:buFont typeface="Arial"/>
              <a:buChar char="•"/>
            </a:pPr>
            <a:r>
              <a:rPr lang="cs-CZ">
                <a:ea typeface="+mj-lt"/>
                <a:cs typeface="+mj-lt"/>
              </a:rPr>
              <a:t>Chráněno jedním „hlavním a silným“ heslem</a:t>
            </a:r>
          </a:p>
          <a:p>
            <a:pPr marL="342900" indent="-342900">
              <a:lnSpc>
                <a:spcPct val="150000"/>
              </a:lnSpc>
              <a:buFont typeface="Arial"/>
              <a:buChar char="•"/>
            </a:pPr>
            <a:r>
              <a:rPr lang="cs-CZ">
                <a:ea typeface="+mj-lt"/>
                <a:cs typeface="+mj-lt"/>
              </a:rPr>
              <a:t>Možnost volby různorodých či generovaných hesel</a:t>
            </a:r>
          </a:p>
          <a:p>
            <a:pPr marL="342900" indent="-342900">
              <a:lnSpc>
                <a:spcPct val="150000"/>
              </a:lnSpc>
              <a:buFont typeface="Arial"/>
              <a:buChar char="•"/>
            </a:pPr>
            <a:endParaRPr lang="cs-CZ">
              <a:cs typeface="Arial"/>
            </a:endParaRPr>
          </a:p>
          <a:p>
            <a:pPr marL="342900" indent="-342900">
              <a:lnSpc>
                <a:spcPct val="150000"/>
              </a:lnSpc>
              <a:buFont typeface="Arial"/>
              <a:buChar char="•"/>
            </a:pPr>
            <a:r>
              <a:rPr lang="cs-CZ" b="1">
                <a:cs typeface="Arial"/>
              </a:rPr>
              <a:t>OS Windows: </a:t>
            </a:r>
            <a:r>
              <a:rPr lang="cs-CZ" err="1">
                <a:cs typeface="Arial"/>
              </a:rPr>
              <a:t>Bitwarden</a:t>
            </a:r>
            <a:r>
              <a:rPr lang="cs-CZ">
                <a:cs typeface="Arial"/>
              </a:rPr>
              <a:t>, </a:t>
            </a:r>
            <a:r>
              <a:rPr lang="cs-CZ" err="1">
                <a:cs typeface="Arial"/>
              </a:rPr>
              <a:t>LastPass</a:t>
            </a:r>
            <a:r>
              <a:rPr lang="cs-CZ">
                <a:cs typeface="Arial"/>
              </a:rPr>
              <a:t>, </a:t>
            </a:r>
            <a:r>
              <a:rPr lang="cs-CZ" err="1">
                <a:cs typeface="Arial"/>
              </a:rPr>
              <a:t>KeePass</a:t>
            </a:r>
            <a:r>
              <a:rPr lang="cs-CZ">
                <a:cs typeface="Arial"/>
              </a:rPr>
              <a:t>, </a:t>
            </a:r>
            <a:r>
              <a:rPr lang="cs-CZ" err="1">
                <a:cs typeface="Arial"/>
              </a:rPr>
              <a:t>NordPass</a:t>
            </a:r>
            <a:r>
              <a:rPr lang="cs-CZ">
                <a:cs typeface="Arial"/>
              </a:rPr>
              <a:t>, </a:t>
            </a:r>
            <a:r>
              <a:rPr lang="cs-CZ" err="1">
                <a:cs typeface="Arial"/>
              </a:rPr>
              <a:t>Keeper</a:t>
            </a:r>
            <a:endParaRPr lang="cs-CZ">
              <a:cs typeface="Arial"/>
            </a:endParaRPr>
          </a:p>
          <a:p>
            <a:pPr marL="342900" indent="-342900">
              <a:lnSpc>
                <a:spcPct val="150000"/>
              </a:lnSpc>
              <a:buFont typeface="Arial"/>
              <a:buChar char="•"/>
            </a:pPr>
            <a:r>
              <a:rPr lang="cs-CZ" b="1">
                <a:cs typeface="Arial"/>
              </a:rPr>
              <a:t>OS Linux: </a:t>
            </a:r>
            <a:r>
              <a:rPr lang="cs-CZ" err="1">
                <a:cs typeface="Arial"/>
              </a:rPr>
              <a:t>Bitwarden</a:t>
            </a:r>
            <a:r>
              <a:rPr lang="cs-CZ">
                <a:cs typeface="Arial"/>
              </a:rPr>
              <a:t>, </a:t>
            </a:r>
            <a:r>
              <a:rPr lang="cs-CZ" err="1">
                <a:cs typeface="Arial"/>
              </a:rPr>
              <a:t>LastPass</a:t>
            </a:r>
            <a:r>
              <a:rPr lang="cs-CZ">
                <a:cs typeface="Arial"/>
              </a:rPr>
              <a:t>, </a:t>
            </a:r>
            <a:r>
              <a:rPr lang="cs-CZ" err="1">
                <a:cs typeface="Arial"/>
              </a:rPr>
              <a:t>KeePassX</a:t>
            </a:r>
            <a:r>
              <a:rPr lang="cs-CZ">
                <a:cs typeface="Arial"/>
              </a:rPr>
              <a:t>(C), </a:t>
            </a:r>
            <a:r>
              <a:rPr lang="cs-CZ" err="1">
                <a:cs typeface="Arial"/>
              </a:rPr>
              <a:t>Buttercup</a:t>
            </a:r>
            <a:r>
              <a:rPr lang="cs-CZ">
                <a:cs typeface="Arial"/>
              </a:rPr>
              <a:t>, </a:t>
            </a:r>
            <a:r>
              <a:rPr lang="cs-CZ" err="1">
                <a:cs typeface="Arial"/>
              </a:rPr>
              <a:t>Keeper</a:t>
            </a:r>
            <a:endParaRPr lang="cs-CZ">
              <a:cs typeface="Arial"/>
            </a:endParaRPr>
          </a:p>
          <a:p>
            <a:pPr marL="342900" indent="-342900">
              <a:lnSpc>
                <a:spcPct val="150000"/>
              </a:lnSpc>
              <a:buFont typeface="Arial"/>
              <a:buChar char="•"/>
            </a:pPr>
            <a:r>
              <a:rPr lang="cs-CZ" b="1">
                <a:cs typeface="Arial"/>
              </a:rPr>
              <a:t>Mac OS X: </a:t>
            </a:r>
            <a:r>
              <a:rPr lang="cs-CZ">
                <a:cs typeface="Arial"/>
              </a:rPr>
              <a:t>Klíčenka, 1Password, </a:t>
            </a:r>
            <a:r>
              <a:rPr lang="cs-CZ" err="1">
                <a:cs typeface="Arial"/>
              </a:rPr>
              <a:t>LastPass</a:t>
            </a:r>
            <a:r>
              <a:rPr lang="cs-CZ">
                <a:cs typeface="Arial"/>
              </a:rPr>
              <a:t>, </a:t>
            </a:r>
            <a:r>
              <a:rPr lang="cs-CZ" err="1">
                <a:cs typeface="Arial"/>
              </a:rPr>
              <a:t>DashLane</a:t>
            </a:r>
            <a:r>
              <a:rPr lang="cs-CZ">
                <a:cs typeface="Arial"/>
              </a:rPr>
              <a:t>, </a:t>
            </a:r>
            <a:r>
              <a:rPr lang="cs-CZ" err="1">
                <a:cs typeface="Arial"/>
              </a:rPr>
              <a:t>Keeper</a:t>
            </a:r>
            <a:endParaRPr lang="cs-CZ">
              <a:cs typeface="Arial"/>
            </a:endParaRPr>
          </a:p>
        </p:txBody>
      </p:sp>
    </p:spTree>
    <p:extLst>
      <p:ext uri="{BB962C8B-B14F-4D97-AF65-F5344CB8AC3E}">
        <p14:creationId xmlns:p14="http://schemas.microsoft.com/office/powerpoint/2010/main" val="345921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5A5BE6-099A-9543-9996-387BBC046D74}"/>
              </a:ext>
            </a:extLst>
          </p:cNvPr>
          <p:cNvSpPr>
            <a:spLocks noGrp="1"/>
          </p:cNvSpPr>
          <p:nvPr>
            <p:ph type="ftr" sz="quarter" idx="10"/>
          </p:nvPr>
        </p:nvSpPr>
        <p:spPr/>
        <p:txBody>
          <a:bodyPr/>
          <a:lstStyle/>
          <a:p>
            <a:r>
              <a:rPr lang="cs-CZ"/>
              <a:t>CORE20 – Digitální svět - </a:t>
            </a:r>
            <a:r>
              <a:rPr lang="cs-CZ" err="1"/>
              <a:t>Kyberbezpečnost</a:t>
            </a:r>
            <a:endParaRPr lang="cs-CZ"/>
          </a:p>
        </p:txBody>
      </p:sp>
      <p:sp>
        <p:nvSpPr>
          <p:cNvPr id="3" name="Zástupný symbol pro číslo snímku 2">
            <a:extLst>
              <a:ext uri="{FF2B5EF4-FFF2-40B4-BE49-F238E27FC236}">
                <a16:creationId xmlns:a16="http://schemas.microsoft.com/office/drawing/2014/main" id="{714A205B-1E14-6C4F-A5A8-A9752044E2E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a:p>
        </p:txBody>
      </p:sp>
      <p:sp>
        <p:nvSpPr>
          <p:cNvPr id="4" name="Nadpis 3">
            <a:extLst>
              <a:ext uri="{FF2B5EF4-FFF2-40B4-BE49-F238E27FC236}">
                <a16:creationId xmlns:a16="http://schemas.microsoft.com/office/drawing/2014/main" id="{33EC6F9B-7FF2-DD48-9CB6-4A9E8848748B}"/>
              </a:ext>
            </a:extLst>
          </p:cNvPr>
          <p:cNvSpPr>
            <a:spLocks noGrp="1"/>
          </p:cNvSpPr>
          <p:nvPr>
            <p:ph type="title"/>
          </p:nvPr>
        </p:nvSpPr>
        <p:spPr/>
        <p:txBody>
          <a:bodyPr/>
          <a:lstStyle/>
          <a:p>
            <a:r>
              <a:rPr lang="cs-CZ"/>
              <a:t>Co nás čeká?</a:t>
            </a:r>
            <a:br>
              <a:rPr lang="cs-CZ"/>
            </a:br>
            <a:endParaRPr lang="cs-CZ"/>
          </a:p>
        </p:txBody>
      </p:sp>
      <p:sp>
        <p:nvSpPr>
          <p:cNvPr id="5" name="Zástupný obsah 4">
            <a:extLst>
              <a:ext uri="{FF2B5EF4-FFF2-40B4-BE49-F238E27FC236}">
                <a16:creationId xmlns:a16="http://schemas.microsoft.com/office/drawing/2014/main" id="{16BCACA1-8877-B743-8B57-682579B96116}"/>
              </a:ext>
            </a:extLst>
          </p:cNvPr>
          <p:cNvSpPr>
            <a:spLocks noGrp="1"/>
          </p:cNvSpPr>
          <p:nvPr>
            <p:ph idx="1"/>
          </p:nvPr>
        </p:nvSpPr>
        <p:spPr/>
        <p:txBody>
          <a:bodyPr vert="horz" lIns="0" tIns="0" rIns="0" bIns="0" rtlCol="0" anchor="t">
            <a:noAutofit/>
          </a:bodyPr>
          <a:lstStyle/>
          <a:p>
            <a:pPr marL="71755" indent="0">
              <a:lnSpc>
                <a:spcPct val="150000"/>
              </a:lnSpc>
              <a:buNone/>
            </a:pPr>
            <a:r>
              <a:rPr lang="cs-CZ" b="1" err="1"/>
              <a:t>Kyberhygiena</a:t>
            </a:r>
            <a:endParaRPr lang="cs-CZ" b="1"/>
          </a:p>
          <a:p>
            <a:pPr marL="780415" lvl="1" indent="-457200">
              <a:lnSpc>
                <a:spcPct val="150000"/>
              </a:lnSpc>
              <a:buFont typeface="Arial" panose="020B0604020202020204" pitchFamily="34" charset="0"/>
              <a:buChar char="•"/>
            </a:pPr>
            <a:r>
              <a:rPr lang="cs-CZ"/>
              <a:t>1. přednáška – 24. 11. 2021</a:t>
            </a:r>
            <a:endParaRPr lang="cs-CZ">
              <a:cs typeface="Arial"/>
            </a:endParaRPr>
          </a:p>
          <a:p>
            <a:pPr marL="780415" lvl="1" indent="-457200">
              <a:lnSpc>
                <a:spcPct val="150000"/>
              </a:lnSpc>
              <a:buFont typeface="Arial" panose="020B0604020202020204" pitchFamily="34" charset="0"/>
              <a:buChar char="•"/>
            </a:pPr>
            <a:r>
              <a:rPr lang="cs-CZ" i="1">
                <a:ea typeface="+mn-lt"/>
                <a:cs typeface="+mn-lt"/>
              </a:rPr>
              <a:t>„Těžko na cvičišti…“</a:t>
            </a:r>
            <a:endParaRPr lang="cs-CZ" b="1"/>
          </a:p>
          <a:p>
            <a:pPr marL="780415" lvl="1" indent="-457200">
              <a:lnSpc>
                <a:spcPct val="150000"/>
              </a:lnSpc>
              <a:buFont typeface="Arial" panose="020B0604020202020204" pitchFamily="34" charset="0"/>
              <a:buChar char="•"/>
            </a:pPr>
            <a:r>
              <a:rPr lang="cs-CZ" b="1"/>
              <a:t>Jak se bránit</a:t>
            </a:r>
            <a:endParaRPr lang="cs-CZ"/>
          </a:p>
          <a:p>
            <a:pPr marL="71755" indent="0">
              <a:lnSpc>
                <a:spcPct val="150000"/>
              </a:lnSpc>
              <a:buNone/>
            </a:pPr>
            <a:r>
              <a:rPr lang="cs-CZ" b="1">
                <a:cs typeface="Arial"/>
              </a:rPr>
              <a:t>Kybernetické útoky</a:t>
            </a:r>
          </a:p>
          <a:p>
            <a:pPr marL="780415" lvl="1" indent="-457200">
              <a:lnSpc>
                <a:spcPct val="150000"/>
              </a:lnSpc>
              <a:buFont typeface="Arial" panose="020B0604020202020204" pitchFamily="34" charset="0"/>
              <a:buChar char="•"/>
            </a:pPr>
            <a:r>
              <a:rPr lang="cs-CZ">
                <a:cs typeface="Arial"/>
              </a:rPr>
              <a:t>2. přednáška – 1. 12. 2021</a:t>
            </a:r>
          </a:p>
          <a:p>
            <a:pPr marL="780415" lvl="1" indent="-457200">
              <a:lnSpc>
                <a:spcPct val="150000"/>
              </a:lnSpc>
              <a:buFont typeface="Arial" panose="020B0604020202020204" pitchFamily="34" charset="0"/>
              <a:buChar char="•"/>
            </a:pPr>
            <a:r>
              <a:rPr lang="cs-CZ" i="1">
                <a:ea typeface="+mn-lt"/>
                <a:cs typeface="+mn-lt"/>
              </a:rPr>
              <a:t>„Lehko na bojišti!“</a:t>
            </a:r>
            <a:endParaRPr lang="cs-CZ" b="1">
              <a:cs typeface="Arial"/>
            </a:endParaRPr>
          </a:p>
          <a:p>
            <a:pPr marL="780415" lvl="1" indent="-457200">
              <a:lnSpc>
                <a:spcPct val="150000"/>
              </a:lnSpc>
              <a:buFont typeface="Arial" panose="020B0604020202020204" pitchFamily="34" charset="0"/>
              <a:buChar char="•"/>
            </a:pPr>
            <a:r>
              <a:rPr lang="cs-CZ" b="1">
                <a:cs typeface="Arial"/>
              </a:rPr>
              <a:t>Čemu se bránit</a:t>
            </a:r>
            <a:endParaRPr lang="cs-CZ"/>
          </a:p>
          <a:p>
            <a:pPr marL="780415" lvl="1" indent="-457200">
              <a:lnSpc>
                <a:spcPct val="150000"/>
              </a:lnSpc>
              <a:buFont typeface="Arial" panose="020B0604020202020204" pitchFamily="34" charset="0"/>
              <a:buChar char="•"/>
            </a:pPr>
            <a:endParaRPr lang="cs-CZ" i="1">
              <a:cs typeface="Arial"/>
            </a:endParaRPr>
          </a:p>
        </p:txBody>
      </p:sp>
    </p:spTree>
    <p:extLst>
      <p:ext uri="{BB962C8B-B14F-4D97-AF65-F5344CB8AC3E}">
        <p14:creationId xmlns:p14="http://schemas.microsoft.com/office/powerpoint/2010/main" val="3802314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20</a:t>
            </a:fld>
            <a:endParaRPr lang="cs-CZ" altLang="cs-CZ" noProof="0"/>
          </a:p>
        </p:txBody>
      </p:sp>
      <p:sp>
        <p:nvSpPr>
          <p:cNvPr id="4" name="Nadpis 3">
            <a:extLst>
              <a:ext uri="{FF2B5EF4-FFF2-40B4-BE49-F238E27FC236}">
                <a16:creationId xmlns:a16="http://schemas.microsoft.com/office/drawing/2014/main" id="{221695A4-E647-DF4E-A21A-BA73516FF8A3}"/>
              </a:ext>
            </a:extLst>
          </p:cNvPr>
          <p:cNvSpPr>
            <a:spLocks noGrp="1"/>
          </p:cNvSpPr>
          <p:nvPr>
            <p:ph type="title"/>
          </p:nvPr>
        </p:nvSpPr>
        <p:spPr/>
        <p:txBody>
          <a:bodyPr/>
          <a:lstStyle/>
          <a:p>
            <a:r>
              <a:rPr lang="sk-SK" err="1">
                <a:ea typeface="+mj-lt"/>
                <a:cs typeface="+mj-lt"/>
              </a:rPr>
              <a:t>Vícefaktorové</a:t>
            </a:r>
            <a:r>
              <a:rPr lang="sk-SK">
                <a:ea typeface="+mj-lt"/>
                <a:cs typeface="+mj-lt"/>
              </a:rPr>
              <a:t> </a:t>
            </a:r>
            <a:r>
              <a:rPr lang="sk-SK" err="1">
                <a:ea typeface="+mj-lt"/>
                <a:cs typeface="+mj-lt"/>
              </a:rPr>
              <a:t>ověřování</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cs-CZ">
                <a:ea typeface="+mj-lt"/>
                <a:cs typeface="+mj-lt"/>
              </a:rPr>
              <a:t>MFA – </a:t>
            </a:r>
            <a:r>
              <a:rPr lang="cs-CZ" err="1">
                <a:ea typeface="+mj-lt"/>
                <a:cs typeface="+mj-lt"/>
              </a:rPr>
              <a:t>Multi-Factor</a:t>
            </a:r>
            <a:r>
              <a:rPr lang="cs-CZ">
                <a:ea typeface="+mj-lt"/>
                <a:cs typeface="+mj-lt"/>
              </a:rPr>
              <a:t> </a:t>
            </a:r>
            <a:r>
              <a:rPr lang="cs-CZ" err="1">
                <a:ea typeface="+mj-lt"/>
                <a:cs typeface="+mj-lt"/>
              </a:rPr>
              <a:t>Authentication</a:t>
            </a:r>
            <a:endParaRPr lang="cs-CZ">
              <a:ea typeface="+mj-lt"/>
              <a:cs typeface="+mj-lt"/>
            </a:endParaRPr>
          </a:p>
          <a:p>
            <a:pPr marL="342900" indent="-342900">
              <a:lnSpc>
                <a:spcPct val="150000"/>
              </a:lnSpc>
              <a:buFont typeface="Arial" panose="020B0604020202020204" pitchFamily="34" charset="0"/>
              <a:buChar char="•"/>
            </a:pPr>
            <a:r>
              <a:rPr lang="cs-CZ">
                <a:ea typeface="+mj-lt"/>
                <a:cs typeface="+mj-lt"/>
              </a:rPr>
              <a:t>Často známé a používané „</a:t>
            </a:r>
            <a:r>
              <a:rPr lang="cs-CZ" err="1">
                <a:ea typeface="+mj-lt"/>
                <a:cs typeface="+mj-lt"/>
              </a:rPr>
              <a:t>Dvoufaktorové</a:t>
            </a:r>
            <a:r>
              <a:rPr lang="cs-CZ">
                <a:ea typeface="+mj-lt"/>
                <a:cs typeface="+mj-lt"/>
              </a:rPr>
              <a:t> ověření – 2FA“</a:t>
            </a:r>
          </a:p>
          <a:p>
            <a:pPr marL="342900" indent="-342900">
              <a:lnSpc>
                <a:spcPct val="150000"/>
              </a:lnSpc>
              <a:buFont typeface="Arial" panose="020B0604020202020204" pitchFamily="34" charset="0"/>
              <a:buChar char="•"/>
            </a:pPr>
            <a:r>
              <a:rPr lang="cs-CZ">
                <a:ea typeface="+mj-lt"/>
                <a:cs typeface="+mj-lt"/>
              </a:rPr>
              <a:t>Další „pokročilejší“ vrstva ochrany proti prolomení hesel</a:t>
            </a:r>
            <a:endParaRPr lang="cs-CZ">
              <a:cs typeface="Arial"/>
            </a:endParaRPr>
          </a:p>
          <a:p>
            <a:pPr marL="342900" indent="-342900">
              <a:lnSpc>
                <a:spcPct val="150000"/>
              </a:lnSpc>
              <a:buFont typeface="Arial" panose="020B0604020202020204" pitchFamily="34" charset="0"/>
              <a:buChar char="•"/>
            </a:pPr>
            <a:r>
              <a:rPr lang="cs-CZ">
                <a:cs typeface="Arial"/>
              </a:rPr>
              <a:t>Klíčové pro </a:t>
            </a:r>
            <a:r>
              <a:rPr lang="cs-CZ">
                <a:ea typeface="+mj-lt"/>
                <a:cs typeface="+mj-lt"/>
              </a:rPr>
              <a:t>ochranu “důležitých“ účtů</a:t>
            </a:r>
          </a:p>
          <a:p>
            <a:pPr marL="342900" indent="-342900">
              <a:lnSpc>
                <a:spcPct val="150000"/>
              </a:lnSpc>
              <a:buFont typeface="Arial" panose="020B0604020202020204" pitchFamily="34" charset="0"/>
              <a:buChar char="•"/>
            </a:pPr>
            <a:r>
              <a:rPr lang="cs-CZ">
                <a:ea typeface="+mj-lt"/>
                <a:cs typeface="+mj-lt"/>
              </a:rPr>
              <a:t>Eliminace většiny útoků a přitom stačí udělat jen o krok navíc</a:t>
            </a:r>
            <a:endParaRPr lang="cs-CZ">
              <a:cs typeface="Arial"/>
            </a:endParaRPr>
          </a:p>
        </p:txBody>
      </p:sp>
    </p:spTree>
    <p:extLst>
      <p:ext uri="{BB962C8B-B14F-4D97-AF65-F5344CB8AC3E}">
        <p14:creationId xmlns:p14="http://schemas.microsoft.com/office/powerpoint/2010/main" val="2064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21</a:t>
            </a:fld>
            <a:endParaRPr lang="cs-CZ" altLang="cs-CZ" noProof="0"/>
          </a:p>
        </p:txBody>
      </p:sp>
      <p:sp>
        <p:nvSpPr>
          <p:cNvPr id="9" name="Nadpis 8">
            <a:extLst>
              <a:ext uri="{FF2B5EF4-FFF2-40B4-BE49-F238E27FC236}">
                <a16:creationId xmlns:a16="http://schemas.microsoft.com/office/drawing/2014/main" id="{EEE9B2E3-7934-034E-B569-5792F4E6E112}"/>
              </a:ext>
            </a:extLst>
          </p:cNvPr>
          <p:cNvSpPr>
            <a:spLocks noGrp="1"/>
          </p:cNvSpPr>
          <p:nvPr>
            <p:ph type="title"/>
          </p:nvPr>
        </p:nvSpPr>
        <p:spPr/>
        <p:txBody>
          <a:bodyPr/>
          <a:lstStyle/>
          <a:p>
            <a:r>
              <a:rPr lang="sk-SK" err="1">
                <a:ea typeface="+mj-lt"/>
                <a:cs typeface="+mj-lt"/>
              </a:rPr>
              <a:t>Vícefaktorové</a:t>
            </a:r>
            <a:r>
              <a:rPr lang="sk-SK">
                <a:ea typeface="+mj-lt"/>
                <a:cs typeface="+mj-lt"/>
              </a:rPr>
              <a:t> </a:t>
            </a:r>
            <a:r>
              <a:rPr lang="sk-SK" err="1">
                <a:ea typeface="+mj-lt"/>
                <a:cs typeface="+mj-lt"/>
              </a:rPr>
              <a:t>ověřování</a:t>
            </a:r>
            <a:endParaRPr lang="cs-CZ"/>
          </a:p>
        </p:txBody>
      </p:sp>
      <p:pic>
        <p:nvPicPr>
          <p:cNvPr id="8" name="Obrázek 6">
            <a:extLst>
              <a:ext uri="{FF2B5EF4-FFF2-40B4-BE49-F238E27FC236}">
                <a16:creationId xmlns:a16="http://schemas.microsoft.com/office/drawing/2014/main" id="{22A3874B-7A81-934C-AB20-202B172B49E4}"/>
              </a:ext>
            </a:extLst>
          </p:cNvPr>
          <p:cNvPicPr>
            <a:picLocks noChangeAspect="1"/>
          </p:cNvPicPr>
          <p:nvPr/>
        </p:nvPicPr>
        <p:blipFill>
          <a:blip r:embed="rId3"/>
          <a:stretch>
            <a:fillRect/>
          </a:stretch>
        </p:blipFill>
        <p:spPr>
          <a:xfrm>
            <a:off x="1806613" y="1993200"/>
            <a:ext cx="8207713" cy="3413175"/>
          </a:xfrm>
          <a:prstGeom prst="rect">
            <a:avLst/>
          </a:prstGeom>
        </p:spPr>
      </p:pic>
    </p:spTree>
    <p:extLst>
      <p:ext uri="{BB962C8B-B14F-4D97-AF65-F5344CB8AC3E}">
        <p14:creationId xmlns:p14="http://schemas.microsoft.com/office/powerpoint/2010/main" val="309981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22</a:t>
            </a:fld>
            <a:endParaRPr lang="cs-CZ" altLang="cs-CZ" noProof="0"/>
          </a:p>
        </p:txBody>
      </p:sp>
      <p:sp>
        <p:nvSpPr>
          <p:cNvPr id="4" name="Nadpis 3">
            <a:extLst>
              <a:ext uri="{FF2B5EF4-FFF2-40B4-BE49-F238E27FC236}">
                <a16:creationId xmlns:a16="http://schemas.microsoft.com/office/drawing/2014/main" id="{8E53306B-198C-B042-9188-A30C900DCD63}"/>
              </a:ext>
            </a:extLst>
          </p:cNvPr>
          <p:cNvSpPr>
            <a:spLocks noGrp="1"/>
          </p:cNvSpPr>
          <p:nvPr>
            <p:ph type="title"/>
          </p:nvPr>
        </p:nvSpPr>
        <p:spPr/>
        <p:txBody>
          <a:bodyPr/>
          <a:lstStyle/>
          <a:p>
            <a:r>
              <a:rPr lang="sk-SK" err="1">
                <a:ea typeface="+mj-lt"/>
                <a:cs typeface="+mj-lt"/>
              </a:rPr>
              <a:t>Vícefaktorové</a:t>
            </a:r>
            <a:r>
              <a:rPr lang="sk-SK">
                <a:ea typeface="+mj-lt"/>
                <a:cs typeface="+mj-lt"/>
              </a:rPr>
              <a:t> </a:t>
            </a:r>
            <a:r>
              <a:rPr lang="sk-SK" err="1">
                <a:ea typeface="+mj-lt"/>
                <a:cs typeface="+mj-lt"/>
              </a:rPr>
              <a:t>ověřování</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cs-CZ" sz="2200">
                <a:ea typeface="+mj-lt"/>
                <a:cs typeface="+mj-lt"/>
              </a:rPr>
              <a:t> </a:t>
            </a:r>
            <a:r>
              <a:rPr lang="cs-CZ" sz="2200">
                <a:solidFill>
                  <a:srgbClr val="0000DC"/>
                </a:solidFill>
                <a:ea typeface="+mj-lt"/>
                <a:cs typeface="+mj-lt"/>
              </a:rPr>
              <a:t>Faktor znalosti (něco, co znáte)</a:t>
            </a:r>
            <a:r>
              <a:rPr lang="cs-CZ" sz="2200">
                <a:ea typeface="+mj-lt"/>
                <a:cs typeface="+mj-lt"/>
              </a:rPr>
              <a:t> – kombinace uživatelského jména a hesla, PIN, jednorázové OTP (</a:t>
            </a:r>
            <a:r>
              <a:rPr lang="cs-CZ" sz="2200" err="1">
                <a:ea typeface="+mj-lt"/>
                <a:cs typeface="+mj-lt"/>
              </a:rPr>
              <a:t>One-time</a:t>
            </a:r>
            <a:r>
              <a:rPr lang="cs-CZ" sz="2200">
                <a:ea typeface="+mj-lt"/>
                <a:cs typeface="+mj-lt"/>
              </a:rPr>
              <a:t> </a:t>
            </a:r>
            <a:r>
              <a:rPr lang="cs-CZ" sz="2200" err="1">
                <a:ea typeface="+mj-lt"/>
                <a:cs typeface="+mj-lt"/>
              </a:rPr>
              <a:t>password</a:t>
            </a:r>
            <a:r>
              <a:rPr lang="cs-CZ" sz="2200">
                <a:ea typeface="+mj-lt"/>
                <a:cs typeface="+mj-lt"/>
              </a:rPr>
              <a:t>) hesla nebo bezpečnostní otázky</a:t>
            </a:r>
          </a:p>
          <a:p>
            <a:pPr marL="342900" indent="-342900">
              <a:lnSpc>
                <a:spcPct val="150000"/>
              </a:lnSpc>
              <a:buFont typeface="Arial" panose="020B0604020202020204" pitchFamily="34" charset="0"/>
              <a:buChar char="•"/>
            </a:pPr>
            <a:r>
              <a:rPr lang="cs-CZ" sz="2200">
                <a:ea typeface="+mj-lt"/>
                <a:cs typeface="+mj-lt"/>
              </a:rPr>
              <a:t> </a:t>
            </a:r>
            <a:r>
              <a:rPr lang="cs-CZ" sz="2200">
                <a:solidFill>
                  <a:srgbClr val="0000DC"/>
                </a:solidFill>
                <a:ea typeface="+mj-lt"/>
                <a:cs typeface="+mj-lt"/>
              </a:rPr>
              <a:t>Faktor vlastnictví (něco, co máte) </a:t>
            </a:r>
            <a:r>
              <a:rPr lang="cs-CZ" sz="2200">
                <a:ea typeface="+mj-lt"/>
                <a:cs typeface="+mj-lt"/>
              </a:rPr>
              <a:t>– jiné důvěryhodné zařízení, platební karta nebo bezpečnostní hardwarový token. </a:t>
            </a:r>
          </a:p>
          <a:p>
            <a:pPr marL="342900" indent="-342900">
              <a:lnSpc>
                <a:spcPct val="150000"/>
              </a:lnSpc>
              <a:buFont typeface="Arial" panose="020B0604020202020204" pitchFamily="34" charset="0"/>
              <a:buChar char="•"/>
            </a:pPr>
            <a:r>
              <a:rPr lang="cs-CZ" sz="2200">
                <a:ea typeface="+mj-lt"/>
                <a:cs typeface="+mj-lt"/>
              </a:rPr>
              <a:t> </a:t>
            </a:r>
            <a:r>
              <a:rPr lang="cs-CZ" sz="2200">
                <a:solidFill>
                  <a:srgbClr val="0000DC"/>
                </a:solidFill>
                <a:ea typeface="+mj-lt"/>
                <a:cs typeface="+mj-lt"/>
              </a:rPr>
              <a:t>Faktor biometrie (něco, co jste)</a:t>
            </a:r>
            <a:r>
              <a:rPr lang="cs-CZ" sz="2200">
                <a:ea typeface="+mj-lt"/>
                <a:cs typeface="+mj-lt"/>
              </a:rPr>
              <a:t> – otisk prstu či ucha, </a:t>
            </a:r>
            <a:r>
              <a:rPr lang="cs-CZ" sz="2200" err="1">
                <a:ea typeface="+mj-lt"/>
                <a:cs typeface="+mj-lt"/>
              </a:rPr>
              <a:t>sken</a:t>
            </a:r>
            <a:r>
              <a:rPr lang="cs-CZ" sz="2200">
                <a:ea typeface="+mj-lt"/>
                <a:cs typeface="+mj-lt"/>
              </a:rPr>
              <a:t> očnice, rozpoznání obličeje či hlasu, obraz krevního řečiště</a:t>
            </a:r>
          </a:p>
        </p:txBody>
      </p:sp>
    </p:spTree>
    <p:extLst>
      <p:ext uri="{BB962C8B-B14F-4D97-AF65-F5344CB8AC3E}">
        <p14:creationId xmlns:p14="http://schemas.microsoft.com/office/powerpoint/2010/main" val="28045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23</a:t>
            </a:fld>
            <a:endParaRPr lang="cs-CZ" altLang="cs-CZ" noProof="0"/>
          </a:p>
        </p:txBody>
      </p:sp>
      <p:sp>
        <p:nvSpPr>
          <p:cNvPr id="4" name="Nadpis 3">
            <a:extLst>
              <a:ext uri="{FF2B5EF4-FFF2-40B4-BE49-F238E27FC236}">
                <a16:creationId xmlns:a16="http://schemas.microsoft.com/office/drawing/2014/main" id="{14028A18-452D-FC49-9BD7-32B4779EE4D4}"/>
              </a:ext>
            </a:extLst>
          </p:cNvPr>
          <p:cNvSpPr>
            <a:spLocks noGrp="1"/>
          </p:cNvSpPr>
          <p:nvPr>
            <p:ph type="title"/>
          </p:nvPr>
        </p:nvSpPr>
        <p:spPr/>
        <p:txBody>
          <a:bodyPr/>
          <a:lstStyle/>
          <a:p>
            <a:r>
              <a:rPr lang="sk-SK">
                <a:ea typeface="+mj-lt"/>
                <a:cs typeface="+mj-lt"/>
              </a:rPr>
              <a:t>Biometrie</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fontScale="92500" lnSpcReduction="20000"/>
          </a:bodyPr>
          <a:lstStyle/>
          <a:p>
            <a:pPr marL="414655" indent="-342900">
              <a:lnSpc>
                <a:spcPct val="160000"/>
              </a:lnSpc>
              <a:buFont typeface="Arial" panose="020B0604020202020204" pitchFamily="34" charset="0"/>
              <a:buChar char="•"/>
            </a:pPr>
            <a:r>
              <a:rPr lang="sk-SK" dirty="0" err="1">
                <a:cs typeface="Arial"/>
              </a:rPr>
              <a:t>Budoucnost</a:t>
            </a:r>
            <a:r>
              <a:rPr lang="sk-SK" dirty="0">
                <a:cs typeface="Arial"/>
              </a:rPr>
              <a:t> </a:t>
            </a:r>
            <a:r>
              <a:rPr lang="sk-SK" dirty="0" err="1">
                <a:cs typeface="Arial"/>
              </a:rPr>
              <a:t>vícefaktorového</a:t>
            </a:r>
            <a:r>
              <a:rPr lang="sk-SK" dirty="0">
                <a:cs typeface="Arial"/>
              </a:rPr>
              <a:t> </a:t>
            </a:r>
            <a:r>
              <a:rPr lang="sk-SK" dirty="0" err="1">
                <a:cs typeface="Arial"/>
              </a:rPr>
              <a:t>ověřování</a:t>
            </a:r>
            <a:endParaRPr lang="sk-SK" dirty="0">
              <a:cs typeface="Arial"/>
            </a:endParaRPr>
          </a:p>
          <a:p>
            <a:pPr marL="666655" lvl="1" indent="-342900">
              <a:lnSpc>
                <a:spcPct val="160000"/>
              </a:lnSpc>
              <a:buFont typeface="Arial" panose="020B0604020202020204" pitchFamily="34" charset="0"/>
              <a:buChar char="•"/>
            </a:pPr>
            <a:r>
              <a:rPr lang="sk-SK" dirty="0" err="1">
                <a:cs typeface="Arial"/>
              </a:rPr>
              <a:t>Otisk</a:t>
            </a:r>
            <a:r>
              <a:rPr lang="sk-SK" dirty="0">
                <a:cs typeface="Arial"/>
              </a:rPr>
              <a:t> prstu, </a:t>
            </a:r>
            <a:r>
              <a:rPr lang="sk-SK" dirty="0" err="1">
                <a:cs typeface="Arial"/>
              </a:rPr>
              <a:t>sken</a:t>
            </a:r>
            <a:r>
              <a:rPr lang="sk-SK" dirty="0">
                <a:cs typeface="Arial"/>
              </a:rPr>
              <a:t> </a:t>
            </a:r>
            <a:r>
              <a:rPr lang="sk-SK" dirty="0" err="1">
                <a:cs typeface="Arial"/>
              </a:rPr>
              <a:t>obličeje</a:t>
            </a:r>
            <a:r>
              <a:rPr lang="sk-SK" dirty="0">
                <a:cs typeface="Arial"/>
              </a:rPr>
              <a:t>, oční </a:t>
            </a:r>
            <a:r>
              <a:rPr lang="sk-SK" dirty="0" err="1">
                <a:cs typeface="Arial"/>
              </a:rPr>
              <a:t>sítnice</a:t>
            </a:r>
            <a:r>
              <a:rPr lang="sk-SK" dirty="0">
                <a:cs typeface="Arial"/>
              </a:rPr>
              <a:t>, </a:t>
            </a:r>
            <a:r>
              <a:rPr lang="sk-SK" dirty="0" err="1">
                <a:cs typeface="Arial"/>
              </a:rPr>
              <a:t>krevního</a:t>
            </a:r>
            <a:r>
              <a:rPr lang="sk-SK" dirty="0">
                <a:cs typeface="Arial"/>
              </a:rPr>
              <a:t> </a:t>
            </a:r>
            <a:r>
              <a:rPr lang="sk-SK" dirty="0" err="1">
                <a:cs typeface="Arial"/>
              </a:rPr>
              <a:t>řešiště</a:t>
            </a:r>
            <a:r>
              <a:rPr lang="sk-SK" dirty="0">
                <a:cs typeface="Arial"/>
              </a:rPr>
              <a:t>, </a:t>
            </a:r>
            <a:r>
              <a:rPr lang="sk-SK" dirty="0" err="1">
                <a:cs typeface="Arial"/>
              </a:rPr>
              <a:t>autentizce</a:t>
            </a:r>
            <a:r>
              <a:rPr lang="sk-SK" dirty="0">
                <a:cs typeface="Arial"/>
              </a:rPr>
              <a:t> ucha (</a:t>
            </a:r>
            <a:r>
              <a:rPr lang="sk-SK" dirty="0" err="1">
                <a:cs typeface="Arial"/>
              </a:rPr>
              <a:t>neinvazivní</a:t>
            </a:r>
            <a:r>
              <a:rPr lang="sk-SK" dirty="0">
                <a:cs typeface="Arial"/>
              </a:rPr>
              <a:t>)</a:t>
            </a:r>
          </a:p>
          <a:p>
            <a:pPr marL="666655" lvl="1" indent="-342900">
              <a:lnSpc>
                <a:spcPct val="160000"/>
              </a:lnSpc>
              <a:buFont typeface="Arial" panose="020B0604020202020204" pitchFamily="34" charset="0"/>
              <a:buChar char="•"/>
            </a:pPr>
            <a:r>
              <a:rPr lang="sk-SK" dirty="0" err="1">
                <a:cs typeface="Arial"/>
              </a:rPr>
              <a:t>Další</a:t>
            </a:r>
            <a:r>
              <a:rPr lang="sk-SK" dirty="0">
                <a:cs typeface="Arial"/>
              </a:rPr>
              <a:t> </a:t>
            </a:r>
            <a:r>
              <a:rPr lang="sk-SK" dirty="0" err="1">
                <a:cs typeface="Arial"/>
              </a:rPr>
              <a:t>výzkum</a:t>
            </a:r>
            <a:r>
              <a:rPr lang="sk-SK" dirty="0">
                <a:cs typeface="Arial"/>
              </a:rPr>
              <a:t> </a:t>
            </a:r>
            <a:r>
              <a:rPr lang="sk-SK" dirty="0" err="1">
                <a:cs typeface="Arial"/>
              </a:rPr>
              <a:t>primárně</a:t>
            </a:r>
            <a:r>
              <a:rPr lang="sk-SK" dirty="0">
                <a:cs typeface="Arial"/>
              </a:rPr>
              <a:t> v oblasti </a:t>
            </a:r>
            <a:r>
              <a:rPr lang="sk-SK" dirty="0" err="1">
                <a:cs typeface="Arial"/>
              </a:rPr>
              <a:t>otisků</a:t>
            </a:r>
            <a:r>
              <a:rPr lang="sk-SK" dirty="0">
                <a:cs typeface="Arial"/>
              </a:rPr>
              <a:t> </a:t>
            </a:r>
            <a:r>
              <a:rPr lang="sk-SK" dirty="0" err="1">
                <a:cs typeface="Arial"/>
              </a:rPr>
              <a:t>prstů</a:t>
            </a:r>
            <a:endParaRPr lang="sk-SK" dirty="0">
              <a:cs typeface="Arial"/>
            </a:endParaRPr>
          </a:p>
          <a:p>
            <a:pPr marL="414655" indent="-342900">
              <a:lnSpc>
                <a:spcPct val="160000"/>
              </a:lnSpc>
              <a:buFont typeface="Arial" panose="020B0604020202020204" pitchFamily="34" charset="0"/>
              <a:buChar char="•"/>
            </a:pPr>
            <a:r>
              <a:rPr lang="sk-SK" dirty="0">
                <a:cs typeface="Arial"/>
              </a:rPr>
              <a:t>Problémy zneužití</a:t>
            </a:r>
          </a:p>
          <a:p>
            <a:pPr marL="666655" lvl="1" indent="-342900">
              <a:lnSpc>
                <a:spcPct val="160000"/>
              </a:lnSpc>
              <a:buFont typeface="Arial" panose="020B0604020202020204" pitchFamily="34" charset="0"/>
              <a:buChar char="•"/>
            </a:pPr>
            <a:r>
              <a:rPr lang="sk-SK" dirty="0" err="1">
                <a:cs typeface="Arial"/>
              </a:rPr>
              <a:t>Padělky</a:t>
            </a:r>
            <a:r>
              <a:rPr lang="sk-SK" dirty="0">
                <a:cs typeface="Arial"/>
              </a:rPr>
              <a:t> </a:t>
            </a:r>
            <a:r>
              <a:rPr lang="sk-SK" dirty="0" err="1">
                <a:cs typeface="Arial"/>
              </a:rPr>
              <a:t>otisků</a:t>
            </a:r>
            <a:r>
              <a:rPr lang="sk-SK" dirty="0">
                <a:cs typeface="Arial"/>
              </a:rPr>
              <a:t> </a:t>
            </a:r>
            <a:r>
              <a:rPr lang="sk-SK" dirty="0" err="1">
                <a:cs typeface="Arial"/>
              </a:rPr>
              <a:t>prstů</a:t>
            </a:r>
            <a:r>
              <a:rPr lang="sk-SK" dirty="0">
                <a:cs typeface="Arial"/>
              </a:rPr>
              <a:t> – možné </a:t>
            </a:r>
            <a:r>
              <a:rPr lang="sk-SK" dirty="0" err="1">
                <a:cs typeface="Arial"/>
              </a:rPr>
              <a:t>vyrobit</a:t>
            </a:r>
            <a:r>
              <a:rPr lang="sk-SK" dirty="0">
                <a:cs typeface="Arial"/>
              </a:rPr>
              <a:t> i v </a:t>
            </a:r>
            <a:r>
              <a:rPr lang="sk-SK" dirty="0" err="1">
                <a:cs typeface="Arial"/>
              </a:rPr>
              <a:t>domácím</a:t>
            </a:r>
            <a:r>
              <a:rPr lang="sk-SK" dirty="0">
                <a:cs typeface="Arial"/>
              </a:rPr>
              <a:t> </a:t>
            </a:r>
            <a:r>
              <a:rPr lang="sk-SK" dirty="0" err="1">
                <a:cs typeface="Arial"/>
              </a:rPr>
              <a:t>prostředí</a:t>
            </a:r>
            <a:r>
              <a:rPr lang="sk-SK" dirty="0">
                <a:cs typeface="Arial"/>
              </a:rPr>
              <a:t> či </a:t>
            </a:r>
            <a:r>
              <a:rPr lang="sk-SK" dirty="0" err="1">
                <a:cs typeface="Arial"/>
              </a:rPr>
              <a:t>jednoduše</a:t>
            </a:r>
            <a:r>
              <a:rPr lang="sk-SK" dirty="0">
                <a:cs typeface="Arial"/>
              </a:rPr>
              <a:t> </a:t>
            </a:r>
            <a:r>
              <a:rPr lang="sk-SK" dirty="0" err="1">
                <a:cs typeface="Arial"/>
              </a:rPr>
              <a:t>sejmout</a:t>
            </a:r>
            <a:endParaRPr lang="sk-SK" dirty="0">
              <a:cs typeface="Arial"/>
            </a:endParaRPr>
          </a:p>
          <a:p>
            <a:pPr marL="666655" lvl="1" indent="-342900">
              <a:lnSpc>
                <a:spcPct val="160000"/>
              </a:lnSpc>
              <a:buFont typeface="Arial" panose="020B0604020202020204" pitchFamily="34" charset="0"/>
              <a:buChar char="•"/>
            </a:pPr>
            <a:r>
              <a:rPr lang="sk-SK" dirty="0" err="1">
                <a:cs typeface="Arial"/>
              </a:rPr>
              <a:t>Autentizace</a:t>
            </a:r>
            <a:r>
              <a:rPr lang="sk-SK" dirty="0">
                <a:cs typeface="Arial"/>
              </a:rPr>
              <a:t> za pomoci fotografie (digitalizovaný obraz </a:t>
            </a:r>
            <a:r>
              <a:rPr lang="sk-SK" dirty="0" err="1">
                <a:cs typeface="Arial"/>
              </a:rPr>
              <a:t>tváře</a:t>
            </a:r>
            <a:r>
              <a:rPr lang="sk-SK" dirty="0">
                <a:cs typeface="Arial"/>
              </a:rPr>
              <a:t>)</a:t>
            </a:r>
          </a:p>
          <a:p>
            <a:pPr marL="414655" indent="-342900">
              <a:lnSpc>
                <a:spcPct val="160000"/>
              </a:lnSpc>
              <a:buFont typeface="Arial" panose="020B0604020202020204" pitchFamily="34" charset="0"/>
              <a:buChar char="•"/>
            </a:pPr>
            <a:r>
              <a:rPr lang="sk-SK" dirty="0">
                <a:cs typeface="Arial"/>
              </a:rPr>
              <a:t>Problémy </a:t>
            </a:r>
            <a:r>
              <a:rPr lang="sk-SK" dirty="0" err="1">
                <a:cs typeface="Arial"/>
              </a:rPr>
              <a:t>revokace</a:t>
            </a:r>
            <a:endParaRPr lang="sk-SK" dirty="0">
              <a:cs typeface="Arial"/>
            </a:endParaRPr>
          </a:p>
          <a:p>
            <a:pPr marL="666655" lvl="1" indent="-342900">
              <a:lnSpc>
                <a:spcPct val="160000"/>
              </a:lnSpc>
              <a:buFont typeface="Arial" panose="020B0604020202020204" pitchFamily="34" charset="0"/>
              <a:buChar char="•"/>
            </a:pPr>
            <a:r>
              <a:rPr lang="sk-SK" dirty="0">
                <a:cs typeface="Arial"/>
              </a:rPr>
              <a:t>Biometrické údaje na celý život – </a:t>
            </a:r>
            <a:r>
              <a:rPr lang="sk-SK" dirty="0" err="1">
                <a:cs typeface="Arial"/>
              </a:rPr>
              <a:t>revokace</a:t>
            </a:r>
            <a:r>
              <a:rPr lang="sk-SK" dirty="0">
                <a:cs typeface="Arial"/>
              </a:rPr>
              <a:t> prstu či ucha???</a:t>
            </a:r>
          </a:p>
          <a:p>
            <a:pPr marL="666655" lvl="1" indent="-342900">
              <a:lnSpc>
                <a:spcPct val="160000"/>
              </a:lnSpc>
              <a:buFont typeface="Arial" panose="020B0604020202020204" pitchFamily="34" charset="0"/>
              <a:buChar char="•"/>
            </a:pPr>
            <a:r>
              <a:rPr lang="sk-SK" dirty="0" err="1">
                <a:cs typeface="Arial"/>
              </a:rPr>
              <a:t>Prozatím</a:t>
            </a:r>
            <a:r>
              <a:rPr lang="sk-SK" dirty="0">
                <a:cs typeface="Arial"/>
              </a:rPr>
              <a:t> </a:t>
            </a:r>
            <a:r>
              <a:rPr lang="sk-SK" dirty="0" err="1">
                <a:cs typeface="Arial"/>
              </a:rPr>
              <a:t>řešeno</a:t>
            </a:r>
            <a:r>
              <a:rPr lang="sk-SK" dirty="0">
                <a:cs typeface="Arial"/>
              </a:rPr>
              <a:t> </a:t>
            </a:r>
            <a:r>
              <a:rPr lang="sk-SK" dirty="0" err="1">
                <a:cs typeface="Arial"/>
              </a:rPr>
              <a:t>generováním</a:t>
            </a:r>
            <a:r>
              <a:rPr lang="sk-SK" dirty="0">
                <a:cs typeface="Arial"/>
              </a:rPr>
              <a:t> sady </a:t>
            </a:r>
            <a:r>
              <a:rPr lang="sk-SK" dirty="0" err="1">
                <a:cs typeface="Arial"/>
              </a:rPr>
              <a:t>šablon</a:t>
            </a:r>
            <a:r>
              <a:rPr lang="sk-SK" dirty="0">
                <a:cs typeface="Arial"/>
              </a:rPr>
              <a:t> jedinečných pro </a:t>
            </a:r>
            <a:r>
              <a:rPr lang="sk-SK" dirty="0" err="1">
                <a:cs typeface="Arial"/>
              </a:rPr>
              <a:t>jednotlivce</a:t>
            </a:r>
            <a:endParaRPr lang="sk-SK" dirty="0">
              <a:cs typeface="Arial"/>
            </a:endParaRPr>
          </a:p>
        </p:txBody>
      </p:sp>
    </p:spTree>
    <p:extLst>
      <p:ext uri="{BB962C8B-B14F-4D97-AF65-F5344CB8AC3E}">
        <p14:creationId xmlns:p14="http://schemas.microsoft.com/office/powerpoint/2010/main" val="257749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24</a:t>
            </a:fld>
            <a:endParaRPr lang="cs-CZ" altLang="cs-CZ" noProof="0"/>
          </a:p>
        </p:txBody>
      </p:sp>
      <p:sp>
        <p:nvSpPr>
          <p:cNvPr id="4" name="Nadpis 3">
            <a:extLst>
              <a:ext uri="{FF2B5EF4-FFF2-40B4-BE49-F238E27FC236}">
                <a16:creationId xmlns:a16="http://schemas.microsoft.com/office/drawing/2014/main" id="{14028A18-452D-FC49-9BD7-32B4779EE4D4}"/>
              </a:ext>
            </a:extLst>
          </p:cNvPr>
          <p:cNvSpPr>
            <a:spLocks noGrp="1"/>
          </p:cNvSpPr>
          <p:nvPr>
            <p:ph type="title"/>
          </p:nvPr>
        </p:nvSpPr>
        <p:spPr/>
        <p:txBody>
          <a:bodyPr/>
          <a:lstStyle/>
          <a:p>
            <a:r>
              <a:rPr lang="sk-SK" err="1">
                <a:ea typeface="+mj-lt"/>
                <a:cs typeface="+mj-lt"/>
              </a:rPr>
              <a:t>Překonané</a:t>
            </a:r>
            <a:r>
              <a:rPr lang="sk-SK">
                <a:ea typeface="+mj-lt"/>
                <a:cs typeface="+mj-lt"/>
              </a:rPr>
              <a:t> </a:t>
            </a:r>
            <a:r>
              <a:rPr lang="sk-SK" err="1">
                <a:ea typeface="+mj-lt"/>
                <a:cs typeface="+mj-lt"/>
              </a:rPr>
              <a:t>metody</a:t>
            </a:r>
            <a:r>
              <a:rPr lang="sk-SK">
                <a:ea typeface="+mj-lt"/>
                <a:cs typeface="+mj-lt"/>
              </a:rPr>
              <a:t>*</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fontScale="92500" lnSpcReduction="10000"/>
          </a:bodyPr>
          <a:lstStyle/>
          <a:p>
            <a:pPr marL="414655" indent="-342900">
              <a:lnSpc>
                <a:spcPct val="160000"/>
              </a:lnSpc>
              <a:buFont typeface="Arial" panose="020B0604020202020204" pitchFamily="34" charset="0"/>
              <a:buChar char="•"/>
            </a:pPr>
            <a:r>
              <a:rPr lang="cs-CZ" dirty="0">
                <a:ea typeface="+mj-lt"/>
                <a:cs typeface="+mj-lt"/>
              </a:rPr>
              <a:t>Zapisovat</a:t>
            </a:r>
            <a:r>
              <a:rPr lang="sk-SK" dirty="0">
                <a:ea typeface="+mj-lt"/>
                <a:cs typeface="+mj-lt"/>
              </a:rPr>
              <a:t> hesla na </a:t>
            </a:r>
            <a:r>
              <a:rPr lang="sk-SK" dirty="0" err="1">
                <a:ea typeface="+mj-lt"/>
                <a:cs typeface="+mj-lt"/>
              </a:rPr>
              <a:t>papírky</a:t>
            </a:r>
            <a:r>
              <a:rPr lang="sk-SK" dirty="0">
                <a:ea typeface="+mj-lt"/>
                <a:cs typeface="+mj-lt"/>
              </a:rPr>
              <a:t> či si je </a:t>
            </a:r>
            <a:r>
              <a:rPr lang="cs-CZ" dirty="0">
                <a:ea typeface="+mj-lt"/>
                <a:cs typeface="+mj-lt"/>
              </a:rPr>
              <a:t>pamatovat</a:t>
            </a:r>
            <a:r>
              <a:rPr lang="sk-SK" dirty="0">
                <a:ea typeface="+mj-lt"/>
                <a:cs typeface="+mj-lt"/>
              </a:rPr>
              <a:t> </a:t>
            </a:r>
            <a:r>
              <a:rPr lang="sk-SK" dirty="0" err="1">
                <a:ea typeface="+mj-lt"/>
                <a:cs typeface="+mj-lt"/>
              </a:rPr>
              <a:t>nazpaměť</a:t>
            </a:r>
            <a:r>
              <a:rPr lang="sk-SK" dirty="0">
                <a:ea typeface="+mj-lt"/>
                <a:cs typeface="+mj-lt"/>
              </a:rPr>
              <a:t> </a:t>
            </a:r>
          </a:p>
          <a:p>
            <a:pPr marL="414655" indent="-342900">
              <a:lnSpc>
                <a:spcPct val="160000"/>
              </a:lnSpc>
              <a:buFont typeface="Arial" panose="020B0604020202020204" pitchFamily="34" charset="0"/>
              <a:buChar char="•"/>
            </a:pPr>
            <a:r>
              <a:rPr lang="sk-SK" dirty="0" err="1">
                <a:ea typeface="+mj-lt"/>
                <a:cs typeface="+mj-lt"/>
              </a:rPr>
              <a:t>Pravidelně</a:t>
            </a:r>
            <a:r>
              <a:rPr lang="sk-SK" dirty="0">
                <a:ea typeface="+mj-lt"/>
                <a:cs typeface="+mj-lt"/>
              </a:rPr>
              <a:t> </a:t>
            </a:r>
            <a:r>
              <a:rPr lang="sk-SK" dirty="0" err="1">
                <a:ea typeface="+mj-lt"/>
                <a:cs typeface="+mj-lt"/>
              </a:rPr>
              <a:t>měnit</a:t>
            </a:r>
            <a:r>
              <a:rPr lang="sk-SK" dirty="0">
                <a:ea typeface="+mj-lt"/>
                <a:cs typeface="+mj-lt"/>
              </a:rPr>
              <a:t> heslo (</a:t>
            </a:r>
            <a:r>
              <a:rPr lang="sk-SK" dirty="0" err="1">
                <a:ea typeface="+mj-lt"/>
                <a:cs typeface="+mj-lt"/>
              </a:rPr>
              <a:t>např</a:t>
            </a:r>
            <a:r>
              <a:rPr lang="sk-SK" dirty="0">
                <a:ea typeface="+mj-lt"/>
                <a:cs typeface="+mj-lt"/>
              </a:rPr>
              <a:t>. 180 </a:t>
            </a:r>
            <a:r>
              <a:rPr lang="sk-SK" dirty="0" err="1">
                <a:ea typeface="+mj-lt"/>
                <a:cs typeface="+mj-lt"/>
              </a:rPr>
              <a:t>dnů</a:t>
            </a:r>
            <a:r>
              <a:rPr lang="sk-SK" dirty="0">
                <a:ea typeface="+mj-lt"/>
                <a:cs typeface="+mj-lt"/>
              </a:rPr>
              <a:t>)</a:t>
            </a:r>
          </a:p>
          <a:p>
            <a:pPr marL="414655" indent="-342900">
              <a:lnSpc>
                <a:spcPct val="160000"/>
              </a:lnSpc>
              <a:buFont typeface="Arial" panose="020B0604020202020204" pitchFamily="34" charset="0"/>
              <a:buChar char="•"/>
            </a:pPr>
            <a:r>
              <a:rPr lang="en-US" dirty="0" err="1">
                <a:ea typeface="+mj-lt"/>
                <a:cs typeface="+mj-lt"/>
              </a:rPr>
              <a:t>Hlídat</a:t>
            </a:r>
            <a:r>
              <a:rPr lang="en-US" dirty="0">
                <a:ea typeface="+mj-lt"/>
                <a:cs typeface="+mj-lt"/>
              </a:rPr>
              <a:t> </a:t>
            </a:r>
            <a:r>
              <a:rPr lang="en-US" dirty="0" err="1">
                <a:ea typeface="+mj-lt"/>
                <a:cs typeface="+mj-lt"/>
              </a:rPr>
              <a:t>dříve</a:t>
            </a:r>
            <a:r>
              <a:rPr lang="en-US" dirty="0">
                <a:ea typeface="+mj-lt"/>
                <a:cs typeface="+mj-lt"/>
              </a:rPr>
              <a:t> </a:t>
            </a:r>
            <a:r>
              <a:rPr lang="en-US" dirty="0" err="1">
                <a:ea typeface="+mj-lt"/>
                <a:cs typeface="+mj-lt"/>
              </a:rPr>
              <a:t>nastavená</a:t>
            </a:r>
            <a:r>
              <a:rPr lang="en-US" dirty="0">
                <a:ea typeface="+mj-lt"/>
                <a:cs typeface="+mj-lt"/>
              </a:rPr>
              <a:t> </a:t>
            </a:r>
            <a:r>
              <a:rPr lang="en-US" dirty="0" err="1">
                <a:ea typeface="+mj-lt"/>
                <a:cs typeface="+mj-lt"/>
              </a:rPr>
              <a:t>hesla</a:t>
            </a:r>
            <a:r>
              <a:rPr lang="en-US" dirty="0">
                <a:ea typeface="+mj-lt"/>
                <a:cs typeface="+mj-lt"/>
              </a:rPr>
              <a:t> (5 </a:t>
            </a:r>
            <a:r>
              <a:rPr lang="en-US" dirty="0" err="1">
                <a:ea typeface="+mj-lt"/>
                <a:cs typeface="+mj-lt"/>
              </a:rPr>
              <a:t>posledních</a:t>
            </a:r>
            <a:r>
              <a:rPr lang="en-US" dirty="0">
                <a:ea typeface="+mj-lt"/>
                <a:cs typeface="+mj-lt"/>
              </a:rPr>
              <a:t>)</a:t>
            </a:r>
          </a:p>
          <a:p>
            <a:pPr marL="414655" indent="-342900">
              <a:lnSpc>
                <a:spcPct val="160000"/>
              </a:lnSpc>
              <a:buFont typeface="Arial" panose="020B0604020202020204" pitchFamily="34" charset="0"/>
              <a:buChar char="•"/>
            </a:pPr>
            <a:r>
              <a:rPr lang="sk-SK" dirty="0" err="1">
                <a:ea typeface="+mj-lt"/>
                <a:cs typeface="+mj-lt"/>
              </a:rPr>
              <a:t>Nahrazovat</a:t>
            </a:r>
            <a:r>
              <a:rPr lang="sk-SK" dirty="0">
                <a:ea typeface="+mj-lt"/>
                <a:cs typeface="+mj-lt"/>
              </a:rPr>
              <a:t> písmena </a:t>
            </a:r>
            <a:r>
              <a:rPr lang="sk-SK" dirty="0" err="1">
                <a:ea typeface="+mj-lt"/>
                <a:cs typeface="+mj-lt"/>
              </a:rPr>
              <a:t>speciálnymi</a:t>
            </a:r>
            <a:r>
              <a:rPr lang="sk-SK" dirty="0">
                <a:ea typeface="+mj-lt"/>
                <a:cs typeface="+mj-lt"/>
              </a:rPr>
              <a:t> znaky nebo </a:t>
            </a:r>
            <a:r>
              <a:rPr lang="sk-SK" dirty="0" err="1">
                <a:ea typeface="+mj-lt"/>
                <a:cs typeface="+mj-lt"/>
              </a:rPr>
              <a:t>čísly</a:t>
            </a:r>
            <a:r>
              <a:rPr lang="sk-SK" dirty="0">
                <a:ea typeface="+mj-lt"/>
                <a:cs typeface="+mj-lt"/>
              </a:rPr>
              <a:t> (@#$~^1234)</a:t>
            </a:r>
          </a:p>
          <a:p>
            <a:pPr marL="414655" indent="-342900">
              <a:lnSpc>
                <a:spcPct val="160000"/>
              </a:lnSpc>
              <a:buFont typeface="Arial" panose="020B0604020202020204" pitchFamily="34" charset="0"/>
              <a:buChar char="•"/>
            </a:pPr>
            <a:r>
              <a:rPr lang="sk-SK" dirty="0">
                <a:cs typeface="Arial"/>
              </a:rPr>
              <a:t>100% </a:t>
            </a:r>
            <a:r>
              <a:rPr lang="sk-SK" dirty="0" err="1">
                <a:cs typeface="Arial"/>
              </a:rPr>
              <a:t>spoléhat</a:t>
            </a:r>
            <a:r>
              <a:rPr lang="sk-SK" dirty="0">
                <a:cs typeface="Arial"/>
              </a:rPr>
              <a:t> na </a:t>
            </a:r>
            <a:r>
              <a:rPr lang="sk-SK" dirty="0" err="1">
                <a:cs typeface="Arial"/>
              </a:rPr>
              <a:t>bezpečnost</a:t>
            </a:r>
            <a:r>
              <a:rPr lang="sk-SK" dirty="0">
                <a:cs typeface="Arial"/>
              </a:rPr>
              <a:t> hesla</a:t>
            </a:r>
          </a:p>
          <a:p>
            <a:pPr marL="414655" indent="-342900">
              <a:lnSpc>
                <a:spcPct val="160000"/>
              </a:lnSpc>
              <a:buFont typeface="Arial" panose="020B0604020202020204" pitchFamily="34" charset="0"/>
              <a:buChar char="•"/>
            </a:pPr>
            <a:endParaRPr lang="sk-SK" dirty="0">
              <a:cs typeface="Arial"/>
            </a:endParaRPr>
          </a:p>
          <a:p>
            <a:pPr marL="71755" indent="0">
              <a:lnSpc>
                <a:spcPct val="160000"/>
              </a:lnSpc>
              <a:buNone/>
            </a:pPr>
            <a:r>
              <a:rPr lang="sk-SK" sz="1700" dirty="0">
                <a:cs typeface="Arial"/>
              </a:rPr>
              <a:t>*</a:t>
            </a:r>
            <a:r>
              <a:rPr lang="sk-SK" sz="1700" dirty="0" err="1">
                <a:cs typeface="Arial"/>
              </a:rPr>
              <a:t>dle</a:t>
            </a:r>
            <a:r>
              <a:rPr lang="sk-SK" sz="1700" dirty="0">
                <a:cs typeface="Arial"/>
              </a:rPr>
              <a:t> </a:t>
            </a:r>
            <a:r>
              <a:rPr lang="sk-SK" sz="1700" dirty="0" err="1">
                <a:cs typeface="Arial"/>
              </a:rPr>
              <a:t>doporuční</a:t>
            </a:r>
            <a:r>
              <a:rPr lang="sk-SK" sz="1700" dirty="0">
                <a:cs typeface="Arial"/>
              </a:rPr>
              <a:t> NIST (National </a:t>
            </a:r>
            <a:r>
              <a:rPr lang="sk-SK" sz="1700" dirty="0" err="1">
                <a:cs typeface="Arial"/>
              </a:rPr>
              <a:t>Institute</a:t>
            </a:r>
            <a:r>
              <a:rPr lang="sk-SK" sz="1700" dirty="0">
                <a:cs typeface="Arial"/>
              </a:rPr>
              <a:t> of </a:t>
            </a:r>
            <a:r>
              <a:rPr lang="sk-SK" sz="1700" dirty="0" err="1">
                <a:cs typeface="Arial"/>
              </a:rPr>
              <a:t>Standards</a:t>
            </a:r>
            <a:r>
              <a:rPr lang="sk-SK" sz="1700" dirty="0">
                <a:cs typeface="Arial"/>
              </a:rPr>
              <a:t> and </a:t>
            </a:r>
            <a:r>
              <a:rPr lang="sk-SK" sz="1700" dirty="0" err="1">
                <a:cs typeface="Arial"/>
              </a:rPr>
              <a:t>Technology</a:t>
            </a:r>
            <a:r>
              <a:rPr lang="sk-SK" sz="1700" dirty="0">
                <a:cs typeface="Arial"/>
              </a:rPr>
              <a:t>)</a:t>
            </a:r>
          </a:p>
        </p:txBody>
      </p:sp>
    </p:spTree>
    <p:extLst>
      <p:ext uri="{BB962C8B-B14F-4D97-AF65-F5344CB8AC3E}">
        <p14:creationId xmlns:p14="http://schemas.microsoft.com/office/powerpoint/2010/main" val="338797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a:lstStyle/>
          <a:p>
            <a:fld id="{0DE708CC-0C3F-4567-9698-B54C0F35BD31}" type="slidenum">
              <a:rPr lang="cs-CZ" altLang="cs-CZ" noProof="0" smtClean="0"/>
              <a:pPr/>
              <a:t>25</a:t>
            </a:fld>
            <a:endParaRPr lang="cs-CZ" altLang="cs-CZ" noProof="0"/>
          </a:p>
        </p:txBody>
      </p:sp>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a:lstStyle/>
          <a:p>
            <a:r>
              <a:rPr lang="cs-CZ">
                <a:ea typeface="+mj-lt"/>
                <a:cs typeface="+mj-lt"/>
              </a:rPr>
              <a:t>CORE20 – Digitální svět - Kyberbezpečnost</a:t>
            </a:r>
            <a:endParaRPr lang="sk-SK"/>
          </a:p>
        </p:txBody>
      </p:sp>
      <p:pic>
        <p:nvPicPr>
          <p:cNvPr id="9" name="Obrázek 9" descr="Osoba píšící na přenosném počítači">
            <a:extLst>
              <a:ext uri="{FF2B5EF4-FFF2-40B4-BE49-F238E27FC236}">
                <a16:creationId xmlns:a16="http://schemas.microsoft.com/office/drawing/2014/main" id="{6597D087-6C09-4078-8B80-9927E00F7733}"/>
              </a:ext>
            </a:extLst>
          </p:cNvPr>
          <p:cNvPicPr>
            <a:picLocks noGrp="1" noChangeAspect="1"/>
          </p:cNvPicPr>
          <p:nvPr>
            <p:ph type="pic" sz="quarter" idx="12"/>
          </p:nvPr>
        </p:nvPicPr>
        <p:blipFill rotWithShape="1">
          <a:blip r:embed="rId3"/>
          <a:srcRect l="20378" r="20378"/>
          <a:stretch/>
        </p:blipFill>
        <p:spPr/>
      </p:pic>
      <p:sp>
        <p:nvSpPr>
          <p:cNvPr id="7" name="Podnadpis 6">
            <a:extLst>
              <a:ext uri="{FF2B5EF4-FFF2-40B4-BE49-F238E27FC236}">
                <a16:creationId xmlns:a16="http://schemas.microsoft.com/office/drawing/2014/main" id="{490AE898-51B2-DA46-96BB-F691C3B90582}"/>
              </a:ext>
            </a:extLst>
          </p:cNvPr>
          <p:cNvSpPr>
            <a:spLocks noGrp="1"/>
          </p:cNvSpPr>
          <p:nvPr>
            <p:ph type="subTitle" idx="1"/>
          </p:nvPr>
        </p:nvSpPr>
        <p:spPr>
          <a:xfrm>
            <a:off x="398502" y="3553272"/>
            <a:ext cx="5246518" cy="2467039"/>
          </a:xfrm>
        </p:spPr>
        <p:txBody>
          <a:bodyPr>
            <a:normAutofit fontScale="92500"/>
          </a:bodyPr>
          <a:lstStyle/>
          <a:p>
            <a:pPr marL="342900" indent="-342900">
              <a:lnSpc>
                <a:spcPct val="150000"/>
              </a:lnSpc>
              <a:buFont typeface="Arial" panose="020B0604020202020204" pitchFamily="34" charset="0"/>
              <a:buChar char="•"/>
            </a:pPr>
            <a:r>
              <a:rPr lang="cs-CZ"/>
              <a:t>Zařízení jsou branou do světa internetu</a:t>
            </a:r>
          </a:p>
          <a:p>
            <a:pPr marL="342900" indent="-342900">
              <a:lnSpc>
                <a:spcPct val="150000"/>
              </a:lnSpc>
              <a:buFont typeface="Arial" panose="020B0604020202020204" pitchFamily="34" charset="0"/>
              <a:buChar char="•"/>
            </a:pPr>
            <a:r>
              <a:rPr lang="cs-CZ"/>
              <a:t>Preventivní návyky jsou účinná zbraň</a:t>
            </a:r>
          </a:p>
          <a:p>
            <a:pPr marL="342900" indent="-342900">
              <a:lnSpc>
                <a:spcPct val="150000"/>
              </a:lnSpc>
              <a:buFont typeface="Arial" panose="020B0604020202020204" pitchFamily="34" charset="0"/>
              <a:buChar char="•"/>
            </a:pPr>
            <a:r>
              <a:rPr lang="cs-CZ"/>
              <a:t>Z maličkostí se dá udělat účinná ochrana</a:t>
            </a:r>
          </a:p>
        </p:txBody>
      </p:sp>
      <p:sp>
        <p:nvSpPr>
          <p:cNvPr id="10" name="Nadpis 9">
            <a:extLst>
              <a:ext uri="{FF2B5EF4-FFF2-40B4-BE49-F238E27FC236}">
                <a16:creationId xmlns:a16="http://schemas.microsoft.com/office/drawing/2014/main" id="{F685427C-A665-CB42-ADBE-0B4ADBD26E8D}"/>
              </a:ext>
            </a:extLst>
          </p:cNvPr>
          <p:cNvSpPr>
            <a:spLocks noGrp="1"/>
          </p:cNvSpPr>
          <p:nvPr>
            <p:ph type="title"/>
          </p:nvPr>
        </p:nvSpPr>
        <p:spPr>
          <a:xfrm>
            <a:off x="398502" y="2133148"/>
            <a:ext cx="5246518" cy="1171580"/>
          </a:xfrm>
        </p:spPr>
        <p:txBody>
          <a:bodyPr/>
          <a:lstStyle/>
          <a:p>
            <a:r>
              <a:rPr lang="cs-CZ" sz="4000"/>
              <a:t>Zabezpečení zařízení</a:t>
            </a:r>
          </a:p>
        </p:txBody>
      </p:sp>
    </p:spTree>
    <p:extLst>
      <p:ext uri="{BB962C8B-B14F-4D97-AF65-F5344CB8AC3E}">
        <p14:creationId xmlns:p14="http://schemas.microsoft.com/office/powerpoint/2010/main" val="143361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8F579665-489F-42DE-9292-1B3E1478C44A}"/>
              </a:ext>
            </a:extLst>
          </p:cNvPr>
          <p:cNvSpPr>
            <a:spLocks noGrp="1"/>
          </p:cNvSpPr>
          <p:nvPr>
            <p:ph type="ftr" sz="quarter" idx="10"/>
          </p:nvPr>
        </p:nvSpPr>
        <p:spPr/>
        <p:txBody>
          <a:bodyPr wrap="square" anchor="ctr">
            <a:normAutofit/>
          </a:bodyPr>
          <a:lstStyle/>
          <a:p>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E807C2CC-471C-4298-A414-EB337293FD21}"/>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26</a:t>
            </a:fld>
            <a:endParaRPr lang="cs-CZ" altLang="cs-CZ" noProof="0"/>
          </a:p>
        </p:txBody>
      </p:sp>
      <p:sp>
        <p:nvSpPr>
          <p:cNvPr id="12" name="Title 2">
            <a:extLst>
              <a:ext uri="{FF2B5EF4-FFF2-40B4-BE49-F238E27FC236}">
                <a16:creationId xmlns:a16="http://schemas.microsoft.com/office/drawing/2014/main" id="{C9DBF1C3-D535-4171-9449-43E0BC2B07AA}"/>
              </a:ext>
            </a:extLst>
          </p:cNvPr>
          <p:cNvSpPr>
            <a:spLocks noGrp="1"/>
          </p:cNvSpPr>
          <p:nvPr>
            <p:ph type="title"/>
          </p:nvPr>
        </p:nvSpPr>
        <p:spPr/>
        <p:txBody>
          <a:bodyPr/>
          <a:lstStyle/>
          <a:p>
            <a:r>
              <a:rPr lang="en-US">
                <a:cs typeface="Arial"/>
              </a:rPr>
              <a:t>Co je </a:t>
            </a:r>
            <a:r>
              <a:rPr lang="en-US" err="1">
                <a:cs typeface="Arial"/>
              </a:rPr>
              <a:t>na</a:t>
            </a:r>
            <a:r>
              <a:rPr lang="en-US">
                <a:cs typeface="Arial"/>
              </a:rPr>
              <a:t> </a:t>
            </a:r>
            <a:r>
              <a:rPr lang="en-US" err="1">
                <a:cs typeface="Arial"/>
              </a:rPr>
              <a:t>této</a:t>
            </a:r>
            <a:r>
              <a:rPr lang="en-US">
                <a:cs typeface="Arial"/>
              </a:rPr>
              <a:t> </a:t>
            </a:r>
            <a:r>
              <a:rPr lang="en-US" err="1">
                <a:cs typeface="Arial"/>
              </a:rPr>
              <a:t>fotografii</a:t>
            </a:r>
            <a:r>
              <a:rPr lang="en-US">
                <a:cs typeface="Arial"/>
              </a:rPr>
              <a:t> </a:t>
            </a:r>
            <a:r>
              <a:rPr lang="en-US" err="1">
                <a:cs typeface="Arial"/>
              </a:rPr>
              <a:t>špatně</a:t>
            </a:r>
            <a:r>
              <a:rPr lang="en-US">
                <a:cs typeface="Arial"/>
              </a:rPr>
              <a:t>?</a:t>
            </a:r>
          </a:p>
        </p:txBody>
      </p:sp>
      <p:sp>
        <p:nvSpPr>
          <p:cNvPr id="14" name="Subtitle 3">
            <a:extLst>
              <a:ext uri="{FF2B5EF4-FFF2-40B4-BE49-F238E27FC236}">
                <a16:creationId xmlns:a16="http://schemas.microsoft.com/office/drawing/2014/main" id="{407DD575-7AC5-44C8-AE1F-F9F62BE92F84}"/>
              </a:ext>
            </a:extLst>
          </p:cNvPr>
          <p:cNvSpPr>
            <a:spLocks noGrp="1"/>
          </p:cNvSpPr>
          <p:nvPr>
            <p:ph idx="29"/>
          </p:nvPr>
        </p:nvSpPr>
        <p:spPr/>
        <p:txBody>
          <a:bodyPr/>
          <a:lstStyle/>
          <a:p>
            <a:pPr marL="342900" indent="-342900">
              <a:buFont typeface="Arial"/>
              <a:buChar char="•"/>
            </a:pPr>
            <a:endParaRPr lang="en-US">
              <a:cs typeface="Arial"/>
            </a:endParaRPr>
          </a:p>
          <a:p>
            <a:pPr marL="342900" indent="-342900">
              <a:buFont typeface="Arial"/>
              <a:buChar char="•"/>
            </a:pPr>
            <a:endParaRPr lang="en-US">
              <a:cs typeface="Arial"/>
            </a:endParaRPr>
          </a:p>
          <a:p>
            <a:pPr marL="342900" indent="-342900">
              <a:buFont typeface="Arial"/>
              <a:buChar char="•"/>
            </a:pPr>
            <a:endParaRPr lang="en-US">
              <a:cs typeface="Arial"/>
            </a:endParaRPr>
          </a:p>
          <a:p>
            <a:pPr marL="342900" indent="-342900">
              <a:buFont typeface="Arial"/>
              <a:buChar char="•"/>
            </a:pPr>
            <a:endParaRPr lang="en-US">
              <a:cs typeface="Arial"/>
            </a:endParaRPr>
          </a:p>
          <a:p>
            <a:pPr marL="0" indent="0">
              <a:buNone/>
            </a:pPr>
            <a:r>
              <a:rPr lang="en-US">
                <a:cs typeface="Arial"/>
              </a:rPr>
              <a:t>Co </a:t>
            </a:r>
            <a:r>
              <a:rPr lang="en-US" err="1">
                <a:cs typeface="Arial"/>
              </a:rPr>
              <a:t>uživateli</a:t>
            </a:r>
            <a:r>
              <a:rPr lang="en-US">
                <a:cs typeface="Arial"/>
              </a:rPr>
              <a:t> </a:t>
            </a:r>
            <a:r>
              <a:rPr lang="en-US" err="1">
                <a:cs typeface="Arial"/>
              </a:rPr>
              <a:t>reálně</a:t>
            </a:r>
            <a:r>
              <a:rPr lang="en-US">
                <a:cs typeface="Arial"/>
              </a:rPr>
              <a:t> </a:t>
            </a:r>
            <a:r>
              <a:rPr lang="en-US" err="1">
                <a:cs typeface="Arial"/>
              </a:rPr>
              <a:t>hrozí</a:t>
            </a:r>
            <a:r>
              <a:rPr lang="en-US">
                <a:cs typeface="Arial"/>
              </a:rPr>
              <a:t>?</a:t>
            </a:r>
          </a:p>
        </p:txBody>
      </p:sp>
      <p:pic>
        <p:nvPicPr>
          <p:cNvPr id="10" name="Obrázek 10" descr="Obsah obrázku text, interiér, kancelář&#10;&#10;Popis se vygeneroval automaticky.">
            <a:extLst>
              <a:ext uri="{FF2B5EF4-FFF2-40B4-BE49-F238E27FC236}">
                <a16:creationId xmlns:a16="http://schemas.microsoft.com/office/drawing/2014/main" id="{E9591E5D-6C73-46E5-AE03-0EE2607233C9}"/>
              </a:ext>
            </a:extLst>
          </p:cNvPr>
          <p:cNvPicPr>
            <a:picLocks noGrp="1" noChangeAspect="1"/>
          </p:cNvPicPr>
          <p:nvPr>
            <p:ph idx="30"/>
          </p:nvPr>
        </p:nvPicPr>
        <p:blipFill rotWithShape="1">
          <a:blip r:embed="rId3"/>
          <a:stretch/>
        </p:blipFill>
        <p:spPr>
          <a:xfrm>
            <a:off x="6008038" y="1392654"/>
            <a:ext cx="4045359" cy="5087346"/>
          </a:xfrm>
        </p:spPr>
      </p:pic>
    </p:spTree>
    <p:extLst>
      <p:ext uri="{BB962C8B-B14F-4D97-AF65-F5344CB8AC3E}">
        <p14:creationId xmlns:p14="http://schemas.microsoft.com/office/powerpoint/2010/main" val="3671977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27</a:t>
            </a:fld>
            <a:endParaRPr lang="cs-CZ" altLang="cs-CZ" noProof="0"/>
          </a:p>
        </p:txBody>
      </p:sp>
      <p:sp>
        <p:nvSpPr>
          <p:cNvPr id="4" name="Nadpis 3">
            <a:extLst>
              <a:ext uri="{FF2B5EF4-FFF2-40B4-BE49-F238E27FC236}">
                <a16:creationId xmlns:a16="http://schemas.microsoft.com/office/drawing/2014/main" id="{7759BA24-06E7-4B45-A3F6-837B21032FB8}"/>
              </a:ext>
            </a:extLst>
          </p:cNvPr>
          <p:cNvSpPr>
            <a:spLocks noGrp="1"/>
          </p:cNvSpPr>
          <p:nvPr>
            <p:ph type="title"/>
          </p:nvPr>
        </p:nvSpPr>
        <p:spPr/>
        <p:txBody>
          <a:bodyPr/>
          <a:lstStyle/>
          <a:p>
            <a:r>
              <a:rPr lang="cs-CZ">
                <a:ea typeface="+mj-lt"/>
                <a:cs typeface="+mj-lt"/>
              </a:rPr>
              <a:t>Uzamykání obrazovky mobilního zařízení</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fontScale="77500" lnSpcReduction="20000"/>
          </a:bodyPr>
          <a:lstStyle/>
          <a:p>
            <a:pPr marL="457200" indent="-457200">
              <a:lnSpc>
                <a:spcPct val="170000"/>
              </a:lnSpc>
              <a:buFont typeface="Arial" panose="020B0604020202020204" pitchFamily="34" charset="0"/>
              <a:buChar char="•"/>
            </a:pPr>
            <a:r>
              <a:rPr lang="cs-CZ">
                <a:ea typeface="+mj-lt"/>
                <a:cs typeface="+mj-lt"/>
              </a:rPr>
              <a:t>Výrazně </a:t>
            </a:r>
            <a:r>
              <a:rPr lang="cs-CZ" b="1">
                <a:ea typeface="+mj-lt"/>
                <a:cs typeface="+mj-lt"/>
              </a:rPr>
              <a:t>snižuje riziko zneužití dat</a:t>
            </a:r>
            <a:r>
              <a:rPr lang="cs-CZ">
                <a:ea typeface="+mj-lt"/>
                <a:cs typeface="+mj-lt"/>
              </a:rPr>
              <a:t> či zařízení</a:t>
            </a:r>
          </a:p>
          <a:p>
            <a:pPr marL="457200" indent="-457200">
              <a:lnSpc>
                <a:spcPct val="170000"/>
              </a:lnSpc>
              <a:buFont typeface="Arial" panose="020B0604020202020204" pitchFamily="34" charset="0"/>
              <a:buChar char="•"/>
            </a:pPr>
            <a:r>
              <a:rPr lang="en-US" err="1">
                <a:cs typeface="Arial"/>
              </a:rPr>
              <a:t>Heslo</a:t>
            </a:r>
            <a:r>
              <a:rPr lang="en-US">
                <a:cs typeface="Arial"/>
              </a:rPr>
              <a:t> do </a:t>
            </a:r>
            <a:r>
              <a:rPr lang="en-US" err="1">
                <a:cs typeface="Arial"/>
              </a:rPr>
              <a:t>zařízení</a:t>
            </a:r>
            <a:r>
              <a:rPr lang="en-US">
                <a:cs typeface="Arial"/>
              </a:rPr>
              <a:t> je </a:t>
            </a:r>
            <a:r>
              <a:rPr lang="en-US" err="1">
                <a:cs typeface="Arial"/>
              </a:rPr>
              <a:t>základním</a:t>
            </a:r>
            <a:r>
              <a:rPr lang="en-US">
                <a:cs typeface="Arial"/>
              </a:rPr>
              <a:t> </a:t>
            </a:r>
            <a:r>
              <a:rPr lang="en-US" err="1">
                <a:cs typeface="Arial"/>
              </a:rPr>
              <a:t>prvkem</a:t>
            </a:r>
            <a:r>
              <a:rPr lang="en-US">
                <a:cs typeface="Arial"/>
              </a:rPr>
              <a:t> </a:t>
            </a:r>
            <a:r>
              <a:rPr lang="en-US" err="1">
                <a:cs typeface="Arial"/>
              </a:rPr>
              <a:t>ochrany</a:t>
            </a:r>
            <a:r>
              <a:rPr lang="en-US">
                <a:cs typeface="Arial"/>
              </a:rPr>
              <a:t> </a:t>
            </a:r>
            <a:r>
              <a:rPr lang="en-US" err="1">
                <a:cs typeface="Arial"/>
              </a:rPr>
              <a:t>před</a:t>
            </a:r>
            <a:r>
              <a:rPr lang="en-US">
                <a:cs typeface="Arial"/>
              </a:rPr>
              <a:t> </a:t>
            </a:r>
            <a:r>
              <a:rPr lang="en-US" err="1">
                <a:cs typeface="Arial"/>
              </a:rPr>
              <a:t>vniknutím</a:t>
            </a:r>
            <a:r>
              <a:rPr lang="en-US">
                <a:cs typeface="Arial"/>
              </a:rPr>
              <a:t> </a:t>
            </a:r>
            <a:r>
              <a:rPr lang="en-US" err="1">
                <a:cs typeface="Arial"/>
              </a:rPr>
              <a:t>či</a:t>
            </a:r>
            <a:r>
              <a:rPr lang="en-US">
                <a:cs typeface="Arial"/>
              </a:rPr>
              <a:t> </a:t>
            </a:r>
            <a:r>
              <a:rPr lang="en-US" err="1">
                <a:cs typeface="Arial"/>
              </a:rPr>
              <a:t>ovládáním</a:t>
            </a:r>
            <a:endParaRPr lang="en-US">
              <a:cs typeface="Arial"/>
            </a:endParaRPr>
          </a:p>
          <a:p>
            <a:pPr marL="457200" indent="-457200">
              <a:lnSpc>
                <a:spcPct val="170000"/>
              </a:lnSpc>
              <a:buFont typeface="Arial" panose="020B0604020202020204" pitchFamily="34" charset="0"/>
              <a:buChar char="•"/>
            </a:pPr>
            <a:r>
              <a:rPr lang="en-US" err="1">
                <a:cs typeface="Arial"/>
              </a:rPr>
              <a:t>Metody</a:t>
            </a:r>
            <a:r>
              <a:rPr lang="en-US">
                <a:cs typeface="Arial"/>
              </a:rPr>
              <a:t> pro </a:t>
            </a:r>
            <a:r>
              <a:rPr lang="en-US" b="1" err="1">
                <a:cs typeface="Arial"/>
              </a:rPr>
              <a:t>odemčení</a:t>
            </a:r>
            <a:r>
              <a:rPr lang="en-US" b="1">
                <a:cs typeface="Arial"/>
              </a:rPr>
              <a:t> u </a:t>
            </a:r>
            <a:r>
              <a:rPr lang="en-US" b="1" err="1">
                <a:cs typeface="Arial"/>
              </a:rPr>
              <a:t>chytrých</a:t>
            </a:r>
            <a:r>
              <a:rPr lang="en-US" b="1">
                <a:cs typeface="Arial"/>
              </a:rPr>
              <a:t> </a:t>
            </a:r>
            <a:r>
              <a:rPr lang="en-US" b="1" err="1">
                <a:cs typeface="Arial"/>
              </a:rPr>
              <a:t>telefonů</a:t>
            </a:r>
            <a:r>
              <a:rPr lang="en-US">
                <a:cs typeface="Arial"/>
              </a:rPr>
              <a:t>:</a:t>
            </a:r>
          </a:p>
          <a:p>
            <a:pPr marL="709200" lvl="1" indent="-457200">
              <a:lnSpc>
                <a:spcPct val="170000"/>
              </a:lnSpc>
              <a:buFont typeface="Arial" panose="020B0604020202020204" pitchFamily="34" charset="0"/>
              <a:buChar char="•"/>
            </a:pPr>
            <a:r>
              <a:rPr lang="en-US">
                <a:cs typeface="Arial"/>
              </a:rPr>
              <a:t>PIN, </a:t>
            </a:r>
            <a:r>
              <a:rPr lang="en-US" err="1">
                <a:cs typeface="Arial"/>
              </a:rPr>
              <a:t>heslo</a:t>
            </a:r>
            <a:endParaRPr lang="en-US">
              <a:cs typeface="Arial"/>
            </a:endParaRPr>
          </a:p>
          <a:p>
            <a:pPr marL="709200" lvl="1" indent="-457200">
              <a:lnSpc>
                <a:spcPct val="170000"/>
              </a:lnSpc>
              <a:buFont typeface="Arial" panose="020B0604020202020204" pitchFamily="34" charset="0"/>
              <a:buChar char="•"/>
            </a:pPr>
            <a:r>
              <a:rPr lang="en-US" err="1">
                <a:cs typeface="Arial"/>
              </a:rPr>
              <a:t>kreslená</a:t>
            </a:r>
            <a:r>
              <a:rPr lang="en-US">
                <a:cs typeface="Arial"/>
              </a:rPr>
              <a:t> </a:t>
            </a:r>
            <a:r>
              <a:rPr lang="en-US" err="1">
                <a:cs typeface="Arial"/>
              </a:rPr>
              <a:t>gesta</a:t>
            </a:r>
            <a:endParaRPr lang="en-US">
              <a:cs typeface="Arial"/>
            </a:endParaRPr>
          </a:p>
          <a:p>
            <a:pPr marL="709200" lvl="1" indent="-457200">
              <a:lnSpc>
                <a:spcPct val="170000"/>
              </a:lnSpc>
              <a:buFont typeface="Arial" panose="020B0604020202020204" pitchFamily="34" charset="0"/>
              <a:buChar char="•"/>
            </a:pPr>
            <a:r>
              <a:rPr lang="en-US" err="1">
                <a:cs typeface="Arial"/>
              </a:rPr>
              <a:t>biometrický</a:t>
            </a:r>
            <a:r>
              <a:rPr lang="en-US">
                <a:cs typeface="Arial"/>
              </a:rPr>
              <a:t> </a:t>
            </a:r>
            <a:r>
              <a:rPr lang="en-US" err="1">
                <a:cs typeface="Arial"/>
              </a:rPr>
              <a:t>zámek</a:t>
            </a:r>
            <a:r>
              <a:rPr lang="en-US">
                <a:cs typeface="Arial"/>
              </a:rPr>
              <a:t> (</a:t>
            </a:r>
            <a:r>
              <a:rPr lang="en-US" err="1">
                <a:cs typeface="Arial"/>
              </a:rPr>
              <a:t>otisk</a:t>
            </a:r>
            <a:r>
              <a:rPr lang="en-US">
                <a:cs typeface="Arial"/>
              </a:rPr>
              <a:t> </a:t>
            </a:r>
            <a:r>
              <a:rPr lang="en-US" err="1">
                <a:cs typeface="Arial"/>
              </a:rPr>
              <a:t>prstu</a:t>
            </a:r>
            <a:r>
              <a:rPr lang="en-US">
                <a:cs typeface="Arial"/>
              </a:rPr>
              <a:t> – </a:t>
            </a:r>
            <a:r>
              <a:rPr lang="en-US" err="1">
                <a:cs typeface="Arial"/>
              </a:rPr>
              <a:t>TouchID</a:t>
            </a:r>
            <a:r>
              <a:rPr lang="en-US">
                <a:cs typeface="Arial"/>
              </a:rPr>
              <a:t>, </a:t>
            </a:r>
            <a:r>
              <a:rPr lang="en-US" err="1">
                <a:cs typeface="Arial"/>
              </a:rPr>
              <a:t>rozpoznání</a:t>
            </a:r>
            <a:r>
              <a:rPr lang="en-US">
                <a:cs typeface="Arial"/>
              </a:rPr>
              <a:t> </a:t>
            </a:r>
            <a:r>
              <a:rPr lang="en-US" err="1">
                <a:cs typeface="Arial"/>
              </a:rPr>
              <a:t>obličeje</a:t>
            </a:r>
            <a:r>
              <a:rPr lang="en-US">
                <a:cs typeface="Arial"/>
              </a:rPr>
              <a:t> – </a:t>
            </a:r>
            <a:r>
              <a:rPr lang="en-US" err="1">
                <a:cs typeface="Arial"/>
              </a:rPr>
              <a:t>FaceID</a:t>
            </a:r>
            <a:r>
              <a:rPr lang="en-US">
                <a:cs typeface="Arial"/>
              </a:rPr>
              <a:t>)</a:t>
            </a:r>
          </a:p>
          <a:p>
            <a:pPr marL="457200" indent="-457200">
              <a:lnSpc>
                <a:spcPct val="170000"/>
              </a:lnSpc>
              <a:buFont typeface="Arial" panose="020B0604020202020204" pitchFamily="34" charset="0"/>
              <a:buChar char="•"/>
            </a:pPr>
            <a:r>
              <a:rPr lang="cs-CZ">
                <a:cs typeface="Arial"/>
              </a:rPr>
              <a:t>Nejméně a nejvíce bezpečná metoda odemykání obrazovky?</a:t>
            </a:r>
          </a:p>
          <a:p>
            <a:pPr marL="457200" indent="-457200">
              <a:lnSpc>
                <a:spcPct val="170000"/>
              </a:lnSpc>
              <a:buFont typeface="Arial" panose="020B0604020202020204" pitchFamily="34" charset="0"/>
              <a:buChar char="•"/>
            </a:pPr>
            <a:r>
              <a:rPr lang="en-US">
                <a:cs typeface="Arial"/>
              </a:rPr>
              <a:t>U </a:t>
            </a:r>
            <a:r>
              <a:rPr lang="en-US" err="1">
                <a:cs typeface="Arial"/>
              </a:rPr>
              <a:t>počítačů</a:t>
            </a:r>
            <a:r>
              <a:rPr lang="en-US">
                <a:cs typeface="Arial"/>
              </a:rPr>
              <a:t> se </a:t>
            </a:r>
            <a:r>
              <a:rPr lang="en-US" err="1">
                <a:cs typeface="Arial"/>
              </a:rPr>
              <a:t>používá</a:t>
            </a:r>
            <a:r>
              <a:rPr lang="en-US">
                <a:cs typeface="Arial"/>
              </a:rPr>
              <a:t> </a:t>
            </a:r>
            <a:r>
              <a:rPr lang="en-US" err="1">
                <a:cs typeface="Arial"/>
              </a:rPr>
              <a:t>ruční</a:t>
            </a:r>
            <a:r>
              <a:rPr lang="en-US">
                <a:cs typeface="Arial"/>
              </a:rPr>
              <a:t> </a:t>
            </a:r>
            <a:r>
              <a:rPr lang="en-US" err="1">
                <a:cs typeface="Arial"/>
              </a:rPr>
              <a:t>zamykání</a:t>
            </a:r>
            <a:r>
              <a:rPr lang="en-US">
                <a:cs typeface="Arial"/>
              </a:rPr>
              <a:t> </a:t>
            </a:r>
            <a:r>
              <a:rPr lang="en-US" err="1">
                <a:cs typeface="Arial"/>
              </a:rPr>
              <a:t>obrazovky</a:t>
            </a:r>
            <a:r>
              <a:rPr lang="en-US">
                <a:cs typeface="Arial"/>
              </a:rPr>
              <a:t> </a:t>
            </a:r>
            <a:r>
              <a:rPr lang="en-US" err="1">
                <a:cs typeface="Arial"/>
              </a:rPr>
              <a:t>pomocí</a:t>
            </a:r>
            <a:r>
              <a:rPr lang="en-US">
                <a:cs typeface="Arial"/>
              </a:rPr>
              <a:t> </a:t>
            </a:r>
            <a:r>
              <a:rPr lang="en-US" err="1">
                <a:cs typeface="Arial"/>
              </a:rPr>
              <a:t>klávesových</a:t>
            </a:r>
            <a:r>
              <a:rPr lang="en-US">
                <a:cs typeface="Arial"/>
              </a:rPr>
              <a:t> </a:t>
            </a:r>
            <a:r>
              <a:rPr lang="en-US" err="1">
                <a:cs typeface="Arial"/>
              </a:rPr>
              <a:t>zkratek</a:t>
            </a:r>
            <a:endParaRPr lang="en-US">
              <a:cs typeface="Arial"/>
            </a:endParaRPr>
          </a:p>
          <a:p>
            <a:pPr marL="709200" lvl="1" indent="-457200">
              <a:lnSpc>
                <a:spcPct val="170000"/>
              </a:lnSpc>
              <a:buFont typeface="Arial" panose="020B0604020202020204" pitchFamily="34" charset="0"/>
              <a:buChar char="•"/>
            </a:pPr>
            <a:r>
              <a:rPr lang="en-US">
                <a:cs typeface="Arial"/>
              </a:rPr>
              <a:t>Windows </a:t>
            </a:r>
            <a:r>
              <a:rPr lang="en-US" err="1">
                <a:cs typeface="Arial"/>
              </a:rPr>
              <a:t>klávesa</a:t>
            </a:r>
            <a:r>
              <a:rPr lang="en-US">
                <a:cs typeface="Arial"/>
              </a:rPr>
              <a:t> + L (OS Windows), </a:t>
            </a:r>
            <a:r>
              <a:rPr lang="en-US" err="1">
                <a:cs typeface="Arial"/>
              </a:rPr>
              <a:t>Controle</a:t>
            </a:r>
            <a:r>
              <a:rPr lang="en-US">
                <a:cs typeface="Arial"/>
              </a:rPr>
              <a:t> + Command + Q (Mac OS X)</a:t>
            </a:r>
            <a:endParaRPr lang="cs-CZ">
              <a:cs typeface="Arial"/>
            </a:endParaRPr>
          </a:p>
        </p:txBody>
      </p:sp>
    </p:spTree>
    <p:extLst>
      <p:ext uri="{BB962C8B-B14F-4D97-AF65-F5344CB8AC3E}">
        <p14:creationId xmlns:p14="http://schemas.microsoft.com/office/powerpoint/2010/main" val="29867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28</a:t>
            </a:fld>
            <a:endParaRPr lang="cs-CZ" altLang="cs-CZ" noProof="0"/>
          </a:p>
        </p:txBody>
      </p:sp>
      <p:sp>
        <p:nvSpPr>
          <p:cNvPr id="4" name="Nadpis 3">
            <a:extLst>
              <a:ext uri="{FF2B5EF4-FFF2-40B4-BE49-F238E27FC236}">
                <a16:creationId xmlns:a16="http://schemas.microsoft.com/office/drawing/2014/main" id="{B6D24288-5BF9-2F46-BA15-8B7993D62D43}"/>
              </a:ext>
            </a:extLst>
          </p:cNvPr>
          <p:cNvSpPr>
            <a:spLocks noGrp="1"/>
          </p:cNvSpPr>
          <p:nvPr>
            <p:ph type="title"/>
          </p:nvPr>
        </p:nvSpPr>
        <p:spPr/>
        <p:txBody>
          <a:bodyPr/>
          <a:lstStyle/>
          <a:p>
            <a:r>
              <a:rPr lang="cs-CZ">
                <a:ea typeface="+mj-lt"/>
                <a:cs typeface="+mj-lt"/>
              </a:rPr>
              <a:t>Náhledy notifikací</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a:bodyPr>
          <a:lstStyle/>
          <a:p>
            <a:pPr marL="342900" indent="-342900">
              <a:lnSpc>
                <a:spcPct val="150000"/>
              </a:lnSpc>
              <a:buFont typeface="Arial"/>
              <a:buChar char="•"/>
            </a:pPr>
            <a:r>
              <a:rPr lang="cs-CZ">
                <a:cs typeface="Arial"/>
              </a:rPr>
              <a:t>Dokáží </a:t>
            </a:r>
            <a:r>
              <a:rPr lang="cs-CZ" b="1">
                <a:cs typeface="Arial"/>
              </a:rPr>
              <a:t>komukoliv poblíž odhalit </a:t>
            </a:r>
            <a:r>
              <a:rPr lang="cs-CZ">
                <a:cs typeface="Arial"/>
              </a:rPr>
              <a:t>naše soukromí</a:t>
            </a:r>
            <a:endParaRPr lang="sk-SK"/>
          </a:p>
          <a:p>
            <a:pPr marL="342900" indent="-342900">
              <a:lnSpc>
                <a:spcPct val="150000"/>
              </a:lnSpc>
              <a:buFont typeface="Arial"/>
              <a:buChar char="•"/>
            </a:pPr>
            <a:r>
              <a:rPr lang="en-US"/>
              <a:t>U </a:t>
            </a:r>
            <a:r>
              <a:rPr lang="en-US" err="1"/>
              <a:t>mobilních</a:t>
            </a:r>
            <a:r>
              <a:rPr lang="en-US"/>
              <a:t> </a:t>
            </a:r>
            <a:r>
              <a:rPr lang="en-US" err="1"/>
              <a:t>zařízení</a:t>
            </a:r>
            <a:r>
              <a:rPr lang="en-US"/>
              <a:t> </a:t>
            </a:r>
            <a:r>
              <a:rPr lang="en-US" err="1"/>
              <a:t>prozrazují</a:t>
            </a:r>
            <a:r>
              <a:rPr lang="en-US"/>
              <a:t> </a:t>
            </a:r>
            <a:r>
              <a:rPr lang="en-US" b="1" err="1"/>
              <a:t>více</a:t>
            </a:r>
            <a:r>
              <a:rPr lang="en-US" b="1"/>
              <a:t> </a:t>
            </a:r>
            <a:r>
              <a:rPr lang="en-US" b="1" err="1"/>
              <a:t>informací</a:t>
            </a:r>
            <a:r>
              <a:rPr lang="en-US" b="1"/>
              <a:t>, </a:t>
            </a:r>
            <a:r>
              <a:rPr lang="en-US" b="1" err="1"/>
              <a:t>než</a:t>
            </a:r>
            <a:r>
              <a:rPr lang="en-US" b="1"/>
              <a:t> je </a:t>
            </a:r>
            <a:r>
              <a:rPr lang="en-US" b="1" err="1"/>
              <a:t>zdrávo</a:t>
            </a:r>
            <a:endParaRPr lang="en-US" b="1"/>
          </a:p>
          <a:p>
            <a:pPr marL="594900" lvl="1" indent="-342900">
              <a:lnSpc>
                <a:spcPct val="150000"/>
              </a:lnSpc>
              <a:buFont typeface="Arial"/>
              <a:buChar char="•"/>
            </a:pPr>
            <a:r>
              <a:rPr lang="en-US"/>
              <a:t>A to </a:t>
            </a:r>
            <a:r>
              <a:rPr lang="en-US" err="1"/>
              <a:t>nejen</a:t>
            </a:r>
            <a:r>
              <a:rPr lang="en-US"/>
              <a:t> </a:t>
            </a:r>
            <a:r>
              <a:rPr lang="en-US" err="1"/>
              <a:t>při</a:t>
            </a:r>
            <a:r>
              <a:rPr lang="en-US"/>
              <a:t> </a:t>
            </a:r>
            <a:r>
              <a:rPr lang="en-US" err="1"/>
              <a:t>odcizení</a:t>
            </a:r>
            <a:endParaRPr lang="en-US"/>
          </a:p>
          <a:p>
            <a:pPr marL="342900" indent="-342900">
              <a:lnSpc>
                <a:spcPct val="150000"/>
              </a:lnSpc>
              <a:buFont typeface="Arial"/>
              <a:buChar char="•"/>
            </a:pPr>
            <a:r>
              <a:rPr lang="cs-CZ"/>
              <a:t>Poškozují obrazovky u mobilních zařízení</a:t>
            </a:r>
          </a:p>
          <a:p>
            <a:pPr marL="342900" indent="-342900">
              <a:lnSpc>
                <a:spcPct val="150000"/>
              </a:lnSpc>
              <a:buFont typeface="Arial"/>
              <a:buChar char="•"/>
            </a:pPr>
            <a:r>
              <a:rPr lang="cs-CZ">
                <a:ea typeface="+mj-lt"/>
                <a:cs typeface="+mj-lt"/>
              </a:rPr>
              <a:t>Kompromisem je nastavit si náhled pouze na jméno osoby</a:t>
            </a:r>
          </a:p>
          <a:p>
            <a:pPr marL="594900" lvl="1" indent="-342900">
              <a:lnSpc>
                <a:spcPct val="150000"/>
              </a:lnSpc>
              <a:buFont typeface="Arial"/>
              <a:buChar char="•"/>
            </a:pPr>
            <a:r>
              <a:rPr lang="cs-CZ">
                <a:ea typeface="+mj-lt"/>
                <a:cs typeface="+mj-lt"/>
              </a:rPr>
              <a:t>Nejčastěji u SMS či IM zpráv</a:t>
            </a:r>
          </a:p>
          <a:p>
            <a:pPr marL="342900" indent="-342900">
              <a:lnSpc>
                <a:spcPct val="150000"/>
              </a:lnSpc>
              <a:buFont typeface="Arial"/>
              <a:buChar char="•"/>
            </a:pPr>
            <a:r>
              <a:rPr lang="en-US"/>
              <a:t>V </a:t>
            </a:r>
            <a:r>
              <a:rPr lang="en-US" err="1"/>
              <a:t>případě</a:t>
            </a:r>
            <a:r>
              <a:rPr lang="en-US"/>
              <a:t> </a:t>
            </a:r>
            <a:r>
              <a:rPr lang="en-US" err="1"/>
              <a:t>počítače</a:t>
            </a:r>
            <a:r>
              <a:rPr lang="en-US"/>
              <a:t> </a:t>
            </a:r>
            <a:r>
              <a:rPr lang="en-US" err="1"/>
              <a:t>řešení</a:t>
            </a:r>
            <a:r>
              <a:rPr lang="en-US"/>
              <a:t> </a:t>
            </a:r>
            <a:r>
              <a:rPr lang="en-US" err="1"/>
              <a:t>pomocí</a:t>
            </a:r>
            <a:r>
              <a:rPr lang="en-US"/>
              <a:t> </a:t>
            </a:r>
            <a:r>
              <a:rPr lang="en-US" err="1"/>
              <a:t>zamykání</a:t>
            </a:r>
            <a:r>
              <a:rPr lang="en-US"/>
              <a:t> </a:t>
            </a:r>
            <a:r>
              <a:rPr lang="en-US" err="1"/>
              <a:t>obrazovky</a:t>
            </a:r>
            <a:endParaRPr lang="cs-CZ">
              <a:cs typeface="Arial"/>
            </a:endParaRPr>
          </a:p>
        </p:txBody>
      </p:sp>
    </p:spTree>
    <p:extLst>
      <p:ext uri="{BB962C8B-B14F-4D97-AF65-F5344CB8AC3E}">
        <p14:creationId xmlns:p14="http://schemas.microsoft.com/office/powerpoint/2010/main" val="2166248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29</a:t>
            </a:fld>
            <a:endParaRPr lang="cs-CZ" altLang="cs-CZ" noProof="0"/>
          </a:p>
        </p:txBody>
      </p:sp>
      <p:sp>
        <p:nvSpPr>
          <p:cNvPr id="4" name="Nadpis 3">
            <a:extLst>
              <a:ext uri="{FF2B5EF4-FFF2-40B4-BE49-F238E27FC236}">
                <a16:creationId xmlns:a16="http://schemas.microsoft.com/office/drawing/2014/main" id="{BB1EED67-68FC-2146-98EC-A39D76DBAF8B}"/>
              </a:ext>
            </a:extLst>
          </p:cNvPr>
          <p:cNvSpPr>
            <a:spLocks noGrp="1"/>
          </p:cNvSpPr>
          <p:nvPr>
            <p:ph type="title"/>
          </p:nvPr>
        </p:nvSpPr>
        <p:spPr/>
        <p:txBody>
          <a:bodyPr/>
          <a:lstStyle/>
          <a:p>
            <a:r>
              <a:rPr lang="cs-CZ">
                <a:ea typeface="+mj-lt"/>
                <a:cs typeface="+mj-lt"/>
              </a:rPr>
              <a:t>Antivirové řešení</a:t>
            </a:r>
            <a:br>
              <a:rPr lang="sk-SK"/>
            </a:b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fontScale="92500"/>
          </a:bodyPr>
          <a:lstStyle/>
          <a:p>
            <a:pPr marL="342900" indent="-342900">
              <a:lnSpc>
                <a:spcPct val="150000"/>
              </a:lnSpc>
              <a:buFont typeface="Arial"/>
              <a:buChar char="•"/>
            </a:pPr>
            <a:r>
              <a:rPr lang="cs-CZ">
                <a:ea typeface="+mj-lt"/>
                <a:cs typeface="+mj-lt"/>
              </a:rPr>
              <a:t>Dnes již </a:t>
            </a:r>
            <a:r>
              <a:rPr lang="cs-CZ" b="1">
                <a:ea typeface="+mj-lt"/>
                <a:cs typeface="+mj-lt"/>
              </a:rPr>
              <a:t>komplexní bezpečnostní řešení</a:t>
            </a:r>
          </a:p>
          <a:p>
            <a:pPr marL="594900" lvl="1" indent="-342900">
              <a:lnSpc>
                <a:spcPct val="150000"/>
              </a:lnSpc>
              <a:buFont typeface="Arial"/>
              <a:buChar char="•"/>
            </a:pPr>
            <a:r>
              <a:rPr lang="cs-CZ">
                <a:ea typeface="+mj-lt"/>
                <a:cs typeface="+mj-lt"/>
              </a:rPr>
              <a:t>Antivir, </a:t>
            </a:r>
            <a:r>
              <a:rPr lang="cs-CZ" err="1">
                <a:ea typeface="+mj-lt"/>
                <a:cs typeface="+mj-lt"/>
              </a:rPr>
              <a:t>Antispam</a:t>
            </a:r>
            <a:r>
              <a:rPr lang="cs-CZ">
                <a:ea typeface="+mj-lt"/>
                <a:cs typeface="+mj-lt"/>
              </a:rPr>
              <a:t>, </a:t>
            </a:r>
            <a:r>
              <a:rPr lang="cs-CZ" err="1">
                <a:ea typeface="+mj-lt"/>
                <a:cs typeface="+mj-lt"/>
              </a:rPr>
              <a:t>Antispyware</a:t>
            </a:r>
            <a:r>
              <a:rPr lang="cs-CZ">
                <a:ea typeface="+mj-lt"/>
                <a:cs typeface="+mj-lt"/>
              </a:rPr>
              <a:t>, </a:t>
            </a:r>
            <a:r>
              <a:rPr lang="cs-CZ" err="1">
                <a:ea typeface="+mj-lt"/>
                <a:cs typeface="+mj-lt"/>
              </a:rPr>
              <a:t>Antimalware</a:t>
            </a:r>
            <a:r>
              <a:rPr lang="cs-CZ">
                <a:ea typeface="+mj-lt"/>
                <a:cs typeface="+mj-lt"/>
              </a:rPr>
              <a:t>, Rezidentní ochrana, Firewall, Spouštění aplikací</a:t>
            </a:r>
          </a:p>
          <a:p>
            <a:pPr marL="342900" indent="-342900">
              <a:lnSpc>
                <a:spcPct val="150000"/>
              </a:lnSpc>
              <a:buFont typeface="Arial"/>
              <a:buChar char="•"/>
            </a:pPr>
            <a:r>
              <a:rPr lang="cs-CZ">
                <a:ea typeface="+mj-lt"/>
                <a:cs typeface="+mj-lt"/>
              </a:rPr>
              <a:t>Síto na </a:t>
            </a:r>
            <a:r>
              <a:rPr lang="cs-CZ" b="1">
                <a:ea typeface="+mj-lt"/>
                <a:cs typeface="+mj-lt"/>
              </a:rPr>
              <a:t>odfiltrování nebezpečí </a:t>
            </a:r>
            <a:r>
              <a:rPr lang="cs-CZ">
                <a:ea typeface="+mj-lt"/>
                <a:cs typeface="+mj-lt"/>
              </a:rPr>
              <a:t>(nejen) internetu</a:t>
            </a:r>
          </a:p>
          <a:p>
            <a:pPr marL="342900" indent="-342900">
              <a:lnSpc>
                <a:spcPct val="150000"/>
              </a:lnSpc>
              <a:buFont typeface="Arial"/>
              <a:buChar char="•"/>
            </a:pPr>
            <a:r>
              <a:rPr lang="cs-CZ">
                <a:ea typeface="+mj-lt"/>
                <a:cs typeface="+mj-lt"/>
              </a:rPr>
              <a:t>Detekují podezřelé soubory, SW, </a:t>
            </a:r>
            <a:r>
              <a:rPr lang="cs-CZ" err="1">
                <a:ea typeface="+mj-lt"/>
                <a:cs typeface="+mj-lt"/>
              </a:rPr>
              <a:t>malware</a:t>
            </a:r>
            <a:r>
              <a:rPr lang="cs-CZ">
                <a:ea typeface="+mj-lt"/>
                <a:cs typeface="+mj-lt"/>
              </a:rPr>
              <a:t>, síťový provoz, externí disky</a:t>
            </a:r>
          </a:p>
          <a:p>
            <a:pPr marL="342900" indent="-342900">
              <a:lnSpc>
                <a:spcPct val="150000"/>
              </a:lnSpc>
              <a:buFont typeface="Arial"/>
              <a:buChar char="•"/>
            </a:pPr>
            <a:r>
              <a:rPr lang="cs-CZ" b="1">
                <a:ea typeface="+mj-lt"/>
                <a:cs typeface="+mj-lt"/>
              </a:rPr>
              <a:t>Nutnost aktualizace </a:t>
            </a:r>
            <a:r>
              <a:rPr lang="cs-CZ">
                <a:ea typeface="+mj-lt"/>
                <a:cs typeface="+mj-lt"/>
              </a:rPr>
              <a:t>AV databáze</a:t>
            </a:r>
          </a:p>
          <a:p>
            <a:pPr marL="342900" indent="-342900">
              <a:lnSpc>
                <a:spcPct val="150000"/>
              </a:lnSpc>
              <a:buFont typeface="Arial"/>
              <a:buChar char="•"/>
            </a:pPr>
            <a:r>
              <a:rPr lang="cs-CZ">
                <a:cs typeface="Arial"/>
              </a:rPr>
              <a:t>Nejznámější výrobci AV řešení:</a:t>
            </a:r>
          </a:p>
          <a:p>
            <a:pPr marL="594900" lvl="1" indent="-342900">
              <a:lnSpc>
                <a:spcPct val="150000"/>
              </a:lnSpc>
              <a:buFont typeface="Arial"/>
              <a:buChar char="•"/>
            </a:pPr>
            <a:r>
              <a:rPr lang="cs-CZ"/>
              <a:t>Microsoft </a:t>
            </a:r>
            <a:r>
              <a:rPr lang="cs-CZ" err="1"/>
              <a:t>Defender</a:t>
            </a:r>
            <a:r>
              <a:rPr lang="cs-CZ"/>
              <a:t>, ESET, AVAST, F-</a:t>
            </a:r>
            <a:r>
              <a:rPr lang="cs-CZ" err="1"/>
              <a:t>Secure</a:t>
            </a:r>
            <a:r>
              <a:rPr lang="cs-CZ"/>
              <a:t>, </a:t>
            </a:r>
            <a:r>
              <a:rPr lang="cs-CZ" err="1"/>
              <a:t>Kaspersky</a:t>
            </a:r>
            <a:r>
              <a:rPr lang="cs-CZ"/>
              <a:t>, </a:t>
            </a:r>
            <a:r>
              <a:rPr lang="cs-CZ" err="1"/>
              <a:t>Bitdefender</a:t>
            </a:r>
            <a:endParaRPr lang="cs-CZ">
              <a:cs typeface="Arial"/>
            </a:endParaRPr>
          </a:p>
          <a:p>
            <a:pPr marL="342900" indent="-342900">
              <a:lnSpc>
                <a:spcPct val="150000"/>
              </a:lnSpc>
              <a:buFont typeface="Arial"/>
              <a:buChar char="•"/>
            </a:pPr>
            <a:endParaRPr lang="cs-CZ" sz="2000">
              <a:cs typeface="Arial"/>
            </a:endParaRPr>
          </a:p>
        </p:txBody>
      </p:sp>
    </p:spTree>
    <p:extLst>
      <p:ext uri="{BB962C8B-B14F-4D97-AF65-F5344CB8AC3E}">
        <p14:creationId xmlns:p14="http://schemas.microsoft.com/office/powerpoint/2010/main" val="398581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1F103A-393C-4A65-B186-98626F96D424}"/>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CORE20 – Digitální svět - Kyberbezpečnost</a:t>
            </a:r>
          </a:p>
        </p:txBody>
      </p:sp>
      <p:sp>
        <p:nvSpPr>
          <p:cNvPr id="3" name="Zástupný symbol pro číslo snímku 2">
            <a:extLst>
              <a:ext uri="{FF2B5EF4-FFF2-40B4-BE49-F238E27FC236}">
                <a16:creationId xmlns:a16="http://schemas.microsoft.com/office/drawing/2014/main" id="{EF4CB54A-6E85-4ECD-B401-649AEA09182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3</a:t>
            </a:fld>
            <a:endParaRPr lang="cs-CZ" altLang="cs-CZ"/>
          </a:p>
        </p:txBody>
      </p:sp>
      <p:sp>
        <p:nvSpPr>
          <p:cNvPr id="4" name="Nadpis 3">
            <a:extLst>
              <a:ext uri="{FF2B5EF4-FFF2-40B4-BE49-F238E27FC236}">
                <a16:creationId xmlns:a16="http://schemas.microsoft.com/office/drawing/2014/main" id="{B026BF70-4F94-4B3F-9A23-058636F5FA97}"/>
              </a:ext>
            </a:extLst>
          </p:cNvPr>
          <p:cNvSpPr>
            <a:spLocks noGrp="1"/>
          </p:cNvSpPr>
          <p:nvPr>
            <p:ph type="title"/>
          </p:nvPr>
        </p:nvSpPr>
        <p:spPr>
          <a:xfrm>
            <a:off x="720000" y="720000"/>
            <a:ext cx="10753200" cy="451576"/>
          </a:xfrm>
        </p:spPr>
        <p:txBody>
          <a:bodyPr anchor="t">
            <a:noAutofit/>
          </a:bodyPr>
          <a:lstStyle/>
          <a:p>
            <a:r>
              <a:rPr lang="cs-CZ"/>
              <a:t>Představení</a:t>
            </a:r>
          </a:p>
        </p:txBody>
      </p:sp>
      <p:sp>
        <p:nvSpPr>
          <p:cNvPr id="5" name="Zástupný obsah 4">
            <a:extLst>
              <a:ext uri="{FF2B5EF4-FFF2-40B4-BE49-F238E27FC236}">
                <a16:creationId xmlns:a16="http://schemas.microsoft.com/office/drawing/2014/main" id="{7B63D235-D7F5-44C4-81A7-D9A38FC895FB}"/>
              </a:ext>
            </a:extLst>
          </p:cNvPr>
          <p:cNvSpPr>
            <a:spLocks noGrp="1"/>
          </p:cNvSpPr>
          <p:nvPr>
            <p:ph idx="29"/>
          </p:nvPr>
        </p:nvSpPr>
        <p:spPr>
          <a:xfrm>
            <a:off x="719998" y="1701505"/>
            <a:ext cx="6871427" cy="4139998"/>
          </a:xfrm>
        </p:spPr>
        <p:txBody>
          <a:bodyPr vert="horz" lIns="0" tIns="0" rIns="0" bIns="0" rtlCol="0" anchor="t">
            <a:normAutofit/>
          </a:bodyPr>
          <a:lstStyle/>
          <a:p>
            <a:pPr marL="71755" indent="0">
              <a:lnSpc>
                <a:spcPct val="150000"/>
              </a:lnSpc>
              <a:spcAft>
                <a:spcPts val="600"/>
              </a:spcAft>
              <a:buNone/>
            </a:pPr>
            <a:r>
              <a:rPr lang="cs-CZ" b="1"/>
              <a:t>Tomáš Plesník (přednášející)</a:t>
            </a:r>
            <a:endParaRPr lang="sk-SK"/>
          </a:p>
          <a:p>
            <a:pPr marL="666750" lvl="1" indent="-342900">
              <a:lnSpc>
                <a:spcPct val="150000"/>
              </a:lnSpc>
              <a:spcAft>
                <a:spcPts val="600"/>
              </a:spcAft>
              <a:buFont typeface="Arial" panose="020B0604020202020204" pitchFamily="34" charset="0"/>
              <a:buChar char="•"/>
            </a:pPr>
            <a:r>
              <a:rPr lang="cs-CZ"/>
              <a:t>Vedoucí Bezpečnostního týmu – CSIRT-MU</a:t>
            </a:r>
            <a:endParaRPr lang="cs-CZ">
              <a:cs typeface="Arial"/>
            </a:endParaRPr>
          </a:p>
          <a:p>
            <a:pPr marL="666750" lvl="1" indent="-342900">
              <a:lnSpc>
                <a:spcPct val="150000"/>
              </a:lnSpc>
              <a:spcAft>
                <a:spcPts val="600"/>
              </a:spcAft>
              <a:buFont typeface="Arial" panose="020B0604020202020204" pitchFamily="34" charset="0"/>
              <a:buChar char="•"/>
            </a:pPr>
            <a:r>
              <a:rPr lang="cs-CZ"/>
              <a:t>Manažer KB MUNI dle z. č.181/2014 Sb.</a:t>
            </a:r>
            <a:endParaRPr lang="cs-CZ">
              <a:cs typeface="Arial"/>
            </a:endParaRPr>
          </a:p>
          <a:p>
            <a:pPr marL="666750" lvl="1" indent="-342900">
              <a:lnSpc>
                <a:spcPct val="150000"/>
              </a:lnSpc>
              <a:spcAft>
                <a:spcPts val="600"/>
              </a:spcAft>
              <a:buFont typeface="Arial" panose="020B0604020202020204" pitchFamily="34" charset="0"/>
              <a:buChar char="•"/>
            </a:pPr>
            <a:r>
              <a:rPr lang="cs-CZ"/>
              <a:t>Správce zabezpečeného IS dle z. č. 412/2005 Sb.</a:t>
            </a:r>
            <a:endParaRPr lang="cs-CZ">
              <a:cs typeface="Arial"/>
            </a:endParaRPr>
          </a:p>
          <a:p>
            <a:pPr marL="666750" lvl="1" indent="-342900">
              <a:lnSpc>
                <a:spcPct val="150000"/>
              </a:lnSpc>
              <a:spcAft>
                <a:spcPts val="600"/>
              </a:spcAft>
              <a:buFont typeface="Arial" panose="020B0604020202020204" pitchFamily="34" charset="0"/>
              <a:buChar char="•"/>
            </a:pPr>
            <a:r>
              <a:rPr lang="cs-CZ"/>
              <a:t>Řešitel (mezi)národních projektů v oblasti KB</a:t>
            </a:r>
            <a:endParaRPr lang="cs-CZ">
              <a:cs typeface="Arial"/>
            </a:endParaRPr>
          </a:p>
          <a:p>
            <a:pPr marL="666750" lvl="1" indent="-342900">
              <a:lnSpc>
                <a:spcPct val="150000"/>
              </a:lnSpc>
              <a:spcAft>
                <a:spcPts val="600"/>
              </a:spcAft>
              <a:buFont typeface="Arial" panose="020B0604020202020204" pitchFamily="34" charset="0"/>
              <a:buChar char="•"/>
            </a:pPr>
            <a:r>
              <a:rPr lang="cs-CZ">
                <a:hlinkClick r:id="rId2"/>
              </a:rPr>
              <a:t>https://www.muni.cz/lide/207426-tomas-plesnik</a:t>
            </a:r>
            <a:endParaRPr lang="cs-CZ">
              <a:cs typeface="Arial"/>
            </a:endParaRPr>
          </a:p>
        </p:txBody>
      </p:sp>
      <p:pic>
        <p:nvPicPr>
          <p:cNvPr id="11" name="Obrázek 10" descr="Obsah obrázku osoba&#10;&#10;Popis byl vytvořen automaticky">
            <a:extLst>
              <a:ext uri="{FF2B5EF4-FFF2-40B4-BE49-F238E27FC236}">
                <a16:creationId xmlns:a16="http://schemas.microsoft.com/office/drawing/2014/main" id="{8E09219A-D998-3A43-A1A9-B451F8BF7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354" y="1359001"/>
            <a:ext cx="3094648" cy="4139998"/>
          </a:xfrm>
          <a:prstGeom prst="rect">
            <a:avLst/>
          </a:prstGeom>
          <a:noFill/>
        </p:spPr>
      </p:pic>
    </p:spTree>
    <p:extLst>
      <p:ext uri="{BB962C8B-B14F-4D97-AF65-F5344CB8AC3E}">
        <p14:creationId xmlns:p14="http://schemas.microsoft.com/office/powerpoint/2010/main" val="3550087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30</a:t>
            </a:fld>
            <a:endParaRPr lang="cs-CZ" altLang="cs-CZ" noProof="0"/>
          </a:p>
        </p:txBody>
      </p:sp>
      <p:sp>
        <p:nvSpPr>
          <p:cNvPr id="4" name="Nadpis 3">
            <a:extLst>
              <a:ext uri="{FF2B5EF4-FFF2-40B4-BE49-F238E27FC236}">
                <a16:creationId xmlns:a16="http://schemas.microsoft.com/office/drawing/2014/main" id="{47CC4B4D-8F4B-7C44-BB89-4F5F8D51C0C0}"/>
              </a:ext>
            </a:extLst>
          </p:cNvPr>
          <p:cNvSpPr>
            <a:spLocks noGrp="1"/>
          </p:cNvSpPr>
          <p:nvPr>
            <p:ph type="title"/>
          </p:nvPr>
        </p:nvSpPr>
        <p:spPr/>
        <p:txBody>
          <a:bodyPr/>
          <a:lstStyle/>
          <a:p>
            <a:r>
              <a:rPr lang="cs-CZ">
                <a:ea typeface="+mj-lt"/>
                <a:cs typeface="+mj-lt"/>
              </a:rPr>
              <a:t>Pravidelné aktualizace</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a:bodyPr>
          <a:lstStyle/>
          <a:p>
            <a:pPr marL="342900" indent="-342900">
              <a:lnSpc>
                <a:spcPct val="150000"/>
              </a:lnSpc>
              <a:buFont typeface="Arial" panose="020B0604020202020204" pitchFamily="34" charset="0"/>
              <a:buChar char="•"/>
            </a:pPr>
            <a:r>
              <a:rPr lang="cs-CZ" b="1">
                <a:cs typeface="Arial"/>
              </a:rPr>
              <a:t>Přijdou vždy, když se to nejméně hodí a jsou otravné!</a:t>
            </a:r>
          </a:p>
          <a:p>
            <a:pPr marL="342900" indent="-342900">
              <a:lnSpc>
                <a:spcPct val="150000"/>
              </a:lnSpc>
              <a:buFont typeface="Arial" panose="020B0604020202020204" pitchFamily="34" charset="0"/>
              <a:buChar char="•"/>
            </a:pPr>
            <a:endParaRPr lang="cs-CZ">
              <a:cs typeface="Arial"/>
            </a:endParaRPr>
          </a:p>
          <a:p>
            <a:pPr marL="342900" indent="-342900">
              <a:lnSpc>
                <a:spcPct val="150000"/>
              </a:lnSpc>
              <a:buFont typeface="Arial" panose="020B0604020202020204" pitchFamily="34" charset="0"/>
              <a:buChar char="•"/>
            </a:pPr>
            <a:r>
              <a:rPr lang="cs-CZ">
                <a:cs typeface="Arial"/>
              </a:rPr>
              <a:t>Poskytují ale vyšší bezpečnost vašeho SW i HW</a:t>
            </a:r>
          </a:p>
          <a:p>
            <a:pPr marL="342900" indent="-342900">
              <a:lnSpc>
                <a:spcPct val="150000"/>
              </a:lnSpc>
              <a:buFont typeface="Arial" panose="020B0604020202020204" pitchFamily="34" charset="0"/>
              <a:buChar char="•"/>
            </a:pPr>
            <a:r>
              <a:rPr lang="cs-CZ">
                <a:cs typeface="Arial"/>
              </a:rPr>
              <a:t>Opravují chyby, zkrášlují nebo vylepšují služby prostřednictvím instalace nejnovějších verzí softwaru</a:t>
            </a:r>
          </a:p>
          <a:p>
            <a:pPr marL="342900" indent="-342900">
              <a:lnSpc>
                <a:spcPct val="150000"/>
              </a:lnSpc>
              <a:buFont typeface="Arial" panose="020B0604020202020204" pitchFamily="34" charset="0"/>
              <a:buChar char="•"/>
            </a:pPr>
            <a:r>
              <a:rPr lang="cs-CZ">
                <a:cs typeface="Arial"/>
              </a:rPr>
              <a:t>Klíčové je neotálet a dělat je pravidelně</a:t>
            </a:r>
          </a:p>
        </p:txBody>
      </p:sp>
    </p:spTree>
    <p:extLst>
      <p:ext uri="{BB962C8B-B14F-4D97-AF65-F5344CB8AC3E}">
        <p14:creationId xmlns:p14="http://schemas.microsoft.com/office/powerpoint/2010/main" val="224146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31</a:t>
            </a:fld>
            <a:endParaRPr lang="cs-CZ" altLang="cs-CZ" noProof="0"/>
          </a:p>
        </p:txBody>
      </p:sp>
      <p:sp>
        <p:nvSpPr>
          <p:cNvPr id="7" name="Nadpis 6">
            <a:extLst>
              <a:ext uri="{FF2B5EF4-FFF2-40B4-BE49-F238E27FC236}">
                <a16:creationId xmlns:a16="http://schemas.microsoft.com/office/drawing/2014/main" id="{143139B3-8660-AB4C-8C52-0E37346832D3}"/>
              </a:ext>
            </a:extLst>
          </p:cNvPr>
          <p:cNvSpPr>
            <a:spLocks noGrp="1"/>
          </p:cNvSpPr>
          <p:nvPr>
            <p:ph type="title"/>
          </p:nvPr>
        </p:nvSpPr>
        <p:spPr/>
        <p:txBody>
          <a:bodyPr/>
          <a:lstStyle/>
          <a:p>
            <a:r>
              <a:rPr lang="cs-CZ"/>
              <a:t>Testované zálohy</a:t>
            </a:r>
          </a:p>
        </p:txBody>
      </p:sp>
      <p:sp>
        <p:nvSpPr>
          <p:cNvPr id="8" name="Zástupný obsah 7">
            <a:extLst>
              <a:ext uri="{FF2B5EF4-FFF2-40B4-BE49-F238E27FC236}">
                <a16:creationId xmlns:a16="http://schemas.microsoft.com/office/drawing/2014/main" id="{04483324-3584-B047-B374-8EA54116D064}"/>
              </a:ext>
            </a:extLst>
          </p:cNvPr>
          <p:cNvSpPr>
            <a:spLocks noGrp="1"/>
          </p:cNvSpPr>
          <p:nvPr>
            <p:ph idx="30"/>
          </p:nvPr>
        </p:nvSpPr>
        <p:spPr/>
        <p:txBody>
          <a:bodyPr>
            <a:normAutofit fontScale="55000" lnSpcReduction="20000"/>
          </a:bodyPr>
          <a:lstStyle/>
          <a:p>
            <a:pPr marL="72000" indent="0">
              <a:lnSpc>
                <a:spcPct val="170000"/>
              </a:lnSpc>
              <a:buNone/>
            </a:pPr>
            <a:r>
              <a:rPr lang="cs-CZ" b="1"/>
              <a:t>To nejdůležitější:</a:t>
            </a:r>
          </a:p>
          <a:p>
            <a:pPr>
              <a:lnSpc>
                <a:spcPct val="170000"/>
              </a:lnSpc>
              <a:buFont typeface="Arial" panose="020B0604020202020204" pitchFamily="34" charset="0"/>
              <a:buChar char="•"/>
            </a:pPr>
            <a:r>
              <a:rPr lang="cs-CZ"/>
              <a:t>Je dobré zálohovat důležité soubory, protože o ně můžeme lehko přijít.</a:t>
            </a:r>
          </a:p>
          <a:p>
            <a:pPr>
              <a:lnSpc>
                <a:spcPct val="170000"/>
              </a:lnSpc>
              <a:buFont typeface="Arial" panose="020B0604020202020204" pitchFamily="34" charset="0"/>
              <a:buChar char="•"/>
            </a:pPr>
            <a:r>
              <a:rPr lang="cs-CZ"/>
              <a:t>Kromě nečekaného selhání pevného disku nás může ohrozit i </a:t>
            </a:r>
            <a:r>
              <a:rPr lang="cs-CZ" err="1"/>
              <a:t>ransomware</a:t>
            </a:r>
            <a:r>
              <a:rPr lang="cs-CZ"/>
              <a:t>.</a:t>
            </a:r>
          </a:p>
          <a:p>
            <a:pPr>
              <a:lnSpc>
                <a:spcPct val="170000"/>
              </a:lnSpc>
              <a:buFont typeface="Arial" panose="020B0604020202020204" pitchFamily="34" charset="0"/>
              <a:buChar char="•"/>
            </a:pPr>
            <a:r>
              <a:rPr lang="cs-CZ" err="1"/>
              <a:t>Ransomware</a:t>
            </a:r>
            <a:r>
              <a:rPr lang="cs-CZ"/>
              <a:t> zašifruje naše data a za přístup k nim bude žádat výkupné.</a:t>
            </a:r>
          </a:p>
          <a:p>
            <a:pPr>
              <a:lnSpc>
                <a:spcPct val="170000"/>
              </a:lnSpc>
              <a:buFont typeface="Arial" panose="020B0604020202020204" pitchFamily="34" charset="0"/>
              <a:buChar char="•"/>
            </a:pPr>
            <a:r>
              <a:rPr lang="cs-CZ"/>
              <a:t>Když máme data někde zálohována, bolí nás tahle nepříjemná situace méně.</a:t>
            </a:r>
          </a:p>
          <a:p>
            <a:pPr>
              <a:lnSpc>
                <a:spcPct val="170000"/>
              </a:lnSpc>
              <a:buFont typeface="Arial" panose="020B0604020202020204" pitchFamily="34" charset="0"/>
              <a:buChar char="•"/>
            </a:pPr>
            <a:r>
              <a:rPr lang="cs-CZ"/>
              <a:t>Zálohovat se dá do </a:t>
            </a:r>
            <a:r>
              <a:rPr lang="cs-CZ" err="1"/>
              <a:t>cloudu</a:t>
            </a:r>
            <a:r>
              <a:rPr lang="cs-CZ"/>
              <a:t> (</a:t>
            </a:r>
            <a:r>
              <a:rPr lang="cs-CZ" err="1"/>
              <a:t>OneDrive</a:t>
            </a:r>
            <a:r>
              <a:rPr lang="cs-CZ"/>
              <a:t> atp.) nebo lokálně (externí pevný disk atp.</a:t>
            </a:r>
          </a:p>
          <a:p>
            <a:pPr>
              <a:lnSpc>
                <a:spcPct val="170000"/>
              </a:lnSpc>
              <a:buFont typeface="Arial" panose="020B0604020202020204" pitchFamily="34" charset="0"/>
              <a:buChar char="•"/>
            </a:pPr>
            <a:r>
              <a:rPr lang="cs-CZ"/>
              <a:t>Občas je dobré také zálohy otestovat, že fungují.</a:t>
            </a:r>
          </a:p>
          <a:p>
            <a:endParaRPr lang="cs-CZ"/>
          </a:p>
          <a:p>
            <a:endParaRPr lang="cs-CZ"/>
          </a:p>
          <a:p>
            <a:endParaRPr lang="cs-CZ"/>
          </a:p>
          <a:p>
            <a:endParaRPr lang="cs-CZ"/>
          </a:p>
        </p:txBody>
      </p:sp>
      <p:sp>
        <p:nvSpPr>
          <p:cNvPr id="12" name="Zástupný obsah 11">
            <a:extLst>
              <a:ext uri="{FF2B5EF4-FFF2-40B4-BE49-F238E27FC236}">
                <a16:creationId xmlns:a16="http://schemas.microsoft.com/office/drawing/2014/main" id="{18443ECA-1E2E-3949-85A4-A217C0B4A2F6}"/>
              </a:ext>
            </a:extLst>
          </p:cNvPr>
          <p:cNvSpPr>
            <a:spLocks noGrp="1"/>
          </p:cNvSpPr>
          <p:nvPr>
            <p:ph idx="29"/>
          </p:nvPr>
        </p:nvSpPr>
        <p:spPr/>
        <p:txBody>
          <a:bodyPr>
            <a:normAutofit fontScale="85000" lnSpcReduction="10000"/>
          </a:bodyPr>
          <a:lstStyle/>
          <a:p>
            <a:pPr>
              <a:lnSpc>
                <a:spcPct val="150000"/>
              </a:lnSpc>
            </a:pPr>
            <a:r>
              <a:rPr lang="cs-CZ" b="1"/>
              <a:t>Jak nepřijít o svá data i v případě krádeže, </a:t>
            </a:r>
            <a:r>
              <a:rPr lang="cs-CZ" b="1" err="1"/>
              <a:t>ransomware</a:t>
            </a:r>
            <a:r>
              <a:rPr lang="cs-CZ" b="1"/>
              <a:t> nebo poškození zařízení?</a:t>
            </a:r>
          </a:p>
          <a:p>
            <a:pPr>
              <a:lnSpc>
                <a:spcPct val="150000"/>
              </a:lnSpc>
            </a:pPr>
            <a:endParaRPr lang="cs-CZ" b="1"/>
          </a:p>
          <a:p>
            <a:pPr>
              <a:lnSpc>
                <a:spcPct val="150000"/>
              </a:lnSpc>
            </a:pPr>
            <a:r>
              <a:rPr lang="cs-CZ"/>
              <a:t>Využít on-line nástroje:</a:t>
            </a:r>
          </a:p>
          <a:p>
            <a:pPr lvl="1">
              <a:lnSpc>
                <a:spcPct val="150000"/>
              </a:lnSpc>
            </a:pPr>
            <a:r>
              <a:rPr lang="cs-CZ" err="1"/>
              <a:t>OneDrive</a:t>
            </a:r>
            <a:endParaRPr lang="cs-CZ"/>
          </a:p>
          <a:p>
            <a:pPr lvl="1">
              <a:lnSpc>
                <a:spcPct val="150000"/>
              </a:lnSpc>
            </a:pPr>
            <a:r>
              <a:rPr lang="cs-CZ"/>
              <a:t>Google Drive</a:t>
            </a:r>
          </a:p>
          <a:p>
            <a:pPr lvl="1">
              <a:lnSpc>
                <a:spcPct val="150000"/>
              </a:lnSpc>
            </a:pPr>
            <a:r>
              <a:rPr lang="cs-CZ"/>
              <a:t>Apple </a:t>
            </a:r>
            <a:r>
              <a:rPr lang="cs-CZ" err="1"/>
              <a:t>iCloud</a:t>
            </a:r>
            <a:endParaRPr lang="cs-CZ"/>
          </a:p>
        </p:txBody>
      </p:sp>
    </p:spTree>
    <p:extLst>
      <p:ext uri="{BB962C8B-B14F-4D97-AF65-F5344CB8AC3E}">
        <p14:creationId xmlns:p14="http://schemas.microsoft.com/office/powerpoint/2010/main" val="11017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32</a:t>
            </a:fld>
            <a:endParaRPr lang="cs-CZ" altLang="cs-CZ" noProof="0"/>
          </a:p>
        </p:txBody>
      </p:sp>
      <p:sp>
        <p:nvSpPr>
          <p:cNvPr id="4" name="Nadpis 3">
            <a:extLst>
              <a:ext uri="{FF2B5EF4-FFF2-40B4-BE49-F238E27FC236}">
                <a16:creationId xmlns:a16="http://schemas.microsoft.com/office/drawing/2014/main" id="{47CC4B4D-8F4B-7C44-BB89-4F5F8D51C0C0}"/>
              </a:ext>
            </a:extLst>
          </p:cNvPr>
          <p:cNvSpPr>
            <a:spLocks noGrp="1"/>
          </p:cNvSpPr>
          <p:nvPr>
            <p:ph type="title"/>
          </p:nvPr>
        </p:nvSpPr>
        <p:spPr/>
        <p:txBody>
          <a:bodyPr/>
          <a:lstStyle/>
          <a:p>
            <a:r>
              <a:rPr lang="cs-CZ">
                <a:ea typeface="+mj-lt"/>
                <a:cs typeface="+mj-lt"/>
              </a:rPr>
              <a:t>Ztráta zařízení</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a:bodyPr>
          <a:lstStyle/>
          <a:p>
            <a:pPr marL="342900" indent="-342900">
              <a:lnSpc>
                <a:spcPct val="150000"/>
              </a:lnSpc>
              <a:buFont typeface="Arial" panose="020B0604020202020204" pitchFamily="34" charset="0"/>
              <a:buChar char="•"/>
            </a:pPr>
            <a:r>
              <a:rPr lang="cs-CZ">
                <a:cs typeface="Arial"/>
              </a:rPr>
              <a:t>Co dělat v případě ztráty?</a:t>
            </a:r>
          </a:p>
          <a:p>
            <a:pPr marL="594900" lvl="1" indent="-342900">
              <a:lnSpc>
                <a:spcPct val="150000"/>
              </a:lnSpc>
              <a:buFont typeface="Arial" panose="020B0604020202020204" pitchFamily="34" charset="0"/>
              <a:buChar char="•"/>
            </a:pPr>
            <a:r>
              <a:rPr lang="cs-CZ">
                <a:cs typeface="Arial"/>
              </a:rPr>
              <a:t>Volat o pomoc? Volat kamarádovi? Volat Policii ČR? Nevolat?</a:t>
            </a:r>
          </a:p>
          <a:p>
            <a:pPr marL="342900" indent="-342900">
              <a:lnSpc>
                <a:spcPct val="150000"/>
              </a:lnSpc>
              <a:buFont typeface="Arial" panose="020B0604020202020204" pitchFamily="34" charset="0"/>
              <a:buChar char="•"/>
            </a:pPr>
            <a:r>
              <a:rPr lang="cs-CZ">
                <a:cs typeface="Arial"/>
              </a:rPr>
              <a:t>Ideálně využít on-line služby „Najdi moje zařízení“:</a:t>
            </a:r>
          </a:p>
          <a:p>
            <a:pPr marL="594900" lvl="1" indent="-342900">
              <a:lnSpc>
                <a:spcPct val="150000"/>
              </a:lnSpc>
              <a:buFont typeface="Arial" panose="020B0604020202020204" pitchFamily="34" charset="0"/>
              <a:buChar char="•"/>
            </a:pPr>
            <a:r>
              <a:rPr lang="cs-CZ">
                <a:ea typeface="+mj-lt"/>
                <a:cs typeface="+mj-lt"/>
              </a:rPr>
              <a:t>Vzdáleně zabezpečí zařízení (vymažou data, vyfotí zloděje)</a:t>
            </a:r>
          </a:p>
          <a:p>
            <a:pPr marL="594900" lvl="1" indent="-342900">
              <a:lnSpc>
                <a:spcPct val="150000"/>
              </a:lnSpc>
              <a:buFont typeface="Arial" panose="020B0604020202020204" pitchFamily="34" charset="0"/>
              <a:buChar char="•"/>
            </a:pPr>
            <a:r>
              <a:rPr lang="cs-CZ">
                <a:ea typeface="+mj-lt"/>
                <a:cs typeface="+mj-lt"/>
              </a:rPr>
              <a:t>Nechají telefon vyzvánět</a:t>
            </a:r>
          </a:p>
          <a:p>
            <a:pPr marL="594900" lvl="1" indent="-342900">
              <a:lnSpc>
                <a:spcPct val="150000"/>
              </a:lnSpc>
              <a:buFont typeface="Arial" panose="020B0604020202020204" pitchFamily="34" charset="0"/>
              <a:buChar char="•"/>
            </a:pPr>
            <a:r>
              <a:rPr lang="cs-CZ">
                <a:ea typeface="+mj-lt"/>
                <a:cs typeface="+mj-lt"/>
              </a:rPr>
              <a:t>Zobrazí jej na mapě</a:t>
            </a:r>
          </a:p>
          <a:p>
            <a:pPr marL="594900" lvl="1" indent="-342900">
              <a:lnSpc>
                <a:spcPct val="150000"/>
              </a:lnSpc>
              <a:buFont typeface="Arial" panose="020B0604020202020204" pitchFamily="34" charset="0"/>
              <a:buChar char="•"/>
            </a:pPr>
            <a:r>
              <a:rPr lang="cs-CZ" b="1">
                <a:ea typeface="+mj-lt"/>
                <a:cs typeface="+mj-lt"/>
              </a:rPr>
              <a:t>Najdi moje zařízení (pro Android) </a:t>
            </a:r>
          </a:p>
          <a:p>
            <a:pPr marL="594900" lvl="1" indent="-342900">
              <a:lnSpc>
                <a:spcPct val="150000"/>
              </a:lnSpc>
              <a:buFont typeface="Arial" panose="020B0604020202020204" pitchFamily="34" charset="0"/>
              <a:buChar char="•"/>
            </a:pPr>
            <a:r>
              <a:rPr lang="cs-CZ" b="1">
                <a:ea typeface="+mj-lt"/>
                <a:cs typeface="+mj-lt"/>
              </a:rPr>
              <a:t>Najít můj iPhone (pro </a:t>
            </a:r>
            <a:r>
              <a:rPr lang="cs-CZ" b="1" err="1">
                <a:ea typeface="+mj-lt"/>
                <a:cs typeface="+mj-lt"/>
              </a:rPr>
              <a:t>iOS</a:t>
            </a:r>
            <a:r>
              <a:rPr lang="cs-CZ" b="1">
                <a:ea typeface="+mj-lt"/>
                <a:cs typeface="+mj-lt"/>
              </a:rPr>
              <a:t>)</a:t>
            </a:r>
          </a:p>
          <a:p>
            <a:pPr marL="594900" lvl="1" indent="-342900">
              <a:lnSpc>
                <a:spcPct val="150000"/>
              </a:lnSpc>
              <a:buFont typeface="Arial" panose="020B0604020202020204" pitchFamily="34" charset="0"/>
              <a:buChar char="•"/>
            </a:pPr>
            <a:endParaRPr lang="cs-CZ">
              <a:cs typeface="Arial"/>
            </a:endParaRPr>
          </a:p>
        </p:txBody>
      </p:sp>
    </p:spTree>
    <p:extLst>
      <p:ext uri="{BB962C8B-B14F-4D97-AF65-F5344CB8AC3E}">
        <p14:creationId xmlns:p14="http://schemas.microsoft.com/office/powerpoint/2010/main" val="369155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55B595D-A52C-4B84-9C30-14E37C24077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33</a:t>
            </a:fld>
            <a:endParaRPr lang="cs-CZ" altLang="cs-CZ"/>
          </a:p>
        </p:txBody>
      </p:sp>
      <p:sp>
        <p:nvSpPr>
          <p:cNvPr id="4" name="Nadpis 3">
            <a:extLst>
              <a:ext uri="{FF2B5EF4-FFF2-40B4-BE49-F238E27FC236}">
                <a16:creationId xmlns:a16="http://schemas.microsoft.com/office/drawing/2014/main" id="{8C6B2A74-B8D7-4D5B-855F-C75EA38ACDCF}"/>
              </a:ext>
            </a:extLst>
          </p:cNvPr>
          <p:cNvSpPr>
            <a:spLocks noGrp="1"/>
          </p:cNvSpPr>
          <p:nvPr>
            <p:ph type="title"/>
          </p:nvPr>
        </p:nvSpPr>
        <p:spPr>
          <a:xfrm>
            <a:off x="398502" y="1901021"/>
            <a:ext cx="5246518" cy="1171580"/>
          </a:xfrm>
        </p:spPr>
        <p:txBody>
          <a:bodyPr vert="horz" lIns="0" tIns="0" rIns="0" bIns="0" rtlCol="0" anchor="t" anchorCtr="0">
            <a:noAutofit/>
          </a:bodyPr>
          <a:lstStyle/>
          <a:p>
            <a:r>
              <a:rPr lang="cs-CZ" sz="4000"/>
              <a:t>(Ne)bezpečí sítí</a:t>
            </a:r>
            <a:endParaRPr lang="sk-SK"/>
          </a:p>
        </p:txBody>
      </p:sp>
      <p:sp>
        <p:nvSpPr>
          <p:cNvPr id="2" name="Zástupný symbol pro zápatí 1">
            <a:extLst>
              <a:ext uri="{FF2B5EF4-FFF2-40B4-BE49-F238E27FC236}">
                <a16:creationId xmlns:a16="http://schemas.microsoft.com/office/drawing/2014/main" id="{91908D52-5427-4EE7-BC78-C1BF39916145}"/>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ea typeface="+mj-lt"/>
                <a:cs typeface="+mj-lt"/>
              </a:rPr>
              <a:t>CORE20 – Digitální svět - Kyberbezpečnost</a:t>
            </a:r>
            <a:endParaRPr lang="sk-SK"/>
          </a:p>
        </p:txBody>
      </p:sp>
      <p:pic>
        <p:nvPicPr>
          <p:cNvPr id="8" name="Obrázok 8" descr="Obrázok, na ktorom je elektronika&#10;&#10;Automaticky generovaný popis">
            <a:extLst>
              <a:ext uri="{FF2B5EF4-FFF2-40B4-BE49-F238E27FC236}">
                <a16:creationId xmlns:a16="http://schemas.microsoft.com/office/drawing/2014/main" id="{C7851151-E9FB-43DB-ACBA-F61F78865778}"/>
              </a:ext>
            </a:extLst>
          </p:cNvPr>
          <p:cNvPicPr>
            <a:picLocks noGrp="1" noChangeAspect="1"/>
          </p:cNvPicPr>
          <p:nvPr>
            <p:ph type="pic" sz="quarter" idx="12"/>
          </p:nvPr>
        </p:nvPicPr>
        <p:blipFill rotWithShape="1">
          <a:blip r:embed="rId2"/>
          <a:srcRect t="12500" b="12500"/>
          <a:stretch/>
        </p:blipFill>
        <p:spPr/>
      </p:pic>
      <p:sp>
        <p:nvSpPr>
          <p:cNvPr id="6" name="Podnadpis 5">
            <a:extLst>
              <a:ext uri="{FF2B5EF4-FFF2-40B4-BE49-F238E27FC236}">
                <a16:creationId xmlns:a16="http://schemas.microsoft.com/office/drawing/2014/main" id="{F415A108-290A-D84D-9D73-79261C485291}"/>
              </a:ext>
            </a:extLst>
          </p:cNvPr>
          <p:cNvSpPr>
            <a:spLocks noGrp="1"/>
          </p:cNvSpPr>
          <p:nvPr>
            <p:ph type="subTitle" idx="1"/>
          </p:nvPr>
        </p:nvSpPr>
        <p:spPr>
          <a:xfrm>
            <a:off x="398502" y="3072602"/>
            <a:ext cx="5246518" cy="3155398"/>
          </a:xfrm>
        </p:spPr>
        <p:txBody>
          <a:bodyPr>
            <a:normAutofit/>
          </a:bodyPr>
          <a:lstStyle/>
          <a:p>
            <a:pPr marL="342900" indent="-342900">
              <a:lnSpc>
                <a:spcPct val="150000"/>
              </a:lnSpc>
              <a:buFont typeface="Arial" panose="020B0604020202020204" pitchFamily="34" charset="0"/>
              <a:buChar char="•"/>
            </a:pPr>
            <a:r>
              <a:rPr lang="cs-CZ"/>
              <a:t>Nejde jen o to, dostat se na internet, ale dostat se tam bezpečně</a:t>
            </a:r>
          </a:p>
          <a:p>
            <a:pPr marL="342900" indent="-342900">
              <a:lnSpc>
                <a:spcPct val="150000"/>
              </a:lnSpc>
              <a:buFont typeface="Arial" panose="020B0604020202020204" pitchFamily="34" charset="0"/>
              <a:buChar char="•"/>
            </a:pPr>
            <a:r>
              <a:rPr lang="cs-CZ"/>
              <a:t>Ne každá </a:t>
            </a:r>
            <a:r>
              <a:rPr lang="cs-CZ" err="1"/>
              <a:t>WiFi</a:t>
            </a:r>
            <a:r>
              <a:rPr lang="cs-CZ"/>
              <a:t> síť je stejná</a:t>
            </a:r>
          </a:p>
          <a:p>
            <a:pPr marL="342900" indent="-342900">
              <a:lnSpc>
                <a:spcPct val="150000"/>
              </a:lnSpc>
              <a:buFont typeface="Arial" panose="020B0604020202020204" pitchFamily="34" charset="0"/>
              <a:buChar char="•"/>
            </a:pPr>
            <a:r>
              <a:rPr lang="cs-CZ"/>
              <a:t>Ne každá </a:t>
            </a:r>
            <a:r>
              <a:rPr lang="cs-CZ" err="1"/>
              <a:t>WiFi</a:t>
            </a:r>
            <a:r>
              <a:rPr lang="cs-CZ"/>
              <a:t> je bezpečná</a:t>
            </a:r>
          </a:p>
          <a:p>
            <a:pPr marL="342900" indent="-342900">
              <a:lnSpc>
                <a:spcPct val="150000"/>
              </a:lnSpc>
              <a:buFont typeface="Arial" panose="020B0604020202020204" pitchFamily="34" charset="0"/>
              <a:buChar char="•"/>
            </a:pPr>
            <a:r>
              <a:rPr lang="cs-CZ"/>
              <a:t>Nebezpečí veřejných </a:t>
            </a:r>
            <a:r>
              <a:rPr lang="cs-CZ" err="1"/>
              <a:t>WiFi</a:t>
            </a:r>
            <a:r>
              <a:rPr lang="cs-CZ"/>
              <a:t> sítí</a:t>
            </a:r>
          </a:p>
        </p:txBody>
      </p:sp>
    </p:spTree>
    <p:extLst>
      <p:ext uri="{BB962C8B-B14F-4D97-AF65-F5344CB8AC3E}">
        <p14:creationId xmlns:p14="http://schemas.microsoft.com/office/powerpoint/2010/main" val="279309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ea typeface="+mj-lt"/>
              <a:cs typeface="+mj-lt"/>
            </a:endParaRPr>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34</a:t>
            </a:fld>
            <a:endParaRPr lang="cs-CZ" altLang="cs-CZ" noProof="0"/>
          </a:p>
        </p:txBody>
      </p:sp>
      <p:sp>
        <p:nvSpPr>
          <p:cNvPr id="4" name="Nadpis 3">
            <a:extLst>
              <a:ext uri="{FF2B5EF4-FFF2-40B4-BE49-F238E27FC236}">
                <a16:creationId xmlns:a16="http://schemas.microsoft.com/office/drawing/2014/main" id="{C3E9CAA4-D9BF-D643-8B19-F6ECE8AE530B}"/>
              </a:ext>
            </a:extLst>
          </p:cNvPr>
          <p:cNvSpPr>
            <a:spLocks noGrp="1"/>
          </p:cNvSpPr>
          <p:nvPr>
            <p:ph type="title"/>
          </p:nvPr>
        </p:nvSpPr>
        <p:spPr/>
        <p:txBody>
          <a:bodyPr/>
          <a:lstStyle/>
          <a:p>
            <a:r>
              <a:rPr lang="cs-CZ">
                <a:ea typeface="+mj-lt"/>
                <a:cs typeface="+mj-lt"/>
              </a:rPr>
              <a:t>Veřejné </a:t>
            </a:r>
            <a:r>
              <a:rPr lang="cs-CZ" err="1">
                <a:ea typeface="+mj-lt"/>
                <a:cs typeface="+mj-lt"/>
              </a:rPr>
              <a:t>WiFi</a:t>
            </a:r>
            <a:r>
              <a:rPr lang="cs-CZ">
                <a:ea typeface="+mj-lt"/>
                <a:cs typeface="+mj-lt"/>
              </a:rPr>
              <a:t> sítě bez hesla</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fontScale="92500" lnSpcReduction="10000"/>
          </a:bodyPr>
          <a:lstStyle/>
          <a:p>
            <a:pPr marL="342900" indent="-342900">
              <a:lnSpc>
                <a:spcPct val="150000"/>
              </a:lnSpc>
              <a:buFont typeface="Arial"/>
              <a:buChar char="•"/>
            </a:pPr>
            <a:r>
              <a:rPr lang="cs-CZ" dirty="0">
                <a:cs typeface="Arial"/>
              </a:rPr>
              <a:t>Velké bezpečnostní riziko </a:t>
            </a:r>
            <a:r>
              <a:rPr lang="cs-CZ" dirty="0">
                <a:ea typeface="+mj-lt"/>
                <a:cs typeface="+mj-lt"/>
              </a:rPr>
              <a:t>pro citlivé údaje a data</a:t>
            </a:r>
          </a:p>
          <a:p>
            <a:pPr marL="342900" indent="-342900">
              <a:lnSpc>
                <a:spcPct val="150000"/>
              </a:lnSpc>
              <a:buFont typeface="Arial"/>
              <a:buChar char="•"/>
            </a:pPr>
            <a:r>
              <a:rPr lang="en-US" dirty="0" err="1"/>
              <a:t>Lovení</a:t>
            </a:r>
            <a:r>
              <a:rPr lang="en-US" dirty="0"/>
              <a:t> </a:t>
            </a:r>
            <a:r>
              <a:rPr lang="en-US" dirty="0" err="1"/>
              <a:t>obětí</a:t>
            </a:r>
            <a:r>
              <a:rPr lang="en-US" dirty="0"/>
              <a:t> </a:t>
            </a:r>
            <a:r>
              <a:rPr lang="en-US" dirty="0" err="1"/>
              <a:t>pomocí</a:t>
            </a:r>
            <a:r>
              <a:rPr lang="en-US" dirty="0"/>
              <a:t> “</a:t>
            </a:r>
            <a:r>
              <a:rPr lang="en-US" dirty="0" err="1"/>
              <a:t>fakových</a:t>
            </a:r>
            <a:r>
              <a:rPr lang="en-US" dirty="0"/>
              <a:t>” </a:t>
            </a:r>
            <a:r>
              <a:rPr lang="en-US" dirty="0" err="1"/>
              <a:t>veřejných</a:t>
            </a:r>
            <a:r>
              <a:rPr lang="en-US" dirty="0"/>
              <a:t> </a:t>
            </a:r>
            <a:r>
              <a:rPr lang="en-US" dirty="0" err="1"/>
              <a:t>WiFi</a:t>
            </a:r>
            <a:r>
              <a:rPr lang="en-US" dirty="0"/>
              <a:t> v </a:t>
            </a:r>
            <a:r>
              <a:rPr lang="en-US" dirty="0" err="1"/>
              <a:t>nákupních</a:t>
            </a:r>
            <a:r>
              <a:rPr lang="en-US" dirty="0"/>
              <a:t> </a:t>
            </a:r>
            <a:r>
              <a:rPr lang="en-US" dirty="0" err="1"/>
              <a:t>centrech</a:t>
            </a:r>
            <a:r>
              <a:rPr lang="en-US" dirty="0"/>
              <a:t>, </a:t>
            </a:r>
            <a:r>
              <a:rPr lang="en-US" dirty="0" err="1"/>
              <a:t>kavárnách</a:t>
            </a:r>
            <a:r>
              <a:rPr lang="en-US" dirty="0"/>
              <a:t> </a:t>
            </a:r>
            <a:r>
              <a:rPr lang="en-US" dirty="0" err="1"/>
              <a:t>či</a:t>
            </a:r>
            <a:r>
              <a:rPr lang="en-US" dirty="0"/>
              <a:t> </a:t>
            </a:r>
            <a:r>
              <a:rPr lang="en-US" dirty="0" err="1"/>
              <a:t>letištích</a:t>
            </a:r>
            <a:endParaRPr lang="cs-CZ" dirty="0">
              <a:solidFill>
                <a:srgbClr val="C00000"/>
              </a:solidFill>
              <a:ea typeface="+mj-lt"/>
              <a:cs typeface="+mj-lt"/>
            </a:endParaRPr>
          </a:p>
          <a:p>
            <a:pPr marL="342900" indent="-342900">
              <a:lnSpc>
                <a:spcPct val="150000"/>
              </a:lnSpc>
              <a:buFont typeface="Arial"/>
              <a:buChar char="•"/>
            </a:pPr>
            <a:r>
              <a:rPr lang="cs-CZ" dirty="0">
                <a:ea typeface="+mj-lt"/>
                <a:cs typeface="+mj-lt"/>
              </a:rPr>
              <a:t>Na </a:t>
            </a:r>
            <a:r>
              <a:rPr lang="cs-CZ" dirty="0" err="1">
                <a:ea typeface="+mj-lt"/>
                <a:cs typeface="+mj-lt"/>
              </a:rPr>
              <a:t>WiFi</a:t>
            </a:r>
            <a:r>
              <a:rPr lang="cs-CZ" dirty="0">
                <a:ea typeface="+mj-lt"/>
                <a:cs typeface="+mj-lt"/>
              </a:rPr>
              <a:t> bez hesla Vás vidí všichni připojení (a že je jich hodně)</a:t>
            </a:r>
          </a:p>
          <a:p>
            <a:pPr marL="342900" indent="-342900">
              <a:lnSpc>
                <a:spcPct val="150000"/>
              </a:lnSpc>
              <a:buFont typeface="Arial"/>
              <a:buChar char="•"/>
            </a:pPr>
            <a:r>
              <a:rPr lang="cs-CZ" dirty="0">
                <a:cs typeface="Arial"/>
              </a:rPr>
              <a:t>Není obtížné získat vaše hesla, data či údaje o kreditní kartě</a:t>
            </a:r>
          </a:p>
          <a:p>
            <a:pPr marL="342900" indent="-342900">
              <a:lnSpc>
                <a:spcPct val="150000"/>
              </a:lnSpc>
              <a:buFont typeface="Arial"/>
              <a:buChar char="•"/>
            </a:pPr>
            <a:r>
              <a:rPr lang="en-US" dirty="0" err="1">
                <a:cs typeface="Arial"/>
              </a:rPr>
              <a:t>Dobré</a:t>
            </a:r>
            <a:r>
              <a:rPr lang="en-US" dirty="0">
                <a:cs typeface="Arial"/>
              </a:rPr>
              <a:t> je </a:t>
            </a:r>
            <a:r>
              <a:rPr lang="en-US" dirty="0" err="1">
                <a:cs typeface="Arial"/>
              </a:rPr>
              <a:t>vypnout</a:t>
            </a:r>
            <a:r>
              <a:rPr lang="en-US" dirty="0">
                <a:cs typeface="Arial"/>
              </a:rPr>
              <a:t> </a:t>
            </a:r>
            <a:r>
              <a:rPr lang="en-US" dirty="0" err="1">
                <a:cs typeface="Arial"/>
              </a:rPr>
              <a:t>funkci</a:t>
            </a:r>
            <a:r>
              <a:rPr lang="en-US" dirty="0">
                <a:cs typeface="Arial"/>
              </a:rPr>
              <a:t> </a:t>
            </a:r>
            <a:r>
              <a:rPr lang="en-US" dirty="0" err="1">
                <a:cs typeface="Arial"/>
              </a:rPr>
              <a:t>automatického</a:t>
            </a:r>
            <a:r>
              <a:rPr lang="en-US" dirty="0">
                <a:cs typeface="Arial"/>
              </a:rPr>
              <a:t> </a:t>
            </a:r>
            <a:r>
              <a:rPr lang="en-US" dirty="0" err="1">
                <a:cs typeface="Arial"/>
              </a:rPr>
              <a:t>připojování</a:t>
            </a:r>
            <a:r>
              <a:rPr lang="en-US" dirty="0">
                <a:cs typeface="Arial"/>
              </a:rPr>
              <a:t> </a:t>
            </a:r>
            <a:r>
              <a:rPr lang="en-US" dirty="0" err="1">
                <a:cs typeface="Arial"/>
              </a:rPr>
              <a:t>na</a:t>
            </a:r>
            <a:r>
              <a:rPr lang="en-US" dirty="0">
                <a:cs typeface="Arial"/>
              </a:rPr>
              <a:t> </a:t>
            </a:r>
            <a:r>
              <a:rPr lang="en-US" dirty="0" err="1">
                <a:cs typeface="Arial"/>
              </a:rPr>
              <a:t>dostupné</a:t>
            </a:r>
            <a:r>
              <a:rPr lang="en-US" dirty="0">
                <a:cs typeface="Arial"/>
              </a:rPr>
              <a:t> </a:t>
            </a:r>
            <a:r>
              <a:rPr lang="en-US" dirty="0" err="1">
                <a:cs typeface="Arial"/>
              </a:rPr>
              <a:t>WiFi</a:t>
            </a:r>
            <a:r>
              <a:rPr lang="en-US" dirty="0">
                <a:cs typeface="Arial"/>
              </a:rPr>
              <a:t> bez </a:t>
            </a:r>
            <a:r>
              <a:rPr lang="en-US" dirty="0" err="1">
                <a:cs typeface="Arial"/>
              </a:rPr>
              <a:t>hesla</a:t>
            </a:r>
            <a:r>
              <a:rPr lang="en-US" dirty="0">
                <a:cs typeface="Arial"/>
              </a:rPr>
              <a:t> </a:t>
            </a:r>
            <a:endParaRPr lang="cs-CZ" dirty="0">
              <a:ea typeface="+mj-lt"/>
              <a:cs typeface="+mj-lt"/>
            </a:endParaRPr>
          </a:p>
          <a:p>
            <a:pPr marL="342900" indent="-342900">
              <a:lnSpc>
                <a:spcPct val="150000"/>
              </a:lnSpc>
              <a:buFont typeface="Arial"/>
              <a:buChar char="•"/>
            </a:pPr>
            <a:endParaRPr lang="cs-CZ" dirty="0">
              <a:cs typeface="Arial"/>
            </a:endParaRPr>
          </a:p>
        </p:txBody>
      </p:sp>
    </p:spTree>
    <p:extLst>
      <p:ext uri="{BB962C8B-B14F-4D97-AF65-F5344CB8AC3E}">
        <p14:creationId xmlns:p14="http://schemas.microsoft.com/office/powerpoint/2010/main" val="159041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35</a:t>
            </a:fld>
            <a:endParaRPr lang="cs-CZ" altLang="cs-CZ" noProof="0"/>
          </a:p>
        </p:txBody>
      </p:sp>
      <p:sp>
        <p:nvSpPr>
          <p:cNvPr id="4" name="Nadpis 3">
            <a:extLst>
              <a:ext uri="{FF2B5EF4-FFF2-40B4-BE49-F238E27FC236}">
                <a16:creationId xmlns:a16="http://schemas.microsoft.com/office/drawing/2014/main" id="{EC1C4A04-1585-1F4E-AB67-0AFC03573583}"/>
              </a:ext>
            </a:extLst>
          </p:cNvPr>
          <p:cNvSpPr>
            <a:spLocks noGrp="1"/>
          </p:cNvSpPr>
          <p:nvPr>
            <p:ph type="title"/>
          </p:nvPr>
        </p:nvSpPr>
        <p:spPr/>
        <p:txBody>
          <a:bodyPr/>
          <a:lstStyle/>
          <a:p>
            <a:r>
              <a:rPr lang="cs-CZ">
                <a:ea typeface="+mj-lt"/>
                <a:cs typeface="+mj-lt"/>
              </a:rPr>
              <a:t>Veřejné </a:t>
            </a:r>
            <a:r>
              <a:rPr lang="cs-CZ" err="1">
                <a:ea typeface="+mj-lt"/>
                <a:cs typeface="+mj-lt"/>
              </a:rPr>
              <a:t>WiFi</a:t>
            </a:r>
            <a:r>
              <a:rPr lang="cs-CZ">
                <a:ea typeface="+mj-lt"/>
                <a:cs typeface="+mj-lt"/>
              </a:rPr>
              <a:t> sítě s heslem</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lstStyle/>
          <a:p>
            <a:pPr marL="342900" indent="-342900">
              <a:lnSpc>
                <a:spcPct val="150000"/>
              </a:lnSpc>
              <a:buFont typeface="Arial"/>
              <a:buChar char="•"/>
            </a:pPr>
            <a:r>
              <a:rPr lang="cs-CZ">
                <a:ea typeface="+mj-lt"/>
                <a:cs typeface="+mj-lt"/>
              </a:rPr>
              <a:t>O něco bezpečnější pohyb na internetu</a:t>
            </a:r>
          </a:p>
          <a:p>
            <a:pPr marL="342900" indent="-342900">
              <a:lnSpc>
                <a:spcPct val="150000"/>
              </a:lnSpc>
              <a:buFont typeface="Arial"/>
              <a:buChar char="•"/>
            </a:pPr>
            <a:r>
              <a:rPr lang="cs-CZ">
                <a:ea typeface="+mj-lt"/>
                <a:cs typeface="+mj-lt"/>
              </a:rPr>
              <a:t>Vidí Vás jen legitimně připojení uživatelé (lepší než nic)</a:t>
            </a:r>
          </a:p>
          <a:p>
            <a:pPr marL="342900" indent="-342900">
              <a:lnSpc>
                <a:spcPct val="150000"/>
              </a:lnSpc>
              <a:buFont typeface="Arial"/>
              <a:buChar char="•"/>
            </a:pPr>
            <a:r>
              <a:rPr lang="cs-CZ">
                <a:ea typeface="+mj-lt"/>
                <a:cs typeface="+mj-lt"/>
              </a:rPr>
              <a:t>Nicméně data jsou stále čitelná/</a:t>
            </a:r>
            <a:r>
              <a:rPr lang="cs-CZ" err="1">
                <a:ea typeface="+mj-lt"/>
                <a:cs typeface="+mj-lt"/>
              </a:rPr>
              <a:t>odchytnutelná</a:t>
            </a:r>
            <a:r>
              <a:rPr lang="cs-CZ">
                <a:ea typeface="+mj-lt"/>
                <a:cs typeface="+mj-lt"/>
              </a:rPr>
              <a:t> pro připojené uživatele</a:t>
            </a:r>
          </a:p>
          <a:p>
            <a:pPr marL="342900" indent="-342900">
              <a:lnSpc>
                <a:spcPct val="150000"/>
              </a:lnSpc>
              <a:buFont typeface="Arial"/>
              <a:buChar char="•"/>
            </a:pPr>
            <a:r>
              <a:rPr lang="cs-CZ">
                <a:ea typeface="+mj-lt"/>
                <a:cs typeface="+mj-lt"/>
              </a:rPr>
              <a:t>Správu nad sítí má pouze administrátor dané sítě</a:t>
            </a:r>
          </a:p>
          <a:p>
            <a:pPr marL="342900" indent="-342900">
              <a:lnSpc>
                <a:spcPct val="150000"/>
              </a:lnSpc>
              <a:buFont typeface="Arial"/>
              <a:buChar char="•"/>
            </a:pPr>
            <a:r>
              <a:rPr lang="cs-CZ">
                <a:ea typeface="+mj-lt"/>
                <a:cs typeface="+mj-lt"/>
              </a:rPr>
              <a:t>Jste si jisti čistými úmysly správce? :)</a:t>
            </a:r>
          </a:p>
        </p:txBody>
      </p:sp>
    </p:spTree>
    <p:extLst>
      <p:ext uri="{BB962C8B-B14F-4D97-AF65-F5344CB8AC3E}">
        <p14:creationId xmlns:p14="http://schemas.microsoft.com/office/powerpoint/2010/main" val="251129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36</a:t>
            </a:fld>
            <a:endParaRPr lang="cs-CZ" altLang="cs-CZ" noProof="0"/>
          </a:p>
        </p:txBody>
      </p:sp>
      <p:sp>
        <p:nvSpPr>
          <p:cNvPr id="4" name="Nadpis 3">
            <a:extLst>
              <a:ext uri="{FF2B5EF4-FFF2-40B4-BE49-F238E27FC236}">
                <a16:creationId xmlns:a16="http://schemas.microsoft.com/office/drawing/2014/main" id="{7CD9B639-E804-2F45-8F0F-46A06C8EF1F5}"/>
              </a:ext>
            </a:extLst>
          </p:cNvPr>
          <p:cNvSpPr>
            <a:spLocks noGrp="1"/>
          </p:cNvSpPr>
          <p:nvPr>
            <p:ph type="title"/>
          </p:nvPr>
        </p:nvSpPr>
        <p:spPr/>
        <p:txBody>
          <a:bodyPr/>
          <a:lstStyle/>
          <a:p>
            <a:r>
              <a:rPr lang="en-US" err="1">
                <a:ea typeface="+mj-lt"/>
                <a:cs typeface="+mj-lt"/>
              </a:rPr>
              <a:t>Virtuální</a:t>
            </a:r>
            <a:r>
              <a:rPr lang="en-US">
                <a:ea typeface="+mj-lt"/>
                <a:cs typeface="+mj-lt"/>
              </a:rPr>
              <a:t> </a:t>
            </a:r>
            <a:r>
              <a:rPr lang="en-US" err="1">
                <a:ea typeface="+mj-lt"/>
                <a:cs typeface="+mj-lt"/>
              </a:rPr>
              <a:t>privátní</a:t>
            </a:r>
            <a:r>
              <a:rPr lang="en-US">
                <a:ea typeface="+mj-lt"/>
                <a:cs typeface="+mj-lt"/>
              </a:rPr>
              <a:t> </a:t>
            </a:r>
            <a:r>
              <a:rPr lang="en-US" err="1">
                <a:ea typeface="+mj-lt"/>
                <a:cs typeface="+mj-lt"/>
              </a:rPr>
              <a:t>síť</a:t>
            </a:r>
            <a:r>
              <a:rPr lang="en-US">
                <a:ea typeface="+mj-lt"/>
                <a:cs typeface="+mj-lt"/>
              </a:rPr>
              <a:t> (VPN)</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lstStyle/>
          <a:p>
            <a:pPr marL="342900" indent="-342900">
              <a:lnSpc>
                <a:spcPct val="150000"/>
              </a:lnSpc>
              <a:buFont typeface="Arial"/>
              <a:buChar char="•"/>
            </a:pPr>
            <a:r>
              <a:rPr lang="cs-CZ">
                <a:ea typeface="+mj-lt"/>
                <a:cs typeface="+mj-lt"/>
              </a:rPr>
              <a:t>Pomyslný tunel do „bezpečné“ sítě</a:t>
            </a:r>
          </a:p>
          <a:p>
            <a:pPr marL="342900" indent="-342900">
              <a:lnSpc>
                <a:spcPct val="150000"/>
              </a:lnSpc>
              <a:buFont typeface="Arial"/>
              <a:buChar char="•"/>
            </a:pPr>
            <a:r>
              <a:rPr lang="cs-CZ">
                <a:ea typeface="+mj-lt"/>
                <a:cs typeface="+mj-lt"/>
              </a:rPr>
              <a:t>Dovnitř VPN útočník neuvidí jen tak nevidí</a:t>
            </a:r>
          </a:p>
          <a:p>
            <a:pPr marL="342900" indent="-342900">
              <a:lnSpc>
                <a:spcPct val="150000"/>
              </a:lnSpc>
              <a:buFont typeface="Arial"/>
              <a:buChar char="•"/>
            </a:pPr>
            <a:r>
              <a:rPr lang="cs-CZ">
                <a:ea typeface="+mj-lt"/>
                <a:cs typeface="+mj-lt"/>
              </a:rPr>
              <a:t>Zajišťuje bezpečné připojení odkudkoliv, i z veřejné </a:t>
            </a:r>
            <a:r>
              <a:rPr lang="cs-CZ" err="1">
                <a:ea typeface="+mj-lt"/>
                <a:cs typeface="+mj-lt"/>
              </a:rPr>
              <a:t>WiFi</a:t>
            </a:r>
            <a:r>
              <a:rPr lang="cs-CZ">
                <a:ea typeface="+mj-lt"/>
                <a:cs typeface="+mj-lt"/>
              </a:rPr>
              <a:t> sítě</a:t>
            </a:r>
          </a:p>
          <a:p>
            <a:pPr marL="342900" indent="-342900">
              <a:lnSpc>
                <a:spcPct val="150000"/>
              </a:lnSpc>
              <a:buFont typeface="Arial"/>
              <a:buChar char="•"/>
            </a:pPr>
            <a:r>
              <a:rPr lang="cs-CZ">
                <a:ea typeface="+mj-lt"/>
                <a:cs typeface="+mj-lt"/>
              </a:rPr>
              <a:t>Typicky poskytovaná služba zaměstnavatelem nebo i VVŠ</a:t>
            </a:r>
          </a:p>
          <a:p>
            <a:pPr marL="342900" indent="-342900">
              <a:lnSpc>
                <a:spcPct val="150000"/>
              </a:lnSpc>
              <a:buFont typeface="Arial"/>
              <a:buChar char="•"/>
            </a:pPr>
            <a:r>
              <a:rPr lang="cs-CZ">
                <a:ea typeface="+mj-lt"/>
                <a:cs typeface="+mj-lt"/>
              </a:rPr>
              <a:t>VPN na MUNI – </a:t>
            </a:r>
            <a:r>
              <a:rPr lang="cs-CZ">
                <a:ea typeface="+mj-lt"/>
                <a:cs typeface="+mj-lt"/>
                <a:hlinkClick r:id="rId3"/>
              </a:rPr>
              <a:t>https://</a:t>
            </a:r>
            <a:r>
              <a:rPr lang="cs-CZ" err="1">
                <a:ea typeface="+mj-lt"/>
                <a:cs typeface="+mj-lt"/>
                <a:hlinkClick r:id="rId3"/>
              </a:rPr>
              <a:t>it.muni.cz</a:t>
            </a:r>
            <a:r>
              <a:rPr lang="cs-CZ">
                <a:ea typeface="+mj-lt"/>
                <a:cs typeface="+mj-lt"/>
                <a:hlinkClick r:id="rId3"/>
              </a:rPr>
              <a:t>/</a:t>
            </a:r>
            <a:r>
              <a:rPr lang="cs-CZ" err="1">
                <a:ea typeface="+mj-lt"/>
                <a:cs typeface="+mj-lt"/>
                <a:hlinkClick r:id="rId3"/>
              </a:rPr>
              <a:t>sluzby</a:t>
            </a:r>
            <a:r>
              <a:rPr lang="cs-CZ">
                <a:ea typeface="+mj-lt"/>
                <a:cs typeface="+mj-lt"/>
                <a:hlinkClick r:id="rId3"/>
              </a:rPr>
              <a:t>/</a:t>
            </a:r>
            <a:r>
              <a:rPr lang="cs-CZ" err="1">
                <a:ea typeface="+mj-lt"/>
                <a:cs typeface="+mj-lt"/>
                <a:hlinkClick r:id="rId3"/>
              </a:rPr>
              <a:t>vpn</a:t>
            </a:r>
            <a:endParaRPr lang="cs-CZ">
              <a:ea typeface="+mj-lt"/>
              <a:cs typeface="+mj-lt"/>
            </a:endParaRPr>
          </a:p>
          <a:p>
            <a:pPr marL="342900" indent="-342900">
              <a:lnSpc>
                <a:spcPct val="150000"/>
              </a:lnSpc>
              <a:buFont typeface="Arial"/>
              <a:buChar char="•"/>
            </a:pPr>
            <a:endParaRPr lang="cs-CZ">
              <a:ea typeface="+mj-lt"/>
              <a:cs typeface="+mj-lt"/>
            </a:endParaRPr>
          </a:p>
          <a:p>
            <a:pPr marL="0" indent="0">
              <a:lnSpc>
                <a:spcPct val="150000"/>
              </a:lnSpc>
              <a:buNone/>
            </a:pPr>
            <a:br>
              <a:rPr lang="cs-CZ">
                <a:ea typeface="+mj-lt"/>
                <a:cs typeface="+mj-lt"/>
              </a:rPr>
            </a:br>
            <a:endParaRPr lang="cs-CZ">
              <a:ea typeface="+mj-lt"/>
              <a:cs typeface="+mj-lt"/>
            </a:endParaRPr>
          </a:p>
        </p:txBody>
      </p:sp>
    </p:spTree>
    <p:extLst>
      <p:ext uri="{BB962C8B-B14F-4D97-AF65-F5344CB8AC3E}">
        <p14:creationId xmlns:p14="http://schemas.microsoft.com/office/powerpoint/2010/main" val="97539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37</a:t>
            </a:fld>
            <a:endParaRPr lang="cs-CZ" altLang="cs-CZ" noProof="0"/>
          </a:p>
        </p:txBody>
      </p:sp>
      <p:sp>
        <p:nvSpPr>
          <p:cNvPr id="4" name="Nadpis 3">
            <a:extLst>
              <a:ext uri="{FF2B5EF4-FFF2-40B4-BE49-F238E27FC236}">
                <a16:creationId xmlns:a16="http://schemas.microsoft.com/office/drawing/2014/main" id="{B589D712-E151-0A4A-B080-F67BBF765503}"/>
              </a:ext>
            </a:extLst>
          </p:cNvPr>
          <p:cNvSpPr>
            <a:spLocks noGrp="1"/>
          </p:cNvSpPr>
          <p:nvPr>
            <p:ph type="title"/>
          </p:nvPr>
        </p:nvSpPr>
        <p:spPr/>
        <p:txBody>
          <a:bodyPr/>
          <a:lstStyle/>
          <a:p>
            <a:r>
              <a:rPr lang="en-US" err="1">
                <a:cs typeface="Arial"/>
              </a:rPr>
              <a:t>Eduroam</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lnSpcReduction="10000"/>
          </a:bodyPr>
          <a:lstStyle/>
          <a:p>
            <a:pPr marL="342900" indent="-342900">
              <a:lnSpc>
                <a:spcPct val="150000"/>
              </a:lnSpc>
              <a:buFont typeface="Arial"/>
              <a:buChar char="•"/>
            </a:pPr>
            <a:r>
              <a:rPr lang="cs-CZ" dirty="0">
                <a:ea typeface="+mj-lt"/>
                <a:cs typeface="+mj-lt"/>
              </a:rPr>
              <a:t>Jedná se o bezpečné připojení a máme i na MUNI!</a:t>
            </a:r>
          </a:p>
          <a:p>
            <a:pPr marL="342900" indent="-342900">
              <a:lnSpc>
                <a:spcPct val="150000"/>
              </a:lnSpc>
              <a:buFont typeface="Arial"/>
              <a:buChar char="•"/>
            </a:pPr>
            <a:r>
              <a:rPr lang="cs-CZ" dirty="0" err="1">
                <a:ea typeface="+mj-lt"/>
                <a:cs typeface="+mj-lt"/>
              </a:rPr>
              <a:t>WiFi</a:t>
            </a:r>
            <a:r>
              <a:rPr lang="cs-CZ" dirty="0">
                <a:ea typeface="+mj-lt"/>
                <a:cs typeface="+mj-lt"/>
              </a:rPr>
              <a:t> infrastruktura provozovaná mezinárodní výzkumnou a vzdělávací komunitou</a:t>
            </a:r>
          </a:p>
          <a:p>
            <a:pPr marL="342900" indent="-342900">
              <a:lnSpc>
                <a:spcPct val="150000"/>
              </a:lnSpc>
              <a:buFont typeface="Arial"/>
              <a:buChar char="•"/>
            </a:pPr>
            <a:r>
              <a:rPr lang="cs-CZ" dirty="0">
                <a:ea typeface="+mj-lt"/>
                <a:cs typeface="+mj-lt"/>
              </a:rPr>
              <a:t>Dostupný celosvětově, a dokonce ne nutně v okolí tamější akademické půdy</a:t>
            </a:r>
          </a:p>
          <a:p>
            <a:pPr marL="342900" indent="-342900">
              <a:lnSpc>
                <a:spcPct val="150000"/>
              </a:lnSpc>
              <a:buFont typeface="Arial"/>
              <a:buChar char="•"/>
            </a:pPr>
            <a:r>
              <a:rPr lang="cs-CZ" dirty="0">
                <a:ea typeface="+mj-lt"/>
                <a:cs typeface="+mj-lt"/>
              </a:rPr>
              <a:t>Aby </a:t>
            </a:r>
            <a:r>
              <a:rPr lang="cs-CZ" dirty="0" err="1">
                <a:ea typeface="+mj-lt"/>
                <a:cs typeface="+mj-lt"/>
              </a:rPr>
              <a:t>Eduroam</a:t>
            </a:r>
            <a:r>
              <a:rPr lang="cs-CZ" dirty="0">
                <a:ea typeface="+mj-lt"/>
                <a:cs typeface="+mj-lt"/>
              </a:rPr>
              <a:t> fungoval jak má, je třeba instalace konfiguračního nástroje </a:t>
            </a:r>
            <a:r>
              <a:rPr lang="cs-CZ" dirty="0" err="1">
                <a:ea typeface="+mj-lt"/>
                <a:cs typeface="+mj-lt"/>
              </a:rPr>
              <a:t>Eduroam</a:t>
            </a:r>
            <a:r>
              <a:rPr lang="cs-CZ" dirty="0">
                <a:ea typeface="+mj-lt"/>
                <a:cs typeface="+mj-lt"/>
              </a:rPr>
              <a:t> CAT</a:t>
            </a:r>
          </a:p>
        </p:txBody>
      </p:sp>
    </p:spTree>
    <p:extLst>
      <p:ext uri="{BB962C8B-B14F-4D97-AF65-F5344CB8AC3E}">
        <p14:creationId xmlns:p14="http://schemas.microsoft.com/office/powerpoint/2010/main" val="1733555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55B595D-A52C-4B84-9C30-14E37C24077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38</a:t>
            </a:fld>
            <a:endParaRPr lang="cs-CZ" altLang="cs-CZ"/>
          </a:p>
        </p:txBody>
      </p:sp>
      <p:sp>
        <p:nvSpPr>
          <p:cNvPr id="11" name="Subtitle 3">
            <a:extLst>
              <a:ext uri="{FF2B5EF4-FFF2-40B4-BE49-F238E27FC236}">
                <a16:creationId xmlns:a16="http://schemas.microsoft.com/office/drawing/2014/main" id="{B22500F0-CE13-4A1B-95FA-E6C7D0793E70}"/>
              </a:ext>
            </a:extLst>
          </p:cNvPr>
          <p:cNvSpPr>
            <a:spLocks noGrp="1"/>
          </p:cNvSpPr>
          <p:nvPr>
            <p:ph type="subTitle" idx="1"/>
          </p:nvPr>
        </p:nvSpPr>
        <p:spPr>
          <a:xfrm>
            <a:off x="398502" y="3737380"/>
            <a:ext cx="5246518" cy="2276793"/>
          </a:xfrm>
        </p:spPr>
        <p:txBody>
          <a:bodyPr>
            <a:normAutofit/>
          </a:bodyPr>
          <a:lstStyle/>
          <a:p>
            <a:pPr marL="342900" indent="-342900">
              <a:lnSpc>
                <a:spcPct val="150000"/>
              </a:lnSpc>
              <a:buFont typeface="Arial" panose="020B0604020202020204" pitchFamily="34" charset="0"/>
              <a:buChar char="•"/>
            </a:pPr>
            <a:r>
              <a:rPr lang="en-US">
                <a:cs typeface="Arial"/>
              </a:rPr>
              <a:t>E-mail = </a:t>
            </a:r>
            <a:r>
              <a:rPr lang="en-US" err="1">
                <a:cs typeface="Arial"/>
              </a:rPr>
              <a:t>hlavička</a:t>
            </a:r>
            <a:r>
              <a:rPr lang="en-US">
                <a:cs typeface="Arial"/>
              </a:rPr>
              <a:t> a </a:t>
            </a:r>
            <a:r>
              <a:rPr lang="en-US" err="1">
                <a:cs typeface="Arial"/>
              </a:rPr>
              <a:t>tělo</a:t>
            </a:r>
            <a:endParaRPr lang="en-US">
              <a:cs typeface="Arial"/>
            </a:endParaRPr>
          </a:p>
          <a:p>
            <a:pPr marL="342900" indent="-342900">
              <a:lnSpc>
                <a:spcPct val="150000"/>
              </a:lnSpc>
              <a:buFont typeface="Arial" panose="020B0604020202020204" pitchFamily="34" charset="0"/>
              <a:buChar char="•"/>
            </a:pPr>
            <a:r>
              <a:rPr lang="en-US" err="1">
                <a:cs typeface="Arial"/>
              </a:rPr>
              <a:t>Šifrování</a:t>
            </a:r>
            <a:r>
              <a:rPr lang="en-US">
                <a:cs typeface="Arial"/>
              </a:rPr>
              <a:t> a </a:t>
            </a:r>
            <a:r>
              <a:rPr lang="en-US" err="1">
                <a:cs typeface="Arial"/>
              </a:rPr>
              <a:t>digitální</a:t>
            </a:r>
            <a:r>
              <a:rPr lang="en-US">
                <a:cs typeface="Arial"/>
              </a:rPr>
              <a:t> </a:t>
            </a:r>
            <a:r>
              <a:rPr lang="en-US" err="1">
                <a:cs typeface="Arial"/>
              </a:rPr>
              <a:t>podpis</a:t>
            </a:r>
            <a:endParaRPr lang="en-US">
              <a:cs typeface="Arial"/>
            </a:endParaRPr>
          </a:p>
          <a:p>
            <a:pPr marL="342900" indent="-342900">
              <a:lnSpc>
                <a:spcPct val="150000"/>
              </a:lnSpc>
              <a:buFont typeface="Arial" panose="020B0604020202020204" pitchFamily="34" charset="0"/>
              <a:buChar char="•"/>
            </a:pPr>
            <a:r>
              <a:rPr lang="en-US" err="1">
                <a:cs typeface="Arial"/>
              </a:rPr>
              <a:t>Kritické</a:t>
            </a:r>
            <a:r>
              <a:rPr lang="en-US">
                <a:cs typeface="Arial"/>
              </a:rPr>
              <a:t> </a:t>
            </a:r>
            <a:r>
              <a:rPr lang="en-US" err="1">
                <a:cs typeface="Arial"/>
              </a:rPr>
              <a:t>myšlení</a:t>
            </a:r>
            <a:r>
              <a:rPr lang="en-US">
                <a:cs typeface="Arial"/>
              </a:rPr>
              <a:t> </a:t>
            </a:r>
            <a:r>
              <a:rPr lang="en-US" err="1">
                <a:cs typeface="Arial"/>
              </a:rPr>
              <a:t>při</a:t>
            </a:r>
            <a:r>
              <a:rPr lang="en-US">
                <a:cs typeface="Arial"/>
              </a:rPr>
              <a:t> </a:t>
            </a:r>
            <a:r>
              <a:rPr lang="en-US" err="1">
                <a:cs typeface="Arial"/>
              </a:rPr>
              <a:t>podezřelých</a:t>
            </a:r>
            <a:r>
              <a:rPr lang="en-US">
                <a:cs typeface="Arial"/>
              </a:rPr>
              <a:t> e-</a:t>
            </a:r>
            <a:r>
              <a:rPr lang="en-US" err="1">
                <a:cs typeface="Arial"/>
              </a:rPr>
              <a:t>mailech</a:t>
            </a:r>
            <a:endParaRPr lang="en-US">
              <a:cs typeface="Arial"/>
            </a:endParaRPr>
          </a:p>
        </p:txBody>
      </p:sp>
      <p:sp>
        <p:nvSpPr>
          <p:cNvPr id="2" name="Zástupný symbol pro zápatí 1">
            <a:extLst>
              <a:ext uri="{FF2B5EF4-FFF2-40B4-BE49-F238E27FC236}">
                <a16:creationId xmlns:a16="http://schemas.microsoft.com/office/drawing/2014/main" id="{91908D52-5427-4EE7-BC78-C1BF39916145}"/>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ea typeface="+mj-lt"/>
                <a:cs typeface="+mj-lt"/>
              </a:rPr>
              <a:t>CORE20 – Digitální svět - Kyberbezpečnost</a:t>
            </a:r>
            <a:endParaRPr lang="sk-SK"/>
          </a:p>
        </p:txBody>
      </p:sp>
      <p:pic>
        <p:nvPicPr>
          <p:cNvPr id="7" name="Obrázok 8">
            <a:extLst>
              <a:ext uri="{FF2B5EF4-FFF2-40B4-BE49-F238E27FC236}">
                <a16:creationId xmlns:a16="http://schemas.microsoft.com/office/drawing/2014/main" id="{C07175EC-3BB3-4D46-8ECA-9F560F6A8AD8}"/>
              </a:ext>
            </a:extLst>
          </p:cNvPr>
          <p:cNvPicPr>
            <a:picLocks noGrp="1" noChangeAspect="1"/>
          </p:cNvPicPr>
          <p:nvPr>
            <p:ph type="pic" sz="quarter" idx="12"/>
          </p:nvPr>
        </p:nvPicPr>
        <p:blipFill rotWithShape="1">
          <a:blip r:embed="rId2"/>
          <a:srcRect t="12529" b="12529"/>
          <a:stretch/>
        </p:blipFill>
        <p:spPr/>
      </p:pic>
      <p:sp>
        <p:nvSpPr>
          <p:cNvPr id="6" name="Nadpis 5">
            <a:extLst>
              <a:ext uri="{FF2B5EF4-FFF2-40B4-BE49-F238E27FC236}">
                <a16:creationId xmlns:a16="http://schemas.microsoft.com/office/drawing/2014/main" id="{AFB22282-B88F-2048-99A3-7F617624BEA1}"/>
              </a:ext>
            </a:extLst>
          </p:cNvPr>
          <p:cNvSpPr>
            <a:spLocks noGrp="1"/>
          </p:cNvSpPr>
          <p:nvPr>
            <p:ph type="title"/>
          </p:nvPr>
        </p:nvSpPr>
        <p:spPr>
          <a:xfrm>
            <a:off x="398502" y="2022787"/>
            <a:ext cx="5246518" cy="1171580"/>
          </a:xfrm>
        </p:spPr>
        <p:txBody>
          <a:bodyPr>
            <a:normAutofit fontScale="90000"/>
          </a:bodyPr>
          <a:lstStyle/>
          <a:p>
            <a:pPr>
              <a:lnSpc>
                <a:spcPct val="100000"/>
              </a:lnSpc>
            </a:pPr>
            <a:r>
              <a:rPr lang="cs-CZ"/>
              <a:t>Bezpečnost e-mailové komunikace</a:t>
            </a:r>
          </a:p>
        </p:txBody>
      </p:sp>
    </p:spTree>
    <p:extLst>
      <p:ext uri="{BB962C8B-B14F-4D97-AF65-F5344CB8AC3E}">
        <p14:creationId xmlns:p14="http://schemas.microsoft.com/office/powerpoint/2010/main" val="657755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5A5BE6-099A-9543-9996-387BBC046D74}"/>
              </a:ext>
            </a:extLst>
          </p:cNvPr>
          <p:cNvSpPr>
            <a:spLocks noGrp="1"/>
          </p:cNvSpPr>
          <p:nvPr>
            <p:ph type="ftr" sz="quarter" idx="10"/>
          </p:nvPr>
        </p:nvSpPr>
        <p:spPr/>
        <p:txBody>
          <a:bodyPr/>
          <a:lstStyle/>
          <a:p>
            <a:r>
              <a:rPr lang="cs-CZ"/>
              <a:t>CORE20 – Digitální svět - </a:t>
            </a:r>
            <a:r>
              <a:rPr lang="cs-CZ" err="1"/>
              <a:t>Kyberbezpečnost</a:t>
            </a:r>
            <a:endParaRPr lang="cs-CZ"/>
          </a:p>
        </p:txBody>
      </p:sp>
      <p:sp>
        <p:nvSpPr>
          <p:cNvPr id="3" name="Zástupný symbol pro číslo snímku 2">
            <a:extLst>
              <a:ext uri="{FF2B5EF4-FFF2-40B4-BE49-F238E27FC236}">
                <a16:creationId xmlns:a16="http://schemas.microsoft.com/office/drawing/2014/main" id="{714A205B-1E14-6C4F-A5A8-A9752044E2EC}"/>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a:p>
        </p:txBody>
      </p:sp>
      <p:sp>
        <p:nvSpPr>
          <p:cNvPr id="4" name="Nadpis 3">
            <a:extLst>
              <a:ext uri="{FF2B5EF4-FFF2-40B4-BE49-F238E27FC236}">
                <a16:creationId xmlns:a16="http://schemas.microsoft.com/office/drawing/2014/main" id="{33EC6F9B-7FF2-DD48-9CB6-4A9E8848748B}"/>
              </a:ext>
            </a:extLst>
          </p:cNvPr>
          <p:cNvSpPr>
            <a:spLocks noGrp="1"/>
          </p:cNvSpPr>
          <p:nvPr>
            <p:ph type="title"/>
          </p:nvPr>
        </p:nvSpPr>
        <p:spPr/>
        <p:txBody>
          <a:bodyPr/>
          <a:lstStyle/>
          <a:p>
            <a:r>
              <a:rPr lang="cs-CZ"/>
              <a:t>Jak je to s těmi e-maily?</a:t>
            </a:r>
            <a:br>
              <a:rPr lang="cs-CZ"/>
            </a:br>
            <a:endParaRPr lang="cs-CZ">
              <a:cs typeface="Arial"/>
            </a:endParaRPr>
          </a:p>
        </p:txBody>
      </p:sp>
      <p:pic>
        <p:nvPicPr>
          <p:cNvPr id="8" name="Obrázek 8" descr="Obsah obrázku text&#10;&#10;Popis se vygeneroval automaticky.">
            <a:extLst>
              <a:ext uri="{FF2B5EF4-FFF2-40B4-BE49-F238E27FC236}">
                <a16:creationId xmlns:a16="http://schemas.microsoft.com/office/drawing/2014/main" id="{C4ACB035-4AFB-4B33-89B6-23315D619A2D}"/>
              </a:ext>
            </a:extLst>
          </p:cNvPr>
          <p:cNvPicPr>
            <a:picLocks noGrp="1" noChangeAspect="1"/>
          </p:cNvPicPr>
          <p:nvPr>
            <p:ph idx="1"/>
          </p:nvPr>
        </p:nvPicPr>
        <p:blipFill>
          <a:blip r:embed="rId3"/>
          <a:stretch>
            <a:fillRect/>
          </a:stretch>
        </p:blipFill>
        <p:spPr>
          <a:xfrm>
            <a:off x="1909622" y="1505097"/>
            <a:ext cx="8028899" cy="4370035"/>
          </a:xfrm>
        </p:spPr>
      </p:pic>
    </p:spTree>
    <p:extLst>
      <p:ext uri="{BB962C8B-B14F-4D97-AF65-F5344CB8AC3E}">
        <p14:creationId xmlns:p14="http://schemas.microsoft.com/office/powerpoint/2010/main" val="36296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1F103A-393C-4A65-B186-98626F96D424}"/>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CORE20 – Digitální svět - Kyberbezpečnost</a:t>
            </a:r>
          </a:p>
        </p:txBody>
      </p:sp>
      <p:sp>
        <p:nvSpPr>
          <p:cNvPr id="3" name="Zástupný symbol pro číslo snímku 2">
            <a:extLst>
              <a:ext uri="{FF2B5EF4-FFF2-40B4-BE49-F238E27FC236}">
                <a16:creationId xmlns:a16="http://schemas.microsoft.com/office/drawing/2014/main" id="{EF4CB54A-6E85-4ECD-B401-649AEA09182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4</a:t>
            </a:fld>
            <a:endParaRPr lang="cs-CZ" altLang="cs-CZ"/>
          </a:p>
        </p:txBody>
      </p:sp>
      <p:sp>
        <p:nvSpPr>
          <p:cNvPr id="4" name="Nadpis 3">
            <a:extLst>
              <a:ext uri="{FF2B5EF4-FFF2-40B4-BE49-F238E27FC236}">
                <a16:creationId xmlns:a16="http://schemas.microsoft.com/office/drawing/2014/main" id="{B026BF70-4F94-4B3F-9A23-058636F5FA97}"/>
              </a:ext>
            </a:extLst>
          </p:cNvPr>
          <p:cNvSpPr>
            <a:spLocks noGrp="1"/>
          </p:cNvSpPr>
          <p:nvPr>
            <p:ph type="title"/>
          </p:nvPr>
        </p:nvSpPr>
        <p:spPr>
          <a:xfrm>
            <a:off x="720000" y="720000"/>
            <a:ext cx="10753200" cy="451576"/>
          </a:xfrm>
        </p:spPr>
        <p:txBody>
          <a:bodyPr anchor="t">
            <a:noAutofit/>
          </a:bodyPr>
          <a:lstStyle/>
          <a:p>
            <a:r>
              <a:rPr lang="cs-CZ"/>
              <a:t>Představení</a:t>
            </a:r>
          </a:p>
        </p:txBody>
      </p:sp>
      <p:sp>
        <p:nvSpPr>
          <p:cNvPr id="5" name="Zástupný obsah 4">
            <a:extLst>
              <a:ext uri="{FF2B5EF4-FFF2-40B4-BE49-F238E27FC236}">
                <a16:creationId xmlns:a16="http://schemas.microsoft.com/office/drawing/2014/main" id="{7B63D235-D7F5-44C4-81A7-D9A38FC895FB}"/>
              </a:ext>
            </a:extLst>
          </p:cNvPr>
          <p:cNvSpPr>
            <a:spLocks noGrp="1"/>
          </p:cNvSpPr>
          <p:nvPr>
            <p:ph idx="29"/>
          </p:nvPr>
        </p:nvSpPr>
        <p:spPr>
          <a:xfrm>
            <a:off x="719999" y="1701505"/>
            <a:ext cx="6871426" cy="4139998"/>
          </a:xfrm>
        </p:spPr>
        <p:txBody>
          <a:bodyPr vert="horz" lIns="0" tIns="0" rIns="0" bIns="0" rtlCol="0" anchor="t">
            <a:normAutofit/>
          </a:bodyPr>
          <a:lstStyle/>
          <a:p>
            <a:pPr marL="71755" indent="0">
              <a:lnSpc>
                <a:spcPct val="150000"/>
              </a:lnSpc>
              <a:spcAft>
                <a:spcPts val="600"/>
              </a:spcAft>
              <a:buNone/>
            </a:pPr>
            <a:r>
              <a:rPr lang="cs-CZ" b="1"/>
              <a:t>Miriam </a:t>
            </a:r>
            <a:r>
              <a:rPr lang="cs-CZ" b="1" err="1"/>
              <a:t>Gáliková</a:t>
            </a:r>
            <a:endParaRPr lang="cs-CZ" b="1">
              <a:cs typeface="Arial"/>
            </a:endParaRPr>
          </a:p>
          <a:p>
            <a:pPr marL="666750" lvl="1" indent="-342900">
              <a:lnSpc>
                <a:spcPct val="150000"/>
              </a:lnSpc>
              <a:spcAft>
                <a:spcPts val="600"/>
              </a:spcAft>
              <a:buFont typeface="Arial" panose="020B0604020202020204" pitchFamily="34" charset="0"/>
              <a:buChar char="•"/>
            </a:pPr>
            <a:r>
              <a:rPr lang="cs-CZ">
                <a:cs typeface="Arial"/>
              </a:rPr>
              <a:t>Členka </a:t>
            </a:r>
            <a:r>
              <a:rPr lang="cs-CZ"/>
              <a:t>Bezpečnostního týmu – CSIRT-MU</a:t>
            </a:r>
            <a:endParaRPr lang="cs-CZ">
              <a:cs typeface="Arial"/>
            </a:endParaRPr>
          </a:p>
          <a:p>
            <a:pPr marL="666750" lvl="1" indent="-342900">
              <a:lnSpc>
                <a:spcPct val="150000"/>
              </a:lnSpc>
              <a:spcAft>
                <a:spcPts val="600"/>
              </a:spcAft>
              <a:buFont typeface="Arial" panose="020B0604020202020204" pitchFamily="34" charset="0"/>
              <a:buChar char="•"/>
            </a:pPr>
            <a:r>
              <a:rPr lang="cs-CZ">
                <a:cs typeface="Arial"/>
              </a:rPr>
              <a:t>Specialistka kybernetické bezpečnosti</a:t>
            </a:r>
            <a:endParaRPr lang="cs-CZ"/>
          </a:p>
          <a:p>
            <a:pPr marL="666750" lvl="1" indent="-342900">
              <a:lnSpc>
                <a:spcPct val="150000"/>
              </a:lnSpc>
              <a:spcAft>
                <a:spcPts val="600"/>
              </a:spcAft>
              <a:buFont typeface="Arial" panose="020B0604020202020204" pitchFamily="34" charset="0"/>
              <a:buChar char="•"/>
            </a:pPr>
            <a:r>
              <a:rPr lang="cs-CZ"/>
              <a:t>Specialistka na osvětu a vzdělávání v oblasti KB</a:t>
            </a:r>
            <a:endParaRPr lang="cs-CZ">
              <a:cs typeface="Arial"/>
            </a:endParaRPr>
          </a:p>
          <a:p>
            <a:pPr marL="666750" lvl="1" indent="-342900">
              <a:lnSpc>
                <a:spcPct val="150000"/>
              </a:lnSpc>
              <a:spcAft>
                <a:spcPts val="600"/>
              </a:spcAft>
              <a:buFont typeface="Arial" panose="020B0604020202020204" pitchFamily="34" charset="0"/>
              <a:buChar char="•"/>
            </a:pPr>
            <a:r>
              <a:rPr lang="cs-CZ"/>
              <a:t>Lektorka školení uživatelů</a:t>
            </a:r>
            <a:r>
              <a:rPr lang="cs-CZ">
                <a:cs typeface="Arial"/>
              </a:rPr>
              <a:t> a </a:t>
            </a:r>
            <a:r>
              <a:rPr lang="cs-CZ">
                <a:ea typeface="+mn-lt"/>
                <a:cs typeface="+mn-lt"/>
              </a:rPr>
              <a:t>U3V</a:t>
            </a:r>
          </a:p>
          <a:p>
            <a:pPr marL="666750" lvl="1" indent="-342900">
              <a:lnSpc>
                <a:spcPct val="150000"/>
              </a:lnSpc>
              <a:spcAft>
                <a:spcPts val="600"/>
              </a:spcAft>
              <a:buFont typeface="Arial" panose="020B0604020202020204" pitchFamily="34" charset="0"/>
              <a:buChar char="•"/>
            </a:pPr>
            <a:r>
              <a:rPr lang="cs-CZ">
                <a:ea typeface="+mn-lt"/>
                <a:cs typeface="+mn-lt"/>
                <a:hlinkClick r:id="rId2"/>
              </a:rPr>
              <a:t>https://www.muni.cz/lide/500327-miriam-galikova</a:t>
            </a:r>
          </a:p>
          <a:p>
            <a:pPr marL="781050" lvl="1" indent="-457200">
              <a:lnSpc>
                <a:spcPct val="150000"/>
              </a:lnSpc>
              <a:spcAft>
                <a:spcPts val="600"/>
              </a:spcAft>
            </a:pPr>
            <a:endParaRPr lang="cs-CZ">
              <a:ea typeface="+mn-lt"/>
              <a:cs typeface="+mn-lt"/>
            </a:endParaRPr>
          </a:p>
        </p:txBody>
      </p:sp>
      <p:pic>
        <p:nvPicPr>
          <p:cNvPr id="6" name="Obrázok 6" descr="Obrázok, na ktorom je osoba, vnútri&#10;&#10;Automaticky generovaný popis">
            <a:extLst>
              <a:ext uri="{FF2B5EF4-FFF2-40B4-BE49-F238E27FC236}">
                <a16:creationId xmlns:a16="http://schemas.microsoft.com/office/drawing/2014/main" id="{A4CA3572-0D7F-45F1-B17C-DA0A28CE83AD}"/>
              </a:ext>
            </a:extLst>
          </p:cNvPr>
          <p:cNvPicPr>
            <a:picLocks noChangeAspect="1"/>
          </p:cNvPicPr>
          <p:nvPr/>
        </p:nvPicPr>
        <p:blipFill>
          <a:blip r:embed="rId3"/>
          <a:stretch>
            <a:fillRect/>
          </a:stretch>
        </p:blipFill>
        <p:spPr>
          <a:xfrm>
            <a:off x="8640000" y="1935097"/>
            <a:ext cx="2452044" cy="2987806"/>
          </a:xfrm>
          <a:prstGeom prst="rect">
            <a:avLst/>
          </a:prstGeom>
        </p:spPr>
      </p:pic>
    </p:spTree>
    <p:extLst>
      <p:ext uri="{BB962C8B-B14F-4D97-AF65-F5344CB8AC3E}">
        <p14:creationId xmlns:p14="http://schemas.microsoft.com/office/powerpoint/2010/main" val="3232359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40</a:t>
            </a:fld>
            <a:endParaRPr lang="cs-CZ" altLang="cs-CZ" noProof="0"/>
          </a:p>
        </p:txBody>
      </p:sp>
      <p:sp>
        <p:nvSpPr>
          <p:cNvPr id="4" name="Nadpis 3">
            <a:extLst>
              <a:ext uri="{FF2B5EF4-FFF2-40B4-BE49-F238E27FC236}">
                <a16:creationId xmlns:a16="http://schemas.microsoft.com/office/drawing/2014/main" id="{E38CECD0-3D10-774F-AEB7-A198B4672E61}"/>
              </a:ext>
            </a:extLst>
          </p:cNvPr>
          <p:cNvSpPr>
            <a:spLocks noGrp="1"/>
          </p:cNvSpPr>
          <p:nvPr>
            <p:ph type="title"/>
          </p:nvPr>
        </p:nvSpPr>
        <p:spPr/>
        <p:txBody>
          <a:bodyPr/>
          <a:lstStyle/>
          <a:p>
            <a:r>
              <a:rPr lang="cs-CZ"/>
              <a:t>Elektronický podpis</a:t>
            </a:r>
            <a:br>
              <a:rPr lang="cs-CZ"/>
            </a:br>
            <a:br>
              <a:rPr lang="cs-CZ"/>
            </a:b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cs-CZ">
                <a:ea typeface="+mj-lt"/>
                <a:cs typeface="+mj-lt"/>
              </a:rPr>
              <a:t>Zajišťuje </a:t>
            </a:r>
            <a:r>
              <a:rPr lang="cs-CZ" b="1">
                <a:ea typeface="+mj-lt"/>
                <a:cs typeface="+mj-lt"/>
              </a:rPr>
              <a:t>integritu a nepopiratelnost </a:t>
            </a:r>
            <a:r>
              <a:rPr lang="cs-CZ">
                <a:ea typeface="+mj-lt"/>
                <a:cs typeface="+mj-lt"/>
              </a:rPr>
              <a:t>přenášené zprávy a odesilatele</a:t>
            </a:r>
          </a:p>
          <a:p>
            <a:pPr marL="342900" indent="-342900">
              <a:lnSpc>
                <a:spcPct val="150000"/>
              </a:lnSpc>
              <a:buFont typeface="Arial" panose="020B0604020202020204" pitchFamily="34" charset="0"/>
              <a:buChar char="•"/>
            </a:pPr>
            <a:r>
              <a:rPr lang="cs-CZ">
                <a:ea typeface="+mj-lt"/>
                <a:cs typeface="+mj-lt"/>
              </a:rPr>
              <a:t>Elektronický podpis garantuje, že </a:t>
            </a:r>
            <a:r>
              <a:rPr lang="cs-CZ" b="1">
                <a:ea typeface="+mj-lt"/>
                <a:cs typeface="+mj-lt"/>
              </a:rPr>
              <a:t>zprávu odesíláte opravdu vy </a:t>
            </a:r>
            <a:r>
              <a:rPr lang="cs-CZ">
                <a:ea typeface="+mj-lt"/>
                <a:cs typeface="+mj-lt"/>
              </a:rPr>
              <a:t>a že zpráva </a:t>
            </a:r>
            <a:r>
              <a:rPr lang="cs-CZ" b="1">
                <a:ea typeface="+mj-lt"/>
                <a:cs typeface="+mj-lt"/>
              </a:rPr>
              <a:t>nebyla během přenosu změněna</a:t>
            </a:r>
            <a:endParaRPr lang="cs-CZ" b="1">
              <a:cs typeface="Arial"/>
            </a:endParaRPr>
          </a:p>
          <a:p>
            <a:pPr marL="342900" indent="-342900">
              <a:lnSpc>
                <a:spcPct val="150000"/>
              </a:lnSpc>
              <a:buFont typeface="Arial" panose="020B0604020202020204" pitchFamily="34" charset="0"/>
              <a:buChar char="•"/>
            </a:pPr>
            <a:r>
              <a:rPr lang="cs-CZ">
                <a:cs typeface="Arial"/>
              </a:rPr>
              <a:t>Nahrazuje klasický vlastnoruční podpis</a:t>
            </a:r>
          </a:p>
          <a:p>
            <a:pPr marL="342900" indent="-342900">
              <a:lnSpc>
                <a:spcPct val="150000"/>
              </a:lnSpc>
              <a:buFont typeface="Arial" panose="020B0604020202020204" pitchFamily="34" charset="0"/>
              <a:buChar char="•"/>
            </a:pPr>
            <a:r>
              <a:rPr lang="cs-CZ">
                <a:cs typeface="Arial"/>
              </a:rPr>
              <a:t>Realizován za pomoci osobního certifikátu X.509 či PGP klíče</a:t>
            </a:r>
          </a:p>
          <a:p>
            <a:pPr marL="342900" indent="-342900">
              <a:lnSpc>
                <a:spcPct val="150000"/>
              </a:lnSpc>
              <a:buFont typeface="Arial" panose="020B0604020202020204" pitchFamily="34" charset="0"/>
              <a:buChar char="•"/>
            </a:pPr>
            <a:endParaRPr lang="cs-CZ">
              <a:cs typeface="Arial"/>
            </a:endParaRPr>
          </a:p>
        </p:txBody>
      </p:sp>
    </p:spTree>
    <p:extLst>
      <p:ext uri="{BB962C8B-B14F-4D97-AF65-F5344CB8AC3E}">
        <p14:creationId xmlns:p14="http://schemas.microsoft.com/office/powerpoint/2010/main" val="1285715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41</a:t>
            </a:fld>
            <a:endParaRPr lang="cs-CZ" altLang="cs-CZ" noProof="0"/>
          </a:p>
        </p:txBody>
      </p:sp>
      <p:sp>
        <p:nvSpPr>
          <p:cNvPr id="4" name="Nadpis 3">
            <a:extLst>
              <a:ext uri="{FF2B5EF4-FFF2-40B4-BE49-F238E27FC236}">
                <a16:creationId xmlns:a16="http://schemas.microsoft.com/office/drawing/2014/main" id="{9805FF82-25B2-ED42-AA59-33BCAD12F7B7}"/>
              </a:ext>
            </a:extLst>
          </p:cNvPr>
          <p:cNvSpPr>
            <a:spLocks noGrp="1"/>
          </p:cNvSpPr>
          <p:nvPr>
            <p:ph type="title"/>
          </p:nvPr>
        </p:nvSpPr>
        <p:spPr/>
        <p:txBody>
          <a:bodyPr/>
          <a:lstStyle/>
          <a:p>
            <a:r>
              <a:rPr lang="cs-CZ">
                <a:ea typeface="+mj-lt"/>
                <a:cs typeface="+mj-lt"/>
              </a:rPr>
              <a:t>Šifrování</a:t>
            </a: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lstStyle/>
          <a:p>
            <a:pPr marL="342900" indent="-342900">
              <a:lnSpc>
                <a:spcPct val="150000"/>
              </a:lnSpc>
              <a:buFont typeface="Arial"/>
              <a:buChar char="•"/>
            </a:pPr>
            <a:r>
              <a:rPr lang="cs-CZ">
                <a:ea typeface="+mj-lt"/>
                <a:cs typeface="+mj-lt"/>
              </a:rPr>
              <a:t>Zajišťuje </a:t>
            </a:r>
            <a:r>
              <a:rPr lang="cs-CZ" b="1">
                <a:ea typeface="+mj-lt"/>
                <a:cs typeface="+mj-lt"/>
              </a:rPr>
              <a:t>důvěrnost </a:t>
            </a:r>
            <a:r>
              <a:rPr lang="cs-CZ">
                <a:ea typeface="+mj-lt"/>
                <a:cs typeface="+mj-lt"/>
              </a:rPr>
              <a:t>přenášené zprávy</a:t>
            </a:r>
          </a:p>
          <a:p>
            <a:pPr marL="342900" indent="-342900">
              <a:lnSpc>
                <a:spcPct val="150000"/>
              </a:lnSpc>
              <a:buFont typeface="Arial"/>
              <a:buChar char="•"/>
            </a:pPr>
            <a:r>
              <a:rPr lang="cs-CZ">
                <a:ea typeface="+mj-lt"/>
                <a:cs typeface="+mj-lt"/>
              </a:rPr>
              <a:t>Zprávu si </a:t>
            </a:r>
            <a:r>
              <a:rPr lang="cs-CZ" b="1">
                <a:ea typeface="+mj-lt"/>
                <a:cs typeface="+mj-lt"/>
              </a:rPr>
              <a:t>nepřečte nikdo kromě legitimního příjemce</a:t>
            </a:r>
          </a:p>
          <a:p>
            <a:pPr marL="342900" indent="-342900">
              <a:lnSpc>
                <a:spcPct val="150000"/>
              </a:lnSpc>
              <a:buFont typeface="Arial"/>
              <a:buChar char="•"/>
            </a:pPr>
            <a:r>
              <a:rPr lang="cs-CZ">
                <a:cs typeface="Arial"/>
              </a:rPr>
              <a:t>Zpráva</a:t>
            </a:r>
            <a:r>
              <a:rPr lang="cs-CZ">
                <a:ea typeface="+mj-lt"/>
                <a:cs typeface="+mj-lt"/>
              </a:rPr>
              <a:t> se převádí z čitelného textu na nečitelný šifrovaný text, který může dešifrovat jenom „skutečný“ příjemce</a:t>
            </a:r>
          </a:p>
          <a:p>
            <a:pPr marL="342900" indent="-342900">
              <a:lnSpc>
                <a:spcPct val="150000"/>
              </a:lnSpc>
              <a:buFont typeface="Arial"/>
              <a:buChar char="•"/>
            </a:pPr>
            <a:r>
              <a:rPr lang="cs-CZ">
                <a:ea typeface="+mj-lt"/>
                <a:cs typeface="+mj-lt"/>
              </a:rPr>
              <a:t>Zajišťuje oblast kryptografie – symetrická či asymetrická</a:t>
            </a:r>
          </a:p>
        </p:txBody>
      </p:sp>
    </p:spTree>
    <p:extLst>
      <p:ext uri="{BB962C8B-B14F-4D97-AF65-F5344CB8AC3E}">
        <p14:creationId xmlns:p14="http://schemas.microsoft.com/office/powerpoint/2010/main" val="4244443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FAC210B8-6D09-46EA-83C2-E9CF1BF71944}"/>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3" name="Zástupný objekt pre číslo snímky 2">
            <a:extLst>
              <a:ext uri="{FF2B5EF4-FFF2-40B4-BE49-F238E27FC236}">
                <a16:creationId xmlns:a16="http://schemas.microsoft.com/office/drawing/2014/main" id="{2985B683-7853-44CF-A835-8F07927134FA}"/>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42</a:t>
            </a:fld>
            <a:endParaRPr lang="cs-CZ" altLang="cs-CZ"/>
          </a:p>
        </p:txBody>
      </p:sp>
      <p:sp>
        <p:nvSpPr>
          <p:cNvPr id="11" name="Title 3">
            <a:extLst>
              <a:ext uri="{FF2B5EF4-FFF2-40B4-BE49-F238E27FC236}">
                <a16:creationId xmlns:a16="http://schemas.microsoft.com/office/drawing/2014/main" id="{FD4B1DD0-A831-40C2-AE6C-8D8B7D4DB2D8}"/>
              </a:ext>
            </a:extLst>
          </p:cNvPr>
          <p:cNvSpPr>
            <a:spLocks noGrp="1"/>
          </p:cNvSpPr>
          <p:nvPr>
            <p:ph type="title"/>
          </p:nvPr>
        </p:nvSpPr>
        <p:spPr>
          <a:xfrm>
            <a:off x="720000" y="720000"/>
            <a:ext cx="10753200" cy="451576"/>
          </a:xfrm>
        </p:spPr>
        <p:txBody>
          <a:bodyPr/>
          <a:lstStyle/>
          <a:p>
            <a:r>
              <a:rPr lang="en-US" err="1">
                <a:cs typeface="Arial"/>
              </a:rPr>
              <a:t>Kritické</a:t>
            </a:r>
            <a:r>
              <a:rPr lang="en-US">
                <a:cs typeface="Arial"/>
              </a:rPr>
              <a:t> </a:t>
            </a:r>
            <a:r>
              <a:rPr lang="en-US" err="1">
                <a:cs typeface="Arial"/>
              </a:rPr>
              <a:t>myšlení</a:t>
            </a:r>
            <a:r>
              <a:rPr lang="en-US">
                <a:cs typeface="Arial"/>
              </a:rPr>
              <a:t> </a:t>
            </a:r>
            <a:r>
              <a:rPr lang="en-US" err="1">
                <a:cs typeface="Arial"/>
              </a:rPr>
              <a:t>při</a:t>
            </a:r>
            <a:r>
              <a:rPr lang="en-US">
                <a:cs typeface="Arial"/>
              </a:rPr>
              <a:t> </a:t>
            </a:r>
            <a:r>
              <a:rPr lang="en-US" err="1">
                <a:cs typeface="Arial"/>
              </a:rPr>
              <a:t>podezřelých</a:t>
            </a:r>
            <a:r>
              <a:rPr lang="en-US">
                <a:cs typeface="Arial"/>
              </a:rPr>
              <a:t> e-</a:t>
            </a:r>
            <a:r>
              <a:rPr lang="en-US" err="1">
                <a:cs typeface="Arial"/>
              </a:rPr>
              <a:t>mailech</a:t>
            </a:r>
            <a:br>
              <a:rPr lang="en-US">
                <a:cs typeface="Arial"/>
              </a:rPr>
            </a:br>
            <a:endParaRPr lang="en-US">
              <a:cs typeface="Arial"/>
            </a:endParaRPr>
          </a:p>
        </p:txBody>
      </p:sp>
      <p:pic>
        <p:nvPicPr>
          <p:cNvPr id="6" name="Obrázok 6" descr="Obrázok, na ktorom je text&#10;&#10;Automaticky generovaný popis">
            <a:extLst>
              <a:ext uri="{FF2B5EF4-FFF2-40B4-BE49-F238E27FC236}">
                <a16:creationId xmlns:a16="http://schemas.microsoft.com/office/drawing/2014/main" id="{B9C39758-6D2F-4CAE-95D2-A0BC8C958111}"/>
              </a:ext>
            </a:extLst>
          </p:cNvPr>
          <p:cNvPicPr>
            <a:picLocks noGrp="1" noChangeAspect="1"/>
          </p:cNvPicPr>
          <p:nvPr>
            <p:ph idx="1"/>
          </p:nvPr>
        </p:nvPicPr>
        <p:blipFill>
          <a:blip r:embed="rId2"/>
          <a:stretch>
            <a:fillRect/>
          </a:stretch>
        </p:blipFill>
        <p:spPr>
          <a:xfrm>
            <a:off x="1417667" y="1692002"/>
            <a:ext cx="9357865" cy="4139998"/>
          </a:xfrm>
          <a:noFill/>
        </p:spPr>
      </p:pic>
    </p:spTree>
    <p:extLst>
      <p:ext uri="{BB962C8B-B14F-4D97-AF65-F5344CB8AC3E}">
        <p14:creationId xmlns:p14="http://schemas.microsoft.com/office/powerpoint/2010/main" val="2626306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55B595D-A52C-4B84-9C30-14E37C24077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43</a:t>
            </a:fld>
            <a:endParaRPr lang="cs-CZ" altLang="cs-CZ"/>
          </a:p>
        </p:txBody>
      </p:sp>
      <p:sp>
        <p:nvSpPr>
          <p:cNvPr id="4" name="Nadpis 3">
            <a:extLst>
              <a:ext uri="{FF2B5EF4-FFF2-40B4-BE49-F238E27FC236}">
                <a16:creationId xmlns:a16="http://schemas.microsoft.com/office/drawing/2014/main" id="{8C6B2A74-B8D7-4D5B-855F-C75EA38ACDCF}"/>
              </a:ext>
            </a:extLst>
          </p:cNvPr>
          <p:cNvSpPr>
            <a:spLocks noGrp="1"/>
          </p:cNvSpPr>
          <p:nvPr>
            <p:ph type="title"/>
          </p:nvPr>
        </p:nvSpPr>
        <p:spPr>
          <a:xfrm>
            <a:off x="398502" y="1901021"/>
            <a:ext cx="5246518" cy="1171580"/>
          </a:xfrm>
        </p:spPr>
        <p:txBody>
          <a:bodyPr vert="horz" lIns="0" tIns="0" rIns="0" bIns="0" rtlCol="0" anchor="t" anchorCtr="0">
            <a:noAutofit/>
          </a:bodyPr>
          <a:lstStyle/>
          <a:p>
            <a:r>
              <a:rPr lang="cs-CZ" sz="4000">
                <a:ea typeface="+mj-lt"/>
                <a:cs typeface="+mj-lt"/>
              </a:rPr>
              <a:t>Digitální identita</a:t>
            </a:r>
            <a:endParaRPr lang="sk-SK"/>
          </a:p>
        </p:txBody>
      </p:sp>
      <p:sp>
        <p:nvSpPr>
          <p:cNvPr id="2" name="Zástupný symbol pro zápatí 1">
            <a:extLst>
              <a:ext uri="{FF2B5EF4-FFF2-40B4-BE49-F238E27FC236}">
                <a16:creationId xmlns:a16="http://schemas.microsoft.com/office/drawing/2014/main" id="{91908D52-5427-4EE7-BC78-C1BF39916145}"/>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ea typeface="+mj-lt"/>
                <a:cs typeface="+mj-lt"/>
              </a:rPr>
              <a:t>CORE20 – Digitální svět - Kyberbezpečnost</a:t>
            </a:r>
            <a:endParaRPr lang="sk-SK"/>
          </a:p>
        </p:txBody>
      </p:sp>
      <p:pic>
        <p:nvPicPr>
          <p:cNvPr id="7" name="Obrázok 8">
            <a:extLst>
              <a:ext uri="{FF2B5EF4-FFF2-40B4-BE49-F238E27FC236}">
                <a16:creationId xmlns:a16="http://schemas.microsoft.com/office/drawing/2014/main" id="{E2F95788-610E-4BCA-AEEF-4C8718420B7E}"/>
              </a:ext>
            </a:extLst>
          </p:cNvPr>
          <p:cNvPicPr>
            <a:picLocks noGrp="1" noChangeAspect="1"/>
          </p:cNvPicPr>
          <p:nvPr>
            <p:ph type="pic" sz="quarter" idx="12"/>
          </p:nvPr>
        </p:nvPicPr>
        <p:blipFill rotWithShape="1">
          <a:blip r:embed="rId2"/>
          <a:srcRect l="20357" r="20357"/>
          <a:stretch/>
        </p:blipFill>
        <p:spPr/>
      </p:pic>
      <p:sp>
        <p:nvSpPr>
          <p:cNvPr id="12" name="Podnadpis 11">
            <a:extLst>
              <a:ext uri="{FF2B5EF4-FFF2-40B4-BE49-F238E27FC236}">
                <a16:creationId xmlns:a16="http://schemas.microsoft.com/office/drawing/2014/main" id="{4367C852-682D-164E-BB31-2497CF0783DF}"/>
              </a:ext>
            </a:extLst>
          </p:cNvPr>
          <p:cNvSpPr>
            <a:spLocks noGrp="1"/>
          </p:cNvSpPr>
          <p:nvPr>
            <p:ph type="subTitle" idx="1"/>
          </p:nvPr>
        </p:nvSpPr>
        <p:spPr>
          <a:xfrm>
            <a:off x="398502" y="3160510"/>
            <a:ext cx="5246518" cy="2761610"/>
          </a:xfrm>
        </p:spPr>
        <p:txBody>
          <a:bodyPr>
            <a:normAutofit/>
          </a:bodyPr>
          <a:lstStyle/>
          <a:p>
            <a:pPr marL="342900" indent="-342900">
              <a:lnSpc>
                <a:spcPct val="150000"/>
              </a:lnSpc>
              <a:buFont typeface="Arial" panose="020B0604020202020204" pitchFamily="34" charset="0"/>
              <a:buChar char="•"/>
            </a:pPr>
            <a:r>
              <a:rPr lang="cs-CZ"/>
              <a:t>Vzniká na základě digitální stopy</a:t>
            </a:r>
          </a:p>
          <a:p>
            <a:pPr marL="342900" indent="-342900">
              <a:lnSpc>
                <a:spcPct val="150000"/>
              </a:lnSpc>
              <a:buFont typeface="Arial" panose="020B0604020202020204" pitchFamily="34" charset="0"/>
              <a:buChar char="•"/>
            </a:pPr>
            <a:r>
              <a:rPr lang="cs-CZ"/>
              <a:t>Reflektuje nás a naše chování v online světě</a:t>
            </a:r>
          </a:p>
          <a:p>
            <a:pPr marL="342900" indent="-342900">
              <a:lnSpc>
                <a:spcPct val="150000"/>
              </a:lnSpc>
              <a:buFont typeface="Arial" panose="020B0604020202020204" pitchFamily="34" charset="0"/>
              <a:buChar char="•"/>
            </a:pPr>
            <a:r>
              <a:rPr lang="cs-CZ"/>
              <a:t>Slouží jako vstupní brána do IS</a:t>
            </a:r>
          </a:p>
        </p:txBody>
      </p:sp>
    </p:spTree>
    <p:extLst>
      <p:ext uri="{BB962C8B-B14F-4D97-AF65-F5344CB8AC3E}">
        <p14:creationId xmlns:p14="http://schemas.microsoft.com/office/powerpoint/2010/main" val="1406378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44</a:t>
            </a:fld>
            <a:endParaRPr lang="cs-CZ" altLang="cs-CZ" noProof="0"/>
          </a:p>
        </p:txBody>
      </p:sp>
      <p:sp>
        <p:nvSpPr>
          <p:cNvPr id="4" name="Nadpis 3">
            <a:extLst>
              <a:ext uri="{FF2B5EF4-FFF2-40B4-BE49-F238E27FC236}">
                <a16:creationId xmlns:a16="http://schemas.microsoft.com/office/drawing/2014/main" id="{4D4D54F3-CAC7-0440-B458-464DF2107784}"/>
              </a:ext>
            </a:extLst>
          </p:cNvPr>
          <p:cNvSpPr>
            <a:spLocks noGrp="1"/>
          </p:cNvSpPr>
          <p:nvPr>
            <p:ph type="title"/>
          </p:nvPr>
        </p:nvSpPr>
        <p:spPr/>
        <p:txBody>
          <a:bodyPr/>
          <a:lstStyle/>
          <a:p>
            <a:r>
              <a:rPr lang="cs-CZ"/>
              <a:t>Digitální stopa</a:t>
            </a:r>
            <a:br>
              <a:rPr lang="cs-CZ"/>
            </a:br>
            <a:br>
              <a:rPr lang="cs-CZ"/>
            </a:b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normAutofit fontScale="77500" lnSpcReduction="20000"/>
          </a:bodyPr>
          <a:lstStyle/>
          <a:p>
            <a:pPr marL="342900" indent="-342900">
              <a:lnSpc>
                <a:spcPct val="170000"/>
              </a:lnSpc>
              <a:buFont typeface="Arial,Sans-Serif"/>
              <a:buChar char="•"/>
            </a:pPr>
            <a:r>
              <a:rPr lang="cs-CZ">
                <a:ea typeface="+mj-lt"/>
                <a:cs typeface="+mj-lt"/>
              </a:rPr>
              <a:t>Vytváříte ji </a:t>
            </a:r>
            <a:r>
              <a:rPr lang="cs-CZ" b="1">
                <a:ea typeface="+mj-lt"/>
                <a:cs typeface="+mj-lt"/>
              </a:rPr>
              <a:t>veškerou svou činností</a:t>
            </a:r>
            <a:r>
              <a:rPr lang="cs-CZ">
                <a:ea typeface="+mj-lt"/>
                <a:cs typeface="+mj-lt"/>
              </a:rPr>
              <a:t> ve virtuálním prostředí</a:t>
            </a:r>
          </a:p>
          <a:p>
            <a:pPr marL="342900" indent="-342900">
              <a:lnSpc>
                <a:spcPct val="170000"/>
              </a:lnSpc>
              <a:buFont typeface="Arial,Sans-Serif"/>
              <a:buChar char="•"/>
            </a:pPr>
            <a:r>
              <a:rPr lang="cs-CZ">
                <a:ea typeface="+mj-lt"/>
                <a:cs typeface="+mj-lt"/>
              </a:rPr>
              <a:t>V dnešní době je už téměř nemožné se ji vyhnout</a:t>
            </a:r>
          </a:p>
          <a:p>
            <a:pPr marL="342900" indent="-342900">
              <a:lnSpc>
                <a:spcPct val="170000"/>
              </a:lnSpc>
              <a:buFont typeface="Arial"/>
              <a:buChar char="•"/>
            </a:pPr>
            <a:r>
              <a:rPr lang="en-US" err="1">
                <a:ea typeface="+mj-lt"/>
                <a:cs typeface="+mj-lt"/>
              </a:rPr>
              <a:t>Vědomé</a:t>
            </a:r>
            <a:r>
              <a:rPr lang="en-US">
                <a:ea typeface="+mj-lt"/>
                <a:cs typeface="+mj-lt"/>
              </a:rPr>
              <a:t> vs. </a:t>
            </a:r>
            <a:r>
              <a:rPr lang="en-US" err="1">
                <a:ea typeface="+mj-lt"/>
                <a:cs typeface="+mj-lt"/>
              </a:rPr>
              <a:t>nevědomé</a:t>
            </a:r>
            <a:r>
              <a:rPr lang="en-US">
                <a:ea typeface="+mj-lt"/>
                <a:cs typeface="+mj-lt"/>
              </a:rPr>
              <a:t> </a:t>
            </a:r>
            <a:r>
              <a:rPr lang="en-US" err="1">
                <a:ea typeface="+mj-lt"/>
                <a:cs typeface="+mj-lt"/>
              </a:rPr>
              <a:t>sdílení</a:t>
            </a:r>
            <a:r>
              <a:rPr lang="en-US">
                <a:ea typeface="+mj-lt"/>
                <a:cs typeface="+mj-lt"/>
              </a:rPr>
              <a:t> </a:t>
            </a:r>
            <a:r>
              <a:rPr lang="en-US" err="1">
                <a:ea typeface="+mj-lt"/>
                <a:cs typeface="+mj-lt"/>
              </a:rPr>
              <a:t>informací</a:t>
            </a:r>
            <a:endParaRPr lang="en-US">
              <a:ea typeface="+mj-lt"/>
              <a:cs typeface="+mj-lt"/>
            </a:endParaRPr>
          </a:p>
          <a:p>
            <a:pPr marL="594900" lvl="1" indent="-342900">
              <a:lnSpc>
                <a:spcPct val="170000"/>
              </a:lnSpc>
              <a:buFont typeface="Arial"/>
              <a:buChar char="•"/>
            </a:pPr>
            <a:r>
              <a:rPr lang="en-US" err="1">
                <a:ea typeface="+mj-lt"/>
                <a:cs typeface="+mj-lt"/>
              </a:rPr>
              <a:t>Historie</a:t>
            </a:r>
            <a:r>
              <a:rPr lang="en-US">
                <a:ea typeface="+mj-lt"/>
                <a:cs typeface="+mj-lt"/>
              </a:rPr>
              <a:t> </a:t>
            </a:r>
            <a:r>
              <a:rPr lang="en-US" err="1">
                <a:ea typeface="+mj-lt"/>
                <a:cs typeface="+mj-lt"/>
              </a:rPr>
              <a:t>prohlížení</a:t>
            </a:r>
            <a:r>
              <a:rPr lang="en-US">
                <a:ea typeface="+mj-lt"/>
                <a:cs typeface="+mj-lt"/>
              </a:rPr>
              <a:t>, cookies, </a:t>
            </a:r>
            <a:r>
              <a:rPr lang="en-US" err="1">
                <a:ea typeface="+mj-lt"/>
                <a:cs typeface="+mj-lt"/>
              </a:rPr>
              <a:t>zakoupené</a:t>
            </a:r>
            <a:r>
              <a:rPr lang="en-US">
                <a:ea typeface="+mj-lt"/>
                <a:cs typeface="+mj-lt"/>
              </a:rPr>
              <a:t> </a:t>
            </a:r>
            <a:r>
              <a:rPr lang="en-US" err="1">
                <a:ea typeface="+mj-lt"/>
                <a:cs typeface="+mj-lt"/>
              </a:rPr>
              <a:t>produkty</a:t>
            </a:r>
            <a:r>
              <a:rPr lang="en-US">
                <a:ea typeface="+mj-lt"/>
                <a:cs typeface="+mj-lt"/>
              </a:rPr>
              <a:t>, </a:t>
            </a:r>
            <a:r>
              <a:rPr lang="en-US" err="1">
                <a:ea typeface="+mj-lt"/>
                <a:cs typeface="+mj-lt"/>
              </a:rPr>
              <a:t>navštívená</a:t>
            </a:r>
            <a:r>
              <a:rPr lang="en-US">
                <a:ea typeface="+mj-lt"/>
                <a:cs typeface="+mj-lt"/>
              </a:rPr>
              <a:t> </a:t>
            </a:r>
            <a:r>
              <a:rPr lang="en-US" err="1">
                <a:ea typeface="+mj-lt"/>
                <a:cs typeface="+mj-lt"/>
              </a:rPr>
              <a:t>místa</a:t>
            </a:r>
            <a:r>
              <a:rPr lang="en-US">
                <a:ea typeface="+mj-lt"/>
                <a:cs typeface="+mj-lt"/>
              </a:rPr>
              <a:t> s GPS, </a:t>
            </a:r>
            <a:r>
              <a:rPr lang="en-US" err="1">
                <a:ea typeface="+mj-lt"/>
                <a:cs typeface="+mj-lt"/>
              </a:rPr>
              <a:t>sociální</a:t>
            </a:r>
            <a:r>
              <a:rPr lang="en-US">
                <a:ea typeface="+mj-lt"/>
                <a:cs typeface="+mj-lt"/>
              </a:rPr>
              <a:t> </a:t>
            </a:r>
            <a:r>
              <a:rPr lang="en-US" err="1">
                <a:ea typeface="+mj-lt"/>
                <a:cs typeface="+mj-lt"/>
              </a:rPr>
              <a:t>sítě</a:t>
            </a:r>
            <a:endParaRPr lang="en-US">
              <a:cs typeface="Arial"/>
            </a:endParaRPr>
          </a:p>
          <a:p>
            <a:pPr marL="594900" lvl="1" indent="-342900">
              <a:lnSpc>
                <a:spcPct val="170000"/>
              </a:lnSpc>
              <a:buFont typeface="Arial" panose="020B0604020202020204" pitchFamily="34" charset="0"/>
              <a:buChar char="•"/>
            </a:pPr>
            <a:r>
              <a:rPr lang="cs-CZ">
                <a:cs typeface="Arial"/>
              </a:rPr>
              <a:t>Ani s anonymním prohlížečem nejsme neviditelní</a:t>
            </a:r>
          </a:p>
          <a:p>
            <a:pPr marL="342900" indent="-342900">
              <a:lnSpc>
                <a:spcPct val="170000"/>
              </a:lnSpc>
              <a:buFont typeface="Arial" panose="020B0604020202020204" pitchFamily="34" charset="0"/>
              <a:buChar char="•"/>
            </a:pPr>
            <a:r>
              <a:rPr lang="cs-CZ">
                <a:cs typeface="Arial"/>
              </a:rPr>
              <a:t>Vždy dobře zvažujte co umístíte na sociální sítě</a:t>
            </a:r>
          </a:p>
          <a:p>
            <a:pPr marL="594900" lvl="1" indent="-342900">
              <a:lnSpc>
                <a:spcPct val="170000"/>
              </a:lnSpc>
              <a:buFont typeface="Arial" panose="020B0604020202020204" pitchFamily="34" charset="0"/>
              <a:buChar char="•"/>
            </a:pPr>
            <a:r>
              <a:rPr lang="cs-CZ">
                <a:cs typeface="Arial"/>
              </a:rPr>
              <a:t>Za pár let to bude zajímat HR oddělení</a:t>
            </a:r>
          </a:p>
          <a:p>
            <a:pPr marL="342900" indent="-342900">
              <a:lnSpc>
                <a:spcPct val="170000"/>
              </a:lnSpc>
              <a:buFont typeface="Arial" panose="020B0604020202020204" pitchFamily="34" charset="0"/>
              <a:buChar char="•"/>
            </a:pPr>
            <a:r>
              <a:rPr lang="cs-CZ">
                <a:cs typeface="Arial"/>
              </a:rPr>
              <a:t>Toto vše pak tvoří Vaší digitální identitu</a:t>
            </a:r>
          </a:p>
          <a:p>
            <a:pPr marL="594900" lvl="1" indent="-342900">
              <a:lnSpc>
                <a:spcPct val="170000"/>
              </a:lnSpc>
              <a:buFont typeface="Arial" panose="020B0604020202020204" pitchFamily="34" charset="0"/>
              <a:buChar char="•"/>
            </a:pPr>
            <a:r>
              <a:rPr lang="cs-CZ">
                <a:cs typeface="Arial"/>
              </a:rPr>
              <a:t>Je velmi cenná, soukromá a dá se s ní velmi dobře obchodovat</a:t>
            </a:r>
          </a:p>
        </p:txBody>
      </p:sp>
    </p:spTree>
    <p:extLst>
      <p:ext uri="{BB962C8B-B14F-4D97-AF65-F5344CB8AC3E}">
        <p14:creationId xmlns:p14="http://schemas.microsoft.com/office/powerpoint/2010/main" val="2820592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45</a:t>
            </a:fld>
            <a:endParaRPr lang="cs-CZ" altLang="cs-CZ" noProof="0"/>
          </a:p>
        </p:txBody>
      </p:sp>
      <p:sp>
        <p:nvSpPr>
          <p:cNvPr id="4" name="Nadpis 3">
            <a:extLst>
              <a:ext uri="{FF2B5EF4-FFF2-40B4-BE49-F238E27FC236}">
                <a16:creationId xmlns:a16="http://schemas.microsoft.com/office/drawing/2014/main" id="{4D4D54F3-CAC7-0440-B458-464DF2107784}"/>
              </a:ext>
            </a:extLst>
          </p:cNvPr>
          <p:cNvSpPr>
            <a:spLocks noGrp="1"/>
          </p:cNvSpPr>
          <p:nvPr>
            <p:ph type="title"/>
          </p:nvPr>
        </p:nvSpPr>
        <p:spPr/>
        <p:txBody>
          <a:bodyPr/>
          <a:lstStyle/>
          <a:p>
            <a:r>
              <a:rPr lang="cs-CZ"/>
              <a:t>Elektronická identita</a:t>
            </a:r>
            <a:br>
              <a:rPr lang="cs-CZ"/>
            </a:br>
            <a:br>
              <a:rPr lang="cs-CZ"/>
            </a:br>
            <a:endParaRPr lang="cs-CZ"/>
          </a:p>
        </p:txBody>
      </p:sp>
      <p:pic>
        <p:nvPicPr>
          <p:cNvPr id="8" name="Zástupný obsah 7">
            <a:extLst>
              <a:ext uri="{FF2B5EF4-FFF2-40B4-BE49-F238E27FC236}">
                <a16:creationId xmlns:a16="http://schemas.microsoft.com/office/drawing/2014/main" id="{6E156A43-766B-BF4D-AE5F-5804260BFF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5292" y="1692275"/>
            <a:ext cx="6523003" cy="4140200"/>
          </a:xfrm>
        </p:spPr>
      </p:pic>
    </p:spTree>
    <p:extLst>
      <p:ext uri="{BB962C8B-B14F-4D97-AF65-F5344CB8AC3E}">
        <p14:creationId xmlns:p14="http://schemas.microsoft.com/office/powerpoint/2010/main" val="968635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vert="horz" wrap="square" lIns="0" tIns="0" rIns="0" bIns="0" numCol="1" anchor="ctr" anchorCtr="0" compatLnSpc="1">
            <a:prstTxWarp prst="textNoShape">
              <a:avLst/>
            </a:prstTxWarp>
            <a:normAutofit/>
          </a:bodyPr>
          <a:lstStyle/>
          <a:p>
            <a:pPr>
              <a:spcAft>
                <a:spcPts val="600"/>
              </a:spcAft>
            </a:pPr>
            <a:r>
              <a:rPr lang="cs-CZ" altLang="cs-CZ" kern="1200">
                <a:latin typeface="+mj-lt"/>
                <a:ea typeface="+mn-ea"/>
                <a:cs typeface="+mn-cs"/>
              </a:rPr>
              <a:t>CORE20 – Digitální svět - Kyberbezpečnost</a:t>
            </a:r>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vert="horz" wrap="none" lIns="0" tIns="0" rIns="0" bIns="0" numCol="1" anchor="ctr" anchorCtr="0" compatLnSpc="1">
            <a:prstTxWarp prst="textNoShape">
              <a:avLst/>
            </a:prstTxWarp>
            <a:normAutofit/>
          </a:bodyPr>
          <a:lstStyle/>
          <a:p>
            <a:pPr>
              <a:spcAft>
                <a:spcPts val="600"/>
              </a:spcAft>
            </a:pPr>
            <a:fld id="{0DE708CC-0C3F-4567-9698-B54C0F35BD31}" type="slidenum">
              <a:rPr lang="cs-CZ" altLang="cs-CZ" smtClean="0"/>
              <a:pPr>
                <a:spcAft>
                  <a:spcPts val="600"/>
                </a:spcAft>
              </a:pPr>
              <a:t>46</a:t>
            </a:fld>
            <a:endParaRPr lang="cs-CZ" altLang="cs-CZ"/>
          </a:p>
        </p:txBody>
      </p:sp>
      <p:sp>
        <p:nvSpPr>
          <p:cNvPr id="8" name="Nadpis 7">
            <a:extLst>
              <a:ext uri="{FF2B5EF4-FFF2-40B4-BE49-F238E27FC236}">
                <a16:creationId xmlns:a16="http://schemas.microsoft.com/office/drawing/2014/main" id="{08A28BDE-B473-EC44-9CE2-0339E4B53025}"/>
              </a:ext>
            </a:extLst>
          </p:cNvPr>
          <p:cNvSpPr>
            <a:spLocks noGrp="1"/>
          </p:cNvSpPr>
          <p:nvPr>
            <p:ph type="title"/>
          </p:nvPr>
        </p:nvSpPr>
        <p:spPr/>
        <p:txBody>
          <a:bodyPr/>
          <a:lstStyle/>
          <a:p>
            <a:r>
              <a:rPr lang="cs-CZ">
                <a:solidFill>
                  <a:srgbClr val="0000DC"/>
                </a:solidFill>
              </a:rPr>
              <a:t> Závěrečná úvaha</a:t>
            </a:r>
            <a:br>
              <a:rPr lang="cs-CZ">
                <a:solidFill>
                  <a:srgbClr val="0000DC"/>
                </a:solidFill>
              </a:rPr>
            </a:br>
            <a:endParaRPr lang="cs-CZ"/>
          </a:p>
        </p:txBody>
      </p:sp>
      <p:pic>
        <p:nvPicPr>
          <p:cNvPr id="4" name="Obrázok 6" descr="Obrázok, na ktorom je text&#10;&#10;Automaticky generovaný popis">
            <a:extLst>
              <a:ext uri="{FF2B5EF4-FFF2-40B4-BE49-F238E27FC236}">
                <a16:creationId xmlns:a16="http://schemas.microsoft.com/office/drawing/2014/main" id="{921AA2C5-E3F4-4110-BF23-AF18DDF7182A}"/>
              </a:ext>
            </a:extLst>
          </p:cNvPr>
          <p:cNvPicPr>
            <a:picLocks noChangeAspect="1"/>
          </p:cNvPicPr>
          <p:nvPr/>
        </p:nvPicPr>
        <p:blipFill>
          <a:blip r:embed="rId2"/>
          <a:stretch>
            <a:fillRect/>
          </a:stretch>
        </p:blipFill>
        <p:spPr>
          <a:xfrm>
            <a:off x="6096000" y="342417"/>
            <a:ext cx="6096000" cy="6173164"/>
          </a:xfrm>
          <a:prstGeom prst="rect">
            <a:avLst/>
          </a:prstGeom>
          <a:noFill/>
        </p:spPr>
      </p:pic>
      <p:sp>
        <p:nvSpPr>
          <p:cNvPr id="7" name="TextBox 6">
            <a:extLst>
              <a:ext uri="{FF2B5EF4-FFF2-40B4-BE49-F238E27FC236}">
                <a16:creationId xmlns:a16="http://schemas.microsoft.com/office/drawing/2014/main" id="{31A0FB2B-3136-47E3-82D1-0884EEF1F7B2}"/>
              </a:ext>
            </a:extLst>
          </p:cNvPr>
          <p:cNvSpPr txBox="1"/>
          <p:nvPr/>
        </p:nvSpPr>
        <p:spPr>
          <a:xfrm>
            <a:off x="901631" y="3284947"/>
            <a:ext cx="4001673" cy="954107"/>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mn-lt"/>
                <a:cs typeface="Arial"/>
              </a:rPr>
              <a:t>Jen </a:t>
            </a:r>
            <a:r>
              <a:rPr lang="en-US" sz="2800" err="1">
                <a:latin typeface="+mn-lt"/>
                <a:cs typeface="Arial"/>
              </a:rPr>
              <a:t>pozor</a:t>
            </a:r>
            <a:r>
              <a:rPr lang="en-US" sz="2800">
                <a:latin typeface="+mn-lt"/>
                <a:cs typeface="Arial"/>
              </a:rPr>
              <a:t> </a:t>
            </a:r>
            <a:r>
              <a:rPr lang="en-US" sz="2800" err="1">
                <a:latin typeface="+mn-lt"/>
                <a:cs typeface="Arial"/>
              </a:rPr>
              <a:t>na</a:t>
            </a:r>
            <a:r>
              <a:rPr lang="en-US" sz="2800">
                <a:latin typeface="+mn-lt"/>
                <a:cs typeface="Arial"/>
              </a:rPr>
              <a:t> </a:t>
            </a:r>
            <a:r>
              <a:rPr lang="en-US" sz="2800" err="1">
                <a:latin typeface="+mn-lt"/>
                <a:cs typeface="Arial"/>
              </a:rPr>
              <a:t>češtinu</a:t>
            </a:r>
            <a:r>
              <a:rPr lang="en-US" sz="2800">
                <a:latin typeface="+mn-lt"/>
                <a:cs typeface="Arial"/>
              </a:rPr>
              <a:t>: "</a:t>
            </a:r>
            <a:r>
              <a:rPr lang="en-US" sz="2800" err="1">
                <a:latin typeface="+mn-lt"/>
                <a:cs typeface="Arial"/>
              </a:rPr>
              <a:t>Čím</a:t>
            </a:r>
            <a:r>
              <a:rPr lang="en-US" sz="2800">
                <a:latin typeface="+mn-lt"/>
                <a:cs typeface="Arial"/>
              </a:rPr>
              <a:t> </a:t>
            </a:r>
            <a:r>
              <a:rPr lang="en-US" sz="2800" err="1">
                <a:latin typeface="+mn-lt"/>
                <a:cs typeface="Arial"/>
              </a:rPr>
              <a:t>vyšší</a:t>
            </a:r>
            <a:r>
              <a:rPr lang="en-US" sz="2800">
                <a:latin typeface="+mn-lt"/>
                <a:cs typeface="Arial"/>
              </a:rPr>
              <a:t>..., </a:t>
            </a:r>
            <a:r>
              <a:rPr lang="en-US" sz="2800" err="1">
                <a:latin typeface="+mn-lt"/>
                <a:cs typeface="Arial"/>
              </a:rPr>
              <a:t>tím</a:t>
            </a:r>
            <a:r>
              <a:rPr lang="en-US" sz="2800">
                <a:latin typeface="+mn-lt"/>
                <a:cs typeface="Arial"/>
              </a:rPr>
              <a:t> </a:t>
            </a:r>
            <a:r>
              <a:rPr lang="en-US" sz="2800" err="1">
                <a:solidFill>
                  <a:srgbClr val="FF0000"/>
                </a:solidFill>
                <a:latin typeface="+mn-lt"/>
                <a:cs typeface="Arial"/>
              </a:rPr>
              <a:t>víc</a:t>
            </a:r>
            <a:r>
              <a:rPr lang="en-US" sz="2800">
                <a:latin typeface="+mn-lt"/>
                <a:cs typeface="Arial"/>
              </a:rPr>
              <a:t>"</a:t>
            </a:r>
          </a:p>
        </p:txBody>
      </p:sp>
    </p:spTree>
    <p:extLst>
      <p:ext uri="{BB962C8B-B14F-4D97-AF65-F5344CB8AC3E}">
        <p14:creationId xmlns:p14="http://schemas.microsoft.com/office/powerpoint/2010/main" val="4158454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2348BFCB-4F26-41D5-905A-CE831D041F5F}"/>
              </a:ext>
            </a:extLst>
          </p:cNvPr>
          <p:cNvSpPr>
            <a:spLocks noGrp="1"/>
          </p:cNvSpPr>
          <p:nvPr>
            <p:ph type="ftr" sz="quarter" idx="10"/>
          </p:nvPr>
        </p:nvSpPr>
        <p:spPr/>
        <p:txBody>
          <a:bodyPr wrap="square" anchor="ctr">
            <a:normAutofit/>
          </a:bodyPr>
          <a:lstStyle/>
          <a:p>
            <a:pPr>
              <a:spcAft>
                <a:spcPts val="600"/>
              </a:spcAft>
            </a:pPr>
            <a:r>
              <a:rPr lang="cs-CZ">
                <a:ea typeface="+mj-lt"/>
                <a:cs typeface="+mj-lt"/>
              </a:rPr>
              <a:t>CORE20 – Digitální svět - Kyberbezpečnost</a:t>
            </a:r>
            <a:endParaRPr lang="sk-SK"/>
          </a:p>
        </p:txBody>
      </p:sp>
      <p:sp>
        <p:nvSpPr>
          <p:cNvPr id="2" name="Zástupný symbol pro číslo snímku 1">
            <a:extLst>
              <a:ext uri="{FF2B5EF4-FFF2-40B4-BE49-F238E27FC236}">
                <a16:creationId xmlns:a16="http://schemas.microsoft.com/office/drawing/2014/main" id="{9D3729FB-627C-4F49-A81D-5D969140D713}"/>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noProof="0" smtClean="0"/>
              <a:pPr>
                <a:spcAft>
                  <a:spcPts val="600"/>
                </a:spcAft>
              </a:pPr>
              <a:t>47</a:t>
            </a:fld>
            <a:endParaRPr lang="cs-CZ" altLang="cs-CZ" noProof="0"/>
          </a:p>
        </p:txBody>
      </p:sp>
      <p:sp>
        <p:nvSpPr>
          <p:cNvPr id="4" name="Nadpis 3">
            <a:extLst>
              <a:ext uri="{FF2B5EF4-FFF2-40B4-BE49-F238E27FC236}">
                <a16:creationId xmlns:a16="http://schemas.microsoft.com/office/drawing/2014/main" id="{D2150123-3E51-7E4B-9314-EA0DEA195EBC}"/>
              </a:ext>
            </a:extLst>
          </p:cNvPr>
          <p:cNvSpPr>
            <a:spLocks noGrp="1"/>
          </p:cNvSpPr>
          <p:nvPr>
            <p:ph type="title"/>
          </p:nvPr>
        </p:nvSpPr>
        <p:spPr/>
        <p:txBody>
          <a:bodyPr/>
          <a:lstStyle/>
          <a:p>
            <a:r>
              <a:rPr lang="cs-CZ"/>
              <a:t>Chcete se dozvědět více?</a:t>
            </a:r>
            <a:br>
              <a:rPr lang="cs-CZ"/>
            </a:br>
            <a:br>
              <a:rPr lang="cs-CZ"/>
            </a:br>
            <a:endParaRPr lang="cs-CZ"/>
          </a:p>
        </p:txBody>
      </p:sp>
      <p:sp>
        <p:nvSpPr>
          <p:cNvPr id="3" name="Podnadpis 3">
            <a:extLst>
              <a:ext uri="{FF2B5EF4-FFF2-40B4-BE49-F238E27FC236}">
                <a16:creationId xmlns:a16="http://schemas.microsoft.com/office/drawing/2014/main" id="{4C8F2744-D1A6-48F6-B7FC-E018F16D1CDA}"/>
              </a:ext>
            </a:extLst>
          </p:cNvPr>
          <p:cNvSpPr>
            <a:spLocks noGrp="1"/>
          </p:cNvSpPr>
          <p:nvPr>
            <p:ph idx="1"/>
          </p:nvPr>
        </p:nvSpPr>
        <p:spPr/>
        <p:txBody>
          <a:bodyPr/>
          <a:lstStyle/>
          <a:p>
            <a:pPr marL="342900" indent="-342900">
              <a:lnSpc>
                <a:spcPct val="150000"/>
              </a:lnSpc>
              <a:buFont typeface="Arial,Sans-Serif"/>
              <a:buChar char="•"/>
            </a:pPr>
            <a:r>
              <a:rPr lang="cs-CZ">
                <a:ea typeface="+mj-lt"/>
                <a:cs typeface="+mj-lt"/>
              </a:rPr>
              <a:t>Stránky CSIRT-MU – </a:t>
            </a:r>
            <a:r>
              <a:rPr lang="cs-CZ">
                <a:ea typeface="+mj-lt"/>
                <a:cs typeface="+mj-lt"/>
                <a:hlinkClick r:id="rId3"/>
              </a:rPr>
              <a:t>https://csirt.muni.cz</a:t>
            </a:r>
            <a:endParaRPr lang="cs-CZ">
              <a:ea typeface="+mj-lt"/>
              <a:cs typeface="+mj-lt"/>
            </a:endParaRPr>
          </a:p>
          <a:p>
            <a:pPr marL="342900" indent="-342900">
              <a:lnSpc>
                <a:spcPct val="150000"/>
              </a:lnSpc>
              <a:buFont typeface="Arial,Sans-Serif"/>
              <a:buChar char="•"/>
            </a:pPr>
            <a:r>
              <a:rPr lang="cs-CZ">
                <a:ea typeface="+mj-lt"/>
                <a:cs typeface="+mj-lt"/>
              </a:rPr>
              <a:t>Bezpečnostní portál MUNI – </a:t>
            </a:r>
            <a:r>
              <a:rPr lang="cs-CZ">
                <a:ea typeface="+mj-lt"/>
                <a:cs typeface="+mj-lt"/>
                <a:hlinkClick r:id="rId4"/>
              </a:rPr>
              <a:t>https://security.muni.cz</a:t>
            </a:r>
            <a:endParaRPr lang="cs-CZ">
              <a:ea typeface="+mj-lt"/>
              <a:cs typeface="+mj-lt"/>
            </a:endParaRPr>
          </a:p>
          <a:p>
            <a:pPr marL="342900" indent="-342900">
              <a:lnSpc>
                <a:spcPct val="150000"/>
              </a:lnSpc>
              <a:buFont typeface="Arial,Sans-Serif"/>
              <a:buChar char="•"/>
            </a:pPr>
            <a:r>
              <a:rPr lang="cs-CZ">
                <a:ea typeface="+mj-lt"/>
                <a:cs typeface="+mj-lt"/>
                <a:hlinkClick r:id="rId5"/>
              </a:rPr>
              <a:t>Kurz </a:t>
            </a:r>
            <a:r>
              <a:rPr lang="cs-CZ" err="1">
                <a:ea typeface="+mj-lt"/>
                <a:cs typeface="+mj-lt"/>
                <a:hlinkClick r:id="rId5"/>
              </a:rPr>
              <a:t>Kyberkompas</a:t>
            </a:r>
            <a:endParaRPr lang="cs-CZ">
              <a:ea typeface="+mj-lt"/>
              <a:cs typeface="+mj-lt"/>
            </a:endParaRPr>
          </a:p>
          <a:p>
            <a:pPr marL="342900" indent="-342900">
              <a:lnSpc>
                <a:spcPct val="150000"/>
              </a:lnSpc>
              <a:buFont typeface="Arial,Sans-Serif"/>
              <a:buChar char="•"/>
            </a:pPr>
            <a:r>
              <a:rPr lang="cs-CZ">
                <a:ea typeface="+mj-lt"/>
                <a:cs typeface="+mj-lt"/>
                <a:hlinkClick r:id="rId6"/>
              </a:rPr>
              <a:t>Kurz GDPR</a:t>
            </a:r>
            <a:endParaRPr lang="cs-CZ">
              <a:ea typeface="+mj-lt"/>
              <a:cs typeface="+mj-lt"/>
            </a:endParaRPr>
          </a:p>
          <a:p>
            <a:pPr marL="342900" indent="-342900">
              <a:lnSpc>
                <a:spcPct val="150000"/>
              </a:lnSpc>
              <a:buFont typeface="Arial,Sans-Serif"/>
              <a:buChar char="•"/>
            </a:pPr>
            <a:r>
              <a:rPr lang="cs-CZ">
                <a:ea typeface="+mj-lt"/>
                <a:cs typeface="+mj-lt"/>
                <a:hlinkClick r:id="rId7"/>
              </a:rPr>
              <a:t>Techniky sociálního inženýrství</a:t>
            </a:r>
            <a:endParaRPr lang="cs-CZ">
              <a:ea typeface="+mj-lt"/>
              <a:cs typeface="+mj-lt"/>
            </a:endParaRPr>
          </a:p>
          <a:p>
            <a:pPr marL="342900" indent="-342900">
              <a:lnSpc>
                <a:spcPct val="150000"/>
              </a:lnSpc>
              <a:buFont typeface="Arial,Sans-Serif"/>
              <a:buChar char="•"/>
            </a:pPr>
            <a:r>
              <a:rPr lang="cs-CZ">
                <a:ea typeface="+mj-lt"/>
                <a:cs typeface="+mj-lt"/>
                <a:hlinkClick r:id="rId8"/>
              </a:rPr>
              <a:t>Projekt CRP-KYBER21</a:t>
            </a:r>
            <a:endParaRPr lang="cs-CZ">
              <a:ea typeface="+mj-lt"/>
              <a:cs typeface="+mj-lt"/>
            </a:endParaRPr>
          </a:p>
        </p:txBody>
      </p:sp>
    </p:spTree>
    <p:extLst>
      <p:ext uri="{BB962C8B-B14F-4D97-AF65-F5344CB8AC3E}">
        <p14:creationId xmlns:p14="http://schemas.microsoft.com/office/powerpoint/2010/main" val="3919881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BCA93969-7219-4DCD-A62E-4614A6373411}"/>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CORE20 – Digitální svět - Kyberbezpečnost</a:t>
            </a:r>
            <a:endParaRPr lang="sk-SK"/>
          </a:p>
        </p:txBody>
      </p:sp>
      <p:sp>
        <p:nvSpPr>
          <p:cNvPr id="3" name="Zástupný objekt pre číslo snímky 2">
            <a:extLst>
              <a:ext uri="{FF2B5EF4-FFF2-40B4-BE49-F238E27FC236}">
                <a16:creationId xmlns:a16="http://schemas.microsoft.com/office/drawing/2014/main" id="{BB966DE6-2D96-4B7E-8CDE-E3928CC856E8}"/>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48</a:t>
            </a:fld>
            <a:endParaRPr lang="cs-CZ" altLang="cs-CZ"/>
          </a:p>
        </p:txBody>
      </p:sp>
      <p:sp>
        <p:nvSpPr>
          <p:cNvPr id="5" name="Zástupný objekt pre obsah 4">
            <a:extLst>
              <a:ext uri="{FF2B5EF4-FFF2-40B4-BE49-F238E27FC236}">
                <a16:creationId xmlns:a16="http://schemas.microsoft.com/office/drawing/2014/main" id="{476E7841-DE1B-44FD-9684-ECF49816DAD7}"/>
              </a:ext>
            </a:extLst>
          </p:cNvPr>
          <p:cNvSpPr>
            <a:spLocks noGrp="1"/>
          </p:cNvSpPr>
          <p:nvPr>
            <p:ph type="title"/>
          </p:nvPr>
        </p:nvSpPr>
        <p:spPr>
          <a:xfrm>
            <a:off x="398502" y="2900365"/>
            <a:ext cx="11361600" cy="1171580"/>
          </a:xfrm>
        </p:spPr>
        <p:txBody>
          <a:bodyPr vert="horz" lIns="0" tIns="0" rIns="0" bIns="0" rtlCol="0" anchor="t">
            <a:normAutofit/>
          </a:bodyPr>
          <a:lstStyle/>
          <a:p>
            <a:pPr marL="251460" indent="-179705"/>
            <a:r>
              <a:rPr lang="sk-SK" err="1"/>
              <a:t>Děkujeme</a:t>
            </a:r>
            <a:r>
              <a:rPr lang="sk-SK"/>
              <a:t> za </a:t>
            </a:r>
            <a:r>
              <a:rPr lang="sk-SK" err="1"/>
              <a:t>pozornost</a:t>
            </a:r>
            <a:endParaRPr lang="sk-SK" err="1">
              <a:cs typeface="Arial"/>
            </a:endParaRPr>
          </a:p>
        </p:txBody>
      </p:sp>
      <p:pic>
        <p:nvPicPr>
          <p:cNvPr id="6" name="Grafický objekt 6">
            <a:extLst>
              <a:ext uri="{FF2B5EF4-FFF2-40B4-BE49-F238E27FC236}">
                <a16:creationId xmlns:a16="http://schemas.microsoft.com/office/drawing/2014/main" id="{A75EBFD1-BA88-48D3-8CFA-557C2260CF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1183" y="4720079"/>
            <a:ext cx="4304673" cy="1513944"/>
          </a:xfrm>
          <a:prstGeom prst="rect">
            <a:avLst/>
          </a:prstGeom>
        </p:spPr>
      </p:pic>
    </p:spTree>
    <p:extLst>
      <p:ext uri="{BB962C8B-B14F-4D97-AF65-F5344CB8AC3E}">
        <p14:creationId xmlns:p14="http://schemas.microsoft.com/office/powerpoint/2010/main" val="304353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1F103A-393C-4A65-B186-98626F96D424}"/>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CORE20 – Digitální svět - Kyberbezpečnost</a:t>
            </a:r>
          </a:p>
        </p:txBody>
      </p:sp>
      <p:sp>
        <p:nvSpPr>
          <p:cNvPr id="3" name="Zástupný symbol pro číslo snímku 2">
            <a:extLst>
              <a:ext uri="{FF2B5EF4-FFF2-40B4-BE49-F238E27FC236}">
                <a16:creationId xmlns:a16="http://schemas.microsoft.com/office/drawing/2014/main" id="{EF4CB54A-6E85-4ECD-B401-649AEA09182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a:t>
            </a:fld>
            <a:endParaRPr lang="cs-CZ" altLang="cs-CZ"/>
          </a:p>
        </p:txBody>
      </p:sp>
      <p:sp>
        <p:nvSpPr>
          <p:cNvPr id="4" name="Nadpis 3">
            <a:extLst>
              <a:ext uri="{FF2B5EF4-FFF2-40B4-BE49-F238E27FC236}">
                <a16:creationId xmlns:a16="http://schemas.microsoft.com/office/drawing/2014/main" id="{B026BF70-4F94-4B3F-9A23-058636F5FA97}"/>
              </a:ext>
            </a:extLst>
          </p:cNvPr>
          <p:cNvSpPr>
            <a:spLocks noGrp="1"/>
          </p:cNvSpPr>
          <p:nvPr>
            <p:ph type="title"/>
          </p:nvPr>
        </p:nvSpPr>
        <p:spPr>
          <a:xfrm>
            <a:off x="720000" y="720000"/>
            <a:ext cx="10753200" cy="451576"/>
          </a:xfrm>
        </p:spPr>
        <p:txBody>
          <a:bodyPr anchor="t">
            <a:noAutofit/>
          </a:bodyPr>
          <a:lstStyle/>
          <a:p>
            <a:r>
              <a:rPr lang="cs-CZ"/>
              <a:t>Představení</a:t>
            </a:r>
          </a:p>
        </p:txBody>
      </p:sp>
      <p:sp>
        <p:nvSpPr>
          <p:cNvPr id="5" name="Zástupný obsah 4">
            <a:extLst>
              <a:ext uri="{FF2B5EF4-FFF2-40B4-BE49-F238E27FC236}">
                <a16:creationId xmlns:a16="http://schemas.microsoft.com/office/drawing/2014/main" id="{7B63D235-D7F5-44C4-81A7-D9A38FC895FB}"/>
              </a:ext>
            </a:extLst>
          </p:cNvPr>
          <p:cNvSpPr>
            <a:spLocks noGrp="1"/>
          </p:cNvSpPr>
          <p:nvPr>
            <p:ph idx="29"/>
          </p:nvPr>
        </p:nvSpPr>
        <p:spPr>
          <a:xfrm>
            <a:off x="719999" y="1701505"/>
            <a:ext cx="6871426" cy="4139998"/>
          </a:xfrm>
        </p:spPr>
        <p:txBody>
          <a:bodyPr vert="horz" lIns="0" tIns="0" rIns="0" bIns="0" rtlCol="0" anchor="t">
            <a:normAutofit lnSpcReduction="10000"/>
          </a:bodyPr>
          <a:lstStyle/>
          <a:p>
            <a:pPr marL="71755" indent="0">
              <a:lnSpc>
                <a:spcPct val="150000"/>
              </a:lnSpc>
              <a:spcAft>
                <a:spcPts val="600"/>
              </a:spcAft>
              <a:buNone/>
            </a:pPr>
            <a:r>
              <a:rPr lang="cs-CZ" b="1"/>
              <a:t>Petra Mikulová</a:t>
            </a:r>
            <a:endParaRPr lang="cs-CZ"/>
          </a:p>
          <a:p>
            <a:pPr marL="666750" lvl="1" indent="-342900">
              <a:lnSpc>
                <a:spcPct val="150000"/>
              </a:lnSpc>
              <a:spcAft>
                <a:spcPts val="600"/>
              </a:spcAft>
              <a:buFont typeface="Arial" panose="020B0604020202020204" pitchFamily="34" charset="0"/>
              <a:buChar char="•"/>
            </a:pPr>
            <a:r>
              <a:rPr lang="cs-CZ">
                <a:cs typeface="Arial"/>
              </a:rPr>
              <a:t>Člen </a:t>
            </a:r>
            <a:r>
              <a:rPr lang="cs-CZ"/>
              <a:t>Bezpečnostního týmu – CSIRT-MU</a:t>
            </a:r>
          </a:p>
          <a:p>
            <a:pPr marL="666750" lvl="1" indent="-342900">
              <a:lnSpc>
                <a:spcPct val="150000"/>
              </a:lnSpc>
              <a:spcAft>
                <a:spcPts val="600"/>
              </a:spcAft>
              <a:buFont typeface="Arial" panose="020B0604020202020204" pitchFamily="34" charset="0"/>
              <a:buChar char="•"/>
            </a:pPr>
            <a:r>
              <a:rPr lang="cs-CZ"/>
              <a:t>Specialistka na osvětu a vzdělávání v oblasti KB</a:t>
            </a:r>
            <a:endParaRPr lang="cs-CZ">
              <a:cs typeface="Arial"/>
            </a:endParaRPr>
          </a:p>
          <a:p>
            <a:pPr marL="666750" lvl="1" indent="-342900">
              <a:lnSpc>
                <a:spcPct val="150000"/>
              </a:lnSpc>
              <a:spcAft>
                <a:spcPts val="600"/>
              </a:spcAft>
              <a:buFont typeface="Arial" panose="020B0604020202020204" pitchFamily="34" charset="0"/>
              <a:buChar char="•"/>
            </a:pPr>
            <a:r>
              <a:rPr lang="cs-CZ"/>
              <a:t>Lektorka školení uživatelů</a:t>
            </a:r>
            <a:r>
              <a:rPr lang="cs-CZ">
                <a:cs typeface="Arial"/>
              </a:rPr>
              <a:t> a </a:t>
            </a:r>
            <a:r>
              <a:rPr lang="cs-CZ">
                <a:ea typeface="+mn-lt"/>
                <a:cs typeface="+mn-lt"/>
              </a:rPr>
              <a:t>U3V</a:t>
            </a:r>
          </a:p>
          <a:p>
            <a:pPr marL="666750" lvl="1" indent="-342900">
              <a:lnSpc>
                <a:spcPct val="150000"/>
              </a:lnSpc>
              <a:spcAft>
                <a:spcPts val="600"/>
              </a:spcAft>
              <a:buFont typeface="Arial" panose="020B0604020202020204" pitchFamily="34" charset="0"/>
              <a:buChar char="•"/>
            </a:pPr>
            <a:r>
              <a:rPr lang="cs-CZ">
                <a:ea typeface="+mn-lt"/>
                <a:cs typeface="+mn-lt"/>
              </a:rPr>
              <a:t>Konzultantka </a:t>
            </a:r>
            <a:r>
              <a:rPr lang="cs-CZ" err="1">
                <a:ea typeface="+mn-lt"/>
                <a:cs typeface="+mn-lt"/>
              </a:rPr>
              <a:t>orgranizace</a:t>
            </a:r>
            <a:r>
              <a:rPr lang="cs-CZ">
                <a:ea typeface="+mn-lt"/>
                <a:cs typeface="+mn-lt"/>
              </a:rPr>
              <a:t> </a:t>
            </a:r>
            <a:r>
              <a:rPr lang="cs-CZ" err="1">
                <a:ea typeface="+mn-lt"/>
                <a:cs typeface="+mn-lt"/>
              </a:rPr>
              <a:t>Iuridicum</a:t>
            </a:r>
            <a:r>
              <a:rPr lang="cs-CZ">
                <a:ea typeface="+mn-lt"/>
                <a:cs typeface="+mn-lt"/>
              </a:rPr>
              <a:t> </a:t>
            </a:r>
            <a:r>
              <a:rPr lang="cs-CZ" err="1">
                <a:ea typeface="+mn-lt"/>
                <a:cs typeface="+mn-lt"/>
              </a:rPr>
              <a:t>Remedium</a:t>
            </a:r>
            <a:endParaRPr lang="cs-CZ">
              <a:ea typeface="+mn-lt"/>
              <a:cs typeface="+mn-lt"/>
            </a:endParaRPr>
          </a:p>
          <a:p>
            <a:pPr marL="666750" lvl="1" indent="-342900">
              <a:lnSpc>
                <a:spcPct val="150000"/>
              </a:lnSpc>
              <a:spcAft>
                <a:spcPts val="600"/>
              </a:spcAft>
              <a:buFont typeface="Arial" panose="020B0604020202020204" pitchFamily="34" charset="0"/>
              <a:buChar char="•"/>
            </a:pPr>
            <a:r>
              <a:rPr lang="cs-CZ">
                <a:ea typeface="+mn-lt"/>
                <a:cs typeface="+mn-lt"/>
              </a:rPr>
              <a:t>Spoluautorka osvětových kurzů Kybernetické bezpečnosti</a:t>
            </a:r>
          </a:p>
          <a:p>
            <a:pPr marL="666750" lvl="1" indent="-342900">
              <a:lnSpc>
                <a:spcPct val="150000"/>
              </a:lnSpc>
              <a:spcAft>
                <a:spcPts val="600"/>
              </a:spcAft>
              <a:buFont typeface="Arial" panose="020B0604020202020204" pitchFamily="34" charset="0"/>
              <a:buChar char="•"/>
            </a:pPr>
            <a:r>
              <a:rPr lang="cs-CZ">
                <a:ea typeface="+mn-lt"/>
                <a:cs typeface="+mn-lt"/>
                <a:hlinkClick r:id="rId2"/>
              </a:rPr>
              <a:t>https://www.muni.cz/lide/243499-petra-mikulova</a:t>
            </a:r>
            <a:endParaRPr lang="cs-CZ">
              <a:ea typeface="+mn-lt"/>
              <a:cs typeface="+mn-lt"/>
            </a:endParaRPr>
          </a:p>
          <a:p>
            <a:pPr marL="781050" lvl="1" indent="-457200">
              <a:lnSpc>
                <a:spcPct val="150000"/>
              </a:lnSpc>
              <a:spcAft>
                <a:spcPts val="600"/>
              </a:spcAft>
            </a:pPr>
            <a:endParaRPr lang="cs-CZ">
              <a:cs typeface="Arial"/>
            </a:endParaRPr>
          </a:p>
        </p:txBody>
      </p:sp>
      <p:pic>
        <p:nvPicPr>
          <p:cNvPr id="8" name="Obrázek 8" descr="Obsah obrázku osoba, žena, vlasy&#10;&#10;Popis se vygeneroval automaticky.">
            <a:extLst>
              <a:ext uri="{FF2B5EF4-FFF2-40B4-BE49-F238E27FC236}">
                <a16:creationId xmlns:a16="http://schemas.microsoft.com/office/drawing/2014/main" id="{366F5980-B4FC-4618-9AF9-D917D11F75DF}"/>
              </a:ext>
            </a:extLst>
          </p:cNvPr>
          <p:cNvPicPr>
            <a:picLocks noChangeAspect="1"/>
          </p:cNvPicPr>
          <p:nvPr/>
        </p:nvPicPr>
        <p:blipFill>
          <a:blip r:embed="rId3"/>
          <a:stretch>
            <a:fillRect/>
          </a:stretch>
        </p:blipFill>
        <p:spPr>
          <a:xfrm>
            <a:off x="7686065" y="2223946"/>
            <a:ext cx="3785936" cy="2410108"/>
          </a:xfrm>
          <a:prstGeom prst="rect">
            <a:avLst/>
          </a:prstGeom>
        </p:spPr>
      </p:pic>
    </p:spTree>
    <p:extLst>
      <p:ext uri="{BB962C8B-B14F-4D97-AF65-F5344CB8AC3E}">
        <p14:creationId xmlns:p14="http://schemas.microsoft.com/office/powerpoint/2010/main" val="247554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C65D465-C810-2545-965E-AE9FAD3E6A88}"/>
              </a:ext>
            </a:extLst>
          </p:cNvPr>
          <p:cNvSpPr>
            <a:spLocks noGrp="1"/>
          </p:cNvSpPr>
          <p:nvPr>
            <p:ph type="ftr" sz="quarter" idx="10"/>
          </p:nvPr>
        </p:nvSpPr>
        <p:spPr/>
        <p:txBody>
          <a:bodyPr/>
          <a:lstStyle/>
          <a:p>
            <a:r>
              <a:rPr lang="cs-CZ"/>
              <a:t>CORE20 – Digitální svět - </a:t>
            </a:r>
            <a:r>
              <a:rPr lang="cs-CZ" err="1"/>
              <a:t>Kyberbezpečnost</a:t>
            </a:r>
            <a:endParaRPr lang="cs-CZ"/>
          </a:p>
        </p:txBody>
      </p:sp>
      <p:sp>
        <p:nvSpPr>
          <p:cNvPr id="3" name="Zástupný symbol pro číslo snímku 2">
            <a:extLst>
              <a:ext uri="{FF2B5EF4-FFF2-40B4-BE49-F238E27FC236}">
                <a16:creationId xmlns:a16="http://schemas.microsoft.com/office/drawing/2014/main" id="{493897CD-6851-D44F-B673-A440B51E9512}"/>
              </a:ext>
            </a:extLst>
          </p:cNvPr>
          <p:cNvSpPr>
            <a:spLocks noGrp="1"/>
          </p:cNvSpPr>
          <p:nvPr>
            <p:ph type="sldNum" sz="quarter" idx="11"/>
          </p:nvPr>
        </p:nvSpPr>
        <p:spPr/>
        <p:txBody>
          <a:bodyPr/>
          <a:lstStyle/>
          <a:p>
            <a:fld id="{0970407D-EE58-4A0B-824B-1D3AE42DD9CF}" type="slidenum">
              <a:rPr lang="cs-CZ" altLang="cs-CZ" smtClean="0"/>
              <a:pPr/>
              <a:t>6</a:t>
            </a:fld>
            <a:endParaRPr lang="cs-CZ" altLang="cs-CZ"/>
          </a:p>
        </p:txBody>
      </p:sp>
      <p:sp>
        <p:nvSpPr>
          <p:cNvPr id="4" name="Nadpis 3">
            <a:extLst>
              <a:ext uri="{FF2B5EF4-FFF2-40B4-BE49-F238E27FC236}">
                <a16:creationId xmlns:a16="http://schemas.microsoft.com/office/drawing/2014/main" id="{074AB7B7-F72E-6748-8AAF-96B42846C42A}"/>
              </a:ext>
            </a:extLst>
          </p:cNvPr>
          <p:cNvSpPr>
            <a:spLocks noGrp="1"/>
          </p:cNvSpPr>
          <p:nvPr>
            <p:ph type="title"/>
          </p:nvPr>
        </p:nvSpPr>
        <p:spPr/>
        <p:txBody>
          <a:bodyPr/>
          <a:lstStyle/>
          <a:p>
            <a:r>
              <a:rPr lang="cs-CZ" err="1"/>
              <a:t>Disclaimer</a:t>
            </a:r>
            <a:endParaRPr lang="cs-CZ"/>
          </a:p>
        </p:txBody>
      </p:sp>
      <p:sp>
        <p:nvSpPr>
          <p:cNvPr id="5" name="Zástupný obsah 4">
            <a:extLst>
              <a:ext uri="{FF2B5EF4-FFF2-40B4-BE49-F238E27FC236}">
                <a16:creationId xmlns:a16="http://schemas.microsoft.com/office/drawing/2014/main" id="{ADEA006D-30E7-5046-BF6A-69B5866E6B82}"/>
              </a:ext>
            </a:extLst>
          </p:cNvPr>
          <p:cNvSpPr>
            <a:spLocks noGrp="1"/>
          </p:cNvSpPr>
          <p:nvPr>
            <p:ph idx="1"/>
          </p:nvPr>
        </p:nvSpPr>
        <p:spPr>
          <a:xfrm>
            <a:off x="720000" y="1692002"/>
            <a:ext cx="10753200" cy="4445998"/>
          </a:xfrm>
        </p:spPr>
        <p:txBody>
          <a:bodyPr vert="horz" lIns="0" tIns="0" rIns="0" bIns="0" rtlCol="0" anchor="t">
            <a:normAutofit fontScale="77500" lnSpcReduction="20000"/>
          </a:bodyPr>
          <a:lstStyle/>
          <a:p>
            <a:pPr marL="71755" indent="0" algn="ctr">
              <a:lnSpc>
                <a:spcPct val="150000"/>
              </a:lnSpc>
              <a:buNone/>
            </a:pPr>
            <a:r>
              <a:rPr lang="cs-CZ" sz="4800" b="1" err="1"/>
              <a:t>Cyber</a:t>
            </a:r>
            <a:r>
              <a:rPr lang="cs-CZ" sz="4800" b="1"/>
              <a:t> </a:t>
            </a:r>
            <a:r>
              <a:rPr lang="cs-CZ" sz="4800" b="1" err="1"/>
              <a:t>Security</a:t>
            </a:r>
            <a:endParaRPr lang="cs-CZ" sz="4800" b="1"/>
          </a:p>
          <a:p>
            <a:pPr marL="71755" indent="0" algn="ctr">
              <a:lnSpc>
                <a:spcPct val="150000"/>
              </a:lnSpc>
              <a:buNone/>
            </a:pPr>
            <a:r>
              <a:rPr lang="cs-CZ" sz="4800">
                <a:sym typeface="Wingdings" pitchFamily="2" charset="2"/>
              </a:rPr>
              <a:t>*</a:t>
            </a:r>
            <a:endParaRPr lang="cs-CZ" sz="4800"/>
          </a:p>
          <a:p>
            <a:pPr marL="71755" indent="0" algn="ctr">
              <a:lnSpc>
                <a:spcPct val="150000"/>
              </a:lnSpc>
              <a:buNone/>
            </a:pPr>
            <a:r>
              <a:rPr lang="cs-CZ" sz="4800" b="1"/>
              <a:t>Kybernetická bezpečnost</a:t>
            </a:r>
          </a:p>
          <a:p>
            <a:pPr marL="71755" indent="0" algn="ctr">
              <a:lnSpc>
                <a:spcPct val="150000"/>
              </a:lnSpc>
              <a:buNone/>
            </a:pPr>
            <a:r>
              <a:rPr lang="cs-CZ" sz="4800">
                <a:sym typeface="Wingdings" pitchFamily="2" charset="2"/>
              </a:rPr>
              <a:t>*</a:t>
            </a:r>
            <a:endParaRPr lang="cs-CZ" sz="4800" b="1"/>
          </a:p>
          <a:p>
            <a:pPr marL="71755" indent="0" algn="ctr">
              <a:lnSpc>
                <a:spcPct val="150000"/>
              </a:lnSpc>
              <a:buNone/>
            </a:pPr>
            <a:r>
              <a:rPr lang="cs-CZ" sz="4800" b="1"/>
              <a:t>Kyberbezpečnost</a:t>
            </a:r>
          </a:p>
          <a:p>
            <a:pPr marL="71755" indent="0" algn="ctr">
              <a:lnSpc>
                <a:spcPct val="150000"/>
              </a:lnSpc>
              <a:buNone/>
            </a:pPr>
            <a:endParaRPr lang="cs-CZ" sz="2000"/>
          </a:p>
          <a:p>
            <a:pPr marL="71755" indent="0" algn="ctr">
              <a:lnSpc>
                <a:spcPct val="150000"/>
              </a:lnSpc>
              <a:buNone/>
            </a:pPr>
            <a:r>
              <a:rPr lang="cs-CZ" sz="2000"/>
              <a:t>(* alespoň v rámci této přednášky)</a:t>
            </a:r>
          </a:p>
          <a:p>
            <a:pPr marL="71755" indent="0" algn="ctr">
              <a:lnSpc>
                <a:spcPct val="150000"/>
              </a:lnSpc>
              <a:buNone/>
            </a:pPr>
            <a:endParaRPr lang="cs-CZ" sz="2000"/>
          </a:p>
        </p:txBody>
      </p:sp>
    </p:spTree>
    <p:extLst>
      <p:ext uri="{BB962C8B-B14F-4D97-AF65-F5344CB8AC3E}">
        <p14:creationId xmlns:p14="http://schemas.microsoft.com/office/powerpoint/2010/main" val="385167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C65D465-C810-2545-965E-AE9FAD3E6A88}"/>
              </a:ext>
            </a:extLst>
          </p:cNvPr>
          <p:cNvSpPr>
            <a:spLocks noGrp="1"/>
          </p:cNvSpPr>
          <p:nvPr>
            <p:ph type="ftr" sz="quarter" idx="10"/>
          </p:nvPr>
        </p:nvSpPr>
        <p:spPr/>
        <p:txBody>
          <a:bodyPr/>
          <a:lstStyle/>
          <a:p>
            <a:r>
              <a:rPr lang="cs-CZ"/>
              <a:t>CORE20 – Digitální svět - </a:t>
            </a:r>
            <a:r>
              <a:rPr lang="cs-CZ" err="1"/>
              <a:t>Kyberbezpečnost</a:t>
            </a:r>
            <a:endParaRPr lang="cs-CZ"/>
          </a:p>
        </p:txBody>
      </p:sp>
      <p:sp>
        <p:nvSpPr>
          <p:cNvPr id="3" name="Zástupný symbol pro číslo snímku 2">
            <a:extLst>
              <a:ext uri="{FF2B5EF4-FFF2-40B4-BE49-F238E27FC236}">
                <a16:creationId xmlns:a16="http://schemas.microsoft.com/office/drawing/2014/main" id="{493897CD-6851-D44F-B673-A440B51E9512}"/>
              </a:ext>
            </a:extLst>
          </p:cNvPr>
          <p:cNvSpPr>
            <a:spLocks noGrp="1"/>
          </p:cNvSpPr>
          <p:nvPr>
            <p:ph type="sldNum" sz="quarter" idx="11"/>
          </p:nvPr>
        </p:nvSpPr>
        <p:spPr/>
        <p:txBody>
          <a:bodyPr/>
          <a:lstStyle/>
          <a:p>
            <a:fld id="{0970407D-EE58-4A0B-824B-1D3AE42DD9CF}" type="slidenum">
              <a:rPr lang="cs-CZ" altLang="cs-CZ" smtClean="0"/>
              <a:pPr/>
              <a:t>7</a:t>
            </a:fld>
            <a:endParaRPr lang="cs-CZ" altLang="cs-CZ"/>
          </a:p>
        </p:txBody>
      </p:sp>
      <p:sp>
        <p:nvSpPr>
          <p:cNvPr id="4" name="Nadpis 3">
            <a:extLst>
              <a:ext uri="{FF2B5EF4-FFF2-40B4-BE49-F238E27FC236}">
                <a16:creationId xmlns:a16="http://schemas.microsoft.com/office/drawing/2014/main" id="{074AB7B7-F72E-6748-8AAF-96B42846C42A}"/>
              </a:ext>
            </a:extLst>
          </p:cNvPr>
          <p:cNvSpPr>
            <a:spLocks noGrp="1"/>
          </p:cNvSpPr>
          <p:nvPr>
            <p:ph type="title"/>
          </p:nvPr>
        </p:nvSpPr>
        <p:spPr/>
        <p:txBody>
          <a:bodyPr/>
          <a:lstStyle/>
          <a:p>
            <a:r>
              <a:rPr lang="cs-CZ"/>
              <a:t>Definice</a:t>
            </a:r>
          </a:p>
        </p:txBody>
      </p:sp>
      <p:sp>
        <p:nvSpPr>
          <p:cNvPr id="5" name="Zástupný obsah 4">
            <a:extLst>
              <a:ext uri="{FF2B5EF4-FFF2-40B4-BE49-F238E27FC236}">
                <a16:creationId xmlns:a16="http://schemas.microsoft.com/office/drawing/2014/main" id="{ADEA006D-30E7-5046-BF6A-69B5866E6B82}"/>
              </a:ext>
            </a:extLst>
          </p:cNvPr>
          <p:cNvSpPr>
            <a:spLocks noGrp="1"/>
          </p:cNvSpPr>
          <p:nvPr>
            <p:ph idx="1"/>
          </p:nvPr>
        </p:nvSpPr>
        <p:spPr/>
        <p:txBody>
          <a:bodyPr vert="horz" lIns="0" tIns="0" rIns="0" bIns="0" rtlCol="0" anchor="t">
            <a:noAutofit/>
          </a:bodyPr>
          <a:lstStyle/>
          <a:p>
            <a:pPr marL="71755" indent="0">
              <a:lnSpc>
                <a:spcPct val="150000"/>
              </a:lnSpc>
              <a:buNone/>
            </a:pPr>
            <a:r>
              <a:rPr lang="cs-CZ" b="1"/>
              <a:t>Kybernetická bezpečnost</a:t>
            </a:r>
          </a:p>
          <a:p>
            <a:pPr marL="71755" indent="0">
              <a:lnSpc>
                <a:spcPct val="150000"/>
              </a:lnSpc>
              <a:buNone/>
            </a:pPr>
            <a:endParaRPr lang="cs-CZ" b="1"/>
          </a:p>
          <a:p>
            <a:pPr marL="323850" lvl="1" indent="0">
              <a:lnSpc>
                <a:spcPct val="150000"/>
              </a:lnSpc>
              <a:buNone/>
            </a:pPr>
            <a:r>
              <a:rPr lang="cs-CZ" sz="2400" i="1">
                <a:ea typeface="+mn-lt"/>
                <a:cs typeface="+mn-lt"/>
              </a:rPr>
              <a:t>„Souhrn právních, organizačních, technických a vzdělávacích prostředků směřujících k zajištění ochrany kybernetického prostoru.“</a:t>
            </a:r>
          </a:p>
          <a:p>
            <a:pPr marL="323850" lvl="1" indent="0">
              <a:lnSpc>
                <a:spcPct val="150000"/>
              </a:lnSpc>
              <a:buNone/>
            </a:pPr>
            <a:endParaRPr lang="cs-CZ" sz="1400" i="1">
              <a:ea typeface="+mn-lt"/>
              <a:cs typeface="+mn-lt"/>
            </a:endParaRPr>
          </a:p>
          <a:p>
            <a:pPr marL="323850" lvl="1" indent="0">
              <a:lnSpc>
                <a:spcPct val="150000"/>
              </a:lnSpc>
              <a:buNone/>
            </a:pPr>
            <a:endParaRPr lang="cs-CZ" sz="1400" i="1">
              <a:ea typeface="+mn-lt"/>
              <a:cs typeface="+mn-lt"/>
            </a:endParaRPr>
          </a:p>
          <a:p>
            <a:pPr marL="323850" lvl="1" indent="0">
              <a:lnSpc>
                <a:spcPct val="150000"/>
              </a:lnSpc>
              <a:buNone/>
            </a:pPr>
            <a:endParaRPr lang="cs-CZ" sz="1000" i="1">
              <a:ea typeface="+mn-lt"/>
              <a:cs typeface="+mn-lt"/>
            </a:endParaRPr>
          </a:p>
          <a:p>
            <a:pPr marL="323850" lvl="1" indent="0">
              <a:lnSpc>
                <a:spcPct val="150000"/>
              </a:lnSpc>
              <a:buNone/>
            </a:pPr>
            <a:endParaRPr lang="cs-CZ" sz="1000" i="1">
              <a:ea typeface="+mn-lt"/>
              <a:cs typeface="+mn-lt"/>
            </a:endParaRPr>
          </a:p>
          <a:p>
            <a:pPr marL="323850" lvl="1" indent="0">
              <a:lnSpc>
                <a:spcPct val="150000"/>
              </a:lnSpc>
              <a:buNone/>
            </a:pPr>
            <a:r>
              <a:rPr lang="cs-CZ" sz="1000" i="1">
                <a:ea typeface="+mn-lt"/>
                <a:cs typeface="+mn-lt"/>
              </a:rPr>
              <a:t>Zdroj: JIRÁSEK, Petr, Luděk NOVÁK a Josef POŽÁR. Výkladový slovník kybernetické bezpečnosti: </a:t>
            </a:r>
            <a:r>
              <a:rPr lang="cs-CZ" sz="1000" i="1" err="1">
                <a:ea typeface="+mn-lt"/>
                <a:cs typeface="+mn-lt"/>
              </a:rPr>
              <a:t>Cyber</a:t>
            </a:r>
            <a:r>
              <a:rPr lang="cs-CZ" sz="1000" i="1">
                <a:ea typeface="+mn-lt"/>
                <a:cs typeface="+mn-lt"/>
              </a:rPr>
              <a:t> </a:t>
            </a:r>
            <a:r>
              <a:rPr lang="cs-CZ" sz="1000" i="1" err="1">
                <a:ea typeface="+mn-lt"/>
                <a:cs typeface="+mn-lt"/>
              </a:rPr>
              <a:t>security</a:t>
            </a:r>
            <a:r>
              <a:rPr lang="cs-CZ" sz="1000" i="1">
                <a:ea typeface="+mn-lt"/>
                <a:cs typeface="+mn-lt"/>
              </a:rPr>
              <a:t> </a:t>
            </a:r>
            <a:r>
              <a:rPr lang="cs-CZ" sz="1000" i="1" err="1">
                <a:ea typeface="+mn-lt"/>
                <a:cs typeface="+mn-lt"/>
              </a:rPr>
              <a:t>glossary</a:t>
            </a:r>
            <a:r>
              <a:rPr lang="cs-CZ" sz="1000" i="1">
                <a:ea typeface="+mn-lt"/>
                <a:cs typeface="+mn-lt"/>
              </a:rPr>
              <a:t>. Třetí aktualizované vydání. Praha: Policejní akademie ČR v Praze, 2015. ISBN 978-80-7251-436-6.</a:t>
            </a:r>
            <a:endParaRPr lang="cs-CZ" sz="1000">
              <a:cs typeface="Arial"/>
            </a:endParaRPr>
          </a:p>
        </p:txBody>
      </p:sp>
    </p:spTree>
    <p:extLst>
      <p:ext uri="{BB962C8B-B14F-4D97-AF65-F5344CB8AC3E}">
        <p14:creationId xmlns:p14="http://schemas.microsoft.com/office/powerpoint/2010/main" val="135703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C65D465-C810-2545-965E-AE9FAD3E6A88}"/>
              </a:ext>
            </a:extLst>
          </p:cNvPr>
          <p:cNvSpPr>
            <a:spLocks noGrp="1"/>
          </p:cNvSpPr>
          <p:nvPr>
            <p:ph type="ftr" sz="quarter" idx="10"/>
          </p:nvPr>
        </p:nvSpPr>
        <p:spPr/>
        <p:txBody>
          <a:bodyPr/>
          <a:lstStyle/>
          <a:p>
            <a:r>
              <a:rPr lang="cs-CZ"/>
              <a:t>CORE20 – Digitální svět - </a:t>
            </a:r>
            <a:r>
              <a:rPr lang="cs-CZ" err="1"/>
              <a:t>Kyberbezpečnost</a:t>
            </a:r>
            <a:endParaRPr lang="cs-CZ"/>
          </a:p>
        </p:txBody>
      </p:sp>
      <p:sp>
        <p:nvSpPr>
          <p:cNvPr id="3" name="Zástupný symbol pro číslo snímku 2">
            <a:extLst>
              <a:ext uri="{FF2B5EF4-FFF2-40B4-BE49-F238E27FC236}">
                <a16:creationId xmlns:a16="http://schemas.microsoft.com/office/drawing/2014/main" id="{493897CD-6851-D44F-B673-A440B51E9512}"/>
              </a:ext>
            </a:extLst>
          </p:cNvPr>
          <p:cNvSpPr>
            <a:spLocks noGrp="1"/>
          </p:cNvSpPr>
          <p:nvPr>
            <p:ph type="sldNum" sz="quarter" idx="11"/>
          </p:nvPr>
        </p:nvSpPr>
        <p:spPr/>
        <p:txBody>
          <a:bodyPr/>
          <a:lstStyle/>
          <a:p>
            <a:fld id="{0970407D-EE58-4A0B-824B-1D3AE42DD9CF}" type="slidenum">
              <a:rPr lang="cs-CZ" altLang="cs-CZ" smtClean="0"/>
              <a:pPr/>
              <a:t>8</a:t>
            </a:fld>
            <a:endParaRPr lang="cs-CZ" altLang="cs-CZ"/>
          </a:p>
        </p:txBody>
      </p:sp>
      <p:sp>
        <p:nvSpPr>
          <p:cNvPr id="4" name="Nadpis 3">
            <a:extLst>
              <a:ext uri="{FF2B5EF4-FFF2-40B4-BE49-F238E27FC236}">
                <a16:creationId xmlns:a16="http://schemas.microsoft.com/office/drawing/2014/main" id="{074AB7B7-F72E-6748-8AAF-96B42846C42A}"/>
              </a:ext>
            </a:extLst>
          </p:cNvPr>
          <p:cNvSpPr>
            <a:spLocks noGrp="1"/>
          </p:cNvSpPr>
          <p:nvPr>
            <p:ph type="title"/>
          </p:nvPr>
        </p:nvSpPr>
        <p:spPr/>
        <p:txBody>
          <a:bodyPr/>
          <a:lstStyle/>
          <a:p>
            <a:r>
              <a:rPr lang="cs-CZ"/>
              <a:t>Regulace</a:t>
            </a:r>
          </a:p>
        </p:txBody>
      </p:sp>
      <p:sp>
        <p:nvSpPr>
          <p:cNvPr id="5" name="Zástupný obsah 4">
            <a:extLst>
              <a:ext uri="{FF2B5EF4-FFF2-40B4-BE49-F238E27FC236}">
                <a16:creationId xmlns:a16="http://schemas.microsoft.com/office/drawing/2014/main" id="{ADEA006D-30E7-5046-BF6A-69B5866E6B82}"/>
              </a:ext>
            </a:extLst>
          </p:cNvPr>
          <p:cNvSpPr>
            <a:spLocks noGrp="1"/>
          </p:cNvSpPr>
          <p:nvPr>
            <p:ph idx="1"/>
          </p:nvPr>
        </p:nvSpPr>
        <p:spPr/>
        <p:txBody>
          <a:bodyPr vert="horz" lIns="0" tIns="0" rIns="0" bIns="0" rtlCol="0" anchor="t">
            <a:normAutofit fontScale="77500" lnSpcReduction="20000"/>
          </a:bodyPr>
          <a:lstStyle/>
          <a:p>
            <a:pPr marL="71755" indent="0">
              <a:lnSpc>
                <a:spcPct val="170000"/>
              </a:lnSpc>
              <a:buNone/>
            </a:pPr>
            <a:r>
              <a:rPr lang="cs-CZ" sz="3600" b="1" dirty="0"/>
              <a:t>Kybernetická bezpečnost</a:t>
            </a:r>
          </a:p>
          <a:p>
            <a:pPr marL="528955" indent="-457200">
              <a:lnSpc>
                <a:spcPct val="170000"/>
              </a:lnSpc>
              <a:buFont typeface="Arial" panose="020B0604020202020204" pitchFamily="34" charset="0"/>
              <a:buChar char="•"/>
            </a:pPr>
            <a:r>
              <a:rPr lang="cs-CZ" b="1" dirty="0">
                <a:ea typeface="+mn-lt"/>
                <a:cs typeface="+mn-lt"/>
              </a:rPr>
              <a:t>Zákon č. 181/2014 Sb. </a:t>
            </a:r>
            <a:r>
              <a:rPr lang="cs-CZ" b="1" i="1" dirty="0">
                <a:ea typeface="+mn-lt"/>
                <a:cs typeface="+mn-lt"/>
              </a:rPr>
              <a:t>Zákon o kybernetické bezpečnosti (</a:t>
            </a:r>
            <a:r>
              <a:rPr lang="cs-CZ" b="1" i="1" dirty="0" err="1">
                <a:ea typeface="+mn-lt"/>
                <a:cs typeface="+mn-lt"/>
              </a:rPr>
              <a:t>ZoKB</a:t>
            </a:r>
            <a:r>
              <a:rPr lang="cs-CZ" b="1" i="1" dirty="0">
                <a:ea typeface="+mn-lt"/>
                <a:cs typeface="+mn-lt"/>
              </a:rPr>
              <a:t>)</a:t>
            </a:r>
          </a:p>
          <a:p>
            <a:pPr marL="780955" lvl="1" indent="-457200">
              <a:lnSpc>
                <a:spcPct val="170000"/>
              </a:lnSpc>
              <a:buFont typeface="Arial" panose="020B0604020202020204" pitchFamily="34" charset="0"/>
              <a:buChar char="•"/>
            </a:pPr>
            <a:r>
              <a:rPr lang="cs-CZ" dirty="0">
                <a:ea typeface="+mn-lt"/>
                <a:cs typeface="+mn-lt"/>
              </a:rPr>
              <a:t>Implementace směrnice Evropského parlamentu a Rady EU (NIS </a:t>
            </a:r>
            <a:r>
              <a:rPr lang="cs-CZ" dirty="0" err="1">
                <a:ea typeface="+mn-lt"/>
                <a:cs typeface="+mn-lt"/>
              </a:rPr>
              <a:t>Directive</a:t>
            </a:r>
            <a:r>
              <a:rPr lang="cs-CZ" dirty="0">
                <a:ea typeface="+mn-lt"/>
                <a:cs typeface="+mn-lt"/>
              </a:rPr>
              <a:t>)</a:t>
            </a:r>
          </a:p>
          <a:p>
            <a:pPr marL="780955" lvl="1" indent="-457200">
              <a:lnSpc>
                <a:spcPct val="170000"/>
              </a:lnSpc>
              <a:buFont typeface="Arial" panose="020B0604020202020204" pitchFamily="34" charset="0"/>
              <a:buChar char="•"/>
            </a:pPr>
            <a:r>
              <a:rPr lang="cs-CZ" dirty="0">
                <a:ea typeface="+mn-lt"/>
                <a:cs typeface="+mn-lt"/>
              </a:rPr>
              <a:t>Aktuálně v přípravě nová verze směrnice (NIS 2 </a:t>
            </a:r>
            <a:r>
              <a:rPr lang="cs-CZ" dirty="0" err="1">
                <a:ea typeface="+mn-lt"/>
                <a:cs typeface="+mn-lt"/>
              </a:rPr>
              <a:t>Directive</a:t>
            </a:r>
            <a:r>
              <a:rPr lang="cs-CZ" dirty="0">
                <a:ea typeface="+mn-lt"/>
                <a:cs typeface="+mn-lt"/>
              </a:rPr>
              <a:t>) – očekávaná implementace v 2024</a:t>
            </a:r>
          </a:p>
          <a:p>
            <a:pPr marL="528955" indent="-457200">
              <a:lnSpc>
                <a:spcPct val="170000"/>
              </a:lnSpc>
              <a:buFont typeface="Arial" panose="020B0604020202020204" pitchFamily="34" charset="0"/>
              <a:buChar char="•"/>
            </a:pPr>
            <a:r>
              <a:rPr lang="cs-CZ" b="1" dirty="0">
                <a:ea typeface="+mn-lt"/>
                <a:cs typeface="+mn-lt"/>
              </a:rPr>
              <a:t>Vyhláška č. 82/2018 Sb. </a:t>
            </a:r>
            <a:r>
              <a:rPr lang="cs-CZ" b="1" i="1" dirty="0">
                <a:ea typeface="+mn-lt"/>
                <a:cs typeface="+mn-lt"/>
              </a:rPr>
              <a:t>Vyhláška o kybernetické bezpečnosti (</a:t>
            </a:r>
            <a:r>
              <a:rPr lang="cs-CZ" b="1" i="1" dirty="0" err="1">
                <a:ea typeface="+mn-lt"/>
                <a:cs typeface="+mn-lt"/>
              </a:rPr>
              <a:t>VoKB</a:t>
            </a:r>
            <a:r>
              <a:rPr lang="cs-CZ" b="1" i="1" dirty="0">
                <a:ea typeface="+mn-lt"/>
                <a:cs typeface="+mn-lt"/>
              </a:rPr>
              <a:t>)</a:t>
            </a:r>
          </a:p>
          <a:p>
            <a:pPr marL="780955" lvl="1" indent="-457200">
              <a:lnSpc>
                <a:spcPct val="170000"/>
              </a:lnSpc>
              <a:buFont typeface="Arial" panose="020B0604020202020204" pitchFamily="34" charset="0"/>
              <a:buChar char="•"/>
            </a:pPr>
            <a:r>
              <a:rPr lang="cs-CZ" dirty="0">
                <a:ea typeface="+mn-lt"/>
                <a:cs typeface="+mn-lt"/>
              </a:rPr>
              <a:t>Na základě normy ISO/IEC 27000 (ISMS) – zavedení SŘBI v organizaci</a:t>
            </a:r>
          </a:p>
          <a:p>
            <a:pPr marL="528955" indent="-457200">
              <a:lnSpc>
                <a:spcPct val="170000"/>
              </a:lnSpc>
              <a:buFont typeface="Arial" panose="020B0604020202020204" pitchFamily="34" charset="0"/>
              <a:buChar char="•"/>
            </a:pPr>
            <a:r>
              <a:rPr lang="cs-CZ" dirty="0">
                <a:ea typeface="+mn-lt"/>
                <a:cs typeface="+mn-lt"/>
              </a:rPr>
              <a:t>Regulace z pohledu národní autority – NÚKIB</a:t>
            </a:r>
          </a:p>
          <a:p>
            <a:pPr marL="780955" lvl="1" indent="-457200">
              <a:lnSpc>
                <a:spcPct val="170000"/>
              </a:lnSpc>
              <a:buFont typeface="Arial" panose="020B0604020202020204" pitchFamily="34" charset="0"/>
              <a:buChar char="•"/>
            </a:pPr>
            <a:r>
              <a:rPr lang="cs-CZ" dirty="0">
                <a:ea typeface="+mn-lt"/>
                <a:cs typeface="+mn-lt"/>
              </a:rPr>
              <a:t>Systémy KII, ISZS a VIS</a:t>
            </a:r>
          </a:p>
          <a:p>
            <a:pPr marL="780955" lvl="1" indent="-457200">
              <a:lnSpc>
                <a:spcPct val="170000"/>
              </a:lnSpc>
              <a:buFont typeface="Arial" panose="020B0604020202020204" pitchFamily="34" charset="0"/>
              <a:buChar char="•"/>
            </a:pPr>
            <a:r>
              <a:rPr lang="cs-CZ" b="1" dirty="0">
                <a:ea typeface="+mn-lt"/>
                <a:cs typeface="+mn-lt"/>
              </a:rPr>
              <a:t>Na MUNI celkem 2 VIS – IS MU a ESIS MU</a:t>
            </a:r>
            <a:endParaRPr lang="cs-CZ" b="1" dirty="0"/>
          </a:p>
        </p:txBody>
      </p:sp>
    </p:spTree>
    <p:extLst>
      <p:ext uri="{BB962C8B-B14F-4D97-AF65-F5344CB8AC3E}">
        <p14:creationId xmlns:p14="http://schemas.microsoft.com/office/powerpoint/2010/main" val="135104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C65D465-C810-2545-965E-AE9FAD3E6A88}"/>
              </a:ext>
            </a:extLst>
          </p:cNvPr>
          <p:cNvSpPr>
            <a:spLocks noGrp="1"/>
          </p:cNvSpPr>
          <p:nvPr>
            <p:ph type="ftr" sz="quarter" idx="10"/>
          </p:nvPr>
        </p:nvSpPr>
        <p:spPr/>
        <p:txBody>
          <a:bodyPr/>
          <a:lstStyle/>
          <a:p>
            <a:r>
              <a:rPr lang="cs-CZ"/>
              <a:t>CORE20 – Digitální svět - </a:t>
            </a:r>
            <a:r>
              <a:rPr lang="cs-CZ" err="1"/>
              <a:t>Kyberbezpečnost</a:t>
            </a:r>
            <a:endParaRPr lang="cs-CZ"/>
          </a:p>
        </p:txBody>
      </p:sp>
      <p:sp>
        <p:nvSpPr>
          <p:cNvPr id="3" name="Zástupný symbol pro číslo snímku 2">
            <a:extLst>
              <a:ext uri="{FF2B5EF4-FFF2-40B4-BE49-F238E27FC236}">
                <a16:creationId xmlns:a16="http://schemas.microsoft.com/office/drawing/2014/main" id="{493897CD-6851-D44F-B673-A440B51E9512}"/>
              </a:ext>
            </a:extLst>
          </p:cNvPr>
          <p:cNvSpPr>
            <a:spLocks noGrp="1"/>
          </p:cNvSpPr>
          <p:nvPr>
            <p:ph type="sldNum" sz="quarter" idx="11"/>
          </p:nvPr>
        </p:nvSpPr>
        <p:spPr/>
        <p:txBody>
          <a:bodyPr/>
          <a:lstStyle/>
          <a:p>
            <a:fld id="{0970407D-EE58-4A0B-824B-1D3AE42DD9CF}" type="slidenum">
              <a:rPr lang="cs-CZ" altLang="cs-CZ" smtClean="0"/>
              <a:pPr/>
              <a:t>9</a:t>
            </a:fld>
            <a:endParaRPr lang="cs-CZ" altLang="cs-CZ"/>
          </a:p>
        </p:txBody>
      </p:sp>
      <p:sp>
        <p:nvSpPr>
          <p:cNvPr id="4" name="Nadpis 3">
            <a:extLst>
              <a:ext uri="{FF2B5EF4-FFF2-40B4-BE49-F238E27FC236}">
                <a16:creationId xmlns:a16="http://schemas.microsoft.com/office/drawing/2014/main" id="{074AB7B7-F72E-6748-8AAF-96B42846C42A}"/>
              </a:ext>
            </a:extLst>
          </p:cNvPr>
          <p:cNvSpPr>
            <a:spLocks noGrp="1"/>
          </p:cNvSpPr>
          <p:nvPr>
            <p:ph type="title"/>
          </p:nvPr>
        </p:nvSpPr>
        <p:spPr/>
        <p:txBody>
          <a:bodyPr/>
          <a:lstStyle/>
          <a:p>
            <a:r>
              <a:rPr lang="cs-CZ"/>
              <a:t>Motivace</a:t>
            </a:r>
          </a:p>
        </p:txBody>
      </p:sp>
      <p:sp>
        <p:nvSpPr>
          <p:cNvPr id="5" name="Zástupný obsah 4">
            <a:extLst>
              <a:ext uri="{FF2B5EF4-FFF2-40B4-BE49-F238E27FC236}">
                <a16:creationId xmlns:a16="http://schemas.microsoft.com/office/drawing/2014/main" id="{ADEA006D-30E7-5046-BF6A-69B5866E6B82}"/>
              </a:ext>
            </a:extLst>
          </p:cNvPr>
          <p:cNvSpPr>
            <a:spLocks noGrp="1"/>
          </p:cNvSpPr>
          <p:nvPr>
            <p:ph idx="1"/>
          </p:nvPr>
        </p:nvSpPr>
        <p:spPr>
          <a:xfrm>
            <a:off x="720000" y="1692002"/>
            <a:ext cx="10753200" cy="4236256"/>
          </a:xfrm>
        </p:spPr>
        <p:txBody>
          <a:bodyPr vert="horz" lIns="0" tIns="0" rIns="0" bIns="0" rtlCol="0" anchor="t">
            <a:normAutofit fontScale="55000" lnSpcReduction="20000"/>
          </a:bodyPr>
          <a:lstStyle/>
          <a:p>
            <a:pPr marL="71755" indent="0">
              <a:lnSpc>
                <a:spcPct val="170000"/>
              </a:lnSpc>
              <a:buNone/>
            </a:pPr>
            <a:r>
              <a:rPr lang="cs-CZ" sz="5100" b="1"/>
              <a:t>Kybernetická bezpečnost</a:t>
            </a:r>
            <a:endParaRPr lang="cs-CZ" sz="5100" b="1">
              <a:ea typeface="+mn-lt"/>
              <a:cs typeface="+mn-lt"/>
            </a:endParaRPr>
          </a:p>
          <a:p>
            <a:pPr marL="529050" indent="-457200">
              <a:lnSpc>
                <a:spcPct val="170000"/>
              </a:lnSpc>
              <a:buFont typeface="Arial" panose="020B0604020202020204" pitchFamily="34" charset="0"/>
              <a:buChar char="•"/>
            </a:pPr>
            <a:r>
              <a:rPr lang="cs-CZ" sz="3200">
                <a:ea typeface="+mn-lt"/>
                <a:cs typeface="+mn-lt"/>
              </a:rPr>
              <a:t>Rychle rostoucí míra </a:t>
            </a:r>
            <a:r>
              <a:rPr lang="cs-CZ" sz="3200" b="1">
                <a:ea typeface="+mn-lt"/>
                <a:cs typeface="+mn-lt"/>
              </a:rPr>
              <a:t>digitalizace společnosti</a:t>
            </a:r>
            <a:r>
              <a:rPr lang="cs-CZ" sz="3200">
                <a:ea typeface="+mn-lt"/>
                <a:cs typeface="+mn-lt"/>
              </a:rPr>
              <a:t> a její </a:t>
            </a:r>
            <a:r>
              <a:rPr lang="cs-CZ" sz="3200" b="1">
                <a:ea typeface="+mn-lt"/>
                <a:cs typeface="+mn-lt"/>
              </a:rPr>
              <a:t>silná závislost</a:t>
            </a:r>
            <a:r>
              <a:rPr lang="cs-CZ" sz="3200">
                <a:ea typeface="+mn-lt"/>
                <a:cs typeface="+mn-lt"/>
              </a:rPr>
              <a:t> na IS/ICT</a:t>
            </a:r>
            <a:endParaRPr lang="cs-CZ" sz="3200" b="1">
              <a:ea typeface="+mn-lt"/>
              <a:cs typeface="+mn-lt"/>
            </a:endParaRPr>
          </a:p>
          <a:p>
            <a:pPr marL="529050" indent="-457200">
              <a:lnSpc>
                <a:spcPct val="170000"/>
              </a:lnSpc>
              <a:buFont typeface="Arial" panose="020B0604020202020204" pitchFamily="34" charset="0"/>
              <a:buChar char="•"/>
            </a:pPr>
            <a:r>
              <a:rPr lang="cs-CZ" sz="3200" b="1">
                <a:ea typeface="+mn-lt"/>
                <a:cs typeface="+mn-lt"/>
              </a:rPr>
              <a:t>Stírající se hranice </a:t>
            </a:r>
            <a:r>
              <a:rPr lang="cs-CZ" sz="3200">
                <a:ea typeface="+mn-lt"/>
                <a:cs typeface="+mn-lt"/>
              </a:rPr>
              <a:t>mezi on-line a off-line světem</a:t>
            </a:r>
            <a:endParaRPr lang="cs-CZ" sz="3200" b="1">
              <a:ea typeface="+mn-lt"/>
              <a:cs typeface="+mn-lt"/>
            </a:endParaRPr>
          </a:p>
          <a:p>
            <a:pPr marL="529050" indent="-457200">
              <a:lnSpc>
                <a:spcPct val="170000"/>
              </a:lnSpc>
              <a:buFont typeface="Arial" panose="020B0604020202020204" pitchFamily="34" charset="0"/>
              <a:buChar char="•"/>
            </a:pPr>
            <a:r>
              <a:rPr lang="cs-CZ" sz="3200" b="1" err="1">
                <a:ea typeface="+mn-lt"/>
                <a:cs typeface="+mn-lt"/>
              </a:rPr>
              <a:t>Kyberhygiena</a:t>
            </a:r>
            <a:r>
              <a:rPr lang="cs-CZ" sz="3200">
                <a:ea typeface="+mn-lt"/>
                <a:cs typeface="+mn-lt"/>
              </a:rPr>
              <a:t> a </a:t>
            </a:r>
            <a:r>
              <a:rPr lang="cs-CZ" sz="3200" b="1">
                <a:ea typeface="+mn-lt"/>
                <a:cs typeface="+mn-lt"/>
              </a:rPr>
              <a:t>orientace v kyberprostoru</a:t>
            </a:r>
            <a:r>
              <a:rPr lang="cs-CZ" sz="3200">
                <a:ea typeface="+mn-lt"/>
                <a:cs typeface="+mn-lt"/>
              </a:rPr>
              <a:t> základem všeobecného přehledu člověka 21. století</a:t>
            </a:r>
          </a:p>
          <a:p>
            <a:pPr marL="529050" indent="-457200">
              <a:lnSpc>
                <a:spcPct val="170000"/>
              </a:lnSpc>
              <a:buFont typeface="Arial" panose="020B0604020202020204" pitchFamily="34" charset="0"/>
              <a:buChar char="•"/>
            </a:pPr>
            <a:r>
              <a:rPr lang="cs-CZ" sz="3200" b="1">
                <a:ea typeface="+mn-lt"/>
                <a:cs typeface="+mn-lt"/>
              </a:rPr>
              <a:t>Elektronizace všemožných agend</a:t>
            </a:r>
            <a:r>
              <a:rPr lang="cs-CZ" sz="3200">
                <a:ea typeface="+mn-lt"/>
                <a:cs typeface="+mn-lt"/>
              </a:rPr>
              <a:t> (nejen státní správy)</a:t>
            </a:r>
          </a:p>
          <a:p>
            <a:pPr marL="529050" indent="-457200">
              <a:lnSpc>
                <a:spcPct val="170000"/>
              </a:lnSpc>
              <a:buFont typeface="Arial" panose="020B0604020202020204" pitchFamily="34" charset="0"/>
              <a:buChar char="•"/>
            </a:pPr>
            <a:r>
              <a:rPr lang="cs-CZ" sz="3200" b="1">
                <a:ea typeface="+mn-lt"/>
                <a:cs typeface="+mn-lt"/>
              </a:rPr>
              <a:t>Pandemie a s ní související trendy </a:t>
            </a:r>
            <a:r>
              <a:rPr lang="cs-CZ" sz="3200">
                <a:ea typeface="+mn-lt"/>
                <a:cs typeface="+mn-lt"/>
              </a:rPr>
              <a:t>– </a:t>
            </a:r>
            <a:r>
              <a:rPr lang="cs-CZ" sz="3200" err="1">
                <a:ea typeface="+mn-lt"/>
                <a:cs typeface="+mn-lt"/>
              </a:rPr>
              <a:t>home-office</a:t>
            </a:r>
            <a:r>
              <a:rPr lang="cs-CZ" sz="3200">
                <a:ea typeface="+mn-lt"/>
                <a:cs typeface="+mn-lt"/>
              </a:rPr>
              <a:t> a distanční formy výuky</a:t>
            </a:r>
          </a:p>
          <a:p>
            <a:pPr marL="529050" indent="-457200">
              <a:lnSpc>
                <a:spcPct val="170000"/>
              </a:lnSpc>
              <a:buFont typeface="Arial" panose="020B0604020202020204" pitchFamily="34" charset="0"/>
              <a:buChar char="•"/>
            </a:pPr>
            <a:endParaRPr lang="cs-CZ" sz="3200">
              <a:ea typeface="+mn-lt"/>
              <a:cs typeface="+mn-lt"/>
            </a:endParaRPr>
          </a:p>
          <a:p>
            <a:pPr marL="529050" indent="-457200">
              <a:lnSpc>
                <a:spcPct val="170000"/>
              </a:lnSpc>
              <a:buFont typeface="Arial" panose="020B0604020202020204" pitchFamily="34" charset="0"/>
              <a:buChar char="•"/>
            </a:pPr>
            <a:r>
              <a:rPr lang="cs-CZ" sz="3200">
                <a:ea typeface="+mn-lt"/>
                <a:cs typeface="+mn-lt"/>
              </a:rPr>
              <a:t>Potřeba </a:t>
            </a:r>
            <a:r>
              <a:rPr lang="cs-CZ" sz="3200" b="1">
                <a:ea typeface="+mn-lt"/>
                <a:cs typeface="+mn-lt"/>
              </a:rPr>
              <a:t>zvyšování digitální gramotnosti</a:t>
            </a:r>
            <a:r>
              <a:rPr lang="cs-CZ" sz="3200">
                <a:ea typeface="+mn-lt"/>
                <a:cs typeface="+mn-lt"/>
              </a:rPr>
              <a:t> populace</a:t>
            </a:r>
            <a:endParaRPr lang="cs-CZ" sz="3200">
              <a:cs typeface="Arial"/>
            </a:endParaRPr>
          </a:p>
          <a:p>
            <a:pPr marL="529050" indent="-457200">
              <a:lnSpc>
                <a:spcPct val="170000"/>
              </a:lnSpc>
              <a:buFont typeface="Arial" panose="020B0604020202020204" pitchFamily="34" charset="0"/>
              <a:buChar char="•"/>
            </a:pPr>
            <a:r>
              <a:rPr lang="cs-CZ" sz="3200" b="1">
                <a:cs typeface="Arial"/>
              </a:rPr>
              <a:t>Problém celé společnosti</a:t>
            </a:r>
            <a:r>
              <a:rPr lang="cs-CZ" sz="3200">
                <a:cs typeface="Arial"/>
              </a:rPr>
              <a:t> – nejen asociálních, dlouhovlasých a nemytých „</a:t>
            </a:r>
            <a:r>
              <a:rPr lang="cs-CZ" sz="3200" err="1">
                <a:cs typeface="Arial"/>
              </a:rPr>
              <a:t>Ajťáků</a:t>
            </a:r>
            <a:r>
              <a:rPr lang="cs-CZ" sz="3200">
                <a:cs typeface="Arial"/>
              </a:rPr>
              <a:t>“</a:t>
            </a:r>
          </a:p>
        </p:txBody>
      </p:sp>
    </p:spTree>
    <p:extLst>
      <p:ext uri="{BB962C8B-B14F-4D97-AF65-F5344CB8AC3E}">
        <p14:creationId xmlns:p14="http://schemas.microsoft.com/office/powerpoint/2010/main" val="273048078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uvt-prezentace-16-9-cz-v11.potx" id="{59663E72-DD81-47CE-8BEC-FA2570876FBB}" vid="{E34FA67C-93AC-40D5-B491-391F0BA3026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BF03AD50CB24448B9C5A73C5665F6B4" ma:contentTypeVersion="13" ma:contentTypeDescription="Vytvoří nový dokument" ma:contentTypeScope="" ma:versionID="f62736faba992b901b489a2828ad6d0e">
  <xsd:schema xmlns:xsd="http://www.w3.org/2001/XMLSchema" xmlns:xs="http://www.w3.org/2001/XMLSchema" xmlns:p="http://schemas.microsoft.com/office/2006/metadata/properties" xmlns:ns2="c8e21993-90c6-4bd0-abcc-19eefb0abbb6" xmlns:ns3="0314ba93-2dd7-45f4-9aec-792aecbc411f" targetNamespace="http://schemas.microsoft.com/office/2006/metadata/properties" ma:root="true" ma:fieldsID="a4cf605539e2f5544a59493347763030" ns2:_="" ns3:_="">
    <xsd:import namespace="c8e21993-90c6-4bd0-abcc-19eefb0abbb6"/>
    <xsd:import namespace="0314ba93-2dd7-45f4-9aec-792aecbc41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21993-90c6-4bd0-abcc-19eefb0abbb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14ba93-2dd7-45f4-9aec-792aecbc411f" elementFormDefault="qualified">
    <xsd:import namespace="http://schemas.microsoft.com/office/2006/documentManagement/types"/>
    <xsd:import namespace="http://schemas.microsoft.com/office/infopath/2007/PartnerControls"/>
    <xsd:element name="SharedWithUsers" ma:index="10"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6F87D-3E7C-4D23-B2B8-2251F67877BE}">
  <ds:schemaRefs>
    <ds:schemaRef ds:uri="http://schemas.microsoft.com/sharepoint/v3/contenttype/forms"/>
  </ds:schemaRefs>
</ds:datastoreItem>
</file>

<file path=customXml/itemProps2.xml><?xml version="1.0" encoding="utf-8"?>
<ds:datastoreItem xmlns:ds="http://schemas.openxmlformats.org/officeDocument/2006/customXml" ds:itemID="{50C93123-8F3B-48BB-A230-1673971CC058}">
  <ds:schemaRefs>
    <ds:schemaRef ds:uri="http://purl.org/dc/terms/"/>
    <ds:schemaRef ds:uri="http://schemas.openxmlformats.org/package/2006/metadata/core-properties"/>
    <ds:schemaRef ds:uri="http://purl.org/dc/elements/1.1/"/>
    <ds:schemaRef ds:uri="http://purl.org/dc/dcmitype/"/>
    <ds:schemaRef ds:uri="http://www.w3.org/XML/1998/namespace"/>
    <ds:schemaRef ds:uri="0314ba93-2dd7-45f4-9aec-792aecbc411f"/>
    <ds:schemaRef ds:uri="c8e21993-90c6-4bd0-abcc-19eefb0abbb6"/>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CAEFD97D-549A-45AF-A03E-701B83353FE9}">
  <ds:schemaRefs>
    <ds:schemaRef ds:uri="0314ba93-2dd7-45f4-9aec-792aecbc411f"/>
    <ds:schemaRef ds:uri="c8e21993-90c6-4bd0-abcc-19eefb0abb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Prezentace_MU_CZ</Template>
  <TotalTime>0</TotalTime>
  <Words>5631</Words>
  <Application>Microsoft Macintosh PowerPoint</Application>
  <PresentationFormat>Širokoúhlá obrazovka</PresentationFormat>
  <Paragraphs>521</Paragraphs>
  <Slides>48</Slides>
  <Notes>35</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48</vt:i4>
      </vt:variant>
    </vt:vector>
  </HeadingPairs>
  <TitlesOfParts>
    <vt:vector size="54" baseType="lpstr">
      <vt:lpstr>Arial</vt:lpstr>
      <vt:lpstr>Arial,Sans-Serif</vt:lpstr>
      <vt:lpstr>Calibri</vt:lpstr>
      <vt:lpstr>Tahoma</vt:lpstr>
      <vt:lpstr>Wingdings</vt:lpstr>
      <vt:lpstr>Prezentace_MU_CZ</vt:lpstr>
      <vt:lpstr>Kyberbezpečnost</vt:lpstr>
      <vt:lpstr>Co nás čeká? </vt:lpstr>
      <vt:lpstr>Představení</vt:lpstr>
      <vt:lpstr>Představení</vt:lpstr>
      <vt:lpstr>Představení</vt:lpstr>
      <vt:lpstr>Disclaimer</vt:lpstr>
      <vt:lpstr>Definice</vt:lpstr>
      <vt:lpstr>Regulace</vt:lpstr>
      <vt:lpstr>Motivace</vt:lpstr>
      <vt:lpstr>Kyberhygiena</vt:lpstr>
      <vt:lpstr>Co je Kyberhygiena a proč je důležitá?</vt:lpstr>
      <vt:lpstr>Kyberhygiena </vt:lpstr>
      <vt:lpstr>Hesla</vt:lpstr>
      <vt:lpstr>Poznáte silnější heslo?  </vt:lpstr>
      <vt:lpstr>Poznáte silnější heslo?  </vt:lpstr>
      <vt:lpstr>Bezpečná hesla = Frázová hesla  </vt:lpstr>
      <vt:lpstr>Prolomitelnost hesel </vt:lpstr>
      <vt:lpstr>Prezentace aplikace PowerPoint</vt:lpstr>
      <vt:lpstr>Správce hesel</vt:lpstr>
      <vt:lpstr>Vícefaktorové ověřování</vt:lpstr>
      <vt:lpstr>Vícefaktorové ověřování</vt:lpstr>
      <vt:lpstr>Vícefaktorové ověřování</vt:lpstr>
      <vt:lpstr>Biometrie</vt:lpstr>
      <vt:lpstr>Překonané metody*</vt:lpstr>
      <vt:lpstr>Zabezpečení zařízení</vt:lpstr>
      <vt:lpstr>Co je na této fotografii špatně?</vt:lpstr>
      <vt:lpstr>Uzamykání obrazovky mobilního zařízení</vt:lpstr>
      <vt:lpstr>Náhledy notifikací</vt:lpstr>
      <vt:lpstr>Antivirové řešení </vt:lpstr>
      <vt:lpstr>Pravidelné aktualizace</vt:lpstr>
      <vt:lpstr>Testované zálohy</vt:lpstr>
      <vt:lpstr>Ztráta zařízení</vt:lpstr>
      <vt:lpstr>(Ne)bezpečí sítí</vt:lpstr>
      <vt:lpstr>Veřejné WiFi sítě bez hesla</vt:lpstr>
      <vt:lpstr>Veřejné WiFi sítě s heslem</vt:lpstr>
      <vt:lpstr>Virtuální privátní síť (VPN)</vt:lpstr>
      <vt:lpstr>Eduroam</vt:lpstr>
      <vt:lpstr>Bezpečnost e-mailové komunikace</vt:lpstr>
      <vt:lpstr>Jak je to s těmi e-maily? </vt:lpstr>
      <vt:lpstr>Elektronický podpis  </vt:lpstr>
      <vt:lpstr>Šifrování</vt:lpstr>
      <vt:lpstr>Kritické myšlení při podezřelých e-mailech </vt:lpstr>
      <vt:lpstr>Digitální identita</vt:lpstr>
      <vt:lpstr>Digitální stopa  </vt:lpstr>
      <vt:lpstr>Elektronická identita  </vt:lpstr>
      <vt:lpstr> Závěrečná úvaha </vt:lpstr>
      <vt:lpstr>Chcete se dozvědět více?  </vt:lpstr>
      <vt:lpstr>Děkujeme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Plesník</dc:creator>
  <cp:lastModifiedBy>Tomáš Plesník</cp:lastModifiedBy>
  <cp:revision>1</cp:revision>
  <cp:lastPrinted>1601-01-01T00:00:00Z</cp:lastPrinted>
  <dcterms:created xsi:type="dcterms:W3CDTF">2021-07-31T04:58:52Z</dcterms:created>
  <dcterms:modified xsi:type="dcterms:W3CDTF">2021-11-30T05:45:06Z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0x0101000BF03AD50CB24448B9C5A73C5665F6B4</vt:lpwstr>
  </property>
</Properties>
</file>