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68"/>
  </p:notesMasterIdLst>
  <p:handoutMasterIdLst>
    <p:handoutMasterId r:id="rId69"/>
  </p:handoutMasterIdLst>
  <p:sldIdLst>
    <p:sldId id="357" r:id="rId5"/>
    <p:sldId id="362" r:id="rId6"/>
    <p:sldId id="386" r:id="rId7"/>
    <p:sldId id="383" r:id="rId8"/>
    <p:sldId id="358" r:id="rId9"/>
    <p:sldId id="382" r:id="rId10"/>
    <p:sldId id="385" r:id="rId11"/>
    <p:sldId id="333" r:id="rId12"/>
    <p:sldId id="360" r:id="rId13"/>
    <p:sldId id="312" r:id="rId14"/>
    <p:sldId id="389" r:id="rId15"/>
    <p:sldId id="334" r:id="rId16"/>
    <p:sldId id="336" r:id="rId17"/>
    <p:sldId id="388" r:id="rId18"/>
    <p:sldId id="387" r:id="rId19"/>
    <p:sldId id="378" r:id="rId20"/>
    <p:sldId id="339" r:id="rId21"/>
    <p:sldId id="390" r:id="rId22"/>
    <p:sldId id="338" r:id="rId23"/>
    <p:sldId id="403" r:id="rId24"/>
    <p:sldId id="340" r:id="rId25"/>
    <p:sldId id="353" r:id="rId26"/>
    <p:sldId id="408" r:id="rId27"/>
    <p:sldId id="392" r:id="rId28"/>
    <p:sldId id="354" r:id="rId29"/>
    <p:sldId id="394" r:id="rId30"/>
    <p:sldId id="409" r:id="rId31"/>
    <p:sldId id="393" r:id="rId32"/>
    <p:sldId id="345" r:id="rId33"/>
    <p:sldId id="391" r:id="rId34"/>
    <p:sldId id="398" r:id="rId35"/>
    <p:sldId id="397" r:id="rId36"/>
    <p:sldId id="399" r:id="rId37"/>
    <p:sldId id="400" r:id="rId38"/>
    <p:sldId id="404" r:id="rId39"/>
    <p:sldId id="380" r:id="rId40"/>
    <p:sldId id="377" r:id="rId41"/>
    <p:sldId id="405" r:id="rId42"/>
    <p:sldId id="379" r:id="rId43"/>
    <p:sldId id="401" r:id="rId44"/>
    <p:sldId id="376" r:id="rId45"/>
    <p:sldId id="396" r:id="rId46"/>
    <p:sldId id="406" r:id="rId47"/>
    <p:sldId id="348" r:id="rId48"/>
    <p:sldId id="407" r:id="rId49"/>
    <p:sldId id="342" r:id="rId50"/>
    <p:sldId id="410" r:id="rId51"/>
    <p:sldId id="343" r:id="rId52"/>
    <p:sldId id="411" r:id="rId53"/>
    <p:sldId id="402" r:id="rId54"/>
    <p:sldId id="375" r:id="rId55"/>
    <p:sldId id="344" r:id="rId56"/>
    <p:sldId id="292" r:id="rId57"/>
    <p:sldId id="276" r:id="rId58"/>
    <p:sldId id="286" r:id="rId59"/>
    <p:sldId id="289" r:id="rId60"/>
    <p:sldId id="290" r:id="rId61"/>
    <p:sldId id="374" r:id="rId62"/>
    <p:sldId id="349" r:id="rId63"/>
    <p:sldId id="350" r:id="rId64"/>
    <p:sldId id="373" r:id="rId65"/>
    <p:sldId id="324" r:id="rId66"/>
    <p:sldId id="352" r:id="rId6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Gáliková" initials="MG" lastIdx="17" clrIdx="0">
    <p:extLst>
      <p:ext uri="{19B8F6BF-5375-455C-9EA6-DF929625EA0E}">
        <p15:presenceInfo xmlns:p15="http://schemas.microsoft.com/office/powerpoint/2012/main" userId="S::500327@muni.cz::99922358-5cd6-45c1-8b23-803822d84918" providerId="AD"/>
      </p:ext>
    </p:extLst>
  </p:cmAuthor>
  <p:cmAuthor id="2" name="Tomáš Plesník" initials="TP" lastIdx="3" clrIdx="1">
    <p:extLst>
      <p:ext uri="{19B8F6BF-5375-455C-9EA6-DF929625EA0E}">
        <p15:presenceInfo xmlns:p15="http://schemas.microsoft.com/office/powerpoint/2012/main" userId="S::207426@muni.cz::9fe2a9be-e34c-4e09-9488-9aa73257ef13" providerId="AD"/>
      </p:ext>
    </p:extLst>
  </p:cmAuthor>
  <p:cmAuthor id="3" name="Petra Mikulová" initials="PM" lastIdx="5" clrIdx="2">
    <p:extLst>
      <p:ext uri="{19B8F6BF-5375-455C-9EA6-DF929625EA0E}">
        <p15:presenceInfo xmlns:p15="http://schemas.microsoft.com/office/powerpoint/2012/main" userId="S::243499@muni.cz::5738a653-2155-4a10-8446-8d83121cde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DED95-4CDC-4B47-92FA-06A42303AFCC}" v="1080" dt="2021-12-01T08:27:30.884"/>
    <p1510:client id="{8FC2AF0F-14BE-BC4F-BBB1-45A6360B8585}" v="3447" dt="2021-11-30T17:31:0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4"/>
    <p:restoredTop sz="83384"/>
  </p:normalViewPr>
  <p:slideViewPr>
    <p:cSldViewPr snapToGrid="0" snapToObjects="1">
      <p:cViewPr varScale="1">
        <p:scale>
          <a:sx n="194" d="100"/>
          <a:sy n="194" d="100"/>
        </p:scale>
        <p:origin x="232" y="2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Plesník" userId="9fe2a9be-e34c-4e09-9488-9aa73257ef13" providerId="ADAL" clId="{0EEDED95-4CDC-4B47-92FA-06A42303AFCC}"/>
    <pc:docChg chg="undo custSel addSld delSld modSld sldOrd">
      <pc:chgData name="Tomáš Plesník" userId="9fe2a9be-e34c-4e09-9488-9aa73257ef13" providerId="ADAL" clId="{0EEDED95-4CDC-4B47-92FA-06A42303AFCC}" dt="2021-12-01T08:37:47.305" v="11859" actId="113"/>
      <pc:docMkLst>
        <pc:docMk/>
      </pc:docMkLst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263342447" sldId="256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550087627" sldId="257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76594380" sldId="258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537591331" sldId="259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1104694965" sldId="261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1433616711" sldId="264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1267606127" sldId="265"/>
        </pc:sldMkLst>
      </pc:sldChg>
      <pc:sldChg chg="addSp delSp modSp add mod ord setBg">
        <pc:chgData name="Tomáš Plesník" userId="9fe2a9be-e34c-4e09-9488-9aa73257ef13" providerId="ADAL" clId="{0EEDED95-4CDC-4B47-92FA-06A42303AFCC}" dt="2021-12-01T07:02:37.693" v="8559" actId="2711"/>
        <pc:sldMkLst>
          <pc:docMk/>
          <pc:sldMk cId="2821677038" sldId="276"/>
        </pc:sldMkLst>
        <pc:spChg chg="del">
          <ac:chgData name="Tomáš Plesník" userId="9fe2a9be-e34c-4e09-9488-9aa73257ef13" providerId="ADAL" clId="{0EEDED95-4CDC-4B47-92FA-06A42303AFCC}" dt="2021-12-01T07:00:40.852" v="8545" actId="478"/>
          <ac:spMkLst>
            <pc:docMk/>
            <pc:sldMk cId="2821677038" sldId="276"/>
            <ac:spMk id="12" creationId="{D19F6B6E-1D6B-B949-9B6C-9C55E74C09BE}"/>
          </ac:spMkLst>
        </pc:spChg>
        <pc:spChg chg="add mod">
          <ac:chgData name="Tomáš Plesník" userId="9fe2a9be-e34c-4e09-9488-9aa73257ef13" providerId="ADAL" clId="{0EEDED95-4CDC-4B47-92FA-06A42303AFCC}" dt="2021-12-01T07:00:47.541" v="8546"/>
          <ac:spMkLst>
            <pc:docMk/>
            <pc:sldMk cId="2821677038" sldId="276"/>
            <ac:spMk id="13" creationId="{27620499-6B18-2045-AD12-D07E3BA2BB74}"/>
          </ac:spMkLst>
        </pc:spChg>
        <pc:spChg chg="mod">
          <ac:chgData name="Tomáš Plesník" userId="9fe2a9be-e34c-4e09-9488-9aa73257ef13" providerId="ADAL" clId="{0EEDED95-4CDC-4B47-92FA-06A42303AFCC}" dt="2021-12-01T07:00:55.786" v="8548" actId="14100"/>
          <ac:spMkLst>
            <pc:docMk/>
            <pc:sldMk cId="2821677038" sldId="276"/>
            <ac:spMk id="22" creationId="{6CB573AD-88EA-4C13-AF2D-0F4D7EA9D214}"/>
          </ac:spMkLst>
        </pc:spChg>
        <pc:spChg chg="mod">
          <ac:chgData name="Tomáš Plesník" userId="9fe2a9be-e34c-4e09-9488-9aa73257ef13" providerId="ADAL" clId="{0EEDED95-4CDC-4B47-92FA-06A42303AFCC}" dt="2021-12-01T07:02:37.693" v="8559" actId="2711"/>
          <ac:spMkLst>
            <pc:docMk/>
            <pc:sldMk cId="2821677038" sldId="276"/>
            <ac:spMk id="26" creationId="{07C609C2-F753-41B8-AD79-9C2E5F33EEFE}"/>
          </ac:spMkLst>
        </pc:spChg>
      </pc:sldChg>
      <pc:sldChg chg="addSp delSp modSp add setBg">
        <pc:chgData name="Tomáš Plesník" userId="9fe2a9be-e34c-4e09-9488-9aa73257ef13" providerId="ADAL" clId="{0EEDED95-4CDC-4B47-92FA-06A42303AFCC}" dt="2021-12-01T07:01:41.159" v="8552"/>
        <pc:sldMkLst>
          <pc:docMk/>
          <pc:sldMk cId="499630651" sldId="286"/>
        </pc:sldMkLst>
        <pc:spChg chg="del">
          <ac:chgData name="Tomáš Plesník" userId="9fe2a9be-e34c-4e09-9488-9aa73257ef13" providerId="ADAL" clId="{0EEDED95-4CDC-4B47-92FA-06A42303AFCC}" dt="2021-12-01T07:01:40.209" v="8551" actId="478"/>
          <ac:spMkLst>
            <pc:docMk/>
            <pc:sldMk cId="499630651" sldId="286"/>
            <ac:spMk id="6" creationId="{409F8E5E-664B-1D47-9DE8-2A26C7B49F01}"/>
          </ac:spMkLst>
        </pc:spChg>
        <pc:spChg chg="add mod">
          <ac:chgData name="Tomáš Plesník" userId="9fe2a9be-e34c-4e09-9488-9aa73257ef13" providerId="ADAL" clId="{0EEDED95-4CDC-4B47-92FA-06A42303AFCC}" dt="2021-12-01T07:01:41.159" v="8552"/>
          <ac:spMkLst>
            <pc:docMk/>
            <pc:sldMk cId="499630651" sldId="286"/>
            <ac:spMk id="8" creationId="{4C4DD0E8-4EAF-8D44-A321-15EDC117D788}"/>
          </ac:spMkLst>
        </pc:spChg>
      </pc:sldChg>
      <pc:sldChg chg="addSp delSp modSp add mod setBg">
        <pc:chgData name="Tomáš Plesník" userId="9fe2a9be-e34c-4e09-9488-9aa73257ef13" providerId="ADAL" clId="{0EEDED95-4CDC-4B47-92FA-06A42303AFCC}" dt="2021-12-01T07:03:17.225" v="8565" actId="12"/>
        <pc:sldMkLst>
          <pc:docMk/>
          <pc:sldMk cId="2225347346" sldId="289"/>
        </pc:sldMkLst>
        <pc:spChg chg="mod">
          <ac:chgData name="Tomáš Plesník" userId="9fe2a9be-e34c-4e09-9488-9aa73257ef13" providerId="ADAL" clId="{0EEDED95-4CDC-4B47-92FA-06A42303AFCC}" dt="2021-12-01T07:03:17.225" v="8565" actId="12"/>
          <ac:spMkLst>
            <pc:docMk/>
            <pc:sldMk cId="2225347346" sldId="289"/>
            <ac:spMk id="5" creationId="{A9BD66DE-25E5-B940-A3CC-853F32B7BDB7}"/>
          </ac:spMkLst>
        </pc:spChg>
        <pc:spChg chg="del">
          <ac:chgData name="Tomáš Plesník" userId="9fe2a9be-e34c-4e09-9488-9aa73257ef13" providerId="ADAL" clId="{0EEDED95-4CDC-4B47-92FA-06A42303AFCC}" dt="2021-12-01T07:02:12.452" v="8554" actId="478"/>
          <ac:spMkLst>
            <pc:docMk/>
            <pc:sldMk cId="2225347346" sldId="289"/>
            <ac:spMk id="6" creationId="{73CD7C52-22C0-2644-ACE8-C171E96B163C}"/>
          </ac:spMkLst>
        </pc:spChg>
        <pc:spChg chg="add mod">
          <ac:chgData name="Tomáš Plesník" userId="9fe2a9be-e34c-4e09-9488-9aa73257ef13" providerId="ADAL" clId="{0EEDED95-4CDC-4B47-92FA-06A42303AFCC}" dt="2021-12-01T07:02:13.203" v="8555"/>
          <ac:spMkLst>
            <pc:docMk/>
            <pc:sldMk cId="2225347346" sldId="289"/>
            <ac:spMk id="7" creationId="{BE970431-08D6-7640-813E-A4BCC2D764BC}"/>
          </ac:spMkLst>
        </pc:spChg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377623382" sldId="289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1595936521" sldId="290"/>
        </pc:sldMkLst>
      </pc:sldChg>
      <pc:sldChg chg="addSp delSp modSp add mod setBg">
        <pc:chgData name="Tomáš Plesník" userId="9fe2a9be-e34c-4e09-9488-9aa73257ef13" providerId="ADAL" clId="{0EEDED95-4CDC-4B47-92FA-06A42303AFCC}" dt="2021-12-01T07:03:37.954" v="8575" actId="20577"/>
        <pc:sldMkLst>
          <pc:docMk/>
          <pc:sldMk cId="3962227329" sldId="290"/>
        </pc:sldMkLst>
        <pc:spChg chg="mod">
          <ac:chgData name="Tomáš Plesník" userId="9fe2a9be-e34c-4e09-9488-9aa73257ef13" providerId="ADAL" clId="{0EEDED95-4CDC-4B47-92FA-06A42303AFCC}" dt="2021-12-01T07:03:37.954" v="8575" actId="20577"/>
          <ac:spMkLst>
            <pc:docMk/>
            <pc:sldMk cId="3962227329" sldId="290"/>
            <ac:spMk id="5" creationId="{A9BD66DE-25E5-B940-A3CC-853F32B7BDB7}"/>
          </ac:spMkLst>
        </pc:spChg>
        <pc:spChg chg="del">
          <ac:chgData name="Tomáš Plesník" userId="9fe2a9be-e34c-4e09-9488-9aa73257ef13" providerId="ADAL" clId="{0EEDED95-4CDC-4B47-92FA-06A42303AFCC}" dt="2021-12-01T07:02:16.621" v="8556" actId="478"/>
          <ac:spMkLst>
            <pc:docMk/>
            <pc:sldMk cId="3962227329" sldId="290"/>
            <ac:spMk id="6" creationId="{995FA291-C4AA-3E49-98E8-DAEC573E6FC3}"/>
          </ac:spMkLst>
        </pc:spChg>
        <pc:spChg chg="add mod">
          <ac:chgData name="Tomáš Plesník" userId="9fe2a9be-e34c-4e09-9488-9aa73257ef13" providerId="ADAL" clId="{0EEDED95-4CDC-4B47-92FA-06A42303AFCC}" dt="2021-12-01T07:02:17.416" v="8557"/>
          <ac:spMkLst>
            <pc:docMk/>
            <pc:sldMk cId="3962227329" sldId="290"/>
            <ac:spMk id="7" creationId="{07EEC655-89B4-954B-AA32-B3E82ACAFA51}"/>
          </ac:spMkLst>
        </pc:spChg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4262620112" sldId="291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459211634" sldId="292"/>
        </pc:sldMkLst>
      </pc:sldChg>
      <pc:sldChg chg="addSp delSp modSp add mod setBg">
        <pc:chgData name="Tomáš Plesník" userId="9fe2a9be-e34c-4e09-9488-9aa73257ef13" providerId="ADAL" clId="{0EEDED95-4CDC-4B47-92FA-06A42303AFCC}" dt="2021-12-01T07:29:08.495" v="9057" actId="20577"/>
        <pc:sldMkLst>
          <pc:docMk/>
          <pc:sldMk cId="3846834919" sldId="292"/>
        </pc:sldMkLst>
        <pc:spChg chg="mod">
          <ac:chgData name="Tomáš Plesník" userId="9fe2a9be-e34c-4e09-9488-9aa73257ef13" providerId="ADAL" clId="{0EEDED95-4CDC-4B47-92FA-06A42303AFCC}" dt="2021-12-01T07:29:08.495" v="9057" actId="20577"/>
          <ac:spMkLst>
            <pc:docMk/>
            <pc:sldMk cId="3846834919" sldId="292"/>
            <ac:spMk id="4" creationId="{6683EDD9-BE7C-AA4F-8EA1-7A61E2250311}"/>
          </ac:spMkLst>
        </pc:spChg>
        <pc:spChg chg="mod">
          <ac:chgData name="Tomáš Plesník" userId="9fe2a9be-e34c-4e09-9488-9aa73257ef13" providerId="ADAL" clId="{0EEDED95-4CDC-4B47-92FA-06A42303AFCC}" dt="2021-12-01T07:05:30.929" v="8590" actId="20577"/>
          <ac:spMkLst>
            <pc:docMk/>
            <pc:sldMk cId="3846834919" sldId="292"/>
            <ac:spMk id="5" creationId="{4664843C-EE7F-444A-B2EE-FC3E4845CAE2}"/>
          </ac:spMkLst>
        </pc:spChg>
        <pc:spChg chg="del">
          <ac:chgData name="Tomáš Plesník" userId="9fe2a9be-e34c-4e09-9488-9aa73257ef13" providerId="ADAL" clId="{0EEDED95-4CDC-4B47-92FA-06A42303AFCC}" dt="2021-12-01T07:04:29.253" v="8579" actId="478"/>
          <ac:spMkLst>
            <pc:docMk/>
            <pc:sldMk cId="3846834919" sldId="292"/>
            <ac:spMk id="6" creationId="{86699B86-6325-0140-927F-DDC8728A8A0E}"/>
          </ac:spMkLst>
        </pc:spChg>
        <pc:spChg chg="add mod">
          <ac:chgData name="Tomáš Plesník" userId="9fe2a9be-e34c-4e09-9488-9aa73257ef13" providerId="ADAL" clId="{0EEDED95-4CDC-4B47-92FA-06A42303AFCC}" dt="2021-12-01T07:04:29.722" v="8580"/>
          <ac:spMkLst>
            <pc:docMk/>
            <pc:sldMk cId="3846834919" sldId="292"/>
            <ac:spMk id="7" creationId="{5C8B654B-7930-C145-A8AC-241E62051051}"/>
          </ac:spMkLst>
        </pc:spChg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80452935" sldId="293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0646533" sldId="294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577496752" sldId="296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98677891" sldId="297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691558584" sldId="298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985810982" sldId="299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110177857" sldId="301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793099540" sldId="302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1406378460" sldId="303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97539555" sldId="304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511298250" sldId="305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1590416323" sldId="306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657755964" sldId="307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1285715981" sldId="308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4244443045" sldId="309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043535402" sldId="311"/>
        </pc:sldMkLst>
      </pc:sldChg>
      <pc:sldChg chg="addSp modSp mod ord modClrScheme chgLayout">
        <pc:chgData name="Tomáš Plesník" userId="9fe2a9be-e34c-4e09-9488-9aa73257ef13" providerId="ADAL" clId="{0EEDED95-4CDC-4B47-92FA-06A42303AFCC}" dt="2021-12-01T08:07:08.350" v="10485" actId="20577"/>
        <pc:sldMkLst>
          <pc:docMk/>
          <pc:sldMk cId="1517422619" sldId="312"/>
        </pc:sldMkLst>
        <pc:spChg chg="mod ord">
          <ac:chgData name="Tomáš Plesník" userId="9fe2a9be-e34c-4e09-9488-9aa73257ef13" providerId="ADAL" clId="{0EEDED95-4CDC-4B47-92FA-06A42303AFCC}" dt="2021-11-30T21:27:22.064" v="3941" actId="700"/>
          <ac:spMkLst>
            <pc:docMk/>
            <pc:sldMk cId="1517422619" sldId="312"/>
            <ac:spMk id="2" creationId="{075A5BE6-099A-9543-9996-387BBC046D74}"/>
          </ac:spMkLst>
        </pc:spChg>
        <pc:spChg chg="mod ord">
          <ac:chgData name="Tomáš Plesník" userId="9fe2a9be-e34c-4e09-9488-9aa73257ef13" providerId="ADAL" clId="{0EEDED95-4CDC-4B47-92FA-06A42303AFCC}" dt="2021-11-30T21:27:22.064" v="3941" actId="700"/>
          <ac:spMkLst>
            <pc:docMk/>
            <pc:sldMk cId="1517422619" sldId="312"/>
            <ac:spMk id="3" creationId="{714A205B-1E14-6C4F-A5A8-A9752044E2EC}"/>
          </ac:spMkLst>
        </pc:spChg>
        <pc:spChg chg="mod ord">
          <ac:chgData name="Tomáš Plesník" userId="9fe2a9be-e34c-4e09-9488-9aa73257ef13" providerId="ADAL" clId="{0EEDED95-4CDC-4B47-92FA-06A42303AFCC}" dt="2021-11-30T21:27:22.064" v="3941" actId="700"/>
          <ac:spMkLst>
            <pc:docMk/>
            <pc:sldMk cId="1517422619" sldId="312"/>
            <ac:spMk id="4" creationId="{33EC6F9B-7FF2-DD48-9CB6-4A9E8848748B}"/>
          </ac:spMkLst>
        </pc:spChg>
        <pc:spChg chg="mod ord">
          <ac:chgData name="Tomáš Plesník" userId="9fe2a9be-e34c-4e09-9488-9aa73257ef13" providerId="ADAL" clId="{0EEDED95-4CDC-4B47-92FA-06A42303AFCC}" dt="2021-11-30T22:54:14.169" v="5498" actId="20577"/>
          <ac:spMkLst>
            <pc:docMk/>
            <pc:sldMk cId="1517422619" sldId="312"/>
            <ac:spMk id="5" creationId="{16BCACA1-8877-B743-8B57-682579B96116}"/>
          </ac:spMkLst>
        </pc:spChg>
        <pc:spChg chg="add mod ord">
          <ac:chgData name="Tomáš Plesník" userId="9fe2a9be-e34c-4e09-9488-9aa73257ef13" providerId="ADAL" clId="{0EEDED95-4CDC-4B47-92FA-06A42303AFCC}" dt="2021-12-01T08:07:08.350" v="10485" actId="20577"/>
          <ac:spMkLst>
            <pc:docMk/>
            <pc:sldMk cId="1517422619" sldId="312"/>
            <ac:spMk id="6" creationId="{AB75AAE5-6400-D64A-A25D-85D17BD189C7}"/>
          </ac:spMkLst>
        </pc:spChg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851677961" sldId="313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475548760" sldId="316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232359704" sldId="317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387812103" sldId="318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166248878" sldId="319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4158454656" sldId="320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820592498" sldId="321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1733555817" sldId="323"/>
        </pc:sldMkLst>
      </pc:sldChg>
      <pc:sldChg chg="modSp mod">
        <pc:chgData name="Tomáš Plesník" userId="9fe2a9be-e34c-4e09-9488-9aa73257ef13" providerId="ADAL" clId="{0EEDED95-4CDC-4B47-92FA-06A42303AFCC}" dt="2021-12-01T08:37:47.305" v="11859" actId="113"/>
        <pc:sldMkLst>
          <pc:docMk/>
          <pc:sldMk cId="2602386015" sldId="324"/>
        </pc:sldMkLst>
        <pc:spChg chg="mod">
          <ac:chgData name="Tomáš Plesník" userId="9fe2a9be-e34c-4e09-9488-9aa73257ef13" providerId="ADAL" clId="{0EEDED95-4CDC-4B47-92FA-06A42303AFCC}" dt="2021-11-30T08:30:42.311" v="55"/>
          <ac:spMkLst>
            <pc:docMk/>
            <pc:sldMk cId="2602386015" sldId="324"/>
            <ac:spMk id="2" creationId="{C129843A-184D-473F-AF58-A82C699A08F1}"/>
          </ac:spMkLst>
        </pc:spChg>
        <pc:spChg chg="mod">
          <ac:chgData name="Tomáš Plesník" userId="9fe2a9be-e34c-4e09-9488-9aa73257ef13" providerId="ADAL" clId="{0EEDED95-4CDC-4B47-92FA-06A42303AFCC}" dt="2021-11-30T08:44:41.800" v="141" actId="20577"/>
          <ac:spMkLst>
            <pc:docMk/>
            <pc:sldMk cId="2602386015" sldId="324"/>
            <ac:spMk id="4" creationId="{9C4B1AE8-6BAD-4D8E-BEFF-2CD5E66197A7}"/>
          </ac:spMkLst>
        </pc:spChg>
        <pc:spChg chg="mod">
          <ac:chgData name="Tomáš Plesník" userId="9fe2a9be-e34c-4e09-9488-9aa73257ef13" providerId="ADAL" clId="{0EEDED95-4CDC-4B47-92FA-06A42303AFCC}" dt="2021-12-01T08:37:47.305" v="11859" actId="113"/>
          <ac:spMkLst>
            <pc:docMk/>
            <pc:sldMk cId="2602386015" sldId="324"/>
            <ac:spMk id="5" creationId="{3BF76400-DD54-49E9-97E8-E84D3183DEB6}"/>
          </ac:spMkLst>
        </pc:spChg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671977694" sldId="326"/>
        </pc:sldMkLst>
      </pc:sldChg>
      <pc:sldChg chg="modSp del mod">
        <pc:chgData name="Tomáš Plesník" userId="9fe2a9be-e34c-4e09-9488-9aa73257ef13" providerId="ADAL" clId="{0EEDED95-4CDC-4B47-92FA-06A42303AFCC}" dt="2021-12-01T05:26:01.338" v="7554" actId="2696"/>
        <pc:sldMkLst>
          <pc:docMk/>
          <pc:sldMk cId="2714277004" sldId="327"/>
        </pc:sldMkLst>
        <pc:spChg chg="mod">
          <ac:chgData name="Tomáš Plesník" userId="9fe2a9be-e34c-4e09-9488-9aa73257ef13" providerId="ADAL" clId="{0EEDED95-4CDC-4B47-92FA-06A42303AFCC}" dt="2021-11-30T08:30:44.429" v="56"/>
          <ac:spMkLst>
            <pc:docMk/>
            <pc:sldMk cId="2714277004" sldId="327"/>
            <ac:spMk id="2" creationId="{B8E931D7-2C3F-470D-9254-2C76E7D21F35}"/>
          </ac:spMkLst>
        </pc:spChg>
        <pc:spChg chg="mod">
          <ac:chgData name="Tomáš Plesník" userId="9fe2a9be-e34c-4e09-9488-9aa73257ef13" providerId="ADAL" clId="{0EEDED95-4CDC-4B47-92FA-06A42303AFCC}" dt="2021-11-30T23:27:00.845" v="6277" actId="27636"/>
          <ac:spMkLst>
            <pc:docMk/>
            <pc:sldMk cId="2714277004" sldId="327"/>
            <ac:spMk id="5" creationId="{3BF2C48E-C63A-4FF3-AB05-3F8BB299D2C9}"/>
          </ac:spMkLst>
        </pc:spChg>
      </pc:sldChg>
      <pc:sldChg chg="modSp del mod">
        <pc:chgData name="Tomáš Plesník" userId="9fe2a9be-e34c-4e09-9488-9aa73257ef13" providerId="ADAL" clId="{0EEDED95-4CDC-4B47-92FA-06A42303AFCC}" dt="2021-12-01T05:26:01.338" v="7554" actId="2696"/>
        <pc:sldMkLst>
          <pc:docMk/>
          <pc:sldMk cId="3559929225" sldId="328"/>
        </pc:sldMkLst>
        <pc:spChg chg="mod">
          <ac:chgData name="Tomáš Plesník" userId="9fe2a9be-e34c-4e09-9488-9aa73257ef13" providerId="ADAL" clId="{0EEDED95-4CDC-4B47-92FA-06A42303AFCC}" dt="2021-11-30T08:30:58.282" v="59"/>
          <ac:spMkLst>
            <pc:docMk/>
            <pc:sldMk cId="3559929225" sldId="328"/>
            <ac:spMk id="2" creationId="{D7FBD539-F390-4B46-BDA0-5EEBEFC1C768}"/>
          </ac:spMkLst>
        </pc:spChg>
        <pc:spChg chg="mod">
          <ac:chgData name="Tomáš Plesník" userId="9fe2a9be-e34c-4e09-9488-9aa73257ef13" providerId="ADAL" clId="{0EEDED95-4CDC-4B47-92FA-06A42303AFCC}" dt="2021-11-30T23:28:19.222" v="6298" actId="27636"/>
          <ac:spMkLst>
            <pc:docMk/>
            <pc:sldMk cId="3559929225" sldId="328"/>
            <ac:spMk id="5" creationId="{268CB14B-9CE8-4906-8F86-EC01FD84CFA0}"/>
          </ac:spMkLst>
        </pc:spChg>
      </pc:sldChg>
      <pc:sldChg chg="modSp del mod">
        <pc:chgData name="Tomáš Plesník" userId="9fe2a9be-e34c-4e09-9488-9aa73257ef13" providerId="ADAL" clId="{0EEDED95-4CDC-4B47-92FA-06A42303AFCC}" dt="2021-12-01T05:26:01.338" v="7554" actId="2696"/>
        <pc:sldMkLst>
          <pc:docMk/>
          <pc:sldMk cId="1990264099" sldId="329"/>
        </pc:sldMkLst>
        <pc:spChg chg="mod">
          <ac:chgData name="Tomáš Plesník" userId="9fe2a9be-e34c-4e09-9488-9aa73257ef13" providerId="ADAL" clId="{0EEDED95-4CDC-4B47-92FA-06A42303AFCC}" dt="2021-11-30T08:30:54.304" v="57"/>
          <ac:spMkLst>
            <pc:docMk/>
            <pc:sldMk cId="1990264099" sldId="329"/>
            <ac:spMk id="2" creationId="{B8E931D7-2C3F-470D-9254-2C76E7D21F35}"/>
          </ac:spMkLst>
        </pc:spChg>
        <pc:spChg chg="mod">
          <ac:chgData name="Tomáš Plesník" userId="9fe2a9be-e34c-4e09-9488-9aa73257ef13" providerId="ADAL" clId="{0EEDED95-4CDC-4B47-92FA-06A42303AFCC}" dt="2021-11-30T23:27:13.027" v="6280" actId="20577"/>
          <ac:spMkLst>
            <pc:docMk/>
            <pc:sldMk cId="1990264099" sldId="329"/>
            <ac:spMk id="6" creationId="{A1DAB41B-C588-4BBD-B211-A8126F63F967}"/>
          </ac:spMkLst>
        </pc:spChg>
      </pc:sldChg>
      <pc:sldChg chg="modSp del mod">
        <pc:chgData name="Tomáš Plesník" userId="9fe2a9be-e34c-4e09-9488-9aa73257ef13" providerId="ADAL" clId="{0EEDED95-4CDC-4B47-92FA-06A42303AFCC}" dt="2021-12-01T05:26:01.338" v="7554" actId="2696"/>
        <pc:sldMkLst>
          <pc:docMk/>
          <pc:sldMk cId="1573799319" sldId="330"/>
        </pc:sldMkLst>
        <pc:spChg chg="mod">
          <ac:chgData name="Tomáš Plesník" userId="9fe2a9be-e34c-4e09-9488-9aa73257ef13" providerId="ADAL" clId="{0EEDED95-4CDC-4B47-92FA-06A42303AFCC}" dt="2021-11-30T08:30:56.361" v="58"/>
          <ac:spMkLst>
            <pc:docMk/>
            <pc:sldMk cId="1573799319" sldId="330"/>
            <ac:spMk id="2" creationId="{B8E931D7-2C3F-470D-9254-2C76E7D21F35}"/>
          </ac:spMkLst>
        </pc:spChg>
        <pc:spChg chg="mod">
          <ac:chgData name="Tomáš Plesník" userId="9fe2a9be-e34c-4e09-9488-9aa73257ef13" providerId="ADAL" clId="{0EEDED95-4CDC-4B47-92FA-06A42303AFCC}" dt="2021-11-30T23:28:01.787" v="6293" actId="20577"/>
          <ac:spMkLst>
            <pc:docMk/>
            <pc:sldMk cId="1573799319" sldId="330"/>
            <ac:spMk id="6" creationId="{350B3A67-208F-4E3C-AAFE-7DB7992CE1A9}"/>
          </ac:spMkLst>
        </pc:spChg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62963852" sldId="332"/>
        </pc:sldMkLst>
      </pc:sldChg>
      <pc:sldChg chg="modSp mod">
        <pc:chgData name="Tomáš Plesník" userId="9fe2a9be-e34c-4e09-9488-9aa73257ef13" providerId="ADAL" clId="{0EEDED95-4CDC-4B47-92FA-06A42303AFCC}" dt="2021-11-30T08:25:59.792" v="17" actId="14100"/>
        <pc:sldMkLst>
          <pc:docMk/>
          <pc:sldMk cId="3552862332" sldId="333"/>
        </pc:sldMkLst>
        <pc:spChg chg="mod">
          <ac:chgData name="Tomáš Plesník" userId="9fe2a9be-e34c-4e09-9488-9aa73257ef13" providerId="ADAL" clId="{0EEDED95-4CDC-4B47-92FA-06A42303AFCC}" dt="2021-11-30T08:25:59.792" v="17" actId="14100"/>
          <ac:spMkLst>
            <pc:docMk/>
            <pc:sldMk cId="3552862332" sldId="333"/>
            <ac:spMk id="11" creationId="{72B99218-7610-48A0-80BB-A40FF3628992}"/>
          </ac:spMkLst>
        </pc:spChg>
      </pc:sldChg>
      <pc:sldChg chg="addSp delSp modSp mod modNotesTx">
        <pc:chgData name="Tomáš Plesník" userId="9fe2a9be-e34c-4e09-9488-9aa73257ef13" providerId="ADAL" clId="{0EEDED95-4CDC-4B47-92FA-06A42303AFCC}" dt="2021-12-01T07:07:48.337" v="8616" actId="20577"/>
        <pc:sldMkLst>
          <pc:docMk/>
          <pc:sldMk cId="2715166872" sldId="334"/>
        </pc:sldMkLst>
        <pc:spChg chg="del">
          <ac:chgData name="Tomáš Plesník" userId="9fe2a9be-e34c-4e09-9488-9aa73257ef13" providerId="ADAL" clId="{0EEDED95-4CDC-4B47-92FA-06A42303AFCC}" dt="2021-11-30T08:27:27.921" v="18" actId="478"/>
          <ac:spMkLst>
            <pc:docMk/>
            <pc:sldMk cId="2715166872" sldId="334"/>
            <ac:spMk id="3" creationId="{63176598-483D-46FA-81D9-430B30714EC5}"/>
          </ac:spMkLst>
        </pc:spChg>
        <pc:spChg chg="del">
          <ac:chgData name="Tomáš Plesník" userId="9fe2a9be-e34c-4e09-9488-9aa73257ef13" providerId="ADAL" clId="{0EEDED95-4CDC-4B47-92FA-06A42303AFCC}" dt="2021-11-30T08:27:36.449" v="20" actId="478"/>
          <ac:spMkLst>
            <pc:docMk/>
            <pc:sldMk cId="2715166872" sldId="334"/>
            <ac:spMk id="4" creationId="{F062DBCD-5293-41D1-9D06-2F86CA8D5B58}"/>
          </ac:spMkLst>
        </pc:spChg>
        <pc:spChg chg="mod">
          <ac:chgData name="Tomáš Plesník" userId="9fe2a9be-e34c-4e09-9488-9aa73257ef13" providerId="ADAL" clId="{0EEDED95-4CDC-4B47-92FA-06A42303AFCC}" dt="2021-11-30T08:29:35.022" v="36"/>
          <ac:spMkLst>
            <pc:docMk/>
            <pc:sldMk cId="2715166872" sldId="334"/>
            <ac:spMk id="6" creationId="{4C18BBDF-14E1-490B-B9F0-BF9859BF8745}"/>
          </ac:spMkLst>
        </pc:spChg>
        <pc:spChg chg="add mod">
          <ac:chgData name="Tomáš Plesník" userId="9fe2a9be-e34c-4e09-9488-9aa73257ef13" providerId="ADAL" clId="{0EEDED95-4CDC-4B47-92FA-06A42303AFCC}" dt="2021-11-30T08:27:30.976" v="19"/>
          <ac:spMkLst>
            <pc:docMk/>
            <pc:sldMk cId="2715166872" sldId="334"/>
            <ac:spMk id="7" creationId="{61A9E3BA-CFA7-FC45-A8EC-DB061D79E4F8}"/>
          </ac:spMkLst>
        </pc:spChg>
        <pc:spChg chg="add mod">
          <ac:chgData name="Tomáš Plesník" userId="9fe2a9be-e34c-4e09-9488-9aa73257ef13" providerId="ADAL" clId="{0EEDED95-4CDC-4B47-92FA-06A42303AFCC}" dt="2021-12-01T07:07:48.337" v="8616" actId="20577"/>
          <ac:spMkLst>
            <pc:docMk/>
            <pc:sldMk cId="2715166872" sldId="334"/>
            <ac:spMk id="9" creationId="{DD0019DC-AFE3-EF4D-9F50-4E68252CC776}"/>
          </ac:spMkLst>
        </pc:spChg>
      </pc:sldChg>
      <pc:sldChg chg="addSp delSp modSp del mod modClrScheme chgLayout">
        <pc:chgData name="Tomáš Plesník" userId="9fe2a9be-e34c-4e09-9488-9aa73257ef13" providerId="ADAL" clId="{0EEDED95-4CDC-4B47-92FA-06A42303AFCC}" dt="2021-11-30T10:11:49.688" v="249" actId="2696"/>
        <pc:sldMkLst>
          <pc:docMk/>
          <pc:sldMk cId="1199102453" sldId="335"/>
        </pc:sldMkLst>
        <pc:spChg chg="mod ord">
          <ac:chgData name="Tomáš Plesník" userId="9fe2a9be-e34c-4e09-9488-9aa73257ef13" providerId="ADAL" clId="{0EEDED95-4CDC-4B47-92FA-06A42303AFCC}" dt="2021-11-30T10:09:47.352" v="229" actId="700"/>
          <ac:spMkLst>
            <pc:docMk/>
            <pc:sldMk cId="1199102453" sldId="335"/>
            <ac:spMk id="2" creationId="{B8686325-520B-4BE1-9BC0-FA6CFD3F360C}"/>
          </ac:spMkLst>
        </pc:spChg>
        <pc:spChg chg="mod ord">
          <ac:chgData name="Tomáš Plesník" userId="9fe2a9be-e34c-4e09-9488-9aa73257ef13" providerId="ADAL" clId="{0EEDED95-4CDC-4B47-92FA-06A42303AFCC}" dt="2021-11-30T10:09:47.352" v="229" actId="700"/>
          <ac:spMkLst>
            <pc:docMk/>
            <pc:sldMk cId="1199102453" sldId="335"/>
            <ac:spMk id="3" creationId="{61A033F1-09D4-45D3-A287-C1CA1F7D71CA}"/>
          </ac:spMkLst>
        </pc:spChg>
        <pc:spChg chg="mod ord">
          <ac:chgData name="Tomáš Plesník" userId="9fe2a9be-e34c-4e09-9488-9aa73257ef13" providerId="ADAL" clId="{0EEDED95-4CDC-4B47-92FA-06A42303AFCC}" dt="2021-11-30T10:09:47.352" v="229" actId="700"/>
          <ac:spMkLst>
            <pc:docMk/>
            <pc:sldMk cId="1199102453" sldId="335"/>
            <ac:spMk id="4" creationId="{67AFCD52-E5F4-494D-9A06-A3317050BF86}"/>
          </ac:spMkLst>
        </pc:spChg>
        <pc:spChg chg="add del mod">
          <ac:chgData name="Tomáš Plesník" userId="9fe2a9be-e34c-4e09-9488-9aa73257ef13" providerId="ADAL" clId="{0EEDED95-4CDC-4B47-92FA-06A42303AFCC}" dt="2021-11-30T08:37:53.812" v="99" actId="478"/>
          <ac:spMkLst>
            <pc:docMk/>
            <pc:sldMk cId="1199102453" sldId="335"/>
            <ac:spMk id="7" creationId="{93B05C0E-CF44-2441-B8E6-AB74898BCD7B}"/>
          </ac:spMkLst>
        </pc:spChg>
        <pc:spChg chg="add del mod ord">
          <ac:chgData name="Tomáš Plesník" userId="9fe2a9be-e34c-4e09-9488-9aa73257ef13" providerId="ADAL" clId="{0EEDED95-4CDC-4B47-92FA-06A42303AFCC}" dt="2021-11-30T08:38:03.968" v="101" actId="700"/>
          <ac:spMkLst>
            <pc:docMk/>
            <pc:sldMk cId="1199102453" sldId="335"/>
            <ac:spMk id="9" creationId="{0083AD6D-146E-3141-9C7F-A9D3233E36F9}"/>
          </ac:spMkLst>
        </pc:spChg>
        <pc:spChg chg="add del mod ord">
          <ac:chgData name="Tomáš Plesník" userId="9fe2a9be-e34c-4e09-9488-9aa73257ef13" providerId="ADAL" clId="{0EEDED95-4CDC-4B47-92FA-06A42303AFCC}" dt="2021-11-30T10:08:48.260" v="181" actId="478"/>
          <ac:spMkLst>
            <pc:docMk/>
            <pc:sldMk cId="1199102453" sldId="335"/>
            <ac:spMk id="10" creationId="{D5CA37A5-75B3-D84B-A415-F6B927EAD6CB}"/>
          </ac:spMkLst>
        </pc:spChg>
        <pc:spChg chg="del mod">
          <ac:chgData name="Tomáš Plesník" userId="9fe2a9be-e34c-4e09-9488-9aa73257ef13" providerId="ADAL" clId="{0EEDED95-4CDC-4B47-92FA-06A42303AFCC}" dt="2021-11-30T08:37:59.057" v="100" actId="478"/>
          <ac:spMkLst>
            <pc:docMk/>
            <pc:sldMk cId="1199102453" sldId="335"/>
            <ac:spMk id="11" creationId="{416B696E-160E-43C7-82F8-420453D59333}"/>
          </ac:spMkLst>
        </pc:spChg>
        <pc:spChg chg="add mod ord">
          <ac:chgData name="Tomáš Plesník" userId="9fe2a9be-e34c-4e09-9488-9aa73257ef13" providerId="ADAL" clId="{0EEDED95-4CDC-4B47-92FA-06A42303AFCC}" dt="2021-11-30T10:09:52.545" v="231" actId="15"/>
          <ac:spMkLst>
            <pc:docMk/>
            <pc:sldMk cId="1199102453" sldId="335"/>
            <ac:spMk id="13" creationId="{F59B6E71-7256-F540-9329-2A4A91D3B067}"/>
          </ac:spMkLst>
        </pc:spChg>
        <pc:picChg chg="del">
          <ac:chgData name="Tomáš Plesník" userId="9fe2a9be-e34c-4e09-9488-9aa73257ef13" providerId="ADAL" clId="{0EEDED95-4CDC-4B47-92FA-06A42303AFCC}" dt="2021-11-30T08:37:50.857" v="98" actId="478"/>
          <ac:picMkLst>
            <pc:docMk/>
            <pc:sldMk cId="1199102453" sldId="335"/>
            <ac:picMk id="6" creationId="{BFED1589-2412-4DC6-8024-41A5F3934E43}"/>
          </ac:picMkLst>
        </pc:picChg>
      </pc:sldChg>
      <pc:sldChg chg="modSp mod">
        <pc:chgData name="Tomáš Plesník" userId="9fe2a9be-e34c-4e09-9488-9aa73257ef13" providerId="ADAL" clId="{0EEDED95-4CDC-4B47-92FA-06A42303AFCC}" dt="2021-12-01T07:08:09.344" v="8622" actId="20577"/>
        <pc:sldMkLst>
          <pc:docMk/>
          <pc:sldMk cId="3565459580" sldId="336"/>
        </pc:sldMkLst>
        <pc:spChg chg="mod">
          <ac:chgData name="Tomáš Plesník" userId="9fe2a9be-e34c-4e09-9488-9aa73257ef13" providerId="ADAL" clId="{0EEDED95-4CDC-4B47-92FA-06A42303AFCC}" dt="2021-11-30T08:29:38.624" v="37"/>
          <ac:spMkLst>
            <pc:docMk/>
            <pc:sldMk cId="3565459580" sldId="336"/>
            <ac:spMk id="2" creationId="{5E63B06E-A631-490A-B486-3456BE437602}"/>
          </ac:spMkLst>
        </pc:spChg>
        <pc:spChg chg="mod">
          <ac:chgData name="Tomáš Plesník" userId="9fe2a9be-e34c-4e09-9488-9aa73257ef13" providerId="ADAL" clId="{0EEDED95-4CDC-4B47-92FA-06A42303AFCC}" dt="2021-11-30T21:21:36.716" v="3774" actId="20577"/>
          <ac:spMkLst>
            <pc:docMk/>
            <pc:sldMk cId="3565459580" sldId="336"/>
            <ac:spMk id="4" creationId="{FCBB6DA6-631D-4F87-B66C-4CB416DCF06F}"/>
          </ac:spMkLst>
        </pc:spChg>
        <pc:spChg chg="mod">
          <ac:chgData name="Tomáš Plesník" userId="9fe2a9be-e34c-4e09-9488-9aa73257ef13" providerId="ADAL" clId="{0EEDED95-4CDC-4B47-92FA-06A42303AFCC}" dt="2021-12-01T07:08:09.344" v="8622" actId="20577"/>
          <ac:spMkLst>
            <pc:docMk/>
            <pc:sldMk cId="3565459580" sldId="336"/>
            <ac:spMk id="5" creationId="{58973D09-BA2A-4618-9237-07273DAE1923}"/>
          </ac:spMkLst>
        </pc:spChg>
      </pc:sldChg>
      <pc:sldChg chg="addSp delSp modSp mod modClrScheme chgLayout">
        <pc:chgData name="Tomáš Plesník" userId="9fe2a9be-e34c-4e09-9488-9aa73257ef13" providerId="ADAL" clId="{0EEDED95-4CDC-4B47-92FA-06A42303AFCC}" dt="2021-11-30T08:44:08.903" v="128" actId="700"/>
        <pc:sldMkLst>
          <pc:docMk/>
          <pc:sldMk cId="3370927176" sldId="338"/>
        </pc:sldMkLst>
        <pc:spChg chg="mod ord">
          <ac:chgData name="Tomáš Plesník" userId="9fe2a9be-e34c-4e09-9488-9aa73257ef13" providerId="ADAL" clId="{0EEDED95-4CDC-4B47-92FA-06A42303AFCC}" dt="2021-11-30T08:44:08.903" v="128" actId="700"/>
          <ac:spMkLst>
            <pc:docMk/>
            <pc:sldMk cId="3370927176" sldId="338"/>
            <ac:spMk id="2" creationId="{3C719471-9120-4AF9-BA6E-0FD0775C2757}"/>
          </ac:spMkLst>
        </pc:spChg>
        <pc:spChg chg="mod ord">
          <ac:chgData name="Tomáš Plesník" userId="9fe2a9be-e34c-4e09-9488-9aa73257ef13" providerId="ADAL" clId="{0EEDED95-4CDC-4B47-92FA-06A42303AFCC}" dt="2021-11-30T08:44:08.903" v="128" actId="700"/>
          <ac:spMkLst>
            <pc:docMk/>
            <pc:sldMk cId="3370927176" sldId="338"/>
            <ac:spMk id="3" creationId="{5DC2EF6F-4CA2-4098-932E-762118433E7A}"/>
          </ac:spMkLst>
        </pc:spChg>
        <pc:spChg chg="mod ord">
          <ac:chgData name="Tomáš Plesník" userId="9fe2a9be-e34c-4e09-9488-9aa73257ef13" providerId="ADAL" clId="{0EEDED95-4CDC-4B47-92FA-06A42303AFCC}" dt="2021-11-30T08:44:08.903" v="128" actId="700"/>
          <ac:spMkLst>
            <pc:docMk/>
            <pc:sldMk cId="3370927176" sldId="338"/>
            <ac:spMk id="4" creationId="{1EEE89B8-DE19-44D9-B6EE-35BAA58A5F63}"/>
          </ac:spMkLst>
        </pc:spChg>
        <pc:spChg chg="add del mod ord">
          <ac:chgData name="Tomáš Plesník" userId="9fe2a9be-e34c-4e09-9488-9aa73257ef13" providerId="ADAL" clId="{0EEDED95-4CDC-4B47-92FA-06A42303AFCC}" dt="2021-11-30T08:44:08.903" v="128" actId="700"/>
          <ac:spMkLst>
            <pc:docMk/>
            <pc:sldMk cId="3370927176" sldId="338"/>
            <ac:spMk id="5" creationId="{749D13B3-ECA4-DD40-AE7C-19244D9795AE}"/>
          </ac:spMkLst>
        </pc:spChg>
        <pc:spChg chg="add del mod ord">
          <ac:chgData name="Tomáš Plesník" userId="9fe2a9be-e34c-4e09-9488-9aa73257ef13" providerId="ADAL" clId="{0EEDED95-4CDC-4B47-92FA-06A42303AFCC}" dt="2021-11-30T08:44:08.903" v="128" actId="700"/>
          <ac:spMkLst>
            <pc:docMk/>
            <pc:sldMk cId="3370927176" sldId="338"/>
            <ac:spMk id="6" creationId="{7204E685-6358-014E-80AE-A741AE62B190}"/>
          </ac:spMkLst>
        </pc:spChg>
      </pc:sldChg>
      <pc:sldChg chg="modSp mod">
        <pc:chgData name="Tomáš Plesník" userId="9fe2a9be-e34c-4e09-9488-9aa73257ef13" providerId="ADAL" clId="{0EEDED95-4CDC-4B47-92FA-06A42303AFCC}" dt="2021-12-01T08:35:24.729" v="11832" actId="113"/>
        <pc:sldMkLst>
          <pc:docMk/>
          <pc:sldMk cId="3626012605" sldId="339"/>
        </pc:sldMkLst>
        <pc:spChg chg="mod">
          <ac:chgData name="Tomáš Plesník" userId="9fe2a9be-e34c-4e09-9488-9aa73257ef13" providerId="ADAL" clId="{0EEDED95-4CDC-4B47-92FA-06A42303AFCC}" dt="2021-11-30T08:29:43.608" v="39"/>
          <ac:spMkLst>
            <pc:docMk/>
            <pc:sldMk cId="3626012605" sldId="339"/>
            <ac:spMk id="2" creationId="{4620F499-7B25-46C8-A29C-E73CDF08209A}"/>
          </ac:spMkLst>
        </pc:spChg>
        <pc:spChg chg="mod">
          <ac:chgData name="Tomáš Plesník" userId="9fe2a9be-e34c-4e09-9488-9aa73257ef13" providerId="ADAL" clId="{0EEDED95-4CDC-4B47-92FA-06A42303AFCC}" dt="2021-12-01T08:35:24.729" v="11832" actId="113"/>
          <ac:spMkLst>
            <pc:docMk/>
            <pc:sldMk cId="3626012605" sldId="339"/>
            <ac:spMk id="5" creationId="{15BEA274-C5FB-4572-8320-9FDF9C471D5E}"/>
          </ac:spMkLst>
        </pc:spChg>
      </pc:sldChg>
      <pc:sldChg chg="modSp mod">
        <pc:chgData name="Tomáš Plesník" userId="9fe2a9be-e34c-4e09-9488-9aa73257ef13" providerId="ADAL" clId="{0EEDED95-4CDC-4B47-92FA-06A42303AFCC}" dt="2021-11-30T23:17:52.956" v="6153" actId="113"/>
        <pc:sldMkLst>
          <pc:docMk/>
          <pc:sldMk cId="365291893" sldId="340"/>
        </pc:sldMkLst>
        <pc:spChg chg="mod">
          <ac:chgData name="Tomáš Plesník" userId="9fe2a9be-e34c-4e09-9488-9aa73257ef13" providerId="ADAL" clId="{0EEDED95-4CDC-4B47-92FA-06A42303AFCC}" dt="2021-11-30T22:00:10.402" v="4630" actId="20577"/>
          <ac:spMkLst>
            <pc:docMk/>
            <pc:sldMk cId="365291893" sldId="340"/>
            <ac:spMk id="3" creationId="{26ABB1AC-83F1-4E15-BC32-7E259C6883B4}"/>
          </ac:spMkLst>
        </pc:spChg>
        <pc:spChg chg="mod">
          <ac:chgData name="Tomáš Plesník" userId="9fe2a9be-e34c-4e09-9488-9aa73257ef13" providerId="ADAL" clId="{0EEDED95-4CDC-4B47-92FA-06A42303AFCC}" dt="2021-11-30T22:10:24.191" v="4656" actId="113"/>
          <ac:spMkLst>
            <pc:docMk/>
            <pc:sldMk cId="365291893" sldId="340"/>
            <ac:spMk id="4" creationId="{1C753443-9382-4DB3-8BD0-327B1B2C14D8}"/>
          </ac:spMkLst>
        </pc:spChg>
        <pc:spChg chg="mod">
          <ac:chgData name="Tomáš Plesník" userId="9fe2a9be-e34c-4e09-9488-9aa73257ef13" providerId="ADAL" clId="{0EEDED95-4CDC-4B47-92FA-06A42303AFCC}" dt="2021-11-30T08:29:50.842" v="41"/>
          <ac:spMkLst>
            <pc:docMk/>
            <pc:sldMk cId="365291893" sldId="340"/>
            <ac:spMk id="6" creationId="{F5AE20B9-CD6E-4B65-8B28-453670953F64}"/>
          </ac:spMkLst>
        </pc:spChg>
        <pc:spChg chg="mod">
          <ac:chgData name="Tomáš Plesník" userId="9fe2a9be-e34c-4e09-9488-9aa73257ef13" providerId="ADAL" clId="{0EEDED95-4CDC-4B47-92FA-06A42303AFCC}" dt="2021-11-30T23:17:52.956" v="6153" actId="113"/>
          <ac:spMkLst>
            <pc:docMk/>
            <pc:sldMk cId="365291893" sldId="340"/>
            <ac:spMk id="7" creationId="{4F8ECCC1-FD20-4769-AEEB-0138D396507A}"/>
          </ac:spMkLst>
        </pc:spChg>
        <pc:picChg chg="mod">
          <ac:chgData name="Tomáš Plesník" userId="9fe2a9be-e34c-4e09-9488-9aa73257ef13" providerId="ADAL" clId="{0EEDED95-4CDC-4B47-92FA-06A42303AFCC}" dt="2021-11-30T22:00:42.365" v="4634" actId="1076"/>
          <ac:picMkLst>
            <pc:docMk/>
            <pc:sldMk cId="365291893" sldId="340"/>
            <ac:picMk id="5" creationId="{699340A6-026B-4B03-AAE3-32D8CCFCD3B3}"/>
          </ac:picMkLst>
        </pc:picChg>
      </pc:sldChg>
      <pc:sldChg chg="delSp modSp mod">
        <pc:chgData name="Tomáš Plesník" userId="9fe2a9be-e34c-4e09-9488-9aa73257ef13" providerId="ADAL" clId="{0EEDED95-4CDC-4B47-92FA-06A42303AFCC}" dt="2021-11-30T10:15:00.878" v="293" actId="478"/>
        <pc:sldMkLst>
          <pc:docMk/>
          <pc:sldMk cId="1831278214" sldId="341"/>
        </pc:sldMkLst>
        <pc:spChg chg="mod">
          <ac:chgData name="Tomáš Plesník" userId="9fe2a9be-e34c-4e09-9488-9aa73257ef13" providerId="ADAL" clId="{0EEDED95-4CDC-4B47-92FA-06A42303AFCC}" dt="2021-11-30T08:30:08.168" v="47"/>
          <ac:spMkLst>
            <pc:docMk/>
            <pc:sldMk cId="1831278214" sldId="341"/>
            <ac:spMk id="2" creationId="{91B61AC3-BEE1-447E-9461-92E1CF8F22AB}"/>
          </ac:spMkLst>
        </pc:spChg>
        <pc:spChg chg="mod">
          <ac:chgData name="Tomáš Plesník" userId="9fe2a9be-e34c-4e09-9488-9aa73257ef13" providerId="ADAL" clId="{0EEDED95-4CDC-4B47-92FA-06A42303AFCC}" dt="2021-11-30T10:14:55.487" v="289" actId="20577"/>
          <ac:spMkLst>
            <pc:docMk/>
            <pc:sldMk cId="1831278214" sldId="341"/>
            <ac:spMk id="4" creationId="{E1DFA053-71AA-42BC-99E1-086BBAD54F77}"/>
          </ac:spMkLst>
        </pc:spChg>
        <pc:spChg chg="mod">
          <ac:chgData name="Tomáš Plesník" userId="9fe2a9be-e34c-4e09-9488-9aa73257ef13" providerId="ADAL" clId="{0EEDED95-4CDC-4B47-92FA-06A42303AFCC}" dt="2021-11-30T10:14:59.768" v="292" actId="20577"/>
          <ac:spMkLst>
            <pc:docMk/>
            <pc:sldMk cId="1831278214" sldId="341"/>
            <ac:spMk id="5" creationId="{99EDFA17-1A61-4994-9890-4F5426A0E849}"/>
          </ac:spMkLst>
        </pc:spChg>
        <pc:picChg chg="del">
          <ac:chgData name="Tomáš Plesník" userId="9fe2a9be-e34c-4e09-9488-9aa73257ef13" providerId="ADAL" clId="{0EEDED95-4CDC-4B47-92FA-06A42303AFCC}" dt="2021-11-30T10:15:00.878" v="293" actId="478"/>
          <ac:picMkLst>
            <pc:docMk/>
            <pc:sldMk cId="1831278214" sldId="341"/>
            <ac:picMk id="6" creationId="{175E7DA2-A2A6-49BD-A658-FE7992E3F4B0}"/>
          </ac:picMkLst>
        </pc:picChg>
      </pc:sldChg>
      <pc:sldChg chg="addSp delSp modSp mod">
        <pc:chgData name="Tomáš Plesník" userId="9fe2a9be-e34c-4e09-9488-9aa73257ef13" providerId="ADAL" clId="{0EEDED95-4CDC-4B47-92FA-06A42303AFCC}" dt="2021-12-01T08:15:14.173" v="10694" actId="1076"/>
        <pc:sldMkLst>
          <pc:docMk/>
          <pc:sldMk cId="2252960211" sldId="342"/>
        </pc:sldMkLst>
        <pc:spChg chg="mod">
          <ac:chgData name="Tomáš Plesník" userId="9fe2a9be-e34c-4e09-9488-9aa73257ef13" providerId="ADAL" clId="{0EEDED95-4CDC-4B47-92FA-06A42303AFCC}" dt="2021-11-30T08:30:12.736" v="49"/>
          <ac:spMkLst>
            <pc:docMk/>
            <pc:sldMk cId="2252960211" sldId="342"/>
            <ac:spMk id="2" creationId="{4A4D0F46-7EBC-4020-B032-5EF8C2A6CFA7}"/>
          </ac:spMkLst>
        </pc:spChg>
        <pc:spChg chg="mod">
          <ac:chgData name="Tomáš Plesník" userId="9fe2a9be-e34c-4e09-9488-9aa73257ef13" providerId="ADAL" clId="{0EEDED95-4CDC-4B47-92FA-06A42303AFCC}" dt="2021-12-01T08:05:19.420" v="10384" actId="20577"/>
          <ac:spMkLst>
            <pc:docMk/>
            <pc:sldMk cId="2252960211" sldId="342"/>
            <ac:spMk id="4" creationId="{BA8F0256-C902-4FBF-9E2A-5419325FC779}"/>
          </ac:spMkLst>
        </pc:spChg>
        <pc:spChg chg="del mod">
          <ac:chgData name="Tomáš Plesník" userId="9fe2a9be-e34c-4e09-9488-9aa73257ef13" providerId="ADAL" clId="{0EEDED95-4CDC-4B47-92FA-06A42303AFCC}" dt="2021-12-01T08:08:17.411" v="10495" actId="478"/>
          <ac:spMkLst>
            <pc:docMk/>
            <pc:sldMk cId="2252960211" sldId="342"/>
            <ac:spMk id="5" creationId="{2EE55A05-A96B-4276-930B-7B2D0418CF0E}"/>
          </ac:spMkLst>
        </pc:spChg>
        <pc:spChg chg="add mod">
          <ac:chgData name="Tomáš Plesník" userId="9fe2a9be-e34c-4e09-9488-9aa73257ef13" providerId="ADAL" clId="{0EEDED95-4CDC-4B47-92FA-06A42303AFCC}" dt="2021-12-01T08:12:52.173" v="10688" actId="113"/>
          <ac:spMkLst>
            <pc:docMk/>
            <pc:sldMk cId="2252960211" sldId="342"/>
            <ac:spMk id="8" creationId="{238001EF-2E54-0049-BD3E-F22536CE1884}"/>
          </ac:spMkLst>
        </pc:spChg>
        <pc:picChg chg="del">
          <ac:chgData name="Tomáš Plesník" userId="9fe2a9be-e34c-4e09-9488-9aa73257ef13" providerId="ADAL" clId="{0EEDED95-4CDC-4B47-92FA-06A42303AFCC}" dt="2021-12-01T08:11:24.930" v="10669" actId="478"/>
          <ac:picMkLst>
            <pc:docMk/>
            <pc:sldMk cId="2252960211" sldId="342"/>
            <ac:picMk id="6" creationId="{ADF313C5-8911-4E2F-93DD-01E9CD943AB6}"/>
          </ac:picMkLst>
        </pc:picChg>
        <pc:picChg chg="add mod">
          <ac:chgData name="Tomáš Plesník" userId="9fe2a9be-e34c-4e09-9488-9aa73257ef13" providerId="ADAL" clId="{0EEDED95-4CDC-4B47-92FA-06A42303AFCC}" dt="2021-12-01T08:15:14.173" v="10694" actId="1076"/>
          <ac:picMkLst>
            <pc:docMk/>
            <pc:sldMk cId="2252960211" sldId="342"/>
            <ac:picMk id="10" creationId="{4C06F8E4-6C66-EC41-A60F-289E12CAE66B}"/>
          </ac:picMkLst>
        </pc:picChg>
      </pc:sldChg>
      <pc:sldChg chg="addSp delSp modSp mod modClrScheme chgLayout">
        <pc:chgData name="Tomáš Plesník" userId="9fe2a9be-e34c-4e09-9488-9aa73257ef13" providerId="ADAL" clId="{0EEDED95-4CDC-4B47-92FA-06A42303AFCC}" dt="2021-12-01T08:25:54.277" v="11409" actId="20577"/>
        <pc:sldMkLst>
          <pc:docMk/>
          <pc:sldMk cId="2158925531" sldId="343"/>
        </pc:sldMkLst>
        <pc:spChg chg="mod ord">
          <ac:chgData name="Tomáš Plesník" userId="9fe2a9be-e34c-4e09-9488-9aa73257ef13" providerId="ADAL" clId="{0EEDED95-4CDC-4B47-92FA-06A42303AFCC}" dt="2021-12-01T08:15:55.234" v="10697" actId="700"/>
          <ac:spMkLst>
            <pc:docMk/>
            <pc:sldMk cId="2158925531" sldId="343"/>
            <ac:spMk id="2" creationId="{CF37DD20-38B1-4C8A-B3E5-EF65870981BF}"/>
          </ac:spMkLst>
        </pc:spChg>
        <pc:spChg chg="mod ord">
          <ac:chgData name="Tomáš Plesník" userId="9fe2a9be-e34c-4e09-9488-9aa73257ef13" providerId="ADAL" clId="{0EEDED95-4CDC-4B47-92FA-06A42303AFCC}" dt="2021-12-01T08:15:55.234" v="10697" actId="700"/>
          <ac:spMkLst>
            <pc:docMk/>
            <pc:sldMk cId="2158925531" sldId="343"/>
            <ac:spMk id="3" creationId="{643E78DF-62A8-41C2-8481-4A6E86AE8680}"/>
          </ac:spMkLst>
        </pc:spChg>
        <pc:spChg chg="mod ord">
          <ac:chgData name="Tomáš Plesník" userId="9fe2a9be-e34c-4e09-9488-9aa73257ef13" providerId="ADAL" clId="{0EEDED95-4CDC-4B47-92FA-06A42303AFCC}" dt="2021-12-01T08:15:55.234" v="10697" actId="700"/>
          <ac:spMkLst>
            <pc:docMk/>
            <pc:sldMk cId="2158925531" sldId="343"/>
            <ac:spMk id="4" creationId="{3CDA5572-3907-4F26-BE5A-EE1D7F4C3171}"/>
          </ac:spMkLst>
        </pc:spChg>
        <pc:spChg chg="del mod ord">
          <ac:chgData name="Tomáš Plesník" userId="9fe2a9be-e34c-4e09-9488-9aa73257ef13" providerId="ADAL" clId="{0EEDED95-4CDC-4B47-92FA-06A42303AFCC}" dt="2021-12-01T08:16:07.599" v="10701" actId="478"/>
          <ac:spMkLst>
            <pc:docMk/>
            <pc:sldMk cId="2158925531" sldId="343"/>
            <ac:spMk id="5" creationId="{DD2B909C-8610-429F-834D-E73ED8A379CA}"/>
          </ac:spMkLst>
        </pc:spChg>
        <pc:spChg chg="add mod">
          <ac:chgData name="Tomáš Plesník" userId="9fe2a9be-e34c-4e09-9488-9aa73257ef13" providerId="ADAL" clId="{0EEDED95-4CDC-4B47-92FA-06A42303AFCC}" dt="2021-12-01T08:25:54.277" v="11409" actId="20577"/>
          <ac:spMkLst>
            <pc:docMk/>
            <pc:sldMk cId="2158925531" sldId="343"/>
            <ac:spMk id="8" creationId="{DFA95D70-3132-064E-929B-D4608EE9876B}"/>
          </ac:spMkLst>
        </pc:spChg>
        <pc:picChg chg="del mod">
          <ac:chgData name="Tomáš Plesník" userId="9fe2a9be-e34c-4e09-9488-9aa73257ef13" providerId="ADAL" clId="{0EEDED95-4CDC-4B47-92FA-06A42303AFCC}" dt="2021-12-01T08:19:32.811" v="10896" actId="478"/>
          <ac:picMkLst>
            <pc:docMk/>
            <pc:sldMk cId="2158925531" sldId="343"/>
            <ac:picMk id="6" creationId="{D4ED1285-44D1-4015-95A1-3EAF4E70A5EC}"/>
          </ac:picMkLst>
        </pc:picChg>
      </pc:sldChg>
      <pc:sldChg chg="addSp delSp modSp mod">
        <pc:chgData name="Tomáš Plesník" userId="9fe2a9be-e34c-4e09-9488-9aa73257ef13" providerId="ADAL" clId="{0EEDED95-4CDC-4B47-92FA-06A42303AFCC}" dt="2021-12-01T07:54:50.375" v="10191" actId="20577"/>
        <pc:sldMkLst>
          <pc:docMk/>
          <pc:sldMk cId="1256891006" sldId="344"/>
        </pc:sldMkLst>
        <pc:spChg chg="mod">
          <ac:chgData name="Tomáš Plesník" userId="9fe2a9be-e34c-4e09-9488-9aa73257ef13" providerId="ADAL" clId="{0EEDED95-4CDC-4B47-92FA-06A42303AFCC}" dt="2021-11-30T23:19:41.683" v="6165"/>
          <ac:spMkLst>
            <pc:docMk/>
            <pc:sldMk cId="1256891006" sldId="344"/>
            <ac:spMk id="2" creationId="{E4372C3B-9A50-46AB-A888-F7744E299CF9}"/>
          </ac:spMkLst>
        </pc:spChg>
        <pc:spChg chg="del mod">
          <ac:chgData name="Tomáš Plesník" userId="9fe2a9be-e34c-4e09-9488-9aa73257ef13" providerId="ADAL" clId="{0EEDED95-4CDC-4B47-92FA-06A42303AFCC}" dt="2021-11-30T10:05:32.632" v="149" actId="478"/>
          <ac:spMkLst>
            <pc:docMk/>
            <pc:sldMk cId="1256891006" sldId="344"/>
            <ac:spMk id="5" creationId="{6B7AC960-96DF-4F18-9316-01F770E43720}"/>
          </ac:spMkLst>
        </pc:spChg>
        <pc:spChg chg="add del mod">
          <ac:chgData name="Tomáš Plesník" userId="9fe2a9be-e34c-4e09-9488-9aa73257ef13" providerId="ADAL" clId="{0EEDED95-4CDC-4B47-92FA-06A42303AFCC}" dt="2021-12-01T07:54:50.375" v="10191" actId="20577"/>
          <ac:spMkLst>
            <pc:docMk/>
            <pc:sldMk cId="1256891006" sldId="344"/>
            <ac:spMk id="7" creationId="{1DBA7C05-8022-9946-963A-27A1F09F2769}"/>
          </ac:spMkLst>
        </pc:spChg>
        <pc:picChg chg="add del mod">
          <ac:chgData name="Tomáš Plesník" userId="9fe2a9be-e34c-4e09-9488-9aa73257ef13" providerId="ADAL" clId="{0EEDED95-4CDC-4B47-92FA-06A42303AFCC}" dt="2021-11-30T10:05:38.806" v="151"/>
          <ac:picMkLst>
            <pc:docMk/>
            <pc:sldMk cId="1256891006" sldId="344"/>
            <ac:picMk id="8" creationId="{E80E0DDA-F010-B84E-8FBE-F2E0C6070572}"/>
          </ac:picMkLst>
        </pc:picChg>
      </pc:sldChg>
      <pc:sldChg chg="modSp mod">
        <pc:chgData name="Tomáš Plesník" userId="9fe2a9be-e34c-4e09-9488-9aa73257ef13" providerId="ADAL" clId="{0EEDED95-4CDC-4B47-92FA-06A42303AFCC}" dt="2021-12-01T07:16:38.998" v="8687" actId="20577"/>
        <pc:sldMkLst>
          <pc:docMk/>
          <pc:sldMk cId="3800166280" sldId="345"/>
        </pc:sldMkLst>
        <pc:spChg chg="mod">
          <ac:chgData name="Tomáš Plesník" userId="9fe2a9be-e34c-4e09-9488-9aa73257ef13" providerId="ADAL" clId="{0EEDED95-4CDC-4B47-92FA-06A42303AFCC}" dt="2021-11-30T08:29:56.042" v="43"/>
          <ac:spMkLst>
            <pc:docMk/>
            <pc:sldMk cId="3800166280" sldId="345"/>
            <ac:spMk id="2" creationId="{EC3EFFBC-D4B0-4F09-A9C3-53D9685AB99F}"/>
          </ac:spMkLst>
        </pc:spChg>
        <pc:spChg chg="mod">
          <ac:chgData name="Tomáš Plesník" userId="9fe2a9be-e34c-4e09-9488-9aa73257ef13" providerId="ADAL" clId="{0EEDED95-4CDC-4B47-92FA-06A42303AFCC}" dt="2021-12-01T07:16:38.998" v="8687" actId="20577"/>
          <ac:spMkLst>
            <pc:docMk/>
            <pc:sldMk cId="3800166280" sldId="345"/>
            <ac:spMk id="4" creationId="{68538F02-5941-4315-8120-8B42F132C99C}"/>
          </ac:spMkLst>
        </pc:spChg>
        <pc:picChg chg="mod">
          <ac:chgData name="Tomáš Plesník" userId="9fe2a9be-e34c-4e09-9488-9aa73257ef13" providerId="ADAL" clId="{0EEDED95-4CDC-4B47-92FA-06A42303AFCC}" dt="2021-11-30T22:28:00.624" v="4698" actId="1076"/>
          <ac:picMkLst>
            <pc:docMk/>
            <pc:sldMk cId="3800166280" sldId="345"/>
            <ac:picMk id="6" creationId="{0C3F9F5B-1EA1-43CE-85D4-6E7CCC2285E5}"/>
          </ac:picMkLst>
        </pc:picChg>
      </pc:sldChg>
      <pc:sldChg chg="addSp delSp modSp del mod">
        <pc:chgData name="Tomáš Plesník" userId="9fe2a9be-e34c-4e09-9488-9aa73257ef13" providerId="ADAL" clId="{0EEDED95-4CDC-4B47-92FA-06A42303AFCC}" dt="2021-12-01T07:00:35.821" v="8544" actId="2696"/>
        <pc:sldMkLst>
          <pc:docMk/>
          <pc:sldMk cId="1797216463" sldId="346"/>
        </pc:sldMkLst>
        <pc:spChg chg="mod">
          <ac:chgData name="Tomáš Plesník" userId="9fe2a9be-e34c-4e09-9488-9aa73257ef13" providerId="ADAL" clId="{0EEDED95-4CDC-4B47-92FA-06A42303AFCC}" dt="2021-11-30T08:30:30.099" v="51"/>
          <ac:spMkLst>
            <pc:docMk/>
            <pc:sldMk cId="1797216463" sldId="346"/>
            <ac:spMk id="2" creationId="{0ABF8F7A-31FB-4932-B692-ED3DE5C1C3E5}"/>
          </ac:spMkLst>
        </pc:spChg>
        <pc:spChg chg="del">
          <ac:chgData name="Tomáš Plesník" userId="9fe2a9be-e34c-4e09-9488-9aa73257ef13" providerId="ADAL" clId="{0EEDED95-4CDC-4B47-92FA-06A42303AFCC}" dt="2021-12-01T07:00:29.752" v="8543" actId="478"/>
          <ac:spMkLst>
            <pc:docMk/>
            <pc:sldMk cId="1797216463" sldId="346"/>
            <ac:spMk id="5" creationId="{61433643-E93A-482C-8567-DEC12198EF56}"/>
          </ac:spMkLst>
        </pc:spChg>
        <pc:spChg chg="add mod">
          <ac:chgData name="Tomáš Plesník" userId="9fe2a9be-e34c-4e09-9488-9aa73257ef13" providerId="ADAL" clId="{0EEDED95-4CDC-4B47-92FA-06A42303AFCC}" dt="2021-12-01T07:00:29.752" v="8543" actId="478"/>
          <ac:spMkLst>
            <pc:docMk/>
            <pc:sldMk cId="1797216463" sldId="346"/>
            <ac:spMk id="7" creationId="{0808B68E-06B9-A64B-9BC3-AD2CD3A7271A}"/>
          </ac:spMkLst>
        </pc:spChg>
      </pc:sldChg>
      <pc:sldChg chg="delSp modSp mod">
        <pc:chgData name="Tomáš Plesník" userId="9fe2a9be-e34c-4e09-9488-9aa73257ef13" providerId="ADAL" clId="{0EEDED95-4CDC-4B47-92FA-06A42303AFCC}" dt="2021-12-01T06:57:44.880" v="8540" actId="113"/>
        <pc:sldMkLst>
          <pc:docMk/>
          <pc:sldMk cId="2767275142" sldId="348"/>
        </pc:sldMkLst>
        <pc:spChg chg="mod">
          <ac:chgData name="Tomáš Plesník" userId="9fe2a9be-e34c-4e09-9488-9aa73257ef13" providerId="ADAL" clId="{0EEDED95-4CDC-4B47-92FA-06A42303AFCC}" dt="2021-11-30T08:30:10.511" v="48"/>
          <ac:spMkLst>
            <pc:docMk/>
            <pc:sldMk cId="2767275142" sldId="348"/>
            <ac:spMk id="2" creationId="{C647D159-8B7F-42AE-8476-A2BE8E4B4856}"/>
          </ac:spMkLst>
        </pc:spChg>
        <pc:spChg chg="mod">
          <ac:chgData name="Tomáš Plesník" userId="9fe2a9be-e34c-4e09-9488-9aa73257ef13" providerId="ADAL" clId="{0EEDED95-4CDC-4B47-92FA-06A42303AFCC}" dt="2021-12-01T06:57:44.880" v="8540" actId="113"/>
          <ac:spMkLst>
            <pc:docMk/>
            <pc:sldMk cId="2767275142" sldId="348"/>
            <ac:spMk id="5" creationId="{DEBAE95D-403A-4F0B-9BD0-46D614C781F6}"/>
          </ac:spMkLst>
        </pc:spChg>
        <pc:spChg chg="del">
          <ac:chgData name="Tomáš Plesník" userId="9fe2a9be-e34c-4e09-9488-9aa73257ef13" providerId="ADAL" clId="{0EEDED95-4CDC-4B47-92FA-06A42303AFCC}" dt="2021-12-01T05:47:42.475" v="8023" actId="478"/>
          <ac:spMkLst>
            <pc:docMk/>
            <pc:sldMk cId="2767275142" sldId="348"/>
            <ac:spMk id="7" creationId="{E38026D9-0679-49ED-AAD8-BDC46E27DCF7}"/>
          </ac:spMkLst>
        </pc:spChg>
      </pc:sldChg>
      <pc:sldChg chg="addSp delSp modSp mod ord">
        <pc:chgData name="Tomáš Plesník" userId="9fe2a9be-e34c-4e09-9488-9aa73257ef13" providerId="ADAL" clId="{0EEDED95-4CDC-4B47-92FA-06A42303AFCC}" dt="2021-12-01T08:37:21.350" v="11857" actId="15"/>
        <pc:sldMkLst>
          <pc:docMk/>
          <pc:sldMk cId="1353834" sldId="349"/>
        </pc:sldMkLst>
        <pc:spChg chg="mod">
          <ac:chgData name="Tomáš Plesník" userId="9fe2a9be-e34c-4e09-9488-9aa73257ef13" providerId="ADAL" clId="{0EEDED95-4CDC-4B47-92FA-06A42303AFCC}" dt="2021-11-30T08:30:31.808" v="52"/>
          <ac:spMkLst>
            <pc:docMk/>
            <pc:sldMk cId="1353834" sldId="349"/>
            <ac:spMk id="2" creationId="{6B7A62DA-ECCD-4309-88CC-FA14A22B487F}"/>
          </ac:spMkLst>
        </pc:spChg>
        <pc:spChg chg="del">
          <ac:chgData name="Tomáš Plesník" userId="9fe2a9be-e34c-4e09-9488-9aa73257ef13" providerId="ADAL" clId="{0EEDED95-4CDC-4B47-92FA-06A42303AFCC}" dt="2021-12-01T07:41:06.766" v="9373" actId="478"/>
          <ac:spMkLst>
            <pc:docMk/>
            <pc:sldMk cId="1353834" sldId="349"/>
            <ac:spMk id="5" creationId="{BF51B469-7F2B-4454-B6D8-54A7E64E50E2}"/>
          </ac:spMkLst>
        </pc:spChg>
        <pc:spChg chg="add mod">
          <ac:chgData name="Tomáš Plesník" userId="9fe2a9be-e34c-4e09-9488-9aa73257ef13" providerId="ADAL" clId="{0EEDED95-4CDC-4B47-92FA-06A42303AFCC}" dt="2021-12-01T08:37:21.350" v="11857" actId="15"/>
          <ac:spMkLst>
            <pc:docMk/>
            <pc:sldMk cId="1353834" sldId="349"/>
            <ac:spMk id="7" creationId="{8A59BCCB-6F76-1748-9C1E-9966C174B1EA}"/>
          </ac:spMkLst>
        </pc:spChg>
      </pc:sldChg>
      <pc:sldChg chg="addSp delSp modSp mod ord">
        <pc:chgData name="Tomáš Plesník" userId="9fe2a9be-e34c-4e09-9488-9aa73257ef13" providerId="ADAL" clId="{0EEDED95-4CDC-4B47-92FA-06A42303AFCC}" dt="2021-12-01T07:48:45.100" v="9847" actId="27636"/>
        <pc:sldMkLst>
          <pc:docMk/>
          <pc:sldMk cId="846430507" sldId="350"/>
        </pc:sldMkLst>
        <pc:spChg chg="mod">
          <ac:chgData name="Tomáš Plesník" userId="9fe2a9be-e34c-4e09-9488-9aa73257ef13" providerId="ADAL" clId="{0EEDED95-4CDC-4B47-92FA-06A42303AFCC}" dt="2021-11-30T08:30:33.704" v="53"/>
          <ac:spMkLst>
            <pc:docMk/>
            <pc:sldMk cId="846430507" sldId="350"/>
            <ac:spMk id="2" creationId="{23E37E6E-6A0A-4454-810D-73B6F9A02790}"/>
          </ac:spMkLst>
        </pc:spChg>
        <pc:spChg chg="del mod">
          <ac:chgData name="Tomáš Plesník" userId="9fe2a9be-e34c-4e09-9488-9aa73257ef13" providerId="ADAL" clId="{0EEDED95-4CDC-4B47-92FA-06A42303AFCC}" dt="2021-12-01T07:35:49.254" v="9096" actId="478"/>
          <ac:spMkLst>
            <pc:docMk/>
            <pc:sldMk cId="846430507" sldId="350"/>
            <ac:spMk id="5" creationId="{56FCA37A-6E60-4AAE-AE5F-611390CE2450}"/>
          </ac:spMkLst>
        </pc:spChg>
        <pc:spChg chg="add mod">
          <ac:chgData name="Tomáš Plesník" userId="9fe2a9be-e34c-4e09-9488-9aa73257ef13" providerId="ADAL" clId="{0EEDED95-4CDC-4B47-92FA-06A42303AFCC}" dt="2021-12-01T07:48:45.100" v="9847" actId="27636"/>
          <ac:spMkLst>
            <pc:docMk/>
            <pc:sldMk cId="846430507" sldId="350"/>
            <ac:spMk id="7" creationId="{DD147EC7-5C19-9940-8E63-1F2D0B8BA856}"/>
          </ac:spMkLst>
        </pc:spChg>
      </pc:sldChg>
      <pc:sldChg chg="addSp delSp modSp mod ord chgLayout">
        <pc:chgData name="Tomáš Plesník" userId="9fe2a9be-e34c-4e09-9488-9aa73257ef13" providerId="ADAL" clId="{0EEDED95-4CDC-4B47-92FA-06A42303AFCC}" dt="2021-12-01T07:15:18.256" v="8639" actId="20577"/>
        <pc:sldMkLst>
          <pc:docMk/>
          <pc:sldMk cId="348729608" sldId="353"/>
        </pc:sldMkLst>
        <pc:spChg chg="mod ord">
          <ac:chgData name="Tomáš Plesník" userId="9fe2a9be-e34c-4e09-9488-9aa73257ef13" providerId="ADAL" clId="{0EEDED95-4CDC-4B47-92FA-06A42303AFCC}" dt="2021-11-30T22:09:26.779" v="4651" actId="700"/>
          <ac:spMkLst>
            <pc:docMk/>
            <pc:sldMk cId="348729608" sldId="353"/>
            <ac:spMk id="2" creationId="{A3E0BFC9-31D7-40A4-B4FB-D24F0A7961EA}"/>
          </ac:spMkLst>
        </pc:spChg>
        <pc:spChg chg="mod ord">
          <ac:chgData name="Tomáš Plesník" userId="9fe2a9be-e34c-4e09-9488-9aa73257ef13" providerId="ADAL" clId="{0EEDED95-4CDC-4B47-92FA-06A42303AFCC}" dt="2021-11-30T22:09:26.779" v="4651" actId="700"/>
          <ac:spMkLst>
            <pc:docMk/>
            <pc:sldMk cId="348729608" sldId="353"/>
            <ac:spMk id="3" creationId="{327DB08B-53B8-425E-8390-F85D58EA4DB2}"/>
          </ac:spMkLst>
        </pc:spChg>
        <pc:spChg chg="mod ord">
          <ac:chgData name="Tomáš Plesník" userId="9fe2a9be-e34c-4e09-9488-9aa73257ef13" providerId="ADAL" clId="{0EEDED95-4CDC-4B47-92FA-06A42303AFCC}" dt="2021-12-01T07:15:18.256" v="8639" actId="20577"/>
          <ac:spMkLst>
            <pc:docMk/>
            <pc:sldMk cId="348729608" sldId="353"/>
            <ac:spMk id="4" creationId="{3A516EA3-818D-44BB-A183-0F7D9C4156E8}"/>
          </ac:spMkLst>
        </pc:spChg>
        <pc:spChg chg="add del mod">
          <ac:chgData name="Tomáš Plesník" userId="9fe2a9be-e34c-4e09-9488-9aa73257ef13" providerId="ADAL" clId="{0EEDED95-4CDC-4B47-92FA-06A42303AFCC}" dt="2021-11-30T22:11:06.654" v="4667" actId="478"/>
          <ac:spMkLst>
            <pc:docMk/>
            <pc:sldMk cId="348729608" sldId="353"/>
            <ac:spMk id="5" creationId="{318A5E6F-74EA-4546-AAD1-36B7C7F19E71}"/>
          </ac:spMkLst>
        </pc:spChg>
        <pc:spChg chg="add mod">
          <ac:chgData name="Tomáš Plesník" userId="9fe2a9be-e34c-4e09-9488-9aa73257ef13" providerId="ADAL" clId="{0EEDED95-4CDC-4B47-92FA-06A42303AFCC}" dt="2021-11-30T22:18:09.248" v="4692" actId="1076"/>
          <ac:spMkLst>
            <pc:docMk/>
            <pc:sldMk cId="348729608" sldId="353"/>
            <ac:spMk id="8" creationId="{0150A0ED-3261-C04D-8BC6-A151608F1402}"/>
          </ac:spMkLst>
        </pc:spChg>
        <pc:spChg chg="mod ord">
          <ac:chgData name="Tomáš Plesník" userId="9fe2a9be-e34c-4e09-9488-9aa73257ef13" providerId="ADAL" clId="{0EEDED95-4CDC-4B47-92FA-06A42303AFCC}" dt="2021-11-30T22:16:45.338" v="4684" actId="1076"/>
          <ac:spMkLst>
            <pc:docMk/>
            <pc:sldMk cId="348729608" sldId="353"/>
            <ac:spMk id="14" creationId="{2D1A2C6E-D59C-4B0E-831D-ABF172168E52}"/>
          </ac:spMkLst>
        </pc:spChg>
        <pc:picChg chg="mod ord modCrop">
          <ac:chgData name="Tomáš Plesník" userId="9fe2a9be-e34c-4e09-9488-9aa73257ef13" providerId="ADAL" clId="{0EEDED95-4CDC-4B47-92FA-06A42303AFCC}" dt="2021-11-30T22:19:33.795" v="4694" actId="1076"/>
          <ac:picMkLst>
            <pc:docMk/>
            <pc:sldMk cId="348729608" sldId="353"/>
            <ac:picMk id="9" creationId="{74FB917D-2C7A-45AC-8987-5BD57E37B4B9}"/>
          </ac:picMkLst>
        </pc:picChg>
      </pc:sldChg>
      <pc:sldChg chg="modSp mod ord">
        <pc:chgData name="Tomáš Plesník" userId="9fe2a9be-e34c-4e09-9488-9aa73257ef13" providerId="ADAL" clId="{0EEDED95-4CDC-4B47-92FA-06A42303AFCC}" dt="2021-11-30T23:22:22.719" v="6202"/>
        <pc:sldMkLst>
          <pc:docMk/>
          <pc:sldMk cId="4097555571" sldId="354"/>
        </pc:sldMkLst>
        <pc:spChg chg="mod">
          <ac:chgData name="Tomáš Plesník" userId="9fe2a9be-e34c-4e09-9488-9aa73257ef13" providerId="ADAL" clId="{0EEDED95-4CDC-4B47-92FA-06A42303AFCC}" dt="2021-11-30T08:29:58.502" v="44"/>
          <ac:spMkLst>
            <pc:docMk/>
            <pc:sldMk cId="4097555571" sldId="354"/>
            <ac:spMk id="2" creationId="{FAC210B8-6D09-46EA-83C2-E9CF1BF71944}"/>
          </ac:spMkLst>
        </pc:spChg>
        <pc:spChg chg="mod">
          <ac:chgData name="Tomáš Plesník" userId="9fe2a9be-e34c-4e09-9488-9aa73257ef13" providerId="ADAL" clId="{0EEDED95-4CDC-4B47-92FA-06A42303AFCC}" dt="2021-11-30T23:22:22.719" v="6202"/>
          <ac:spMkLst>
            <pc:docMk/>
            <pc:sldMk cId="4097555571" sldId="354"/>
            <ac:spMk id="11" creationId="{FD4B1DD0-A831-40C2-AE6C-8D8B7D4DB2D8}"/>
          </ac:spMkLst>
        </pc:spChg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730480788" sldId="356"/>
        </pc:sldMkLst>
      </pc:sldChg>
      <pc:sldChg chg="modSp">
        <pc:chgData name="Tomáš Plesník" userId="9fe2a9be-e34c-4e09-9488-9aa73257ef13" providerId="ADAL" clId="{0EEDED95-4CDC-4B47-92FA-06A42303AFCC}" dt="2021-11-30T08:29:28.579" v="35"/>
        <pc:sldMkLst>
          <pc:docMk/>
          <pc:sldMk cId="2126325023" sldId="357"/>
        </pc:sldMkLst>
        <pc:spChg chg="mod">
          <ac:chgData name="Tomáš Plesník" userId="9fe2a9be-e34c-4e09-9488-9aa73257ef13" providerId="ADAL" clId="{0EEDED95-4CDC-4B47-92FA-06A42303AFCC}" dt="2021-11-30T08:29:28.579" v="35"/>
          <ac:spMkLst>
            <pc:docMk/>
            <pc:sldMk cId="2126325023" sldId="357"/>
            <ac:spMk id="2" creationId="{A4692E60-FDF9-1E4F-A820-B4DF2F656193}"/>
          </ac:spMkLst>
        </pc:spChg>
      </pc:sldChg>
      <pc:sldChg chg="addSp delSp modSp mod ord">
        <pc:chgData name="Tomáš Plesník" userId="9fe2a9be-e34c-4e09-9488-9aa73257ef13" providerId="ADAL" clId="{0EEDED95-4CDC-4B47-92FA-06A42303AFCC}" dt="2021-11-30T22:53:42.263" v="5490" actId="20577"/>
        <pc:sldMkLst>
          <pc:docMk/>
          <pc:sldMk cId="1509270279" sldId="358"/>
        </pc:sldMkLst>
        <pc:spChg chg="mod">
          <ac:chgData name="Tomáš Plesník" userId="9fe2a9be-e34c-4e09-9488-9aa73257ef13" providerId="ADAL" clId="{0EEDED95-4CDC-4B47-92FA-06A42303AFCC}" dt="2021-11-30T08:31:11.157" v="74" actId="20577"/>
          <ac:spMkLst>
            <pc:docMk/>
            <pc:sldMk cId="1509270279" sldId="358"/>
            <ac:spMk id="4" creationId="{33EC6F9B-7FF2-DD48-9CB6-4A9E8848748B}"/>
          </ac:spMkLst>
        </pc:spChg>
        <pc:spChg chg="del">
          <ac:chgData name="Tomáš Plesník" userId="9fe2a9be-e34c-4e09-9488-9aa73257ef13" providerId="ADAL" clId="{0EEDED95-4CDC-4B47-92FA-06A42303AFCC}" dt="2021-11-30T08:25:13.180" v="1" actId="478"/>
          <ac:spMkLst>
            <pc:docMk/>
            <pc:sldMk cId="1509270279" sldId="358"/>
            <ac:spMk id="5" creationId="{16BCACA1-8877-B743-8B57-682579B96116}"/>
          </ac:spMkLst>
        </pc:spChg>
        <pc:spChg chg="add mod">
          <ac:chgData name="Tomáš Plesník" userId="9fe2a9be-e34c-4e09-9488-9aa73257ef13" providerId="ADAL" clId="{0EEDED95-4CDC-4B47-92FA-06A42303AFCC}" dt="2021-11-30T22:53:42.263" v="5490" actId="20577"/>
          <ac:spMkLst>
            <pc:docMk/>
            <pc:sldMk cId="1509270279" sldId="358"/>
            <ac:spMk id="7" creationId="{6F415553-DD73-6D4F-A9B7-76A92077F263}"/>
          </ac:spMkLst>
        </pc:spChg>
      </pc:sldChg>
      <pc:sldChg chg="modSp add del mod">
        <pc:chgData name="Tomáš Plesník" userId="9fe2a9be-e34c-4e09-9488-9aa73257ef13" providerId="ADAL" clId="{0EEDED95-4CDC-4B47-92FA-06A42303AFCC}" dt="2021-11-30T20:28:32.440" v="3031" actId="27636"/>
        <pc:sldMkLst>
          <pc:docMk/>
          <pc:sldMk cId="1357039837" sldId="360"/>
        </pc:sldMkLst>
        <pc:spChg chg="mod">
          <ac:chgData name="Tomáš Plesník" userId="9fe2a9be-e34c-4e09-9488-9aa73257ef13" providerId="ADAL" clId="{0EEDED95-4CDC-4B47-92FA-06A42303AFCC}" dt="2021-11-30T20:28:32.440" v="3031" actId="27636"/>
          <ac:spMkLst>
            <pc:docMk/>
            <pc:sldMk cId="1357039837" sldId="360"/>
            <ac:spMk id="5" creationId="{ADEA006D-30E7-5046-BF6A-69B5866E6B82}"/>
          </ac:spMkLst>
        </pc:spChg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1351045705" sldId="361"/>
        </pc:sldMkLst>
      </pc:sldChg>
      <pc:sldChg chg="modSp add del mod">
        <pc:chgData name="Tomáš Plesník" userId="9fe2a9be-e34c-4e09-9488-9aa73257ef13" providerId="ADAL" clId="{0EEDED95-4CDC-4B47-92FA-06A42303AFCC}" dt="2021-12-01T07:59:10.772" v="10254" actId="113"/>
        <pc:sldMkLst>
          <pc:docMk/>
          <pc:sldMk cId="3802314115" sldId="362"/>
        </pc:sldMkLst>
        <pc:spChg chg="mod">
          <ac:chgData name="Tomáš Plesník" userId="9fe2a9be-e34c-4e09-9488-9aa73257ef13" providerId="ADAL" clId="{0EEDED95-4CDC-4B47-92FA-06A42303AFCC}" dt="2021-12-01T07:59:06.225" v="10251" actId="20577"/>
          <ac:spMkLst>
            <pc:docMk/>
            <pc:sldMk cId="3802314115" sldId="362"/>
            <ac:spMk id="4" creationId="{33EC6F9B-7FF2-DD48-9CB6-4A9E8848748B}"/>
          </ac:spMkLst>
        </pc:spChg>
        <pc:spChg chg="mod">
          <ac:chgData name="Tomáš Plesník" userId="9fe2a9be-e34c-4e09-9488-9aa73257ef13" providerId="ADAL" clId="{0EEDED95-4CDC-4B47-92FA-06A42303AFCC}" dt="2021-12-01T07:59:10.772" v="10254" actId="113"/>
          <ac:spMkLst>
            <pc:docMk/>
            <pc:sldMk cId="3802314115" sldId="362"/>
            <ac:spMk id="5" creationId="{16BCACA1-8877-B743-8B57-682579B96116}"/>
          </ac:spMkLst>
        </pc:spChg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099815889" sldId="364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919881804" sldId="365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4197634066" sldId="367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3387979267" sldId="368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968635805" sldId="369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626306322" sldId="370"/>
        </pc:sldMkLst>
      </pc:sldChg>
      <pc:sldChg chg="del">
        <pc:chgData name="Tomáš Plesník" userId="9fe2a9be-e34c-4e09-9488-9aa73257ef13" providerId="ADAL" clId="{0EEDED95-4CDC-4B47-92FA-06A42303AFCC}" dt="2021-11-30T05:47:14.852" v="0" actId="2696"/>
        <pc:sldMkLst>
          <pc:docMk/>
          <pc:sldMk cId="2241465968" sldId="371"/>
        </pc:sldMkLst>
      </pc:sldChg>
      <pc:sldChg chg="modSp mod">
        <pc:chgData name="Tomáš Plesník" userId="9fe2a9be-e34c-4e09-9488-9aa73257ef13" providerId="ADAL" clId="{0EEDED95-4CDC-4B47-92FA-06A42303AFCC}" dt="2021-12-01T07:51:32.203" v="9991" actId="2710"/>
        <pc:sldMkLst>
          <pc:docMk/>
          <pc:sldMk cId="3412168967" sldId="374"/>
        </pc:sldMkLst>
        <pc:spChg chg="mod">
          <ac:chgData name="Tomáš Plesník" userId="9fe2a9be-e34c-4e09-9488-9aa73257ef13" providerId="ADAL" clId="{0EEDED95-4CDC-4B47-92FA-06A42303AFCC}" dt="2021-11-30T08:30:37.620" v="54"/>
          <ac:spMkLst>
            <pc:docMk/>
            <pc:sldMk cId="3412168967" sldId="374"/>
            <ac:spMk id="2" creationId="{552793EB-1EC4-4C92-82FD-2D79AF6A2B6B}"/>
          </ac:spMkLst>
        </pc:spChg>
        <pc:spChg chg="mod">
          <ac:chgData name="Tomáš Plesník" userId="9fe2a9be-e34c-4e09-9488-9aa73257ef13" providerId="ADAL" clId="{0EEDED95-4CDC-4B47-92FA-06A42303AFCC}" dt="2021-12-01T07:51:32.203" v="9991" actId="2710"/>
          <ac:spMkLst>
            <pc:docMk/>
            <pc:sldMk cId="3412168967" sldId="374"/>
            <ac:spMk id="5" creationId="{680BA360-32B2-43B0-92DE-2D158D67E394}"/>
          </ac:spMkLst>
        </pc:spChg>
        <pc:picChg chg="mod">
          <ac:chgData name="Tomáš Plesník" userId="9fe2a9be-e34c-4e09-9488-9aa73257ef13" providerId="ADAL" clId="{0EEDED95-4CDC-4B47-92FA-06A42303AFCC}" dt="2021-12-01T07:51:22.106" v="9990" actId="1076"/>
          <ac:picMkLst>
            <pc:docMk/>
            <pc:sldMk cId="3412168967" sldId="374"/>
            <ac:picMk id="6" creationId="{D023D384-3235-4A5A-8BB6-1F732D54345E}"/>
          </ac:picMkLst>
        </pc:picChg>
      </pc:sldChg>
      <pc:sldChg chg="addSp modSp mod ord modNotesTx">
        <pc:chgData name="Tomáš Plesník" userId="9fe2a9be-e34c-4e09-9488-9aa73257ef13" providerId="ADAL" clId="{0EEDED95-4CDC-4B47-92FA-06A42303AFCC}" dt="2021-12-01T07:56:58.538" v="10243" actId="20577"/>
        <pc:sldMkLst>
          <pc:docMk/>
          <pc:sldMk cId="975905317" sldId="375"/>
        </pc:sldMkLst>
        <pc:spChg chg="mod">
          <ac:chgData name="Tomáš Plesník" userId="9fe2a9be-e34c-4e09-9488-9aa73257ef13" providerId="ADAL" clId="{0EEDED95-4CDC-4B47-92FA-06A42303AFCC}" dt="2021-11-30T08:30:28.080" v="50"/>
          <ac:spMkLst>
            <pc:docMk/>
            <pc:sldMk cId="975905317" sldId="375"/>
            <ac:spMk id="2" creationId="{344990D9-6F77-435C-B27C-3A4244243C40}"/>
          </ac:spMkLst>
        </pc:spChg>
        <pc:spChg chg="add mod">
          <ac:chgData name="Tomáš Plesník" userId="9fe2a9be-e34c-4e09-9488-9aa73257ef13" providerId="ADAL" clId="{0EEDED95-4CDC-4B47-92FA-06A42303AFCC}" dt="2021-11-30T22:17:33.823" v="4689"/>
          <ac:spMkLst>
            <pc:docMk/>
            <pc:sldMk cId="975905317" sldId="375"/>
            <ac:spMk id="7" creationId="{33114A9A-A547-2F43-9138-1817AFD569A4}"/>
          </ac:spMkLst>
        </pc:spChg>
        <pc:spChg chg="mod">
          <ac:chgData name="Tomáš Plesník" userId="9fe2a9be-e34c-4e09-9488-9aa73257ef13" providerId="ADAL" clId="{0EEDED95-4CDC-4B47-92FA-06A42303AFCC}" dt="2021-12-01T07:56:36.823" v="10242" actId="20577"/>
          <ac:spMkLst>
            <pc:docMk/>
            <pc:sldMk cId="975905317" sldId="375"/>
            <ac:spMk id="11" creationId="{BA3D782F-2E9F-4DC3-8BBD-1BEAF2DC6953}"/>
          </ac:spMkLst>
        </pc:spChg>
        <pc:picChg chg="mod">
          <ac:chgData name="Tomáš Plesník" userId="9fe2a9be-e34c-4e09-9488-9aa73257ef13" providerId="ADAL" clId="{0EEDED95-4CDC-4B47-92FA-06A42303AFCC}" dt="2021-11-30T22:16:58.759" v="4686" actId="1076"/>
          <ac:picMkLst>
            <pc:docMk/>
            <pc:sldMk cId="975905317" sldId="375"/>
            <ac:picMk id="6" creationId="{9EA87631-EDC5-486E-A9FA-A604079AABE6}"/>
          </ac:picMkLst>
        </pc:picChg>
      </pc:sldChg>
      <pc:sldChg chg="modSp mod ord">
        <pc:chgData name="Tomáš Plesník" userId="9fe2a9be-e34c-4e09-9488-9aa73257ef13" providerId="ADAL" clId="{0EEDED95-4CDC-4B47-92FA-06A42303AFCC}" dt="2021-12-01T05:24:59.569" v="7552" actId="20577"/>
        <pc:sldMkLst>
          <pc:docMk/>
          <pc:sldMk cId="37254184" sldId="376"/>
        </pc:sldMkLst>
        <pc:spChg chg="mod">
          <ac:chgData name="Tomáš Plesník" userId="9fe2a9be-e34c-4e09-9488-9aa73257ef13" providerId="ADAL" clId="{0EEDED95-4CDC-4B47-92FA-06A42303AFCC}" dt="2021-11-30T08:30:05.558" v="46"/>
          <ac:spMkLst>
            <pc:docMk/>
            <pc:sldMk cId="37254184" sldId="376"/>
            <ac:spMk id="2" creationId="{3ACF4902-A415-42E5-A8FB-7404E3D960D9}"/>
          </ac:spMkLst>
        </pc:spChg>
        <pc:spChg chg="mod">
          <ac:chgData name="Tomáš Plesník" userId="9fe2a9be-e34c-4e09-9488-9aa73257ef13" providerId="ADAL" clId="{0EEDED95-4CDC-4B47-92FA-06A42303AFCC}" dt="2021-12-01T05:24:59.569" v="7552" actId="20577"/>
          <ac:spMkLst>
            <pc:docMk/>
            <pc:sldMk cId="37254184" sldId="376"/>
            <ac:spMk id="4" creationId="{97D78551-1C0C-467C-9D7D-55256B2C0C6A}"/>
          </ac:spMkLst>
        </pc:spChg>
        <pc:picChg chg="mod">
          <ac:chgData name="Tomáš Plesník" userId="9fe2a9be-e34c-4e09-9488-9aa73257ef13" providerId="ADAL" clId="{0EEDED95-4CDC-4B47-92FA-06A42303AFCC}" dt="2021-11-30T23:24:03.833" v="6271" actId="1076"/>
          <ac:picMkLst>
            <pc:docMk/>
            <pc:sldMk cId="37254184" sldId="376"/>
            <ac:picMk id="6" creationId="{CC8329A6-FCB1-824B-B85B-6F5F15E076DB}"/>
          </ac:picMkLst>
        </pc:picChg>
      </pc:sldChg>
      <pc:sldChg chg="modSp mod ord">
        <pc:chgData name="Tomáš Plesník" userId="9fe2a9be-e34c-4e09-9488-9aa73257ef13" providerId="ADAL" clId="{0EEDED95-4CDC-4B47-92FA-06A42303AFCC}" dt="2021-11-30T23:23:26.493" v="6228" actId="20577"/>
        <pc:sldMkLst>
          <pc:docMk/>
          <pc:sldMk cId="51201501" sldId="377"/>
        </pc:sldMkLst>
        <pc:spChg chg="mod">
          <ac:chgData name="Tomáš Plesník" userId="9fe2a9be-e34c-4e09-9488-9aa73257ef13" providerId="ADAL" clId="{0EEDED95-4CDC-4B47-92FA-06A42303AFCC}" dt="2021-11-30T08:30:01.112" v="45"/>
          <ac:spMkLst>
            <pc:docMk/>
            <pc:sldMk cId="51201501" sldId="377"/>
            <ac:spMk id="2" creationId="{2681373D-C432-464F-935F-EBFBD261EA56}"/>
          </ac:spMkLst>
        </pc:spChg>
        <pc:spChg chg="mod">
          <ac:chgData name="Tomáš Plesník" userId="9fe2a9be-e34c-4e09-9488-9aa73257ef13" providerId="ADAL" clId="{0EEDED95-4CDC-4B47-92FA-06A42303AFCC}" dt="2021-11-30T23:23:26.493" v="6228" actId="20577"/>
          <ac:spMkLst>
            <pc:docMk/>
            <pc:sldMk cId="51201501" sldId="377"/>
            <ac:spMk id="4" creationId="{07688F49-6FCA-4347-A2A7-0CFB8AA94D0C}"/>
          </ac:spMkLst>
        </pc:spChg>
      </pc:sldChg>
      <pc:sldChg chg="addSp delSp modSp new mod modClrScheme chgLayout">
        <pc:chgData name="Tomáš Plesník" userId="9fe2a9be-e34c-4e09-9488-9aa73257ef13" providerId="ADAL" clId="{0EEDED95-4CDC-4B47-92FA-06A42303AFCC}" dt="2021-12-01T07:08:43.459" v="8629" actId="20577"/>
        <pc:sldMkLst>
          <pc:docMk/>
          <pc:sldMk cId="3711716375" sldId="378"/>
        </pc:sldMkLst>
        <pc:spChg chg="mod ord">
          <ac:chgData name="Tomáš Plesník" userId="9fe2a9be-e34c-4e09-9488-9aa73257ef13" providerId="ADAL" clId="{0EEDED95-4CDC-4B47-92FA-06A42303AFCC}" dt="2021-11-30T21:48:47.842" v="4438" actId="700"/>
          <ac:spMkLst>
            <pc:docMk/>
            <pc:sldMk cId="3711716375" sldId="378"/>
            <ac:spMk id="2" creationId="{AD8CDC80-7339-A040-870F-5199917D340D}"/>
          </ac:spMkLst>
        </pc:spChg>
        <pc:spChg chg="mod ord">
          <ac:chgData name="Tomáš Plesník" userId="9fe2a9be-e34c-4e09-9488-9aa73257ef13" providerId="ADAL" clId="{0EEDED95-4CDC-4B47-92FA-06A42303AFCC}" dt="2021-11-30T21:48:47.842" v="4438" actId="700"/>
          <ac:spMkLst>
            <pc:docMk/>
            <pc:sldMk cId="3711716375" sldId="378"/>
            <ac:spMk id="3" creationId="{8BA2691C-97D6-E844-A218-1706C37DD39A}"/>
          </ac:spMkLst>
        </pc:spChg>
        <pc:spChg chg="mod ord">
          <ac:chgData name="Tomáš Plesník" userId="9fe2a9be-e34c-4e09-9488-9aa73257ef13" providerId="ADAL" clId="{0EEDED95-4CDC-4B47-92FA-06A42303AFCC}" dt="2021-12-01T07:08:43.459" v="8629" actId="20577"/>
          <ac:spMkLst>
            <pc:docMk/>
            <pc:sldMk cId="3711716375" sldId="378"/>
            <ac:spMk id="4" creationId="{B79A67DA-DB66-6648-90C6-246ADFAC5331}"/>
          </ac:spMkLst>
        </pc:spChg>
        <pc:spChg chg="del mod">
          <ac:chgData name="Tomáš Plesník" userId="9fe2a9be-e34c-4e09-9488-9aa73257ef13" providerId="ADAL" clId="{0EEDED95-4CDC-4B47-92FA-06A42303AFCC}" dt="2021-11-30T21:48:42.753" v="4436" actId="478"/>
          <ac:spMkLst>
            <pc:docMk/>
            <pc:sldMk cId="3711716375" sldId="378"/>
            <ac:spMk id="5" creationId="{EE500862-F01D-A845-9DE6-7F2563FFBCB6}"/>
          </ac:spMkLst>
        </pc:spChg>
        <pc:spChg chg="add del mod ord">
          <ac:chgData name="Tomáš Plesník" userId="9fe2a9be-e34c-4e09-9488-9aa73257ef13" providerId="ADAL" clId="{0EEDED95-4CDC-4B47-92FA-06A42303AFCC}" dt="2021-11-30T21:48:47.842" v="4438" actId="700"/>
          <ac:spMkLst>
            <pc:docMk/>
            <pc:sldMk cId="3711716375" sldId="378"/>
            <ac:spMk id="6" creationId="{E8A5DB7D-310E-CE4C-81A4-51897025134D}"/>
          </ac:spMkLst>
        </pc:spChg>
        <pc:spChg chg="add del mod ord">
          <ac:chgData name="Tomáš Plesník" userId="9fe2a9be-e34c-4e09-9488-9aa73257ef13" providerId="ADAL" clId="{0EEDED95-4CDC-4B47-92FA-06A42303AFCC}" dt="2021-11-30T21:48:47.842" v="4438" actId="700"/>
          <ac:spMkLst>
            <pc:docMk/>
            <pc:sldMk cId="3711716375" sldId="378"/>
            <ac:spMk id="7" creationId="{5DAF4ACC-0E62-2D41-808D-BEF48A220016}"/>
          </ac:spMkLst>
        </pc:spChg>
        <pc:spChg chg="add mod ord">
          <ac:chgData name="Tomáš Plesník" userId="9fe2a9be-e34c-4e09-9488-9aa73257ef13" providerId="ADAL" clId="{0EEDED95-4CDC-4B47-92FA-06A42303AFCC}" dt="2021-11-30T23:16:28.547" v="6145" actId="20577"/>
          <ac:spMkLst>
            <pc:docMk/>
            <pc:sldMk cId="3711716375" sldId="378"/>
            <ac:spMk id="8" creationId="{B9B8AA9D-F872-9946-A066-ACDE103BA7E2}"/>
          </ac:spMkLst>
        </pc:spChg>
      </pc:sldChg>
      <pc:sldChg chg="addSp delSp modSp add mod">
        <pc:chgData name="Tomáš Plesník" userId="9fe2a9be-e34c-4e09-9488-9aa73257ef13" providerId="ADAL" clId="{0EEDED95-4CDC-4B47-92FA-06A42303AFCC}" dt="2021-12-01T07:24:52.436" v="9006" actId="1076"/>
        <pc:sldMkLst>
          <pc:docMk/>
          <pc:sldMk cId="305859442" sldId="379"/>
        </pc:sldMkLst>
        <pc:spChg chg="del mod">
          <ac:chgData name="Tomáš Plesník" userId="9fe2a9be-e34c-4e09-9488-9aa73257ef13" providerId="ADAL" clId="{0EEDED95-4CDC-4B47-92FA-06A42303AFCC}" dt="2021-12-01T07:22:58.277" v="8952" actId="478"/>
          <ac:spMkLst>
            <pc:docMk/>
            <pc:sldMk cId="305859442" sldId="379"/>
            <ac:spMk id="5" creationId="{99EDFA17-1A61-4994-9890-4F5426A0E849}"/>
          </ac:spMkLst>
        </pc:spChg>
        <pc:spChg chg="add mod">
          <ac:chgData name="Tomáš Plesník" userId="9fe2a9be-e34c-4e09-9488-9aa73257ef13" providerId="ADAL" clId="{0EEDED95-4CDC-4B47-92FA-06A42303AFCC}" dt="2021-12-01T07:24:48.560" v="9004" actId="167"/>
          <ac:spMkLst>
            <pc:docMk/>
            <pc:sldMk cId="305859442" sldId="379"/>
            <ac:spMk id="8" creationId="{F3AFA20F-E745-D140-9F4A-7BAC0AEDD402}"/>
          </ac:spMkLst>
        </pc:spChg>
        <pc:picChg chg="add del mod">
          <ac:chgData name="Tomáš Plesník" userId="9fe2a9be-e34c-4e09-9488-9aa73257ef13" providerId="ADAL" clId="{0EEDED95-4CDC-4B47-92FA-06A42303AFCC}" dt="2021-12-01T07:24:52.436" v="9006" actId="1076"/>
          <ac:picMkLst>
            <pc:docMk/>
            <pc:sldMk cId="305859442" sldId="379"/>
            <ac:picMk id="6" creationId="{175E7DA2-A2A6-49BD-A658-FE7992E3F4B0}"/>
          </ac:picMkLst>
        </pc:picChg>
      </pc:sldChg>
      <pc:sldChg chg="modSp mod ord">
        <pc:chgData name="Tomáš Plesník" userId="9fe2a9be-e34c-4e09-9488-9aa73257ef13" providerId="ADAL" clId="{0EEDED95-4CDC-4B47-92FA-06A42303AFCC}" dt="2021-12-01T07:19:18.945" v="8793" actId="113"/>
        <pc:sldMkLst>
          <pc:docMk/>
          <pc:sldMk cId="2333552659" sldId="380"/>
        </pc:sldMkLst>
        <pc:spChg chg="mod">
          <ac:chgData name="Tomáš Plesník" userId="9fe2a9be-e34c-4e09-9488-9aa73257ef13" providerId="ADAL" clId="{0EEDED95-4CDC-4B47-92FA-06A42303AFCC}" dt="2021-11-30T22:52:52.618" v="5488"/>
          <ac:spMkLst>
            <pc:docMk/>
            <pc:sldMk cId="2333552659" sldId="380"/>
            <ac:spMk id="2" creationId="{ABAA689C-652A-644B-AFE3-BC2317FCCDA9}"/>
          </ac:spMkLst>
        </pc:spChg>
        <pc:spChg chg="mod">
          <ac:chgData name="Tomáš Plesník" userId="9fe2a9be-e34c-4e09-9488-9aa73257ef13" providerId="ADAL" clId="{0EEDED95-4CDC-4B47-92FA-06A42303AFCC}" dt="2021-11-30T23:23:17.290" v="6218" actId="20577"/>
          <ac:spMkLst>
            <pc:docMk/>
            <pc:sldMk cId="2333552659" sldId="380"/>
            <ac:spMk id="4" creationId="{3742A06E-DC0C-444F-AACC-5852C468B539}"/>
          </ac:spMkLst>
        </pc:spChg>
        <pc:spChg chg="mod">
          <ac:chgData name="Tomáš Plesník" userId="9fe2a9be-e34c-4e09-9488-9aa73257ef13" providerId="ADAL" clId="{0EEDED95-4CDC-4B47-92FA-06A42303AFCC}" dt="2021-12-01T07:19:18.945" v="8793" actId="113"/>
          <ac:spMkLst>
            <pc:docMk/>
            <pc:sldMk cId="2333552659" sldId="380"/>
            <ac:spMk id="5" creationId="{0AB3CE2D-28FA-F143-B60B-8C818B2256E8}"/>
          </ac:spMkLst>
        </pc:spChg>
      </pc:sldChg>
      <pc:sldChg chg="modSp del">
        <pc:chgData name="Tomáš Plesník" userId="9fe2a9be-e34c-4e09-9488-9aa73257ef13" providerId="ADAL" clId="{0EEDED95-4CDC-4B47-92FA-06A42303AFCC}" dt="2021-12-01T07:01:30.507" v="8550" actId="2696"/>
        <pc:sldMkLst>
          <pc:docMk/>
          <pc:sldMk cId="3278347653" sldId="381"/>
        </pc:sldMkLst>
        <pc:spChg chg="mod">
          <ac:chgData name="Tomáš Plesník" userId="9fe2a9be-e34c-4e09-9488-9aa73257ef13" providerId="ADAL" clId="{0EEDED95-4CDC-4B47-92FA-06A42303AFCC}" dt="2021-11-30T23:19:48.376" v="6166"/>
          <ac:spMkLst>
            <pc:docMk/>
            <pc:sldMk cId="3278347653" sldId="381"/>
            <ac:spMk id="2" creationId="{0A413979-8102-DC4E-9C0A-75AA326B9B66}"/>
          </ac:spMkLst>
        </pc:spChg>
      </pc:sldChg>
      <pc:sldChg chg="modSp add mod">
        <pc:chgData name="Tomáš Plesník" userId="9fe2a9be-e34c-4e09-9488-9aa73257ef13" providerId="ADAL" clId="{0EEDED95-4CDC-4B47-92FA-06A42303AFCC}" dt="2021-11-30T22:53:44.075" v="5491" actId="20577"/>
        <pc:sldMkLst>
          <pc:docMk/>
          <pc:sldMk cId="4070049682" sldId="382"/>
        </pc:sldMkLst>
        <pc:spChg chg="mod">
          <ac:chgData name="Tomáš Plesník" userId="9fe2a9be-e34c-4e09-9488-9aa73257ef13" providerId="ADAL" clId="{0EEDED95-4CDC-4B47-92FA-06A42303AFCC}" dt="2021-11-30T22:53:44.075" v="5491" actId="20577"/>
          <ac:spMkLst>
            <pc:docMk/>
            <pc:sldMk cId="4070049682" sldId="382"/>
            <ac:spMk id="7" creationId="{6F415553-DD73-6D4F-A9B7-76A92077F263}"/>
          </ac:spMkLst>
        </pc:spChg>
      </pc:sldChg>
      <pc:sldChg chg="modSp add mod">
        <pc:chgData name="Tomáš Plesník" userId="9fe2a9be-e34c-4e09-9488-9aa73257ef13" providerId="ADAL" clId="{0EEDED95-4CDC-4B47-92FA-06A42303AFCC}" dt="2021-11-30T22:53:38.360" v="5489" actId="20577"/>
        <pc:sldMkLst>
          <pc:docMk/>
          <pc:sldMk cId="2669086921" sldId="383"/>
        </pc:sldMkLst>
        <pc:spChg chg="mod">
          <ac:chgData name="Tomáš Plesník" userId="9fe2a9be-e34c-4e09-9488-9aa73257ef13" providerId="ADAL" clId="{0EEDED95-4CDC-4B47-92FA-06A42303AFCC}" dt="2021-11-30T20:18:09.287" v="2915" actId="20577"/>
          <ac:spMkLst>
            <pc:docMk/>
            <pc:sldMk cId="2669086921" sldId="383"/>
            <ac:spMk id="4" creationId="{33EC6F9B-7FF2-DD48-9CB6-4A9E8848748B}"/>
          </ac:spMkLst>
        </pc:spChg>
        <pc:spChg chg="mod">
          <ac:chgData name="Tomáš Plesník" userId="9fe2a9be-e34c-4e09-9488-9aa73257ef13" providerId="ADAL" clId="{0EEDED95-4CDC-4B47-92FA-06A42303AFCC}" dt="2021-11-30T22:53:38.360" v="5489" actId="20577"/>
          <ac:spMkLst>
            <pc:docMk/>
            <pc:sldMk cId="2669086921" sldId="383"/>
            <ac:spMk id="7" creationId="{6F415553-DD73-6D4F-A9B7-76A92077F263}"/>
          </ac:spMkLst>
        </pc:spChg>
      </pc:sldChg>
      <pc:sldChg chg="add del">
        <pc:chgData name="Tomáš Plesník" userId="9fe2a9be-e34c-4e09-9488-9aa73257ef13" providerId="ADAL" clId="{0EEDED95-4CDC-4B47-92FA-06A42303AFCC}" dt="2021-11-30T19:22:09.018" v="1590" actId="2696"/>
        <pc:sldMkLst>
          <pc:docMk/>
          <pc:sldMk cId="1243425593" sldId="384"/>
        </pc:sldMkLst>
      </pc:sldChg>
      <pc:sldChg chg="modSp add mod">
        <pc:chgData name="Tomáš Plesník" userId="9fe2a9be-e34c-4e09-9488-9aa73257ef13" providerId="ADAL" clId="{0EEDED95-4CDC-4B47-92FA-06A42303AFCC}" dt="2021-11-30T22:53:46.923" v="5493" actId="20577"/>
        <pc:sldMkLst>
          <pc:docMk/>
          <pc:sldMk cId="775180426" sldId="385"/>
        </pc:sldMkLst>
        <pc:spChg chg="mod">
          <ac:chgData name="Tomáš Plesník" userId="9fe2a9be-e34c-4e09-9488-9aa73257ef13" providerId="ADAL" clId="{0EEDED95-4CDC-4B47-92FA-06A42303AFCC}" dt="2021-11-30T22:53:46.923" v="5493" actId="20577"/>
          <ac:spMkLst>
            <pc:docMk/>
            <pc:sldMk cId="775180426" sldId="385"/>
            <ac:spMk id="7" creationId="{6F415553-DD73-6D4F-A9B7-76A92077F263}"/>
          </ac:spMkLst>
        </pc:spChg>
      </pc:sldChg>
      <pc:sldChg chg="modSp new mod ord">
        <pc:chgData name="Tomáš Plesník" userId="9fe2a9be-e34c-4e09-9488-9aa73257ef13" providerId="ADAL" clId="{0EEDED95-4CDC-4B47-92FA-06A42303AFCC}" dt="2021-11-30T20:20:09.013" v="2958" actId="20577"/>
        <pc:sldMkLst>
          <pc:docMk/>
          <pc:sldMk cId="2826254432" sldId="386"/>
        </pc:sldMkLst>
        <pc:spChg chg="mod">
          <ac:chgData name="Tomáš Plesník" userId="9fe2a9be-e34c-4e09-9488-9aa73257ef13" providerId="ADAL" clId="{0EEDED95-4CDC-4B47-92FA-06A42303AFCC}" dt="2021-11-30T20:18:20.230" v="2917"/>
          <ac:spMkLst>
            <pc:docMk/>
            <pc:sldMk cId="2826254432" sldId="386"/>
            <ac:spMk id="2" creationId="{3AB4188A-B908-AB4D-91D8-046BF97B86E9}"/>
          </ac:spMkLst>
        </pc:spChg>
        <pc:spChg chg="mod">
          <ac:chgData name="Tomáš Plesník" userId="9fe2a9be-e34c-4e09-9488-9aa73257ef13" providerId="ADAL" clId="{0EEDED95-4CDC-4B47-92FA-06A42303AFCC}" dt="2021-11-30T20:18:14.561" v="2916"/>
          <ac:spMkLst>
            <pc:docMk/>
            <pc:sldMk cId="2826254432" sldId="386"/>
            <ac:spMk id="4" creationId="{681C8554-5956-E845-84FD-18A088847809}"/>
          </ac:spMkLst>
        </pc:spChg>
        <pc:spChg chg="mod">
          <ac:chgData name="Tomáš Plesník" userId="9fe2a9be-e34c-4e09-9488-9aa73257ef13" providerId="ADAL" clId="{0EEDED95-4CDC-4B47-92FA-06A42303AFCC}" dt="2021-11-30T20:20:09.013" v="2958" actId="20577"/>
          <ac:spMkLst>
            <pc:docMk/>
            <pc:sldMk cId="2826254432" sldId="386"/>
            <ac:spMk id="5" creationId="{935E03A4-A8B5-6849-B456-6AD1033622F8}"/>
          </ac:spMkLst>
        </pc:spChg>
      </pc:sldChg>
      <pc:sldChg chg="modSp add mod ord modNotesTx">
        <pc:chgData name="Tomáš Plesník" userId="9fe2a9be-e34c-4e09-9488-9aa73257ef13" providerId="ADAL" clId="{0EEDED95-4CDC-4B47-92FA-06A42303AFCC}" dt="2021-12-01T07:08:25.060" v="8627" actId="27636"/>
        <pc:sldMkLst>
          <pc:docMk/>
          <pc:sldMk cId="1325388332" sldId="387"/>
        </pc:sldMkLst>
        <pc:spChg chg="mod">
          <ac:chgData name="Tomáš Plesník" userId="9fe2a9be-e34c-4e09-9488-9aa73257ef13" providerId="ADAL" clId="{0EEDED95-4CDC-4B47-92FA-06A42303AFCC}" dt="2021-11-30T21:46:38.796" v="4287" actId="20577"/>
          <ac:spMkLst>
            <pc:docMk/>
            <pc:sldMk cId="1325388332" sldId="387"/>
            <ac:spMk id="4" creationId="{B79A67DA-DB66-6648-90C6-246ADFAC5331}"/>
          </ac:spMkLst>
        </pc:spChg>
        <pc:spChg chg="mod">
          <ac:chgData name="Tomáš Plesník" userId="9fe2a9be-e34c-4e09-9488-9aa73257ef13" providerId="ADAL" clId="{0EEDED95-4CDC-4B47-92FA-06A42303AFCC}" dt="2021-12-01T07:08:25.060" v="8627" actId="27636"/>
          <ac:spMkLst>
            <pc:docMk/>
            <pc:sldMk cId="1325388332" sldId="387"/>
            <ac:spMk id="5" creationId="{EE500862-F01D-A845-9DE6-7F2563FFBCB6}"/>
          </ac:spMkLst>
        </pc:spChg>
      </pc:sldChg>
      <pc:sldChg chg="modSp new del mod">
        <pc:chgData name="Tomáš Plesník" userId="9fe2a9be-e34c-4e09-9488-9aa73257ef13" providerId="ADAL" clId="{0EEDED95-4CDC-4B47-92FA-06A42303AFCC}" dt="2021-11-30T20:25:33.174" v="2989" actId="2696"/>
        <pc:sldMkLst>
          <pc:docMk/>
          <pc:sldMk cId="2035692691" sldId="387"/>
        </pc:sldMkLst>
        <pc:spChg chg="mod">
          <ac:chgData name="Tomáš Plesník" userId="9fe2a9be-e34c-4e09-9488-9aa73257ef13" providerId="ADAL" clId="{0EEDED95-4CDC-4B47-92FA-06A42303AFCC}" dt="2021-11-30T20:25:14.936" v="2987" actId="20577"/>
          <ac:spMkLst>
            <pc:docMk/>
            <pc:sldMk cId="2035692691" sldId="387"/>
            <ac:spMk id="4" creationId="{2A9C8A07-01F1-5C44-A5DE-1747F08E7264}"/>
          </ac:spMkLst>
        </pc:spChg>
        <pc:spChg chg="mod">
          <ac:chgData name="Tomáš Plesník" userId="9fe2a9be-e34c-4e09-9488-9aa73257ef13" providerId="ADAL" clId="{0EEDED95-4CDC-4B47-92FA-06A42303AFCC}" dt="2021-11-30T20:25:02.881" v="2979"/>
          <ac:spMkLst>
            <pc:docMk/>
            <pc:sldMk cId="2035692691" sldId="387"/>
            <ac:spMk id="5" creationId="{16C6BB94-5375-7B4E-9741-75C2900CFFF6}"/>
          </ac:spMkLst>
        </pc:spChg>
      </pc:sldChg>
      <pc:sldChg chg="modSp new mod">
        <pc:chgData name="Tomáš Plesník" userId="9fe2a9be-e34c-4e09-9488-9aa73257ef13" providerId="ADAL" clId="{0EEDED95-4CDC-4B47-92FA-06A42303AFCC}" dt="2021-12-01T07:09:00.848" v="8631" actId="113"/>
        <pc:sldMkLst>
          <pc:docMk/>
          <pc:sldMk cId="883362573" sldId="388"/>
        </pc:sldMkLst>
        <pc:spChg chg="mod">
          <ac:chgData name="Tomáš Plesník" userId="9fe2a9be-e34c-4e09-9488-9aa73257ef13" providerId="ADAL" clId="{0EEDED95-4CDC-4B47-92FA-06A42303AFCC}" dt="2021-11-30T23:12:39.704" v="6040"/>
          <ac:spMkLst>
            <pc:docMk/>
            <pc:sldMk cId="883362573" sldId="388"/>
            <ac:spMk id="2" creationId="{A48504C3-E5BE-5747-8A04-3D9C85588C16}"/>
          </ac:spMkLst>
        </pc:spChg>
        <pc:spChg chg="mod">
          <ac:chgData name="Tomáš Plesník" userId="9fe2a9be-e34c-4e09-9488-9aa73257ef13" providerId="ADAL" clId="{0EEDED95-4CDC-4B47-92FA-06A42303AFCC}" dt="2021-11-30T21:23:32.654" v="3857" actId="20577"/>
          <ac:spMkLst>
            <pc:docMk/>
            <pc:sldMk cId="883362573" sldId="388"/>
            <ac:spMk id="4" creationId="{7D1EA29E-08AB-3E4D-B829-93B7F78D07F4}"/>
          </ac:spMkLst>
        </pc:spChg>
        <pc:spChg chg="mod">
          <ac:chgData name="Tomáš Plesník" userId="9fe2a9be-e34c-4e09-9488-9aa73257ef13" providerId="ADAL" clId="{0EEDED95-4CDC-4B47-92FA-06A42303AFCC}" dt="2021-12-01T07:09:00.848" v="8631" actId="113"/>
          <ac:spMkLst>
            <pc:docMk/>
            <pc:sldMk cId="883362573" sldId="388"/>
            <ac:spMk id="5" creationId="{D1045A84-E3F7-3D4C-BB52-0176242502F3}"/>
          </ac:spMkLst>
        </pc:spChg>
      </pc:sldChg>
      <pc:sldChg chg="addSp delSp modSp add mod modClrScheme chgLayout">
        <pc:chgData name="Tomáš Plesník" userId="9fe2a9be-e34c-4e09-9488-9aa73257ef13" providerId="ADAL" clId="{0EEDED95-4CDC-4B47-92FA-06A42303AFCC}" dt="2021-12-01T05:20:55.361" v="7514" actId="1076"/>
        <pc:sldMkLst>
          <pc:docMk/>
          <pc:sldMk cId="3999781581" sldId="389"/>
        </pc:sldMkLst>
        <pc:spChg chg="mod ord">
          <ac:chgData name="Tomáš Plesník" userId="9fe2a9be-e34c-4e09-9488-9aa73257ef13" providerId="ADAL" clId="{0EEDED95-4CDC-4B47-92FA-06A42303AFCC}" dt="2021-11-30T21:36:58.002" v="3980" actId="700"/>
          <ac:spMkLst>
            <pc:docMk/>
            <pc:sldMk cId="3999781581" sldId="389"/>
            <ac:spMk id="2" creationId="{075A5BE6-099A-9543-9996-387BBC046D74}"/>
          </ac:spMkLst>
        </pc:spChg>
        <pc:spChg chg="mod ord">
          <ac:chgData name="Tomáš Plesník" userId="9fe2a9be-e34c-4e09-9488-9aa73257ef13" providerId="ADAL" clId="{0EEDED95-4CDC-4B47-92FA-06A42303AFCC}" dt="2021-11-30T21:36:58.002" v="3980" actId="700"/>
          <ac:spMkLst>
            <pc:docMk/>
            <pc:sldMk cId="3999781581" sldId="389"/>
            <ac:spMk id="3" creationId="{714A205B-1E14-6C4F-A5A8-A9752044E2EC}"/>
          </ac:spMkLst>
        </pc:spChg>
        <pc:spChg chg="mod ord">
          <ac:chgData name="Tomáš Plesník" userId="9fe2a9be-e34c-4e09-9488-9aa73257ef13" providerId="ADAL" clId="{0EEDED95-4CDC-4B47-92FA-06A42303AFCC}" dt="2021-11-30T21:37:31.168" v="4007" actId="20577"/>
          <ac:spMkLst>
            <pc:docMk/>
            <pc:sldMk cId="3999781581" sldId="389"/>
            <ac:spMk id="4" creationId="{33EC6F9B-7FF2-DD48-9CB6-4A9E8848748B}"/>
          </ac:spMkLst>
        </pc:spChg>
        <pc:spChg chg="del">
          <ac:chgData name="Tomáš Plesník" userId="9fe2a9be-e34c-4e09-9488-9aa73257ef13" providerId="ADAL" clId="{0EEDED95-4CDC-4B47-92FA-06A42303AFCC}" dt="2021-11-30T21:32:28.917" v="3957" actId="478"/>
          <ac:spMkLst>
            <pc:docMk/>
            <pc:sldMk cId="3999781581" sldId="389"/>
            <ac:spMk id="5" creationId="{16BCACA1-8877-B743-8B57-682579B96116}"/>
          </ac:spMkLst>
        </pc:spChg>
        <pc:spChg chg="del">
          <ac:chgData name="Tomáš Plesník" userId="9fe2a9be-e34c-4e09-9488-9aa73257ef13" providerId="ADAL" clId="{0EEDED95-4CDC-4B47-92FA-06A42303AFCC}" dt="2021-11-30T21:32:30.560" v="3958" actId="478"/>
          <ac:spMkLst>
            <pc:docMk/>
            <pc:sldMk cId="3999781581" sldId="389"/>
            <ac:spMk id="6" creationId="{AB75AAE5-6400-D64A-A25D-85D17BD189C7}"/>
          </ac:spMkLst>
        </pc:spChg>
        <pc:spChg chg="add del mod ord">
          <ac:chgData name="Tomáš Plesník" userId="9fe2a9be-e34c-4e09-9488-9aa73257ef13" providerId="ADAL" clId="{0EEDED95-4CDC-4B47-92FA-06A42303AFCC}" dt="2021-11-30T21:32:42.869" v="3959" actId="700"/>
          <ac:spMkLst>
            <pc:docMk/>
            <pc:sldMk cId="3999781581" sldId="389"/>
            <ac:spMk id="8" creationId="{E557E6BB-6942-4341-926A-763E7A7A1D57}"/>
          </ac:spMkLst>
        </pc:spChg>
        <pc:spChg chg="add del mod">
          <ac:chgData name="Tomáš Plesník" userId="9fe2a9be-e34c-4e09-9488-9aa73257ef13" providerId="ADAL" clId="{0EEDED95-4CDC-4B47-92FA-06A42303AFCC}" dt="2021-11-30T21:32:42.869" v="3959" actId="700"/>
          <ac:spMkLst>
            <pc:docMk/>
            <pc:sldMk cId="3999781581" sldId="389"/>
            <ac:spMk id="10" creationId="{18A38EF5-BB0B-BB4E-8A7B-C3DB7F6EDC58}"/>
          </ac:spMkLst>
        </pc:spChg>
        <pc:spChg chg="add del mod ord">
          <ac:chgData name="Tomáš Plesník" userId="9fe2a9be-e34c-4e09-9488-9aa73257ef13" providerId="ADAL" clId="{0EEDED95-4CDC-4B47-92FA-06A42303AFCC}" dt="2021-11-30T21:33:02.515" v="3960" actId="931"/>
          <ac:spMkLst>
            <pc:docMk/>
            <pc:sldMk cId="3999781581" sldId="389"/>
            <ac:spMk id="11" creationId="{E3B044C9-1632-1F47-BEBE-A813E6CDC8CD}"/>
          </ac:spMkLst>
        </pc:spChg>
        <pc:spChg chg="add mod">
          <ac:chgData name="Tomáš Plesník" userId="9fe2a9be-e34c-4e09-9488-9aa73257ef13" providerId="ADAL" clId="{0EEDED95-4CDC-4B47-92FA-06A42303AFCC}" dt="2021-12-01T05:20:55.361" v="7514" actId="1076"/>
          <ac:spMkLst>
            <pc:docMk/>
            <pc:sldMk cId="3999781581" sldId="389"/>
            <ac:spMk id="14" creationId="{31E6D4D7-7240-C444-B55D-C8C91D98712A}"/>
          </ac:spMkLst>
        </pc:spChg>
        <pc:spChg chg="add del mod ord">
          <ac:chgData name="Tomáš Plesník" userId="9fe2a9be-e34c-4e09-9488-9aa73257ef13" providerId="ADAL" clId="{0EEDED95-4CDC-4B47-92FA-06A42303AFCC}" dt="2021-11-30T21:37:19.209" v="3982" actId="931"/>
          <ac:spMkLst>
            <pc:docMk/>
            <pc:sldMk cId="3999781581" sldId="389"/>
            <ac:spMk id="15" creationId="{0169E311-35DF-D645-8C4E-7A6B1EB03093}"/>
          </ac:spMkLst>
        </pc:spChg>
        <pc:picChg chg="add mod ord">
          <ac:chgData name="Tomáš Plesník" userId="9fe2a9be-e34c-4e09-9488-9aa73257ef13" providerId="ADAL" clId="{0EEDED95-4CDC-4B47-92FA-06A42303AFCC}" dt="2021-11-30T21:37:08.773" v="3981" actId="14826"/>
          <ac:picMkLst>
            <pc:docMk/>
            <pc:sldMk cId="3999781581" sldId="389"/>
            <ac:picMk id="13" creationId="{C3109257-F4B3-E34B-8E69-89F286B00689}"/>
          </ac:picMkLst>
        </pc:picChg>
        <pc:picChg chg="add mod">
          <ac:chgData name="Tomáš Plesník" userId="9fe2a9be-e34c-4e09-9488-9aa73257ef13" providerId="ADAL" clId="{0EEDED95-4CDC-4B47-92FA-06A42303AFCC}" dt="2021-11-30T21:37:25.117" v="3986" actId="27614"/>
          <ac:picMkLst>
            <pc:docMk/>
            <pc:sldMk cId="3999781581" sldId="389"/>
            <ac:picMk id="17" creationId="{CD83900C-08A0-9C45-9E1D-DDC4359E68DE}"/>
          </ac:picMkLst>
        </pc:picChg>
      </pc:sldChg>
      <pc:sldChg chg="addSp delSp modSp add mod modClrScheme chgLayout">
        <pc:chgData name="Tomáš Plesník" userId="9fe2a9be-e34c-4e09-9488-9aa73257ef13" providerId="ADAL" clId="{0EEDED95-4CDC-4B47-92FA-06A42303AFCC}" dt="2021-11-30T21:58:45.052" v="4628" actId="20577"/>
        <pc:sldMkLst>
          <pc:docMk/>
          <pc:sldMk cId="1401430613" sldId="390"/>
        </pc:sldMkLst>
        <pc:spChg chg="mod ord">
          <ac:chgData name="Tomáš Plesník" userId="9fe2a9be-e34c-4e09-9488-9aa73257ef13" providerId="ADAL" clId="{0EEDED95-4CDC-4B47-92FA-06A42303AFCC}" dt="2021-11-30T21:51:11.374" v="4577" actId="700"/>
          <ac:spMkLst>
            <pc:docMk/>
            <pc:sldMk cId="1401430613" sldId="390"/>
            <ac:spMk id="2" creationId="{4620F499-7B25-46C8-A29C-E73CDF08209A}"/>
          </ac:spMkLst>
        </pc:spChg>
        <pc:spChg chg="mod ord">
          <ac:chgData name="Tomáš Plesník" userId="9fe2a9be-e34c-4e09-9488-9aa73257ef13" providerId="ADAL" clId="{0EEDED95-4CDC-4B47-92FA-06A42303AFCC}" dt="2021-11-30T21:51:11.374" v="4577" actId="700"/>
          <ac:spMkLst>
            <pc:docMk/>
            <pc:sldMk cId="1401430613" sldId="390"/>
            <ac:spMk id="3" creationId="{8BB435EC-6C1C-493E-A2C8-8F33195D8291}"/>
          </ac:spMkLst>
        </pc:spChg>
        <pc:spChg chg="mod ord">
          <ac:chgData name="Tomáš Plesník" userId="9fe2a9be-e34c-4e09-9488-9aa73257ef13" providerId="ADAL" clId="{0EEDED95-4CDC-4B47-92FA-06A42303AFCC}" dt="2021-11-30T21:58:45.052" v="4628" actId="20577"/>
          <ac:spMkLst>
            <pc:docMk/>
            <pc:sldMk cId="1401430613" sldId="390"/>
            <ac:spMk id="4" creationId="{67EA9BE2-77AA-4503-B63E-48B92CD28A56}"/>
          </ac:spMkLst>
        </pc:spChg>
        <pc:spChg chg="del">
          <ac:chgData name="Tomáš Plesník" userId="9fe2a9be-e34c-4e09-9488-9aa73257ef13" providerId="ADAL" clId="{0EEDED95-4CDC-4B47-92FA-06A42303AFCC}" dt="2021-11-30T21:51:07.121" v="4574" actId="478"/>
          <ac:spMkLst>
            <pc:docMk/>
            <pc:sldMk cId="1401430613" sldId="390"/>
            <ac:spMk id="5" creationId="{15BEA274-C5FB-4572-8320-9FDF9C471D5E}"/>
          </ac:spMkLst>
        </pc:spChg>
        <pc:spChg chg="add del mod ord">
          <ac:chgData name="Tomáš Plesník" userId="9fe2a9be-e34c-4e09-9488-9aa73257ef13" providerId="ADAL" clId="{0EEDED95-4CDC-4B47-92FA-06A42303AFCC}" dt="2021-11-30T21:51:11.374" v="4577" actId="700"/>
          <ac:spMkLst>
            <pc:docMk/>
            <pc:sldMk cId="1401430613" sldId="390"/>
            <ac:spMk id="7" creationId="{81713991-1F47-6140-B529-60A7E776DDE3}"/>
          </ac:spMkLst>
        </pc:spChg>
        <pc:spChg chg="add del mod ord">
          <ac:chgData name="Tomáš Plesník" userId="9fe2a9be-e34c-4e09-9488-9aa73257ef13" providerId="ADAL" clId="{0EEDED95-4CDC-4B47-92FA-06A42303AFCC}" dt="2021-11-30T21:51:18.725" v="4578" actId="931"/>
          <ac:spMkLst>
            <pc:docMk/>
            <pc:sldMk cId="1401430613" sldId="390"/>
            <ac:spMk id="8" creationId="{B801C069-515B-774F-8B7B-7130656B4BC7}"/>
          </ac:spMkLst>
        </pc:spChg>
        <pc:picChg chg="del">
          <ac:chgData name="Tomáš Plesník" userId="9fe2a9be-e34c-4e09-9488-9aa73257ef13" providerId="ADAL" clId="{0EEDED95-4CDC-4B47-92FA-06A42303AFCC}" dt="2021-11-30T21:51:07.894" v="4575" actId="478"/>
          <ac:picMkLst>
            <pc:docMk/>
            <pc:sldMk cId="1401430613" sldId="390"/>
            <ac:picMk id="9" creationId="{7403867C-5320-4B2F-B7EE-A5FE4C985FC2}"/>
          </ac:picMkLst>
        </pc:picChg>
        <pc:picChg chg="del">
          <ac:chgData name="Tomáš Plesník" userId="9fe2a9be-e34c-4e09-9488-9aa73257ef13" providerId="ADAL" clId="{0EEDED95-4CDC-4B47-92FA-06A42303AFCC}" dt="2021-11-30T21:51:08.558" v="4576" actId="478"/>
          <ac:picMkLst>
            <pc:docMk/>
            <pc:sldMk cId="1401430613" sldId="390"/>
            <ac:picMk id="11" creationId="{0F752699-9993-42D5-A43E-3092328BFF3F}"/>
          </ac:picMkLst>
        </pc:picChg>
        <pc:picChg chg="add mod">
          <ac:chgData name="Tomáš Plesník" userId="9fe2a9be-e34c-4e09-9488-9aa73257ef13" providerId="ADAL" clId="{0EEDED95-4CDC-4B47-92FA-06A42303AFCC}" dt="2021-11-30T21:51:18.725" v="4578" actId="931"/>
          <ac:picMkLst>
            <pc:docMk/>
            <pc:sldMk cId="1401430613" sldId="390"/>
            <ac:picMk id="12" creationId="{F9562C91-0BA7-7F47-870D-85EB3FBCC284}"/>
          </ac:picMkLst>
        </pc:picChg>
      </pc:sldChg>
      <pc:sldChg chg="modSp add mod">
        <pc:chgData name="Tomáš Plesník" userId="9fe2a9be-e34c-4e09-9488-9aa73257ef13" providerId="ADAL" clId="{0EEDED95-4CDC-4B47-92FA-06A42303AFCC}" dt="2021-12-01T07:16:49.403" v="8697" actId="20577"/>
        <pc:sldMkLst>
          <pc:docMk/>
          <pc:sldMk cId="428294080" sldId="391"/>
        </pc:sldMkLst>
        <pc:spChg chg="mod">
          <ac:chgData name="Tomáš Plesník" userId="9fe2a9be-e34c-4e09-9488-9aa73257ef13" providerId="ADAL" clId="{0EEDED95-4CDC-4B47-92FA-06A42303AFCC}" dt="2021-12-01T07:16:49.403" v="8697" actId="20577"/>
          <ac:spMkLst>
            <pc:docMk/>
            <pc:sldMk cId="428294080" sldId="391"/>
            <ac:spMk id="4" creationId="{68538F02-5941-4315-8120-8B42F132C99C}"/>
          </ac:spMkLst>
        </pc:spChg>
        <pc:picChg chg="mod">
          <ac:chgData name="Tomáš Plesník" userId="9fe2a9be-e34c-4e09-9488-9aa73257ef13" providerId="ADAL" clId="{0EEDED95-4CDC-4B47-92FA-06A42303AFCC}" dt="2021-12-01T04:52:11.782" v="6700" actId="14826"/>
          <ac:picMkLst>
            <pc:docMk/>
            <pc:sldMk cId="428294080" sldId="391"/>
            <ac:picMk id="6" creationId="{0C3F9F5B-1EA1-43CE-85D4-6E7CCC2285E5}"/>
          </ac:picMkLst>
        </pc:picChg>
      </pc:sldChg>
      <pc:sldChg chg="modSp add mod ord">
        <pc:chgData name="Tomáš Plesník" userId="9fe2a9be-e34c-4e09-9488-9aa73257ef13" providerId="ADAL" clId="{0EEDED95-4CDC-4B47-92FA-06A42303AFCC}" dt="2021-11-30T22:51:19.796" v="5477" actId="113"/>
        <pc:sldMkLst>
          <pc:docMk/>
          <pc:sldMk cId="3390109674" sldId="392"/>
        </pc:sldMkLst>
        <pc:spChg chg="mod">
          <ac:chgData name="Tomáš Plesník" userId="9fe2a9be-e34c-4e09-9488-9aa73257ef13" providerId="ADAL" clId="{0EEDED95-4CDC-4B47-92FA-06A42303AFCC}" dt="2021-11-30T22:31:43.347" v="4730"/>
          <ac:spMkLst>
            <pc:docMk/>
            <pc:sldMk cId="3390109674" sldId="392"/>
            <ac:spMk id="2" creationId="{ABAA689C-652A-644B-AFE3-BC2317FCCDA9}"/>
          </ac:spMkLst>
        </pc:spChg>
        <pc:spChg chg="mod">
          <ac:chgData name="Tomáš Plesník" userId="9fe2a9be-e34c-4e09-9488-9aa73257ef13" providerId="ADAL" clId="{0EEDED95-4CDC-4B47-92FA-06A42303AFCC}" dt="2021-11-30T22:30:51.257" v="4712" actId="20577"/>
          <ac:spMkLst>
            <pc:docMk/>
            <pc:sldMk cId="3390109674" sldId="392"/>
            <ac:spMk id="4" creationId="{3742A06E-DC0C-444F-AACC-5852C468B539}"/>
          </ac:spMkLst>
        </pc:spChg>
        <pc:spChg chg="mod">
          <ac:chgData name="Tomáš Plesník" userId="9fe2a9be-e34c-4e09-9488-9aa73257ef13" providerId="ADAL" clId="{0EEDED95-4CDC-4B47-92FA-06A42303AFCC}" dt="2021-11-30T22:51:19.796" v="5477" actId="113"/>
          <ac:spMkLst>
            <pc:docMk/>
            <pc:sldMk cId="3390109674" sldId="392"/>
            <ac:spMk id="5" creationId="{0AB3CE2D-28FA-F143-B60B-8C818B2256E8}"/>
          </ac:spMkLst>
        </pc:spChg>
      </pc:sldChg>
      <pc:sldChg chg="addSp delSp modSp add mod ord">
        <pc:chgData name="Tomáš Plesník" userId="9fe2a9be-e34c-4e09-9488-9aa73257ef13" providerId="ADAL" clId="{0EEDED95-4CDC-4B47-92FA-06A42303AFCC}" dt="2021-12-01T07:16:06.655" v="8646" actId="27636"/>
        <pc:sldMkLst>
          <pc:docMk/>
          <pc:sldMk cId="829794648" sldId="393"/>
        </pc:sldMkLst>
        <pc:spChg chg="mod">
          <ac:chgData name="Tomáš Plesník" userId="9fe2a9be-e34c-4e09-9488-9aa73257ef13" providerId="ADAL" clId="{0EEDED95-4CDC-4B47-92FA-06A42303AFCC}" dt="2021-11-30T22:31:46.541" v="4731"/>
          <ac:spMkLst>
            <pc:docMk/>
            <pc:sldMk cId="829794648" sldId="393"/>
            <ac:spMk id="2" creationId="{ABAA689C-652A-644B-AFE3-BC2317FCCDA9}"/>
          </ac:spMkLst>
        </pc:spChg>
        <pc:spChg chg="mod">
          <ac:chgData name="Tomáš Plesník" userId="9fe2a9be-e34c-4e09-9488-9aa73257ef13" providerId="ADAL" clId="{0EEDED95-4CDC-4B47-92FA-06A42303AFCC}" dt="2021-11-30T22:31:30.241" v="4729" actId="20577"/>
          <ac:spMkLst>
            <pc:docMk/>
            <pc:sldMk cId="829794648" sldId="393"/>
            <ac:spMk id="4" creationId="{3742A06E-DC0C-444F-AACC-5852C468B539}"/>
          </ac:spMkLst>
        </pc:spChg>
        <pc:spChg chg="mod">
          <ac:chgData name="Tomáš Plesník" userId="9fe2a9be-e34c-4e09-9488-9aa73257ef13" providerId="ADAL" clId="{0EEDED95-4CDC-4B47-92FA-06A42303AFCC}" dt="2021-12-01T07:16:06.655" v="8646" actId="27636"/>
          <ac:spMkLst>
            <pc:docMk/>
            <pc:sldMk cId="829794648" sldId="393"/>
            <ac:spMk id="5" creationId="{0AB3CE2D-28FA-F143-B60B-8C818B2256E8}"/>
          </ac:spMkLst>
        </pc:spChg>
        <pc:spChg chg="add del mod">
          <ac:chgData name="Tomáš Plesník" userId="9fe2a9be-e34c-4e09-9488-9aa73257ef13" providerId="ADAL" clId="{0EEDED95-4CDC-4B47-92FA-06A42303AFCC}" dt="2021-12-01T05:22:03.448" v="7524" actId="478"/>
          <ac:spMkLst>
            <pc:docMk/>
            <pc:sldMk cId="829794648" sldId="393"/>
            <ac:spMk id="6" creationId="{0074849E-AAC5-2C4B-A4EF-2902FE318D1D}"/>
          </ac:spMkLst>
        </pc:spChg>
      </pc:sldChg>
      <pc:sldChg chg="modSp add mod">
        <pc:chgData name="Tomáš Plesník" userId="9fe2a9be-e34c-4e09-9488-9aa73257ef13" providerId="ADAL" clId="{0EEDED95-4CDC-4B47-92FA-06A42303AFCC}" dt="2021-11-30T23:22:17.406" v="6201" actId="20577"/>
        <pc:sldMkLst>
          <pc:docMk/>
          <pc:sldMk cId="2050326797" sldId="394"/>
        </pc:sldMkLst>
        <pc:spChg chg="mod">
          <ac:chgData name="Tomáš Plesník" userId="9fe2a9be-e34c-4e09-9488-9aa73257ef13" providerId="ADAL" clId="{0EEDED95-4CDC-4B47-92FA-06A42303AFCC}" dt="2021-11-30T23:22:17.406" v="6201" actId="20577"/>
          <ac:spMkLst>
            <pc:docMk/>
            <pc:sldMk cId="2050326797" sldId="394"/>
            <ac:spMk id="11" creationId="{FD4B1DD0-A831-40C2-AE6C-8D8B7D4DB2D8}"/>
          </ac:spMkLst>
        </pc:spChg>
        <pc:picChg chg="mod">
          <ac:chgData name="Tomáš Plesník" userId="9fe2a9be-e34c-4e09-9488-9aa73257ef13" providerId="ADAL" clId="{0EEDED95-4CDC-4B47-92FA-06A42303AFCC}" dt="2021-11-30T23:22:08.365" v="6199" actId="1076"/>
          <ac:picMkLst>
            <pc:docMk/>
            <pc:sldMk cId="2050326797" sldId="394"/>
            <ac:picMk id="6" creationId="{B9C39758-6D2F-4CAE-95D2-A0BC8C958111}"/>
          </ac:picMkLst>
        </pc:picChg>
      </pc:sldChg>
      <pc:sldChg chg="add del ord">
        <pc:chgData name="Tomáš Plesník" userId="9fe2a9be-e34c-4e09-9488-9aa73257ef13" providerId="ADAL" clId="{0EEDED95-4CDC-4B47-92FA-06A42303AFCC}" dt="2021-11-30T23:17:21.195" v="6148" actId="2696"/>
        <pc:sldMkLst>
          <pc:docMk/>
          <pc:sldMk cId="3039075799" sldId="395"/>
        </pc:sldMkLst>
      </pc:sldChg>
      <pc:sldChg chg="addSp delSp modSp new mod">
        <pc:chgData name="Tomáš Plesník" userId="9fe2a9be-e34c-4e09-9488-9aa73257ef13" providerId="ADAL" clId="{0EEDED95-4CDC-4B47-92FA-06A42303AFCC}" dt="2021-11-30T23:23:48.564" v="6266" actId="20577"/>
        <pc:sldMkLst>
          <pc:docMk/>
          <pc:sldMk cId="933076475" sldId="396"/>
        </pc:sldMkLst>
        <pc:spChg chg="mod">
          <ac:chgData name="Tomáš Plesník" userId="9fe2a9be-e34c-4e09-9488-9aa73257ef13" providerId="ADAL" clId="{0EEDED95-4CDC-4B47-92FA-06A42303AFCC}" dt="2021-11-30T23:06:52.060" v="5882"/>
          <ac:spMkLst>
            <pc:docMk/>
            <pc:sldMk cId="933076475" sldId="396"/>
            <ac:spMk id="2" creationId="{2940D76E-14D3-0F4A-BE6D-534C6C9E9D7B}"/>
          </ac:spMkLst>
        </pc:spChg>
        <pc:spChg chg="mod">
          <ac:chgData name="Tomáš Plesník" userId="9fe2a9be-e34c-4e09-9488-9aa73257ef13" providerId="ADAL" clId="{0EEDED95-4CDC-4B47-92FA-06A42303AFCC}" dt="2021-11-30T23:23:48.564" v="6266" actId="20577"/>
          <ac:spMkLst>
            <pc:docMk/>
            <pc:sldMk cId="933076475" sldId="396"/>
            <ac:spMk id="4" creationId="{D8557CAB-3EF8-4240-814A-AC7B354A38B4}"/>
          </ac:spMkLst>
        </pc:spChg>
        <pc:spChg chg="del">
          <ac:chgData name="Tomáš Plesník" userId="9fe2a9be-e34c-4e09-9488-9aa73257ef13" providerId="ADAL" clId="{0EEDED95-4CDC-4B47-92FA-06A42303AFCC}" dt="2021-11-30T23:05:44.951" v="5837" actId="931"/>
          <ac:spMkLst>
            <pc:docMk/>
            <pc:sldMk cId="933076475" sldId="396"/>
            <ac:spMk id="5" creationId="{CBA15D03-FC97-3B40-8075-860E8E5254D5}"/>
          </ac:spMkLst>
        </pc:spChg>
        <pc:picChg chg="add mod">
          <ac:chgData name="Tomáš Plesník" userId="9fe2a9be-e34c-4e09-9488-9aa73257ef13" providerId="ADAL" clId="{0EEDED95-4CDC-4B47-92FA-06A42303AFCC}" dt="2021-11-30T23:05:44.951" v="5837" actId="931"/>
          <ac:picMkLst>
            <pc:docMk/>
            <pc:sldMk cId="933076475" sldId="396"/>
            <ac:picMk id="7" creationId="{B48CA8AD-9B69-7E43-94EF-6CBCB6B983BE}"/>
          </ac:picMkLst>
        </pc:picChg>
      </pc:sldChg>
      <pc:sldChg chg="modSp add mod ord">
        <pc:chgData name="Tomáš Plesník" userId="9fe2a9be-e34c-4e09-9488-9aa73257ef13" providerId="ADAL" clId="{0EEDED95-4CDC-4B47-92FA-06A42303AFCC}" dt="2021-12-01T05:08:26.325" v="7122" actId="20577"/>
        <pc:sldMkLst>
          <pc:docMk/>
          <pc:sldMk cId="490375269" sldId="397"/>
        </pc:sldMkLst>
        <pc:spChg chg="mod">
          <ac:chgData name="Tomáš Plesník" userId="9fe2a9be-e34c-4e09-9488-9aa73257ef13" providerId="ADAL" clId="{0EEDED95-4CDC-4B47-92FA-06A42303AFCC}" dt="2021-12-01T05:08:26.325" v="7122" actId="20577"/>
          <ac:spMkLst>
            <pc:docMk/>
            <pc:sldMk cId="490375269" sldId="397"/>
            <ac:spMk id="4" creationId="{97D78551-1C0C-467C-9D7D-55256B2C0C6A}"/>
          </ac:spMkLst>
        </pc:spChg>
        <pc:picChg chg="mod">
          <ac:chgData name="Tomáš Plesník" userId="9fe2a9be-e34c-4e09-9488-9aa73257ef13" providerId="ADAL" clId="{0EEDED95-4CDC-4B47-92FA-06A42303AFCC}" dt="2021-12-01T05:06:26.113" v="7074" actId="1076"/>
          <ac:picMkLst>
            <pc:docMk/>
            <pc:sldMk cId="490375269" sldId="397"/>
            <ac:picMk id="6" creationId="{CC8329A6-FCB1-824B-B85B-6F5F15E076DB}"/>
          </ac:picMkLst>
        </pc:picChg>
      </pc:sldChg>
      <pc:sldChg chg="modSp add mod">
        <pc:chgData name="Tomáš Plesník" userId="9fe2a9be-e34c-4e09-9488-9aa73257ef13" providerId="ADAL" clId="{0EEDED95-4CDC-4B47-92FA-06A42303AFCC}" dt="2021-12-01T07:16:55.918" v="8711" actId="20577"/>
        <pc:sldMkLst>
          <pc:docMk/>
          <pc:sldMk cId="1703457160" sldId="398"/>
        </pc:sldMkLst>
        <pc:spChg chg="mod">
          <ac:chgData name="Tomáš Plesník" userId="9fe2a9be-e34c-4e09-9488-9aa73257ef13" providerId="ADAL" clId="{0EEDED95-4CDC-4B47-92FA-06A42303AFCC}" dt="2021-12-01T07:16:55.918" v="8711" actId="20577"/>
          <ac:spMkLst>
            <pc:docMk/>
            <pc:sldMk cId="1703457160" sldId="398"/>
            <ac:spMk id="4" creationId="{68538F02-5941-4315-8120-8B42F132C99C}"/>
          </ac:spMkLst>
        </pc:spChg>
      </pc:sldChg>
      <pc:sldChg chg="modSp add mod ord">
        <pc:chgData name="Tomáš Plesník" userId="9fe2a9be-e34c-4e09-9488-9aa73257ef13" providerId="ADAL" clId="{0EEDED95-4CDC-4B47-92FA-06A42303AFCC}" dt="2021-12-01T05:08:30.545" v="7123"/>
        <pc:sldMkLst>
          <pc:docMk/>
          <pc:sldMk cId="2334687488" sldId="399"/>
        </pc:sldMkLst>
        <pc:spChg chg="mod">
          <ac:chgData name="Tomáš Plesník" userId="9fe2a9be-e34c-4e09-9488-9aa73257ef13" providerId="ADAL" clId="{0EEDED95-4CDC-4B47-92FA-06A42303AFCC}" dt="2021-12-01T05:08:30.545" v="7123"/>
          <ac:spMkLst>
            <pc:docMk/>
            <pc:sldMk cId="2334687488" sldId="399"/>
            <ac:spMk id="4" creationId="{97D78551-1C0C-467C-9D7D-55256B2C0C6A}"/>
          </ac:spMkLst>
        </pc:spChg>
        <pc:picChg chg="mod">
          <ac:chgData name="Tomáš Plesník" userId="9fe2a9be-e34c-4e09-9488-9aa73257ef13" providerId="ADAL" clId="{0EEDED95-4CDC-4B47-92FA-06A42303AFCC}" dt="2021-12-01T05:07:00.774" v="7084" actId="1076"/>
          <ac:picMkLst>
            <pc:docMk/>
            <pc:sldMk cId="2334687488" sldId="399"/>
            <ac:picMk id="6" creationId="{CC8329A6-FCB1-824B-B85B-6F5F15E076DB}"/>
          </ac:picMkLst>
        </pc:picChg>
      </pc:sldChg>
      <pc:sldChg chg="modSp add mod ord">
        <pc:chgData name="Tomáš Plesník" userId="9fe2a9be-e34c-4e09-9488-9aa73257ef13" providerId="ADAL" clId="{0EEDED95-4CDC-4B47-92FA-06A42303AFCC}" dt="2021-12-01T05:08:33.349" v="7124"/>
        <pc:sldMkLst>
          <pc:docMk/>
          <pc:sldMk cId="103962713" sldId="400"/>
        </pc:sldMkLst>
        <pc:spChg chg="mod">
          <ac:chgData name="Tomáš Plesník" userId="9fe2a9be-e34c-4e09-9488-9aa73257ef13" providerId="ADAL" clId="{0EEDED95-4CDC-4B47-92FA-06A42303AFCC}" dt="2021-12-01T05:08:33.349" v="7124"/>
          <ac:spMkLst>
            <pc:docMk/>
            <pc:sldMk cId="103962713" sldId="400"/>
            <ac:spMk id="4" creationId="{97D78551-1C0C-467C-9D7D-55256B2C0C6A}"/>
          </ac:spMkLst>
        </pc:spChg>
        <pc:picChg chg="mod">
          <ac:chgData name="Tomáš Plesník" userId="9fe2a9be-e34c-4e09-9488-9aa73257ef13" providerId="ADAL" clId="{0EEDED95-4CDC-4B47-92FA-06A42303AFCC}" dt="2021-12-01T05:07:18.880" v="7088" actId="1076"/>
          <ac:picMkLst>
            <pc:docMk/>
            <pc:sldMk cId="103962713" sldId="400"/>
            <ac:picMk id="6" creationId="{CC8329A6-FCB1-824B-B85B-6F5F15E076DB}"/>
          </ac:picMkLst>
        </pc:picChg>
      </pc:sldChg>
      <pc:sldChg chg="delSp modSp add mod ord">
        <pc:chgData name="Tomáš Plesník" userId="9fe2a9be-e34c-4e09-9488-9aa73257ef13" providerId="ADAL" clId="{0EEDED95-4CDC-4B47-92FA-06A42303AFCC}" dt="2021-12-01T07:26:12.614" v="9019" actId="20577"/>
        <pc:sldMkLst>
          <pc:docMk/>
          <pc:sldMk cId="3316846986" sldId="401"/>
        </pc:sldMkLst>
        <pc:spChg chg="mod">
          <ac:chgData name="Tomáš Plesník" userId="9fe2a9be-e34c-4e09-9488-9aa73257ef13" providerId="ADAL" clId="{0EEDED95-4CDC-4B47-92FA-06A42303AFCC}" dt="2021-12-01T07:26:12.614" v="9019" actId="20577"/>
          <ac:spMkLst>
            <pc:docMk/>
            <pc:sldMk cId="3316846986" sldId="401"/>
            <ac:spMk id="5" creationId="{99EDFA17-1A61-4994-9890-4F5426A0E849}"/>
          </ac:spMkLst>
        </pc:spChg>
        <pc:picChg chg="del">
          <ac:chgData name="Tomáš Plesník" userId="9fe2a9be-e34c-4e09-9488-9aa73257ef13" providerId="ADAL" clId="{0EEDED95-4CDC-4B47-92FA-06A42303AFCC}" dt="2021-12-01T05:23:28.793" v="7541" actId="478"/>
          <ac:picMkLst>
            <pc:docMk/>
            <pc:sldMk cId="3316846986" sldId="401"/>
            <ac:picMk id="6" creationId="{175E7DA2-A2A6-49BD-A658-FE7992E3F4B0}"/>
          </ac:picMkLst>
        </pc:picChg>
      </pc:sldChg>
      <pc:sldChg chg="addSp delSp modSp new mod modClrScheme chgLayout">
        <pc:chgData name="Tomáš Plesník" userId="9fe2a9be-e34c-4e09-9488-9aa73257ef13" providerId="ADAL" clId="{0EEDED95-4CDC-4B47-92FA-06A42303AFCC}" dt="2021-12-01T08:36:28.034" v="11838" actId="113"/>
        <pc:sldMkLst>
          <pc:docMk/>
          <pc:sldMk cId="1071959616" sldId="402"/>
        </pc:sldMkLst>
        <pc:spChg chg="mod ord">
          <ac:chgData name="Tomáš Plesník" userId="9fe2a9be-e34c-4e09-9488-9aa73257ef13" providerId="ADAL" clId="{0EEDED95-4CDC-4B47-92FA-06A42303AFCC}" dt="2021-12-01T07:35:04.814" v="9089"/>
          <ac:spMkLst>
            <pc:docMk/>
            <pc:sldMk cId="1071959616" sldId="402"/>
            <ac:spMk id="2" creationId="{76D5894A-C5BD-DB41-8031-D25460037EF6}"/>
          </ac:spMkLst>
        </pc:spChg>
        <pc:spChg chg="mod ord">
          <ac:chgData name="Tomáš Plesník" userId="9fe2a9be-e34c-4e09-9488-9aa73257ef13" providerId="ADAL" clId="{0EEDED95-4CDC-4B47-92FA-06A42303AFCC}" dt="2021-12-01T07:34:36.847" v="9063" actId="700"/>
          <ac:spMkLst>
            <pc:docMk/>
            <pc:sldMk cId="1071959616" sldId="402"/>
            <ac:spMk id="3" creationId="{D4746ECB-FD36-B04E-A395-37297D0D6C68}"/>
          </ac:spMkLst>
        </pc:spChg>
        <pc:spChg chg="del mod ord">
          <ac:chgData name="Tomáš Plesník" userId="9fe2a9be-e34c-4e09-9488-9aa73257ef13" providerId="ADAL" clId="{0EEDED95-4CDC-4B47-92FA-06A42303AFCC}" dt="2021-12-01T07:34:36.847" v="9063" actId="700"/>
          <ac:spMkLst>
            <pc:docMk/>
            <pc:sldMk cId="1071959616" sldId="402"/>
            <ac:spMk id="4" creationId="{7565273C-FA0C-344C-8A21-5102BD4C7893}"/>
          </ac:spMkLst>
        </pc:spChg>
        <pc:spChg chg="del mod ord">
          <ac:chgData name="Tomáš Plesník" userId="9fe2a9be-e34c-4e09-9488-9aa73257ef13" providerId="ADAL" clId="{0EEDED95-4CDC-4B47-92FA-06A42303AFCC}" dt="2021-12-01T07:34:36.847" v="9063" actId="700"/>
          <ac:spMkLst>
            <pc:docMk/>
            <pc:sldMk cId="1071959616" sldId="402"/>
            <ac:spMk id="5" creationId="{7296C7CA-2F98-7B47-8940-A47580678F67}"/>
          </ac:spMkLst>
        </pc:spChg>
        <pc:spChg chg="del">
          <ac:chgData name="Tomáš Plesník" userId="9fe2a9be-e34c-4e09-9488-9aa73257ef13" providerId="ADAL" clId="{0EEDED95-4CDC-4B47-92FA-06A42303AFCC}" dt="2021-12-01T07:34:36.847" v="9063" actId="700"/>
          <ac:spMkLst>
            <pc:docMk/>
            <pc:sldMk cId="1071959616" sldId="402"/>
            <ac:spMk id="6" creationId="{A1812F07-25C1-2942-A1CC-129960C35AEB}"/>
          </ac:spMkLst>
        </pc:spChg>
        <pc:spChg chg="add mod ord">
          <ac:chgData name="Tomáš Plesník" userId="9fe2a9be-e34c-4e09-9488-9aa73257ef13" providerId="ADAL" clId="{0EEDED95-4CDC-4B47-92FA-06A42303AFCC}" dt="2021-12-01T07:34:43.258" v="9084" actId="20577"/>
          <ac:spMkLst>
            <pc:docMk/>
            <pc:sldMk cId="1071959616" sldId="402"/>
            <ac:spMk id="7" creationId="{EF2C276A-8414-514D-A607-D892504816C2}"/>
          </ac:spMkLst>
        </pc:spChg>
        <pc:spChg chg="add mod ord">
          <ac:chgData name="Tomáš Plesník" userId="9fe2a9be-e34c-4e09-9488-9aa73257ef13" providerId="ADAL" clId="{0EEDED95-4CDC-4B47-92FA-06A42303AFCC}" dt="2021-12-01T08:36:28.034" v="11838" actId="113"/>
          <ac:spMkLst>
            <pc:docMk/>
            <pc:sldMk cId="1071959616" sldId="402"/>
            <ac:spMk id="8" creationId="{6362330F-B38B-BE46-983E-480EB23C94EB}"/>
          </ac:spMkLst>
        </pc:spChg>
        <pc:spChg chg="add del mod">
          <ac:chgData name="Tomáš Plesník" userId="9fe2a9be-e34c-4e09-9488-9aa73257ef13" providerId="ADAL" clId="{0EEDED95-4CDC-4B47-92FA-06A42303AFCC}" dt="2021-12-01T07:34:54.556" v="9086"/>
          <ac:spMkLst>
            <pc:docMk/>
            <pc:sldMk cId="1071959616" sldId="402"/>
            <ac:spMk id="9" creationId="{27122E86-57A2-414B-BB9B-83FE550630DF}"/>
          </ac:spMkLst>
        </pc:spChg>
        <pc:spChg chg="add del mod">
          <ac:chgData name="Tomáš Plesník" userId="9fe2a9be-e34c-4e09-9488-9aa73257ef13" providerId="ADAL" clId="{0EEDED95-4CDC-4B47-92FA-06A42303AFCC}" dt="2021-12-01T07:34:58.194" v="9088"/>
          <ac:spMkLst>
            <pc:docMk/>
            <pc:sldMk cId="1071959616" sldId="402"/>
            <ac:spMk id="10" creationId="{E2F5833F-F483-1446-9F20-6D5FC7894538}"/>
          </ac:spMkLst>
        </pc:spChg>
      </pc:sldChg>
      <pc:sldChg chg="addSp delSp modSp new mod modClrScheme chgLayout">
        <pc:chgData name="Tomáš Plesník" userId="9fe2a9be-e34c-4e09-9488-9aa73257ef13" providerId="ADAL" clId="{0EEDED95-4CDC-4B47-92FA-06A42303AFCC}" dt="2021-12-01T08:03:09.088" v="10320" actId="1076"/>
        <pc:sldMkLst>
          <pc:docMk/>
          <pc:sldMk cId="2515891469" sldId="403"/>
        </pc:sldMkLst>
        <pc:spChg chg="mod ord">
          <ac:chgData name="Tomáš Plesník" userId="9fe2a9be-e34c-4e09-9488-9aa73257ef13" providerId="ADAL" clId="{0EEDED95-4CDC-4B47-92FA-06A42303AFCC}" dt="2021-12-01T08:02:30.114" v="10285" actId="700"/>
          <ac:spMkLst>
            <pc:docMk/>
            <pc:sldMk cId="2515891469" sldId="403"/>
            <ac:spMk id="2" creationId="{3158CE6C-5696-A34E-B843-E9F8C2B0A7F1}"/>
          </ac:spMkLst>
        </pc:spChg>
        <pc:spChg chg="del mod ord">
          <ac:chgData name="Tomáš Plesník" userId="9fe2a9be-e34c-4e09-9488-9aa73257ef13" providerId="ADAL" clId="{0EEDED95-4CDC-4B47-92FA-06A42303AFCC}" dt="2021-12-01T08:02:30.114" v="10285" actId="700"/>
          <ac:spMkLst>
            <pc:docMk/>
            <pc:sldMk cId="2515891469" sldId="403"/>
            <ac:spMk id="3" creationId="{86801A19-A664-3F45-BDB5-76334538DD53}"/>
          </ac:spMkLst>
        </pc:spChg>
        <pc:spChg chg="del mod ord">
          <ac:chgData name="Tomáš Plesník" userId="9fe2a9be-e34c-4e09-9488-9aa73257ef13" providerId="ADAL" clId="{0EEDED95-4CDC-4B47-92FA-06A42303AFCC}" dt="2021-12-01T08:02:30.114" v="10285" actId="700"/>
          <ac:spMkLst>
            <pc:docMk/>
            <pc:sldMk cId="2515891469" sldId="403"/>
            <ac:spMk id="4" creationId="{6451B4E6-CBAB-7141-B2C3-298565157F8B}"/>
          </ac:spMkLst>
        </pc:spChg>
        <pc:spChg chg="del">
          <ac:chgData name="Tomáš Plesník" userId="9fe2a9be-e34c-4e09-9488-9aa73257ef13" providerId="ADAL" clId="{0EEDED95-4CDC-4B47-92FA-06A42303AFCC}" dt="2021-12-01T08:02:30.114" v="10285" actId="700"/>
          <ac:spMkLst>
            <pc:docMk/>
            <pc:sldMk cId="2515891469" sldId="403"/>
            <ac:spMk id="5" creationId="{161B8351-7E1C-E844-92EE-0BB418136155}"/>
          </ac:spMkLst>
        </pc:spChg>
        <pc:spChg chg="mod ord">
          <ac:chgData name="Tomáš Plesník" userId="9fe2a9be-e34c-4e09-9488-9aa73257ef13" providerId="ADAL" clId="{0EEDED95-4CDC-4B47-92FA-06A42303AFCC}" dt="2021-12-01T08:02:53.512" v="10318"/>
          <ac:spMkLst>
            <pc:docMk/>
            <pc:sldMk cId="2515891469" sldId="403"/>
            <ac:spMk id="6" creationId="{786CCEA8-D404-104B-9B24-530EC8E9725B}"/>
          </ac:spMkLst>
        </pc:spChg>
        <pc:spChg chg="add mod ord">
          <ac:chgData name="Tomáš Plesník" userId="9fe2a9be-e34c-4e09-9488-9aa73257ef13" providerId="ADAL" clId="{0EEDED95-4CDC-4B47-92FA-06A42303AFCC}" dt="2021-12-01T08:03:09.088" v="10320" actId="1076"/>
          <ac:spMkLst>
            <pc:docMk/>
            <pc:sldMk cId="2515891469" sldId="403"/>
            <ac:spMk id="7" creationId="{B4CD8FEF-1679-3643-B243-0D8A26356928}"/>
          </ac:spMkLst>
        </pc:spChg>
        <pc:spChg chg="add del mod ord">
          <ac:chgData name="Tomáš Plesník" userId="9fe2a9be-e34c-4e09-9488-9aa73257ef13" providerId="ADAL" clId="{0EEDED95-4CDC-4B47-92FA-06A42303AFCC}" dt="2021-12-01T08:02:42.537" v="10317" actId="478"/>
          <ac:spMkLst>
            <pc:docMk/>
            <pc:sldMk cId="2515891469" sldId="403"/>
            <ac:spMk id="8" creationId="{1CEB0229-68B6-F64F-9AFD-09AC360374D4}"/>
          </ac:spMkLst>
        </pc:spChg>
      </pc:sldChg>
      <pc:sldChg chg="modSp add mod">
        <pc:chgData name="Tomáš Plesník" userId="9fe2a9be-e34c-4e09-9488-9aa73257ef13" providerId="ADAL" clId="{0EEDED95-4CDC-4B47-92FA-06A42303AFCC}" dt="2021-12-01T08:03:27.334" v="10331" actId="20577"/>
        <pc:sldMkLst>
          <pc:docMk/>
          <pc:sldMk cId="38523851" sldId="404"/>
        </pc:sldMkLst>
        <pc:spChg chg="mod">
          <ac:chgData name="Tomáš Plesník" userId="9fe2a9be-e34c-4e09-9488-9aa73257ef13" providerId="ADAL" clId="{0EEDED95-4CDC-4B47-92FA-06A42303AFCC}" dt="2021-12-01T08:03:27.334" v="10331" actId="20577"/>
          <ac:spMkLst>
            <pc:docMk/>
            <pc:sldMk cId="38523851" sldId="404"/>
            <ac:spMk id="7" creationId="{B4CD8FEF-1679-3643-B243-0D8A26356928}"/>
          </ac:spMkLst>
        </pc:spChg>
      </pc:sldChg>
      <pc:sldChg chg="modSp add mod ord">
        <pc:chgData name="Tomáš Plesník" userId="9fe2a9be-e34c-4e09-9488-9aa73257ef13" providerId="ADAL" clId="{0EEDED95-4CDC-4B47-92FA-06A42303AFCC}" dt="2021-12-01T08:03:42.902" v="10340" actId="20578"/>
        <pc:sldMkLst>
          <pc:docMk/>
          <pc:sldMk cId="3971369489" sldId="405"/>
        </pc:sldMkLst>
        <pc:spChg chg="mod">
          <ac:chgData name="Tomáš Plesník" userId="9fe2a9be-e34c-4e09-9488-9aa73257ef13" providerId="ADAL" clId="{0EEDED95-4CDC-4B47-92FA-06A42303AFCC}" dt="2021-12-01T08:03:38.011" v="10339" actId="20577"/>
          <ac:spMkLst>
            <pc:docMk/>
            <pc:sldMk cId="3971369489" sldId="405"/>
            <ac:spMk id="7" creationId="{B4CD8FEF-1679-3643-B243-0D8A26356928}"/>
          </ac:spMkLst>
        </pc:spChg>
      </pc:sldChg>
      <pc:sldChg chg="modSp add mod">
        <pc:chgData name="Tomáš Plesník" userId="9fe2a9be-e34c-4e09-9488-9aa73257ef13" providerId="ADAL" clId="{0EEDED95-4CDC-4B47-92FA-06A42303AFCC}" dt="2021-12-01T08:03:55.372" v="10353" actId="20577"/>
        <pc:sldMkLst>
          <pc:docMk/>
          <pc:sldMk cId="1964743489" sldId="406"/>
        </pc:sldMkLst>
        <pc:spChg chg="mod">
          <ac:chgData name="Tomáš Plesník" userId="9fe2a9be-e34c-4e09-9488-9aa73257ef13" providerId="ADAL" clId="{0EEDED95-4CDC-4B47-92FA-06A42303AFCC}" dt="2021-12-01T08:03:55.372" v="10353" actId="20577"/>
          <ac:spMkLst>
            <pc:docMk/>
            <pc:sldMk cId="1964743489" sldId="406"/>
            <ac:spMk id="7" creationId="{B4CD8FEF-1679-3643-B243-0D8A26356928}"/>
          </ac:spMkLst>
        </pc:spChg>
      </pc:sldChg>
      <pc:sldChg chg="modSp add mod">
        <pc:chgData name="Tomáš Plesník" userId="9fe2a9be-e34c-4e09-9488-9aa73257ef13" providerId="ADAL" clId="{0EEDED95-4CDC-4B47-92FA-06A42303AFCC}" dt="2021-12-01T08:05:12.264" v="10376" actId="20577"/>
        <pc:sldMkLst>
          <pc:docMk/>
          <pc:sldMk cId="3953339722" sldId="407"/>
        </pc:sldMkLst>
        <pc:spChg chg="mod">
          <ac:chgData name="Tomáš Plesník" userId="9fe2a9be-e34c-4e09-9488-9aa73257ef13" providerId="ADAL" clId="{0EEDED95-4CDC-4B47-92FA-06A42303AFCC}" dt="2021-12-01T08:05:12.264" v="10376" actId="20577"/>
          <ac:spMkLst>
            <pc:docMk/>
            <pc:sldMk cId="3953339722" sldId="407"/>
            <ac:spMk id="7" creationId="{B4CD8FEF-1679-3643-B243-0D8A26356928}"/>
          </ac:spMkLst>
        </pc:spChg>
      </pc:sldChg>
      <pc:sldChg chg="modSp add mod">
        <pc:chgData name="Tomáš Plesník" userId="9fe2a9be-e34c-4e09-9488-9aa73257ef13" providerId="ADAL" clId="{0EEDED95-4CDC-4B47-92FA-06A42303AFCC}" dt="2021-12-01T08:05:49.804" v="10412" actId="20577"/>
        <pc:sldMkLst>
          <pc:docMk/>
          <pc:sldMk cId="631912408" sldId="408"/>
        </pc:sldMkLst>
        <pc:spChg chg="mod">
          <ac:chgData name="Tomáš Plesník" userId="9fe2a9be-e34c-4e09-9488-9aa73257ef13" providerId="ADAL" clId="{0EEDED95-4CDC-4B47-92FA-06A42303AFCC}" dt="2021-12-01T08:05:49.804" v="10412" actId="20577"/>
          <ac:spMkLst>
            <pc:docMk/>
            <pc:sldMk cId="631912408" sldId="408"/>
            <ac:spMk id="7" creationId="{B4CD8FEF-1679-3643-B243-0D8A26356928}"/>
          </ac:spMkLst>
        </pc:spChg>
      </pc:sldChg>
      <pc:sldChg chg="modSp add mod">
        <pc:chgData name="Tomáš Plesník" userId="9fe2a9be-e34c-4e09-9488-9aa73257ef13" providerId="ADAL" clId="{0EEDED95-4CDC-4B47-92FA-06A42303AFCC}" dt="2021-12-01T08:06:00.292" v="10427" actId="20577"/>
        <pc:sldMkLst>
          <pc:docMk/>
          <pc:sldMk cId="1899085347" sldId="409"/>
        </pc:sldMkLst>
        <pc:spChg chg="mod">
          <ac:chgData name="Tomáš Plesník" userId="9fe2a9be-e34c-4e09-9488-9aa73257ef13" providerId="ADAL" clId="{0EEDED95-4CDC-4B47-92FA-06A42303AFCC}" dt="2021-12-01T08:06:00.292" v="10427" actId="20577"/>
          <ac:spMkLst>
            <pc:docMk/>
            <pc:sldMk cId="1899085347" sldId="409"/>
            <ac:spMk id="7" creationId="{B4CD8FEF-1679-3643-B243-0D8A26356928}"/>
          </ac:spMkLst>
        </pc:spChg>
      </pc:sldChg>
      <pc:sldChg chg="modSp add mod">
        <pc:chgData name="Tomáš Plesník" userId="9fe2a9be-e34c-4e09-9488-9aa73257ef13" providerId="ADAL" clId="{0EEDED95-4CDC-4B47-92FA-06A42303AFCC}" dt="2021-12-01T08:06:32.813" v="10451" actId="20577"/>
        <pc:sldMkLst>
          <pc:docMk/>
          <pc:sldMk cId="4168240821" sldId="410"/>
        </pc:sldMkLst>
        <pc:spChg chg="mod">
          <ac:chgData name="Tomáš Plesník" userId="9fe2a9be-e34c-4e09-9488-9aa73257ef13" providerId="ADAL" clId="{0EEDED95-4CDC-4B47-92FA-06A42303AFCC}" dt="2021-12-01T08:06:32.813" v="10451" actId="20577"/>
          <ac:spMkLst>
            <pc:docMk/>
            <pc:sldMk cId="4168240821" sldId="410"/>
            <ac:spMk id="7" creationId="{B4CD8FEF-1679-3643-B243-0D8A26356928}"/>
          </ac:spMkLst>
        </pc:spChg>
      </pc:sldChg>
      <pc:sldChg chg="modSp add mod">
        <pc:chgData name="Tomáš Plesník" userId="9fe2a9be-e34c-4e09-9488-9aa73257ef13" providerId="ADAL" clId="{0EEDED95-4CDC-4B47-92FA-06A42303AFCC}" dt="2021-12-01T08:06:50.186" v="10479" actId="20577"/>
        <pc:sldMkLst>
          <pc:docMk/>
          <pc:sldMk cId="1058763357" sldId="411"/>
        </pc:sldMkLst>
        <pc:spChg chg="mod">
          <ac:chgData name="Tomáš Plesník" userId="9fe2a9be-e34c-4e09-9488-9aa73257ef13" providerId="ADAL" clId="{0EEDED95-4CDC-4B47-92FA-06A42303AFCC}" dt="2021-12-01T08:06:50.186" v="10479" actId="20577"/>
          <ac:spMkLst>
            <pc:docMk/>
            <pc:sldMk cId="1058763357" sldId="411"/>
            <ac:spMk id="7" creationId="{B4CD8FEF-1679-3643-B243-0D8A26356928}"/>
          </ac:spMkLst>
        </pc:spChg>
      </pc:sldChg>
    </pc:docChg>
  </pc:docChgLst>
  <pc:docChgLst>
    <pc:chgData name="Miriam Gáliková" userId="S::500327@muni.cz::99922358-5cd6-45c1-8b23-803822d84918" providerId="AD" clId="Web-{D7884692-BB71-3343-6A5A-D4EDD771100D}"/>
    <pc:docChg chg="addSld delSld modSld sldOrd">
      <pc:chgData name="Miriam Gáliková" userId="S::500327@muni.cz::99922358-5cd6-45c1-8b23-803822d84918" providerId="AD" clId="Web-{D7884692-BB71-3343-6A5A-D4EDD771100D}" dt="2021-08-13T10:04:25.209" v="348" actId="20577"/>
      <pc:docMkLst>
        <pc:docMk/>
      </pc:docMkLst>
      <pc:sldChg chg="delSp modSp">
        <pc:chgData name="Miriam Gáliková" userId="S::500327@muni.cz::99922358-5cd6-45c1-8b23-803822d84918" providerId="AD" clId="Web-{D7884692-BB71-3343-6A5A-D4EDD771100D}" dt="2021-08-13T08:45:49.981" v="72" actId="20577"/>
        <pc:sldMkLst>
          <pc:docMk/>
          <pc:sldMk cId="162782538" sldId="263"/>
        </pc:sldMkLst>
        <pc:spChg chg="mod">
          <ac:chgData name="Miriam Gáliková" userId="S::500327@muni.cz::99922358-5cd6-45c1-8b23-803822d84918" providerId="AD" clId="Web-{D7884692-BB71-3343-6A5A-D4EDD771100D}" dt="2021-08-13T08:45:49.981" v="72" actId="20577"/>
          <ac:spMkLst>
            <pc:docMk/>
            <pc:sldMk cId="162782538" sldId="263"/>
            <ac:spMk id="3" creationId="{0E6EBC9C-A301-40F9-B40F-2210E06CBDA1}"/>
          </ac:spMkLst>
        </pc:spChg>
        <pc:spChg chg="del mod">
          <ac:chgData name="Miriam Gáliková" userId="S::500327@muni.cz::99922358-5cd6-45c1-8b23-803822d84918" providerId="AD" clId="Web-{D7884692-BB71-3343-6A5A-D4EDD771100D}" dt="2021-08-13T08:17:02.054" v="17"/>
          <ac:spMkLst>
            <pc:docMk/>
            <pc:sldMk cId="162782538" sldId="263"/>
            <ac:spMk id="4" creationId="{5E9BE494-68AF-4A61-B1B4-D918DC2E9195}"/>
          </ac:spMkLst>
        </pc:spChg>
        <pc:spChg chg="mod">
          <ac:chgData name="Miriam Gáliková" userId="S::500327@muni.cz::99922358-5cd6-45c1-8b23-803822d84918" providerId="AD" clId="Web-{D7884692-BB71-3343-6A5A-D4EDD771100D}" dt="2021-08-13T08:17:51.368" v="26" actId="1076"/>
          <ac:spMkLst>
            <pc:docMk/>
            <pc:sldMk cId="162782538" sldId="263"/>
            <ac:spMk id="9" creationId="{A7AD33AE-E517-4AE1-B245-05E83AD1365E}"/>
          </ac:spMkLst>
        </pc:spChg>
        <pc:spChg chg="del mod">
          <ac:chgData name="Miriam Gáliková" userId="S::500327@muni.cz::99922358-5cd6-45c1-8b23-803822d84918" providerId="AD" clId="Web-{D7884692-BB71-3343-6A5A-D4EDD771100D}" dt="2021-08-13T08:17:02.054" v="16"/>
          <ac:spMkLst>
            <pc:docMk/>
            <pc:sldMk cId="162782538" sldId="263"/>
            <ac:spMk id="15" creationId="{F5AFB815-AEE7-4569-B652-AC9DAA145638}"/>
          </ac:spMkLst>
        </pc:spChg>
      </pc:sldChg>
      <pc:sldChg chg="modSp del">
        <pc:chgData name="Miriam Gáliková" userId="S::500327@muni.cz::99922358-5cd6-45c1-8b23-803822d84918" providerId="AD" clId="Web-{D7884692-BB71-3343-6A5A-D4EDD771100D}" dt="2021-08-13T09:21:09.277" v="233"/>
        <pc:sldMkLst>
          <pc:docMk/>
          <pc:sldMk cId="2953940378" sldId="282"/>
        </pc:sldMkLst>
        <pc:spChg chg="mod">
          <ac:chgData name="Miriam Gáliková" userId="S::500327@muni.cz::99922358-5cd6-45c1-8b23-803822d84918" providerId="AD" clId="Web-{D7884692-BB71-3343-6A5A-D4EDD771100D}" dt="2021-08-13T09:20:43.401" v="229" actId="20577"/>
          <ac:spMkLst>
            <pc:docMk/>
            <pc:sldMk cId="2953940378" sldId="282"/>
            <ac:spMk id="5" creationId="{88CFBD40-7757-47EB-A097-03AA7342E9E0}"/>
          </ac:spMkLst>
        </pc:spChg>
      </pc:sldChg>
      <pc:sldChg chg="del">
        <pc:chgData name="Miriam Gáliková" userId="S::500327@muni.cz::99922358-5cd6-45c1-8b23-803822d84918" providerId="AD" clId="Web-{D7884692-BB71-3343-6A5A-D4EDD771100D}" dt="2021-08-13T09:22:25.388" v="236"/>
        <pc:sldMkLst>
          <pc:docMk/>
          <pc:sldMk cId="382727592" sldId="283"/>
        </pc:sldMkLst>
      </pc:sldChg>
      <pc:sldChg chg="del">
        <pc:chgData name="Miriam Gáliková" userId="S::500327@muni.cz::99922358-5cd6-45c1-8b23-803822d84918" providerId="AD" clId="Web-{D7884692-BB71-3343-6A5A-D4EDD771100D}" dt="2021-08-13T09:23:59.968" v="255"/>
        <pc:sldMkLst>
          <pc:docMk/>
          <pc:sldMk cId="737285628" sldId="284"/>
        </pc:sldMkLst>
      </pc:sldChg>
      <pc:sldChg chg="del">
        <pc:chgData name="Miriam Gáliková" userId="S::500327@muni.cz::99922358-5cd6-45c1-8b23-803822d84918" providerId="AD" clId="Web-{D7884692-BB71-3343-6A5A-D4EDD771100D}" dt="2021-08-13T08:41:09.412" v="51"/>
        <pc:sldMkLst>
          <pc:docMk/>
          <pc:sldMk cId="874248427" sldId="285"/>
        </pc:sldMkLst>
      </pc:sldChg>
      <pc:sldChg chg="del">
        <pc:chgData name="Miriam Gáliková" userId="S::500327@muni.cz::99922358-5cd6-45c1-8b23-803822d84918" providerId="AD" clId="Web-{D7884692-BB71-3343-6A5A-D4EDD771100D}" dt="2021-08-13T08:54:33.429" v="164"/>
        <pc:sldMkLst>
          <pc:docMk/>
          <pc:sldMk cId="1103893650" sldId="286"/>
        </pc:sldMkLst>
      </pc:sldChg>
      <pc:sldChg chg="modSp del ord">
        <pc:chgData name="Miriam Gáliková" userId="S::500327@muni.cz::99922358-5cd6-45c1-8b23-803822d84918" providerId="AD" clId="Web-{D7884692-BB71-3343-6A5A-D4EDD771100D}" dt="2021-08-13T09:22:57.482" v="242"/>
        <pc:sldMkLst>
          <pc:docMk/>
          <pc:sldMk cId="1626071813" sldId="287"/>
        </pc:sldMkLst>
        <pc:spChg chg="mod">
          <ac:chgData name="Miriam Gáliková" userId="S::500327@muni.cz::99922358-5cd6-45c1-8b23-803822d84918" providerId="AD" clId="Web-{D7884692-BB71-3343-6A5A-D4EDD771100D}" dt="2021-08-13T09:03:41.801" v="183" actId="20577"/>
          <ac:spMkLst>
            <pc:docMk/>
            <pc:sldMk cId="1626071813" sldId="287"/>
            <ac:spMk id="4" creationId="{502BDA46-6014-4D5A-8CBB-25B23F4E83AD}"/>
          </ac:spMkLst>
        </pc:spChg>
        <pc:spChg chg="mod">
          <ac:chgData name="Miriam Gáliková" userId="S::500327@muni.cz::99922358-5cd6-45c1-8b23-803822d84918" providerId="AD" clId="Web-{D7884692-BB71-3343-6A5A-D4EDD771100D}" dt="2021-08-13T09:06:10.960" v="221" actId="20577"/>
          <ac:spMkLst>
            <pc:docMk/>
            <pc:sldMk cId="1626071813" sldId="287"/>
            <ac:spMk id="5" creationId="{2A71510D-AB5A-493A-B19B-4FF2894F9C69}"/>
          </ac:spMkLst>
        </pc:spChg>
      </pc:sldChg>
      <pc:sldChg chg="del">
        <pc:chgData name="Miriam Gáliková" userId="S::500327@muni.cz::99922358-5cd6-45c1-8b23-803822d84918" providerId="AD" clId="Web-{D7884692-BB71-3343-6A5A-D4EDD771100D}" dt="2021-08-13T09:00:48.141" v="174"/>
        <pc:sldMkLst>
          <pc:docMk/>
          <pc:sldMk cId="4039392155" sldId="288"/>
        </pc:sldMkLst>
      </pc:sldChg>
      <pc:sldChg chg="new del">
        <pc:chgData name="Miriam Gáliková" userId="S::500327@muni.cz::99922358-5cd6-45c1-8b23-803822d84918" providerId="AD" clId="Web-{D7884692-BB71-3343-6A5A-D4EDD771100D}" dt="2021-08-13T08:32:51.386" v="30"/>
        <pc:sldMkLst>
          <pc:docMk/>
          <pc:sldMk cId="427839030" sldId="289"/>
        </pc:sldMkLst>
      </pc:sldChg>
      <pc:sldChg chg="new del">
        <pc:chgData name="Miriam Gáliková" userId="S::500327@muni.cz::99922358-5cd6-45c1-8b23-803822d84918" providerId="AD" clId="Web-{D7884692-BB71-3343-6A5A-D4EDD771100D}" dt="2021-08-13T08:33:08.418" v="32"/>
        <pc:sldMkLst>
          <pc:docMk/>
          <pc:sldMk cId="1018210288" sldId="289"/>
        </pc:sldMkLst>
      </pc:sldChg>
      <pc:sldChg chg="new del">
        <pc:chgData name="Miriam Gáliková" userId="S::500327@muni.cz::99922358-5cd6-45c1-8b23-803822d84918" providerId="AD" clId="Web-{D7884692-BB71-3343-6A5A-D4EDD771100D}" dt="2021-08-13T08:31:49.494" v="28"/>
        <pc:sldMkLst>
          <pc:docMk/>
          <pc:sldMk cId="1493484610" sldId="289"/>
        </pc:sldMkLst>
      </pc:sldChg>
      <pc:sldChg chg="addSp delSp modSp add replId">
        <pc:chgData name="Miriam Gáliková" userId="S::500327@muni.cz::99922358-5cd6-45c1-8b23-803822d84918" providerId="AD" clId="Web-{D7884692-BB71-3343-6A5A-D4EDD771100D}" dt="2021-08-13T08:45:56.653" v="73" actId="20577"/>
        <pc:sldMkLst>
          <pc:docMk/>
          <pc:sldMk cId="3377623382" sldId="289"/>
        </pc:sldMkLst>
        <pc:spChg chg="del mod">
          <ac:chgData name="Miriam Gáliková" userId="S::500327@muni.cz::99922358-5cd6-45c1-8b23-803822d84918" providerId="AD" clId="Web-{D7884692-BB71-3343-6A5A-D4EDD771100D}" dt="2021-08-13T08:44:11.916" v="60"/>
          <ac:spMkLst>
            <pc:docMk/>
            <pc:sldMk cId="3377623382" sldId="289"/>
            <ac:spMk id="3" creationId="{0E6EBC9C-A301-40F9-B40F-2210E06CBDA1}"/>
          </ac:spMkLst>
        </pc:spChg>
        <pc:spChg chg="del">
          <ac:chgData name="Miriam Gáliková" userId="S::500327@muni.cz::99922358-5cd6-45c1-8b23-803822d84918" providerId="AD" clId="Web-{D7884692-BB71-3343-6A5A-D4EDD771100D}" dt="2021-08-13T08:35:02.686" v="34"/>
          <ac:spMkLst>
            <pc:docMk/>
            <pc:sldMk cId="3377623382" sldId="289"/>
            <ac:spMk id="5" creationId="{48A654E8-9526-4836-9CF1-017ABEB613FC}"/>
          </ac:spMkLst>
        </pc:spChg>
        <pc:spChg chg="add">
          <ac:chgData name="Miriam Gáliková" userId="S::500327@muni.cz::99922358-5cd6-45c1-8b23-803822d84918" providerId="AD" clId="Web-{D7884692-BB71-3343-6A5A-D4EDD771100D}" dt="2021-08-13T08:35:09.077" v="36"/>
          <ac:spMkLst>
            <pc:docMk/>
            <pc:sldMk cId="3377623382" sldId="289"/>
            <ac:spMk id="7" creationId="{D3C8B639-C439-4633-BC0E-64D56ED1E307}"/>
          </ac:spMkLst>
        </pc:spChg>
        <pc:spChg chg="add mod">
          <ac:chgData name="Miriam Gáliková" userId="S::500327@muni.cz::99922358-5cd6-45c1-8b23-803822d84918" providerId="AD" clId="Web-{D7884692-BB71-3343-6A5A-D4EDD771100D}" dt="2021-08-13T08:35:37.468" v="37" actId="1076"/>
          <ac:spMkLst>
            <pc:docMk/>
            <pc:sldMk cId="3377623382" sldId="289"/>
            <ac:spMk id="8" creationId="{E1878C47-51A7-4FCD-AB8A-94C6F4B8FB97}"/>
          </ac:spMkLst>
        </pc:spChg>
        <pc:spChg chg="del">
          <ac:chgData name="Miriam Gáliková" userId="S::500327@muni.cz::99922358-5cd6-45c1-8b23-803822d84918" providerId="AD" clId="Web-{D7884692-BB71-3343-6A5A-D4EDD771100D}" dt="2021-08-13T08:35:07.842" v="35"/>
          <ac:spMkLst>
            <pc:docMk/>
            <pc:sldMk cId="3377623382" sldId="289"/>
            <ac:spMk id="9" creationId="{A7AD33AE-E517-4AE1-B245-05E83AD1365E}"/>
          </ac:spMkLst>
        </pc:spChg>
        <pc:spChg chg="add">
          <ac:chgData name="Miriam Gáliková" userId="S::500327@muni.cz::99922358-5cd6-45c1-8b23-803822d84918" providerId="AD" clId="Web-{D7884692-BB71-3343-6A5A-D4EDD771100D}" dt="2021-08-13T08:35:09.077" v="36"/>
          <ac:spMkLst>
            <pc:docMk/>
            <pc:sldMk cId="3377623382" sldId="289"/>
            <ac:spMk id="10" creationId="{D3A7EA83-EC52-4024-963E-51DAFD9D46C4}"/>
          </ac:spMkLst>
        </pc:spChg>
        <pc:spChg chg="add">
          <ac:chgData name="Miriam Gáliková" userId="S::500327@muni.cz::99922358-5cd6-45c1-8b23-803822d84918" providerId="AD" clId="Web-{D7884692-BB71-3343-6A5A-D4EDD771100D}" dt="2021-08-13T08:35:09.077" v="36"/>
          <ac:spMkLst>
            <pc:docMk/>
            <pc:sldMk cId="3377623382" sldId="289"/>
            <ac:spMk id="11" creationId="{F5E46DB6-E5BE-4C81-8D49-0E91AC49AC94}"/>
          </ac:spMkLst>
        </pc:spChg>
        <pc:spChg chg="add">
          <ac:chgData name="Miriam Gáliková" userId="S::500327@muni.cz::99922358-5cd6-45c1-8b23-803822d84918" providerId="AD" clId="Web-{D7884692-BB71-3343-6A5A-D4EDD771100D}" dt="2021-08-13T08:35:09.077" v="36"/>
          <ac:spMkLst>
            <pc:docMk/>
            <pc:sldMk cId="3377623382" sldId="289"/>
            <ac:spMk id="12" creationId="{BB2462C0-40E4-49F8-970E-444A6D182D16}"/>
          </ac:spMkLst>
        </pc:spChg>
        <pc:spChg chg="add">
          <ac:chgData name="Miriam Gáliková" userId="S::500327@muni.cz::99922358-5cd6-45c1-8b23-803822d84918" providerId="AD" clId="Web-{D7884692-BB71-3343-6A5A-D4EDD771100D}" dt="2021-08-13T08:35:09.077" v="36"/>
          <ac:spMkLst>
            <pc:docMk/>
            <pc:sldMk cId="3377623382" sldId="289"/>
            <ac:spMk id="13" creationId="{D14C0EF0-1D25-4E21-843A-9D82BFF57FBA}"/>
          </ac:spMkLst>
        </pc:spChg>
        <pc:spChg chg="add del mod">
          <ac:chgData name="Miriam Gáliková" userId="S::500327@muni.cz::99922358-5cd6-45c1-8b23-803822d84918" providerId="AD" clId="Web-{D7884692-BB71-3343-6A5A-D4EDD771100D}" dt="2021-08-13T08:44:24.557" v="63"/>
          <ac:spMkLst>
            <pc:docMk/>
            <pc:sldMk cId="3377623382" sldId="289"/>
            <ac:spMk id="14" creationId="{9E4E0CF0-F8DB-4BF1-BEAE-A2761F60C367}"/>
          </ac:spMkLst>
        </pc:spChg>
        <pc:spChg chg="add mod">
          <ac:chgData name="Miriam Gáliková" userId="S::500327@muni.cz::99922358-5cd6-45c1-8b23-803822d84918" providerId="AD" clId="Web-{D7884692-BB71-3343-6A5A-D4EDD771100D}" dt="2021-08-13T08:45:56.653" v="73" actId="20577"/>
          <ac:spMkLst>
            <pc:docMk/>
            <pc:sldMk cId="3377623382" sldId="289"/>
            <ac:spMk id="16" creationId="{A0C17579-C3B4-4A92-9C09-99FDE5F32428}"/>
          </ac:spMkLst>
        </pc:spChg>
      </pc:sldChg>
      <pc:sldChg chg="new del">
        <pc:chgData name="Miriam Gáliková" userId="S::500327@muni.cz::99922358-5cd6-45c1-8b23-803822d84918" providerId="AD" clId="Web-{D7884692-BB71-3343-6A5A-D4EDD771100D}" dt="2021-08-13T08:39:32.004" v="39"/>
        <pc:sldMkLst>
          <pc:docMk/>
          <pc:sldMk cId="1497249460" sldId="290"/>
        </pc:sldMkLst>
      </pc:sldChg>
      <pc:sldChg chg="addSp delSp modSp add replId">
        <pc:chgData name="Miriam Gáliková" userId="S::500327@muni.cz::99922358-5cd6-45c1-8b23-803822d84918" providerId="AD" clId="Web-{D7884692-BB71-3343-6A5A-D4EDD771100D}" dt="2021-08-13T09:07:07.305" v="225" actId="20577"/>
        <pc:sldMkLst>
          <pc:docMk/>
          <pc:sldMk cId="1595936521" sldId="290"/>
        </pc:sldMkLst>
        <pc:spChg chg="del mod">
          <ac:chgData name="Miriam Gáliková" userId="S::500327@muni.cz::99922358-5cd6-45c1-8b23-803822d84918" providerId="AD" clId="Web-{D7884692-BB71-3343-6A5A-D4EDD771100D}" dt="2021-08-13T08:46:34.013" v="78"/>
          <ac:spMkLst>
            <pc:docMk/>
            <pc:sldMk cId="1595936521" sldId="290"/>
            <ac:spMk id="3" creationId="{0E6EBC9C-A301-40F9-B40F-2210E06CBDA1}"/>
          </ac:spMkLst>
        </pc:spChg>
        <pc:spChg chg="add del mod">
          <ac:chgData name="Miriam Gáliková" userId="S::500327@muni.cz::99922358-5cd6-45c1-8b23-803822d84918" providerId="AD" clId="Web-{D7884692-BB71-3343-6A5A-D4EDD771100D}" dt="2021-08-13T08:51:14.409" v="108"/>
          <ac:spMkLst>
            <pc:docMk/>
            <pc:sldMk cId="1595936521" sldId="290"/>
            <ac:spMk id="4" creationId="{F483F043-BDA6-4B86-B1FA-C7895053ABC5}"/>
          </ac:spMkLst>
        </pc:spChg>
        <pc:spChg chg="add mod">
          <ac:chgData name="Miriam Gáliková" userId="S::500327@muni.cz::99922358-5cd6-45c1-8b23-803822d84918" providerId="AD" clId="Web-{D7884692-BB71-3343-6A5A-D4EDD771100D}" dt="2021-08-13T08:46:17.888" v="76" actId="20577"/>
          <ac:spMkLst>
            <pc:docMk/>
            <pc:sldMk cId="1595936521" sldId="290"/>
            <ac:spMk id="5" creationId="{482A5D25-4081-43A9-8A8D-9EF6D1ABDB10}"/>
          </ac:spMkLst>
        </pc:spChg>
        <pc:spChg chg="del">
          <ac:chgData name="Miriam Gáliková" userId="S::500327@muni.cz::99922358-5cd6-45c1-8b23-803822d84918" providerId="AD" clId="Web-{D7884692-BB71-3343-6A5A-D4EDD771100D}" dt="2021-08-13T08:40:25.990" v="50"/>
          <ac:spMkLst>
            <pc:docMk/>
            <pc:sldMk cId="1595936521" sldId="290"/>
            <ac:spMk id="7" creationId="{D3C8B639-C439-4633-BC0E-64D56ED1E307}"/>
          </ac:spMkLst>
        </pc:spChg>
        <pc:spChg chg="del">
          <ac:chgData name="Miriam Gáliková" userId="S::500327@muni.cz::99922358-5cd6-45c1-8b23-803822d84918" providerId="AD" clId="Web-{D7884692-BB71-3343-6A5A-D4EDD771100D}" dt="2021-08-13T08:40:25.990" v="49"/>
          <ac:spMkLst>
            <pc:docMk/>
            <pc:sldMk cId="1595936521" sldId="290"/>
            <ac:spMk id="8" creationId="{E1878C47-51A7-4FCD-AB8A-94C6F4B8FB97}"/>
          </ac:spMkLst>
        </pc:spChg>
        <pc:spChg chg="add del mod">
          <ac:chgData name="Miriam Gáliková" userId="S::500327@muni.cz::99922358-5cd6-45c1-8b23-803822d84918" providerId="AD" clId="Web-{D7884692-BB71-3343-6A5A-D4EDD771100D}" dt="2021-08-13T08:51:22.847" v="111"/>
          <ac:spMkLst>
            <pc:docMk/>
            <pc:sldMk cId="1595936521" sldId="290"/>
            <ac:spMk id="9" creationId="{92A17F1D-1C77-40C2-8E8C-AB05ACBCCB3C}"/>
          </ac:spMkLst>
        </pc:spChg>
        <pc:spChg chg="del">
          <ac:chgData name="Miriam Gáliková" userId="S::500327@muni.cz::99922358-5cd6-45c1-8b23-803822d84918" providerId="AD" clId="Web-{D7884692-BB71-3343-6A5A-D4EDD771100D}" dt="2021-08-13T08:40:25.990" v="48"/>
          <ac:spMkLst>
            <pc:docMk/>
            <pc:sldMk cId="1595936521" sldId="290"/>
            <ac:spMk id="10" creationId="{D3A7EA83-EC52-4024-963E-51DAFD9D46C4}"/>
          </ac:spMkLst>
        </pc:spChg>
        <pc:spChg chg="del">
          <ac:chgData name="Miriam Gáliková" userId="S::500327@muni.cz::99922358-5cd6-45c1-8b23-803822d84918" providerId="AD" clId="Web-{D7884692-BB71-3343-6A5A-D4EDD771100D}" dt="2021-08-13T08:40:25.990" v="47"/>
          <ac:spMkLst>
            <pc:docMk/>
            <pc:sldMk cId="1595936521" sldId="290"/>
            <ac:spMk id="11" creationId="{F5E46DB6-E5BE-4C81-8D49-0E91AC49AC94}"/>
          </ac:spMkLst>
        </pc:spChg>
        <pc:spChg chg="del">
          <ac:chgData name="Miriam Gáliková" userId="S::500327@muni.cz::99922358-5cd6-45c1-8b23-803822d84918" providerId="AD" clId="Web-{D7884692-BB71-3343-6A5A-D4EDD771100D}" dt="2021-08-13T08:40:25.990" v="46"/>
          <ac:spMkLst>
            <pc:docMk/>
            <pc:sldMk cId="1595936521" sldId="290"/>
            <ac:spMk id="12" creationId="{BB2462C0-40E4-49F8-970E-444A6D182D16}"/>
          </ac:spMkLst>
        </pc:spChg>
        <pc:spChg chg="del">
          <ac:chgData name="Miriam Gáliková" userId="S::500327@muni.cz::99922358-5cd6-45c1-8b23-803822d84918" providerId="AD" clId="Web-{D7884692-BB71-3343-6A5A-D4EDD771100D}" dt="2021-08-13T08:40:25.990" v="45"/>
          <ac:spMkLst>
            <pc:docMk/>
            <pc:sldMk cId="1595936521" sldId="290"/>
            <ac:spMk id="13" creationId="{D14C0EF0-1D25-4E21-843A-9D82BFF57FBA}"/>
          </ac:spMkLst>
        </pc:spChg>
        <pc:spChg chg="add del mod">
          <ac:chgData name="Miriam Gáliková" userId="S::500327@muni.cz::99922358-5cd6-45c1-8b23-803822d84918" providerId="AD" clId="Web-{D7884692-BB71-3343-6A5A-D4EDD771100D}" dt="2021-08-13T08:51:33.472" v="112"/>
          <ac:spMkLst>
            <pc:docMk/>
            <pc:sldMk cId="1595936521" sldId="290"/>
            <ac:spMk id="17" creationId="{E8F38038-AD5A-464E-8CA4-249BEBF7DC3F}"/>
          </ac:spMkLst>
        </pc:spChg>
        <pc:spChg chg="add mod">
          <ac:chgData name="Miriam Gáliková" userId="S::500327@muni.cz::99922358-5cd6-45c1-8b23-803822d84918" providerId="AD" clId="Web-{D7884692-BB71-3343-6A5A-D4EDD771100D}" dt="2021-08-13T09:07:07.305" v="225" actId="20577"/>
          <ac:spMkLst>
            <pc:docMk/>
            <pc:sldMk cId="1595936521" sldId="290"/>
            <ac:spMk id="19" creationId="{9AC179E3-A6DC-4213-9F18-1F2E2D1CFBC5}"/>
          </ac:spMkLst>
        </pc:spChg>
      </pc:sldChg>
      <pc:sldChg chg="new del">
        <pc:chgData name="Miriam Gáliková" userId="S::500327@muni.cz::99922358-5cd6-45c1-8b23-803822d84918" providerId="AD" clId="Web-{D7884692-BB71-3343-6A5A-D4EDD771100D}" dt="2021-08-13T08:46:44.138" v="80"/>
        <pc:sldMkLst>
          <pc:docMk/>
          <pc:sldMk cId="1738999517" sldId="291"/>
        </pc:sldMkLst>
      </pc:sldChg>
      <pc:sldChg chg="modSp new del">
        <pc:chgData name="Miriam Gáliková" userId="S::500327@muni.cz::99922358-5cd6-45c1-8b23-803822d84918" providerId="AD" clId="Web-{D7884692-BB71-3343-6A5A-D4EDD771100D}" dt="2021-08-13T08:43:40.119" v="57"/>
        <pc:sldMkLst>
          <pc:docMk/>
          <pc:sldMk cId="3920759897" sldId="291"/>
        </pc:sldMkLst>
        <pc:spChg chg="mod">
          <ac:chgData name="Miriam Gáliková" userId="S::500327@muni.cz::99922358-5cd6-45c1-8b23-803822d84918" providerId="AD" clId="Web-{D7884692-BB71-3343-6A5A-D4EDD771100D}" dt="2021-08-13T08:43:37.087" v="56" actId="1076"/>
          <ac:spMkLst>
            <pc:docMk/>
            <pc:sldMk cId="3920759897" sldId="291"/>
            <ac:spMk id="5" creationId="{7BA87F4E-CAF5-413D-A947-4705B41CC9A9}"/>
          </ac:spMkLst>
        </pc:spChg>
      </pc:sldChg>
      <pc:sldChg chg="addSp delSp modSp add replId">
        <pc:chgData name="Miriam Gáliková" userId="S::500327@muni.cz::99922358-5cd6-45c1-8b23-803822d84918" providerId="AD" clId="Web-{D7884692-BB71-3343-6A5A-D4EDD771100D}" dt="2021-08-13T08:50:56.643" v="107" actId="20577"/>
        <pc:sldMkLst>
          <pc:docMk/>
          <pc:sldMk cId="4262620112" sldId="291"/>
        </pc:sldMkLst>
        <pc:spChg chg="add mod">
          <ac:chgData name="Miriam Gáliková" userId="S::500327@muni.cz::99922358-5cd6-45c1-8b23-803822d84918" providerId="AD" clId="Web-{D7884692-BB71-3343-6A5A-D4EDD771100D}" dt="2021-08-13T08:50:56.643" v="107" actId="20577"/>
          <ac:spMkLst>
            <pc:docMk/>
            <pc:sldMk cId="4262620112" sldId="291"/>
            <ac:spMk id="3" creationId="{4C8F2744-D1A6-48F6-B7FC-E018F16D1CDA}"/>
          </ac:spMkLst>
        </pc:spChg>
        <pc:spChg chg="del mod">
          <ac:chgData name="Miriam Gáliková" userId="S::500327@muni.cz::99922358-5cd6-45c1-8b23-803822d84918" providerId="AD" clId="Web-{D7884692-BB71-3343-6A5A-D4EDD771100D}" dt="2021-08-13T08:49:41.470" v="87"/>
          <ac:spMkLst>
            <pc:docMk/>
            <pc:sldMk cId="4262620112" sldId="291"/>
            <ac:spMk id="4" creationId="{F483F043-BDA6-4B86-B1FA-C7895053ABC5}"/>
          </ac:spMkLst>
        </pc:spChg>
        <pc:spChg chg="mod">
          <ac:chgData name="Miriam Gáliková" userId="S::500327@muni.cz::99922358-5cd6-45c1-8b23-803822d84918" providerId="AD" clId="Web-{D7884692-BB71-3343-6A5A-D4EDD771100D}" dt="2021-08-13T08:47:20.608" v="83" actId="20577"/>
          <ac:spMkLst>
            <pc:docMk/>
            <pc:sldMk cId="4262620112" sldId="291"/>
            <ac:spMk id="5" creationId="{482A5D25-4081-43A9-8A8D-9EF6D1ABDB10}"/>
          </ac:spMkLst>
        </pc:spChg>
      </pc:sldChg>
      <pc:sldChg chg="modSp add replId addCm">
        <pc:chgData name="Miriam Gáliková" userId="S::500327@muni.cz::99922358-5cd6-45c1-8b23-803822d84918" providerId="AD" clId="Web-{D7884692-BB71-3343-6A5A-D4EDD771100D}" dt="2021-08-13T08:58:55.732" v="173"/>
        <pc:sldMkLst>
          <pc:docMk/>
          <pc:sldMk cId="3459211634" sldId="292"/>
        </pc:sldMkLst>
        <pc:spChg chg="mod">
          <ac:chgData name="Miriam Gáliková" userId="S::500327@muni.cz::99922358-5cd6-45c1-8b23-803822d84918" providerId="AD" clId="Web-{D7884692-BB71-3343-6A5A-D4EDD771100D}" dt="2021-08-13T08:55:29.931" v="172" actId="20577"/>
          <ac:spMkLst>
            <pc:docMk/>
            <pc:sldMk cId="3459211634" sldId="292"/>
            <ac:spMk id="3" creationId="{4C8F2744-D1A6-48F6-B7FC-E018F16D1CDA}"/>
          </ac:spMkLst>
        </pc:spChg>
        <pc:spChg chg="mod">
          <ac:chgData name="Miriam Gáliková" userId="S::500327@muni.cz::99922358-5cd6-45c1-8b23-803822d84918" providerId="AD" clId="Web-{D7884692-BB71-3343-6A5A-D4EDD771100D}" dt="2021-08-13T08:55:18.321" v="167" actId="20577"/>
          <ac:spMkLst>
            <pc:docMk/>
            <pc:sldMk cId="3459211634" sldId="292"/>
            <ac:spMk id="5" creationId="{482A5D25-4081-43A9-8A8D-9EF6D1ABDB10}"/>
          </ac:spMkLst>
        </pc:spChg>
      </pc:sldChg>
      <pc:sldChg chg="modSp add ord replId">
        <pc:chgData name="Miriam Gáliková" userId="S::500327@muni.cz::99922358-5cd6-45c1-8b23-803822d84918" providerId="AD" clId="Web-{D7884692-BB71-3343-6A5A-D4EDD771100D}" dt="2021-08-13T09:54:48.612" v="308" actId="14100"/>
        <pc:sldMkLst>
          <pc:docMk/>
          <pc:sldMk cId="280452935" sldId="293"/>
        </pc:sldMkLst>
        <pc:spChg chg="mod">
          <ac:chgData name="Miriam Gáliková" userId="S::500327@muni.cz::99922358-5cd6-45c1-8b23-803822d84918" providerId="AD" clId="Web-{D7884692-BB71-3343-6A5A-D4EDD771100D}" dt="2021-08-13T09:54:48.612" v="308" actId="14100"/>
          <ac:spMkLst>
            <pc:docMk/>
            <pc:sldMk cId="280452935" sldId="293"/>
            <ac:spMk id="3" creationId="{4C8F2744-D1A6-48F6-B7FC-E018F16D1CDA}"/>
          </ac:spMkLst>
        </pc:spChg>
        <pc:spChg chg="mod">
          <ac:chgData name="Miriam Gáliková" userId="S::500327@muni.cz::99922358-5cd6-45c1-8b23-803822d84918" providerId="AD" clId="Web-{D7884692-BB71-3343-6A5A-D4EDD771100D}" dt="2021-08-13T09:21:03.620" v="232" actId="20577"/>
          <ac:spMkLst>
            <pc:docMk/>
            <pc:sldMk cId="280452935" sldId="293"/>
            <ac:spMk id="5" creationId="{482A5D25-4081-43A9-8A8D-9EF6D1ABDB10}"/>
          </ac:spMkLst>
        </pc:spChg>
      </pc:sldChg>
      <pc:sldChg chg="modSp add replId addCm">
        <pc:chgData name="Miriam Gáliková" userId="S::500327@muni.cz::99922358-5cd6-45c1-8b23-803822d84918" providerId="AD" clId="Web-{D7884692-BB71-3343-6A5A-D4EDD771100D}" dt="2021-08-13T10:04:25.209" v="348" actId="20577"/>
        <pc:sldMkLst>
          <pc:docMk/>
          <pc:sldMk cId="20646533" sldId="294"/>
        </pc:sldMkLst>
        <pc:spChg chg="mod">
          <ac:chgData name="Miriam Gáliková" userId="S::500327@muni.cz::99922358-5cd6-45c1-8b23-803822d84918" providerId="AD" clId="Web-{D7884692-BB71-3343-6A5A-D4EDD771100D}" dt="2021-08-13T10:04:25.209" v="348" actId="20577"/>
          <ac:spMkLst>
            <pc:docMk/>
            <pc:sldMk cId="20646533" sldId="294"/>
            <ac:spMk id="3" creationId="{4C8F2744-D1A6-48F6-B7FC-E018F16D1CDA}"/>
          </ac:spMkLst>
        </pc:spChg>
      </pc:sldChg>
      <pc:sldChg chg="modSp add replId">
        <pc:chgData name="Miriam Gáliková" userId="S::500327@muni.cz::99922358-5cd6-45c1-8b23-803822d84918" providerId="AD" clId="Web-{D7884692-BB71-3343-6A5A-D4EDD771100D}" dt="2021-08-13T09:23:54.686" v="254" actId="14100"/>
        <pc:sldMkLst>
          <pc:docMk/>
          <pc:sldMk cId="1184863403" sldId="295"/>
        </pc:sldMkLst>
        <pc:spChg chg="mod">
          <ac:chgData name="Miriam Gáliková" userId="S::500327@muni.cz::99922358-5cd6-45c1-8b23-803822d84918" providerId="AD" clId="Web-{D7884692-BB71-3343-6A5A-D4EDD771100D}" dt="2021-08-13T09:23:54.686" v="254" actId="14100"/>
          <ac:spMkLst>
            <pc:docMk/>
            <pc:sldMk cId="1184863403" sldId="295"/>
            <ac:spMk id="3" creationId="{4C8F2744-D1A6-48F6-B7FC-E018F16D1CDA}"/>
          </ac:spMkLst>
        </pc:spChg>
        <pc:spChg chg="mod">
          <ac:chgData name="Miriam Gáliková" userId="S::500327@muni.cz::99922358-5cd6-45c1-8b23-803822d84918" providerId="AD" clId="Web-{D7884692-BB71-3343-6A5A-D4EDD771100D}" dt="2021-08-13T09:23:16.764" v="243" actId="20577"/>
          <ac:spMkLst>
            <pc:docMk/>
            <pc:sldMk cId="1184863403" sldId="295"/>
            <ac:spMk id="5" creationId="{482A5D25-4081-43A9-8A8D-9EF6D1ABDB10}"/>
          </ac:spMkLst>
        </pc:spChg>
      </pc:sldChg>
      <pc:sldChg chg="modSp add replId">
        <pc:chgData name="Miriam Gáliková" userId="S::500327@muni.cz::99922358-5cd6-45c1-8b23-803822d84918" providerId="AD" clId="Web-{D7884692-BB71-3343-6A5A-D4EDD771100D}" dt="2021-08-13T09:22:54.904" v="241" actId="20577"/>
        <pc:sldMkLst>
          <pc:docMk/>
          <pc:sldMk cId="2577496752" sldId="296"/>
        </pc:sldMkLst>
        <pc:spChg chg="mod">
          <ac:chgData name="Miriam Gáliková" userId="S::500327@muni.cz::99922358-5cd6-45c1-8b23-803822d84918" providerId="AD" clId="Web-{D7884692-BB71-3343-6A5A-D4EDD771100D}" dt="2021-08-13T09:22:54.904" v="241" actId="20577"/>
          <ac:spMkLst>
            <pc:docMk/>
            <pc:sldMk cId="2577496752" sldId="296"/>
            <ac:spMk id="3" creationId="{4C8F2744-D1A6-48F6-B7FC-E018F16D1CDA}"/>
          </ac:spMkLst>
        </pc:spChg>
        <pc:spChg chg="mod">
          <ac:chgData name="Miriam Gáliková" userId="S::500327@muni.cz::99922358-5cd6-45c1-8b23-803822d84918" providerId="AD" clId="Web-{D7884692-BB71-3343-6A5A-D4EDD771100D}" dt="2021-08-13T09:22:41.622" v="239" actId="20577"/>
          <ac:spMkLst>
            <pc:docMk/>
            <pc:sldMk cId="2577496752" sldId="296"/>
            <ac:spMk id="5" creationId="{482A5D25-4081-43A9-8A8D-9EF6D1ABDB10}"/>
          </ac:spMkLst>
        </pc:spChg>
      </pc:sldChg>
    </pc:docChg>
  </pc:docChgLst>
  <pc:docChgLst>
    <pc:chgData name="Miriam Gáliková" userId="S::500327@muni.cz::99922358-5cd6-45c1-8b23-803822d84918" providerId="AD" clId="Web-{D15BC8DD-8153-CC90-8404-DF4F3BD3B175}"/>
    <pc:docChg chg="addSld modSld">
      <pc:chgData name="Miriam Gáliková" userId="S::500327@muni.cz::99922358-5cd6-45c1-8b23-803822d84918" providerId="AD" clId="Web-{D15BC8DD-8153-CC90-8404-DF4F3BD3B175}" dt="2021-09-25T08:19:27.615" v="125" actId="20577"/>
      <pc:docMkLst>
        <pc:docMk/>
      </pc:docMkLst>
      <pc:sldChg chg="modSp new">
        <pc:chgData name="Miriam Gáliková" userId="S::500327@muni.cz::99922358-5cd6-45c1-8b23-803822d84918" providerId="AD" clId="Web-{D15BC8DD-8153-CC90-8404-DF4F3BD3B175}" dt="2021-09-25T07:52:36.293" v="119" actId="20577"/>
        <pc:sldMkLst>
          <pc:docMk/>
          <pc:sldMk cId="1528454507" sldId="327"/>
        </pc:sldMkLst>
        <pc:spChg chg="mod">
          <ac:chgData name="Miriam Gáliková" userId="S::500327@muni.cz::99922358-5cd6-45c1-8b23-803822d84918" providerId="AD" clId="Web-{D15BC8DD-8153-CC90-8404-DF4F3BD3B175}" dt="2021-09-25T07:50:18.056" v="86" actId="20577"/>
          <ac:spMkLst>
            <pc:docMk/>
            <pc:sldMk cId="1528454507" sldId="327"/>
            <ac:spMk id="4" creationId="{FDD1896B-E90B-4B74-9DEB-CE54D04B31B5}"/>
          </ac:spMkLst>
        </pc:spChg>
        <pc:spChg chg="mod">
          <ac:chgData name="Miriam Gáliková" userId="S::500327@muni.cz::99922358-5cd6-45c1-8b23-803822d84918" providerId="AD" clId="Web-{D15BC8DD-8153-CC90-8404-DF4F3BD3B175}" dt="2021-09-25T07:52:36.293" v="119" actId="20577"/>
          <ac:spMkLst>
            <pc:docMk/>
            <pc:sldMk cId="1528454507" sldId="327"/>
            <ac:spMk id="5" creationId="{3BF2C48E-C63A-4FF3-AB05-3F8BB299D2C9}"/>
          </ac:spMkLst>
        </pc:spChg>
      </pc:sldChg>
      <pc:sldChg chg="modSp new">
        <pc:chgData name="Miriam Gáliková" userId="S::500327@muni.cz::99922358-5cd6-45c1-8b23-803822d84918" providerId="AD" clId="Web-{D15BC8DD-8153-CC90-8404-DF4F3BD3B175}" dt="2021-09-25T08:19:27.615" v="125" actId="20577"/>
        <pc:sldMkLst>
          <pc:docMk/>
          <pc:sldMk cId="1682417898" sldId="328"/>
        </pc:sldMkLst>
        <pc:spChg chg="mod">
          <ac:chgData name="Miriam Gáliková" userId="S::500327@muni.cz::99922358-5cd6-45c1-8b23-803822d84918" providerId="AD" clId="Web-{D15BC8DD-8153-CC90-8404-DF4F3BD3B175}" dt="2021-09-25T07:41:50.032" v="47" actId="20577"/>
          <ac:spMkLst>
            <pc:docMk/>
            <pc:sldMk cId="1682417898" sldId="328"/>
            <ac:spMk id="4" creationId="{74B1226E-4E14-4C24-9DA3-09E1461FC1A9}"/>
          </ac:spMkLst>
        </pc:spChg>
        <pc:spChg chg="mod">
          <ac:chgData name="Miriam Gáliková" userId="S::500327@muni.cz::99922358-5cd6-45c1-8b23-803822d84918" providerId="AD" clId="Web-{D15BC8DD-8153-CC90-8404-DF4F3BD3B175}" dt="2021-09-25T08:19:27.615" v="125" actId="20577"/>
          <ac:spMkLst>
            <pc:docMk/>
            <pc:sldMk cId="1682417898" sldId="328"/>
            <ac:spMk id="5" creationId="{268CB14B-9CE8-4906-8F86-EC01FD84CFA0}"/>
          </ac:spMkLst>
        </pc:spChg>
      </pc:sldChg>
    </pc:docChg>
  </pc:docChgLst>
  <pc:docChgLst>
    <pc:chgData name="Miriam Gáliková" userId="S::500327@muni.cz::99922358-5cd6-45c1-8b23-803822d84918" providerId="AD" clId="Web-{58A23E5F-5092-0B94-A954-4248E523E5B9}"/>
    <pc:docChg chg="addSld modSld">
      <pc:chgData name="Miriam Gáliková" userId="S::500327@muni.cz::99922358-5cd6-45c1-8b23-803822d84918" providerId="AD" clId="Web-{58A23E5F-5092-0B94-A954-4248E523E5B9}" dt="2021-11-27T19:46:47.745" v="29" actId="20577"/>
      <pc:docMkLst>
        <pc:docMk/>
      </pc:docMkLst>
      <pc:sldChg chg="modSp new">
        <pc:chgData name="Miriam Gáliková" userId="S::500327@muni.cz::99922358-5cd6-45c1-8b23-803822d84918" providerId="AD" clId="Web-{58A23E5F-5092-0B94-A954-4248E523E5B9}" dt="2021-11-27T19:46:47.745" v="29" actId="20577"/>
        <pc:sldMkLst>
          <pc:docMk/>
          <pc:sldMk cId="37254184" sldId="376"/>
        </pc:sldMkLst>
        <pc:spChg chg="mod">
          <ac:chgData name="Miriam Gáliková" userId="S::500327@muni.cz::99922358-5cd6-45c1-8b23-803822d84918" providerId="AD" clId="Web-{58A23E5F-5092-0B94-A954-4248E523E5B9}" dt="2021-11-27T19:46:22.838" v="3" actId="20577"/>
          <ac:spMkLst>
            <pc:docMk/>
            <pc:sldMk cId="37254184" sldId="376"/>
            <ac:spMk id="4" creationId="{97D78551-1C0C-467C-9D7D-55256B2C0C6A}"/>
          </ac:spMkLst>
        </pc:spChg>
        <pc:spChg chg="mod">
          <ac:chgData name="Miriam Gáliková" userId="S::500327@muni.cz::99922358-5cd6-45c1-8b23-803822d84918" providerId="AD" clId="Web-{58A23E5F-5092-0B94-A954-4248E523E5B9}" dt="2021-11-27T19:46:47.745" v="29" actId="20577"/>
          <ac:spMkLst>
            <pc:docMk/>
            <pc:sldMk cId="37254184" sldId="376"/>
            <ac:spMk id="5" creationId="{FF1F5F63-FE00-4765-ACAC-3FC5F8B5CCF0}"/>
          </ac:spMkLst>
        </pc:spChg>
      </pc:sldChg>
    </pc:docChg>
  </pc:docChgLst>
  <pc:docChgLst>
    <pc:chgData name="Miriam Gáliková" userId="S::500327@muni.cz::99922358-5cd6-45c1-8b23-803822d84918" providerId="AD" clId="Web-{8C444977-1371-6186-D9C2-5FE4C1E982CF}"/>
    <pc:docChg chg="addSld delSld modSld sldOrd">
      <pc:chgData name="Miriam Gáliková" userId="S::500327@muni.cz::99922358-5cd6-45c1-8b23-803822d84918" providerId="AD" clId="Web-{8C444977-1371-6186-D9C2-5FE4C1E982CF}" dt="2021-08-13T12:12:28.663" v="99" actId="20577"/>
      <pc:docMkLst>
        <pc:docMk/>
      </pc:docMkLst>
      <pc:sldChg chg="del">
        <pc:chgData name="Miriam Gáliková" userId="S::500327@muni.cz::99922358-5cd6-45c1-8b23-803822d84918" providerId="AD" clId="Web-{8C444977-1371-6186-D9C2-5FE4C1E982CF}" dt="2021-08-13T11:54:40.122" v="47"/>
        <pc:sldMkLst>
          <pc:docMk/>
          <pc:sldMk cId="844249851" sldId="272"/>
        </pc:sldMkLst>
      </pc:sldChg>
      <pc:sldChg chg="modSp del">
        <pc:chgData name="Miriam Gáliková" userId="S::500327@muni.cz::99922358-5cd6-45c1-8b23-803822d84918" providerId="AD" clId="Web-{8C444977-1371-6186-D9C2-5FE4C1E982CF}" dt="2021-08-13T12:07:32.218" v="97"/>
        <pc:sldMkLst>
          <pc:docMk/>
          <pc:sldMk cId="417252144" sldId="273"/>
        </pc:sldMkLst>
        <pc:spChg chg="mod">
          <ac:chgData name="Miriam Gáliková" userId="S::500327@muni.cz::99922358-5cd6-45c1-8b23-803822d84918" providerId="AD" clId="Web-{8C444977-1371-6186-D9C2-5FE4C1E982CF}" dt="2021-08-13T11:51:07.570" v="6" actId="20577"/>
          <ac:spMkLst>
            <pc:docMk/>
            <pc:sldMk cId="417252144" sldId="273"/>
            <ac:spMk id="4" creationId="{09CE8882-260D-4759-BDC3-E4B444472CD8}"/>
          </ac:spMkLst>
        </pc:spChg>
        <pc:spChg chg="mod">
          <ac:chgData name="Miriam Gáliková" userId="S::500327@muni.cz::99922358-5cd6-45c1-8b23-803822d84918" providerId="AD" clId="Web-{8C444977-1371-6186-D9C2-5FE4C1E982CF}" dt="2021-08-13T12:04:06.682" v="85" actId="14100"/>
          <ac:spMkLst>
            <pc:docMk/>
            <pc:sldMk cId="417252144" sldId="273"/>
            <ac:spMk id="5" creationId="{BABE02B0-0370-4F51-B2B8-707E7AC397C2}"/>
          </ac:spMkLst>
        </pc:spChg>
      </pc:sldChg>
      <pc:sldChg chg="del">
        <pc:chgData name="Miriam Gáliková" userId="S::500327@muni.cz::99922358-5cd6-45c1-8b23-803822d84918" providerId="AD" clId="Web-{8C444977-1371-6186-D9C2-5FE4C1E982CF}" dt="2021-08-13T11:58:48.815" v="65"/>
        <pc:sldMkLst>
          <pc:docMk/>
          <pc:sldMk cId="1386391119" sldId="274"/>
        </pc:sldMkLst>
      </pc:sldChg>
      <pc:sldChg chg="del">
        <pc:chgData name="Miriam Gáliková" userId="S::500327@muni.cz::99922358-5cd6-45c1-8b23-803822d84918" providerId="AD" clId="Web-{8C444977-1371-6186-D9C2-5FE4C1E982CF}" dt="2021-08-13T11:58:54.253" v="66"/>
        <pc:sldMkLst>
          <pc:docMk/>
          <pc:sldMk cId="303997052" sldId="275"/>
        </pc:sldMkLst>
      </pc:sldChg>
      <pc:sldChg chg="del">
        <pc:chgData name="Miriam Gáliková" userId="S::500327@muni.cz::99922358-5cd6-45c1-8b23-803822d84918" providerId="AD" clId="Web-{8C444977-1371-6186-D9C2-5FE4C1E982CF}" dt="2021-08-13T11:57:50.798" v="54"/>
        <pc:sldMkLst>
          <pc:docMk/>
          <pc:sldMk cId="1496299712" sldId="276"/>
        </pc:sldMkLst>
      </pc:sldChg>
      <pc:sldChg chg="del">
        <pc:chgData name="Miriam Gáliková" userId="S::500327@muni.cz::99922358-5cd6-45c1-8b23-803822d84918" providerId="AD" clId="Web-{8C444977-1371-6186-D9C2-5FE4C1E982CF}" dt="2021-08-13T12:00:18.599" v="69"/>
        <pc:sldMkLst>
          <pc:docMk/>
          <pc:sldMk cId="106448079" sldId="277"/>
        </pc:sldMkLst>
      </pc:sldChg>
      <pc:sldChg chg="del">
        <pc:chgData name="Miriam Gáliková" userId="S::500327@muni.cz::99922358-5cd6-45c1-8b23-803822d84918" providerId="AD" clId="Web-{8C444977-1371-6186-D9C2-5FE4C1E982CF}" dt="2021-08-13T11:54:00.059" v="40"/>
        <pc:sldMkLst>
          <pc:docMk/>
          <pc:sldMk cId="745354737" sldId="280"/>
        </pc:sldMkLst>
      </pc:sldChg>
      <pc:sldChg chg="del">
        <pc:chgData name="Miriam Gáliková" userId="S::500327@muni.cz::99922358-5cd6-45c1-8b23-803822d84918" providerId="AD" clId="Web-{8C444977-1371-6186-D9C2-5FE4C1E982CF}" dt="2021-08-13T11:54:16.465" v="43"/>
        <pc:sldMkLst>
          <pc:docMk/>
          <pc:sldMk cId="1685700110" sldId="281"/>
        </pc:sldMkLst>
      </pc:sldChg>
      <pc:sldChg chg="modSp">
        <pc:chgData name="Miriam Gáliková" userId="S::500327@muni.cz::99922358-5cd6-45c1-8b23-803822d84918" providerId="AD" clId="Web-{8C444977-1371-6186-D9C2-5FE4C1E982CF}" dt="2021-08-13T11:37:38.973" v="3" actId="20577"/>
        <pc:sldMkLst>
          <pc:docMk/>
          <pc:sldMk cId="1595936521" sldId="290"/>
        </pc:sldMkLst>
        <pc:spChg chg="mod">
          <ac:chgData name="Miriam Gáliková" userId="S::500327@muni.cz::99922358-5cd6-45c1-8b23-803822d84918" providerId="AD" clId="Web-{8C444977-1371-6186-D9C2-5FE4C1E982CF}" dt="2021-08-13T11:37:38.973" v="3" actId="20577"/>
          <ac:spMkLst>
            <pc:docMk/>
            <pc:sldMk cId="1595936521" sldId="290"/>
            <ac:spMk id="19" creationId="{9AC179E3-A6DC-4213-9F18-1F2E2D1CFBC5}"/>
          </ac:spMkLst>
        </pc:spChg>
      </pc:sldChg>
      <pc:sldChg chg="add del">
        <pc:chgData name="Miriam Gáliková" userId="S::500327@muni.cz::99922358-5cd6-45c1-8b23-803822d84918" providerId="AD" clId="Web-{8C444977-1371-6186-D9C2-5FE4C1E982CF}" dt="2021-08-13T11:54:51.185" v="49"/>
        <pc:sldMkLst>
          <pc:docMk/>
          <pc:sldMk cId="3691558584" sldId="298"/>
        </pc:sldMkLst>
      </pc:sldChg>
      <pc:sldChg chg="modSp add ord replId">
        <pc:chgData name="Miriam Gáliková" userId="S::500327@muni.cz::99922358-5cd6-45c1-8b23-803822d84918" providerId="AD" clId="Web-{8C444977-1371-6186-D9C2-5FE4C1E982CF}" dt="2021-08-13T11:54:35.403" v="46" actId="20577"/>
        <pc:sldMkLst>
          <pc:docMk/>
          <pc:sldMk cId="97539555" sldId="304"/>
        </pc:sldMkLst>
        <pc:spChg chg="mod">
          <ac:chgData name="Miriam Gáliková" userId="S::500327@muni.cz::99922358-5cd6-45c1-8b23-803822d84918" providerId="AD" clId="Web-{8C444977-1371-6186-D9C2-5FE4C1E982CF}" dt="2021-08-13T11:54:35.403" v="46" actId="20577"/>
          <ac:spMkLst>
            <pc:docMk/>
            <pc:sldMk cId="97539555" sldId="304"/>
            <ac:spMk id="5" creationId="{482A5D25-4081-43A9-8A8D-9EF6D1ABDB10}"/>
          </ac:spMkLst>
        </pc:spChg>
      </pc:sldChg>
      <pc:sldChg chg="modSp add ord replId">
        <pc:chgData name="Miriam Gáliková" userId="S::500327@muni.cz::99922358-5cd6-45c1-8b23-803822d84918" providerId="AD" clId="Web-{8C444977-1371-6186-D9C2-5FE4C1E982CF}" dt="2021-08-13T11:54:20.653" v="44" actId="20577"/>
        <pc:sldMkLst>
          <pc:docMk/>
          <pc:sldMk cId="2511298250" sldId="305"/>
        </pc:sldMkLst>
        <pc:spChg chg="mod">
          <ac:chgData name="Miriam Gáliková" userId="S::500327@muni.cz::99922358-5cd6-45c1-8b23-803822d84918" providerId="AD" clId="Web-{8C444977-1371-6186-D9C2-5FE4C1E982CF}" dt="2021-08-13T11:54:20.653" v="44" actId="20577"/>
          <ac:spMkLst>
            <pc:docMk/>
            <pc:sldMk cId="2511298250" sldId="305"/>
            <ac:spMk id="5" creationId="{482A5D25-4081-43A9-8A8D-9EF6D1ABDB10}"/>
          </ac:spMkLst>
        </pc:spChg>
      </pc:sldChg>
      <pc:sldChg chg="modSp add ord replId">
        <pc:chgData name="Miriam Gáliková" userId="S::500327@muni.cz::99922358-5cd6-45c1-8b23-803822d84918" providerId="AD" clId="Web-{8C444977-1371-6186-D9C2-5FE4C1E982CF}" dt="2021-08-13T11:54:05.418" v="41" actId="20577"/>
        <pc:sldMkLst>
          <pc:docMk/>
          <pc:sldMk cId="1590416323" sldId="306"/>
        </pc:sldMkLst>
        <pc:spChg chg="mod">
          <ac:chgData name="Miriam Gáliková" userId="S::500327@muni.cz::99922358-5cd6-45c1-8b23-803822d84918" providerId="AD" clId="Web-{8C444977-1371-6186-D9C2-5FE4C1E982CF}" dt="2021-08-13T11:54:05.418" v="41" actId="20577"/>
          <ac:spMkLst>
            <pc:docMk/>
            <pc:sldMk cId="1590416323" sldId="306"/>
            <ac:spMk id="5" creationId="{482A5D25-4081-43A9-8A8D-9EF6D1ABDB10}"/>
          </ac:spMkLst>
        </pc:spChg>
      </pc:sldChg>
      <pc:sldChg chg="addSp delSp modSp add ord replId">
        <pc:chgData name="Miriam Gáliková" userId="S::500327@muni.cz::99922358-5cd6-45c1-8b23-803822d84918" providerId="AD" clId="Web-{8C444977-1371-6186-D9C2-5FE4C1E982CF}" dt="2021-08-13T12:02:04.976" v="73"/>
        <pc:sldMkLst>
          <pc:docMk/>
          <pc:sldMk cId="657755964" sldId="307"/>
        </pc:sldMkLst>
        <pc:spChg chg="mod">
          <ac:chgData name="Miriam Gáliková" userId="S::500327@muni.cz::99922358-5cd6-45c1-8b23-803822d84918" providerId="AD" clId="Web-{8C444977-1371-6186-D9C2-5FE4C1E982CF}" dt="2021-08-13T11:57:48.111" v="53" actId="20577"/>
          <ac:spMkLst>
            <pc:docMk/>
            <pc:sldMk cId="657755964" sldId="307"/>
            <ac:spMk id="4" creationId="{8C6B2A74-B8D7-4D5B-855F-C75EA38ACDCF}"/>
          </ac:spMkLst>
        </pc:spChg>
        <pc:spChg chg="add del mod">
          <ac:chgData name="Miriam Gáliková" userId="S::500327@muni.cz::99922358-5cd6-45c1-8b23-803822d84918" providerId="AD" clId="Web-{8C444977-1371-6186-D9C2-5FE4C1E982CF}" dt="2021-08-13T12:02:04.976" v="73"/>
          <ac:spMkLst>
            <pc:docMk/>
            <pc:sldMk cId="657755964" sldId="307"/>
            <ac:spMk id="6" creationId="{D01D0161-4849-42DC-91F3-D63B4663322D}"/>
          </ac:spMkLst>
        </pc:spChg>
        <pc:spChg chg="mod">
          <ac:chgData name="Miriam Gáliková" userId="S::500327@muni.cz::99922358-5cd6-45c1-8b23-803822d84918" providerId="AD" clId="Web-{8C444977-1371-6186-D9C2-5FE4C1E982CF}" dt="2021-08-13T12:00:49.849" v="71" actId="20577"/>
          <ac:spMkLst>
            <pc:docMk/>
            <pc:sldMk cId="657755964" sldId="307"/>
            <ac:spMk id="11" creationId="{B22500F0-CE13-4A1B-95FA-E6C7D0793E70}"/>
          </ac:spMkLst>
        </pc:spChg>
        <pc:picChg chg="add mod ord modCrop">
          <ac:chgData name="Miriam Gáliková" userId="S::500327@muni.cz::99922358-5cd6-45c1-8b23-803822d84918" providerId="AD" clId="Web-{8C444977-1371-6186-D9C2-5FE4C1E982CF}" dt="2021-08-13T12:02:04.976" v="73"/>
          <ac:picMkLst>
            <pc:docMk/>
            <pc:sldMk cId="657755964" sldId="307"/>
            <ac:picMk id="7" creationId="{C07175EC-3BB3-4D46-8ECA-9F560F6A8AD8}"/>
          </ac:picMkLst>
        </pc:picChg>
        <pc:picChg chg="del">
          <ac:chgData name="Miriam Gáliková" userId="S::500327@muni.cz::99922358-5cd6-45c1-8b23-803822d84918" providerId="AD" clId="Web-{8C444977-1371-6186-D9C2-5FE4C1E982CF}" dt="2021-08-13T12:01:59.070" v="72"/>
          <ac:picMkLst>
            <pc:docMk/>
            <pc:sldMk cId="657755964" sldId="307"/>
            <ac:picMk id="8" creationId="{C7851151-E9FB-43DB-ACBA-F61F78865778}"/>
          </ac:picMkLst>
        </pc:picChg>
      </pc:sldChg>
      <pc:sldChg chg="modSp add ord replId">
        <pc:chgData name="Miriam Gáliková" userId="S::500327@muni.cz::99922358-5cd6-45c1-8b23-803822d84918" providerId="AD" clId="Web-{8C444977-1371-6186-D9C2-5FE4C1E982CF}" dt="2021-08-13T12:00:16.927" v="68" actId="20577"/>
        <pc:sldMkLst>
          <pc:docMk/>
          <pc:sldMk cId="1285715981" sldId="308"/>
        </pc:sldMkLst>
        <pc:spChg chg="mod">
          <ac:chgData name="Miriam Gáliková" userId="S::500327@muni.cz::99922358-5cd6-45c1-8b23-803822d84918" providerId="AD" clId="Web-{8C444977-1371-6186-D9C2-5FE4C1E982CF}" dt="2021-08-13T12:00:16.927" v="68" actId="20577"/>
          <ac:spMkLst>
            <pc:docMk/>
            <pc:sldMk cId="1285715981" sldId="308"/>
            <ac:spMk id="5" creationId="{482A5D25-4081-43A9-8A8D-9EF6D1ABDB10}"/>
          </ac:spMkLst>
        </pc:spChg>
      </pc:sldChg>
      <pc:sldChg chg="modSp add ord replId">
        <pc:chgData name="Miriam Gáliková" userId="S::500327@muni.cz::99922358-5cd6-45c1-8b23-803822d84918" providerId="AD" clId="Web-{8C444977-1371-6186-D9C2-5FE4C1E982CF}" dt="2021-08-13T11:58:42.675" v="64" actId="20577"/>
        <pc:sldMkLst>
          <pc:docMk/>
          <pc:sldMk cId="4244443045" sldId="309"/>
        </pc:sldMkLst>
        <pc:spChg chg="mod">
          <ac:chgData name="Miriam Gáliková" userId="S::500327@muni.cz::99922358-5cd6-45c1-8b23-803822d84918" providerId="AD" clId="Web-{8C444977-1371-6186-D9C2-5FE4C1E982CF}" dt="2021-08-13T11:58:42.675" v="64" actId="20577"/>
          <ac:spMkLst>
            <pc:docMk/>
            <pc:sldMk cId="4244443045" sldId="309"/>
            <ac:spMk id="5" creationId="{482A5D25-4081-43A9-8A8D-9EF6D1ABDB10}"/>
          </ac:spMkLst>
        </pc:spChg>
      </pc:sldChg>
      <pc:sldChg chg="addSp delSp modSp add ord replId">
        <pc:chgData name="Miriam Gáliková" userId="S::500327@muni.cz::99922358-5cd6-45c1-8b23-803822d84918" providerId="AD" clId="Web-{8C444977-1371-6186-D9C2-5FE4C1E982CF}" dt="2021-08-13T12:12:28.663" v="99" actId="20577"/>
        <pc:sldMkLst>
          <pc:docMk/>
          <pc:sldMk cId="2138091223" sldId="310"/>
        </pc:sldMkLst>
        <pc:spChg chg="add del mod">
          <ac:chgData name="Miriam Gáliková" userId="S::500327@muni.cz::99922358-5cd6-45c1-8b23-803822d84918" providerId="AD" clId="Web-{8C444977-1371-6186-D9C2-5FE4C1E982CF}" dt="2021-08-13T12:03:48.666" v="82"/>
          <ac:spMkLst>
            <pc:docMk/>
            <pc:sldMk cId="2138091223" sldId="310"/>
            <ac:spMk id="4" creationId="{83C10D17-EC21-4C70-AC8D-1F6EB3BA68DF}"/>
          </ac:spMkLst>
        </pc:spChg>
        <pc:spChg chg="mod">
          <ac:chgData name="Miriam Gáliková" userId="S::500327@muni.cz::99922358-5cd6-45c1-8b23-803822d84918" providerId="AD" clId="Web-{8C444977-1371-6186-D9C2-5FE4C1E982CF}" dt="2021-08-13T12:02:39.930" v="76" actId="20577"/>
          <ac:spMkLst>
            <pc:docMk/>
            <pc:sldMk cId="2138091223" sldId="310"/>
            <ac:spMk id="5" creationId="{482A5D25-4081-43A9-8A8D-9EF6D1ABDB10}"/>
          </ac:spMkLst>
        </pc:spChg>
        <pc:spChg chg="add mod">
          <ac:chgData name="Miriam Gáliková" userId="S::500327@muni.cz::99922358-5cd6-45c1-8b23-803822d84918" providerId="AD" clId="Web-{8C444977-1371-6186-D9C2-5FE4C1E982CF}" dt="2021-08-13T12:03:52.666" v="84"/>
          <ac:spMkLst>
            <pc:docMk/>
            <pc:sldMk cId="2138091223" sldId="310"/>
            <ac:spMk id="7" creationId="{FFFEC525-7BB5-406A-B2E0-213AF9CF99BB}"/>
          </ac:spMkLst>
        </pc:spChg>
        <pc:spChg chg="add mod">
          <ac:chgData name="Miriam Gáliková" userId="S::500327@muni.cz::99922358-5cd6-45c1-8b23-803822d84918" providerId="AD" clId="Web-{8C444977-1371-6186-D9C2-5FE4C1E982CF}" dt="2021-08-13T12:04:17.760" v="87"/>
          <ac:spMkLst>
            <pc:docMk/>
            <pc:sldMk cId="2138091223" sldId="310"/>
            <ac:spMk id="8" creationId="{CF04A334-6266-4C68-842A-A93392C72CBF}"/>
          </ac:spMkLst>
        </pc:spChg>
        <pc:spChg chg="add mod">
          <ac:chgData name="Miriam Gáliková" userId="S::500327@muni.cz::99922358-5cd6-45c1-8b23-803822d84918" providerId="AD" clId="Web-{8C444977-1371-6186-D9C2-5FE4C1E982CF}" dt="2021-08-13T12:12:28.663" v="99" actId="20577"/>
          <ac:spMkLst>
            <pc:docMk/>
            <pc:sldMk cId="2138091223" sldId="310"/>
            <ac:spMk id="9" creationId="{E226CACE-3DB7-46B3-8C07-2C094AF32FCF}"/>
          </ac:spMkLst>
        </pc:spChg>
      </pc:sldChg>
      <pc:sldChg chg="new">
        <pc:chgData name="Miriam Gáliková" userId="S::500327@muni.cz::99922358-5cd6-45c1-8b23-803822d84918" providerId="AD" clId="Web-{8C444977-1371-6186-D9C2-5FE4C1E982CF}" dt="2021-08-13T12:04:56.043" v="88"/>
        <pc:sldMkLst>
          <pc:docMk/>
          <pc:sldMk cId="3043535402" sldId="311"/>
        </pc:sldMkLst>
      </pc:sldChg>
    </pc:docChg>
  </pc:docChgLst>
  <pc:docChgLst>
    <pc:chgData name="Tomáš Plesník" userId="9fe2a9be-e34c-4e09-9488-9aa73257ef13" providerId="ADAL" clId="{8E947454-A7F0-8C41-8AE2-7B4B778884AF}"/>
    <pc:docChg chg="custSel modSld">
      <pc:chgData name="Tomáš Plesník" userId="9fe2a9be-e34c-4e09-9488-9aa73257ef13" providerId="ADAL" clId="{8E947454-A7F0-8C41-8AE2-7B4B778884AF}" dt="2021-11-24T10:47:32.305" v="231" actId="113"/>
      <pc:docMkLst>
        <pc:docMk/>
      </pc:docMkLst>
      <pc:sldChg chg="modSp mod">
        <pc:chgData name="Tomáš Plesník" userId="9fe2a9be-e34c-4e09-9488-9aa73257ef13" providerId="ADAL" clId="{8E947454-A7F0-8C41-8AE2-7B4B778884AF}" dt="2021-11-24T10:38:36.873" v="3" actId="20577"/>
        <pc:sldMkLst>
          <pc:docMk/>
          <pc:sldMk cId="2577496752" sldId="296"/>
        </pc:sldMkLst>
        <pc:spChg chg="mod">
          <ac:chgData name="Tomáš Plesník" userId="9fe2a9be-e34c-4e09-9488-9aa73257ef13" providerId="ADAL" clId="{8E947454-A7F0-8C41-8AE2-7B4B778884AF}" dt="2021-11-24T10:38:36.873" v="3" actId="20577"/>
          <ac:spMkLst>
            <pc:docMk/>
            <pc:sldMk cId="2577496752" sldId="296"/>
            <ac:spMk id="3" creationId="{4C8F2744-D1A6-48F6-B7FC-E018F16D1CDA}"/>
          </ac:spMkLst>
        </pc:spChg>
      </pc:sldChg>
      <pc:sldChg chg="modSp mod">
        <pc:chgData name="Tomáš Plesník" userId="9fe2a9be-e34c-4e09-9488-9aa73257ef13" providerId="ADAL" clId="{8E947454-A7F0-8C41-8AE2-7B4B778884AF}" dt="2021-11-24T10:39:18.805" v="5" actId="113"/>
        <pc:sldMkLst>
          <pc:docMk/>
          <pc:sldMk cId="298677891" sldId="297"/>
        </pc:sldMkLst>
        <pc:spChg chg="mod">
          <ac:chgData name="Tomáš Plesník" userId="9fe2a9be-e34c-4e09-9488-9aa73257ef13" providerId="ADAL" clId="{8E947454-A7F0-8C41-8AE2-7B4B778884AF}" dt="2021-11-24T10:39:18.805" v="5" actId="113"/>
          <ac:spMkLst>
            <pc:docMk/>
            <pc:sldMk cId="298677891" sldId="297"/>
            <ac:spMk id="3" creationId="{4C8F2744-D1A6-48F6-B7FC-E018F16D1CDA}"/>
          </ac:spMkLst>
        </pc:spChg>
      </pc:sldChg>
      <pc:sldChg chg="modSp mod">
        <pc:chgData name="Tomáš Plesník" userId="9fe2a9be-e34c-4e09-9488-9aa73257ef13" providerId="ADAL" clId="{8E947454-A7F0-8C41-8AE2-7B4B778884AF}" dt="2021-11-24T10:39:35.945" v="8" actId="113"/>
        <pc:sldMkLst>
          <pc:docMk/>
          <pc:sldMk cId="3985810982" sldId="299"/>
        </pc:sldMkLst>
        <pc:spChg chg="mod">
          <ac:chgData name="Tomáš Plesník" userId="9fe2a9be-e34c-4e09-9488-9aa73257ef13" providerId="ADAL" clId="{8E947454-A7F0-8C41-8AE2-7B4B778884AF}" dt="2021-11-24T10:39:35.945" v="8" actId="113"/>
          <ac:spMkLst>
            <pc:docMk/>
            <pc:sldMk cId="3985810982" sldId="299"/>
            <ac:spMk id="3" creationId="{4C8F2744-D1A6-48F6-B7FC-E018F16D1CDA}"/>
          </ac:spMkLst>
        </pc:spChg>
      </pc:sldChg>
      <pc:sldChg chg="modSp mod">
        <pc:chgData name="Tomáš Plesník" userId="9fe2a9be-e34c-4e09-9488-9aa73257ef13" providerId="ADAL" clId="{8E947454-A7F0-8C41-8AE2-7B4B778884AF}" dt="2021-11-24T10:46:15.039" v="206" actId="20577"/>
        <pc:sldMkLst>
          <pc:docMk/>
          <pc:sldMk cId="97539555" sldId="304"/>
        </pc:sldMkLst>
        <pc:spChg chg="mod">
          <ac:chgData name="Tomáš Plesník" userId="9fe2a9be-e34c-4e09-9488-9aa73257ef13" providerId="ADAL" clId="{8E947454-A7F0-8C41-8AE2-7B4B778884AF}" dt="2021-11-24T10:46:15.039" v="206" actId="20577"/>
          <ac:spMkLst>
            <pc:docMk/>
            <pc:sldMk cId="97539555" sldId="304"/>
            <ac:spMk id="3" creationId="{4C8F2744-D1A6-48F6-B7FC-E018F16D1CDA}"/>
          </ac:spMkLst>
        </pc:spChg>
      </pc:sldChg>
      <pc:sldChg chg="modSp mod">
        <pc:chgData name="Tomáš Plesník" userId="9fe2a9be-e34c-4e09-9488-9aa73257ef13" providerId="ADAL" clId="{8E947454-A7F0-8C41-8AE2-7B4B778884AF}" dt="2021-11-24T10:45:27.535" v="163" actId="20577"/>
        <pc:sldMkLst>
          <pc:docMk/>
          <pc:sldMk cId="2511298250" sldId="305"/>
        </pc:sldMkLst>
        <pc:spChg chg="mod">
          <ac:chgData name="Tomáš Plesník" userId="9fe2a9be-e34c-4e09-9488-9aa73257ef13" providerId="ADAL" clId="{8E947454-A7F0-8C41-8AE2-7B4B778884AF}" dt="2021-11-24T10:45:27.535" v="163" actId="20577"/>
          <ac:spMkLst>
            <pc:docMk/>
            <pc:sldMk cId="2511298250" sldId="305"/>
            <ac:spMk id="3" creationId="{4C8F2744-D1A6-48F6-B7FC-E018F16D1CDA}"/>
          </ac:spMkLst>
        </pc:spChg>
      </pc:sldChg>
      <pc:sldChg chg="modSp mod">
        <pc:chgData name="Tomáš Plesník" userId="9fe2a9be-e34c-4e09-9488-9aa73257ef13" providerId="ADAL" clId="{8E947454-A7F0-8C41-8AE2-7B4B778884AF}" dt="2021-11-24T10:43:23.820" v="14" actId="20577"/>
        <pc:sldMkLst>
          <pc:docMk/>
          <pc:sldMk cId="1590416323" sldId="306"/>
        </pc:sldMkLst>
        <pc:spChg chg="mod">
          <ac:chgData name="Tomáš Plesník" userId="9fe2a9be-e34c-4e09-9488-9aa73257ef13" providerId="ADAL" clId="{8E947454-A7F0-8C41-8AE2-7B4B778884AF}" dt="2021-11-24T10:43:23.820" v="14" actId="20577"/>
          <ac:spMkLst>
            <pc:docMk/>
            <pc:sldMk cId="1590416323" sldId="306"/>
            <ac:spMk id="3" creationId="{4C8F2744-D1A6-48F6-B7FC-E018F16D1CDA}"/>
          </ac:spMkLst>
        </pc:spChg>
      </pc:sldChg>
      <pc:sldChg chg="modSp mod">
        <pc:chgData name="Tomáš Plesník" userId="9fe2a9be-e34c-4e09-9488-9aa73257ef13" providerId="ADAL" clId="{8E947454-A7F0-8C41-8AE2-7B4B778884AF}" dt="2021-11-24T10:47:32.305" v="231" actId="113"/>
        <pc:sldMkLst>
          <pc:docMk/>
          <pc:sldMk cId="2820592498" sldId="321"/>
        </pc:sldMkLst>
        <pc:spChg chg="mod">
          <ac:chgData name="Tomáš Plesník" userId="9fe2a9be-e34c-4e09-9488-9aa73257ef13" providerId="ADAL" clId="{8E947454-A7F0-8C41-8AE2-7B4B778884AF}" dt="2021-11-24T10:47:32.305" v="231" actId="113"/>
          <ac:spMkLst>
            <pc:docMk/>
            <pc:sldMk cId="2820592498" sldId="321"/>
            <ac:spMk id="3" creationId="{4C8F2744-D1A6-48F6-B7FC-E018F16D1CDA}"/>
          </ac:spMkLst>
        </pc:spChg>
      </pc:sldChg>
      <pc:sldChg chg="modSp mod">
        <pc:chgData name="Tomáš Plesník" userId="9fe2a9be-e34c-4e09-9488-9aa73257ef13" providerId="ADAL" clId="{8E947454-A7F0-8C41-8AE2-7B4B778884AF}" dt="2021-11-24T10:46:52.740" v="230" actId="20577"/>
        <pc:sldMkLst>
          <pc:docMk/>
          <pc:sldMk cId="1733555817" sldId="323"/>
        </pc:sldMkLst>
        <pc:spChg chg="mod">
          <ac:chgData name="Tomáš Plesník" userId="9fe2a9be-e34c-4e09-9488-9aa73257ef13" providerId="ADAL" clId="{8E947454-A7F0-8C41-8AE2-7B4B778884AF}" dt="2021-11-24T10:46:52.740" v="230" actId="20577"/>
          <ac:spMkLst>
            <pc:docMk/>
            <pc:sldMk cId="1733555817" sldId="323"/>
            <ac:spMk id="3" creationId="{4C8F2744-D1A6-48F6-B7FC-E018F16D1CDA}"/>
          </ac:spMkLst>
        </pc:spChg>
      </pc:sldChg>
    </pc:docChg>
  </pc:docChgLst>
  <pc:docChgLst>
    <pc:chgData name="Tomáš Plesník" userId="S::207426@muni.cz::9fe2a9be-e34c-4e09-9488-9aa73257ef13" providerId="AD" clId="Web-{5185C9C2-BD4D-22AC-E13D-2E766058BA17}"/>
    <pc:docChg chg="modSld">
      <pc:chgData name="Tomáš Plesník" userId="S::207426@muni.cz::9fe2a9be-e34c-4e09-9488-9aa73257ef13" providerId="AD" clId="Web-{5185C9C2-BD4D-22AC-E13D-2E766058BA17}" dt="2021-09-30T14:17:16.456" v="5" actId="20577"/>
      <pc:docMkLst>
        <pc:docMk/>
      </pc:docMkLst>
      <pc:sldChg chg="modSp">
        <pc:chgData name="Tomáš Plesník" userId="S::207426@muni.cz::9fe2a9be-e34c-4e09-9488-9aa73257ef13" providerId="AD" clId="Web-{5185C9C2-BD4D-22AC-E13D-2E766058BA17}" dt="2021-09-30T14:17:16.456" v="5" actId="20577"/>
        <pc:sldMkLst>
          <pc:docMk/>
          <pc:sldMk cId="3691558584" sldId="298"/>
        </pc:sldMkLst>
        <pc:spChg chg="mod">
          <ac:chgData name="Tomáš Plesník" userId="S::207426@muni.cz::9fe2a9be-e34c-4e09-9488-9aa73257ef13" providerId="AD" clId="Web-{5185C9C2-BD4D-22AC-E13D-2E766058BA17}" dt="2021-09-30T14:17:16.456" v="5" actId="20577"/>
          <ac:spMkLst>
            <pc:docMk/>
            <pc:sldMk cId="3691558584" sldId="298"/>
            <ac:spMk id="3" creationId="{4C8F2744-D1A6-48F6-B7FC-E018F16D1CDA}"/>
          </ac:spMkLst>
        </pc:spChg>
      </pc:sldChg>
    </pc:docChg>
  </pc:docChgLst>
  <pc:docChgLst>
    <pc:chgData name="Miriam Gáliková" userId="S::500327@muni.cz::99922358-5cd6-45c1-8b23-803822d84918" providerId="AD" clId="Web-{31B845BD-6BF7-F788-8257-0B818E993A16}"/>
    <pc:docChg chg="modSld">
      <pc:chgData name="Miriam Gáliková" userId="S::500327@muni.cz::99922358-5cd6-45c1-8b23-803822d84918" providerId="AD" clId="Web-{31B845BD-6BF7-F788-8257-0B818E993A16}" dt="2021-08-17T09:13:13.027" v="55" actId="20577"/>
      <pc:docMkLst>
        <pc:docMk/>
      </pc:docMkLst>
      <pc:sldChg chg="modSp">
        <pc:chgData name="Miriam Gáliková" userId="S::500327@muni.cz::99922358-5cd6-45c1-8b23-803822d84918" providerId="AD" clId="Web-{31B845BD-6BF7-F788-8257-0B818E993A16}" dt="2021-08-16T16:52:17.754" v="7" actId="20577"/>
        <pc:sldMkLst>
          <pc:docMk/>
          <pc:sldMk cId="76594380" sldId="258"/>
        </pc:sldMkLst>
        <pc:spChg chg="mod">
          <ac:chgData name="Miriam Gáliková" userId="S::500327@muni.cz::99922358-5cd6-45c1-8b23-803822d84918" providerId="AD" clId="Web-{31B845BD-6BF7-F788-8257-0B818E993A16}" dt="2021-08-16T16:52:17.754" v="7" actId="20577"/>
          <ac:spMkLst>
            <pc:docMk/>
            <pc:sldMk cId="76594380" sldId="258"/>
            <ac:spMk id="2" creationId="{387BB4DB-1015-404B-85A5-F2BA2ED08446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2:22.129" v="8" actId="20577"/>
        <pc:sldMkLst>
          <pc:docMk/>
          <pc:sldMk cId="3537591331" sldId="259"/>
        </pc:sldMkLst>
        <pc:spChg chg="mod">
          <ac:chgData name="Miriam Gáliková" userId="S::500327@muni.cz::99922358-5cd6-45c1-8b23-803822d84918" providerId="AD" clId="Web-{31B845BD-6BF7-F788-8257-0B818E993A16}" dt="2021-08-16T16:52:22.129" v="8" actId="20577"/>
          <ac:spMkLst>
            <pc:docMk/>
            <pc:sldMk cId="3537591331" sldId="259"/>
            <ac:spMk id="2" creationId="{91908D52-5427-4EE7-BC78-C1BF39916145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2:25.910" v="9" actId="20577"/>
        <pc:sldMkLst>
          <pc:docMk/>
          <pc:sldMk cId="1104694965" sldId="261"/>
        </pc:sldMkLst>
        <pc:spChg chg="mod">
          <ac:chgData name="Miriam Gáliková" userId="S::500327@muni.cz::99922358-5cd6-45c1-8b23-803822d84918" providerId="AD" clId="Web-{31B845BD-6BF7-F788-8257-0B818E993A16}" dt="2021-08-16T16:52:25.910" v="9" actId="20577"/>
          <ac:spMkLst>
            <pc:docMk/>
            <pc:sldMk cId="1104694965" sldId="261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2:29.192" v="10" actId="20577"/>
        <pc:sldMkLst>
          <pc:docMk/>
          <pc:sldMk cId="162782538" sldId="263"/>
        </pc:sldMkLst>
        <pc:spChg chg="mod">
          <ac:chgData name="Miriam Gáliková" userId="S::500327@muni.cz::99922358-5cd6-45c1-8b23-803822d84918" providerId="AD" clId="Web-{31B845BD-6BF7-F788-8257-0B818E993A16}" dt="2021-08-16T16:52:29.192" v="10" actId="20577"/>
          <ac:spMkLst>
            <pc:docMk/>
            <pc:sldMk cId="162782538" sldId="263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4:00.335" v="25" actId="20577"/>
        <pc:sldMkLst>
          <pc:docMk/>
          <pc:sldMk cId="1433616711" sldId="264"/>
        </pc:sldMkLst>
        <pc:spChg chg="mod">
          <ac:chgData name="Miriam Gáliková" userId="S::500327@muni.cz::99922358-5cd6-45c1-8b23-803822d84918" providerId="AD" clId="Web-{31B845BD-6BF7-F788-8257-0B818E993A16}" dt="2021-08-16T16:54:00.335" v="25" actId="20577"/>
          <ac:spMkLst>
            <pc:docMk/>
            <pc:sldMk cId="1433616711" sldId="264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4:03.960" v="26" actId="20577"/>
        <pc:sldMkLst>
          <pc:docMk/>
          <pc:sldMk cId="1267606127" sldId="265"/>
        </pc:sldMkLst>
        <pc:spChg chg="mod">
          <ac:chgData name="Miriam Gáliková" userId="S::500327@muni.cz::99922358-5cd6-45c1-8b23-803822d84918" providerId="AD" clId="Web-{31B845BD-6BF7-F788-8257-0B818E993A16}" dt="2021-08-16T16:54:03.960" v="26" actId="20577"/>
          <ac:spMkLst>
            <pc:docMk/>
            <pc:sldMk cId="1267606127" sldId="265"/>
            <ac:spMk id="2" creationId="{A02B8636-0F34-4DE1-AF0F-D23C4D7CAC02}"/>
          </ac:spMkLst>
        </pc:spChg>
      </pc:sldChg>
      <pc:sldChg chg="modSp addCm">
        <pc:chgData name="Miriam Gáliková" userId="S::500327@muni.cz::99922358-5cd6-45c1-8b23-803822d84918" providerId="AD" clId="Web-{31B845BD-6BF7-F788-8257-0B818E993A16}" dt="2021-08-16T16:55:11.542" v="30" actId="20577"/>
        <pc:sldMkLst>
          <pc:docMk/>
          <pc:sldMk cId="4015185246" sldId="266"/>
        </pc:sldMkLst>
        <pc:spChg chg="mod">
          <ac:chgData name="Miriam Gáliková" userId="S::500327@muni.cz::99922358-5cd6-45c1-8b23-803822d84918" providerId="AD" clId="Web-{31B845BD-6BF7-F788-8257-0B818E993A16}" dt="2021-08-16T16:55:11.542" v="30" actId="20577"/>
          <ac:spMkLst>
            <pc:docMk/>
            <pc:sldMk cId="4015185246" sldId="266"/>
            <ac:spMk id="2" creationId="{FB2D9944-2B4A-4A31-830B-86DF80B4EB9C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2:32.817" v="11" actId="20577"/>
        <pc:sldMkLst>
          <pc:docMk/>
          <pc:sldMk cId="3377623382" sldId="289"/>
        </pc:sldMkLst>
        <pc:spChg chg="mod">
          <ac:chgData name="Miriam Gáliková" userId="S::500327@muni.cz::99922358-5cd6-45c1-8b23-803822d84918" providerId="AD" clId="Web-{31B845BD-6BF7-F788-8257-0B818E993A16}" dt="2021-08-16T16:52:32.817" v="11" actId="20577"/>
          <ac:spMkLst>
            <pc:docMk/>
            <pc:sldMk cId="3377623382" sldId="289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2:36.270" v="12" actId="20577"/>
        <pc:sldMkLst>
          <pc:docMk/>
          <pc:sldMk cId="1595936521" sldId="290"/>
        </pc:sldMkLst>
        <pc:spChg chg="mod">
          <ac:chgData name="Miriam Gáliková" userId="S::500327@muni.cz::99922358-5cd6-45c1-8b23-803822d84918" providerId="AD" clId="Web-{31B845BD-6BF7-F788-8257-0B818E993A16}" dt="2021-08-16T16:52:36.270" v="12" actId="20577"/>
          <ac:spMkLst>
            <pc:docMk/>
            <pc:sldMk cId="1595936521" sldId="290"/>
            <ac:spMk id="6" creationId="{2348BFCB-4F26-41D5-905A-CE831D041F5F}"/>
          </ac:spMkLst>
        </pc:spChg>
        <pc:spChg chg="mod">
          <ac:chgData name="Miriam Gáliková" userId="S::500327@muni.cz::99922358-5cd6-45c1-8b23-803822d84918" providerId="AD" clId="Web-{31B845BD-6BF7-F788-8257-0B818E993A16}" dt="2021-08-16T16:47:08.433" v="1" actId="20577"/>
          <ac:spMkLst>
            <pc:docMk/>
            <pc:sldMk cId="1595936521" sldId="290"/>
            <ac:spMk id="19" creationId="{9AC179E3-A6DC-4213-9F18-1F2E2D1CFBC5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2:42.973" v="13" actId="20577"/>
        <pc:sldMkLst>
          <pc:docMk/>
          <pc:sldMk cId="4262620112" sldId="291"/>
        </pc:sldMkLst>
        <pc:spChg chg="mod">
          <ac:chgData name="Miriam Gáliková" userId="S::500327@muni.cz::99922358-5cd6-45c1-8b23-803822d84918" providerId="AD" clId="Web-{31B845BD-6BF7-F788-8257-0B818E993A16}" dt="2021-08-16T16:52:42.973" v="13" actId="20577"/>
          <ac:spMkLst>
            <pc:docMk/>
            <pc:sldMk cId="4262620112" sldId="291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2:54.474" v="14" actId="20577"/>
        <pc:sldMkLst>
          <pc:docMk/>
          <pc:sldMk cId="3459211634" sldId="292"/>
        </pc:sldMkLst>
        <pc:spChg chg="mod">
          <ac:chgData name="Miriam Gáliková" userId="S::500327@muni.cz::99922358-5cd6-45c1-8b23-803822d84918" providerId="AD" clId="Web-{31B845BD-6BF7-F788-8257-0B818E993A16}" dt="2021-08-16T16:52:54.474" v="14" actId="20577"/>
          <ac:spMkLst>
            <pc:docMk/>
            <pc:sldMk cId="3459211634" sldId="292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3:43.506" v="22" actId="20577"/>
        <pc:sldMkLst>
          <pc:docMk/>
          <pc:sldMk cId="280452935" sldId="293"/>
        </pc:sldMkLst>
        <pc:spChg chg="mod">
          <ac:chgData name="Miriam Gáliková" userId="S::500327@muni.cz::99922358-5cd6-45c1-8b23-803822d84918" providerId="AD" clId="Web-{31B845BD-6BF7-F788-8257-0B818E993A16}" dt="2021-08-16T16:53:43.506" v="22" actId="20577"/>
          <ac:spMkLst>
            <pc:docMk/>
            <pc:sldMk cId="280452935" sldId="293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3:31.771" v="21" actId="20577"/>
        <pc:sldMkLst>
          <pc:docMk/>
          <pc:sldMk cId="20646533" sldId="294"/>
        </pc:sldMkLst>
        <pc:spChg chg="mod">
          <ac:chgData name="Miriam Gáliková" userId="S::500327@muni.cz::99922358-5cd6-45c1-8b23-803822d84918" providerId="AD" clId="Web-{31B845BD-6BF7-F788-8257-0B818E993A16}" dt="2021-08-16T16:53:31.771" v="21" actId="20577"/>
          <ac:spMkLst>
            <pc:docMk/>
            <pc:sldMk cId="20646533" sldId="294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3:50.256" v="23" actId="20577"/>
        <pc:sldMkLst>
          <pc:docMk/>
          <pc:sldMk cId="1184863403" sldId="295"/>
        </pc:sldMkLst>
        <pc:spChg chg="mod">
          <ac:chgData name="Miriam Gáliková" userId="S::500327@muni.cz::99922358-5cd6-45c1-8b23-803822d84918" providerId="AD" clId="Web-{31B845BD-6BF7-F788-8257-0B818E993A16}" dt="2021-08-16T16:53:50.256" v="23" actId="20577"/>
          <ac:spMkLst>
            <pc:docMk/>
            <pc:sldMk cId="1184863403" sldId="295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3:56.725" v="24" actId="20577"/>
        <pc:sldMkLst>
          <pc:docMk/>
          <pc:sldMk cId="2577496752" sldId="296"/>
        </pc:sldMkLst>
        <pc:spChg chg="mod">
          <ac:chgData name="Miriam Gáliková" userId="S::500327@muni.cz::99922358-5cd6-45c1-8b23-803822d84918" providerId="AD" clId="Web-{31B845BD-6BF7-F788-8257-0B818E993A16}" dt="2021-08-16T16:53:56.725" v="24" actId="20577"/>
          <ac:spMkLst>
            <pc:docMk/>
            <pc:sldMk cId="2577496752" sldId="296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4:08.194" v="27" actId="20577"/>
        <pc:sldMkLst>
          <pc:docMk/>
          <pc:sldMk cId="298677891" sldId="297"/>
        </pc:sldMkLst>
        <pc:spChg chg="mod">
          <ac:chgData name="Miriam Gáliková" userId="S::500327@muni.cz::99922358-5cd6-45c1-8b23-803822d84918" providerId="AD" clId="Web-{31B845BD-6BF7-F788-8257-0B818E993A16}" dt="2021-08-16T16:54:08.194" v="27" actId="20577"/>
          <ac:spMkLst>
            <pc:docMk/>
            <pc:sldMk cId="298677891" sldId="297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23.355" v="34" actId="20577"/>
        <pc:sldMkLst>
          <pc:docMk/>
          <pc:sldMk cId="3691558584" sldId="298"/>
        </pc:sldMkLst>
        <pc:spChg chg="mod">
          <ac:chgData name="Miriam Gáliková" userId="S::500327@muni.cz::99922358-5cd6-45c1-8b23-803822d84918" providerId="AD" clId="Web-{31B845BD-6BF7-F788-8257-0B818E993A16}" dt="2021-08-16T16:55:23.355" v="34" actId="20577"/>
          <ac:spMkLst>
            <pc:docMk/>
            <pc:sldMk cId="3691558584" sldId="298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14.308" v="31" actId="20577"/>
        <pc:sldMkLst>
          <pc:docMk/>
          <pc:sldMk cId="3985810982" sldId="299"/>
        </pc:sldMkLst>
        <pc:spChg chg="mod">
          <ac:chgData name="Miriam Gáliková" userId="S::500327@muni.cz::99922358-5cd6-45c1-8b23-803822d84918" providerId="AD" clId="Web-{31B845BD-6BF7-F788-8257-0B818E993A16}" dt="2021-08-16T16:48:19.623" v="6" actId="20577"/>
          <ac:spMkLst>
            <pc:docMk/>
            <pc:sldMk cId="3985810982" sldId="299"/>
            <ac:spMk id="5" creationId="{482A5D25-4081-43A9-8A8D-9EF6D1ABDB10}"/>
          </ac:spMkLst>
        </pc:spChg>
        <pc:spChg chg="mod">
          <ac:chgData name="Miriam Gáliková" userId="S::500327@muni.cz::99922358-5cd6-45c1-8b23-803822d84918" providerId="AD" clId="Web-{31B845BD-6BF7-F788-8257-0B818E993A16}" dt="2021-08-16T16:55:14.308" v="31" actId="20577"/>
          <ac:spMkLst>
            <pc:docMk/>
            <pc:sldMk cId="3985810982" sldId="299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18.198" v="32" actId="20577"/>
        <pc:sldMkLst>
          <pc:docMk/>
          <pc:sldMk cId="531274360" sldId="300"/>
        </pc:sldMkLst>
        <pc:spChg chg="mod">
          <ac:chgData name="Miriam Gáliková" userId="S::500327@muni.cz::99922358-5cd6-45c1-8b23-803822d84918" providerId="AD" clId="Web-{31B845BD-6BF7-F788-8257-0B818E993A16}" dt="2021-08-16T16:55:18.198" v="32" actId="20577"/>
          <ac:spMkLst>
            <pc:docMk/>
            <pc:sldMk cId="531274360" sldId="300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20.886" v="33" actId="20577"/>
        <pc:sldMkLst>
          <pc:docMk/>
          <pc:sldMk cId="110177857" sldId="301"/>
        </pc:sldMkLst>
        <pc:spChg chg="mod">
          <ac:chgData name="Miriam Gáliková" userId="S::500327@muni.cz::99922358-5cd6-45c1-8b23-803822d84918" providerId="AD" clId="Web-{31B845BD-6BF7-F788-8257-0B818E993A16}" dt="2021-08-16T16:55:20.886" v="33" actId="20577"/>
          <ac:spMkLst>
            <pc:docMk/>
            <pc:sldMk cId="110177857" sldId="301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26.120" v="35" actId="20577"/>
        <pc:sldMkLst>
          <pc:docMk/>
          <pc:sldMk cId="2793099540" sldId="302"/>
        </pc:sldMkLst>
        <pc:spChg chg="mod">
          <ac:chgData name="Miriam Gáliková" userId="S::500327@muni.cz::99922358-5cd6-45c1-8b23-803822d84918" providerId="AD" clId="Web-{31B845BD-6BF7-F788-8257-0B818E993A16}" dt="2021-08-16T16:55:26.120" v="35" actId="20577"/>
          <ac:spMkLst>
            <pc:docMk/>
            <pc:sldMk cId="2793099540" sldId="302"/>
            <ac:spMk id="2" creationId="{91908D52-5427-4EE7-BC78-C1BF39916145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46.424" v="43" actId="20577"/>
        <pc:sldMkLst>
          <pc:docMk/>
          <pc:sldMk cId="1406378460" sldId="303"/>
        </pc:sldMkLst>
        <pc:spChg chg="mod">
          <ac:chgData name="Miriam Gáliková" userId="S::500327@muni.cz::99922358-5cd6-45c1-8b23-803822d84918" providerId="AD" clId="Web-{31B845BD-6BF7-F788-8257-0B818E993A16}" dt="2021-08-16T16:55:46.424" v="43" actId="20577"/>
          <ac:spMkLst>
            <pc:docMk/>
            <pc:sldMk cId="1406378460" sldId="303"/>
            <ac:spMk id="2" creationId="{91908D52-5427-4EE7-BC78-C1BF39916145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34.295" v="39" actId="20577"/>
        <pc:sldMkLst>
          <pc:docMk/>
          <pc:sldMk cId="97539555" sldId="304"/>
        </pc:sldMkLst>
        <pc:spChg chg="mod">
          <ac:chgData name="Miriam Gáliková" userId="S::500327@muni.cz::99922358-5cd6-45c1-8b23-803822d84918" providerId="AD" clId="Web-{31B845BD-6BF7-F788-8257-0B818E993A16}" dt="2021-08-16T16:55:34.295" v="39" actId="20577"/>
          <ac:spMkLst>
            <pc:docMk/>
            <pc:sldMk cId="97539555" sldId="304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31.654" v="38" actId="20577"/>
        <pc:sldMkLst>
          <pc:docMk/>
          <pc:sldMk cId="2511298250" sldId="305"/>
        </pc:sldMkLst>
        <pc:spChg chg="mod">
          <ac:chgData name="Miriam Gáliková" userId="S::500327@muni.cz::99922358-5cd6-45c1-8b23-803822d84918" providerId="AD" clId="Web-{31B845BD-6BF7-F788-8257-0B818E993A16}" dt="2021-08-16T16:55:31.654" v="38" actId="20577"/>
          <ac:spMkLst>
            <pc:docMk/>
            <pc:sldMk cId="2511298250" sldId="305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29.279" v="37" actId="20577"/>
        <pc:sldMkLst>
          <pc:docMk/>
          <pc:sldMk cId="1590416323" sldId="306"/>
        </pc:sldMkLst>
        <pc:spChg chg="mod">
          <ac:chgData name="Miriam Gáliková" userId="S::500327@muni.cz::99922358-5cd6-45c1-8b23-803822d84918" providerId="AD" clId="Web-{31B845BD-6BF7-F788-8257-0B818E993A16}" dt="2021-08-16T16:55:29.279" v="37" actId="20577"/>
          <ac:spMkLst>
            <pc:docMk/>
            <pc:sldMk cId="1590416323" sldId="306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38.033" v="40" actId="20577"/>
        <pc:sldMkLst>
          <pc:docMk/>
          <pc:sldMk cId="657755964" sldId="307"/>
        </pc:sldMkLst>
        <pc:spChg chg="mod">
          <ac:chgData name="Miriam Gáliková" userId="S::500327@muni.cz::99922358-5cd6-45c1-8b23-803822d84918" providerId="AD" clId="Web-{31B845BD-6BF7-F788-8257-0B818E993A16}" dt="2021-08-16T16:55:38.033" v="40" actId="20577"/>
          <ac:spMkLst>
            <pc:docMk/>
            <pc:sldMk cId="657755964" sldId="307"/>
            <ac:spMk id="2" creationId="{91908D52-5427-4EE7-BC78-C1BF39916145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44.018" v="42" actId="20577"/>
        <pc:sldMkLst>
          <pc:docMk/>
          <pc:sldMk cId="1285715981" sldId="308"/>
        </pc:sldMkLst>
        <pc:spChg chg="mod">
          <ac:chgData name="Miriam Gáliková" userId="S::500327@muni.cz::99922358-5cd6-45c1-8b23-803822d84918" providerId="AD" clId="Web-{31B845BD-6BF7-F788-8257-0B818E993A16}" dt="2021-08-16T16:55:44.018" v="42" actId="20577"/>
          <ac:spMkLst>
            <pc:docMk/>
            <pc:sldMk cId="1285715981" sldId="308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41.158" v="41" actId="20577"/>
        <pc:sldMkLst>
          <pc:docMk/>
          <pc:sldMk cId="4244443045" sldId="309"/>
        </pc:sldMkLst>
        <pc:spChg chg="mod">
          <ac:chgData name="Miriam Gáliková" userId="S::500327@muni.cz::99922358-5cd6-45c1-8b23-803822d84918" providerId="AD" clId="Web-{31B845BD-6BF7-F788-8257-0B818E993A16}" dt="2021-08-16T16:55:41.158" v="41" actId="20577"/>
          <ac:spMkLst>
            <pc:docMk/>
            <pc:sldMk cId="4244443045" sldId="309"/>
            <ac:spMk id="6" creationId="{2348BFCB-4F26-41D5-905A-CE831D041F5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48.830" v="45" actId="20577"/>
        <pc:sldMkLst>
          <pc:docMk/>
          <pc:sldMk cId="2138091223" sldId="310"/>
        </pc:sldMkLst>
        <pc:spChg chg="mod">
          <ac:chgData name="Miriam Gáliková" userId="S::500327@muni.cz::99922358-5cd6-45c1-8b23-803822d84918" providerId="AD" clId="Web-{31B845BD-6BF7-F788-8257-0B818E993A16}" dt="2021-08-16T16:55:48.830" v="45" actId="20577"/>
          <ac:spMkLst>
            <pc:docMk/>
            <pc:sldMk cId="2138091223" sldId="310"/>
            <ac:spMk id="6" creationId="{2348BFCB-4F26-41D5-905A-CE831D041F5F}"/>
          </ac:spMkLst>
        </pc:spChg>
        <pc:spChg chg="mod">
          <ac:chgData name="Miriam Gáliková" userId="S::500327@muni.cz::99922358-5cd6-45c1-8b23-803822d84918" providerId="AD" clId="Web-{31B845BD-6BF7-F788-8257-0B818E993A16}" dt="2021-08-16T16:47:54.106" v="3" actId="20577"/>
          <ac:spMkLst>
            <pc:docMk/>
            <pc:sldMk cId="2138091223" sldId="310"/>
            <ac:spMk id="9" creationId="{E226CACE-3DB7-46B3-8C07-2C094AF32FCF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6T16:55:51.283" v="46" actId="20577"/>
        <pc:sldMkLst>
          <pc:docMk/>
          <pc:sldMk cId="3043535402" sldId="311"/>
        </pc:sldMkLst>
        <pc:spChg chg="mod">
          <ac:chgData name="Miriam Gáliková" userId="S::500327@muni.cz::99922358-5cd6-45c1-8b23-803822d84918" providerId="AD" clId="Web-{31B845BD-6BF7-F788-8257-0B818E993A16}" dt="2021-08-16T16:55:51.283" v="46" actId="20577"/>
          <ac:spMkLst>
            <pc:docMk/>
            <pc:sldMk cId="3043535402" sldId="311"/>
            <ac:spMk id="2" creationId="{BCA93969-7219-4DCD-A62E-4614A6373411}"/>
          </ac:spMkLst>
        </pc:spChg>
      </pc:sldChg>
      <pc:sldChg chg="modSp">
        <pc:chgData name="Miriam Gáliková" userId="S::500327@muni.cz::99922358-5cd6-45c1-8b23-803822d84918" providerId="AD" clId="Web-{31B845BD-6BF7-F788-8257-0B818E993A16}" dt="2021-08-17T09:13:13.027" v="55" actId="20577"/>
        <pc:sldMkLst>
          <pc:docMk/>
          <pc:sldMk cId="3851677961" sldId="313"/>
        </pc:sldMkLst>
        <pc:spChg chg="mod">
          <ac:chgData name="Miriam Gáliková" userId="S::500327@muni.cz::99922358-5cd6-45c1-8b23-803822d84918" providerId="AD" clId="Web-{31B845BD-6BF7-F788-8257-0B818E993A16}" dt="2021-08-17T09:13:13.027" v="55" actId="20577"/>
          <ac:spMkLst>
            <pc:docMk/>
            <pc:sldMk cId="3851677961" sldId="313"/>
            <ac:spMk id="5" creationId="{ADEA006D-30E7-5046-BF6A-69B5866E6B82}"/>
          </ac:spMkLst>
        </pc:spChg>
      </pc:sldChg>
    </pc:docChg>
  </pc:docChgLst>
  <pc:docChgLst>
    <pc:chgData name="Miriam Gáliková" userId="S::500327@muni.cz::99922358-5cd6-45c1-8b23-803822d84918" providerId="AD" clId="Web-{A3379CB3-2CCA-C82F-0192-38EC3BFA60CC}"/>
    <pc:docChg chg="delSld modSld">
      <pc:chgData name="Miriam Gáliková" userId="S::500327@muni.cz::99922358-5cd6-45c1-8b23-803822d84918" providerId="AD" clId="Web-{A3379CB3-2CCA-C82F-0192-38EC3BFA60CC}" dt="2021-11-30T08:08:59.942" v="12"/>
      <pc:docMkLst>
        <pc:docMk/>
      </pc:docMkLst>
      <pc:sldChg chg="modSp">
        <pc:chgData name="Miriam Gáliková" userId="S::500327@muni.cz::99922358-5cd6-45c1-8b23-803822d84918" providerId="AD" clId="Web-{A3379CB3-2CCA-C82F-0192-38EC3BFA60CC}" dt="2021-11-30T08:08:20.301" v="11" actId="20577"/>
        <pc:sldMkLst>
          <pc:docMk/>
          <pc:sldMk cId="1256891006" sldId="344"/>
        </pc:sldMkLst>
        <pc:spChg chg="mod">
          <ac:chgData name="Miriam Gáliková" userId="S::500327@muni.cz::99922358-5cd6-45c1-8b23-803822d84918" providerId="AD" clId="Web-{A3379CB3-2CCA-C82F-0192-38EC3BFA60CC}" dt="2021-11-30T08:08:20.301" v="11" actId="20577"/>
          <ac:spMkLst>
            <pc:docMk/>
            <pc:sldMk cId="1256891006" sldId="344"/>
            <ac:spMk id="5" creationId="{6B7AC960-96DF-4F18-9316-01F770E43720}"/>
          </ac:spMkLst>
        </pc:spChg>
      </pc:sldChg>
      <pc:sldChg chg="del">
        <pc:chgData name="Miriam Gáliková" userId="S::500327@muni.cz::99922358-5cd6-45c1-8b23-803822d84918" providerId="AD" clId="Web-{A3379CB3-2CCA-C82F-0192-38EC3BFA60CC}" dt="2021-11-30T08:08:59.942" v="12"/>
        <pc:sldMkLst>
          <pc:docMk/>
          <pc:sldMk cId="2105071045" sldId="372"/>
        </pc:sldMkLst>
      </pc:sldChg>
    </pc:docChg>
  </pc:docChgLst>
  <pc:docChgLst>
    <pc:chgData name="Petra Mikulová" userId="S::243499@muni.cz::5738a653-2155-4a10-8446-8d83121cde5e" providerId="AD" clId="Web-{02FCDA5B-A4D8-7FAF-9C4F-4A61A4958AB9}"/>
    <pc:docChg chg="addSld modSld">
      <pc:chgData name="Petra Mikulová" userId="S::243499@muni.cz::5738a653-2155-4a10-8446-8d83121cde5e" providerId="AD" clId="Web-{02FCDA5B-A4D8-7FAF-9C4F-4A61A4958AB9}" dt="2021-08-24T13:53:20.140" v="74" actId="20577"/>
      <pc:docMkLst>
        <pc:docMk/>
      </pc:docMkLst>
      <pc:sldChg chg="modNotes">
        <pc:chgData name="Petra Mikulová" userId="S::243499@muni.cz::5738a653-2155-4a10-8446-8d83121cde5e" providerId="AD" clId="Web-{02FCDA5B-A4D8-7FAF-9C4F-4A61A4958AB9}" dt="2021-08-24T13:40:24.637" v="0"/>
        <pc:sldMkLst>
          <pc:docMk/>
          <pc:sldMk cId="298677891" sldId="297"/>
        </pc:sldMkLst>
      </pc:sldChg>
      <pc:sldChg chg="addSp delSp modSp">
        <pc:chgData name="Petra Mikulová" userId="S::243499@muni.cz::5738a653-2155-4a10-8446-8d83121cde5e" providerId="AD" clId="Web-{02FCDA5B-A4D8-7FAF-9C4F-4A61A4958AB9}" dt="2021-08-24T13:47:43.382" v="16" actId="1076"/>
        <pc:sldMkLst>
          <pc:docMk/>
          <pc:sldMk cId="3043535402" sldId="311"/>
        </pc:sldMkLst>
        <pc:picChg chg="add del mod">
          <ac:chgData name="Petra Mikulová" userId="S::243499@muni.cz::5738a653-2155-4a10-8446-8d83121cde5e" providerId="AD" clId="Web-{02FCDA5B-A4D8-7FAF-9C4F-4A61A4958AB9}" dt="2021-08-24T13:47:26.225" v="12"/>
          <ac:picMkLst>
            <pc:docMk/>
            <pc:sldMk cId="3043535402" sldId="311"/>
            <ac:picMk id="4" creationId="{FA8B4EEF-AD4E-4CBE-A997-A939A780B9C2}"/>
          </ac:picMkLst>
        </pc:picChg>
        <pc:picChg chg="add mod">
          <ac:chgData name="Petra Mikulová" userId="S::243499@muni.cz::5738a653-2155-4a10-8446-8d83121cde5e" providerId="AD" clId="Web-{02FCDA5B-A4D8-7FAF-9C4F-4A61A4958AB9}" dt="2021-08-24T13:47:43.382" v="16" actId="1076"/>
          <ac:picMkLst>
            <pc:docMk/>
            <pc:sldMk cId="3043535402" sldId="311"/>
            <ac:picMk id="6" creationId="{A75EBFD1-BA88-48D3-8CFA-557C2260CF17}"/>
          </ac:picMkLst>
        </pc:picChg>
      </pc:sldChg>
      <pc:sldChg chg="add replId modNotes">
        <pc:chgData name="Petra Mikulová" userId="S::243499@muni.cz::5738a653-2155-4a10-8446-8d83121cde5e" providerId="AD" clId="Web-{02FCDA5B-A4D8-7FAF-9C4F-4A61A4958AB9}" dt="2021-08-24T13:40:50.341" v="9"/>
        <pc:sldMkLst>
          <pc:docMk/>
          <pc:sldMk cId="1458362289" sldId="325"/>
        </pc:sldMkLst>
      </pc:sldChg>
      <pc:sldChg chg="addSp delSp modSp new">
        <pc:chgData name="Petra Mikulová" userId="S::243499@muni.cz::5738a653-2155-4a10-8446-8d83121cde5e" providerId="AD" clId="Web-{02FCDA5B-A4D8-7FAF-9C4F-4A61A4958AB9}" dt="2021-08-24T13:53:20.140" v="74" actId="20577"/>
        <pc:sldMkLst>
          <pc:docMk/>
          <pc:sldMk cId="3671977694" sldId="326"/>
        </pc:sldMkLst>
        <pc:spChg chg="mod">
          <ac:chgData name="Petra Mikulová" userId="S::243499@muni.cz::5738a653-2155-4a10-8446-8d83121cde5e" providerId="AD" clId="Web-{02FCDA5B-A4D8-7FAF-9C4F-4A61A4958AB9}" dt="2021-08-24T13:51:21.652" v="20"/>
          <ac:spMkLst>
            <pc:docMk/>
            <pc:sldMk cId="3671977694" sldId="326"/>
            <ac:spMk id="2" creationId="{E807C2CC-471C-4298-A414-EB337293FD21}"/>
          </ac:spMkLst>
        </pc:spChg>
        <pc:spChg chg="del">
          <ac:chgData name="Petra Mikulová" userId="S::243499@muni.cz::5738a653-2155-4a10-8446-8d83121cde5e" providerId="AD" clId="Web-{02FCDA5B-A4D8-7FAF-9C4F-4A61A4958AB9}" dt="2021-08-24T13:51:21.652" v="20"/>
          <ac:spMkLst>
            <pc:docMk/>
            <pc:sldMk cId="3671977694" sldId="326"/>
            <ac:spMk id="3" creationId="{5A4C2A07-D2D7-4A24-BE2B-1F0EA3CC3C60}"/>
          </ac:spMkLst>
        </pc:spChg>
        <pc:spChg chg="del mod">
          <ac:chgData name="Petra Mikulová" userId="S::243499@muni.cz::5738a653-2155-4a10-8446-8d83121cde5e" providerId="AD" clId="Web-{02FCDA5B-A4D8-7FAF-9C4F-4A61A4958AB9}" dt="2021-08-24T13:51:21.652" v="20"/>
          <ac:spMkLst>
            <pc:docMk/>
            <pc:sldMk cId="3671977694" sldId="326"/>
            <ac:spMk id="4" creationId="{3820BCAD-2169-4A8B-B409-9D596505E870}"/>
          </ac:spMkLst>
        </pc:spChg>
        <pc:spChg chg="del">
          <ac:chgData name="Petra Mikulová" userId="S::243499@muni.cz::5738a653-2155-4a10-8446-8d83121cde5e" providerId="AD" clId="Web-{02FCDA5B-A4D8-7FAF-9C4F-4A61A4958AB9}" dt="2021-08-24T13:51:09.699" v="18"/>
          <ac:spMkLst>
            <pc:docMk/>
            <pc:sldMk cId="3671977694" sldId="326"/>
            <ac:spMk id="5" creationId="{A7DFC15B-76FB-4CC1-9101-1581288F64B2}"/>
          </ac:spMkLst>
        </pc:spChg>
        <pc:spChg chg="mod">
          <ac:chgData name="Petra Mikulová" userId="S::243499@muni.cz::5738a653-2155-4a10-8446-8d83121cde5e" providerId="AD" clId="Web-{02FCDA5B-A4D8-7FAF-9C4F-4A61A4958AB9}" dt="2021-08-24T13:51:21.652" v="20"/>
          <ac:spMkLst>
            <pc:docMk/>
            <pc:sldMk cId="3671977694" sldId="326"/>
            <ac:spMk id="6" creationId="{8F579665-489F-42DE-9292-1B3E1478C44A}"/>
          </ac:spMkLst>
        </pc:spChg>
        <pc:spChg chg="add del mod">
          <ac:chgData name="Petra Mikulová" userId="S::243499@muni.cz::5738a653-2155-4a10-8446-8d83121cde5e" providerId="AD" clId="Web-{02FCDA5B-A4D8-7FAF-9C4F-4A61A4958AB9}" dt="2021-08-24T13:52:25.123" v="24"/>
          <ac:spMkLst>
            <pc:docMk/>
            <pc:sldMk cId="3671977694" sldId="326"/>
            <ac:spMk id="9" creationId="{71B7155C-C9FB-4539-98F8-9F6480E7CC69}"/>
          </ac:spMkLst>
        </pc:spChg>
        <pc:spChg chg="add mod">
          <ac:chgData name="Petra Mikulová" userId="S::243499@muni.cz::5738a653-2155-4a10-8446-8d83121cde5e" providerId="AD" clId="Web-{02FCDA5B-A4D8-7FAF-9C4F-4A61A4958AB9}" dt="2021-08-24T13:53:10.593" v="59" actId="20577"/>
          <ac:spMkLst>
            <pc:docMk/>
            <pc:sldMk cId="3671977694" sldId="326"/>
            <ac:spMk id="12" creationId="{C9DBF1C3-D535-4171-9449-43E0BC2B07AA}"/>
          </ac:spMkLst>
        </pc:spChg>
        <pc:spChg chg="add mod">
          <ac:chgData name="Petra Mikulová" userId="S::243499@muni.cz::5738a653-2155-4a10-8446-8d83121cde5e" providerId="AD" clId="Web-{02FCDA5B-A4D8-7FAF-9C4F-4A61A4958AB9}" dt="2021-08-24T13:53:20.140" v="74" actId="20577"/>
          <ac:spMkLst>
            <pc:docMk/>
            <pc:sldMk cId="3671977694" sldId="326"/>
            <ac:spMk id="14" creationId="{407DD575-7AC5-44C8-AE1F-F9F62BE92F84}"/>
          </ac:spMkLst>
        </pc:spChg>
        <pc:picChg chg="add del mod ord modCrop">
          <ac:chgData name="Petra Mikulová" userId="S::243499@muni.cz::5738a653-2155-4a10-8446-8d83121cde5e" providerId="AD" clId="Web-{02FCDA5B-A4D8-7FAF-9C4F-4A61A4958AB9}" dt="2021-08-24T13:52:16.076" v="23"/>
          <ac:picMkLst>
            <pc:docMk/>
            <pc:sldMk cId="3671977694" sldId="326"/>
            <ac:picMk id="7" creationId="{C5069594-8696-4E19-A422-2EF9F26F6E41}"/>
          </ac:picMkLst>
        </pc:picChg>
        <pc:picChg chg="add mod ord modCrop">
          <ac:chgData name="Petra Mikulová" userId="S::243499@muni.cz::5738a653-2155-4a10-8446-8d83121cde5e" providerId="AD" clId="Web-{02FCDA5B-A4D8-7FAF-9C4F-4A61A4958AB9}" dt="2021-08-24T13:52:35.295" v="28" actId="14100"/>
          <ac:picMkLst>
            <pc:docMk/>
            <pc:sldMk cId="3671977694" sldId="326"/>
            <ac:picMk id="10" creationId="{E9591E5D-6C73-46E5-AE03-0EE2607233C9}"/>
          </ac:picMkLst>
        </pc:picChg>
      </pc:sldChg>
    </pc:docChg>
  </pc:docChgLst>
  <pc:docChgLst>
    <pc:chgData name="Petra Mikulová" userId="S::243499@muni.cz::5738a653-2155-4a10-8446-8d83121cde5e" providerId="AD" clId="Web-{0C927E38-28CB-A262-73B6-EF742F394CCE}"/>
    <pc:docChg chg="">
      <pc:chgData name="Petra Mikulová" userId="S::243499@muni.cz::5738a653-2155-4a10-8446-8d83121cde5e" providerId="AD" clId="Web-{0C927E38-28CB-A262-73B6-EF742F394CCE}" dt="2021-08-18T13:49:42.919" v="0"/>
      <pc:docMkLst>
        <pc:docMk/>
      </pc:docMkLst>
      <pc:sldChg chg="addCm">
        <pc:chgData name="Petra Mikulová" userId="S::243499@muni.cz::5738a653-2155-4a10-8446-8d83121cde5e" providerId="AD" clId="Web-{0C927E38-28CB-A262-73B6-EF742F394CCE}" dt="2021-08-18T13:49:42.919" v="0"/>
        <pc:sldMkLst>
          <pc:docMk/>
          <pc:sldMk cId="3459211634" sldId="292"/>
        </pc:sldMkLst>
      </pc:sldChg>
    </pc:docChg>
  </pc:docChgLst>
  <pc:docChgLst>
    <pc:chgData name="Petra Mikulová" userId="S::243499@muni.cz::5738a653-2155-4a10-8446-8d83121cde5e" providerId="AD" clId="Web-{6F7E1FC9-C15E-FF0E-83E6-9964AAA894B2}"/>
    <pc:docChg chg="addSld delSld modSld">
      <pc:chgData name="Petra Mikulová" userId="S::243499@muni.cz::5738a653-2155-4a10-8446-8d83121cde5e" providerId="AD" clId="Web-{6F7E1FC9-C15E-FF0E-83E6-9964AAA894B2}" dt="2021-10-17T21:50:34.765" v="1056"/>
      <pc:docMkLst>
        <pc:docMk/>
      </pc:docMkLst>
      <pc:sldChg chg="modNotes">
        <pc:chgData name="Petra Mikulová" userId="S::243499@muni.cz::5738a653-2155-4a10-8446-8d83121cde5e" providerId="AD" clId="Web-{6F7E1FC9-C15E-FF0E-83E6-9964AAA894B2}" dt="2021-10-17T19:01:29.438" v="318"/>
        <pc:sldMkLst>
          <pc:docMk/>
          <pc:sldMk cId="162782538" sldId="263"/>
        </pc:sldMkLst>
      </pc:sldChg>
      <pc:sldChg chg="modNotes">
        <pc:chgData name="Petra Mikulová" userId="S::243499@muni.cz::5738a653-2155-4a10-8446-8d83121cde5e" providerId="AD" clId="Web-{6F7E1FC9-C15E-FF0E-83E6-9964AAA894B2}" dt="2021-10-17T21:26:14.967" v="773"/>
        <pc:sldMkLst>
          <pc:docMk/>
          <pc:sldMk cId="1433616711" sldId="264"/>
        </pc:sldMkLst>
      </pc:sldChg>
      <pc:sldChg chg="modNotes">
        <pc:chgData name="Petra Mikulová" userId="S::243499@muni.cz::5738a653-2155-4a10-8446-8d83121cde5e" providerId="AD" clId="Web-{6F7E1FC9-C15E-FF0E-83E6-9964AAA894B2}" dt="2021-10-17T21:27:06.171" v="821"/>
        <pc:sldMkLst>
          <pc:docMk/>
          <pc:sldMk cId="1267606127" sldId="265"/>
        </pc:sldMkLst>
      </pc:sldChg>
      <pc:sldChg chg="modNotes">
        <pc:chgData name="Petra Mikulová" userId="S::243499@muni.cz::5738a653-2155-4a10-8446-8d83121cde5e" providerId="AD" clId="Web-{6F7E1FC9-C15E-FF0E-83E6-9964AAA894B2}" dt="2021-10-17T19:03:02.753" v="420"/>
        <pc:sldMkLst>
          <pc:docMk/>
          <pc:sldMk cId="3377623382" sldId="289"/>
        </pc:sldMkLst>
      </pc:sldChg>
      <pc:sldChg chg="modNotes">
        <pc:chgData name="Petra Mikulová" userId="S::243499@muni.cz::5738a653-2155-4a10-8446-8d83121cde5e" providerId="AD" clId="Web-{6F7E1FC9-C15E-FF0E-83E6-9964AAA894B2}" dt="2021-10-17T19:14:41.146" v="460"/>
        <pc:sldMkLst>
          <pc:docMk/>
          <pc:sldMk cId="1595936521" sldId="290"/>
        </pc:sldMkLst>
      </pc:sldChg>
      <pc:sldChg chg="delCm modNotes">
        <pc:chgData name="Petra Mikulová" userId="S::243499@muni.cz::5738a653-2155-4a10-8446-8d83121cde5e" providerId="AD" clId="Web-{6F7E1FC9-C15E-FF0E-83E6-9964AAA894B2}" dt="2021-10-17T19:21:37.766" v="601"/>
        <pc:sldMkLst>
          <pc:docMk/>
          <pc:sldMk cId="4262620112" sldId="291"/>
        </pc:sldMkLst>
      </pc:sldChg>
      <pc:sldChg chg="modNotes">
        <pc:chgData name="Petra Mikulová" userId="S::243499@muni.cz::5738a653-2155-4a10-8446-8d83121cde5e" providerId="AD" clId="Web-{6F7E1FC9-C15E-FF0E-83E6-9964AAA894B2}" dt="2021-10-17T21:17:31.829" v="661"/>
        <pc:sldMkLst>
          <pc:docMk/>
          <pc:sldMk cId="3459211634" sldId="292"/>
        </pc:sldMkLst>
      </pc:sldChg>
      <pc:sldChg chg="modNotes">
        <pc:chgData name="Petra Mikulová" userId="S::243499@muni.cz::5738a653-2155-4a10-8446-8d83121cde5e" providerId="AD" clId="Web-{6F7E1FC9-C15E-FF0E-83E6-9964AAA894B2}" dt="2021-10-17T21:21:34.397" v="693"/>
        <pc:sldMkLst>
          <pc:docMk/>
          <pc:sldMk cId="280452935" sldId="293"/>
        </pc:sldMkLst>
      </pc:sldChg>
      <pc:sldChg chg="delCm modNotes">
        <pc:chgData name="Petra Mikulová" userId="S::243499@muni.cz::5738a653-2155-4a10-8446-8d83121cde5e" providerId="AD" clId="Web-{6F7E1FC9-C15E-FF0E-83E6-9964AAA894B2}" dt="2021-10-17T21:20:58.225" v="676"/>
        <pc:sldMkLst>
          <pc:docMk/>
          <pc:sldMk cId="20646533" sldId="294"/>
        </pc:sldMkLst>
      </pc:sldChg>
      <pc:sldChg chg="modNotes">
        <pc:chgData name="Petra Mikulová" userId="S::243499@muni.cz::5738a653-2155-4a10-8446-8d83121cde5e" providerId="AD" clId="Web-{6F7E1FC9-C15E-FF0E-83E6-9964AAA894B2}" dt="2021-10-17T21:23:52.698" v="707"/>
        <pc:sldMkLst>
          <pc:docMk/>
          <pc:sldMk cId="2577496752" sldId="296"/>
        </pc:sldMkLst>
      </pc:sldChg>
      <pc:sldChg chg="delCm modNotes">
        <pc:chgData name="Petra Mikulová" userId="S::243499@muni.cz::5738a653-2155-4a10-8446-8d83121cde5e" providerId="AD" clId="Web-{6F7E1FC9-C15E-FF0E-83E6-9964AAA894B2}" dt="2021-10-17T21:28:18.907" v="852"/>
        <pc:sldMkLst>
          <pc:docMk/>
          <pc:sldMk cId="298677891" sldId="297"/>
        </pc:sldMkLst>
      </pc:sldChg>
      <pc:sldChg chg="delCm modNotes">
        <pc:chgData name="Petra Mikulová" userId="S::243499@muni.cz::5738a653-2155-4a10-8446-8d83121cde5e" providerId="AD" clId="Web-{6F7E1FC9-C15E-FF0E-83E6-9964AAA894B2}" dt="2021-10-17T21:36:14.830" v="886"/>
        <pc:sldMkLst>
          <pc:docMk/>
          <pc:sldMk cId="3691558584" sldId="298"/>
        </pc:sldMkLst>
      </pc:sldChg>
      <pc:sldChg chg="modNotes">
        <pc:chgData name="Petra Mikulová" userId="S::243499@muni.cz::5738a653-2155-4a10-8446-8d83121cde5e" providerId="AD" clId="Web-{6F7E1FC9-C15E-FF0E-83E6-9964AAA894B2}" dt="2021-10-17T21:31:55.413" v="859"/>
        <pc:sldMkLst>
          <pc:docMk/>
          <pc:sldMk cId="3985810982" sldId="299"/>
        </pc:sldMkLst>
      </pc:sldChg>
      <pc:sldChg chg="modNotes">
        <pc:chgData name="Petra Mikulová" userId="S::243499@muni.cz::5738a653-2155-4a10-8446-8d83121cde5e" providerId="AD" clId="Web-{6F7E1FC9-C15E-FF0E-83E6-9964AAA894B2}" dt="2021-10-17T21:33:14.962" v="867"/>
        <pc:sldMkLst>
          <pc:docMk/>
          <pc:sldMk cId="531274360" sldId="300"/>
        </pc:sldMkLst>
      </pc:sldChg>
      <pc:sldChg chg="addSp modSp delCm modNotes">
        <pc:chgData name="Petra Mikulová" userId="S::243499@muni.cz::5738a653-2155-4a10-8446-8d83121cde5e" providerId="AD" clId="Web-{6F7E1FC9-C15E-FF0E-83E6-9964AAA894B2}" dt="2021-10-17T21:38:50.057" v="915" actId="1076"/>
        <pc:sldMkLst>
          <pc:docMk/>
          <pc:sldMk cId="110177857" sldId="301"/>
        </pc:sldMkLst>
        <pc:spChg chg="mod">
          <ac:chgData name="Petra Mikulová" userId="S::243499@muni.cz::5738a653-2155-4a10-8446-8d83121cde5e" providerId="AD" clId="Web-{6F7E1FC9-C15E-FF0E-83E6-9964AAA894B2}" dt="2021-10-17T21:38:38.651" v="912" actId="14100"/>
          <ac:spMkLst>
            <pc:docMk/>
            <pc:sldMk cId="110177857" sldId="301"/>
            <ac:spMk id="3" creationId="{4C8F2744-D1A6-48F6-B7FC-E018F16D1CDA}"/>
          </ac:spMkLst>
        </pc:spChg>
        <pc:spChg chg="add mod">
          <ac:chgData name="Petra Mikulová" userId="S::243499@muni.cz::5738a653-2155-4a10-8446-8d83121cde5e" providerId="AD" clId="Web-{6F7E1FC9-C15E-FF0E-83E6-9964AAA894B2}" dt="2021-10-17T21:38:50.057" v="915" actId="1076"/>
          <ac:spMkLst>
            <pc:docMk/>
            <pc:sldMk cId="110177857" sldId="301"/>
            <ac:spMk id="4" creationId="{8B94DB44-B4BF-44F0-B3D9-999D3DF5E1F0}"/>
          </ac:spMkLst>
        </pc:spChg>
      </pc:sldChg>
      <pc:sldChg chg="modSp modNotes">
        <pc:chgData name="Petra Mikulová" userId="S::243499@muni.cz::5738a653-2155-4a10-8446-8d83121cde5e" providerId="AD" clId="Web-{6F7E1FC9-C15E-FF0E-83E6-9964AAA894B2}" dt="2021-10-17T21:48:13.243" v="1008"/>
        <pc:sldMkLst>
          <pc:docMk/>
          <pc:sldMk cId="97539555" sldId="304"/>
        </pc:sldMkLst>
        <pc:spChg chg="mod">
          <ac:chgData name="Petra Mikulová" userId="S::243499@muni.cz::5738a653-2155-4a10-8446-8d83121cde5e" providerId="AD" clId="Web-{6F7E1FC9-C15E-FF0E-83E6-9964AAA894B2}" dt="2021-10-17T21:47:54.899" v="1006" actId="14100"/>
          <ac:spMkLst>
            <pc:docMk/>
            <pc:sldMk cId="97539555" sldId="304"/>
            <ac:spMk id="3" creationId="{4C8F2744-D1A6-48F6-B7FC-E018F16D1CDA}"/>
          </ac:spMkLst>
        </pc:spChg>
        <pc:spChg chg="mod">
          <ac:chgData name="Petra Mikulová" userId="S::243499@muni.cz::5738a653-2155-4a10-8446-8d83121cde5e" providerId="AD" clId="Web-{6F7E1FC9-C15E-FF0E-83E6-9964AAA894B2}" dt="2021-10-17T21:48:02.446" v="1007" actId="14100"/>
          <ac:spMkLst>
            <pc:docMk/>
            <pc:sldMk cId="97539555" sldId="304"/>
            <ac:spMk id="5" creationId="{482A5D25-4081-43A9-8A8D-9EF6D1ABDB10}"/>
          </ac:spMkLst>
        </pc:spChg>
      </pc:sldChg>
      <pc:sldChg chg="delCm modNotes">
        <pc:chgData name="Petra Mikulová" userId="S::243499@muni.cz::5738a653-2155-4a10-8446-8d83121cde5e" providerId="AD" clId="Web-{6F7E1FC9-C15E-FF0E-83E6-9964AAA894B2}" dt="2021-10-17T21:46:33.913" v="992"/>
        <pc:sldMkLst>
          <pc:docMk/>
          <pc:sldMk cId="2511298250" sldId="305"/>
        </pc:sldMkLst>
      </pc:sldChg>
      <pc:sldChg chg="delCm modNotes">
        <pc:chgData name="Petra Mikulová" userId="S::243499@muni.cz::5738a653-2155-4a10-8446-8d83121cde5e" providerId="AD" clId="Web-{6F7E1FC9-C15E-FF0E-83E6-9964AAA894B2}" dt="2021-10-17T21:37:06.696" v="894"/>
        <pc:sldMkLst>
          <pc:docMk/>
          <pc:sldMk cId="1590416323" sldId="306"/>
        </pc:sldMkLst>
      </pc:sldChg>
      <pc:sldChg chg="modSp">
        <pc:chgData name="Petra Mikulová" userId="S::243499@muni.cz::5738a653-2155-4a10-8446-8d83121cde5e" providerId="AD" clId="Web-{6F7E1FC9-C15E-FF0E-83E6-9964AAA894B2}" dt="2021-10-17T21:41:12.499" v="927" actId="20577"/>
        <pc:sldMkLst>
          <pc:docMk/>
          <pc:sldMk cId="3290217697" sldId="312"/>
        </pc:sldMkLst>
        <pc:spChg chg="mod">
          <ac:chgData name="Petra Mikulová" userId="S::243499@muni.cz::5738a653-2155-4a10-8446-8d83121cde5e" providerId="AD" clId="Web-{6F7E1FC9-C15E-FF0E-83E6-9964AAA894B2}" dt="2021-10-17T21:41:12.499" v="927" actId="20577"/>
          <ac:spMkLst>
            <pc:docMk/>
            <pc:sldMk cId="3290217697" sldId="312"/>
            <ac:spMk id="5" creationId="{16BCACA1-8877-B743-8B57-682579B96116}"/>
          </ac:spMkLst>
        </pc:spChg>
      </pc:sldChg>
      <pc:sldChg chg="modNotes">
        <pc:chgData name="Petra Mikulová" userId="S::243499@muni.cz::5738a653-2155-4a10-8446-8d83121cde5e" providerId="AD" clId="Web-{6F7E1FC9-C15E-FF0E-83E6-9964AAA894B2}" dt="2021-10-17T18:51:44.374" v="68"/>
        <pc:sldMkLst>
          <pc:docMk/>
          <pc:sldMk cId="3851677961" sldId="313"/>
        </pc:sldMkLst>
      </pc:sldChg>
      <pc:sldChg chg="modSp">
        <pc:chgData name="Petra Mikulová" userId="S::243499@muni.cz::5738a653-2155-4a10-8446-8d83121cde5e" providerId="AD" clId="Web-{6F7E1FC9-C15E-FF0E-83E6-9964AAA894B2}" dt="2021-10-17T18:50:08.478" v="4" actId="20577"/>
        <pc:sldMkLst>
          <pc:docMk/>
          <pc:sldMk cId="2475548760" sldId="316"/>
        </pc:sldMkLst>
        <pc:spChg chg="mod">
          <ac:chgData name="Petra Mikulová" userId="S::243499@muni.cz::5738a653-2155-4a10-8446-8d83121cde5e" providerId="AD" clId="Web-{6F7E1FC9-C15E-FF0E-83E6-9964AAA894B2}" dt="2021-10-17T18:50:08.478" v="4" actId="20577"/>
          <ac:spMkLst>
            <pc:docMk/>
            <pc:sldMk cId="2475548760" sldId="316"/>
            <ac:spMk id="5" creationId="{7B63D235-D7F5-44C4-81A7-D9A38FC895FB}"/>
          </ac:spMkLst>
        </pc:spChg>
      </pc:sldChg>
      <pc:sldChg chg="modSp">
        <pc:chgData name="Petra Mikulová" userId="S::243499@muni.cz::5738a653-2155-4a10-8446-8d83121cde5e" providerId="AD" clId="Web-{6F7E1FC9-C15E-FF0E-83E6-9964AAA894B2}" dt="2021-10-17T18:50:32.135" v="11" actId="20577"/>
        <pc:sldMkLst>
          <pc:docMk/>
          <pc:sldMk cId="3232359704" sldId="317"/>
        </pc:sldMkLst>
        <pc:spChg chg="mod">
          <ac:chgData name="Petra Mikulová" userId="S::243499@muni.cz::5738a653-2155-4a10-8446-8d83121cde5e" providerId="AD" clId="Web-{6F7E1FC9-C15E-FF0E-83E6-9964AAA894B2}" dt="2021-10-17T18:50:32.135" v="11" actId="20577"/>
          <ac:spMkLst>
            <pc:docMk/>
            <pc:sldMk cId="3232359704" sldId="317"/>
            <ac:spMk id="5" creationId="{7B63D235-D7F5-44C4-81A7-D9A38FC895FB}"/>
          </ac:spMkLst>
        </pc:spChg>
      </pc:sldChg>
      <pc:sldChg chg="modNotes">
        <pc:chgData name="Petra Mikulová" userId="S::243499@muni.cz::5738a653-2155-4a10-8446-8d83121cde5e" providerId="AD" clId="Web-{6F7E1FC9-C15E-FF0E-83E6-9964AAA894B2}" dt="2021-10-17T18:58:32.353" v="187"/>
        <pc:sldMkLst>
          <pc:docMk/>
          <pc:sldMk cId="2387812103" sldId="318"/>
        </pc:sldMkLst>
      </pc:sldChg>
      <pc:sldChg chg="modNotes">
        <pc:chgData name="Petra Mikulová" userId="S::243499@muni.cz::5738a653-2155-4a10-8446-8d83121cde5e" providerId="AD" clId="Web-{6F7E1FC9-C15E-FF0E-83E6-9964AAA894B2}" dt="2021-10-17T21:30:35.630" v="854"/>
        <pc:sldMkLst>
          <pc:docMk/>
          <pc:sldMk cId="2166248878" sldId="319"/>
        </pc:sldMkLst>
      </pc:sldChg>
      <pc:sldChg chg="modSp delCm modNotes">
        <pc:chgData name="Petra Mikulová" userId="S::243499@muni.cz::5738a653-2155-4a10-8446-8d83121cde5e" providerId="AD" clId="Web-{6F7E1FC9-C15E-FF0E-83E6-9964AAA894B2}" dt="2021-10-17T21:50:34.765" v="1056"/>
        <pc:sldMkLst>
          <pc:docMk/>
          <pc:sldMk cId="1733555817" sldId="323"/>
        </pc:sldMkLst>
        <pc:spChg chg="mod">
          <ac:chgData name="Petra Mikulová" userId="S::243499@muni.cz::5738a653-2155-4a10-8446-8d83121cde5e" providerId="AD" clId="Web-{6F7E1FC9-C15E-FF0E-83E6-9964AAA894B2}" dt="2021-10-17T21:49:29.122" v="1041" actId="1076"/>
          <ac:spMkLst>
            <pc:docMk/>
            <pc:sldMk cId="1733555817" sldId="323"/>
            <ac:spMk id="3" creationId="{4C8F2744-D1A6-48F6-B7FC-E018F16D1CDA}"/>
          </ac:spMkLst>
        </pc:spChg>
      </pc:sldChg>
      <pc:sldChg chg="del">
        <pc:chgData name="Petra Mikulová" userId="S::243499@muni.cz::5738a653-2155-4a10-8446-8d83121cde5e" providerId="AD" clId="Web-{6F7E1FC9-C15E-FF0E-83E6-9964AAA894B2}" dt="2021-10-17T21:29:06.205" v="853"/>
        <pc:sldMkLst>
          <pc:docMk/>
          <pc:sldMk cId="1458362289" sldId="325"/>
        </pc:sldMkLst>
      </pc:sldChg>
      <pc:sldChg chg="modNotes">
        <pc:chgData name="Petra Mikulová" userId="S::243499@muni.cz::5738a653-2155-4a10-8446-8d83121cde5e" providerId="AD" clId="Web-{6F7E1FC9-C15E-FF0E-83E6-9964AAA894B2}" dt="2021-10-17T21:26:44.811" v="792"/>
        <pc:sldMkLst>
          <pc:docMk/>
          <pc:sldMk cId="3671977694" sldId="326"/>
        </pc:sldMkLst>
      </pc:sldChg>
      <pc:sldChg chg="addSp delSp modSp new modNotes">
        <pc:chgData name="Petra Mikulová" userId="S::243499@muni.cz::5738a653-2155-4a10-8446-8d83121cde5e" providerId="AD" clId="Web-{6F7E1FC9-C15E-FF0E-83E6-9964AAA894B2}" dt="2021-10-17T21:20:49.662" v="675"/>
        <pc:sldMkLst>
          <pc:docMk/>
          <pc:sldMk cId="2960946931" sldId="331"/>
        </pc:sldMkLst>
        <pc:spChg chg="del mod">
          <ac:chgData name="Petra Mikulová" userId="S::243499@muni.cz::5738a653-2155-4a10-8446-8d83121cde5e" providerId="AD" clId="Web-{6F7E1FC9-C15E-FF0E-83E6-9964AAA894B2}" dt="2021-10-17T21:19:30.785" v="665"/>
          <ac:spMkLst>
            <pc:docMk/>
            <pc:sldMk cId="2960946931" sldId="331"/>
            <ac:spMk id="4" creationId="{67951AEA-1F0D-4E9A-8E6E-0D5F8B905A7A}"/>
          </ac:spMkLst>
        </pc:spChg>
        <pc:spChg chg="del">
          <ac:chgData name="Petra Mikulová" userId="S::243499@muni.cz::5738a653-2155-4a10-8446-8d83121cde5e" providerId="AD" clId="Web-{6F7E1FC9-C15E-FF0E-83E6-9964AAA894B2}" dt="2021-10-17T21:19:11.925" v="663"/>
          <ac:spMkLst>
            <pc:docMk/>
            <pc:sldMk cId="2960946931" sldId="331"/>
            <ac:spMk id="5" creationId="{F92EBB2A-5063-4AD4-A796-917BA9BDB818}"/>
          </ac:spMkLst>
        </pc:spChg>
        <pc:spChg chg="add del mod">
          <ac:chgData name="Petra Mikulová" userId="S::243499@muni.cz::5738a653-2155-4a10-8446-8d83121cde5e" providerId="AD" clId="Web-{6F7E1FC9-C15E-FF0E-83E6-9964AAA894B2}" dt="2021-10-17T21:19:35.191" v="666"/>
          <ac:spMkLst>
            <pc:docMk/>
            <pc:sldMk cId="2960946931" sldId="331"/>
            <ac:spMk id="8" creationId="{BE44F43B-DA47-42D5-8AB0-81706479FFEA}"/>
          </ac:spMkLst>
        </pc:spChg>
        <pc:picChg chg="add mod ord">
          <ac:chgData name="Petra Mikulová" userId="S::243499@muni.cz::5738a653-2155-4a10-8446-8d83121cde5e" providerId="AD" clId="Web-{6F7E1FC9-C15E-FF0E-83E6-9964AAA894B2}" dt="2021-10-17T21:19:41.785" v="669" actId="1076"/>
          <ac:picMkLst>
            <pc:docMk/>
            <pc:sldMk cId="2960946931" sldId="331"/>
            <ac:picMk id="6" creationId="{A71E772E-AC37-4451-8F7C-841F6C225BF8}"/>
          </ac:picMkLst>
        </pc:picChg>
      </pc:sldChg>
      <pc:sldChg chg="addSp delSp modSp add replId modNotes">
        <pc:chgData name="Petra Mikulová" userId="S::243499@muni.cz::5738a653-2155-4a10-8446-8d83121cde5e" providerId="AD" clId="Web-{6F7E1FC9-C15E-FF0E-83E6-9964AAA894B2}" dt="2021-10-17T21:43:49.565" v="983"/>
        <pc:sldMkLst>
          <pc:docMk/>
          <pc:sldMk cId="2889137259" sldId="332"/>
        </pc:sldMkLst>
        <pc:spChg chg="mod">
          <ac:chgData name="Petra Mikulová" userId="S::243499@muni.cz::5738a653-2155-4a10-8446-8d83121cde5e" providerId="AD" clId="Web-{6F7E1FC9-C15E-FF0E-83E6-9964AAA894B2}" dt="2021-10-17T21:43:12.048" v="944" actId="20577"/>
          <ac:spMkLst>
            <pc:docMk/>
            <pc:sldMk cId="2889137259" sldId="332"/>
            <ac:spMk id="4" creationId="{33EC6F9B-7FF2-DD48-9CB6-4A9E8848748B}"/>
          </ac:spMkLst>
        </pc:spChg>
        <pc:spChg chg="del mod">
          <ac:chgData name="Petra Mikulová" userId="S::243499@muni.cz::5738a653-2155-4a10-8446-8d83121cde5e" providerId="AD" clId="Web-{6F7E1FC9-C15E-FF0E-83E6-9964AAA894B2}" dt="2021-10-17T21:42:05.422" v="930"/>
          <ac:spMkLst>
            <pc:docMk/>
            <pc:sldMk cId="2889137259" sldId="332"/>
            <ac:spMk id="5" creationId="{16BCACA1-8877-B743-8B57-682579B96116}"/>
          </ac:spMkLst>
        </pc:spChg>
        <pc:spChg chg="add del mod">
          <ac:chgData name="Petra Mikulová" userId="S::243499@muni.cz::5738a653-2155-4a10-8446-8d83121cde5e" providerId="AD" clId="Web-{6F7E1FC9-C15E-FF0E-83E6-9964AAA894B2}" dt="2021-10-17T21:42:07.265" v="931"/>
          <ac:spMkLst>
            <pc:docMk/>
            <pc:sldMk cId="2889137259" sldId="332"/>
            <ac:spMk id="7" creationId="{EE684AAF-B098-48E2-BD36-23018DFCA274}"/>
          </ac:spMkLst>
        </pc:spChg>
        <pc:picChg chg="add mod ord">
          <ac:chgData name="Petra Mikulová" userId="S::243499@muni.cz::5738a653-2155-4a10-8446-8d83121cde5e" providerId="AD" clId="Web-{6F7E1FC9-C15E-FF0E-83E6-9964AAA894B2}" dt="2021-10-17T21:42:16.984" v="934" actId="1076"/>
          <ac:picMkLst>
            <pc:docMk/>
            <pc:sldMk cId="2889137259" sldId="332"/>
            <ac:picMk id="8" creationId="{C4ACB035-4AFB-4B33-89B6-23315D619A2D}"/>
          </ac:picMkLst>
        </pc:picChg>
      </pc:sldChg>
    </pc:docChg>
  </pc:docChgLst>
  <pc:docChgLst>
    <pc:chgData name="Petra Mikulová" userId="S::243499@muni.cz::5738a653-2155-4a10-8446-8d83121cde5e" providerId="AD" clId="Web-{C463B625-6AFB-CDF6-6F80-7B46FE1CA978}"/>
    <pc:docChg chg="modSld">
      <pc:chgData name="Petra Mikulová" userId="S::243499@muni.cz::5738a653-2155-4a10-8446-8d83121cde5e" providerId="AD" clId="Web-{C463B625-6AFB-CDF6-6F80-7B46FE1CA978}" dt="2021-11-22T17:07:16.047" v="62" actId="1076"/>
      <pc:docMkLst>
        <pc:docMk/>
      </pc:docMkLst>
      <pc:sldChg chg="modSp">
        <pc:chgData name="Petra Mikulová" userId="S::243499@muni.cz::5738a653-2155-4a10-8446-8d83121cde5e" providerId="AD" clId="Web-{C463B625-6AFB-CDF6-6F80-7B46FE1CA978}" dt="2021-11-22T16:50:57.119" v="44" actId="20577"/>
        <pc:sldMkLst>
          <pc:docMk/>
          <pc:sldMk cId="298677891" sldId="297"/>
        </pc:sldMkLst>
        <pc:spChg chg="mod">
          <ac:chgData name="Petra Mikulová" userId="S::243499@muni.cz::5738a653-2155-4a10-8446-8d83121cde5e" providerId="AD" clId="Web-{C463B625-6AFB-CDF6-6F80-7B46FE1CA978}" dt="2021-11-22T16:50:48.759" v="34" actId="20577"/>
          <ac:spMkLst>
            <pc:docMk/>
            <pc:sldMk cId="298677891" sldId="297"/>
            <ac:spMk id="3" creationId="{4C8F2744-D1A6-48F6-B7FC-E018F16D1CDA}"/>
          </ac:spMkLst>
        </pc:spChg>
        <pc:spChg chg="mod">
          <ac:chgData name="Petra Mikulová" userId="S::243499@muni.cz::5738a653-2155-4a10-8446-8d83121cde5e" providerId="AD" clId="Web-{C463B625-6AFB-CDF6-6F80-7B46FE1CA978}" dt="2021-11-22T16:50:57.119" v="44" actId="20577"/>
          <ac:spMkLst>
            <pc:docMk/>
            <pc:sldMk cId="298677891" sldId="297"/>
            <ac:spMk id="5" creationId="{482A5D25-4081-43A9-8A8D-9EF6D1ABDB10}"/>
          </ac:spMkLst>
        </pc:spChg>
      </pc:sldChg>
      <pc:sldChg chg="addSp delSp modSp">
        <pc:chgData name="Petra Mikulová" userId="S::243499@muni.cz::5738a653-2155-4a10-8446-8d83121cde5e" providerId="AD" clId="Web-{C463B625-6AFB-CDF6-6F80-7B46FE1CA978}" dt="2021-11-22T17:07:16.047" v="62" actId="1076"/>
        <pc:sldMkLst>
          <pc:docMk/>
          <pc:sldMk cId="2475548760" sldId="316"/>
        </pc:sldMkLst>
        <pc:picChg chg="add del mod">
          <ac:chgData name="Petra Mikulová" userId="S::243499@muni.cz::5738a653-2155-4a10-8446-8d83121cde5e" providerId="AD" clId="Web-{C463B625-6AFB-CDF6-6F80-7B46FE1CA978}" dt="2021-11-22T16:56:00.141" v="45"/>
          <ac:picMkLst>
            <pc:docMk/>
            <pc:sldMk cId="2475548760" sldId="316"/>
            <ac:picMk id="6" creationId="{E2205D55-FF7F-40FE-80E6-87F9FCAEC59D}"/>
          </ac:picMkLst>
        </pc:picChg>
        <pc:picChg chg="add del mod">
          <ac:chgData name="Petra Mikulová" userId="S::243499@muni.cz::5738a653-2155-4a10-8446-8d83121cde5e" providerId="AD" clId="Web-{C463B625-6AFB-CDF6-6F80-7B46FE1CA978}" dt="2021-11-22T17:06:36.359" v="54"/>
          <ac:picMkLst>
            <pc:docMk/>
            <pc:sldMk cId="2475548760" sldId="316"/>
            <ac:picMk id="7" creationId="{DA5438D4-9853-4127-BF22-DA50CB12A6A2}"/>
          </ac:picMkLst>
        </pc:picChg>
        <pc:picChg chg="add mod">
          <ac:chgData name="Petra Mikulová" userId="S::243499@muni.cz::5738a653-2155-4a10-8446-8d83121cde5e" providerId="AD" clId="Web-{C463B625-6AFB-CDF6-6F80-7B46FE1CA978}" dt="2021-11-22T17:07:16.047" v="62" actId="1076"/>
          <ac:picMkLst>
            <pc:docMk/>
            <pc:sldMk cId="2475548760" sldId="316"/>
            <ac:picMk id="8" creationId="{366F5980-B4FC-4618-9AF9-D917D11F75DF}"/>
          </ac:picMkLst>
        </pc:picChg>
      </pc:sldChg>
    </pc:docChg>
  </pc:docChgLst>
  <pc:docChgLst>
    <pc:chgData name="Miriam Gáliková" userId="S::500327@muni.cz::99922358-5cd6-45c1-8b23-803822d84918" providerId="AD" clId="Web-{5D1A6855-D6B3-0671-7697-B33588895686}"/>
    <pc:docChg chg="modSld">
      <pc:chgData name="Miriam Gáliková" userId="S::500327@muni.cz::99922358-5cd6-45c1-8b23-803822d84918" providerId="AD" clId="Web-{5D1A6855-D6B3-0671-7697-B33588895686}" dt="2021-08-23T15:06:10.956" v="180"/>
      <pc:docMkLst>
        <pc:docMk/>
      </pc:docMkLst>
      <pc:sldChg chg="modSp">
        <pc:chgData name="Miriam Gáliková" userId="S::500327@muni.cz::99922358-5cd6-45c1-8b23-803822d84918" providerId="AD" clId="Web-{5D1A6855-D6B3-0671-7697-B33588895686}" dt="2021-08-23T15:00:04.808" v="179" actId="20577"/>
        <pc:sldMkLst>
          <pc:docMk/>
          <pc:sldMk cId="3537591331" sldId="259"/>
        </pc:sldMkLst>
        <pc:spChg chg="mod">
          <ac:chgData name="Miriam Gáliková" userId="S::500327@muni.cz::99922358-5cd6-45c1-8b23-803822d84918" providerId="AD" clId="Web-{5D1A6855-D6B3-0671-7697-B33588895686}" dt="2021-08-23T15:00:04.808" v="179" actId="20577"/>
          <ac:spMkLst>
            <pc:docMk/>
            <pc:sldMk cId="3537591331" sldId="259"/>
            <ac:spMk id="11" creationId="{B22500F0-CE13-4A1B-95FA-E6C7D0793E70}"/>
          </ac:spMkLst>
        </pc:spChg>
      </pc:sldChg>
      <pc:sldChg chg="modCm">
        <pc:chgData name="Miriam Gáliková" userId="S::500327@muni.cz::99922358-5cd6-45c1-8b23-803822d84918" providerId="AD" clId="Web-{5D1A6855-D6B3-0671-7697-B33588895686}" dt="2021-08-23T15:06:10.956" v="180"/>
        <pc:sldMkLst>
          <pc:docMk/>
          <pc:sldMk cId="1184863403" sldId="295"/>
        </pc:sldMkLst>
      </pc:sldChg>
    </pc:docChg>
  </pc:docChgLst>
  <pc:docChgLst>
    <pc:chgData name="Petra Mikulová" userId="S::243499@muni.cz::5738a653-2155-4a10-8446-8d83121cde5e" providerId="AD" clId="Web-{92439C7C-3654-2E65-1B17-4594A3613346}"/>
    <pc:docChg chg="addSld modSld sldOrd">
      <pc:chgData name="Petra Mikulová" userId="S::243499@muni.cz::5738a653-2155-4a10-8446-8d83121cde5e" providerId="AD" clId="Web-{92439C7C-3654-2E65-1B17-4594A3613346}" dt="2021-10-01T12:26:32.604" v="82" actId="1076"/>
      <pc:docMkLst>
        <pc:docMk/>
      </pc:docMkLst>
      <pc:sldChg chg="modSp">
        <pc:chgData name="Petra Mikulová" userId="S::243499@muni.cz::5738a653-2155-4a10-8446-8d83121cde5e" providerId="AD" clId="Web-{92439C7C-3654-2E65-1B17-4594A3613346}" dt="2021-10-01T10:46:46.453" v="19" actId="20577"/>
        <pc:sldMkLst>
          <pc:docMk/>
          <pc:sldMk cId="985805689" sldId="324"/>
        </pc:sldMkLst>
        <pc:spChg chg="mod">
          <ac:chgData name="Petra Mikulová" userId="S::243499@muni.cz::5738a653-2155-4a10-8446-8d83121cde5e" providerId="AD" clId="Web-{92439C7C-3654-2E65-1B17-4594A3613346}" dt="2021-10-01T10:46:46.453" v="19" actId="20577"/>
          <ac:spMkLst>
            <pc:docMk/>
            <pc:sldMk cId="985805689" sldId="324"/>
            <ac:spMk id="5" creationId="{3BF76400-DD54-49E9-97E8-E84D3183DEB6}"/>
          </ac:spMkLst>
        </pc:spChg>
      </pc:sldChg>
      <pc:sldChg chg="addSp modSp add replId">
        <pc:chgData name="Petra Mikulová" userId="S::243499@muni.cz::5738a653-2155-4a10-8446-8d83121cde5e" providerId="AD" clId="Web-{92439C7C-3654-2E65-1B17-4594A3613346}" dt="2021-10-01T10:56:23.263" v="68" actId="1076"/>
        <pc:sldMkLst>
          <pc:docMk/>
          <pc:sldMk cId="486778494" sldId="329"/>
        </pc:sldMkLst>
        <pc:spChg chg="mod">
          <ac:chgData name="Petra Mikulová" userId="S::243499@muni.cz::5738a653-2155-4a10-8446-8d83121cde5e" providerId="AD" clId="Web-{92439C7C-3654-2E65-1B17-4594A3613346}" dt="2021-10-01T10:47:08.828" v="32" actId="20577"/>
          <ac:spMkLst>
            <pc:docMk/>
            <pc:sldMk cId="486778494" sldId="329"/>
            <ac:spMk id="4" creationId="{FDD1896B-E90B-4B74-9DEB-CE54D04B31B5}"/>
          </ac:spMkLst>
        </pc:spChg>
        <pc:spChg chg="mod">
          <ac:chgData name="Petra Mikulová" userId="S::243499@muni.cz::5738a653-2155-4a10-8446-8d83121cde5e" providerId="AD" clId="Web-{92439C7C-3654-2E65-1B17-4594A3613346}" dt="2021-10-01T10:46:56.156" v="21" actId="20577"/>
          <ac:spMkLst>
            <pc:docMk/>
            <pc:sldMk cId="486778494" sldId="329"/>
            <ac:spMk id="5" creationId="{3BF2C48E-C63A-4FF3-AB05-3F8BB299D2C9}"/>
          </ac:spMkLst>
        </pc:spChg>
        <pc:spChg chg="add mod">
          <ac:chgData name="Petra Mikulová" userId="S::243499@muni.cz::5738a653-2155-4a10-8446-8d83121cde5e" providerId="AD" clId="Web-{92439C7C-3654-2E65-1B17-4594A3613346}" dt="2021-10-01T10:56:23.263" v="68" actId="1076"/>
          <ac:spMkLst>
            <pc:docMk/>
            <pc:sldMk cId="486778494" sldId="329"/>
            <ac:spMk id="6" creationId="{A1DAB41B-C588-4BBD-B211-A8126F63F967}"/>
          </ac:spMkLst>
        </pc:spChg>
      </pc:sldChg>
      <pc:sldChg chg="addSp modSp add ord replId">
        <pc:chgData name="Petra Mikulová" userId="S::243499@muni.cz::5738a653-2155-4a10-8446-8d83121cde5e" providerId="AD" clId="Web-{92439C7C-3654-2E65-1B17-4594A3613346}" dt="2021-10-01T12:26:32.604" v="82" actId="1076"/>
        <pc:sldMkLst>
          <pc:docMk/>
          <pc:sldMk cId="2777734910" sldId="330"/>
        </pc:sldMkLst>
        <pc:spChg chg="mod">
          <ac:chgData name="Petra Mikulová" userId="S::243499@muni.cz::5738a653-2155-4a10-8446-8d83121cde5e" providerId="AD" clId="Web-{92439C7C-3654-2E65-1B17-4594A3613346}" dt="2021-10-01T10:47:36.798" v="59" actId="20577"/>
          <ac:spMkLst>
            <pc:docMk/>
            <pc:sldMk cId="2777734910" sldId="330"/>
            <ac:spMk id="4" creationId="{FDD1896B-E90B-4B74-9DEB-CE54D04B31B5}"/>
          </ac:spMkLst>
        </pc:spChg>
        <pc:spChg chg="mod">
          <ac:chgData name="Petra Mikulová" userId="S::243499@muni.cz::5738a653-2155-4a10-8446-8d83121cde5e" providerId="AD" clId="Web-{92439C7C-3654-2E65-1B17-4594A3613346}" dt="2021-10-01T10:47:39.048" v="60" actId="20577"/>
          <ac:spMkLst>
            <pc:docMk/>
            <pc:sldMk cId="2777734910" sldId="330"/>
            <ac:spMk id="5" creationId="{3BF2C48E-C63A-4FF3-AB05-3F8BB299D2C9}"/>
          </ac:spMkLst>
        </pc:spChg>
        <pc:spChg chg="add mod">
          <ac:chgData name="Petra Mikulová" userId="S::243499@muni.cz::5738a653-2155-4a10-8446-8d83121cde5e" providerId="AD" clId="Web-{92439C7C-3654-2E65-1B17-4594A3613346}" dt="2021-10-01T12:26:32.604" v="82" actId="1076"/>
          <ac:spMkLst>
            <pc:docMk/>
            <pc:sldMk cId="2777734910" sldId="330"/>
            <ac:spMk id="6" creationId="{350B3A67-208F-4E3C-AAFE-7DB7992CE1A9}"/>
          </ac:spMkLst>
        </pc:spChg>
      </pc:sldChg>
    </pc:docChg>
  </pc:docChgLst>
  <pc:docChgLst>
    <pc:chgData name="Petra Mikulová" userId="S::243499@muni.cz::5738a653-2155-4a10-8446-8d83121cde5e" providerId="AD" clId="Web-{644B0785-AFF9-914F-92D9-88E3C9295939}"/>
    <pc:docChg chg="addSld modSld">
      <pc:chgData name="Petra Mikulová" userId="S::243499@muni.cz::5738a653-2155-4a10-8446-8d83121cde5e" providerId="AD" clId="Web-{644B0785-AFF9-914F-92D9-88E3C9295939}" dt="2021-11-22T15:05:03.555" v="140" actId="20577"/>
      <pc:docMkLst>
        <pc:docMk/>
      </pc:docMkLst>
      <pc:sldChg chg="modSp">
        <pc:chgData name="Petra Mikulová" userId="S::243499@muni.cz::5738a653-2155-4a10-8446-8d83121cde5e" providerId="AD" clId="Web-{644B0785-AFF9-914F-92D9-88E3C9295939}" dt="2021-11-22T15:05:03.555" v="140" actId="20577"/>
        <pc:sldMkLst>
          <pc:docMk/>
          <pc:sldMk cId="3851677961" sldId="313"/>
        </pc:sldMkLst>
        <pc:spChg chg="mod">
          <ac:chgData name="Petra Mikulová" userId="S::243499@muni.cz::5738a653-2155-4a10-8446-8d83121cde5e" providerId="AD" clId="Web-{644B0785-AFF9-914F-92D9-88E3C9295939}" dt="2021-11-22T15:05:03.555" v="140" actId="20577"/>
          <ac:spMkLst>
            <pc:docMk/>
            <pc:sldMk cId="3851677961" sldId="313"/>
            <ac:spMk id="5" creationId="{ADEA006D-30E7-5046-BF6A-69B5866E6B82}"/>
          </ac:spMkLst>
        </pc:spChg>
      </pc:sldChg>
      <pc:sldChg chg="modSp">
        <pc:chgData name="Petra Mikulová" userId="S::243499@muni.cz::5738a653-2155-4a10-8446-8d83121cde5e" providerId="AD" clId="Web-{644B0785-AFF9-914F-92D9-88E3C9295939}" dt="2021-11-22T14:49:58.111" v="104" actId="20577"/>
        <pc:sldMkLst>
          <pc:docMk/>
          <pc:sldMk cId="2475548760" sldId="316"/>
        </pc:sldMkLst>
        <pc:spChg chg="mod">
          <ac:chgData name="Petra Mikulová" userId="S::243499@muni.cz::5738a653-2155-4a10-8446-8d83121cde5e" providerId="AD" clId="Web-{644B0785-AFF9-914F-92D9-88E3C9295939}" dt="2021-11-22T14:49:58.111" v="104" actId="20577"/>
          <ac:spMkLst>
            <pc:docMk/>
            <pc:sldMk cId="2475548760" sldId="316"/>
            <ac:spMk id="5" creationId="{7B63D235-D7F5-44C4-81A7-D9A38FC895FB}"/>
          </ac:spMkLst>
        </pc:spChg>
      </pc:sldChg>
      <pc:sldChg chg="modSp new">
        <pc:chgData name="Petra Mikulová" userId="S::243499@muni.cz::5738a653-2155-4a10-8446-8d83121cde5e" providerId="AD" clId="Web-{644B0785-AFF9-914F-92D9-88E3C9295939}" dt="2021-11-22T14:16:57.769" v="32" actId="20577"/>
        <pc:sldMkLst>
          <pc:docMk/>
          <pc:sldMk cId="348729608" sldId="353"/>
        </pc:sldMkLst>
        <pc:spChg chg="mod">
          <ac:chgData name="Petra Mikulová" userId="S::243499@muni.cz::5738a653-2155-4a10-8446-8d83121cde5e" providerId="AD" clId="Web-{644B0785-AFF9-914F-92D9-88E3C9295939}" dt="2021-11-22T14:16:57.769" v="32" actId="20577"/>
          <ac:spMkLst>
            <pc:docMk/>
            <pc:sldMk cId="348729608" sldId="353"/>
            <ac:spMk id="4" creationId="{3A516EA3-818D-44BB-A183-0F7D9C4156E8}"/>
          </ac:spMkLst>
        </pc:spChg>
      </pc:sldChg>
    </pc:docChg>
  </pc:docChgLst>
  <pc:docChgLst>
    <pc:chgData name="Petra Mikulová" userId="5738a653-2155-4a10-8446-8d83121cde5e" providerId="ADAL" clId="{8FC2AF0F-14BE-BC4F-BBB1-45A6360B8585}"/>
    <pc:docChg chg="undo custSel addSld delSld modSld">
      <pc:chgData name="Petra Mikulová" userId="5738a653-2155-4a10-8446-8d83121cde5e" providerId="ADAL" clId="{8FC2AF0F-14BE-BC4F-BBB1-45A6360B8585}" dt="2021-11-30T17:31:02.711" v="3448" actId="20577"/>
      <pc:docMkLst>
        <pc:docMk/>
      </pc:docMkLst>
      <pc:sldChg chg="addCm delCm modNotesTx">
        <pc:chgData name="Petra Mikulová" userId="5738a653-2155-4a10-8446-8d83121cde5e" providerId="ADAL" clId="{8FC2AF0F-14BE-BC4F-BBB1-45A6360B8585}" dt="2021-11-30T16:01:37.543" v="79" actId="113"/>
        <pc:sldMkLst>
          <pc:docMk/>
          <pc:sldMk cId="3565459580" sldId="336"/>
        </pc:sldMkLst>
      </pc:sldChg>
      <pc:sldChg chg="del">
        <pc:chgData name="Petra Mikulová" userId="5738a653-2155-4a10-8446-8d83121cde5e" providerId="ADAL" clId="{8FC2AF0F-14BE-BC4F-BBB1-45A6360B8585}" dt="2021-11-30T16:14:17.718" v="843" actId="2696"/>
        <pc:sldMkLst>
          <pc:docMk/>
          <pc:sldMk cId="1831278214" sldId="341"/>
        </pc:sldMkLst>
      </pc:sldChg>
      <pc:sldChg chg="modNotesTx">
        <pc:chgData name="Petra Mikulová" userId="5738a653-2155-4a10-8446-8d83121cde5e" providerId="ADAL" clId="{8FC2AF0F-14BE-BC4F-BBB1-45A6360B8585}" dt="2021-11-30T17:27:39.217" v="3326" actId="20577"/>
        <pc:sldMkLst>
          <pc:docMk/>
          <pc:sldMk cId="2158925531" sldId="343"/>
        </pc:sldMkLst>
      </pc:sldChg>
      <pc:sldChg chg="modSp">
        <pc:chgData name="Petra Mikulová" userId="5738a653-2155-4a10-8446-8d83121cde5e" providerId="ADAL" clId="{8FC2AF0F-14BE-BC4F-BBB1-45A6360B8585}" dt="2021-11-30T17:31:02.711" v="3448" actId="20577"/>
        <pc:sldMkLst>
          <pc:docMk/>
          <pc:sldMk cId="1256891006" sldId="344"/>
        </pc:sldMkLst>
        <pc:spChg chg="mod">
          <ac:chgData name="Petra Mikulová" userId="5738a653-2155-4a10-8446-8d83121cde5e" providerId="ADAL" clId="{8FC2AF0F-14BE-BC4F-BBB1-45A6360B8585}" dt="2021-11-30T17:29:11.614" v="3355" actId="1076"/>
          <ac:spMkLst>
            <pc:docMk/>
            <pc:sldMk cId="1256891006" sldId="344"/>
            <ac:spMk id="2" creationId="{E4372C3B-9A50-46AB-A888-F7744E299CF9}"/>
          </ac:spMkLst>
        </pc:spChg>
        <pc:spChg chg="mod">
          <ac:chgData name="Petra Mikulová" userId="5738a653-2155-4a10-8446-8d83121cde5e" providerId="ADAL" clId="{8FC2AF0F-14BE-BC4F-BBB1-45A6360B8585}" dt="2021-11-30T17:31:02.711" v="3448" actId="20577"/>
          <ac:spMkLst>
            <pc:docMk/>
            <pc:sldMk cId="1256891006" sldId="344"/>
            <ac:spMk id="7" creationId="{1DBA7C05-8022-9946-963A-27A1F09F2769}"/>
          </ac:spMkLst>
        </pc:spChg>
      </pc:sldChg>
      <pc:sldChg chg="modSp">
        <pc:chgData name="Petra Mikulová" userId="5738a653-2155-4a10-8446-8d83121cde5e" providerId="ADAL" clId="{8FC2AF0F-14BE-BC4F-BBB1-45A6360B8585}" dt="2021-11-30T16:33:01.695" v="1507" actId="20577"/>
        <pc:sldMkLst>
          <pc:docMk/>
          <pc:sldMk cId="1797216463" sldId="346"/>
        </pc:sldMkLst>
        <pc:spChg chg="mod">
          <ac:chgData name="Petra Mikulová" userId="5738a653-2155-4a10-8446-8d83121cde5e" providerId="ADAL" clId="{8FC2AF0F-14BE-BC4F-BBB1-45A6360B8585}" dt="2021-11-30T16:33:01.695" v="1507" actId="20577"/>
          <ac:spMkLst>
            <pc:docMk/>
            <pc:sldMk cId="1797216463" sldId="346"/>
            <ac:spMk id="5" creationId="{61433643-E93A-482C-8567-DEC12198EF56}"/>
          </ac:spMkLst>
        </pc:spChg>
      </pc:sldChg>
      <pc:sldChg chg="modNotesTx">
        <pc:chgData name="Petra Mikulová" userId="5738a653-2155-4a10-8446-8d83121cde5e" providerId="ADAL" clId="{8FC2AF0F-14BE-BC4F-BBB1-45A6360B8585}" dt="2021-11-30T17:27:10.731" v="3318" actId="20577"/>
        <pc:sldMkLst>
          <pc:docMk/>
          <pc:sldMk cId="2767275142" sldId="348"/>
        </pc:sldMkLst>
      </pc:sldChg>
      <pc:sldChg chg="modSp modNotesTx">
        <pc:chgData name="Petra Mikulová" userId="5738a653-2155-4a10-8446-8d83121cde5e" providerId="ADAL" clId="{8FC2AF0F-14BE-BC4F-BBB1-45A6360B8585}" dt="2021-11-30T17:04:16.589" v="2236" actId="20577"/>
        <pc:sldMkLst>
          <pc:docMk/>
          <pc:sldMk cId="1353834" sldId="349"/>
        </pc:sldMkLst>
        <pc:spChg chg="mod">
          <ac:chgData name="Petra Mikulová" userId="5738a653-2155-4a10-8446-8d83121cde5e" providerId="ADAL" clId="{8FC2AF0F-14BE-BC4F-BBB1-45A6360B8585}" dt="2021-11-30T17:03:01.668" v="2053" actId="20577"/>
          <ac:spMkLst>
            <pc:docMk/>
            <pc:sldMk cId="1353834" sldId="349"/>
            <ac:spMk id="5" creationId="{BF51B469-7F2B-4454-B6D8-54A7E64E50E2}"/>
          </ac:spMkLst>
        </pc:spChg>
      </pc:sldChg>
      <pc:sldChg chg="modSp">
        <pc:chgData name="Petra Mikulová" userId="5738a653-2155-4a10-8446-8d83121cde5e" providerId="ADAL" clId="{8FC2AF0F-14BE-BC4F-BBB1-45A6360B8585}" dt="2021-11-30T16:52:19.034" v="1876" actId="1076"/>
        <pc:sldMkLst>
          <pc:docMk/>
          <pc:sldMk cId="846430507" sldId="350"/>
        </pc:sldMkLst>
        <pc:spChg chg="mod">
          <ac:chgData name="Petra Mikulová" userId="5738a653-2155-4a10-8446-8d83121cde5e" providerId="ADAL" clId="{8FC2AF0F-14BE-BC4F-BBB1-45A6360B8585}" dt="2021-11-30T16:52:19.034" v="1876" actId="1076"/>
          <ac:spMkLst>
            <pc:docMk/>
            <pc:sldMk cId="846430507" sldId="350"/>
            <ac:spMk id="5" creationId="{56FCA37A-6E60-4AAE-AE5F-611390CE2450}"/>
          </ac:spMkLst>
        </pc:spChg>
      </pc:sldChg>
      <pc:sldChg chg="modNotesTx">
        <pc:chgData name="Petra Mikulová" userId="5738a653-2155-4a10-8446-8d83121cde5e" providerId="ADAL" clId="{8FC2AF0F-14BE-BC4F-BBB1-45A6360B8585}" dt="2021-11-30T16:03:27.613" v="151" actId="20577"/>
        <pc:sldMkLst>
          <pc:docMk/>
          <pc:sldMk cId="4097555571" sldId="354"/>
        </pc:sldMkLst>
      </pc:sldChg>
      <pc:sldChg chg="addSp delSp modSp modNotesTx">
        <pc:chgData name="Petra Mikulová" userId="5738a653-2155-4a10-8446-8d83121cde5e" providerId="ADAL" clId="{8FC2AF0F-14BE-BC4F-BBB1-45A6360B8585}" dt="2021-11-30T16:16:41.355" v="973" actId="20577"/>
        <pc:sldMkLst>
          <pc:docMk/>
          <pc:sldMk cId="37254184" sldId="376"/>
        </pc:sldMkLst>
        <pc:spChg chg="del mod">
          <ac:chgData name="Petra Mikulová" userId="5738a653-2155-4a10-8446-8d83121cde5e" providerId="ADAL" clId="{8FC2AF0F-14BE-BC4F-BBB1-45A6360B8585}" dt="2021-11-30T16:13:06.351" v="839" actId="478"/>
          <ac:spMkLst>
            <pc:docMk/>
            <pc:sldMk cId="37254184" sldId="376"/>
            <ac:spMk id="5" creationId="{FF1F5F63-FE00-4765-ACAC-3FC5F8B5CCF0}"/>
          </ac:spMkLst>
        </pc:spChg>
        <pc:spChg chg="add del mod">
          <ac:chgData name="Petra Mikulová" userId="5738a653-2155-4a10-8446-8d83121cde5e" providerId="ADAL" clId="{8FC2AF0F-14BE-BC4F-BBB1-45A6360B8585}" dt="2021-11-30T16:13:10.492" v="840" actId="478"/>
          <ac:spMkLst>
            <pc:docMk/>
            <pc:sldMk cId="37254184" sldId="376"/>
            <ac:spMk id="8" creationId="{DF6809FE-13AF-344A-9660-D2A5A920CD8B}"/>
          </ac:spMkLst>
        </pc:spChg>
        <pc:picChg chg="add mod">
          <ac:chgData name="Petra Mikulová" userId="5738a653-2155-4a10-8446-8d83121cde5e" providerId="ADAL" clId="{8FC2AF0F-14BE-BC4F-BBB1-45A6360B8585}" dt="2021-11-30T16:13:25.683" v="842" actId="1076"/>
          <ac:picMkLst>
            <pc:docMk/>
            <pc:sldMk cId="37254184" sldId="376"/>
            <ac:picMk id="6" creationId="{CC8329A6-FCB1-824B-B85B-6F5F15E076DB}"/>
          </ac:picMkLst>
        </pc:picChg>
      </pc:sldChg>
      <pc:sldChg chg="modNotesTx">
        <pc:chgData name="Petra Mikulová" userId="5738a653-2155-4a10-8446-8d83121cde5e" providerId="ADAL" clId="{8FC2AF0F-14BE-BC4F-BBB1-45A6360B8585}" dt="2021-11-30T16:08:35.083" v="830" actId="20577"/>
        <pc:sldMkLst>
          <pc:docMk/>
          <pc:sldMk cId="51201501" sldId="377"/>
        </pc:sldMkLst>
      </pc:sldChg>
      <pc:sldChg chg="addSp delSp modSp">
        <pc:chgData name="Petra Mikulová" userId="5738a653-2155-4a10-8446-8d83121cde5e" providerId="ADAL" clId="{8FC2AF0F-14BE-BC4F-BBB1-45A6360B8585}" dt="2021-11-30T16:17:28.523" v="979" actId="478"/>
        <pc:sldMkLst>
          <pc:docMk/>
          <pc:sldMk cId="305859442" sldId="379"/>
        </pc:sldMkLst>
        <pc:spChg chg="add del mod">
          <ac:chgData name="Petra Mikulová" userId="5738a653-2155-4a10-8446-8d83121cde5e" providerId="ADAL" clId="{8FC2AF0F-14BE-BC4F-BBB1-45A6360B8585}" dt="2021-11-30T16:17:20.625" v="977" actId="478"/>
          <ac:spMkLst>
            <pc:docMk/>
            <pc:sldMk cId="305859442" sldId="379"/>
            <ac:spMk id="8" creationId="{190853F0-F559-3047-9BB7-902C0467873B}"/>
          </ac:spMkLst>
        </pc:spChg>
        <pc:spChg chg="add del mod">
          <ac:chgData name="Petra Mikulová" userId="5738a653-2155-4a10-8446-8d83121cde5e" providerId="ADAL" clId="{8FC2AF0F-14BE-BC4F-BBB1-45A6360B8585}" dt="2021-11-30T16:17:28.523" v="979" actId="478"/>
          <ac:spMkLst>
            <pc:docMk/>
            <pc:sldMk cId="305859442" sldId="379"/>
            <ac:spMk id="10" creationId="{E4F1CC79-3F64-9C43-BD5E-B56638FCE1E9}"/>
          </ac:spMkLst>
        </pc:spChg>
        <pc:picChg chg="mod">
          <ac:chgData name="Petra Mikulová" userId="5738a653-2155-4a10-8446-8d83121cde5e" providerId="ADAL" clId="{8FC2AF0F-14BE-BC4F-BBB1-45A6360B8585}" dt="2021-11-30T16:17:10.027" v="974" actId="1076"/>
          <ac:picMkLst>
            <pc:docMk/>
            <pc:sldMk cId="305859442" sldId="379"/>
            <ac:picMk id="6" creationId="{175E7DA2-A2A6-49BD-A658-FE7992E3F4B0}"/>
          </ac:picMkLst>
        </pc:picChg>
      </pc:sldChg>
      <pc:sldChg chg="modSp new modNotesTx">
        <pc:chgData name="Petra Mikulová" userId="5738a653-2155-4a10-8446-8d83121cde5e" providerId="ADAL" clId="{8FC2AF0F-14BE-BC4F-BBB1-45A6360B8585}" dt="2021-11-30T17:24:15.721" v="2996" actId="20577"/>
        <pc:sldMkLst>
          <pc:docMk/>
          <pc:sldMk cId="2333552659" sldId="380"/>
        </pc:sldMkLst>
        <pc:spChg chg="mod">
          <ac:chgData name="Petra Mikulová" userId="5738a653-2155-4a10-8446-8d83121cde5e" providerId="ADAL" clId="{8FC2AF0F-14BE-BC4F-BBB1-45A6360B8585}" dt="2021-11-30T16:18:57.461" v="996" actId="20577"/>
          <ac:spMkLst>
            <pc:docMk/>
            <pc:sldMk cId="2333552659" sldId="380"/>
            <ac:spMk id="4" creationId="{3742A06E-DC0C-444F-AACC-5852C468B539}"/>
          </ac:spMkLst>
        </pc:spChg>
        <pc:spChg chg="mod">
          <ac:chgData name="Petra Mikulová" userId="5738a653-2155-4a10-8446-8d83121cde5e" providerId="ADAL" clId="{8FC2AF0F-14BE-BC4F-BBB1-45A6360B8585}" dt="2021-11-30T17:20:43.323" v="2654" actId="20577"/>
          <ac:spMkLst>
            <pc:docMk/>
            <pc:sldMk cId="2333552659" sldId="380"/>
            <ac:spMk id="5" creationId="{0AB3CE2D-28FA-F143-B60B-8C818B2256E8}"/>
          </ac:spMkLst>
        </pc:spChg>
      </pc:sldChg>
      <pc:sldChg chg="modSp new">
        <pc:chgData name="Petra Mikulová" userId="5738a653-2155-4a10-8446-8d83121cde5e" providerId="ADAL" clId="{8FC2AF0F-14BE-BC4F-BBB1-45A6360B8585}" dt="2021-11-30T16:33:37.293" v="1510" actId="20577"/>
        <pc:sldMkLst>
          <pc:docMk/>
          <pc:sldMk cId="3278347653" sldId="381"/>
        </pc:sldMkLst>
        <pc:spChg chg="mod">
          <ac:chgData name="Petra Mikulová" userId="5738a653-2155-4a10-8446-8d83121cde5e" providerId="ADAL" clId="{8FC2AF0F-14BE-BC4F-BBB1-45A6360B8585}" dt="2021-11-30T16:29:27.122" v="1311" actId="20577"/>
          <ac:spMkLst>
            <pc:docMk/>
            <pc:sldMk cId="3278347653" sldId="381"/>
            <ac:spMk id="4" creationId="{48AC1322-0EF8-F643-8885-DB47D6BDB201}"/>
          </ac:spMkLst>
        </pc:spChg>
        <pc:spChg chg="mod">
          <ac:chgData name="Petra Mikulová" userId="5738a653-2155-4a10-8446-8d83121cde5e" providerId="ADAL" clId="{8FC2AF0F-14BE-BC4F-BBB1-45A6360B8585}" dt="2021-11-30T16:33:37.293" v="1510" actId="20577"/>
          <ac:spMkLst>
            <pc:docMk/>
            <pc:sldMk cId="3278347653" sldId="381"/>
            <ac:spMk id="5" creationId="{2FC3BAE4-D8EF-B24C-9B84-256F2DE1FD7C}"/>
          </ac:spMkLst>
        </pc:spChg>
      </pc:sldChg>
    </pc:docChg>
  </pc:docChgLst>
  <pc:docChgLst>
    <pc:chgData name="Tomáš Plesník" userId="S::207426@muni.cz::9fe2a9be-e34c-4e09-9488-9aa73257ef13" providerId="AD" clId="Web-{55CE3F68-4DB2-D1AA-7ED4-BEEF7C95EC02}"/>
    <pc:docChg chg="addSld modSld">
      <pc:chgData name="Tomáš Plesník" userId="S::207426@muni.cz::9fe2a9be-e34c-4e09-9488-9aa73257ef13" providerId="AD" clId="Web-{55CE3F68-4DB2-D1AA-7ED4-BEEF7C95EC02}" dt="2021-07-31T05:04:01.345" v="61" actId="20577"/>
      <pc:docMkLst>
        <pc:docMk/>
      </pc:docMkLst>
      <pc:sldChg chg="modSp">
        <pc:chgData name="Tomáš Plesník" userId="S::207426@muni.cz::9fe2a9be-e34c-4e09-9488-9aa73257ef13" providerId="AD" clId="Web-{55CE3F68-4DB2-D1AA-7ED4-BEEF7C95EC02}" dt="2021-07-31T05:02:39.639" v="17" actId="20577"/>
        <pc:sldMkLst>
          <pc:docMk/>
          <pc:sldMk cId="3263342447" sldId="256"/>
        </pc:sldMkLst>
        <pc:spChg chg="mod">
          <ac:chgData name="Tomáš Plesník" userId="S::207426@muni.cz::9fe2a9be-e34c-4e09-9488-9aa73257ef13" providerId="AD" clId="Web-{55CE3F68-4DB2-D1AA-7ED4-BEEF7C95EC02}" dt="2021-07-31T05:02:39.639" v="17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modSp new">
        <pc:chgData name="Tomáš Plesník" userId="S::207426@muni.cz::9fe2a9be-e34c-4e09-9488-9aa73257ef13" providerId="AD" clId="Web-{55CE3F68-4DB2-D1AA-7ED4-BEEF7C95EC02}" dt="2021-07-31T05:04:01.345" v="61" actId="20577"/>
        <pc:sldMkLst>
          <pc:docMk/>
          <pc:sldMk cId="3550087627" sldId="257"/>
        </pc:sldMkLst>
        <pc:spChg chg="mod">
          <ac:chgData name="Tomáš Plesník" userId="S::207426@muni.cz::9fe2a9be-e34c-4e09-9488-9aa73257ef13" providerId="AD" clId="Web-{55CE3F68-4DB2-D1AA-7ED4-BEEF7C95EC02}" dt="2021-07-31T05:03:08.124" v="30" actId="20577"/>
          <ac:spMkLst>
            <pc:docMk/>
            <pc:sldMk cId="3550087627" sldId="257"/>
            <ac:spMk id="4" creationId="{B026BF70-4F94-4B3F-9A23-058636F5FA97}"/>
          </ac:spMkLst>
        </pc:spChg>
        <pc:spChg chg="mod">
          <ac:chgData name="Tomáš Plesník" userId="S::207426@muni.cz::9fe2a9be-e34c-4e09-9488-9aa73257ef13" providerId="AD" clId="Web-{55CE3F68-4DB2-D1AA-7ED4-BEEF7C95EC02}" dt="2021-07-31T05:04:01.345" v="61" actId="20577"/>
          <ac:spMkLst>
            <pc:docMk/>
            <pc:sldMk cId="3550087627" sldId="257"/>
            <ac:spMk id="5" creationId="{7B63D235-D7F5-44C4-81A7-D9A38FC895FB}"/>
          </ac:spMkLst>
        </pc:spChg>
      </pc:sldChg>
    </pc:docChg>
  </pc:docChgLst>
  <pc:docChgLst>
    <pc:chgData name="Miriam Gáliková" userId="S::500327@muni.cz::99922358-5cd6-45c1-8b23-803822d84918" providerId="AD" clId="Web-{F2A66129-DE48-E0E2-A8F3-C5F37A858D66}"/>
    <pc:docChg chg="addSld delSld modSld">
      <pc:chgData name="Miriam Gáliková" userId="S::500327@muni.cz::99922358-5cd6-45c1-8b23-803822d84918" providerId="AD" clId="Web-{F2A66129-DE48-E0E2-A8F3-C5F37A858D66}" dt="2021-11-18T18:46:15.764" v="922" actId="20577"/>
      <pc:docMkLst>
        <pc:docMk/>
      </pc:docMkLst>
      <pc:sldChg chg="modSp">
        <pc:chgData name="Miriam Gáliková" userId="S::500327@muni.cz::99922358-5cd6-45c1-8b23-803822d84918" providerId="AD" clId="Web-{F2A66129-DE48-E0E2-A8F3-C5F37A858D66}" dt="2021-11-18T17:30:56.796" v="111" actId="20577"/>
        <pc:sldMkLst>
          <pc:docMk/>
          <pc:sldMk cId="2715166872" sldId="334"/>
        </pc:sldMkLst>
        <pc:spChg chg="mod">
          <ac:chgData name="Miriam Gáliková" userId="S::500327@muni.cz::99922358-5cd6-45c1-8b23-803822d84918" providerId="AD" clId="Web-{F2A66129-DE48-E0E2-A8F3-C5F37A858D66}" dt="2021-11-18T17:21:28.454" v="6" actId="20577"/>
          <ac:spMkLst>
            <pc:docMk/>
            <pc:sldMk cId="2715166872" sldId="334"/>
            <ac:spMk id="3" creationId="{63176598-483D-46FA-81D9-430B30714EC5}"/>
          </ac:spMkLst>
        </pc:spChg>
        <pc:spChg chg="mod">
          <ac:chgData name="Miriam Gáliková" userId="S::500327@muni.cz::99922358-5cd6-45c1-8b23-803822d84918" providerId="AD" clId="Web-{F2A66129-DE48-E0E2-A8F3-C5F37A858D66}" dt="2021-11-18T17:30:56.796" v="111" actId="20577"/>
          <ac:spMkLst>
            <pc:docMk/>
            <pc:sldMk cId="2715166872" sldId="334"/>
            <ac:spMk id="4" creationId="{F062DBCD-5293-41D1-9D06-2F86CA8D5B58}"/>
          </ac:spMkLst>
        </pc:spChg>
      </pc:sldChg>
      <pc:sldChg chg="addSp delSp modSp new mod modClrScheme chgLayout">
        <pc:chgData name="Miriam Gáliková" userId="S::500327@muni.cz::99922358-5cd6-45c1-8b23-803822d84918" providerId="AD" clId="Web-{F2A66129-DE48-E0E2-A8F3-C5F37A858D66}" dt="2021-11-18T17:35:59.475" v="205" actId="20577"/>
        <pc:sldMkLst>
          <pc:docMk/>
          <pc:sldMk cId="1199102453" sldId="335"/>
        </pc:sldMkLst>
        <pc:spChg chg="mod">
          <ac:chgData name="Miriam Gáliková" userId="S::500327@muni.cz::99922358-5cd6-45c1-8b23-803822d84918" providerId="AD" clId="Web-{F2A66129-DE48-E0E2-A8F3-C5F37A858D66}" dt="2021-11-18T17:27:01.931" v="68"/>
          <ac:spMkLst>
            <pc:docMk/>
            <pc:sldMk cId="1199102453" sldId="335"/>
            <ac:spMk id="2" creationId="{B8686325-520B-4BE1-9BC0-FA6CFD3F360C}"/>
          </ac:spMkLst>
        </pc:spChg>
        <pc:spChg chg="mod">
          <ac:chgData name="Miriam Gáliková" userId="S::500327@muni.cz::99922358-5cd6-45c1-8b23-803822d84918" providerId="AD" clId="Web-{F2A66129-DE48-E0E2-A8F3-C5F37A858D66}" dt="2021-11-18T17:27:01.931" v="68"/>
          <ac:spMkLst>
            <pc:docMk/>
            <pc:sldMk cId="1199102453" sldId="335"/>
            <ac:spMk id="3" creationId="{61A033F1-09D4-45D3-A287-C1CA1F7D71CA}"/>
          </ac:spMkLst>
        </pc:spChg>
        <pc:spChg chg="mod">
          <ac:chgData name="Miriam Gáliková" userId="S::500327@muni.cz::99922358-5cd6-45c1-8b23-803822d84918" providerId="AD" clId="Web-{F2A66129-DE48-E0E2-A8F3-C5F37A858D66}" dt="2021-11-18T17:35:59.475" v="205" actId="20577"/>
          <ac:spMkLst>
            <pc:docMk/>
            <pc:sldMk cId="1199102453" sldId="335"/>
            <ac:spMk id="4" creationId="{67AFCD52-E5F4-494D-9A06-A3317050BF86}"/>
          </ac:spMkLst>
        </pc:spChg>
        <pc:spChg chg="del">
          <ac:chgData name="Miriam Gáliková" userId="S::500327@muni.cz::99922358-5cd6-45c1-8b23-803822d84918" providerId="AD" clId="Web-{F2A66129-DE48-E0E2-A8F3-C5F37A858D66}" dt="2021-11-18T17:26:52.540" v="67"/>
          <ac:spMkLst>
            <pc:docMk/>
            <pc:sldMk cId="1199102453" sldId="335"/>
            <ac:spMk id="5" creationId="{25D65A1F-83A8-4247-A763-2B30CA586FEB}"/>
          </ac:spMkLst>
        </pc:spChg>
        <pc:spChg chg="add mod">
          <ac:chgData name="Miriam Gáliková" userId="S::500327@muni.cz::99922358-5cd6-45c1-8b23-803822d84918" providerId="AD" clId="Web-{F2A66129-DE48-E0E2-A8F3-C5F37A858D66}" dt="2021-11-18T17:33:00.033" v="138" actId="20577"/>
          <ac:spMkLst>
            <pc:docMk/>
            <pc:sldMk cId="1199102453" sldId="335"/>
            <ac:spMk id="11" creationId="{416B696E-160E-43C7-82F8-420453D59333}"/>
          </ac:spMkLst>
        </pc:spChg>
        <pc:picChg chg="add mod ord">
          <ac:chgData name="Miriam Gáliková" userId="S::500327@muni.cz::99922358-5cd6-45c1-8b23-803822d84918" providerId="AD" clId="Web-{F2A66129-DE48-E0E2-A8F3-C5F37A858D66}" dt="2021-11-18T17:27:01.931" v="68"/>
          <ac:picMkLst>
            <pc:docMk/>
            <pc:sldMk cId="1199102453" sldId="335"/>
            <ac:picMk id="6" creationId="{BFED1589-2412-4DC6-8024-41A5F3934E43}"/>
          </ac:picMkLst>
        </pc:picChg>
      </pc:sldChg>
      <pc:sldChg chg="modSp new">
        <pc:chgData name="Miriam Gáliková" userId="S::500327@muni.cz::99922358-5cd6-45c1-8b23-803822d84918" providerId="AD" clId="Web-{F2A66129-DE48-E0E2-A8F3-C5F37A858D66}" dt="2021-11-18T17:35:12.646" v="203" actId="20577"/>
        <pc:sldMkLst>
          <pc:docMk/>
          <pc:sldMk cId="3565459580" sldId="336"/>
        </pc:sldMkLst>
        <pc:spChg chg="mod">
          <ac:chgData name="Miriam Gáliková" userId="S::500327@muni.cz::99922358-5cd6-45c1-8b23-803822d84918" providerId="AD" clId="Web-{F2A66129-DE48-E0E2-A8F3-C5F37A858D66}" dt="2021-11-18T17:25:24.757" v="41" actId="20577"/>
          <ac:spMkLst>
            <pc:docMk/>
            <pc:sldMk cId="3565459580" sldId="336"/>
            <ac:spMk id="4" creationId="{FCBB6DA6-631D-4F87-B66C-4CB416DCF06F}"/>
          </ac:spMkLst>
        </pc:spChg>
        <pc:spChg chg="mod">
          <ac:chgData name="Miriam Gáliková" userId="S::500327@muni.cz::99922358-5cd6-45c1-8b23-803822d84918" providerId="AD" clId="Web-{F2A66129-DE48-E0E2-A8F3-C5F37A858D66}" dt="2021-11-18T17:35:12.646" v="203" actId="20577"/>
          <ac:spMkLst>
            <pc:docMk/>
            <pc:sldMk cId="3565459580" sldId="336"/>
            <ac:spMk id="5" creationId="{58973D09-BA2A-4618-9237-07273DAE1923}"/>
          </ac:spMkLst>
        </pc:spChg>
      </pc:sldChg>
      <pc:sldChg chg="addSp delSp modSp new del mod modClrScheme chgLayout modNotes">
        <pc:chgData name="Miriam Gáliková" userId="S::500327@muni.cz::99922358-5cd6-45c1-8b23-803822d84918" providerId="AD" clId="Web-{F2A66129-DE48-E0E2-A8F3-C5F37A858D66}" dt="2021-11-18T18:39:19.379" v="793"/>
        <pc:sldMkLst>
          <pc:docMk/>
          <pc:sldMk cId="2531898132" sldId="337"/>
        </pc:sldMkLst>
        <pc:spChg chg="mod ord">
          <ac:chgData name="Miriam Gáliková" userId="S::500327@muni.cz::99922358-5cd6-45c1-8b23-803822d84918" providerId="AD" clId="Web-{F2A66129-DE48-E0E2-A8F3-C5F37A858D66}" dt="2021-11-18T17:40:00.449" v="280"/>
          <ac:spMkLst>
            <pc:docMk/>
            <pc:sldMk cId="2531898132" sldId="337"/>
            <ac:spMk id="2" creationId="{4620F499-7B25-46C8-A29C-E73CDF08209A}"/>
          </ac:spMkLst>
        </pc:spChg>
        <pc:spChg chg="mod ord">
          <ac:chgData name="Miriam Gáliková" userId="S::500327@muni.cz::99922358-5cd6-45c1-8b23-803822d84918" providerId="AD" clId="Web-{F2A66129-DE48-E0E2-A8F3-C5F37A858D66}" dt="2021-11-18T17:40:00.449" v="280"/>
          <ac:spMkLst>
            <pc:docMk/>
            <pc:sldMk cId="2531898132" sldId="337"/>
            <ac:spMk id="3" creationId="{8BB435EC-6C1C-493E-A2C8-8F33195D8291}"/>
          </ac:spMkLst>
        </pc:spChg>
        <pc:spChg chg="mod ord">
          <ac:chgData name="Miriam Gáliková" userId="S::500327@muni.cz::99922358-5cd6-45c1-8b23-803822d84918" providerId="AD" clId="Web-{F2A66129-DE48-E0E2-A8F3-C5F37A858D66}" dt="2021-11-18T17:40:00.449" v="280"/>
          <ac:spMkLst>
            <pc:docMk/>
            <pc:sldMk cId="2531898132" sldId="337"/>
            <ac:spMk id="4" creationId="{67EA9BE2-77AA-4503-B63E-48B92CD28A56}"/>
          </ac:spMkLst>
        </pc:spChg>
        <pc:spChg chg="mod ord">
          <ac:chgData name="Miriam Gáliková" userId="S::500327@muni.cz::99922358-5cd6-45c1-8b23-803822d84918" providerId="AD" clId="Web-{F2A66129-DE48-E0E2-A8F3-C5F37A858D66}" dt="2021-11-18T17:40:00.449" v="280"/>
          <ac:spMkLst>
            <pc:docMk/>
            <pc:sldMk cId="2531898132" sldId="337"/>
            <ac:spMk id="5" creationId="{15BEA274-C5FB-4572-8320-9FDF9C471D5E}"/>
          </ac:spMkLst>
        </pc:spChg>
        <pc:spChg chg="del">
          <ac:chgData name="Miriam Gáliková" userId="S::500327@muni.cz::99922358-5cd6-45c1-8b23-803822d84918" providerId="AD" clId="Web-{F2A66129-DE48-E0E2-A8F3-C5F37A858D66}" dt="2021-11-18T17:36:38.898" v="219"/>
          <ac:spMkLst>
            <pc:docMk/>
            <pc:sldMk cId="2531898132" sldId="337"/>
            <ac:spMk id="6" creationId="{7134EE22-51C6-44F2-8707-B91727EE5C4A}"/>
          </ac:spMkLst>
        </pc:spChg>
        <pc:spChg chg="add del mod ord">
          <ac:chgData name="Miriam Gáliková" userId="S::500327@muni.cz::99922358-5cd6-45c1-8b23-803822d84918" providerId="AD" clId="Web-{F2A66129-DE48-E0E2-A8F3-C5F37A858D66}" dt="2021-11-18T17:39:31.730" v="275"/>
          <ac:spMkLst>
            <pc:docMk/>
            <pc:sldMk cId="2531898132" sldId="337"/>
            <ac:spMk id="7" creationId="{D790EA42-06CA-42C1-9668-61658D046735}"/>
          </ac:spMkLst>
        </pc:spChg>
        <pc:spChg chg="add del mod ord">
          <ac:chgData name="Miriam Gáliková" userId="S::500327@muni.cz::99922358-5cd6-45c1-8b23-803822d84918" providerId="AD" clId="Web-{F2A66129-DE48-E0E2-A8F3-C5F37A858D66}" dt="2021-11-18T17:39:55.465" v="279"/>
          <ac:spMkLst>
            <pc:docMk/>
            <pc:sldMk cId="2531898132" sldId="337"/>
            <ac:spMk id="21" creationId="{F55592A1-4E82-4ABA-8267-12D9C2EB6018}"/>
          </ac:spMkLst>
        </pc:spChg>
        <pc:spChg chg="add mod">
          <ac:chgData name="Miriam Gáliková" userId="S::500327@muni.cz::99922358-5cd6-45c1-8b23-803822d84918" providerId="AD" clId="Web-{F2A66129-DE48-E0E2-A8F3-C5F37A858D66}" dt="2021-11-18T18:24:03.420" v="712"/>
          <ac:spMkLst>
            <pc:docMk/>
            <pc:sldMk cId="2531898132" sldId="337"/>
            <ac:spMk id="25" creationId="{30A79819-6694-4348-87B8-5F9B92FCFFBD}"/>
          </ac:spMkLst>
        </pc:spChg>
        <pc:graphicFrameChg chg="add del mod ord modGraphic">
          <ac:chgData name="Miriam Gáliková" userId="S::500327@muni.cz::99922358-5cd6-45c1-8b23-803822d84918" providerId="AD" clId="Web-{F2A66129-DE48-E0E2-A8F3-C5F37A858D66}" dt="2021-11-18T17:39:30.949" v="274"/>
          <ac:graphicFrameMkLst>
            <pc:docMk/>
            <pc:sldMk cId="2531898132" sldId="337"/>
            <ac:graphicFrameMk id="8" creationId="{366AC021-71B9-4B14-9E26-E67820632072}"/>
          </ac:graphicFrameMkLst>
        </pc:graphicFrameChg>
        <pc:picChg chg="add del mod ord">
          <ac:chgData name="Miriam Gáliková" userId="S::500327@muni.cz::99922358-5cd6-45c1-8b23-803822d84918" providerId="AD" clId="Web-{F2A66129-DE48-E0E2-A8F3-C5F37A858D66}" dt="2021-11-18T17:39:52.355" v="278"/>
          <ac:picMkLst>
            <pc:docMk/>
            <pc:sldMk cId="2531898132" sldId="337"/>
            <ac:picMk id="22" creationId="{6417AB4F-8BCC-419D-BC14-94DE9AF1C57A}"/>
          </ac:picMkLst>
        </pc:picChg>
        <pc:picChg chg="add del mod ord">
          <ac:chgData name="Miriam Gáliková" userId="S::500327@muni.cz::99922358-5cd6-45c1-8b23-803822d84918" providerId="AD" clId="Web-{F2A66129-DE48-E0E2-A8F3-C5F37A858D66}" dt="2021-11-18T18:24:03.420" v="712"/>
          <ac:picMkLst>
            <pc:docMk/>
            <pc:sldMk cId="2531898132" sldId="337"/>
            <ac:picMk id="23" creationId="{CA47663E-D170-43CA-AFF8-208B09C094D5}"/>
          </ac:picMkLst>
        </pc:picChg>
      </pc:sldChg>
      <pc:sldChg chg="addSp delSp modSp new mod modClrScheme chgLayout">
        <pc:chgData name="Miriam Gáliková" userId="S::500327@muni.cz::99922358-5cd6-45c1-8b23-803822d84918" providerId="AD" clId="Web-{F2A66129-DE48-E0E2-A8F3-C5F37A858D66}" dt="2021-11-18T18:35:16.592" v="791" actId="20577"/>
        <pc:sldMkLst>
          <pc:docMk/>
          <pc:sldMk cId="3370927176" sldId="338"/>
        </pc:sldMkLst>
        <pc:spChg chg="mod ord">
          <ac:chgData name="Miriam Gáliková" userId="S::500327@muni.cz::99922358-5cd6-45c1-8b23-803822d84918" providerId="AD" clId="Web-{F2A66129-DE48-E0E2-A8F3-C5F37A858D66}" dt="2021-11-18T18:21:40.448" v="709"/>
          <ac:spMkLst>
            <pc:docMk/>
            <pc:sldMk cId="3370927176" sldId="338"/>
            <ac:spMk id="2" creationId="{3C719471-9120-4AF9-BA6E-0FD0775C2757}"/>
          </ac:spMkLst>
        </pc:spChg>
        <pc:spChg chg="mod ord">
          <ac:chgData name="Miriam Gáliková" userId="S::500327@muni.cz::99922358-5cd6-45c1-8b23-803822d84918" providerId="AD" clId="Web-{F2A66129-DE48-E0E2-A8F3-C5F37A858D66}" dt="2021-11-18T18:21:40.448" v="709"/>
          <ac:spMkLst>
            <pc:docMk/>
            <pc:sldMk cId="3370927176" sldId="338"/>
            <ac:spMk id="3" creationId="{5DC2EF6F-4CA2-4098-932E-762118433E7A}"/>
          </ac:spMkLst>
        </pc:spChg>
        <pc:spChg chg="mod ord">
          <ac:chgData name="Miriam Gáliková" userId="S::500327@muni.cz::99922358-5cd6-45c1-8b23-803822d84918" providerId="AD" clId="Web-{F2A66129-DE48-E0E2-A8F3-C5F37A858D66}" dt="2021-11-18T18:35:16.592" v="791" actId="20577"/>
          <ac:spMkLst>
            <pc:docMk/>
            <pc:sldMk cId="3370927176" sldId="338"/>
            <ac:spMk id="4" creationId="{1EEE89B8-DE19-44D9-B6EE-35BAA58A5F63}"/>
          </ac:spMkLst>
        </pc:spChg>
        <pc:spChg chg="del mod ord">
          <ac:chgData name="Miriam Gáliková" userId="S::500327@muni.cz::99922358-5cd6-45c1-8b23-803822d84918" providerId="AD" clId="Web-{F2A66129-DE48-E0E2-A8F3-C5F37A858D66}" dt="2021-11-18T18:21:40.448" v="709"/>
          <ac:spMkLst>
            <pc:docMk/>
            <pc:sldMk cId="3370927176" sldId="338"/>
            <ac:spMk id="5" creationId="{607DB78A-932C-4179-AE1E-07548F3B40E7}"/>
          </ac:spMkLst>
        </pc:spChg>
        <pc:spChg chg="del mod ord">
          <ac:chgData name="Miriam Gáliková" userId="S::500327@muni.cz::99922358-5cd6-45c1-8b23-803822d84918" providerId="AD" clId="Web-{F2A66129-DE48-E0E2-A8F3-C5F37A858D66}" dt="2021-11-18T18:21:40.448" v="709"/>
          <ac:spMkLst>
            <pc:docMk/>
            <pc:sldMk cId="3370927176" sldId="338"/>
            <ac:spMk id="6" creationId="{FB5AE4B6-05F5-4212-A8AD-0530FEA59128}"/>
          </ac:spMkLst>
        </pc:spChg>
        <pc:spChg chg="add del">
          <ac:chgData name="Miriam Gáliková" userId="S::500327@muni.cz::99922358-5cd6-45c1-8b23-803822d84918" providerId="AD" clId="Web-{F2A66129-DE48-E0E2-A8F3-C5F37A858D66}" dt="2021-11-18T18:33:46.371" v="772"/>
          <ac:spMkLst>
            <pc:docMk/>
            <pc:sldMk cId="3370927176" sldId="338"/>
            <ac:spMk id="13" creationId="{B1DA29A3-0E51-4B68-9FE6-0A0FED5F7C38}"/>
          </ac:spMkLst>
        </pc:spChg>
        <pc:picChg chg="add mod">
          <ac:chgData name="Miriam Gáliková" userId="S::500327@muni.cz::99922358-5cd6-45c1-8b23-803822d84918" providerId="AD" clId="Web-{F2A66129-DE48-E0E2-A8F3-C5F37A858D66}" dt="2021-11-18T18:21:40.448" v="709"/>
          <ac:picMkLst>
            <pc:docMk/>
            <pc:sldMk cId="3370927176" sldId="338"/>
            <ac:picMk id="8" creationId="{FA84D9DC-464E-4195-AE4A-56C044FEBDA7}"/>
          </ac:picMkLst>
        </pc:picChg>
      </pc:sldChg>
      <pc:sldChg chg="addSp delSp modSp add replId">
        <pc:chgData name="Miriam Gáliková" userId="S::500327@muni.cz::99922358-5cd6-45c1-8b23-803822d84918" providerId="AD" clId="Web-{F2A66129-DE48-E0E2-A8F3-C5F37A858D66}" dt="2021-11-18T18:31:56.978" v="742" actId="1076"/>
        <pc:sldMkLst>
          <pc:docMk/>
          <pc:sldMk cId="3626012605" sldId="339"/>
        </pc:sldMkLst>
        <pc:spChg chg="add del mod">
          <ac:chgData name="Miriam Gáliková" userId="S::500327@muni.cz::99922358-5cd6-45c1-8b23-803822d84918" providerId="AD" clId="Web-{F2A66129-DE48-E0E2-A8F3-C5F37A858D66}" dt="2021-11-18T18:27:25.425" v="720"/>
          <ac:spMkLst>
            <pc:docMk/>
            <pc:sldMk cId="3626012605" sldId="339"/>
            <ac:spMk id="8" creationId="{091AC431-9985-47D6-A318-56D0A0671B15}"/>
          </ac:spMkLst>
        </pc:spChg>
        <pc:spChg chg="del">
          <ac:chgData name="Miriam Gáliková" userId="S::500327@muni.cz::99922358-5cd6-45c1-8b23-803822d84918" providerId="AD" clId="Web-{F2A66129-DE48-E0E2-A8F3-C5F37A858D66}" dt="2021-11-18T18:24:18.920" v="714"/>
          <ac:spMkLst>
            <pc:docMk/>
            <pc:sldMk cId="3626012605" sldId="339"/>
            <ac:spMk id="25" creationId="{30A79819-6694-4348-87B8-5F9B92FCFFBD}"/>
          </ac:spMkLst>
        </pc:spChg>
        <pc:picChg chg="add mod ord">
          <ac:chgData name="Miriam Gáliková" userId="S::500327@muni.cz::99922358-5cd6-45c1-8b23-803822d84918" providerId="AD" clId="Web-{F2A66129-DE48-E0E2-A8F3-C5F37A858D66}" dt="2021-11-18T18:31:56.978" v="742" actId="1076"/>
          <ac:picMkLst>
            <pc:docMk/>
            <pc:sldMk cId="3626012605" sldId="339"/>
            <ac:picMk id="6" creationId="{52CE597E-6D03-416A-A61A-4498D261A680}"/>
          </ac:picMkLst>
        </pc:picChg>
        <pc:picChg chg="add del mod">
          <ac:chgData name="Miriam Gáliková" userId="S::500327@muni.cz::99922358-5cd6-45c1-8b23-803822d84918" providerId="AD" clId="Web-{F2A66129-DE48-E0E2-A8F3-C5F37A858D66}" dt="2021-11-18T18:24:59.734" v="717"/>
          <ac:picMkLst>
            <pc:docMk/>
            <pc:sldMk cId="3626012605" sldId="339"/>
            <ac:picMk id="7" creationId="{76234B02-8DA9-4D54-BFDB-3CECB9C6141A}"/>
          </ac:picMkLst>
        </pc:picChg>
        <pc:picChg chg="add mod">
          <ac:chgData name="Miriam Gáliková" userId="S::500327@muni.cz::99922358-5cd6-45c1-8b23-803822d84918" providerId="AD" clId="Web-{F2A66129-DE48-E0E2-A8F3-C5F37A858D66}" dt="2021-11-18T18:31:43.524" v="739" actId="1076"/>
          <ac:picMkLst>
            <pc:docMk/>
            <pc:sldMk cId="3626012605" sldId="339"/>
            <ac:picMk id="9" creationId="{7403867C-5320-4B2F-B7EE-A5FE4C985FC2}"/>
          </ac:picMkLst>
        </pc:picChg>
        <pc:picChg chg="add mod">
          <ac:chgData name="Miriam Gáliková" userId="S::500327@muni.cz::99922358-5cd6-45c1-8b23-803822d84918" providerId="AD" clId="Web-{F2A66129-DE48-E0E2-A8F3-C5F37A858D66}" dt="2021-11-18T18:31:47.993" v="740" actId="1076"/>
          <ac:picMkLst>
            <pc:docMk/>
            <pc:sldMk cId="3626012605" sldId="339"/>
            <ac:picMk id="10" creationId="{4CBD02DF-B547-4F58-9A4A-264D43057D7D}"/>
          </ac:picMkLst>
        </pc:picChg>
        <pc:picChg chg="add mod">
          <ac:chgData name="Miriam Gáliková" userId="S::500327@muni.cz::99922358-5cd6-45c1-8b23-803822d84918" providerId="AD" clId="Web-{F2A66129-DE48-E0E2-A8F3-C5F37A858D66}" dt="2021-11-18T18:31:52.743" v="741" actId="1076"/>
          <ac:picMkLst>
            <pc:docMk/>
            <pc:sldMk cId="3626012605" sldId="339"/>
            <ac:picMk id="11" creationId="{0F752699-9993-42D5-A43E-3092328BFF3F}"/>
          </ac:picMkLst>
        </pc:picChg>
      </pc:sldChg>
      <pc:sldChg chg="addSp delSp modSp new mod modClrScheme chgLayout">
        <pc:chgData name="Miriam Gáliková" userId="S::500327@muni.cz::99922358-5cd6-45c1-8b23-803822d84918" providerId="AD" clId="Web-{F2A66129-DE48-E0E2-A8F3-C5F37A858D66}" dt="2021-11-18T18:42:22.587" v="829" actId="1076"/>
        <pc:sldMkLst>
          <pc:docMk/>
          <pc:sldMk cId="365291893" sldId="340"/>
        </pc:sldMkLst>
        <pc:spChg chg="mod ord">
          <ac:chgData name="Miriam Gáliková" userId="S::500327@muni.cz::99922358-5cd6-45c1-8b23-803822d84918" providerId="AD" clId="Web-{F2A66129-DE48-E0E2-A8F3-C5F37A858D66}" dt="2021-11-18T18:32:41.979" v="744"/>
          <ac:spMkLst>
            <pc:docMk/>
            <pc:sldMk cId="365291893" sldId="340"/>
            <ac:spMk id="2" creationId="{699713C2-6C76-41EF-A8C9-8CB1B5100C12}"/>
          </ac:spMkLst>
        </pc:spChg>
        <pc:spChg chg="mod ord">
          <ac:chgData name="Miriam Gáliková" userId="S::500327@muni.cz::99922358-5cd6-45c1-8b23-803822d84918" providerId="AD" clId="Web-{F2A66129-DE48-E0E2-A8F3-C5F37A858D66}" dt="2021-11-18T18:35:30.561" v="792" actId="20577"/>
          <ac:spMkLst>
            <pc:docMk/>
            <pc:sldMk cId="365291893" sldId="340"/>
            <ac:spMk id="3" creationId="{26ABB1AC-83F1-4E15-BC32-7E259C6883B4}"/>
          </ac:spMkLst>
        </pc:spChg>
        <pc:spChg chg="add del mod ord">
          <ac:chgData name="Miriam Gáliková" userId="S::500327@muni.cz::99922358-5cd6-45c1-8b23-803822d84918" providerId="AD" clId="Web-{F2A66129-DE48-E0E2-A8F3-C5F37A858D66}" dt="2021-11-18T18:42:15.399" v="825" actId="20577"/>
          <ac:spMkLst>
            <pc:docMk/>
            <pc:sldMk cId="365291893" sldId="340"/>
            <ac:spMk id="4" creationId="{1C753443-9382-4DB3-8BD0-327B1B2C14D8}"/>
          </ac:spMkLst>
        </pc:spChg>
        <pc:spChg chg="del">
          <ac:chgData name="Miriam Gáliková" userId="S::500327@muni.cz::99922358-5cd6-45c1-8b23-803822d84918" providerId="AD" clId="Web-{F2A66129-DE48-E0E2-A8F3-C5F37A858D66}" dt="2021-11-18T18:32:41.979" v="744"/>
          <ac:spMkLst>
            <pc:docMk/>
            <pc:sldMk cId="365291893" sldId="340"/>
            <ac:spMk id="5" creationId="{AD137594-18BB-4B42-9021-5BFDF3D05BB7}"/>
          </ac:spMkLst>
        </pc:spChg>
        <pc:spChg chg="mod ord">
          <ac:chgData name="Miriam Gáliková" userId="S::500327@muni.cz::99922358-5cd6-45c1-8b23-803822d84918" providerId="AD" clId="Web-{F2A66129-DE48-E0E2-A8F3-C5F37A858D66}" dt="2021-11-18T18:32:41.979" v="744"/>
          <ac:spMkLst>
            <pc:docMk/>
            <pc:sldMk cId="365291893" sldId="340"/>
            <ac:spMk id="6" creationId="{F5AE20B9-CD6E-4B65-8B28-453670953F64}"/>
          </ac:spMkLst>
        </pc:spChg>
        <pc:graphicFrameChg chg="add del mod ord modGraphic">
          <ac:chgData name="Miriam Gáliková" userId="S::500327@muni.cz::99922358-5cd6-45c1-8b23-803822d84918" providerId="AD" clId="Web-{F2A66129-DE48-E0E2-A8F3-C5F37A858D66}" dt="2021-11-18T18:39:37.130" v="795"/>
          <ac:graphicFrameMkLst>
            <pc:docMk/>
            <pc:sldMk cId="365291893" sldId="340"/>
            <ac:graphicFrameMk id="7" creationId="{33658B11-A80A-42A4-8F4C-2E488404C887}"/>
          </ac:graphicFrameMkLst>
        </pc:graphicFrameChg>
        <pc:picChg chg="add mod">
          <ac:chgData name="Miriam Gáliková" userId="S::500327@muni.cz::99922358-5cd6-45c1-8b23-803822d84918" providerId="AD" clId="Web-{F2A66129-DE48-E0E2-A8F3-C5F37A858D66}" dt="2021-11-18T18:42:22.587" v="829" actId="1076"/>
          <ac:picMkLst>
            <pc:docMk/>
            <pc:sldMk cId="365291893" sldId="340"/>
            <ac:picMk id="20" creationId="{02E9EB7D-9F06-4B9C-AFCD-03A1D86189E4}"/>
          </ac:picMkLst>
        </pc:picChg>
      </pc:sldChg>
      <pc:sldChg chg="modSp new">
        <pc:chgData name="Miriam Gáliková" userId="S::500327@muni.cz::99922358-5cd6-45c1-8b23-803822d84918" providerId="AD" clId="Web-{F2A66129-DE48-E0E2-A8F3-C5F37A858D66}" dt="2021-11-18T18:43:09.510" v="831" actId="20577"/>
        <pc:sldMkLst>
          <pc:docMk/>
          <pc:sldMk cId="1831278214" sldId="341"/>
        </pc:sldMkLst>
        <pc:spChg chg="mod">
          <ac:chgData name="Miriam Gáliková" userId="S::500327@muni.cz::99922358-5cd6-45c1-8b23-803822d84918" providerId="AD" clId="Web-{F2A66129-DE48-E0E2-A8F3-C5F37A858D66}" dt="2021-11-18T18:43:09.510" v="831" actId="20577"/>
          <ac:spMkLst>
            <pc:docMk/>
            <pc:sldMk cId="1831278214" sldId="341"/>
            <ac:spMk id="4" creationId="{E1DFA053-71AA-42BC-99E1-086BBAD54F77}"/>
          </ac:spMkLst>
        </pc:spChg>
      </pc:sldChg>
      <pc:sldChg chg="modSp new">
        <pc:chgData name="Miriam Gáliková" userId="S::500327@muni.cz::99922358-5cd6-45c1-8b23-803822d84918" providerId="AD" clId="Web-{F2A66129-DE48-E0E2-A8F3-C5F37A858D66}" dt="2021-11-18T18:43:29.823" v="840" actId="20577"/>
        <pc:sldMkLst>
          <pc:docMk/>
          <pc:sldMk cId="2252960211" sldId="342"/>
        </pc:sldMkLst>
        <pc:spChg chg="mod">
          <ac:chgData name="Miriam Gáliková" userId="S::500327@muni.cz::99922358-5cd6-45c1-8b23-803822d84918" providerId="AD" clId="Web-{F2A66129-DE48-E0E2-A8F3-C5F37A858D66}" dt="2021-11-18T18:43:29.823" v="840" actId="20577"/>
          <ac:spMkLst>
            <pc:docMk/>
            <pc:sldMk cId="2252960211" sldId="342"/>
            <ac:spMk id="4" creationId="{BA8F0256-C902-4FBF-9E2A-5419325FC779}"/>
          </ac:spMkLst>
        </pc:spChg>
      </pc:sldChg>
      <pc:sldChg chg="modSp new">
        <pc:chgData name="Miriam Gáliková" userId="S::500327@muni.cz::99922358-5cd6-45c1-8b23-803822d84918" providerId="AD" clId="Web-{F2A66129-DE48-E0E2-A8F3-C5F37A858D66}" dt="2021-11-18T18:43:40.370" v="843" actId="20577"/>
        <pc:sldMkLst>
          <pc:docMk/>
          <pc:sldMk cId="2158925531" sldId="343"/>
        </pc:sldMkLst>
        <pc:spChg chg="mod">
          <ac:chgData name="Miriam Gáliková" userId="S::500327@muni.cz::99922358-5cd6-45c1-8b23-803822d84918" providerId="AD" clId="Web-{F2A66129-DE48-E0E2-A8F3-C5F37A858D66}" dt="2021-11-18T18:43:40.370" v="843" actId="20577"/>
          <ac:spMkLst>
            <pc:docMk/>
            <pc:sldMk cId="2158925531" sldId="343"/>
            <ac:spMk id="4" creationId="{3CDA5572-3907-4F26-BE5A-EE1D7F4C3171}"/>
          </ac:spMkLst>
        </pc:spChg>
      </pc:sldChg>
      <pc:sldChg chg="modSp new">
        <pc:chgData name="Miriam Gáliková" userId="S::500327@muni.cz::99922358-5cd6-45c1-8b23-803822d84918" providerId="AD" clId="Web-{F2A66129-DE48-E0E2-A8F3-C5F37A858D66}" dt="2021-11-18T18:45:00.622" v="871" actId="20577"/>
        <pc:sldMkLst>
          <pc:docMk/>
          <pc:sldMk cId="1256891006" sldId="344"/>
        </pc:sldMkLst>
        <pc:spChg chg="mod">
          <ac:chgData name="Miriam Gáliková" userId="S::500327@muni.cz::99922358-5cd6-45c1-8b23-803822d84918" providerId="AD" clId="Web-{F2A66129-DE48-E0E2-A8F3-C5F37A858D66}" dt="2021-11-18T18:44:04.402" v="857" actId="20577"/>
          <ac:spMkLst>
            <pc:docMk/>
            <pc:sldMk cId="1256891006" sldId="344"/>
            <ac:spMk id="4" creationId="{7971A7F8-3572-46FF-AD08-702319F8C7E0}"/>
          </ac:spMkLst>
        </pc:spChg>
        <pc:spChg chg="mod">
          <ac:chgData name="Miriam Gáliková" userId="S::500327@muni.cz::99922358-5cd6-45c1-8b23-803822d84918" providerId="AD" clId="Web-{F2A66129-DE48-E0E2-A8F3-C5F37A858D66}" dt="2021-11-18T18:45:00.622" v="871" actId="20577"/>
          <ac:spMkLst>
            <pc:docMk/>
            <pc:sldMk cId="1256891006" sldId="344"/>
            <ac:spMk id="5" creationId="{6B7AC960-96DF-4F18-9316-01F770E43720}"/>
          </ac:spMkLst>
        </pc:spChg>
      </pc:sldChg>
      <pc:sldChg chg="modSp new">
        <pc:chgData name="Miriam Gáliková" userId="S::500327@muni.cz::99922358-5cd6-45c1-8b23-803822d84918" providerId="AD" clId="Web-{F2A66129-DE48-E0E2-A8F3-C5F37A858D66}" dt="2021-11-18T18:45:39.529" v="892" actId="20577"/>
        <pc:sldMkLst>
          <pc:docMk/>
          <pc:sldMk cId="3800166280" sldId="345"/>
        </pc:sldMkLst>
        <pc:spChg chg="mod">
          <ac:chgData name="Miriam Gáliková" userId="S::500327@muni.cz::99922358-5cd6-45c1-8b23-803822d84918" providerId="AD" clId="Web-{F2A66129-DE48-E0E2-A8F3-C5F37A858D66}" dt="2021-11-18T18:45:39.529" v="892" actId="20577"/>
          <ac:spMkLst>
            <pc:docMk/>
            <pc:sldMk cId="3800166280" sldId="345"/>
            <ac:spMk id="4" creationId="{68538F02-5941-4315-8120-8B42F132C99C}"/>
          </ac:spMkLst>
        </pc:spChg>
      </pc:sldChg>
      <pc:sldChg chg="modSp new">
        <pc:chgData name="Miriam Gáliková" userId="S::500327@muni.cz::99922358-5cd6-45c1-8b23-803822d84918" providerId="AD" clId="Web-{F2A66129-DE48-E0E2-A8F3-C5F37A858D66}" dt="2021-11-18T18:46:03.608" v="904" actId="20577"/>
        <pc:sldMkLst>
          <pc:docMk/>
          <pc:sldMk cId="1797216463" sldId="346"/>
        </pc:sldMkLst>
        <pc:spChg chg="mod">
          <ac:chgData name="Miriam Gáliková" userId="S::500327@muni.cz::99922358-5cd6-45c1-8b23-803822d84918" providerId="AD" clId="Web-{F2A66129-DE48-E0E2-A8F3-C5F37A858D66}" dt="2021-11-18T18:46:03.608" v="904" actId="20577"/>
          <ac:spMkLst>
            <pc:docMk/>
            <pc:sldMk cId="1797216463" sldId="346"/>
            <ac:spMk id="4" creationId="{F9836431-C5A1-4ECE-B4EB-65CEF3E9F3F8}"/>
          </ac:spMkLst>
        </pc:spChg>
      </pc:sldChg>
      <pc:sldChg chg="modSp new">
        <pc:chgData name="Miriam Gáliková" userId="S::500327@muni.cz::99922358-5cd6-45c1-8b23-803822d84918" providerId="AD" clId="Web-{F2A66129-DE48-E0E2-A8F3-C5F37A858D66}" dt="2021-11-18T18:46:15.764" v="922" actId="20577"/>
        <pc:sldMkLst>
          <pc:docMk/>
          <pc:sldMk cId="3795666530" sldId="347"/>
        </pc:sldMkLst>
        <pc:spChg chg="mod">
          <ac:chgData name="Miriam Gáliková" userId="S::500327@muni.cz::99922358-5cd6-45c1-8b23-803822d84918" providerId="AD" clId="Web-{F2A66129-DE48-E0E2-A8F3-C5F37A858D66}" dt="2021-11-18T18:46:15.764" v="922" actId="20577"/>
          <ac:spMkLst>
            <pc:docMk/>
            <pc:sldMk cId="3795666530" sldId="347"/>
            <ac:spMk id="4" creationId="{E28C810A-B402-4772-B25E-4CFB989A36C0}"/>
          </ac:spMkLst>
        </pc:spChg>
      </pc:sldChg>
    </pc:docChg>
  </pc:docChgLst>
  <pc:docChgLst>
    <pc:chgData name="Miriam Gáliková" userId="S::500327@muni.cz::99922358-5cd6-45c1-8b23-803822d84918" providerId="AD" clId="Web-{26B9E195-B03D-B238-1666-242AE9B7ECC2}"/>
    <pc:docChg chg="addSld delSld modSld sldOrd">
      <pc:chgData name="Miriam Gáliková" userId="S::500327@muni.cz::99922358-5cd6-45c1-8b23-803822d84918" providerId="AD" clId="Web-{26B9E195-B03D-B238-1666-242AE9B7ECC2}" dt="2021-08-13T11:30:06.999" v="131"/>
      <pc:docMkLst>
        <pc:docMk/>
      </pc:docMkLst>
      <pc:sldChg chg="del">
        <pc:chgData name="Miriam Gáliková" userId="S::500327@muni.cz::99922358-5cd6-45c1-8b23-803822d84918" providerId="AD" clId="Web-{26B9E195-B03D-B238-1666-242AE9B7ECC2}" dt="2021-08-13T10:20:41.893" v="49"/>
        <pc:sldMkLst>
          <pc:docMk/>
          <pc:sldMk cId="983945237" sldId="262"/>
        </pc:sldMkLst>
      </pc:sldChg>
      <pc:sldChg chg="del">
        <pc:chgData name="Miriam Gáliková" userId="S::500327@muni.cz::99922358-5cd6-45c1-8b23-803822d84918" providerId="AD" clId="Web-{26B9E195-B03D-B238-1666-242AE9B7ECC2}" dt="2021-08-13T10:21:39.535" v="76"/>
        <pc:sldMkLst>
          <pc:docMk/>
          <pc:sldMk cId="3220001731" sldId="267"/>
        </pc:sldMkLst>
      </pc:sldChg>
      <pc:sldChg chg="del">
        <pc:chgData name="Miriam Gáliková" userId="S::500327@muni.cz::99922358-5cd6-45c1-8b23-803822d84918" providerId="AD" clId="Web-{26B9E195-B03D-B238-1666-242AE9B7ECC2}" dt="2021-08-13T10:21:44.473" v="78"/>
        <pc:sldMkLst>
          <pc:docMk/>
          <pc:sldMk cId="743011302" sldId="269"/>
        </pc:sldMkLst>
      </pc:sldChg>
      <pc:sldChg chg="del">
        <pc:chgData name="Miriam Gáliková" userId="S::500327@muni.cz::99922358-5cd6-45c1-8b23-803822d84918" providerId="AD" clId="Web-{26B9E195-B03D-B238-1666-242AE9B7ECC2}" dt="2021-08-13T10:21:10.284" v="57"/>
        <pc:sldMkLst>
          <pc:docMk/>
          <pc:sldMk cId="2898395595" sldId="270"/>
        </pc:sldMkLst>
      </pc:sldChg>
      <pc:sldChg chg="del">
        <pc:chgData name="Miriam Gáliková" userId="S::500327@muni.cz::99922358-5cd6-45c1-8b23-803822d84918" providerId="AD" clId="Web-{26B9E195-B03D-B238-1666-242AE9B7ECC2}" dt="2021-08-13T10:21:41.863" v="77"/>
        <pc:sldMkLst>
          <pc:docMk/>
          <pc:sldMk cId="2252186592" sldId="271"/>
        </pc:sldMkLst>
      </pc:sldChg>
      <pc:sldChg chg="modSp">
        <pc:chgData name="Miriam Gáliková" userId="S::500327@muni.cz::99922358-5cd6-45c1-8b23-803822d84918" providerId="AD" clId="Web-{26B9E195-B03D-B238-1666-242AE9B7ECC2}" dt="2021-08-13T10:35:00.150" v="117" actId="20577"/>
        <pc:sldMkLst>
          <pc:docMk/>
          <pc:sldMk cId="417252144" sldId="273"/>
        </pc:sldMkLst>
        <pc:spChg chg="mod">
          <ac:chgData name="Miriam Gáliková" userId="S::500327@muni.cz::99922358-5cd6-45c1-8b23-803822d84918" providerId="AD" clId="Web-{26B9E195-B03D-B238-1666-242AE9B7ECC2}" dt="2021-08-13T10:35:00.150" v="117" actId="20577"/>
          <ac:spMkLst>
            <pc:docMk/>
            <pc:sldMk cId="417252144" sldId="273"/>
            <ac:spMk id="4" creationId="{09CE8882-260D-4759-BDC3-E4B444472CD8}"/>
          </ac:spMkLst>
        </pc:spChg>
        <pc:spChg chg="mod">
          <ac:chgData name="Miriam Gáliková" userId="S::500327@muni.cz::99922358-5cd6-45c1-8b23-803822d84918" providerId="AD" clId="Web-{26B9E195-B03D-B238-1666-242AE9B7ECC2}" dt="2021-08-13T10:27:41.731" v="115" actId="20577"/>
          <ac:spMkLst>
            <pc:docMk/>
            <pc:sldMk cId="417252144" sldId="273"/>
            <ac:spMk id="5" creationId="{BABE02B0-0370-4F51-B2B8-707E7AC397C2}"/>
          </ac:spMkLst>
        </pc:spChg>
      </pc:sldChg>
      <pc:sldChg chg="addSp delSp modSp mod modClrScheme chgLayout">
        <pc:chgData name="Miriam Gáliková" userId="S::500327@muni.cz::99922358-5cd6-45c1-8b23-803822d84918" providerId="AD" clId="Web-{26B9E195-B03D-B238-1666-242AE9B7ECC2}" dt="2021-08-13T11:30:06.999" v="131"/>
        <pc:sldMkLst>
          <pc:docMk/>
          <pc:sldMk cId="1386391119" sldId="274"/>
        </pc:sldMkLst>
        <pc:spChg chg="mod ord">
          <ac:chgData name="Miriam Gáliková" userId="S::500327@muni.cz::99922358-5cd6-45c1-8b23-803822d84918" providerId="AD" clId="Web-{26B9E195-B03D-B238-1666-242AE9B7ECC2}" dt="2021-08-13T11:30:03.608" v="130"/>
          <ac:spMkLst>
            <pc:docMk/>
            <pc:sldMk cId="1386391119" sldId="274"/>
            <ac:spMk id="2" creationId="{984ADC46-E267-4D84-A03D-1F460DC510CE}"/>
          </ac:spMkLst>
        </pc:spChg>
        <pc:spChg chg="mod">
          <ac:chgData name="Miriam Gáliková" userId="S::500327@muni.cz::99922358-5cd6-45c1-8b23-803822d84918" providerId="AD" clId="Web-{26B9E195-B03D-B238-1666-242AE9B7ECC2}" dt="2021-08-13T11:30:03.608" v="130"/>
          <ac:spMkLst>
            <pc:docMk/>
            <pc:sldMk cId="1386391119" sldId="274"/>
            <ac:spMk id="3" creationId="{02B95B92-D83A-4D7D-B9F8-87FD841CAA51}"/>
          </ac:spMkLst>
        </pc:spChg>
        <pc:spChg chg="mod">
          <ac:chgData name="Miriam Gáliková" userId="S::500327@muni.cz::99922358-5cd6-45c1-8b23-803822d84918" providerId="AD" clId="Web-{26B9E195-B03D-B238-1666-242AE9B7ECC2}" dt="2021-08-13T11:30:03.608" v="130"/>
          <ac:spMkLst>
            <pc:docMk/>
            <pc:sldMk cId="1386391119" sldId="274"/>
            <ac:spMk id="4" creationId="{38732928-0897-49CB-8886-829C96981804}"/>
          </ac:spMkLst>
        </pc:spChg>
        <pc:spChg chg="del">
          <ac:chgData name="Miriam Gáliková" userId="S::500327@muni.cz::99922358-5cd6-45c1-8b23-803822d84918" providerId="AD" clId="Web-{26B9E195-B03D-B238-1666-242AE9B7ECC2}" dt="2021-08-13T11:30:03.608" v="130"/>
          <ac:spMkLst>
            <pc:docMk/>
            <pc:sldMk cId="1386391119" sldId="274"/>
            <ac:spMk id="5" creationId="{FAB6E48A-6670-484D-8F5F-D94C5031D58D}"/>
          </ac:spMkLst>
        </pc:spChg>
        <pc:spChg chg="add mod">
          <ac:chgData name="Miriam Gáliková" userId="S::500327@muni.cz::99922358-5cd6-45c1-8b23-803822d84918" providerId="AD" clId="Web-{26B9E195-B03D-B238-1666-242AE9B7ECC2}" dt="2021-08-13T11:30:03.608" v="130"/>
          <ac:spMkLst>
            <pc:docMk/>
            <pc:sldMk cId="1386391119" sldId="274"/>
            <ac:spMk id="11" creationId="{96CDC9F8-957B-4D09-A3E9-D0E7D8905355}"/>
          </ac:spMkLst>
        </pc:spChg>
        <pc:picChg chg="add del">
          <ac:chgData name="Miriam Gáliková" userId="S::500327@muni.cz::99922358-5cd6-45c1-8b23-803822d84918" providerId="AD" clId="Web-{26B9E195-B03D-B238-1666-242AE9B7ECC2}" dt="2021-08-13T11:30:06.999" v="131"/>
          <ac:picMkLst>
            <pc:docMk/>
            <pc:sldMk cId="1386391119" sldId="274"/>
            <ac:picMk id="7" creationId="{A1E332DF-D688-425B-8CA7-ECD35FC21E36}"/>
          </ac:picMkLst>
        </pc:picChg>
      </pc:sldChg>
      <pc:sldChg chg="del">
        <pc:chgData name="Miriam Gáliková" userId="S::500327@muni.cz::99922358-5cd6-45c1-8b23-803822d84918" providerId="AD" clId="Web-{26B9E195-B03D-B238-1666-242AE9B7ECC2}" dt="2021-08-13T10:35:29.525" v="121"/>
        <pc:sldMkLst>
          <pc:docMk/>
          <pc:sldMk cId="2929617811" sldId="278"/>
        </pc:sldMkLst>
      </pc:sldChg>
      <pc:sldChg chg="del">
        <pc:chgData name="Miriam Gáliková" userId="S::500327@muni.cz::99922358-5cd6-45c1-8b23-803822d84918" providerId="AD" clId="Web-{26B9E195-B03D-B238-1666-242AE9B7ECC2}" dt="2021-08-13T10:23:14.303" v="99"/>
        <pc:sldMkLst>
          <pc:docMk/>
          <pc:sldMk cId="4285773422" sldId="279"/>
        </pc:sldMkLst>
      </pc:sldChg>
      <pc:sldChg chg="modSp addCm modCm">
        <pc:chgData name="Miriam Gáliková" userId="S::500327@muni.cz::99922358-5cd6-45c1-8b23-803822d84918" providerId="AD" clId="Web-{26B9E195-B03D-B238-1666-242AE9B7ECC2}" dt="2021-08-13T10:19:30.532" v="27" actId="20577"/>
        <pc:sldMkLst>
          <pc:docMk/>
          <pc:sldMk cId="1184863403" sldId="295"/>
        </pc:sldMkLst>
        <pc:spChg chg="mod">
          <ac:chgData name="Miriam Gáliková" userId="S::500327@muni.cz::99922358-5cd6-45c1-8b23-803822d84918" providerId="AD" clId="Web-{26B9E195-B03D-B238-1666-242AE9B7ECC2}" dt="2021-08-13T10:19:30.532" v="27" actId="20577"/>
          <ac:spMkLst>
            <pc:docMk/>
            <pc:sldMk cId="1184863403" sldId="295"/>
            <ac:spMk id="3" creationId="{4C8F2744-D1A6-48F6-B7FC-E018F16D1CDA}"/>
          </ac:spMkLst>
        </pc:spChg>
      </pc:sldChg>
      <pc:sldChg chg="modSp">
        <pc:chgData name="Miriam Gáliková" userId="S::500327@muni.cz::99922358-5cd6-45c1-8b23-803822d84918" providerId="AD" clId="Web-{26B9E195-B03D-B238-1666-242AE9B7ECC2}" dt="2021-08-13T10:20:04.751" v="45" actId="20577"/>
        <pc:sldMkLst>
          <pc:docMk/>
          <pc:sldMk cId="2577496752" sldId="296"/>
        </pc:sldMkLst>
        <pc:spChg chg="mod">
          <ac:chgData name="Miriam Gáliková" userId="S::500327@muni.cz::99922358-5cd6-45c1-8b23-803822d84918" providerId="AD" clId="Web-{26B9E195-B03D-B238-1666-242AE9B7ECC2}" dt="2021-08-13T10:20:04.751" v="45" actId="20577"/>
          <ac:spMkLst>
            <pc:docMk/>
            <pc:sldMk cId="2577496752" sldId="296"/>
            <ac:spMk id="3" creationId="{4C8F2744-D1A6-48F6-B7FC-E018F16D1CDA}"/>
          </ac:spMkLst>
        </pc:spChg>
      </pc:sldChg>
      <pc:sldChg chg="modSp add replId">
        <pc:chgData name="Miriam Gáliková" userId="S::500327@muni.cz::99922358-5cd6-45c1-8b23-803822d84918" providerId="AD" clId="Web-{26B9E195-B03D-B238-1666-242AE9B7ECC2}" dt="2021-08-13T10:20:44.237" v="50" actId="20577"/>
        <pc:sldMkLst>
          <pc:docMk/>
          <pc:sldMk cId="298677891" sldId="297"/>
        </pc:sldMkLst>
        <pc:spChg chg="mod">
          <ac:chgData name="Miriam Gáliková" userId="S::500327@muni.cz::99922358-5cd6-45c1-8b23-803822d84918" providerId="AD" clId="Web-{26B9E195-B03D-B238-1666-242AE9B7ECC2}" dt="2021-08-13T10:20:44.237" v="50" actId="20577"/>
          <ac:spMkLst>
            <pc:docMk/>
            <pc:sldMk cId="298677891" sldId="297"/>
            <ac:spMk id="3" creationId="{4C8F2744-D1A6-48F6-B7FC-E018F16D1CDA}"/>
          </ac:spMkLst>
        </pc:spChg>
        <pc:spChg chg="mod">
          <ac:chgData name="Miriam Gáliková" userId="S::500327@muni.cz::99922358-5cd6-45c1-8b23-803822d84918" providerId="AD" clId="Web-{26B9E195-B03D-B238-1666-242AE9B7ECC2}" dt="2021-08-13T10:20:38.252" v="48" actId="20577"/>
          <ac:spMkLst>
            <pc:docMk/>
            <pc:sldMk cId="298677891" sldId="297"/>
            <ac:spMk id="5" creationId="{482A5D25-4081-43A9-8A8D-9EF6D1ABDB10}"/>
          </ac:spMkLst>
        </pc:spChg>
      </pc:sldChg>
      <pc:sldChg chg="modSp add ord replId">
        <pc:chgData name="Miriam Gáliková" userId="S::500327@muni.cz::99922358-5cd6-45c1-8b23-803822d84918" providerId="AD" clId="Web-{26B9E195-B03D-B238-1666-242AE9B7ECC2}" dt="2021-08-13T10:22:02.051" v="85"/>
        <pc:sldMkLst>
          <pc:docMk/>
          <pc:sldMk cId="3691558584" sldId="298"/>
        </pc:sldMkLst>
        <pc:spChg chg="mod">
          <ac:chgData name="Miriam Gáliková" userId="S::500327@muni.cz::99922358-5cd6-45c1-8b23-803822d84918" providerId="AD" clId="Web-{26B9E195-B03D-B238-1666-242AE9B7ECC2}" dt="2021-08-13T10:21:15.425" v="58" actId="20577"/>
          <ac:spMkLst>
            <pc:docMk/>
            <pc:sldMk cId="3691558584" sldId="298"/>
            <ac:spMk id="5" creationId="{482A5D25-4081-43A9-8A8D-9EF6D1ABDB10}"/>
          </ac:spMkLst>
        </pc:spChg>
      </pc:sldChg>
      <pc:sldChg chg="modSp add replId">
        <pc:chgData name="Miriam Gáliková" userId="S::500327@muni.cz::99922358-5cd6-45c1-8b23-803822d84918" providerId="AD" clId="Web-{26B9E195-B03D-B238-1666-242AE9B7ECC2}" dt="2021-08-13T10:21:20.331" v="66" actId="20577"/>
        <pc:sldMkLst>
          <pc:docMk/>
          <pc:sldMk cId="3985810982" sldId="299"/>
        </pc:sldMkLst>
        <pc:spChg chg="mod">
          <ac:chgData name="Miriam Gáliková" userId="S::500327@muni.cz::99922358-5cd6-45c1-8b23-803822d84918" providerId="AD" clId="Web-{26B9E195-B03D-B238-1666-242AE9B7ECC2}" dt="2021-08-13T10:21:20.331" v="66" actId="20577"/>
          <ac:spMkLst>
            <pc:docMk/>
            <pc:sldMk cId="3985810982" sldId="299"/>
            <ac:spMk id="5" creationId="{482A5D25-4081-43A9-8A8D-9EF6D1ABDB10}"/>
          </ac:spMkLst>
        </pc:spChg>
      </pc:sldChg>
      <pc:sldChg chg="modSp add replId">
        <pc:chgData name="Miriam Gáliková" userId="S::500327@muni.cz::99922358-5cd6-45c1-8b23-803822d84918" providerId="AD" clId="Web-{26B9E195-B03D-B238-1666-242AE9B7ECC2}" dt="2021-08-13T10:21:35.254" v="75" actId="20577"/>
        <pc:sldMkLst>
          <pc:docMk/>
          <pc:sldMk cId="531274360" sldId="300"/>
        </pc:sldMkLst>
        <pc:spChg chg="mod">
          <ac:chgData name="Miriam Gáliková" userId="S::500327@muni.cz::99922358-5cd6-45c1-8b23-803822d84918" providerId="AD" clId="Web-{26B9E195-B03D-B238-1666-242AE9B7ECC2}" dt="2021-08-13T10:21:35.254" v="75" actId="20577"/>
          <ac:spMkLst>
            <pc:docMk/>
            <pc:sldMk cId="531274360" sldId="300"/>
            <ac:spMk id="5" creationId="{482A5D25-4081-43A9-8A8D-9EF6D1ABDB10}"/>
          </ac:spMkLst>
        </pc:spChg>
      </pc:sldChg>
      <pc:sldChg chg="modSp add replId">
        <pc:chgData name="Miriam Gáliková" userId="S::500327@muni.cz::99922358-5cd6-45c1-8b23-803822d84918" providerId="AD" clId="Web-{26B9E195-B03D-B238-1666-242AE9B7ECC2}" dt="2021-08-13T10:21:51.910" v="83" actId="20577"/>
        <pc:sldMkLst>
          <pc:docMk/>
          <pc:sldMk cId="110177857" sldId="301"/>
        </pc:sldMkLst>
        <pc:spChg chg="mod">
          <ac:chgData name="Miriam Gáliková" userId="S::500327@muni.cz::99922358-5cd6-45c1-8b23-803822d84918" providerId="AD" clId="Web-{26B9E195-B03D-B238-1666-242AE9B7ECC2}" dt="2021-08-13T10:21:51.910" v="83" actId="20577"/>
          <ac:spMkLst>
            <pc:docMk/>
            <pc:sldMk cId="110177857" sldId="301"/>
            <ac:spMk id="5" creationId="{482A5D25-4081-43A9-8A8D-9EF6D1ABDB10}"/>
          </ac:spMkLst>
        </pc:spChg>
      </pc:sldChg>
      <pc:sldChg chg="addSp delSp modSp add replId">
        <pc:chgData name="Miriam Gáliková" userId="S::500327@muni.cz::99922358-5cd6-45c1-8b23-803822d84918" providerId="AD" clId="Web-{26B9E195-B03D-B238-1666-242AE9B7ECC2}" dt="2021-08-13T10:35:11.197" v="119"/>
        <pc:sldMkLst>
          <pc:docMk/>
          <pc:sldMk cId="2793099540" sldId="302"/>
        </pc:sldMkLst>
        <pc:spChg chg="mod">
          <ac:chgData name="Miriam Gáliková" userId="S::500327@muni.cz::99922358-5cd6-45c1-8b23-803822d84918" providerId="AD" clId="Web-{26B9E195-B03D-B238-1666-242AE9B7ECC2}" dt="2021-08-13T10:22:42.974" v="90" actId="20577"/>
          <ac:spMkLst>
            <pc:docMk/>
            <pc:sldMk cId="2793099540" sldId="302"/>
            <ac:spMk id="4" creationId="{8C6B2A74-B8D7-4D5B-855F-C75EA38ACDCF}"/>
          </ac:spMkLst>
        </pc:spChg>
        <pc:spChg chg="add del mod">
          <ac:chgData name="Miriam Gáliková" userId="S::500327@muni.cz::99922358-5cd6-45c1-8b23-803822d84918" providerId="AD" clId="Web-{26B9E195-B03D-B238-1666-242AE9B7ECC2}" dt="2021-08-13T10:35:11.197" v="119"/>
          <ac:spMkLst>
            <pc:docMk/>
            <pc:sldMk cId="2793099540" sldId="302"/>
            <ac:spMk id="7" creationId="{7BC5F6D4-754D-4CC1-849A-9DA985CE2089}"/>
          </ac:spMkLst>
        </pc:spChg>
        <pc:spChg chg="mod">
          <ac:chgData name="Miriam Gáliková" userId="S::500327@muni.cz::99922358-5cd6-45c1-8b23-803822d84918" providerId="AD" clId="Web-{26B9E195-B03D-B238-1666-242AE9B7ECC2}" dt="2021-08-13T10:23:06.568" v="98" actId="20577"/>
          <ac:spMkLst>
            <pc:docMk/>
            <pc:sldMk cId="2793099540" sldId="302"/>
            <ac:spMk id="11" creationId="{B22500F0-CE13-4A1B-95FA-E6C7D0793E70}"/>
          </ac:spMkLst>
        </pc:spChg>
        <pc:picChg chg="del">
          <ac:chgData name="Miriam Gáliková" userId="S::500327@muni.cz::99922358-5cd6-45c1-8b23-803822d84918" providerId="AD" clId="Web-{26B9E195-B03D-B238-1666-242AE9B7ECC2}" dt="2021-08-13T10:35:01.853" v="118"/>
          <ac:picMkLst>
            <pc:docMk/>
            <pc:sldMk cId="2793099540" sldId="302"/>
            <ac:picMk id="6" creationId="{C7B9B637-C2CE-4D87-9078-01A667DE5104}"/>
          </ac:picMkLst>
        </pc:picChg>
        <pc:picChg chg="add mod ord modCrop">
          <ac:chgData name="Miriam Gáliková" userId="S::500327@muni.cz::99922358-5cd6-45c1-8b23-803822d84918" providerId="AD" clId="Web-{26B9E195-B03D-B238-1666-242AE9B7ECC2}" dt="2021-08-13T10:35:11.197" v="119"/>
          <ac:picMkLst>
            <pc:docMk/>
            <pc:sldMk cId="2793099540" sldId="302"/>
            <ac:picMk id="8" creationId="{C7851151-E9FB-43DB-ACBA-F61F78865778}"/>
          </ac:picMkLst>
        </pc:picChg>
      </pc:sldChg>
      <pc:sldChg chg="add del replId">
        <pc:chgData name="Miriam Gáliková" userId="S::500327@muni.cz::99922358-5cd6-45c1-8b23-803822d84918" providerId="AD" clId="Web-{26B9E195-B03D-B238-1666-242AE9B7ECC2}" dt="2021-08-13T10:21:55.020" v="84"/>
        <pc:sldMkLst>
          <pc:docMk/>
          <pc:sldMk cId="4165370283" sldId="302"/>
        </pc:sldMkLst>
      </pc:sldChg>
      <pc:sldChg chg="addSp delSp modSp add replId">
        <pc:chgData name="Miriam Gáliková" userId="S::500327@muni.cz::99922358-5cd6-45c1-8b23-803822d84918" providerId="AD" clId="Web-{26B9E195-B03D-B238-1666-242AE9B7ECC2}" dt="2021-08-13T10:35:45.354" v="129"/>
        <pc:sldMkLst>
          <pc:docMk/>
          <pc:sldMk cId="1406378460" sldId="303"/>
        </pc:sldMkLst>
        <pc:spChg chg="mod">
          <ac:chgData name="Miriam Gáliková" userId="S::500327@muni.cz::99922358-5cd6-45c1-8b23-803822d84918" providerId="AD" clId="Web-{26B9E195-B03D-B238-1666-242AE9B7ECC2}" dt="2021-08-13T10:35:31.900" v="122" actId="20577"/>
          <ac:spMkLst>
            <pc:docMk/>
            <pc:sldMk cId="1406378460" sldId="303"/>
            <ac:spMk id="4" creationId="{8C6B2A74-B8D7-4D5B-855F-C75EA38ACDCF}"/>
          </ac:spMkLst>
        </pc:spChg>
        <pc:spChg chg="add del mod">
          <ac:chgData name="Miriam Gáliková" userId="S::500327@muni.cz::99922358-5cd6-45c1-8b23-803822d84918" providerId="AD" clId="Web-{26B9E195-B03D-B238-1666-242AE9B7ECC2}" dt="2021-08-13T10:35:45.354" v="129"/>
          <ac:spMkLst>
            <pc:docMk/>
            <pc:sldMk cId="1406378460" sldId="303"/>
            <ac:spMk id="6" creationId="{F8842970-42E2-483F-8F8B-255DB96019C0}"/>
          </ac:spMkLst>
        </pc:spChg>
        <pc:spChg chg="mod">
          <ac:chgData name="Miriam Gáliková" userId="S::500327@muni.cz::99922358-5cd6-45c1-8b23-803822d84918" providerId="AD" clId="Web-{26B9E195-B03D-B238-1666-242AE9B7ECC2}" dt="2021-08-13T10:35:38.354" v="127" actId="20577"/>
          <ac:spMkLst>
            <pc:docMk/>
            <pc:sldMk cId="1406378460" sldId="303"/>
            <ac:spMk id="11" creationId="{B22500F0-CE13-4A1B-95FA-E6C7D0793E70}"/>
          </ac:spMkLst>
        </pc:spChg>
        <pc:picChg chg="add mod ord modCrop">
          <ac:chgData name="Miriam Gáliková" userId="S::500327@muni.cz::99922358-5cd6-45c1-8b23-803822d84918" providerId="AD" clId="Web-{26B9E195-B03D-B238-1666-242AE9B7ECC2}" dt="2021-08-13T10:35:45.354" v="129"/>
          <ac:picMkLst>
            <pc:docMk/>
            <pc:sldMk cId="1406378460" sldId="303"/>
            <ac:picMk id="7" creationId="{E2F95788-610E-4BCA-AEEF-4C8718420B7E}"/>
          </ac:picMkLst>
        </pc:picChg>
        <pc:picChg chg="del">
          <ac:chgData name="Miriam Gáliková" userId="S::500327@muni.cz::99922358-5cd6-45c1-8b23-803822d84918" providerId="AD" clId="Web-{26B9E195-B03D-B238-1666-242AE9B7ECC2}" dt="2021-08-13T10:35:39.213" v="128"/>
          <ac:picMkLst>
            <pc:docMk/>
            <pc:sldMk cId="1406378460" sldId="303"/>
            <ac:picMk id="8" creationId="{C7851151-E9FB-43DB-ACBA-F61F78865778}"/>
          </ac:picMkLst>
        </pc:picChg>
      </pc:sldChg>
    </pc:docChg>
  </pc:docChgLst>
  <pc:docChgLst>
    <pc:chgData name="Tomáš Plesník" userId="S::207426@muni.cz::9fe2a9be-e34c-4e09-9488-9aa73257ef13" providerId="AD" clId="Web-{AB4F6046-3142-05E9-FA79-67EF5D740CDC}"/>
    <pc:docChg chg="modSld">
      <pc:chgData name="Tomáš Plesník" userId="S::207426@muni.cz::9fe2a9be-e34c-4e09-9488-9aa73257ef13" providerId="AD" clId="Web-{AB4F6046-3142-05E9-FA79-67EF5D740CDC}" dt="2021-11-24T09:08:08.561" v="8" actId="20577"/>
      <pc:docMkLst>
        <pc:docMk/>
      </pc:docMkLst>
      <pc:sldChg chg="modSp">
        <pc:chgData name="Tomáš Plesník" userId="S::207426@muni.cz::9fe2a9be-e34c-4e09-9488-9aa73257ef13" providerId="AD" clId="Web-{AB4F6046-3142-05E9-FA79-67EF5D740CDC}" dt="2021-11-24T09:08:08.561" v="8" actId="20577"/>
        <pc:sldMkLst>
          <pc:docMk/>
          <pc:sldMk cId="3802314115" sldId="362"/>
        </pc:sldMkLst>
        <pc:spChg chg="mod">
          <ac:chgData name="Tomáš Plesník" userId="S::207426@muni.cz::9fe2a9be-e34c-4e09-9488-9aa73257ef13" providerId="AD" clId="Web-{AB4F6046-3142-05E9-FA79-67EF5D740CDC}" dt="2021-11-24T09:08:08.561" v="8" actId="20577"/>
          <ac:spMkLst>
            <pc:docMk/>
            <pc:sldMk cId="3802314115" sldId="362"/>
            <ac:spMk id="5" creationId="{16BCACA1-8877-B743-8B57-682579B96116}"/>
          </ac:spMkLst>
        </pc:spChg>
      </pc:sldChg>
    </pc:docChg>
  </pc:docChgLst>
  <pc:docChgLst>
    <pc:chgData name="Petra Mikulová" userId="S::243499@muni.cz::5738a653-2155-4a10-8446-8d83121cde5e" providerId="AD" clId="Web-{996145E0-66C0-6932-EF2A-50A24470A530}"/>
    <pc:docChg chg="addSld delSld modSld">
      <pc:chgData name="Petra Mikulová" userId="S::243499@muni.cz::5738a653-2155-4a10-8446-8d83121cde5e" providerId="AD" clId="Web-{996145E0-66C0-6932-EF2A-50A24470A530}" dt="2021-08-16T17:26:04.387" v="5"/>
      <pc:docMkLst>
        <pc:docMk/>
      </pc:docMkLst>
      <pc:sldChg chg="delSp del addCm">
        <pc:chgData name="Petra Mikulová" userId="S::243499@muni.cz::5738a653-2155-4a10-8446-8d83121cde5e" providerId="AD" clId="Web-{996145E0-66C0-6932-EF2A-50A24470A530}" dt="2021-08-16T17:26:04.387" v="5"/>
        <pc:sldMkLst>
          <pc:docMk/>
          <pc:sldMk cId="4015185246" sldId="266"/>
        </pc:sldMkLst>
        <pc:picChg chg="del">
          <ac:chgData name="Petra Mikulová" userId="S::243499@muni.cz::5738a653-2155-4a10-8446-8d83121cde5e" providerId="AD" clId="Web-{996145E0-66C0-6932-EF2A-50A24470A530}" dt="2021-08-16T17:25:46.043" v="1"/>
          <ac:picMkLst>
            <pc:docMk/>
            <pc:sldMk cId="4015185246" sldId="266"/>
            <ac:picMk id="7" creationId="{E6D36A27-75A7-4DA3-8F3E-7994252D36E8}"/>
          </ac:picMkLst>
        </pc:picChg>
      </pc:sldChg>
      <pc:sldChg chg="modSp add replId">
        <pc:chgData name="Petra Mikulová" userId="S::243499@muni.cz::5738a653-2155-4a10-8446-8d83121cde5e" providerId="AD" clId="Web-{996145E0-66C0-6932-EF2A-50A24470A530}" dt="2021-08-16T17:26:01.621" v="4" actId="20577"/>
        <pc:sldMkLst>
          <pc:docMk/>
          <pc:sldMk cId="2166248878" sldId="319"/>
        </pc:sldMkLst>
        <pc:spChg chg="mod">
          <ac:chgData name="Petra Mikulová" userId="S::243499@muni.cz::5738a653-2155-4a10-8446-8d83121cde5e" providerId="AD" clId="Web-{996145E0-66C0-6932-EF2A-50A24470A530}" dt="2021-08-16T17:26:01.621" v="4" actId="20577"/>
          <ac:spMkLst>
            <pc:docMk/>
            <pc:sldMk cId="2166248878" sldId="319"/>
            <ac:spMk id="5" creationId="{482A5D25-4081-43A9-8A8D-9EF6D1ABDB10}"/>
          </ac:spMkLst>
        </pc:spChg>
      </pc:sldChg>
    </pc:docChg>
  </pc:docChgLst>
  <pc:docChgLst>
    <pc:chgData name="Tomáš Plesník" userId="9fe2a9be-e34c-4e09-9488-9aa73257ef13" providerId="ADAL" clId="{DC9C7D1B-4498-7645-8A50-A9CFA613225D}"/>
    <pc:docChg chg="undo custSel addSld delSld modSld sldOrd">
      <pc:chgData name="Tomáš Plesník" userId="9fe2a9be-e34c-4e09-9488-9aa73257ef13" providerId="ADAL" clId="{DC9C7D1B-4498-7645-8A50-A9CFA613225D}" dt="2021-11-24T09:07:06.008" v="11460" actId="20577"/>
      <pc:docMkLst>
        <pc:docMk/>
      </pc:docMkLst>
      <pc:sldChg chg="modSp mod">
        <pc:chgData name="Tomáš Plesník" userId="9fe2a9be-e34c-4e09-9488-9aa73257ef13" providerId="ADAL" clId="{DC9C7D1B-4498-7645-8A50-A9CFA613225D}" dt="2021-11-23T23:41:14.829" v="5220" actId="20577"/>
        <pc:sldMkLst>
          <pc:docMk/>
          <pc:sldMk cId="3263342447" sldId="256"/>
        </pc:sldMkLst>
        <pc:spChg chg="mod">
          <ac:chgData name="Tomáš Plesník" userId="9fe2a9be-e34c-4e09-9488-9aa73257ef13" providerId="ADAL" clId="{DC9C7D1B-4498-7645-8A50-A9CFA613225D}" dt="2021-11-23T22:07:42.456" v="3614" actId="20577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Tomáš Plesník" userId="9fe2a9be-e34c-4e09-9488-9aa73257ef13" providerId="ADAL" clId="{DC9C7D1B-4498-7645-8A50-A9CFA613225D}" dt="2021-11-23T23:41:14.829" v="5220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addSp delSp modSp mod ord delCm">
        <pc:chgData name="Tomáš Plesník" userId="9fe2a9be-e34c-4e09-9488-9aa73257ef13" providerId="ADAL" clId="{DC9C7D1B-4498-7645-8A50-A9CFA613225D}" dt="2021-11-23T23:09:20.426" v="4629" actId="12"/>
        <pc:sldMkLst>
          <pc:docMk/>
          <pc:sldMk cId="3550087627" sldId="257"/>
        </pc:sldMkLst>
        <pc:spChg chg="mod">
          <ac:chgData name="Tomáš Plesník" userId="9fe2a9be-e34c-4e09-9488-9aa73257ef13" providerId="ADAL" clId="{DC9C7D1B-4498-7645-8A50-A9CFA613225D}" dt="2021-11-22T14:55:13.145" v="45" actId="255"/>
          <ac:spMkLst>
            <pc:docMk/>
            <pc:sldMk cId="3550087627" sldId="257"/>
            <ac:spMk id="4" creationId="{B026BF70-4F94-4B3F-9A23-058636F5FA97}"/>
          </ac:spMkLst>
        </pc:spChg>
        <pc:spChg chg="mod">
          <ac:chgData name="Tomáš Plesník" userId="9fe2a9be-e34c-4e09-9488-9aa73257ef13" providerId="ADAL" clId="{DC9C7D1B-4498-7645-8A50-A9CFA613225D}" dt="2021-11-23T23:09:20.426" v="4629" actId="12"/>
          <ac:spMkLst>
            <pc:docMk/>
            <pc:sldMk cId="3550087627" sldId="257"/>
            <ac:spMk id="5" creationId="{7B63D235-D7F5-44C4-81A7-D9A38FC895FB}"/>
          </ac:spMkLst>
        </pc:spChg>
        <pc:picChg chg="add del">
          <ac:chgData name="Tomáš Plesník" userId="9fe2a9be-e34c-4e09-9488-9aa73257ef13" providerId="ADAL" clId="{DC9C7D1B-4498-7645-8A50-A9CFA613225D}" dt="2021-11-22T14:56:38.576" v="53" actId="478"/>
          <ac:picMkLst>
            <pc:docMk/>
            <pc:sldMk cId="3550087627" sldId="257"/>
            <ac:picMk id="11" creationId="{8E09219A-D998-3A43-A1A9-B451F8BF7755}"/>
          </ac:picMkLst>
        </pc:picChg>
      </pc:sldChg>
      <pc:sldChg chg="ord modNotesTx">
        <pc:chgData name="Tomáš Plesník" userId="9fe2a9be-e34c-4e09-9488-9aa73257ef13" providerId="ADAL" clId="{DC9C7D1B-4498-7645-8A50-A9CFA613225D}" dt="2021-11-23T23:02:58.932" v="4519" actId="20577"/>
        <pc:sldMkLst>
          <pc:docMk/>
          <pc:sldMk cId="76594380" sldId="258"/>
        </pc:sldMkLst>
      </pc:sldChg>
      <pc:sldChg chg="modSp mod ord modNotesTx">
        <pc:chgData name="Tomáš Plesník" userId="9fe2a9be-e34c-4e09-9488-9aa73257ef13" providerId="ADAL" clId="{DC9C7D1B-4498-7645-8A50-A9CFA613225D}" dt="2021-11-24T05:48:47.848" v="6072" actId="20578"/>
        <pc:sldMkLst>
          <pc:docMk/>
          <pc:sldMk cId="3537591331" sldId="259"/>
        </pc:sldMkLst>
        <pc:spChg chg="mod">
          <ac:chgData name="Tomáš Plesník" userId="9fe2a9be-e34c-4e09-9488-9aa73257ef13" providerId="ADAL" clId="{DC9C7D1B-4498-7645-8A50-A9CFA613225D}" dt="2021-11-24T00:09:19.796" v="5761" actId="20577"/>
          <ac:spMkLst>
            <pc:docMk/>
            <pc:sldMk cId="3537591331" sldId="259"/>
            <ac:spMk id="11" creationId="{B22500F0-CE13-4A1B-95FA-E6C7D0793E70}"/>
          </ac:spMkLst>
        </pc:spChg>
      </pc:sldChg>
      <pc:sldChg chg="addSp delSp modSp mod">
        <pc:chgData name="Tomáš Plesník" userId="9fe2a9be-e34c-4e09-9488-9aa73257ef13" providerId="ADAL" clId="{DC9C7D1B-4498-7645-8A50-A9CFA613225D}" dt="2021-11-24T00:11:57.847" v="5821" actId="20577"/>
        <pc:sldMkLst>
          <pc:docMk/>
          <pc:sldMk cId="1104694965" sldId="261"/>
        </pc:sldMkLst>
        <pc:spChg chg="mod">
          <ac:chgData name="Tomáš Plesník" userId="9fe2a9be-e34c-4e09-9488-9aa73257ef13" providerId="ADAL" clId="{DC9C7D1B-4498-7645-8A50-A9CFA613225D}" dt="2021-11-24T00:11:57.847" v="5821" actId="20577"/>
          <ac:spMkLst>
            <pc:docMk/>
            <pc:sldMk cId="1104694965" sldId="261"/>
            <ac:spMk id="4" creationId="{5E9BE494-68AF-4A61-B1B4-D918DC2E9195}"/>
          </ac:spMkLst>
        </pc:spChg>
        <pc:spChg chg="add del mod">
          <ac:chgData name="Tomáš Plesník" userId="9fe2a9be-e34c-4e09-9488-9aa73257ef13" providerId="ADAL" clId="{DC9C7D1B-4498-7645-8A50-A9CFA613225D}" dt="2021-11-23T23:07:05.004" v="4620"/>
          <ac:spMkLst>
            <pc:docMk/>
            <pc:sldMk cId="1104694965" sldId="261"/>
            <ac:spMk id="5" creationId="{3356034D-BC88-3743-B478-EB6232465A54}"/>
          </ac:spMkLst>
        </pc:spChg>
      </pc:sldChg>
      <pc:sldChg chg="modSp del mod">
        <pc:chgData name="Tomáš Plesník" userId="9fe2a9be-e34c-4e09-9488-9aa73257ef13" providerId="ADAL" clId="{DC9C7D1B-4498-7645-8A50-A9CFA613225D}" dt="2021-11-23T23:19:33.653" v="4891" actId="2696"/>
        <pc:sldMkLst>
          <pc:docMk/>
          <pc:sldMk cId="162782538" sldId="263"/>
        </pc:sldMkLst>
        <pc:spChg chg="mod">
          <ac:chgData name="Tomáš Plesník" userId="9fe2a9be-e34c-4e09-9488-9aa73257ef13" providerId="ADAL" clId="{DC9C7D1B-4498-7645-8A50-A9CFA613225D}" dt="2021-11-23T23:18:47.995" v="4889" actId="1076"/>
          <ac:spMkLst>
            <pc:docMk/>
            <pc:sldMk cId="162782538" sldId="263"/>
            <ac:spMk id="5" creationId="{48A654E8-9526-4836-9CF1-017ABEB613FC}"/>
          </ac:spMkLst>
        </pc:spChg>
        <pc:spChg chg="mod">
          <ac:chgData name="Tomáš Plesník" userId="9fe2a9be-e34c-4e09-9488-9aa73257ef13" providerId="ADAL" clId="{DC9C7D1B-4498-7645-8A50-A9CFA613225D}" dt="2021-11-23T23:18:47.995" v="4889" actId="1076"/>
          <ac:spMkLst>
            <pc:docMk/>
            <pc:sldMk cId="162782538" sldId="263"/>
            <ac:spMk id="9" creationId="{A7AD33AE-E517-4AE1-B245-05E83AD1365E}"/>
          </ac:spMkLst>
        </pc:spChg>
      </pc:sldChg>
      <pc:sldChg chg="addSp delSp modSp mod">
        <pc:chgData name="Tomáš Plesník" userId="9fe2a9be-e34c-4e09-9488-9aa73257ef13" providerId="ADAL" clId="{DC9C7D1B-4498-7645-8A50-A9CFA613225D}" dt="2021-11-24T07:36:18.191" v="8171" actId="20577"/>
        <pc:sldMkLst>
          <pc:docMk/>
          <pc:sldMk cId="1433616711" sldId="264"/>
        </pc:sldMkLst>
        <pc:spChg chg="del">
          <ac:chgData name="Tomáš Plesník" userId="9fe2a9be-e34c-4e09-9488-9aa73257ef13" providerId="ADAL" clId="{DC9C7D1B-4498-7645-8A50-A9CFA613225D}" dt="2021-11-24T07:35:09.668" v="8166" actId="478"/>
          <ac:spMkLst>
            <pc:docMk/>
            <pc:sldMk cId="1433616711" sldId="264"/>
            <ac:spMk id="3" creationId="{0E6EBC9C-A301-40F9-B40F-2210E06CBDA1}"/>
          </ac:spMkLst>
        </pc:spChg>
        <pc:spChg chg="del mod">
          <ac:chgData name="Tomáš Plesník" userId="9fe2a9be-e34c-4e09-9488-9aa73257ef13" providerId="ADAL" clId="{DC9C7D1B-4498-7645-8A50-A9CFA613225D}" dt="2021-11-24T07:29:47.003" v="7991" actId="478"/>
          <ac:spMkLst>
            <pc:docMk/>
            <pc:sldMk cId="1433616711" sldId="264"/>
            <ac:spMk id="4" creationId="{5E9BE494-68AF-4A61-B1B4-D918DC2E9195}"/>
          </ac:spMkLst>
        </pc:spChg>
        <pc:spChg chg="add mod">
          <ac:chgData name="Tomáš Plesník" userId="9fe2a9be-e34c-4e09-9488-9aa73257ef13" providerId="ADAL" clId="{DC9C7D1B-4498-7645-8A50-A9CFA613225D}" dt="2021-11-24T07:36:18.191" v="8171" actId="20577"/>
          <ac:spMkLst>
            <pc:docMk/>
            <pc:sldMk cId="1433616711" sldId="264"/>
            <ac:spMk id="7" creationId="{490AE898-51B2-DA46-96BB-F691C3B90582}"/>
          </ac:spMkLst>
        </pc:spChg>
        <pc:spChg chg="add mod">
          <ac:chgData name="Tomáš Plesník" userId="9fe2a9be-e34c-4e09-9488-9aa73257ef13" providerId="ADAL" clId="{DC9C7D1B-4498-7645-8A50-A9CFA613225D}" dt="2021-11-24T07:35:23.472" v="8169" actId="255"/>
          <ac:spMkLst>
            <pc:docMk/>
            <pc:sldMk cId="1433616711" sldId="264"/>
            <ac:spMk id="10" creationId="{F685427C-A665-CB42-ADBE-0B4ADBD26E8D}"/>
          </ac:spMkLst>
        </pc:spChg>
      </pc:sldChg>
      <pc:sldChg chg="ord">
        <pc:chgData name="Tomáš Plesník" userId="9fe2a9be-e34c-4e09-9488-9aa73257ef13" providerId="ADAL" clId="{DC9C7D1B-4498-7645-8A50-A9CFA613225D}" dt="2021-11-22T16:46:57.399" v="1644" actId="20578"/>
        <pc:sldMkLst>
          <pc:docMk/>
          <pc:sldMk cId="1267606127" sldId="265"/>
        </pc:sldMkLst>
      </pc:sldChg>
      <pc:sldChg chg="addSp delSp modSp mod ord modClrScheme chgLayout modNotesTx">
        <pc:chgData name="Tomáš Plesník" userId="9fe2a9be-e34c-4e09-9488-9aa73257ef13" providerId="ADAL" clId="{DC9C7D1B-4498-7645-8A50-A9CFA613225D}" dt="2021-11-24T06:43:35.548" v="6852" actId="20578"/>
        <pc:sldMkLst>
          <pc:docMk/>
          <pc:sldMk cId="3377623382" sldId="289"/>
        </pc:sldMkLst>
        <pc:spChg chg="mod ord">
          <ac:chgData name="Tomáš Plesník" userId="9fe2a9be-e34c-4e09-9488-9aa73257ef13" providerId="ADAL" clId="{DC9C7D1B-4498-7645-8A50-A9CFA613225D}" dt="2021-11-24T06:40:06.486" v="6779" actId="700"/>
          <ac:spMkLst>
            <pc:docMk/>
            <pc:sldMk cId="3377623382" sldId="289"/>
            <ac:spMk id="2" creationId="{9D3729FB-627C-4F49-A81D-5D969140D713}"/>
          </ac:spMkLst>
        </pc:spChg>
        <pc:spChg chg="add mod ord">
          <ac:chgData name="Tomáš Plesník" userId="9fe2a9be-e34c-4e09-9488-9aa73257ef13" providerId="ADAL" clId="{DC9C7D1B-4498-7645-8A50-A9CFA613225D}" dt="2021-11-24T06:40:43.111" v="6781"/>
          <ac:spMkLst>
            <pc:docMk/>
            <pc:sldMk cId="3377623382" sldId="289"/>
            <ac:spMk id="3" creationId="{0F0248CA-C1AC-B245-A9C0-25BFFE0E2BB4}"/>
          </ac:spMkLst>
        </pc:spChg>
        <pc:spChg chg="add mod ord">
          <ac:chgData name="Tomáš Plesník" userId="9fe2a9be-e34c-4e09-9488-9aa73257ef13" providerId="ADAL" clId="{DC9C7D1B-4498-7645-8A50-A9CFA613225D}" dt="2021-11-24T06:43:28.546" v="6851" actId="20577"/>
          <ac:spMkLst>
            <pc:docMk/>
            <pc:sldMk cId="3377623382" sldId="289"/>
            <ac:spMk id="4" creationId="{5AA81BB5-7504-C540-87E5-5722F0EE88A6}"/>
          </ac:spMkLst>
        </pc:spChg>
        <pc:spChg chg="mod ord">
          <ac:chgData name="Tomáš Plesník" userId="9fe2a9be-e34c-4e09-9488-9aa73257ef13" providerId="ADAL" clId="{DC9C7D1B-4498-7645-8A50-A9CFA613225D}" dt="2021-11-24T06:40:06.486" v="6779" actId="700"/>
          <ac:spMkLst>
            <pc:docMk/>
            <pc:sldMk cId="3377623382" sldId="289"/>
            <ac:spMk id="6" creationId="{2348BFCB-4F26-41D5-905A-CE831D041F5F}"/>
          </ac:spMkLst>
        </pc:spChg>
        <pc:spChg chg="del mod">
          <ac:chgData name="Tomáš Plesník" userId="9fe2a9be-e34c-4e09-9488-9aa73257ef13" providerId="ADAL" clId="{DC9C7D1B-4498-7645-8A50-A9CFA613225D}" dt="2021-11-24T06:40:58.334" v="6785" actId="478"/>
          <ac:spMkLst>
            <pc:docMk/>
            <pc:sldMk cId="3377623382" sldId="289"/>
            <ac:spMk id="7" creationId="{D3C8B639-C439-4633-BC0E-64D56ED1E307}"/>
          </ac:spMkLst>
        </pc:spChg>
        <pc:spChg chg="del mod">
          <ac:chgData name="Tomáš Plesník" userId="9fe2a9be-e34c-4e09-9488-9aa73257ef13" providerId="ADAL" clId="{DC9C7D1B-4498-7645-8A50-A9CFA613225D}" dt="2021-11-24T06:41:22.084" v="6792" actId="478"/>
          <ac:spMkLst>
            <pc:docMk/>
            <pc:sldMk cId="3377623382" sldId="289"/>
            <ac:spMk id="8" creationId="{E1878C47-51A7-4FCD-AB8A-94C6F4B8FB97}"/>
          </ac:spMkLst>
        </pc:spChg>
        <pc:spChg chg="del mod">
          <ac:chgData name="Tomáš Plesník" userId="9fe2a9be-e34c-4e09-9488-9aa73257ef13" providerId="ADAL" clId="{DC9C7D1B-4498-7645-8A50-A9CFA613225D}" dt="2021-11-23T23:19:39.938" v="4892" actId="478"/>
          <ac:spMkLst>
            <pc:docMk/>
            <pc:sldMk cId="3377623382" sldId="289"/>
            <ac:spMk id="10" creationId="{D3A7EA83-EC52-4024-963E-51DAFD9D46C4}"/>
          </ac:spMkLst>
        </pc:spChg>
        <pc:spChg chg="del mod">
          <ac:chgData name="Tomáš Plesník" userId="9fe2a9be-e34c-4e09-9488-9aa73257ef13" providerId="ADAL" clId="{DC9C7D1B-4498-7645-8A50-A9CFA613225D}" dt="2021-11-23T23:19:39.938" v="4892" actId="478"/>
          <ac:spMkLst>
            <pc:docMk/>
            <pc:sldMk cId="3377623382" sldId="289"/>
            <ac:spMk id="11" creationId="{F5E46DB6-E5BE-4C81-8D49-0E91AC49AC94}"/>
          </ac:spMkLst>
        </pc:spChg>
        <pc:spChg chg="del mod">
          <ac:chgData name="Tomáš Plesník" userId="9fe2a9be-e34c-4e09-9488-9aa73257ef13" providerId="ADAL" clId="{DC9C7D1B-4498-7645-8A50-A9CFA613225D}" dt="2021-11-23T23:19:39.938" v="4892" actId="478"/>
          <ac:spMkLst>
            <pc:docMk/>
            <pc:sldMk cId="3377623382" sldId="289"/>
            <ac:spMk id="12" creationId="{BB2462C0-40E4-49F8-970E-444A6D182D16}"/>
          </ac:spMkLst>
        </pc:spChg>
        <pc:spChg chg="del mod">
          <ac:chgData name="Tomáš Plesník" userId="9fe2a9be-e34c-4e09-9488-9aa73257ef13" providerId="ADAL" clId="{DC9C7D1B-4498-7645-8A50-A9CFA613225D}" dt="2021-11-23T23:19:39.938" v="4892" actId="478"/>
          <ac:spMkLst>
            <pc:docMk/>
            <pc:sldMk cId="3377623382" sldId="289"/>
            <ac:spMk id="13" creationId="{D14C0EF0-1D25-4E21-843A-9D82BFF57FBA}"/>
          </ac:spMkLst>
        </pc:spChg>
        <pc:spChg chg="add mod">
          <ac:chgData name="Tomáš Plesník" userId="9fe2a9be-e34c-4e09-9488-9aa73257ef13" providerId="ADAL" clId="{DC9C7D1B-4498-7645-8A50-A9CFA613225D}" dt="2021-11-24T06:42:52.682" v="6810" actId="1076"/>
          <ac:spMkLst>
            <pc:docMk/>
            <pc:sldMk cId="3377623382" sldId="289"/>
            <ac:spMk id="14" creationId="{27DFB1DD-8023-4B47-BBC1-F016A23AB4C2}"/>
          </ac:spMkLst>
        </pc:spChg>
        <pc:spChg chg="add mod">
          <ac:chgData name="Tomáš Plesník" userId="9fe2a9be-e34c-4e09-9488-9aa73257ef13" providerId="ADAL" clId="{DC9C7D1B-4498-7645-8A50-A9CFA613225D}" dt="2021-11-24T06:42:46.563" v="6808" actId="1076"/>
          <ac:spMkLst>
            <pc:docMk/>
            <pc:sldMk cId="3377623382" sldId="289"/>
            <ac:spMk id="15" creationId="{25BB6CC7-B2DC-844F-AE03-6DE3808F5FFC}"/>
          </ac:spMkLst>
        </pc:spChg>
        <pc:spChg chg="del">
          <ac:chgData name="Tomáš Plesník" userId="9fe2a9be-e34c-4e09-9488-9aa73257ef13" providerId="ADAL" clId="{DC9C7D1B-4498-7645-8A50-A9CFA613225D}" dt="2021-11-24T06:40:38.704" v="6780" actId="478"/>
          <ac:spMkLst>
            <pc:docMk/>
            <pc:sldMk cId="3377623382" sldId="289"/>
            <ac:spMk id="16" creationId="{A0C17579-C3B4-4A92-9C09-99FDE5F32428}"/>
          </ac:spMkLst>
        </pc:spChg>
      </pc:sldChg>
      <pc:sldChg chg="addSp delSp modSp mod modClrScheme chgLayout modNotesTx">
        <pc:chgData name="Tomáš Plesník" userId="9fe2a9be-e34c-4e09-9488-9aa73257ef13" providerId="ADAL" clId="{DC9C7D1B-4498-7645-8A50-A9CFA613225D}" dt="2021-11-24T06:42:03.169" v="6800"/>
        <pc:sldMkLst>
          <pc:docMk/>
          <pc:sldMk cId="1595936521" sldId="290"/>
        </pc:sldMkLst>
        <pc:spChg chg="mod ord">
          <ac:chgData name="Tomáš Plesník" userId="9fe2a9be-e34c-4e09-9488-9aa73257ef13" providerId="ADAL" clId="{DC9C7D1B-4498-7645-8A50-A9CFA613225D}" dt="2021-11-24T06:41:53.999" v="6797" actId="700"/>
          <ac:spMkLst>
            <pc:docMk/>
            <pc:sldMk cId="1595936521" sldId="290"/>
            <ac:spMk id="2" creationId="{9D3729FB-627C-4F49-A81D-5D969140D713}"/>
          </ac:spMkLst>
        </pc:spChg>
        <pc:spChg chg="add mod ord">
          <ac:chgData name="Tomáš Plesník" userId="9fe2a9be-e34c-4e09-9488-9aa73257ef13" providerId="ADAL" clId="{DC9C7D1B-4498-7645-8A50-A9CFA613225D}" dt="2021-11-24T06:42:03.169" v="6800"/>
          <ac:spMkLst>
            <pc:docMk/>
            <pc:sldMk cId="1595936521" sldId="290"/>
            <ac:spMk id="3" creationId="{F50F0628-DA0C-EF4B-8B67-489B8DD02185}"/>
          </ac:spMkLst>
        </pc:spChg>
        <pc:spChg chg="del mod">
          <ac:chgData name="Tomáš Plesník" userId="9fe2a9be-e34c-4e09-9488-9aa73257ef13" providerId="ADAL" clId="{DC9C7D1B-4498-7645-8A50-A9CFA613225D}" dt="2021-11-24T06:41:59.063" v="6799" actId="478"/>
          <ac:spMkLst>
            <pc:docMk/>
            <pc:sldMk cId="1595936521" sldId="290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41:53.999" v="6797" actId="700"/>
          <ac:spMkLst>
            <pc:docMk/>
            <pc:sldMk cId="1595936521" sldId="290"/>
            <ac:spMk id="6" creationId="{2348BFCB-4F26-41D5-905A-CE831D041F5F}"/>
          </ac:spMkLst>
        </pc:spChg>
        <pc:spChg chg="mod ord">
          <ac:chgData name="Tomáš Plesník" userId="9fe2a9be-e34c-4e09-9488-9aa73257ef13" providerId="ADAL" clId="{DC9C7D1B-4498-7645-8A50-A9CFA613225D}" dt="2021-11-24T06:41:54.037" v="6798" actId="27636"/>
          <ac:spMkLst>
            <pc:docMk/>
            <pc:sldMk cId="1595936521" sldId="290"/>
            <ac:spMk id="19" creationId="{9AC179E3-A6DC-4213-9F18-1F2E2D1CFBC5}"/>
          </ac:spMkLst>
        </pc:spChg>
      </pc:sldChg>
      <pc:sldChg chg="addSp delSp modSp mod modClrScheme chgLayout modNotesTx">
        <pc:chgData name="Tomáš Plesník" userId="9fe2a9be-e34c-4e09-9488-9aa73257ef13" providerId="ADAL" clId="{DC9C7D1B-4498-7645-8A50-A9CFA613225D}" dt="2021-11-24T06:42:28.069" v="6804" actId="27636"/>
        <pc:sldMkLst>
          <pc:docMk/>
          <pc:sldMk cId="4262620112" sldId="291"/>
        </pc:sldMkLst>
        <pc:spChg chg="mod ord">
          <ac:chgData name="Tomáš Plesník" userId="9fe2a9be-e34c-4e09-9488-9aa73257ef13" providerId="ADAL" clId="{DC9C7D1B-4498-7645-8A50-A9CFA613225D}" dt="2021-11-24T06:42:13.127" v="6801" actId="700"/>
          <ac:spMkLst>
            <pc:docMk/>
            <pc:sldMk cId="4262620112" sldId="291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6:42:28.069" v="6804" actId="27636"/>
          <ac:spMkLst>
            <pc:docMk/>
            <pc:sldMk cId="4262620112" sldId="291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42:17.348" v="6802"/>
          <ac:spMkLst>
            <pc:docMk/>
            <pc:sldMk cId="4262620112" sldId="291"/>
            <ac:spMk id="4" creationId="{11A6C17B-E676-2E44-80D8-B3147912F93E}"/>
          </ac:spMkLst>
        </pc:spChg>
        <pc:spChg chg="del">
          <ac:chgData name="Tomáš Plesník" userId="9fe2a9be-e34c-4e09-9488-9aa73257ef13" providerId="ADAL" clId="{DC9C7D1B-4498-7645-8A50-A9CFA613225D}" dt="2021-11-24T06:42:20.596" v="6803" actId="478"/>
          <ac:spMkLst>
            <pc:docMk/>
            <pc:sldMk cId="4262620112" sldId="291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42:13.127" v="6801" actId="700"/>
          <ac:spMkLst>
            <pc:docMk/>
            <pc:sldMk cId="4262620112" sldId="291"/>
            <ac:spMk id="6" creationId="{2348BFCB-4F26-41D5-905A-CE831D041F5F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6:51:02.303" v="6991" actId="27636"/>
        <pc:sldMkLst>
          <pc:docMk/>
          <pc:sldMk cId="3459211634" sldId="292"/>
        </pc:sldMkLst>
        <pc:spChg chg="mod ord">
          <ac:chgData name="Tomáš Plesník" userId="9fe2a9be-e34c-4e09-9488-9aa73257ef13" providerId="ADAL" clId="{DC9C7D1B-4498-7645-8A50-A9CFA613225D}" dt="2021-11-24T06:50:48.181" v="6986" actId="700"/>
          <ac:spMkLst>
            <pc:docMk/>
            <pc:sldMk cId="3459211634" sldId="292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6:51:02.303" v="6991" actId="27636"/>
          <ac:spMkLst>
            <pc:docMk/>
            <pc:sldMk cId="3459211634" sldId="292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50:54.183" v="6990" actId="20577"/>
          <ac:spMkLst>
            <pc:docMk/>
            <pc:sldMk cId="3459211634" sldId="292"/>
            <ac:spMk id="4" creationId="{67F64BE9-87AF-1D4B-800D-01CE97ACB107}"/>
          </ac:spMkLst>
        </pc:spChg>
        <pc:spChg chg="del">
          <ac:chgData name="Tomáš Plesník" userId="9fe2a9be-e34c-4e09-9488-9aa73257ef13" providerId="ADAL" clId="{DC9C7D1B-4498-7645-8A50-A9CFA613225D}" dt="2021-11-24T06:50:51.405" v="6987" actId="478"/>
          <ac:spMkLst>
            <pc:docMk/>
            <pc:sldMk cId="3459211634" sldId="292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50:48.181" v="6986" actId="700"/>
          <ac:spMkLst>
            <pc:docMk/>
            <pc:sldMk cId="3459211634" sldId="292"/>
            <ac:spMk id="6" creationId="{2348BFCB-4F26-41D5-905A-CE831D041F5F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6:52:31.923" v="7007" actId="20577"/>
        <pc:sldMkLst>
          <pc:docMk/>
          <pc:sldMk cId="280452935" sldId="293"/>
        </pc:sldMkLst>
        <pc:spChg chg="mod ord">
          <ac:chgData name="Tomáš Plesník" userId="9fe2a9be-e34c-4e09-9488-9aa73257ef13" providerId="ADAL" clId="{DC9C7D1B-4498-7645-8A50-A9CFA613225D}" dt="2021-11-24T06:52:23.938" v="7003" actId="700"/>
          <ac:spMkLst>
            <pc:docMk/>
            <pc:sldMk cId="280452935" sldId="293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6:52:23.938" v="7003" actId="700"/>
          <ac:spMkLst>
            <pc:docMk/>
            <pc:sldMk cId="280452935" sldId="293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52:31.923" v="7007" actId="20577"/>
          <ac:spMkLst>
            <pc:docMk/>
            <pc:sldMk cId="280452935" sldId="293"/>
            <ac:spMk id="4" creationId="{8E53306B-198C-B042-9188-A30C900DCD63}"/>
          </ac:spMkLst>
        </pc:spChg>
        <pc:spChg chg="del">
          <ac:chgData name="Tomáš Plesník" userId="9fe2a9be-e34c-4e09-9488-9aa73257ef13" providerId="ADAL" clId="{DC9C7D1B-4498-7645-8A50-A9CFA613225D}" dt="2021-11-24T06:52:28.143" v="7004" actId="478"/>
          <ac:spMkLst>
            <pc:docMk/>
            <pc:sldMk cId="280452935" sldId="293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52:23.938" v="7003" actId="700"/>
          <ac:spMkLst>
            <pc:docMk/>
            <pc:sldMk cId="280452935" sldId="293"/>
            <ac:spMk id="6" creationId="{2348BFCB-4F26-41D5-905A-CE831D041F5F}"/>
          </ac:spMkLst>
        </pc:spChg>
      </pc:sldChg>
      <pc:sldChg chg="addSp delSp modSp mod modClrScheme chgLayout modNotesTx">
        <pc:chgData name="Tomáš Plesník" userId="9fe2a9be-e34c-4e09-9488-9aa73257ef13" providerId="ADAL" clId="{DC9C7D1B-4498-7645-8A50-A9CFA613225D}" dt="2021-11-24T06:51:49.106" v="6996" actId="20577"/>
        <pc:sldMkLst>
          <pc:docMk/>
          <pc:sldMk cId="20646533" sldId="294"/>
        </pc:sldMkLst>
        <pc:spChg chg="mod ord">
          <ac:chgData name="Tomáš Plesník" userId="9fe2a9be-e34c-4e09-9488-9aa73257ef13" providerId="ADAL" clId="{DC9C7D1B-4498-7645-8A50-A9CFA613225D}" dt="2021-11-24T06:51:42.727" v="6992" actId="700"/>
          <ac:spMkLst>
            <pc:docMk/>
            <pc:sldMk cId="20646533" sldId="294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6:51:42.727" v="6992" actId="700"/>
          <ac:spMkLst>
            <pc:docMk/>
            <pc:sldMk cId="20646533" sldId="294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51:49.106" v="6996" actId="20577"/>
          <ac:spMkLst>
            <pc:docMk/>
            <pc:sldMk cId="20646533" sldId="294"/>
            <ac:spMk id="4" creationId="{221695A4-E647-DF4E-A21A-BA73516FF8A3}"/>
          </ac:spMkLst>
        </pc:spChg>
        <pc:spChg chg="del">
          <ac:chgData name="Tomáš Plesník" userId="9fe2a9be-e34c-4e09-9488-9aa73257ef13" providerId="ADAL" clId="{DC9C7D1B-4498-7645-8A50-A9CFA613225D}" dt="2021-11-24T06:51:46.338" v="6993" actId="478"/>
          <ac:spMkLst>
            <pc:docMk/>
            <pc:sldMk cId="20646533" sldId="294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51:42.727" v="6992" actId="700"/>
          <ac:spMkLst>
            <pc:docMk/>
            <pc:sldMk cId="20646533" sldId="294"/>
            <ac:spMk id="6" creationId="{2348BFCB-4F26-41D5-905A-CE831D041F5F}"/>
          </ac:spMkLst>
        </pc:spChg>
      </pc:sldChg>
      <pc:sldChg chg="addSp delSp modSp del mod modClrScheme chgLayout">
        <pc:chgData name="Tomáš Plesník" userId="9fe2a9be-e34c-4e09-9488-9aa73257ef13" providerId="ADAL" clId="{DC9C7D1B-4498-7645-8A50-A9CFA613225D}" dt="2021-11-24T06:54:53.168" v="7053" actId="2696"/>
        <pc:sldMkLst>
          <pc:docMk/>
          <pc:sldMk cId="1184863403" sldId="295"/>
        </pc:sldMkLst>
        <pc:spChg chg="mod ord">
          <ac:chgData name="Tomáš Plesník" userId="9fe2a9be-e34c-4e09-9488-9aa73257ef13" providerId="ADAL" clId="{DC9C7D1B-4498-7645-8A50-A9CFA613225D}" dt="2021-11-24T06:52:52.416" v="7008" actId="700"/>
          <ac:spMkLst>
            <pc:docMk/>
            <pc:sldMk cId="1184863403" sldId="295"/>
            <ac:spMk id="2" creationId="{9D3729FB-627C-4F49-A81D-5D969140D713}"/>
          </ac:spMkLst>
        </pc:spChg>
        <pc:spChg chg="del mod">
          <ac:chgData name="Tomáš Plesník" userId="9fe2a9be-e34c-4e09-9488-9aa73257ef13" providerId="ADAL" clId="{DC9C7D1B-4498-7645-8A50-A9CFA613225D}" dt="2021-11-24T06:39:07.187" v="6774" actId="478"/>
          <ac:spMkLst>
            <pc:docMk/>
            <pc:sldMk cId="1184863403" sldId="295"/>
            <ac:spMk id="3" creationId="{4C8F2744-D1A6-48F6-B7FC-E018F16D1CDA}"/>
          </ac:spMkLst>
        </pc:spChg>
        <pc:spChg chg="del">
          <ac:chgData name="Tomáš Plesník" userId="9fe2a9be-e34c-4e09-9488-9aa73257ef13" providerId="ADAL" clId="{DC9C7D1B-4498-7645-8A50-A9CFA613225D}" dt="2021-11-24T06:52:57.247" v="7009" actId="478"/>
          <ac:spMkLst>
            <pc:docMk/>
            <pc:sldMk cId="1184863403" sldId="295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52:52.416" v="7008" actId="700"/>
          <ac:spMkLst>
            <pc:docMk/>
            <pc:sldMk cId="1184863403" sldId="295"/>
            <ac:spMk id="6" creationId="{2348BFCB-4F26-41D5-905A-CE831D041F5F}"/>
          </ac:spMkLst>
        </pc:spChg>
        <pc:spChg chg="add mod ord">
          <ac:chgData name="Tomáš Plesník" userId="9fe2a9be-e34c-4e09-9488-9aa73257ef13" providerId="ADAL" clId="{DC9C7D1B-4498-7645-8A50-A9CFA613225D}" dt="2021-11-24T06:53:21.215" v="7022" actId="15"/>
          <ac:spMkLst>
            <pc:docMk/>
            <pc:sldMk cId="1184863403" sldId="295"/>
            <ac:spMk id="7" creationId="{8BDFA178-EA27-0B46-A2FD-748F4C867211}"/>
          </ac:spMkLst>
        </pc:spChg>
        <pc:spChg chg="add mod ord">
          <ac:chgData name="Tomáš Plesník" userId="9fe2a9be-e34c-4e09-9488-9aa73257ef13" providerId="ADAL" clId="{DC9C7D1B-4498-7645-8A50-A9CFA613225D}" dt="2021-11-24T06:52:58.422" v="7010"/>
          <ac:spMkLst>
            <pc:docMk/>
            <pc:sldMk cId="1184863403" sldId="295"/>
            <ac:spMk id="8" creationId="{46C150A2-F153-4540-AB0B-6FED7EE0C7D1}"/>
          </ac:spMkLst>
        </pc:spChg>
      </pc:sldChg>
      <pc:sldChg chg="addSp delSp modSp mod ord modClrScheme chgLayout modNotesTx">
        <pc:chgData name="Tomáš Plesník" userId="9fe2a9be-e34c-4e09-9488-9aa73257ef13" providerId="ADAL" clId="{DC9C7D1B-4498-7645-8A50-A9CFA613225D}" dt="2021-11-24T08:26:21.983" v="9360" actId="20577"/>
        <pc:sldMkLst>
          <pc:docMk/>
          <pc:sldMk cId="2577496752" sldId="296"/>
        </pc:sldMkLst>
        <pc:spChg chg="mod ord">
          <ac:chgData name="Tomáš Plesník" userId="9fe2a9be-e34c-4e09-9488-9aa73257ef13" providerId="ADAL" clId="{DC9C7D1B-4498-7645-8A50-A9CFA613225D}" dt="2021-11-24T06:53:34.440" v="7023" actId="700"/>
          <ac:spMkLst>
            <pc:docMk/>
            <pc:sldMk cId="2577496752" sldId="296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8:26:21.983" v="9360" actId="20577"/>
          <ac:spMkLst>
            <pc:docMk/>
            <pc:sldMk cId="2577496752" sldId="296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54:48.250" v="7052" actId="20577"/>
          <ac:spMkLst>
            <pc:docMk/>
            <pc:sldMk cId="2577496752" sldId="296"/>
            <ac:spMk id="4" creationId="{14028A18-452D-FC49-9BD7-32B4779EE4D4}"/>
          </ac:spMkLst>
        </pc:spChg>
        <pc:spChg chg="del">
          <ac:chgData name="Tomáš Plesník" userId="9fe2a9be-e34c-4e09-9488-9aa73257ef13" providerId="ADAL" clId="{DC9C7D1B-4498-7645-8A50-A9CFA613225D}" dt="2021-11-24T06:53:40.830" v="7025" actId="478"/>
          <ac:spMkLst>
            <pc:docMk/>
            <pc:sldMk cId="2577496752" sldId="296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53:34.440" v="7023" actId="700"/>
          <ac:spMkLst>
            <pc:docMk/>
            <pc:sldMk cId="2577496752" sldId="296"/>
            <ac:spMk id="6" creationId="{2348BFCB-4F26-41D5-905A-CE831D041F5F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8:28:58.432" v="9512" actId="20577"/>
        <pc:sldMkLst>
          <pc:docMk/>
          <pc:sldMk cId="298677891" sldId="297"/>
        </pc:sldMkLst>
        <pc:spChg chg="mod ord">
          <ac:chgData name="Tomáš Plesník" userId="9fe2a9be-e34c-4e09-9488-9aa73257ef13" providerId="ADAL" clId="{DC9C7D1B-4498-7645-8A50-A9CFA613225D}" dt="2021-11-24T07:04:28.731" v="7244" actId="700"/>
          <ac:spMkLst>
            <pc:docMk/>
            <pc:sldMk cId="298677891" sldId="297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8:28:58.432" v="9512" actId="20577"/>
          <ac:spMkLst>
            <pc:docMk/>
            <pc:sldMk cId="298677891" sldId="297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7:39:33.403" v="8241" actId="20577"/>
          <ac:spMkLst>
            <pc:docMk/>
            <pc:sldMk cId="298677891" sldId="297"/>
            <ac:spMk id="4" creationId="{7759BA24-06E7-4B45-A3F6-837B21032FB8}"/>
          </ac:spMkLst>
        </pc:spChg>
        <pc:spChg chg="del">
          <ac:chgData name="Tomáš Plesník" userId="9fe2a9be-e34c-4e09-9488-9aa73257ef13" providerId="ADAL" clId="{DC9C7D1B-4498-7645-8A50-A9CFA613225D}" dt="2021-11-24T07:04:35.278" v="7245" actId="478"/>
          <ac:spMkLst>
            <pc:docMk/>
            <pc:sldMk cId="298677891" sldId="297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7:04:28.731" v="7244" actId="700"/>
          <ac:spMkLst>
            <pc:docMk/>
            <pc:sldMk cId="298677891" sldId="297"/>
            <ac:spMk id="6" creationId="{2348BFCB-4F26-41D5-905A-CE831D041F5F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8:37:40.701" v="9981" actId="20577"/>
        <pc:sldMkLst>
          <pc:docMk/>
          <pc:sldMk cId="3691558584" sldId="298"/>
        </pc:sldMkLst>
        <pc:spChg chg="mod ord">
          <ac:chgData name="Tomáš Plesník" userId="9fe2a9be-e34c-4e09-9488-9aa73257ef13" providerId="ADAL" clId="{DC9C7D1B-4498-7645-8A50-A9CFA613225D}" dt="2021-11-24T06:59:32.682" v="7230" actId="700"/>
          <ac:spMkLst>
            <pc:docMk/>
            <pc:sldMk cId="3691558584" sldId="298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8:37:40.701" v="9981" actId="20577"/>
          <ac:spMkLst>
            <pc:docMk/>
            <pc:sldMk cId="3691558584" sldId="298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59:40.910" v="7233" actId="20577"/>
          <ac:spMkLst>
            <pc:docMk/>
            <pc:sldMk cId="3691558584" sldId="298"/>
            <ac:spMk id="4" creationId="{47CC4B4D-8F4B-7C44-BB89-4F5F8D51C0C0}"/>
          </ac:spMkLst>
        </pc:spChg>
        <pc:spChg chg="del">
          <ac:chgData name="Tomáš Plesník" userId="9fe2a9be-e34c-4e09-9488-9aa73257ef13" providerId="ADAL" clId="{DC9C7D1B-4498-7645-8A50-A9CFA613225D}" dt="2021-11-24T06:59:38.423" v="7231" actId="478"/>
          <ac:spMkLst>
            <pc:docMk/>
            <pc:sldMk cId="3691558584" sldId="298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59:32.682" v="7230" actId="700"/>
          <ac:spMkLst>
            <pc:docMk/>
            <pc:sldMk cId="3691558584" sldId="298"/>
            <ac:spMk id="6" creationId="{2348BFCB-4F26-41D5-905A-CE831D041F5F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8:36:39.043" v="9924" actId="20577"/>
        <pc:sldMkLst>
          <pc:docMk/>
          <pc:sldMk cId="3985810982" sldId="299"/>
        </pc:sldMkLst>
        <pc:spChg chg="mod ord">
          <ac:chgData name="Tomáš Plesník" userId="9fe2a9be-e34c-4e09-9488-9aa73257ef13" providerId="ADAL" clId="{DC9C7D1B-4498-7645-8A50-A9CFA613225D}" dt="2021-11-24T07:05:06.981" v="7252" actId="700"/>
          <ac:spMkLst>
            <pc:docMk/>
            <pc:sldMk cId="3985810982" sldId="299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8:36:39.043" v="9924" actId="20577"/>
          <ac:spMkLst>
            <pc:docMk/>
            <pc:sldMk cId="3985810982" sldId="299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7:05:19.648" v="7264" actId="20577"/>
          <ac:spMkLst>
            <pc:docMk/>
            <pc:sldMk cId="3985810982" sldId="299"/>
            <ac:spMk id="4" creationId="{BB1EED67-68FC-2146-98EC-A39D76DBAF8B}"/>
          </ac:spMkLst>
        </pc:spChg>
        <pc:spChg chg="del">
          <ac:chgData name="Tomáš Plesník" userId="9fe2a9be-e34c-4e09-9488-9aa73257ef13" providerId="ADAL" clId="{DC9C7D1B-4498-7645-8A50-A9CFA613225D}" dt="2021-11-24T07:05:14.698" v="7254" actId="478"/>
          <ac:spMkLst>
            <pc:docMk/>
            <pc:sldMk cId="3985810982" sldId="299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7:05:06.981" v="7252" actId="700"/>
          <ac:spMkLst>
            <pc:docMk/>
            <pc:sldMk cId="3985810982" sldId="299"/>
            <ac:spMk id="6" creationId="{2348BFCB-4F26-41D5-905A-CE831D041F5F}"/>
          </ac:spMkLst>
        </pc:spChg>
      </pc:sldChg>
      <pc:sldChg chg="addSp delSp modSp del mod modClrScheme chgLayout">
        <pc:chgData name="Tomáš Plesník" userId="9fe2a9be-e34c-4e09-9488-9aa73257ef13" providerId="ADAL" clId="{DC9C7D1B-4498-7645-8A50-A9CFA613225D}" dt="2021-11-24T08:55:10.991" v="10881" actId="2696"/>
        <pc:sldMkLst>
          <pc:docMk/>
          <pc:sldMk cId="531274360" sldId="300"/>
        </pc:sldMkLst>
        <pc:spChg chg="mod ord">
          <ac:chgData name="Tomáš Plesník" userId="9fe2a9be-e34c-4e09-9488-9aa73257ef13" providerId="ADAL" clId="{DC9C7D1B-4498-7645-8A50-A9CFA613225D}" dt="2021-11-24T07:05:32.707" v="7265" actId="700"/>
          <ac:spMkLst>
            <pc:docMk/>
            <pc:sldMk cId="531274360" sldId="300"/>
            <ac:spMk id="2" creationId="{9D3729FB-627C-4F49-A81D-5D969140D713}"/>
          </ac:spMkLst>
        </pc:spChg>
        <pc:spChg chg="del mod ord">
          <ac:chgData name="Tomáš Plesník" userId="9fe2a9be-e34c-4e09-9488-9aa73257ef13" providerId="ADAL" clId="{DC9C7D1B-4498-7645-8A50-A9CFA613225D}" dt="2021-11-24T08:04:59.289" v="9013" actId="478"/>
          <ac:spMkLst>
            <pc:docMk/>
            <pc:sldMk cId="531274360" sldId="300"/>
            <ac:spMk id="3" creationId="{4C8F2744-D1A6-48F6-B7FC-E018F16D1CDA}"/>
          </ac:spMkLst>
        </pc:spChg>
        <pc:spChg chg="add del mod ord">
          <ac:chgData name="Tomáš Plesník" userId="9fe2a9be-e34c-4e09-9488-9aa73257ef13" providerId="ADAL" clId="{DC9C7D1B-4498-7645-8A50-A9CFA613225D}" dt="2021-11-24T07:05:45.793" v="7282" actId="20577"/>
          <ac:spMkLst>
            <pc:docMk/>
            <pc:sldMk cId="531274360" sldId="300"/>
            <ac:spMk id="4" creationId="{20444E4F-2BB3-ED42-88D5-E0437B4EC825}"/>
          </ac:spMkLst>
        </pc:spChg>
        <pc:spChg chg="del">
          <ac:chgData name="Tomáš Plesník" userId="9fe2a9be-e34c-4e09-9488-9aa73257ef13" providerId="ADAL" clId="{DC9C7D1B-4498-7645-8A50-A9CFA613225D}" dt="2021-11-24T07:05:41.523" v="7269" actId="478"/>
          <ac:spMkLst>
            <pc:docMk/>
            <pc:sldMk cId="531274360" sldId="300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7:05:32.707" v="7265" actId="700"/>
          <ac:spMkLst>
            <pc:docMk/>
            <pc:sldMk cId="531274360" sldId="300"/>
            <ac:spMk id="6" creationId="{2348BFCB-4F26-41D5-905A-CE831D041F5F}"/>
          </ac:spMkLst>
        </pc:spChg>
        <pc:spChg chg="add del mod">
          <ac:chgData name="Tomáš Plesník" userId="9fe2a9be-e34c-4e09-9488-9aa73257ef13" providerId="ADAL" clId="{DC9C7D1B-4498-7645-8A50-A9CFA613225D}" dt="2021-11-24T07:05:38.666" v="7268" actId="478"/>
          <ac:spMkLst>
            <pc:docMk/>
            <pc:sldMk cId="531274360" sldId="300"/>
            <ac:spMk id="8" creationId="{3468E551-D8D6-0442-80DB-B3CDA573C893}"/>
          </ac:spMkLst>
        </pc:spChg>
        <pc:spChg chg="add mod">
          <ac:chgData name="Tomáš Plesník" userId="9fe2a9be-e34c-4e09-9488-9aa73257ef13" providerId="ADAL" clId="{DC9C7D1B-4498-7645-8A50-A9CFA613225D}" dt="2021-11-24T08:05:26.864" v="9033" actId="12"/>
          <ac:spMkLst>
            <pc:docMk/>
            <pc:sldMk cId="531274360" sldId="300"/>
            <ac:spMk id="10" creationId="{D6BE48A9-D630-4A4E-A9C5-0E8AB1B2D1B3}"/>
          </ac:spMkLst>
        </pc:spChg>
      </pc:sldChg>
      <pc:sldChg chg="addSp delSp modSp mod modClrScheme chgLayout modNotesTx">
        <pc:chgData name="Tomáš Plesník" userId="9fe2a9be-e34c-4e09-9488-9aa73257ef13" providerId="ADAL" clId="{DC9C7D1B-4498-7645-8A50-A9CFA613225D}" dt="2021-11-24T09:02:47.378" v="11223" actId="27636"/>
        <pc:sldMkLst>
          <pc:docMk/>
          <pc:sldMk cId="110177857" sldId="301"/>
        </pc:sldMkLst>
        <pc:spChg chg="mod ord">
          <ac:chgData name="Tomáš Plesník" userId="9fe2a9be-e34c-4e09-9488-9aa73257ef13" providerId="ADAL" clId="{DC9C7D1B-4498-7645-8A50-A9CFA613225D}" dt="2021-11-24T07:06:27.862" v="7301" actId="700"/>
          <ac:spMkLst>
            <pc:docMk/>
            <pc:sldMk cId="110177857" sldId="301"/>
            <ac:spMk id="2" creationId="{9D3729FB-627C-4F49-A81D-5D969140D713}"/>
          </ac:spMkLst>
        </pc:spChg>
        <pc:spChg chg="del mod ord">
          <ac:chgData name="Tomáš Plesník" userId="9fe2a9be-e34c-4e09-9488-9aa73257ef13" providerId="ADAL" clId="{DC9C7D1B-4498-7645-8A50-A9CFA613225D}" dt="2021-11-24T07:08:05.026" v="7336" actId="478"/>
          <ac:spMkLst>
            <pc:docMk/>
            <pc:sldMk cId="110177857" sldId="301"/>
            <ac:spMk id="3" creationId="{4C8F2744-D1A6-48F6-B7FC-E018F16D1CDA}"/>
          </ac:spMkLst>
        </pc:spChg>
        <pc:spChg chg="del">
          <ac:chgData name="Tomáš Plesník" userId="9fe2a9be-e34c-4e09-9488-9aa73257ef13" providerId="ADAL" clId="{DC9C7D1B-4498-7645-8A50-A9CFA613225D}" dt="2021-11-24T07:06:36.531" v="7302" actId="478"/>
          <ac:spMkLst>
            <pc:docMk/>
            <pc:sldMk cId="110177857" sldId="301"/>
            <ac:spMk id="4" creationId="{8B94DB44-B4BF-44F0-B3D9-999D3DF5E1F0}"/>
          </ac:spMkLst>
        </pc:spChg>
        <pc:spChg chg="del">
          <ac:chgData name="Tomáš Plesník" userId="9fe2a9be-e34c-4e09-9488-9aa73257ef13" providerId="ADAL" clId="{DC9C7D1B-4498-7645-8A50-A9CFA613225D}" dt="2021-11-24T07:06:16.314" v="7300" actId="478"/>
          <ac:spMkLst>
            <pc:docMk/>
            <pc:sldMk cId="110177857" sldId="301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7:06:27.862" v="7301" actId="700"/>
          <ac:spMkLst>
            <pc:docMk/>
            <pc:sldMk cId="110177857" sldId="301"/>
            <ac:spMk id="6" creationId="{2348BFCB-4F26-41D5-905A-CE831D041F5F}"/>
          </ac:spMkLst>
        </pc:spChg>
        <pc:spChg chg="add mod ord">
          <ac:chgData name="Tomáš Plesník" userId="9fe2a9be-e34c-4e09-9488-9aa73257ef13" providerId="ADAL" clId="{DC9C7D1B-4498-7645-8A50-A9CFA613225D}" dt="2021-11-24T07:06:27.862" v="7301" actId="700"/>
          <ac:spMkLst>
            <pc:docMk/>
            <pc:sldMk cId="110177857" sldId="301"/>
            <ac:spMk id="7" creationId="{143139B3-8660-AB4C-8C52-0E37346832D3}"/>
          </ac:spMkLst>
        </pc:spChg>
        <pc:spChg chg="add mod ord">
          <ac:chgData name="Tomáš Plesník" userId="9fe2a9be-e34c-4e09-9488-9aa73257ef13" providerId="ADAL" clId="{DC9C7D1B-4498-7645-8A50-A9CFA613225D}" dt="2021-11-24T09:01:57.716" v="11193" actId="20577"/>
          <ac:spMkLst>
            <pc:docMk/>
            <pc:sldMk cId="110177857" sldId="301"/>
            <ac:spMk id="8" creationId="{04483324-3584-B047-B374-8EA54116D064}"/>
          </ac:spMkLst>
        </pc:spChg>
        <pc:spChg chg="add del mod">
          <ac:chgData name="Tomáš Plesník" userId="9fe2a9be-e34c-4e09-9488-9aa73257ef13" providerId="ADAL" clId="{DC9C7D1B-4498-7645-8A50-A9CFA613225D}" dt="2021-11-24T08:59:52.456" v="11054" actId="478"/>
          <ac:spMkLst>
            <pc:docMk/>
            <pc:sldMk cId="110177857" sldId="301"/>
            <ac:spMk id="10" creationId="{FFFB5F3A-212C-064D-88FD-9C742AB3B1A3}"/>
          </ac:spMkLst>
        </pc:spChg>
        <pc:spChg chg="add mod">
          <ac:chgData name="Tomáš Plesník" userId="9fe2a9be-e34c-4e09-9488-9aa73257ef13" providerId="ADAL" clId="{DC9C7D1B-4498-7645-8A50-A9CFA613225D}" dt="2021-11-24T09:02:47.378" v="11223" actId="27636"/>
          <ac:spMkLst>
            <pc:docMk/>
            <pc:sldMk cId="110177857" sldId="301"/>
            <ac:spMk id="12" creationId="{18443ECA-1E2E-3949-85A4-A217C0B4A2F6}"/>
          </ac:spMkLst>
        </pc:spChg>
      </pc:sldChg>
      <pc:sldChg chg="addSp delSp modSp mod">
        <pc:chgData name="Tomáš Plesník" userId="9fe2a9be-e34c-4e09-9488-9aa73257ef13" providerId="ADAL" clId="{DC9C7D1B-4498-7645-8A50-A9CFA613225D}" dt="2021-11-24T07:34:45.138" v="8165" actId="14100"/>
        <pc:sldMkLst>
          <pc:docMk/>
          <pc:sldMk cId="2793099540" sldId="302"/>
        </pc:sldMkLst>
        <pc:spChg chg="add mod">
          <ac:chgData name="Tomáš Plesník" userId="9fe2a9be-e34c-4e09-9488-9aa73257ef13" providerId="ADAL" clId="{DC9C7D1B-4498-7645-8A50-A9CFA613225D}" dt="2021-11-24T07:34:45.138" v="8165" actId="14100"/>
          <ac:spMkLst>
            <pc:docMk/>
            <pc:sldMk cId="2793099540" sldId="302"/>
            <ac:spMk id="6" creationId="{F415A108-290A-D84D-9D73-79261C485291}"/>
          </ac:spMkLst>
        </pc:spChg>
        <pc:spChg chg="del">
          <ac:chgData name="Tomáš Plesník" userId="9fe2a9be-e34c-4e09-9488-9aa73257ef13" providerId="ADAL" clId="{DC9C7D1B-4498-7645-8A50-A9CFA613225D}" dt="2021-11-24T07:30:51.095" v="8011" actId="478"/>
          <ac:spMkLst>
            <pc:docMk/>
            <pc:sldMk cId="2793099540" sldId="302"/>
            <ac:spMk id="11" creationId="{B22500F0-CE13-4A1B-95FA-E6C7D0793E70}"/>
          </ac:spMkLst>
        </pc:spChg>
      </pc:sldChg>
      <pc:sldChg chg="addSp delSp modSp mod">
        <pc:chgData name="Tomáš Plesník" userId="9fe2a9be-e34c-4e09-9488-9aa73257ef13" providerId="ADAL" clId="{DC9C7D1B-4498-7645-8A50-A9CFA613225D}" dt="2021-11-24T07:46:08.863" v="8412" actId="14100"/>
        <pc:sldMkLst>
          <pc:docMk/>
          <pc:sldMk cId="1406378460" sldId="303"/>
        </pc:sldMkLst>
        <pc:spChg chg="add del mod">
          <ac:chgData name="Tomáš Plesník" userId="9fe2a9be-e34c-4e09-9488-9aa73257ef13" providerId="ADAL" clId="{DC9C7D1B-4498-7645-8A50-A9CFA613225D}" dt="2021-11-24T06:37:11.193" v="6725" actId="478"/>
          <ac:spMkLst>
            <pc:docMk/>
            <pc:sldMk cId="1406378460" sldId="303"/>
            <ac:spMk id="6" creationId="{06BC3FB5-9EEF-6B4B-AD28-6EA2E91F4524}"/>
          </ac:spMkLst>
        </pc:spChg>
        <pc:spChg chg="add del mod">
          <ac:chgData name="Tomáš Plesník" userId="9fe2a9be-e34c-4e09-9488-9aa73257ef13" providerId="ADAL" clId="{DC9C7D1B-4498-7645-8A50-A9CFA613225D}" dt="2021-11-24T07:34:08.973" v="8151" actId="478"/>
          <ac:spMkLst>
            <pc:docMk/>
            <pc:sldMk cId="1406378460" sldId="303"/>
            <ac:spMk id="9" creationId="{8CD634E7-7456-0D4B-B112-ACE6E4B77C0E}"/>
          </ac:spMkLst>
        </pc:spChg>
        <pc:spChg chg="add del">
          <ac:chgData name="Tomáš Plesník" userId="9fe2a9be-e34c-4e09-9488-9aa73257ef13" providerId="ADAL" clId="{DC9C7D1B-4498-7645-8A50-A9CFA613225D}" dt="2021-11-24T06:37:16.103" v="6726" actId="478"/>
          <ac:spMkLst>
            <pc:docMk/>
            <pc:sldMk cId="1406378460" sldId="303"/>
            <ac:spMk id="11" creationId="{B22500F0-CE13-4A1B-95FA-E6C7D0793E70}"/>
          </ac:spMkLst>
        </pc:spChg>
        <pc:spChg chg="add mod">
          <ac:chgData name="Tomáš Plesník" userId="9fe2a9be-e34c-4e09-9488-9aa73257ef13" providerId="ADAL" clId="{DC9C7D1B-4498-7645-8A50-A9CFA613225D}" dt="2021-11-24T07:46:08.863" v="8412" actId="14100"/>
          <ac:spMkLst>
            <pc:docMk/>
            <pc:sldMk cId="1406378460" sldId="303"/>
            <ac:spMk id="12" creationId="{4367C852-682D-164E-BB31-2497CF0783DF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9:06:48.981" v="11459" actId="20577"/>
        <pc:sldMkLst>
          <pc:docMk/>
          <pc:sldMk cId="97539555" sldId="304"/>
        </pc:sldMkLst>
        <pc:spChg chg="mod ord">
          <ac:chgData name="Tomáš Plesník" userId="9fe2a9be-e34c-4e09-9488-9aa73257ef13" providerId="ADAL" clId="{DC9C7D1B-4498-7645-8A50-A9CFA613225D}" dt="2021-11-24T06:47:55.056" v="6894" actId="700"/>
          <ac:spMkLst>
            <pc:docMk/>
            <pc:sldMk cId="97539555" sldId="304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9:06:48.981" v="11459" actId="20577"/>
          <ac:spMkLst>
            <pc:docMk/>
            <pc:sldMk cId="97539555" sldId="304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48:02.217" v="6897" actId="20577"/>
          <ac:spMkLst>
            <pc:docMk/>
            <pc:sldMk cId="97539555" sldId="304"/>
            <ac:spMk id="4" creationId="{7CD9B639-E804-2F45-8F0F-46A06C8EF1F5}"/>
          </ac:spMkLst>
        </pc:spChg>
        <pc:spChg chg="del mod">
          <ac:chgData name="Tomáš Plesník" userId="9fe2a9be-e34c-4e09-9488-9aa73257ef13" providerId="ADAL" clId="{DC9C7D1B-4498-7645-8A50-A9CFA613225D}" dt="2021-11-24T06:47:58.898" v="6895" actId="478"/>
          <ac:spMkLst>
            <pc:docMk/>
            <pc:sldMk cId="97539555" sldId="304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47:55.056" v="6894" actId="700"/>
          <ac:spMkLst>
            <pc:docMk/>
            <pc:sldMk cId="97539555" sldId="304"/>
            <ac:spMk id="6" creationId="{2348BFCB-4F26-41D5-905A-CE831D041F5F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9:06:13.346" v="11388" actId="20577"/>
        <pc:sldMkLst>
          <pc:docMk/>
          <pc:sldMk cId="2511298250" sldId="305"/>
        </pc:sldMkLst>
        <pc:spChg chg="mod ord">
          <ac:chgData name="Tomáš Plesník" userId="9fe2a9be-e34c-4e09-9488-9aa73257ef13" providerId="ADAL" clId="{DC9C7D1B-4498-7645-8A50-A9CFA613225D}" dt="2021-11-24T06:49:11.037" v="6943" actId="700"/>
          <ac:spMkLst>
            <pc:docMk/>
            <pc:sldMk cId="2511298250" sldId="305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9:06:13.346" v="11388" actId="20577"/>
          <ac:spMkLst>
            <pc:docMk/>
            <pc:sldMk cId="2511298250" sldId="305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49:22.058" v="6947" actId="20577"/>
          <ac:spMkLst>
            <pc:docMk/>
            <pc:sldMk cId="2511298250" sldId="305"/>
            <ac:spMk id="4" creationId="{EC1C4A04-1585-1F4E-AB67-0AFC03573583}"/>
          </ac:spMkLst>
        </pc:spChg>
        <pc:spChg chg="del">
          <ac:chgData name="Tomáš Plesník" userId="9fe2a9be-e34c-4e09-9488-9aa73257ef13" providerId="ADAL" clId="{DC9C7D1B-4498-7645-8A50-A9CFA613225D}" dt="2021-11-24T06:49:18.683" v="6945" actId="478"/>
          <ac:spMkLst>
            <pc:docMk/>
            <pc:sldMk cId="2511298250" sldId="305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49:11.037" v="6943" actId="700"/>
          <ac:spMkLst>
            <pc:docMk/>
            <pc:sldMk cId="2511298250" sldId="305"/>
            <ac:spMk id="6" creationId="{2348BFCB-4F26-41D5-905A-CE831D041F5F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9:06:02.670" v="11370" actId="20577"/>
        <pc:sldMkLst>
          <pc:docMk/>
          <pc:sldMk cId="1590416323" sldId="306"/>
        </pc:sldMkLst>
        <pc:spChg chg="mod ord">
          <ac:chgData name="Tomáš Plesník" userId="9fe2a9be-e34c-4e09-9488-9aa73257ef13" providerId="ADAL" clId="{DC9C7D1B-4498-7645-8A50-A9CFA613225D}" dt="2021-11-24T06:49:14.302" v="6944" actId="700"/>
          <ac:spMkLst>
            <pc:docMk/>
            <pc:sldMk cId="1590416323" sldId="306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9:06:02.670" v="11370" actId="20577"/>
          <ac:spMkLst>
            <pc:docMk/>
            <pc:sldMk cId="1590416323" sldId="306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49:52.434" v="6960" actId="20577"/>
          <ac:spMkLst>
            <pc:docMk/>
            <pc:sldMk cId="1590416323" sldId="306"/>
            <ac:spMk id="4" creationId="{C3E9CAA4-D9BF-D643-8B19-F6ECE8AE530B}"/>
          </ac:spMkLst>
        </pc:spChg>
        <pc:spChg chg="del">
          <ac:chgData name="Tomáš Plesník" userId="9fe2a9be-e34c-4e09-9488-9aa73257ef13" providerId="ADAL" clId="{DC9C7D1B-4498-7645-8A50-A9CFA613225D}" dt="2021-11-24T06:49:49.362" v="6958" actId="478"/>
          <ac:spMkLst>
            <pc:docMk/>
            <pc:sldMk cId="1590416323" sldId="306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49:14.302" v="6944" actId="700"/>
          <ac:spMkLst>
            <pc:docMk/>
            <pc:sldMk cId="1590416323" sldId="306"/>
            <ac:spMk id="6" creationId="{2348BFCB-4F26-41D5-905A-CE831D041F5F}"/>
          </ac:spMkLst>
        </pc:spChg>
      </pc:sldChg>
      <pc:sldChg chg="addSp delSp modSp mod">
        <pc:chgData name="Tomáš Plesník" userId="9fe2a9be-e34c-4e09-9488-9aa73257ef13" providerId="ADAL" clId="{DC9C7D1B-4498-7645-8A50-A9CFA613225D}" dt="2021-11-24T08:48:11.573" v="10470" actId="2710"/>
        <pc:sldMkLst>
          <pc:docMk/>
          <pc:sldMk cId="657755964" sldId="307"/>
        </pc:sldMkLst>
        <pc:spChg chg="del mod">
          <ac:chgData name="Tomáš Plesník" userId="9fe2a9be-e34c-4e09-9488-9aa73257ef13" providerId="ADAL" clId="{DC9C7D1B-4498-7645-8A50-A9CFA613225D}" dt="2021-11-24T08:47:51.097" v="10465" actId="478"/>
          <ac:spMkLst>
            <pc:docMk/>
            <pc:sldMk cId="657755964" sldId="307"/>
            <ac:spMk id="4" creationId="{8C6B2A74-B8D7-4D5B-855F-C75EA38ACDCF}"/>
          </ac:spMkLst>
        </pc:spChg>
        <pc:spChg chg="add mod">
          <ac:chgData name="Tomáš Plesník" userId="9fe2a9be-e34c-4e09-9488-9aa73257ef13" providerId="ADAL" clId="{DC9C7D1B-4498-7645-8A50-A9CFA613225D}" dt="2021-11-24T08:48:11.573" v="10470" actId="2710"/>
          <ac:spMkLst>
            <pc:docMk/>
            <pc:sldMk cId="657755964" sldId="307"/>
            <ac:spMk id="6" creationId="{AFB22282-B88F-2048-99A3-7F617624BEA1}"/>
          </ac:spMkLst>
        </pc:spChg>
        <pc:spChg chg="add del mod">
          <ac:chgData name="Tomáš Plesník" userId="9fe2a9be-e34c-4e09-9488-9aa73257ef13" providerId="ADAL" clId="{DC9C7D1B-4498-7645-8A50-A9CFA613225D}" dt="2021-11-24T07:33:54.032" v="8150" actId="20577"/>
          <ac:spMkLst>
            <pc:docMk/>
            <pc:sldMk cId="657755964" sldId="307"/>
            <ac:spMk id="11" creationId="{B22500F0-CE13-4A1B-95FA-E6C7D0793E70}"/>
          </ac:spMkLst>
        </pc:spChg>
      </pc:sldChg>
      <pc:sldChg chg="addSp delSp modSp mod ord modClrScheme chgLayout">
        <pc:chgData name="Tomáš Plesník" userId="9fe2a9be-e34c-4e09-9488-9aa73257ef13" providerId="ADAL" clId="{DC9C7D1B-4498-7645-8A50-A9CFA613225D}" dt="2021-11-24T08:47:15.169" v="10457" actId="113"/>
        <pc:sldMkLst>
          <pc:docMk/>
          <pc:sldMk cId="1285715981" sldId="308"/>
        </pc:sldMkLst>
        <pc:spChg chg="mod ord">
          <ac:chgData name="Tomáš Plesník" userId="9fe2a9be-e34c-4e09-9488-9aa73257ef13" providerId="ADAL" clId="{DC9C7D1B-4498-7645-8A50-A9CFA613225D}" dt="2021-11-24T06:46:30.061" v="6877" actId="700"/>
          <ac:spMkLst>
            <pc:docMk/>
            <pc:sldMk cId="1285715981" sldId="308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8:47:15.169" v="10457" actId="113"/>
          <ac:spMkLst>
            <pc:docMk/>
            <pc:sldMk cId="1285715981" sldId="308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8:39:59.829" v="10074" actId="20577"/>
          <ac:spMkLst>
            <pc:docMk/>
            <pc:sldMk cId="1285715981" sldId="308"/>
            <ac:spMk id="4" creationId="{E38CECD0-3D10-774F-AEB7-A198B4672E61}"/>
          </ac:spMkLst>
        </pc:spChg>
        <pc:spChg chg="del">
          <ac:chgData name="Tomáš Plesník" userId="9fe2a9be-e34c-4e09-9488-9aa73257ef13" providerId="ADAL" clId="{DC9C7D1B-4498-7645-8A50-A9CFA613225D}" dt="2021-11-24T06:46:32.790" v="6878" actId="478"/>
          <ac:spMkLst>
            <pc:docMk/>
            <pc:sldMk cId="1285715981" sldId="308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46:30.061" v="6877" actId="700"/>
          <ac:spMkLst>
            <pc:docMk/>
            <pc:sldMk cId="1285715981" sldId="308"/>
            <ac:spMk id="6" creationId="{2348BFCB-4F26-41D5-905A-CE831D041F5F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8:47:17.580" v="10458" actId="113"/>
        <pc:sldMkLst>
          <pc:docMk/>
          <pc:sldMk cId="4244443045" sldId="309"/>
        </pc:sldMkLst>
        <pc:spChg chg="mod ord">
          <ac:chgData name="Tomáš Plesník" userId="9fe2a9be-e34c-4e09-9488-9aa73257ef13" providerId="ADAL" clId="{DC9C7D1B-4498-7645-8A50-A9CFA613225D}" dt="2021-11-24T06:46:50.079" v="6880" actId="700"/>
          <ac:spMkLst>
            <pc:docMk/>
            <pc:sldMk cId="4244443045" sldId="309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8:47:17.580" v="10458" actId="113"/>
          <ac:spMkLst>
            <pc:docMk/>
            <pc:sldMk cId="4244443045" sldId="309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46:58.767" v="6883" actId="20577"/>
          <ac:spMkLst>
            <pc:docMk/>
            <pc:sldMk cId="4244443045" sldId="309"/>
            <ac:spMk id="4" creationId="{9805FF82-25B2-ED42-AA59-33BCAD12F7B7}"/>
          </ac:spMkLst>
        </pc:spChg>
        <pc:spChg chg="del">
          <ac:chgData name="Tomáš Plesník" userId="9fe2a9be-e34c-4e09-9488-9aa73257ef13" providerId="ADAL" clId="{DC9C7D1B-4498-7645-8A50-A9CFA613225D}" dt="2021-11-24T06:46:53.422" v="6881" actId="478"/>
          <ac:spMkLst>
            <pc:docMk/>
            <pc:sldMk cId="4244443045" sldId="309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46:50.079" v="6880" actId="700"/>
          <ac:spMkLst>
            <pc:docMk/>
            <pc:sldMk cId="4244443045" sldId="309"/>
            <ac:spMk id="6" creationId="{2348BFCB-4F26-41D5-905A-CE831D041F5F}"/>
          </ac:spMkLst>
        </pc:spChg>
      </pc:sldChg>
      <pc:sldChg chg="modSp del mod modNotesTx">
        <pc:chgData name="Tomáš Plesník" userId="9fe2a9be-e34c-4e09-9488-9aa73257ef13" providerId="ADAL" clId="{DC9C7D1B-4498-7645-8A50-A9CFA613225D}" dt="2021-11-24T06:19:37.685" v="6547" actId="2696"/>
        <pc:sldMkLst>
          <pc:docMk/>
          <pc:sldMk cId="2138091223" sldId="310"/>
        </pc:sldMkLst>
        <pc:spChg chg="mod">
          <ac:chgData name="Tomáš Plesník" userId="9fe2a9be-e34c-4e09-9488-9aa73257ef13" providerId="ADAL" clId="{DC9C7D1B-4498-7645-8A50-A9CFA613225D}" dt="2021-11-24T06:18:27.367" v="6520" actId="12"/>
          <ac:spMkLst>
            <pc:docMk/>
            <pc:sldMk cId="2138091223" sldId="310"/>
            <ac:spMk id="9" creationId="{E226CACE-3DB7-46B3-8C07-2C094AF32FCF}"/>
          </ac:spMkLst>
        </pc:spChg>
      </pc:sldChg>
      <pc:sldChg chg="add">
        <pc:chgData name="Tomáš Plesník" userId="9fe2a9be-e34c-4e09-9488-9aa73257ef13" providerId="ADAL" clId="{DC9C7D1B-4498-7645-8A50-A9CFA613225D}" dt="2021-11-22T15:30:48.791" v="655"/>
        <pc:sldMkLst>
          <pc:docMk/>
          <pc:sldMk cId="1517422619" sldId="312"/>
        </pc:sldMkLst>
      </pc:sldChg>
      <pc:sldChg chg="modSp del mod ord">
        <pc:chgData name="Tomáš Plesník" userId="9fe2a9be-e34c-4e09-9488-9aa73257ef13" providerId="ADAL" clId="{DC9C7D1B-4498-7645-8A50-A9CFA613225D}" dt="2021-11-22T15:30:22.653" v="654" actId="2696"/>
        <pc:sldMkLst>
          <pc:docMk/>
          <pc:sldMk cId="3290217697" sldId="312"/>
        </pc:sldMkLst>
        <pc:spChg chg="mod">
          <ac:chgData name="Tomáš Plesník" userId="9fe2a9be-e34c-4e09-9488-9aa73257ef13" providerId="ADAL" clId="{DC9C7D1B-4498-7645-8A50-A9CFA613225D}" dt="2021-11-22T15:23:28.450" v="653" actId="6549"/>
          <ac:spMkLst>
            <pc:docMk/>
            <pc:sldMk cId="3290217697" sldId="312"/>
            <ac:spMk id="5" creationId="{16BCACA1-8877-B743-8B57-682579B96116}"/>
          </ac:spMkLst>
        </pc:spChg>
      </pc:sldChg>
      <pc:sldChg chg="addSp delSp modSp mod ord modNotesTx">
        <pc:chgData name="Tomáš Plesník" userId="9fe2a9be-e34c-4e09-9488-9aa73257ef13" providerId="ADAL" clId="{DC9C7D1B-4498-7645-8A50-A9CFA613225D}" dt="2021-11-23T22:42:09.266" v="4207" actId="27636"/>
        <pc:sldMkLst>
          <pc:docMk/>
          <pc:sldMk cId="3851677961" sldId="313"/>
        </pc:sldMkLst>
        <pc:spChg chg="mod">
          <ac:chgData name="Tomáš Plesník" userId="9fe2a9be-e34c-4e09-9488-9aa73257ef13" providerId="ADAL" clId="{DC9C7D1B-4498-7645-8A50-A9CFA613225D}" dt="2021-11-23T20:14:23.553" v="1909"/>
          <ac:spMkLst>
            <pc:docMk/>
            <pc:sldMk cId="3851677961" sldId="313"/>
            <ac:spMk id="4" creationId="{074AB7B7-F72E-6748-8AAF-96B42846C42A}"/>
          </ac:spMkLst>
        </pc:spChg>
        <pc:spChg chg="add del mod">
          <ac:chgData name="Tomáš Plesník" userId="9fe2a9be-e34c-4e09-9488-9aa73257ef13" providerId="ADAL" clId="{DC9C7D1B-4498-7645-8A50-A9CFA613225D}" dt="2021-11-23T22:42:09.266" v="4207" actId="27636"/>
          <ac:spMkLst>
            <pc:docMk/>
            <pc:sldMk cId="3851677961" sldId="313"/>
            <ac:spMk id="5" creationId="{ADEA006D-30E7-5046-BF6A-69B5866E6B82}"/>
          </ac:spMkLst>
        </pc:spChg>
        <pc:graphicFrameChg chg="add del mod">
          <ac:chgData name="Tomáš Plesník" userId="9fe2a9be-e34c-4e09-9488-9aa73257ef13" providerId="ADAL" clId="{DC9C7D1B-4498-7645-8A50-A9CFA613225D}" dt="2021-11-23T21:26:03.139" v="3066" actId="12084"/>
          <ac:graphicFrameMkLst>
            <pc:docMk/>
            <pc:sldMk cId="3851677961" sldId="313"/>
            <ac:graphicFrameMk id="6" creationId="{A811A191-3B9A-DE41-ACBD-CC6C0467AA21}"/>
          </ac:graphicFrameMkLst>
        </pc:graphicFrameChg>
        <pc:graphicFrameChg chg="add del mod">
          <ac:chgData name="Tomáš Plesník" userId="9fe2a9be-e34c-4e09-9488-9aa73257ef13" providerId="ADAL" clId="{DC9C7D1B-4498-7645-8A50-A9CFA613225D}" dt="2021-11-23T21:26:11.516" v="3068" actId="12084"/>
          <ac:graphicFrameMkLst>
            <pc:docMk/>
            <pc:sldMk cId="3851677961" sldId="313"/>
            <ac:graphicFrameMk id="7" creationId="{46C27D2B-B82D-4A44-B933-CF78120281A4}"/>
          </ac:graphicFrameMkLst>
        </pc:graphicFrameChg>
      </pc:sldChg>
      <pc:sldChg chg="modSp mod ord">
        <pc:chgData name="Tomáš Plesník" userId="9fe2a9be-e34c-4e09-9488-9aa73257ef13" providerId="ADAL" clId="{DC9C7D1B-4498-7645-8A50-A9CFA613225D}" dt="2021-11-23T23:09:32.933" v="4631" actId="12"/>
        <pc:sldMkLst>
          <pc:docMk/>
          <pc:sldMk cId="2475548760" sldId="316"/>
        </pc:sldMkLst>
        <pc:spChg chg="mod">
          <ac:chgData name="Tomáš Plesník" userId="9fe2a9be-e34c-4e09-9488-9aa73257ef13" providerId="ADAL" clId="{DC9C7D1B-4498-7645-8A50-A9CFA613225D}" dt="2021-11-22T14:55:26.789" v="47" actId="255"/>
          <ac:spMkLst>
            <pc:docMk/>
            <pc:sldMk cId="2475548760" sldId="316"/>
            <ac:spMk id="4" creationId="{B026BF70-4F94-4B3F-9A23-058636F5FA97}"/>
          </ac:spMkLst>
        </pc:spChg>
        <pc:spChg chg="mod">
          <ac:chgData name="Tomáš Plesník" userId="9fe2a9be-e34c-4e09-9488-9aa73257ef13" providerId="ADAL" clId="{DC9C7D1B-4498-7645-8A50-A9CFA613225D}" dt="2021-11-23T23:09:32.933" v="4631" actId="12"/>
          <ac:spMkLst>
            <pc:docMk/>
            <pc:sldMk cId="2475548760" sldId="316"/>
            <ac:spMk id="5" creationId="{7B63D235-D7F5-44C4-81A7-D9A38FC895FB}"/>
          </ac:spMkLst>
        </pc:spChg>
        <pc:picChg chg="mod">
          <ac:chgData name="Tomáš Plesník" userId="9fe2a9be-e34c-4e09-9488-9aa73257ef13" providerId="ADAL" clId="{DC9C7D1B-4498-7645-8A50-A9CFA613225D}" dt="2021-11-23T06:19:49.273" v="1720" actId="1076"/>
          <ac:picMkLst>
            <pc:docMk/>
            <pc:sldMk cId="2475548760" sldId="316"/>
            <ac:picMk id="8" creationId="{366F5980-B4FC-4618-9AF9-D917D11F75DF}"/>
          </ac:picMkLst>
        </pc:picChg>
      </pc:sldChg>
      <pc:sldChg chg="modSp mod ord">
        <pc:chgData name="Tomáš Plesník" userId="9fe2a9be-e34c-4e09-9488-9aa73257ef13" providerId="ADAL" clId="{DC9C7D1B-4498-7645-8A50-A9CFA613225D}" dt="2021-11-24T05:46:07.026" v="6071" actId="20577"/>
        <pc:sldMkLst>
          <pc:docMk/>
          <pc:sldMk cId="3232359704" sldId="317"/>
        </pc:sldMkLst>
        <pc:spChg chg="mod">
          <ac:chgData name="Tomáš Plesník" userId="9fe2a9be-e34c-4e09-9488-9aa73257ef13" providerId="ADAL" clId="{DC9C7D1B-4498-7645-8A50-A9CFA613225D}" dt="2021-11-22T14:55:20.500" v="46" actId="255"/>
          <ac:spMkLst>
            <pc:docMk/>
            <pc:sldMk cId="3232359704" sldId="317"/>
            <ac:spMk id="4" creationId="{B026BF70-4F94-4B3F-9A23-058636F5FA97}"/>
          </ac:spMkLst>
        </pc:spChg>
        <pc:spChg chg="mod">
          <ac:chgData name="Tomáš Plesník" userId="9fe2a9be-e34c-4e09-9488-9aa73257ef13" providerId="ADAL" clId="{DC9C7D1B-4498-7645-8A50-A9CFA613225D}" dt="2021-11-24T05:46:07.026" v="6071" actId="20577"/>
          <ac:spMkLst>
            <pc:docMk/>
            <pc:sldMk cId="3232359704" sldId="317"/>
            <ac:spMk id="5" creationId="{7B63D235-D7F5-44C4-81A7-D9A38FC895FB}"/>
          </ac:spMkLst>
        </pc:spChg>
        <pc:picChg chg="mod">
          <ac:chgData name="Tomáš Plesník" userId="9fe2a9be-e34c-4e09-9488-9aa73257ef13" providerId="ADAL" clId="{DC9C7D1B-4498-7645-8A50-A9CFA613225D}" dt="2021-11-23T06:20:23.750" v="1724" actId="1076"/>
          <ac:picMkLst>
            <pc:docMk/>
            <pc:sldMk cId="3232359704" sldId="317"/>
            <ac:picMk id="6" creationId="{A4CA3572-0D7F-45F1-B17C-DA0A28CE83AD}"/>
          </ac:picMkLst>
        </pc:picChg>
      </pc:sldChg>
      <pc:sldChg chg="modSp mod ord modNotesTx">
        <pc:chgData name="Tomáš Plesník" userId="9fe2a9be-e34c-4e09-9488-9aa73257ef13" providerId="ADAL" clId="{DC9C7D1B-4498-7645-8A50-A9CFA613225D}" dt="2021-11-24T00:08:19.868" v="5745" actId="20577"/>
        <pc:sldMkLst>
          <pc:docMk/>
          <pc:sldMk cId="2387812103" sldId="318"/>
        </pc:sldMkLst>
        <pc:spChg chg="mod">
          <ac:chgData name="Tomáš Plesník" userId="9fe2a9be-e34c-4e09-9488-9aa73257ef13" providerId="ADAL" clId="{DC9C7D1B-4498-7645-8A50-A9CFA613225D}" dt="2021-11-24T00:08:19.868" v="5745" actId="20577"/>
          <ac:spMkLst>
            <pc:docMk/>
            <pc:sldMk cId="2387812103" sldId="318"/>
            <ac:spMk id="5" creationId="{16BCACA1-8877-B743-8B57-682579B96116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9:03:12.463" v="11228" actId="113"/>
        <pc:sldMkLst>
          <pc:docMk/>
          <pc:sldMk cId="2166248878" sldId="319"/>
        </pc:sldMkLst>
        <pc:spChg chg="mod ord">
          <ac:chgData name="Tomáš Plesník" userId="9fe2a9be-e34c-4e09-9488-9aa73257ef13" providerId="ADAL" clId="{DC9C7D1B-4498-7645-8A50-A9CFA613225D}" dt="2021-11-24T07:04:45.141" v="7248" actId="700"/>
          <ac:spMkLst>
            <pc:docMk/>
            <pc:sldMk cId="2166248878" sldId="319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9:03:12.463" v="11228" actId="113"/>
          <ac:spMkLst>
            <pc:docMk/>
            <pc:sldMk cId="2166248878" sldId="319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7:04:50.612" v="7250" actId="20577"/>
          <ac:spMkLst>
            <pc:docMk/>
            <pc:sldMk cId="2166248878" sldId="319"/>
            <ac:spMk id="4" creationId="{B6D24288-5BF9-2F46-BA15-8B7993D62D43}"/>
          </ac:spMkLst>
        </pc:spChg>
        <pc:spChg chg="del">
          <ac:chgData name="Tomáš Plesník" userId="9fe2a9be-e34c-4e09-9488-9aa73257ef13" providerId="ADAL" clId="{DC9C7D1B-4498-7645-8A50-A9CFA613225D}" dt="2021-11-24T07:04:54.009" v="7251" actId="478"/>
          <ac:spMkLst>
            <pc:docMk/>
            <pc:sldMk cId="2166248878" sldId="319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7:04:45.141" v="7248" actId="700"/>
          <ac:spMkLst>
            <pc:docMk/>
            <pc:sldMk cId="2166248878" sldId="319"/>
            <ac:spMk id="6" creationId="{2348BFCB-4F26-41D5-905A-CE831D041F5F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6:46:18.097" v="6876" actId="5793"/>
        <pc:sldMkLst>
          <pc:docMk/>
          <pc:sldMk cId="4158454656" sldId="320"/>
        </pc:sldMkLst>
        <pc:spChg chg="mod ord">
          <ac:chgData name="Tomáš Plesník" userId="9fe2a9be-e34c-4e09-9488-9aa73257ef13" providerId="ADAL" clId="{DC9C7D1B-4498-7645-8A50-A9CFA613225D}" dt="2021-11-24T06:45:23.521" v="6861" actId="700"/>
          <ac:spMkLst>
            <pc:docMk/>
            <pc:sldMk cId="4158454656" sldId="320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6:46:18.097" v="6876" actId="5793"/>
          <ac:spMkLst>
            <pc:docMk/>
            <pc:sldMk cId="4158454656" sldId="320"/>
            <ac:spMk id="3" creationId="{4C8F2744-D1A6-48F6-B7FC-E018F16D1CDA}"/>
          </ac:spMkLst>
        </pc:spChg>
        <pc:spChg chg="del">
          <ac:chgData name="Tomáš Plesník" userId="9fe2a9be-e34c-4e09-9488-9aa73257ef13" providerId="ADAL" clId="{DC9C7D1B-4498-7645-8A50-A9CFA613225D}" dt="2021-11-24T06:45:28.822" v="6863" actId="478"/>
          <ac:spMkLst>
            <pc:docMk/>
            <pc:sldMk cId="4158454656" sldId="320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45:23.521" v="6861" actId="700"/>
          <ac:spMkLst>
            <pc:docMk/>
            <pc:sldMk cId="4158454656" sldId="320"/>
            <ac:spMk id="6" creationId="{2348BFCB-4F26-41D5-905A-CE831D041F5F}"/>
          </ac:spMkLst>
        </pc:spChg>
        <pc:spChg chg="mod">
          <ac:chgData name="Tomáš Plesník" userId="9fe2a9be-e34c-4e09-9488-9aa73257ef13" providerId="ADAL" clId="{DC9C7D1B-4498-7645-8A50-A9CFA613225D}" dt="2021-11-24T06:46:13.631" v="6873" actId="20577"/>
          <ac:spMkLst>
            <pc:docMk/>
            <pc:sldMk cId="4158454656" sldId="320"/>
            <ac:spMk id="7" creationId="{31A0FB2B-3136-47E3-82D1-0884EEF1F7B2}"/>
          </ac:spMkLst>
        </pc:spChg>
        <pc:spChg chg="add mod ord">
          <ac:chgData name="Tomáš Plesník" userId="9fe2a9be-e34c-4e09-9488-9aa73257ef13" providerId="ADAL" clId="{DC9C7D1B-4498-7645-8A50-A9CFA613225D}" dt="2021-11-24T06:45:25.450" v="6862"/>
          <ac:spMkLst>
            <pc:docMk/>
            <pc:sldMk cId="4158454656" sldId="320"/>
            <ac:spMk id="8" creationId="{08A28BDE-B473-EC44-9CE2-0339E4B53025}"/>
          </ac:spMkLst>
        </pc:spChg>
      </pc:sldChg>
      <pc:sldChg chg="addSp delSp modSp mod modClrScheme chgLayout modNotesTx">
        <pc:chgData name="Tomáš Plesník" userId="9fe2a9be-e34c-4e09-9488-9aa73257ef13" providerId="ADAL" clId="{DC9C7D1B-4498-7645-8A50-A9CFA613225D}" dt="2021-11-24T08:54:12.769" v="10871" actId="27636"/>
        <pc:sldMkLst>
          <pc:docMk/>
          <pc:sldMk cId="2820592498" sldId="321"/>
        </pc:sldMkLst>
        <pc:spChg chg="mod ord">
          <ac:chgData name="Tomáš Plesník" userId="9fe2a9be-e34c-4e09-9488-9aa73257ef13" providerId="ADAL" clId="{DC9C7D1B-4498-7645-8A50-A9CFA613225D}" dt="2021-11-24T06:45:05.746" v="6858" actId="700"/>
          <ac:spMkLst>
            <pc:docMk/>
            <pc:sldMk cId="2820592498" sldId="321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8:54:12.769" v="10871" actId="27636"/>
          <ac:spMkLst>
            <pc:docMk/>
            <pc:sldMk cId="2820592498" sldId="321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45:14.360" v="6860"/>
          <ac:spMkLst>
            <pc:docMk/>
            <pc:sldMk cId="2820592498" sldId="321"/>
            <ac:spMk id="4" creationId="{4D4D54F3-CAC7-0440-B458-464DF2107784}"/>
          </ac:spMkLst>
        </pc:spChg>
        <pc:spChg chg="del">
          <ac:chgData name="Tomáš Plesník" userId="9fe2a9be-e34c-4e09-9488-9aa73257ef13" providerId="ADAL" clId="{DC9C7D1B-4498-7645-8A50-A9CFA613225D}" dt="2021-11-24T06:45:09.280" v="6859" actId="478"/>
          <ac:spMkLst>
            <pc:docMk/>
            <pc:sldMk cId="2820592498" sldId="321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45:05.746" v="6858" actId="700"/>
          <ac:spMkLst>
            <pc:docMk/>
            <pc:sldMk cId="2820592498" sldId="321"/>
            <ac:spMk id="6" creationId="{2348BFCB-4F26-41D5-905A-CE831D041F5F}"/>
          </ac:spMkLst>
        </pc:spChg>
      </pc:sldChg>
      <pc:sldChg chg="addSp delSp modSp mod modClrScheme chgLayout">
        <pc:chgData name="Tomáš Plesník" userId="9fe2a9be-e34c-4e09-9488-9aa73257ef13" providerId="ADAL" clId="{DC9C7D1B-4498-7645-8A50-A9CFA613225D}" dt="2021-11-24T09:07:06.008" v="11460" actId="20577"/>
        <pc:sldMkLst>
          <pc:docMk/>
          <pc:sldMk cId="1733555817" sldId="323"/>
        </pc:sldMkLst>
        <pc:spChg chg="mod ord">
          <ac:chgData name="Tomáš Plesník" userId="9fe2a9be-e34c-4e09-9488-9aa73257ef13" providerId="ADAL" clId="{DC9C7D1B-4498-7645-8A50-A9CFA613225D}" dt="2021-11-24T06:47:14.268" v="6884" actId="700"/>
          <ac:spMkLst>
            <pc:docMk/>
            <pc:sldMk cId="1733555817" sldId="323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9:07:06.008" v="11460" actId="20577"/>
          <ac:spMkLst>
            <pc:docMk/>
            <pc:sldMk cId="1733555817" sldId="323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47:21.671" v="6886" actId="20577"/>
          <ac:spMkLst>
            <pc:docMk/>
            <pc:sldMk cId="1733555817" sldId="323"/>
            <ac:spMk id="4" creationId="{B589D712-E151-0A4A-B080-F67BBF765503}"/>
          </ac:spMkLst>
        </pc:spChg>
        <pc:spChg chg="del">
          <ac:chgData name="Tomáš Plesník" userId="9fe2a9be-e34c-4e09-9488-9aa73257ef13" providerId="ADAL" clId="{DC9C7D1B-4498-7645-8A50-A9CFA613225D}" dt="2021-11-24T06:47:23.841" v="6887" actId="478"/>
          <ac:spMkLst>
            <pc:docMk/>
            <pc:sldMk cId="1733555817" sldId="323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47:14.268" v="6884" actId="700"/>
          <ac:spMkLst>
            <pc:docMk/>
            <pc:sldMk cId="1733555817" sldId="323"/>
            <ac:spMk id="6" creationId="{2348BFCB-4F26-41D5-905A-CE831D041F5F}"/>
          </ac:spMkLst>
        </pc:spChg>
      </pc:sldChg>
      <pc:sldChg chg="del">
        <pc:chgData name="Tomáš Plesník" userId="9fe2a9be-e34c-4e09-9488-9aa73257ef13" providerId="ADAL" clId="{DC9C7D1B-4498-7645-8A50-A9CFA613225D}" dt="2021-11-22T17:13:09.588" v="1709" actId="2696"/>
        <pc:sldMkLst>
          <pc:docMk/>
          <pc:sldMk cId="985805689" sldId="324"/>
        </pc:sldMkLst>
      </pc:sldChg>
      <pc:sldChg chg="add">
        <pc:chgData name="Tomáš Plesník" userId="9fe2a9be-e34c-4e09-9488-9aa73257ef13" providerId="ADAL" clId="{DC9C7D1B-4498-7645-8A50-A9CFA613225D}" dt="2021-11-22T17:13:17.141" v="1710"/>
        <pc:sldMkLst>
          <pc:docMk/>
          <pc:sldMk cId="2602386015" sldId="324"/>
        </pc:sldMkLst>
      </pc:sldChg>
      <pc:sldChg chg="addSp delSp modSp mod modClrScheme chgLayout">
        <pc:chgData name="Tomáš Plesník" userId="9fe2a9be-e34c-4e09-9488-9aa73257ef13" providerId="ADAL" clId="{DC9C7D1B-4498-7645-8A50-A9CFA613225D}" dt="2021-11-24T07:15:46.018" v="7537" actId="20577"/>
        <pc:sldMkLst>
          <pc:docMk/>
          <pc:sldMk cId="3671977694" sldId="326"/>
        </pc:sldMkLst>
        <pc:spChg chg="mod ord">
          <ac:chgData name="Tomáš Plesník" userId="9fe2a9be-e34c-4e09-9488-9aa73257ef13" providerId="ADAL" clId="{DC9C7D1B-4498-7645-8A50-A9CFA613225D}" dt="2021-11-24T07:00:31.815" v="7235" actId="700"/>
          <ac:spMkLst>
            <pc:docMk/>
            <pc:sldMk cId="3671977694" sldId="326"/>
            <ac:spMk id="2" creationId="{E807C2CC-471C-4298-A414-EB337293FD21}"/>
          </ac:spMkLst>
        </pc:spChg>
        <pc:spChg chg="add del mod">
          <ac:chgData name="Tomáš Plesník" userId="9fe2a9be-e34c-4e09-9488-9aa73257ef13" providerId="ADAL" clId="{DC9C7D1B-4498-7645-8A50-A9CFA613225D}" dt="2021-11-24T07:15:31.730" v="7529" actId="478"/>
          <ac:spMkLst>
            <pc:docMk/>
            <pc:sldMk cId="3671977694" sldId="326"/>
            <ac:spMk id="3" creationId="{266A1A26-8F5A-E644-8659-A4801ABBE42F}"/>
          </ac:spMkLst>
        </pc:spChg>
        <pc:spChg chg="mod ord">
          <ac:chgData name="Tomáš Plesník" userId="9fe2a9be-e34c-4e09-9488-9aa73257ef13" providerId="ADAL" clId="{DC9C7D1B-4498-7645-8A50-A9CFA613225D}" dt="2021-11-24T07:00:31.815" v="7235" actId="700"/>
          <ac:spMkLst>
            <pc:docMk/>
            <pc:sldMk cId="3671977694" sldId="326"/>
            <ac:spMk id="6" creationId="{8F579665-489F-42DE-9292-1B3E1478C44A}"/>
          </ac:spMkLst>
        </pc:spChg>
        <pc:spChg chg="mod ord">
          <ac:chgData name="Tomáš Plesník" userId="9fe2a9be-e34c-4e09-9488-9aa73257ef13" providerId="ADAL" clId="{DC9C7D1B-4498-7645-8A50-A9CFA613225D}" dt="2021-11-24T07:00:31.815" v="7235" actId="700"/>
          <ac:spMkLst>
            <pc:docMk/>
            <pc:sldMk cId="3671977694" sldId="326"/>
            <ac:spMk id="12" creationId="{C9DBF1C3-D535-4171-9449-43E0BC2B07AA}"/>
          </ac:spMkLst>
        </pc:spChg>
        <pc:spChg chg="mod ord">
          <ac:chgData name="Tomáš Plesník" userId="9fe2a9be-e34c-4e09-9488-9aa73257ef13" providerId="ADAL" clId="{DC9C7D1B-4498-7645-8A50-A9CFA613225D}" dt="2021-11-24T07:15:46.018" v="7537" actId="20577"/>
          <ac:spMkLst>
            <pc:docMk/>
            <pc:sldMk cId="3671977694" sldId="326"/>
            <ac:spMk id="14" creationId="{407DD575-7AC5-44C8-AE1F-F9F62BE92F84}"/>
          </ac:spMkLst>
        </pc:spChg>
        <pc:picChg chg="mod ord">
          <ac:chgData name="Tomáš Plesník" userId="9fe2a9be-e34c-4e09-9488-9aa73257ef13" providerId="ADAL" clId="{DC9C7D1B-4498-7645-8A50-A9CFA613225D}" dt="2021-11-24T07:01:02.938" v="7242" actId="1076"/>
          <ac:picMkLst>
            <pc:docMk/>
            <pc:sldMk cId="3671977694" sldId="326"/>
            <ac:picMk id="10" creationId="{E9591E5D-6C73-46E5-AE03-0EE2607233C9}"/>
          </ac:picMkLst>
        </pc:picChg>
      </pc:sldChg>
      <pc:sldChg chg="del">
        <pc:chgData name="Tomáš Plesník" userId="9fe2a9be-e34c-4e09-9488-9aa73257ef13" providerId="ADAL" clId="{DC9C7D1B-4498-7645-8A50-A9CFA613225D}" dt="2021-11-22T17:13:09.588" v="1709" actId="2696"/>
        <pc:sldMkLst>
          <pc:docMk/>
          <pc:sldMk cId="1528454507" sldId="327"/>
        </pc:sldMkLst>
      </pc:sldChg>
      <pc:sldChg chg="add">
        <pc:chgData name="Tomáš Plesník" userId="9fe2a9be-e34c-4e09-9488-9aa73257ef13" providerId="ADAL" clId="{DC9C7D1B-4498-7645-8A50-A9CFA613225D}" dt="2021-11-22T17:13:17.141" v="1710"/>
        <pc:sldMkLst>
          <pc:docMk/>
          <pc:sldMk cId="2714277004" sldId="327"/>
        </pc:sldMkLst>
      </pc:sldChg>
      <pc:sldChg chg="del">
        <pc:chgData name="Tomáš Plesník" userId="9fe2a9be-e34c-4e09-9488-9aa73257ef13" providerId="ADAL" clId="{DC9C7D1B-4498-7645-8A50-A9CFA613225D}" dt="2021-11-22T17:13:09.588" v="1709" actId="2696"/>
        <pc:sldMkLst>
          <pc:docMk/>
          <pc:sldMk cId="1682417898" sldId="328"/>
        </pc:sldMkLst>
      </pc:sldChg>
      <pc:sldChg chg="add">
        <pc:chgData name="Tomáš Plesník" userId="9fe2a9be-e34c-4e09-9488-9aa73257ef13" providerId="ADAL" clId="{DC9C7D1B-4498-7645-8A50-A9CFA613225D}" dt="2021-11-22T17:13:17.141" v="1710"/>
        <pc:sldMkLst>
          <pc:docMk/>
          <pc:sldMk cId="3559929225" sldId="328"/>
        </pc:sldMkLst>
      </pc:sldChg>
      <pc:sldChg chg="del">
        <pc:chgData name="Tomáš Plesník" userId="9fe2a9be-e34c-4e09-9488-9aa73257ef13" providerId="ADAL" clId="{DC9C7D1B-4498-7645-8A50-A9CFA613225D}" dt="2021-11-22T17:13:09.588" v="1709" actId="2696"/>
        <pc:sldMkLst>
          <pc:docMk/>
          <pc:sldMk cId="486778494" sldId="329"/>
        </pc:sldMkLst>
      </pc:sldChg>
      <pc:sldChg chg="add">
        <pc:chgData name="Tomáš Plesník" userId="9fe2a9be-e34c-4e09-9488-9aa73257ef13" providerId="ADAL" clId="{DC9C7D1B-4498-7645-8A50-A9CFA613225D}" dt="2021-11-22T17:13:17.141" v="1710"/>
        <pc:sldMkLst>
          <pc:docMk/>
          <pc:sldMk cId="1990264099" sldId="329"/>
        </pc:sldMkLst>
      </pc:sldChg>
      <pc:sldChg chg="add">
        <pc:chgData name="Tomáš Plesník" userId="9fe2a9be-e34c-4e09-9488-9aa73257ef13" providerId="ADAL" clId="{DC9C7D1B-4498-7645-8A50-A9CFA613225D}" dt="2021-11-22T17:13:17.141" v="1710"/>
        <pc:sldMkLst>
          <pc:docMk/>
          <pc:sldMk cId="1573799319" sldId="330"/>
        </pc:sldMkLst>
      </pc:sldChg>
      <pc:sldChg chg="del">
        <pc:chgData name="Tomáš Plesník" userId="9fe2a9be-e34c-4e09-9488-9aa73257ef13" providerId="ADAL" clId="{DC9C7D1B-4498-7645-8A50-A9CFA613225D}" dt="2021-11-22T17:13:09.588" v="1709" actId="2696"/>
        <pc:sldMkLst>
          <pc:docMk/>
          <pc:sldMk cId="2777734910" sldId="330"/>
        </pc:sldMkLst>
      </pc:sldChg>
      <pc:sldChg chg="del">
        <pc:chgData name="Tomáš Plesník" userId="9fe2a9be-e34c-4e09-9488-9aa73257ef13" providerId="ADAL" clId="{DC9C7D1B-4498-7645-8A50-A9CFA613225D}" dt="2021-11-23T23:31:13.304" v="5122" actId="2696"/>
        <pc:sldMkLst>
          <pc:docMk/>
          <pc:sldMk cId="2960946931" sldId="331"/>
        </pc:sldMkLst>
      </pc:sldChg>
      <pc:sldChg chg="add">
        <pc:chgData name="Tomáš Plesník" userId="9fe2a9be-e34c-4e09-9488-9aa73257ef13" providerId="ADAL" clId="{DC9C7D1B-4498-7645-8A50-A9CFA613225D}" dt="2021-11-22T15:46:38.274" v="809"/>
        <pc:sldMkLst>
          <pc:docMk/>
          <pc:sldMk cId="362963852" sldId="332"/>
        </pc:sldMkLst>
      </pc:sldChg>
      <pc:sldChg chg="del">
        <pc:chgData name="Tomáš Plesník" userId="9fe2a9be-e34c-4e09-9488-9aa73257ef13" providerId="ADAL" clId="{DC9C7D1B-4498-7645-8A50-A9CFA613225D}" dt="2021-11-22T15:46:26.789" v="808" actId="2696"/>
        <pc:sldMkLst>
          <pc:docMk/>
          <pc:sldMk cId="2889137259" sldId="332"/>
        </pc:sldMkLst>
      </pc:sldChg>
      <pc:sldChg chg="delSp modSp mod">
        <pc:chgData name="Tomáš Plesník" userId="9fe2a9be-e34c-4e09-9488-9aa73257ef13" providerId="ADAL" clId="{DC9C7D1B-4498-7645-8A50-A9CFA613225D}" dt="2021-11-22T15:50:56.505" v="839" actId="478"/>
        <pc:sldMkLst>
          <pc:docMk/>
          <pc:sldMk cId="3552862332" sldId="333"/>
        </pc:sldMkLst>
        <pc:spChg chg="del mod">
          <ac:chgData name="Tomáš Plesník" userId="9fe2a9be-e34c-4e09-9488-9aa73257ef13" providerId="ADAL" clId="{DC9C7D1B-4498-7645-8A50-A9CFA613225D}" dt="2021-11-22T15:50:56.505" v="839" actId="478"/>
          <ac:spMkLst>
            <pc:docMk/>
            <pc:sldMk cId="3552862332" sldId="333"/>
            <ac:spMk id="5" creationId="{63E81682-8C56-4222-9378-74CDA7131F9F}"/>
          </ac:spMkLst>
        </pc:spChg>
      </pc:sldChg>
      <pc:sldChg chg="modSp add mod modNotesTx">
        <pc:chgData name="Tomáš Plesník" userId="9fe2a9be-e34c-4e09-9488-9aa73257ef13" providerId="ADAL" clId="{DC9C7D1B-4498-7645-8A50-A9CFA613225D}" dt="2021-11-23T23:09:51.124" v="4633" actId="12"/>
        <pc:sldMkLst>
          <pc:docMk/>
          <pc:sldMk cId="2730480788" sldId="356"/>
        </pc:sldMkLst>
        <pc:spChg chg="mod">
          <ac:chgData name="Tomáš Plesník" userId="9fe2a9be-e34c-4e09-9488-9aa73257ef13" providerId="ADAL" clId="{DC9C7D1B-4498-7645-8A50-A9CFA613225D}" dt="2021-11-23T23:09:51.124" v="4633" actId="12"/>
          <ac:spMkLst>
            <pc:docMk/>
            <pc:sldMk cId="2730480788" sldId="356"/>
            <ac:spMk id="5" creationId="{ADEA006D-30E7-5046-BF6A-69B5866E6B82}"/>
          </ac:spMkLst>
        </pc:spChg>
      </pc:sldChg>
      <pc:sldChg chg="modSp add mod modNotesTx">
        <pc:chgData name="Tomáš Plesník" userId="9fe2a9be-e34c-4e09-9488-9aa73257ef13" providerId="ADAL" clId="{DC9C7D1B-4498-7645-8A50-A9CFA613225D}" dt="2021-11-23T23:41:28.442" v="5227" actId="20577"/>
        <pc:sldMkLst>
          <pc:docMk/>
          <pc:sldMk cId="2126325023" sldId="357"/>
        </pc:sldMkLst>
        <pc:spChg chg="mod">
          <ac:chgData name="Tomáš Plesník" userId="9fe2a9be-e34c-4e09-9488-9aa73257ef13" providerId="ADAL" clId="{DC9C7D1B-4498-7645-8A50-A9CFA613225D}" dt="2021-11-23T23:41:28.442" v="5227" actId="20577"/>
          <ac:spMkLst>
            <pc:docMk/>
            <pc:sldMk cId="2126325023" sldId="357"/>
            <ac:spMk id="5" creationId="{BDA74EBB-06F9-2F42-BBA7-49358111EC86}"/>
          </ac:spMkLst>
        </pc:spChg>
      </pc:sldChg>
      <pc:sldChg chg="modSp add mod modNotesTx">
        <pc:chgData name="Tomáš Plesník" userId="9fe2a9be-e34c-4e09-9488-9aa73257ef13" providerId="ADAL" clId="{DC9C7D1B-4498-7645-8A50-A9CFA613225D}" dt="2021-11-22T15:54:25.965" v="998" actId="20577"/>
        <pc:sldMkLst>
          <pc:docMk/>
          <pc:sldMk cId="1509270279" sldId="358"/>
        </pc:sldMkLst>
        <pc:spChg chg="mod">
          <ac:chgData name="Tomáš Plesník" userId="9fe2a9be-e34c-4e09-9488-9aa73257ef13" providerId="ADAL" clId="{DC9C7D1B-4498-7645-8A50-A9CFA613225D}" dt="2021-11-22T15:53:35.933" v="926" actId="20577"/>
          <ac:spMkLst>
            <pc:docMk/>
            <pc:sldMk cId="1509270279" sldId="358"/>
            <ac:spMk id="5" creationId="{16BCACA1-8877-B743-8B57-682579B96116}"/>
          </ac:spMkLst>
        </pc:spChg>
      </pc:sldChg>
      <pc:sldChg chg="delSp modSp add del mod">
        <pc:chgData name="Tomáš Plesník" userId="9fe2a9be-e34c-4e09-9488-9aa73257ef13" providerId="ADAL" clId="{DC9C7D1B-4498-7645-8A50-A9CFA613225D}" dt="2021-11-22T16:01:35.431" v="1130" actId="2696"/>
        <pc:sldMkLst>
          <pc:docMk/>
          <pc:sldMk cId="1631230124" sldId="359"/>
        </pc:sldMkLst>
        <pc:spChg chg="mod">
          <ac:chgData name="Tomáš Plesník" userId="9fe2a9be-e34c-4e09-9488-9aa73257ef13" providerId="ADAL" clId="{DC9C7D1B-4498-7645-8A50-A9CFA613225D}" dt="2021-11-22T15:59:28.931" v="1128" actId="20577"/>
          <ac:spMkLst>
            <pc:docMk/>
            <pc:sldMk cId="1631230124" sldId="359"/>
            <ac:spMk id="5" creationId="{7B63D235-D7F5-44C4-81A7-D9A38FC895FB}"/>
          </ac:spMkLst>
        </pc:spChg>
        <pc:picChg chg="del">
          <ac:chgData name="Tomáš Plesník" userId="9fe2a9be-e34c-4e09-9488-9aa73257ef13" providerId="ADAL" clId="{DC9C7D1B-4498-7645-8A50-A9CFA613225D}" dt="2021-11-22T15:59:33.047" v="1129" actId="478"/>
          <ac:picMkLst>
            <pc:docMk/>
            <pc:sldMk cId="1631230124" sldId="359"/>
            <ac:picMk id="11" creationId="{8E09219A-D998-3A43-A1A9-B451F8BF7755}"/>
          </ac:picMkLst>
        </pc:picChg>
      </pc:sldChg>
      <pc:sldChg chg="add">
        <pc:chgData name="Tomáš Plesník" userId="9fe2a9be-e34c-4e09-9488-9aa73257ef13" providerId="ADAL" clId="{DC9C7D1B-4498-7645-8A50-A9CFA613225D}" dt="2021-11-22T17:14:20.716" v="1711"/>
        <pc:sldMkLst>
          <pc:docMk/>
          <pc:sldMk cId="4292417584" sldId="359"/>
        </pc:sldMkLst>
      </pc:sldChg>
      <pc:sldChg chg="modSp add mod">
        <pc:chgData name="Tomáš Plesník" userId="9fe2a9be-e34c-4e09-9488-9aa73257ef13" providerId="ADAL" clId="{DC9C7D1B-4498-7645-8A50-A9CFA613225D}" dt="2021-11-23T22:00:37.353" v="3372" actId="20577"/>
        <pc:sldMkLst>
          <pc:docMk/>
          <pc:sldMk cId="1357039837" sldId="360"/>
        </pc:sldMkLst>
        <pc:spChg chg="mod">
          <ac:chgData name="Tomáš Plesník" userId="9fe2a9be-e34c-4e09-9488-9aa73257ef13" providerId="ADAL" clId="{DC9C7D1B-4498-7645-8A50-A9CFA613225D}" dt="2021-11-23T20:56:37.491" v="2071" actId="20577"/>
          <ac:spMkLst>
            <pc:docMk/>
            <pc:sldMk cId="1357039837" sldId="360"/>
            <ac:spMk id="4" creationId="{074AB7B7-F72E-6748-8AAF-96B42846C42A}"/>
          </ac:spMkLst>
        </pc:spChg>
        <pc:spChg chg="mod">
          <ac:chgData name="Tomáš Plesník" userId="9fe2a9be-e34c-4e09-9488-9aa73257ef13" providerId="ADAL" clId="{DC9C7D1B-4498-7645-8A50-A9CFA613225D}" dt="2021-11-23T22:00:37.353" v="3372" actId="20577"/>
          <ac:spMkLst>
            <pc:docMk/>
            <pc:sldMk cId="1357039837" sldId="360"/>
            <ac:spMk id="5" creationId="{ADEA006D-30E7-5046-BF6A-69B5866E6B82}"/>
          </ac:spMkLst>
        </pc:spChg>
      </pc:sldChg>
      <pc:sldChg chg="add del">
        <pc:chgData name="Tomáš Plesník" userId="9fe2a9be-e34c-4e09-9488-9aa73257ef13" providerId="ADAL" clId="{DC9C7D1B-4498-7645-8A50-A9CFA613225D}" dt="2021-11-23T20:15:02.065" v="1923" actId="2890"/>
        <pc:sldMkLst>
          <pc:docMk/>
          <pc:sldMk cId="525693806" sldId="361"/>
        </pc:sldMkLst>
      </pc:sldChg>
      <pc:sldChg chg="addSp delSp modSp add mod modNotesTx">
        <pc:chgData name="Tomáš Plesník" userId="9fe2a9be-e34c-4e09-9488-9aa73257ef13" providerId="ADAL" clId="{DC9C7D1B-4498-7645-8A50-A9CFA613225D}" dt="2021-11-24T08:21:05.363" v="9129" actId="113"/>
        <pc:sldMkLst>
          <pc:docMk/>
          <pc:sldMk cId="1351045705" sldId="361"/>
        </pc:sldMkLst>
        <pc:spChg chg="mod">
          <ac:chgData name="Tomáš Plesník" userId="9fe2a9be-e34c-4e09-9488-9aa73257ef13" providerId="ADAL" clId="{DC9C7D1B-4498-7645-8A50-A9CFA613225D}" dt="2021-11-23T20:56:43.793" v="2079" actId="20577"/>
          <ac:spMkLst>
            <pc:docMk/>
            <pc:sldMk cId="1351045705" sldId="361"/>
            <ac:spMk id="4" creationId="{074AB7B7-F72E-6748-8AAF-96B42846C42A}"/>
          </ac:spMkLst>
        </pc:spChg>
        <pc:spChg chg="mod">
          <ac:chgData name="Tomáš Plesník" userId="9fe2a9be-e34c-4e09-9488-9aa73257ef13" providerId="ADAL" clId="{DC9C7D1B-4498-7645-8A50-A9CFA613225D}" dt="2021-11-24T08:21:05.363" v="9129" actId="113"/>
          <ac:spMkLst>
            <pc:docMk/>
            <pc:sldMk cId="1351045705" sldId="361"/>
            <ac:spMk id="5" creationId="{ADEA006D-30E7-5046-BF6A-69B5866E6B82}"/>
          </ac:spMkLst>
        </pc:spChg>
        <pc:cxnChg chg="add del">
          <ac:chgData name="Tomáš Plesník" userId="9fe2a9be-e34c-4e09-9488-9aa73257ef13" providerId="ADAL" clId="{DC9C7D1B-4498-7645-8A50-A9CFA613225D}" dt="2021-11-23T21:59:10.248" v="3354" actId="478"/>
          <ac:cxnSpMkLst>
            <pc:docMk/>
            <pc:sldMk cId="1351045705" sldId="361"/>
            <ac:cxnSpMk id="7" creationId="{B5170661-00DC-1D40-8ABE-9C5E6629D144}"/>
          </ac:cxnSpMkLst>
        </pc:cxnChg>
      </pc:sldChg>
      <pc:sldChg chg="modSp add del mod">
        <pc:chgData name="Tomáš Plesník" userId="9fe2a9be-e34c-4e09-9488-9aa73257ef13" providerId="ADAL" clId="{DC9C7D1B-4498-7645-8A50-A9CFA613225D}" dt="2021-11-23T20:56:52.820" v="2080" actId="2696"/>
        <pc:sldMkLst>
          <pc:docMk/>
          <pc:sldMk cId="396042875" sldId="362"/>
        </pc:sldMkLst>
        <pc:spChg chg="mod">
          <ac:chgData name="Tomáš Plesník" userId="9fe2a9be-e34c-4e09-9488-9aa73257ef13" providerId="ADAL" clId="{DC9C7D1B-4498-7645-8A50-A9CFA613225D}" dt="2021-11-23T20:17:28.009" v="1937" actId="400"/>
          <ac:spMkLst>
            <pc:docMk/>
            <pc:sldMk cId="396042875" sldId="362"/>
            <ac:spMk id="5" creationId="{ADEA006D-30E7-5046-BF6A-69B5866E6B82}"/>
          </ac:spMkLst>
        </pc:spChg>
      </pc:sldChg>
      <pc:sldChg chg="modSp add del mod ord">
        <pc:chgData name="Tomáš Plesník" userId="9fe2a9be-e34c-4e09-9488-9aa73257ef13" providerId="ADAL" clId="{DC9C7D1B-4498-7645-8A50-A9CFA613225D}" dt="2021-11-23T22:41:52.556" v="4201" actId="2696"/>
        <pc:sldMkLst>
          <pc:docMk/>
          <pc:sldMk cId="3407283723" sldId="362"/>
        </pc:sldMkLst>
        <pc:spChg chg="mod">
          <ac:chgData name="Tomáš Plesník" userId="9fe2a9be-e34c-4e09-9488-9aa73257ef13" providerId="ADAL" clId="{DC9C7D1B-4498-7645-8A50-A9CFA613225D}" dt="2021-11-23T22:09:03.866" v="3620" actId="20577"/>
          <ac:spMkLst>
            <pc:docMk/>
            <pc:sldMk cId="3407283723" sldId="362"/>
            <ac:spMk id="4" creationId="{33EC6F9B-7FF2-DD48-9CB6-4A9E8848748B}"/>
          </ac:spMkLst>
        </pc:spChg>
        <pc:spChg chg="mod">
          <ac:chgData name="Tomáš Plesník" userId="9fe2a9be-e34c-4e09-9488-9aa73257ef13" providerId="ADAL" clId="{DC9C7D1B-4498-7645-8A50-A9CFA613225D}" dt="2021-11-23T22:09:29.844" v="3644" actId="20577"/>
          <ac:spMkLst>
            <pc:docMk/>
            <pc:sldMk cId="3407283723" sldId="362"/>
            <ac:spMk id="5" creationId="{16BCACA1-8877-B743-8B57-682579B96116}"/>
          </ac:spMkLst>
        </pc:spChg>
      </pc:sldChg>
      <pc:sldChg chg="addSp delSp modSp add mod modNotesTx">
        <pc:chgData name="Tomáš Plesník" userId="9fe2a9be-e34c-4e09-9488-9aa73257ef13" providerId="ADAL" clId="{DC9C7D1B-4498-7645-8A50-A9CFA613225D}" dt="2021-11-24T05:45:36.291" v="6069" actId="6549"/>
        <pc:sldMkLst>
          <pc:docMk/>
          <pc:sldMk cId="3802314115" sldId="362"/>
        </pc:sldMkLst>
        <pc:spChg chg="mod">
          <ac:chgData name="Tomáš Plesník" userId="9fe2a9be-e34c-4e09-9488-9aa73257ef13" providerId="ADAL" clId="{DC9C7D1B-4498-7645-8A50-A9CFA613225D}" dt="2021-11-23T22:43:47.880" v="4222" actId="20577"/>
          <ac:spMkLst>
            <pc:docMk/>
            <pc:sldMk cId="3802314115" sldId="362"/>
            <ac:spMk id="4" creationId="{33EC6F9B-7FF2-DD48-9CB6-4A9E8848748B}"/>
          </ac:spMkLst>
        </pc:spChg>
        <pc:spChg chg="add del mod">
          <ac:chgData name="Tomáš Plesník" userId="9fe2a9be-e34c-4e09-9488-9aa73257ef13" providerId="ADAL" clId="{DC9C7D1B-4498-7645-8A50-A9CFA613225D}" dt="2021-11-24T05:45:36.291" v="6069" actId="6549"/>
          <ac:spMkLst>
            <pc:docMk/>
            <pc:sldMk cId="3802314115" sldId="362"/>
            <ac:spMk id="5" creationId="{16BCACA1-8877-B743-8B57-682579B96116}"/>
          </ac:spMkLst>
        </pc:spChg>
        <pc:graphicFrameChg chg="add del mod">
          <ac:chgData name="Tomáš Plesník" userId="9fe2a9be-e34c-4e09-9488-9aa73257ef13" providerId="ADAL" clId="{DC9C7D1B-4498-7645-8A50-A9CFA613225D}" dt="2021-11-23T22:45:52.634" v="4287" actId="12084"/>
          <ac:graphicFrameMkLst>
            <pc:docMk/>
            <pc:sldMk cId="3802314115" sldId="362"/>
            <ac:graphicFrameMk id="6" creationId="{E4D11427-48F2-FB43-AC74-33CE81D3F367}"/>
          </ac:graphicFrameMkLst>
        </pc:graphicFrameChg>
        <pc:graphicFrameChg chg="add del mod">
          <ac:chgData name="Tomáš Plesník" userId="9fe2a9be-e34c-4e09-9488-9aa73257ef13" providerId="ADAL" clId="{DC9C7D1B-4498-7645-8A50-A9CFA613225D}" dt="2021-11-23T22:46:09.261" v="4289" actId="12084"/>
          <ac:graphicFrameMkLst>
            <pc:docMk/>
            <pc:sldMk cId="3802314115" sldId="362"/>
            <ac:graphicFrameMk id="7" creationId="{49D74127-32B7-B045-8DAE-2CA2063AC23D}"/>
          </ac:graphicFrameMkLst>
        </pc:graphicFrameChg>
        <pc:graphicFrameChg chg="add del mod">
          <ac:chgData name="Tomáš Plesník" userId="9fe2a9be-e34c-4e09-9488-9aa73257ef13" providerId="ADAL" clId="{DC9C7D1B-4498-7645-8A50-A9CFA613225D}" dt="2021-11-23T22:46:23.646" v="4292" actId="12084"/>
          <ac:graphicFrameMkLst>
            <pc:docMk/>
            <pc:sldMk cId="3802314115" sldId="362"/>
            <ac:graphicFrameMk id="8" creationId="{338AA4B6-EC95-C74B-8E26-ADA6B83AD360}"/>
          </ac:graphicFrameMkLst>
        </pc:graphicFrameChg>
      </pc:sldChg>
      <pc:sldChg chg="add del modNotesTx">
        <pc:chgData name="Tomáš Plesník" userId="9fe2a9be-e34c-4e09-9488-9aa73257ef13" providerId="ADAL" clId="{DC9C7D1B-4498-7645-8A50-A9CFA613225D}" dt="2021-11-24T06:43:46.998" v="6853" actId="2696"/>
        <pc:sldMkLst>
          <pc:docMk/>
          <pc:sldMk cId="3143973192" sldId="363"/>
        </pc:sldMkLst>
      </pc:sldChg>
      <pc:sldChg chg="modSp add del mod">
        <pc:chgData name="Tomáš Plesník" userId="9fe2a9be-e34c-4e09-9488-9aa73257ef13" providerId="ADAL" clId="{DC9C7D1B-4498-7645-8A50-A9CFA613225D}" dt="2021-11-23T20:56:15.205" v="2063" actId="2696"/>
        <pc:sldMkLst>
          <pc:docMk/>
          <pc:sldMk cId="3444755485" sldId="363"/>
        </pc:sldMkLst>
        <pc:spChg chg="mod">
          <ac:chgData name="Tomáš Plesník" userId="9fe2a9be-e34c-4e09-9488-9aa73257ef13" providerId="ADAL" clId="{DC9C7D1B-4498-7645-8A50-A9CFA613225D}" dt="2021-11-23T20:44:57.756" v="1958" actId="400"/>
          <ac:spMkLst>
            <pc:docMk/>
            <pc:sldMk cId="3444755485" sldId="363"/>
            <ac:spMk id="5" creationId="{ADEA006D-30E7-5046-BF6A-69B5866E6B82}"/>
          </ac:spMkLst>
        </pc:spChg>
      </pc:sldChg>
      <pc:sldChg chg="addSp delSp modSp add mod modClrScheme chgLayout modNotesTx">
        <pc:chgData name="Tomáš Plesník" userId="9fe2a9be-e34c-4e09-9488-9aa73257ef13" providerId="ADAL" clId="{DC9C7D1B-4498-7645-8A50-A9CFA613225D}" dt="2021-11-24T07:00:10.689" v="7234" actId="1076"/>
        <pc:sldMkLst>
          <pc:docMk/>
          <pc:sldMk cId="3099815889" sldId="364"/>
        </pc:sldMkLst>
        <pc:spChg chg="mod ord">
          <ac:chgData name="Tomáš Plesník" userId="9fe2a9be-e34c-4e09-9488-9aa73257ef13" providerId="ADAL" clId="{DC9C7D1B-4498-7645-8A50-A9CFA613225D}" dt="2021-11-24T06:52:03.756" v="6997" actId="700"/>
          <ac:spMkLst>
            <pc:docMk/>
            <pc:sldMk cId="3099815889" sldId="364"/>
            <ac:spMk id="2" creationId="{9D3729FB-627C-4F49-A81D-5D969140D713}"/>
          </ac:spMkLst>
        </pc:spChg>
        <pc:spChg chg="del">
          <ac:chgData name="Tomáš Plesník" userId="9fe2a9be-e34c-4e09-9488-9aa73257ef13" providerId="ADAL" clId="{DC9C7D1B-4498-7645-8A50-A9CFA613225D}" dt="2021-11-23T23:30:47.726" v="5117" actId="478"/>
          <ac:spMkLst>
            <pc:docMk/>
            <pc:sldMk cId="3099815889" sldId="364"/>
            <ac:spMk id="3" creationId="{4C8F2744-D1A6-48F6-B7FC-E018F16D1CDA}"/>
          </ac:spMkLst>
        </pc:spChg>
        <pc:spChg chg="del">
          <ac:chgData name="Tomáš Plesník" userId="9fe2a9be-e34c-4e09-9488-9aa73257ef13" providerId="ADAL" clId="{DC9C7D1B-4498-7645-8A50-A9CFA613225D}" dt="2021-11-24T06:52:07.252" v="6998" actId="478"/>
          <ac:spMkLst>
            <pc:docMk/>
            <pc:sldMk cId="3099815889" sldId="364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52:03.756" v="6997" actId="700"/>
          <ac:spMkLst>
            <pc:docMk/>
            <pc:sldMk cId="3099815889" sldId="364"/>
            <ac:spMk id="6" creationId="{2348BFCB-4F26-41D5-905A-CE831D041F5F}"/>
          </ac:spMkLst>
        </pc:spChg>
        <pc:spChg chg="add del mod">
          <ac:chgData name="Tomáš Plesník" userId="9fe2a9be-e34c-4e09-9488-9aa73257ef13" providerId="ADAL" clId="{DC9C7D1B-4498-7645-8A50-A9CFA613225D}" dt="2021-11-23T23:30:51.318" v="5118" actId="478"/>
          <ac:spMkLst>
            <pc:docMk/>
            <pc:sldMk cId="3099815889" sldId="364"/>
            <ac:spMk id="7" creationId="{9F2D3023-6C2E-964A-9E2B-2A8CFDCBD58A}"/>
          </ac:spMkLst>
        </pc:spChg>
        <pc:spChg chg="add mod ord">
          <ac:chgData name="Tomáš Plesník" userId="9fe2a9be-e34c-4e09-9488-9aa73257ef13" providerId="ADAL" clId="{DC9C7D1B-4498-7645-8A50-A9CFA613225D}" dt="2021-11-24T06:52:10.942" v="7001" actId="20577"/>
          <ac:spMkLst>
            <pc:docMk/>
            <pc:sldMk cId="3099815889" sldId="364"/>
            <ac:spMk id="9" creationId="{EEE9B2E3-7934-034E-B569-5792F4E6E112}"/>
          </ac:spMkLst>
        </pc:spChg>
        <pc:spChg chg="add del mod ord">
          <ac:chgData name="Tomáš Plesník" userId="9fe2a9be-e34c-4e09-9488-9aa73257ef13" providerId="ADAL" clId="{DC9C7D1B-4498-7645-8A50-A9CFA613225D}" dt="2021-11-24T06:52:14.159" v="7002" actId="478"/>
          <ac:spMkLst>
            <pc:docMk/>
            <pc:sldMk cId="3099815889" sldId="364"/>
            <ac:spMk id="10" creationId="{BD93F1F8-C4B5-C64F-8C62-50E88D02014E}"/>
          </ac:spMkLst>
        </pc:spChg>
        <pc:picChg chg="add mod">
          <ac:chgData name="Tomáš Plesník" userId="9fe2a9be-e34c-4e09-9488-9aa73257ef13" providerId="ADAL" clId="{DC9C7D1B-4498-7645-8A50-A9CFA613225D}" dt="2021-11-24T07:00:10.689" v="7234" actId="1076"/>
          <ac:picMkLst>
            <pc:docMk/>
            <pc:sldMk cId="3099815889" sldId="364"/>
            <ac:picMk id="8" creationId="{22A3874B-7A81-934C-AB20-202B172B49E4}"/>
          </ac:picMkLst>
        </pc:picChg>
      </pc:sldChg>
      <pc:sldChg chg="addSp delSp modSp add mod ord modClrScheme chgLayout">
        <pc:chgData name="Tomáš Plesník" userId="9fe2a9be-e34c-4e09-9488-9aa73257ef13" providerId="ADAL" clId="{DC9C7D1B-4498-7645-8A50-A9CFA613225D}" dt="2021-11-24T08:49:33.746" v="10479" actId="20577"/>
        <pc:sldMkLst>
          <pc:docMk/>
          <pc:sldMk cId="3919881804" sldId="365"/>
        </pc:sldMkLst>
        <pc:spChg chg="mod ord">
          <ac:chgData name="Tomáš Plesník" userId="9fe2a9be-e34c-4e09-9488-9aa73257ef13" providerId="ADAL" clId="{DC9C7D1B-4498-7645-8A50-A9CFA613225D}" dt="2021-11-24T06:44:41.684" v="6855" actId="700"/>
          <ac:spMkLst>
            <pc:docMk/>
            <pc:sldMk cId="3919881804" sldId="365"/>
            <ac:spMk id="2" creationId="{9D3729FB-627C-4F49-A81D-5D969140D713}"/>
          </ac:spMkLst>
        </pc:spChg>
        <pc:spChg chg="mod ord">
          <ac:chgData name="Tomáš Plesník" userId="9fe2a9be-e34c-4e09-9488-9aa73257ef13" providerId="ADAL" clId="{DC9C7D1B-4498-7645-8A50-A9CFA613225D}" dt="2021-11-24T08:49:33.746" v="10479" actId="20577"/>
          <ac:spMkLst>
            <pc:docMk/>
            <pc:sldMk cId="3919881804" sldId="365"/>
            <ac:spMk id="3" creationId="{4C8F2744-D1A6-48F6-B7FC-E018F16D1CDA}"/>
          </ac:spMkLst>
        </pc:spChg>
        <pc:spChg chg="add mod ord">
          <ac:chgData name="Tomáš Plesník" userId="9fe2a9be-e34c-4e09-9488-9aa73257ef13" providerId="ADAL" clId="{DC9C7D1B-4498-7645-8A50-A9CFA613225D}" dt="2021-11-24T06:44:49.738" v="6857"/>
          <ac:spMkLst>
            <pc:docMk/>
            <pc:sldMk cId="3919881804" sldId="365"/>
            <ac:spMk id="4" creationId="{D2150123-3E51-7E4B-9314-EA0DEA195EBC}"/>
          </ac:spMkLst>
        </pc:spChg>
        <pc:spChg chg="del mod">
          <ac:chgData name="Tomáš Plesník" userId="9fe2a9be-e34c-4e09-9488-9aa73257ef13" providerId="ADAL" clId="{DC9C7D1B-4498-7645-8A50-A9CFA613225D}" dt="2021-11-24T06:44:45.968" v="6856" actId="478"/>
          <ac:spMkLst>
            <pc:docMk/>
            <pc:sldMk cId="3919881804" sldId="365"/>
            <ac:spMk id="5" creationId="{482A5D25-4081-43A9-8A8D-9EF6D1ABDB10}"/>
          </ac:spMkLst>
        </pc:spChg>
        <pc:spChg chg="mod ord">
          <ac:chgData name="Tomáš Plesník" userId="9fe2a9be-e34c-4e09-9488-9aa73257ef13" providerId="ADAL" clId="{DC9C7D1B-4498-7645-8A50-A9CFA613225D}" dt="2021-11-24T06:44:41.684" v="6855" actId="700"/>
          <ac:spMkLst>
            <pc:docMk/>
            <pc:sldMk cId="3919881804" sldId="365"/>
            <ac:spMk id="6" creationId="{2348BFCB-4F26-41D5-905A-CE831D041F5F}"/>
          </ac:spMkLst>
        </pc:spChg>
      </pc:sldChg>
      <pc:sldChg chg="new del">
        <pc:chgData name="Tomáš Plesník" userId="9fe2a9be-e34c-4e09-9488-9aa73257ef13" providerId="ADAL" clId="{DC9C7D1B-4498-7645-8A50-A9CFA613225D}" dt="2021-11-24T06:54:55.958" v="7054" actId="2696"/>
        <pc:sldMkLst>
          <pc:docMk/>
          <pc:sldMk cId="616119423" sldId="366"/>
        </pc:sldMkLst>
      </pc:sldChg>
      <pc:sldChg chg="modSp add mod">
        <pc:chgData name="Tomáš Plesník" userId="9fe2a9be-e34c-4e09-9488-9aa73257ef13" providerId="ADAL" clId="{DC9C7D1B-4498-7645-8A50-A9CFA613225D}" dt="2021-11-24T06:43:51.283" v="6854" actId="6549"/>
        <pc:sldMkLst>
          <pc:docMk/>
          <pc:sldMk cId="4197634066" sldId="367"/>
        </pc:sldMkLst>
        <pc:spChg chg="mod">
          <ac:chgData name="Tomáš Plesník" userId="9fe2a9be-e34c-4e09-9488-9aa73257ef13" providerId="ADAL" clId="{DC9C7D1B-4498-7645-8A50-A9CFA613225D}" dt="2021-11-24T06:43:51.283" v="6854" actId="6549"/>
          <ac:spMkLst>
            <pc:docMk/>
            <pc:sldMk cId="4197634066" sldId="367"/>
            <ac:spMk id="4" creationId="{5AA81BB5-7504-C540-87E5-5722F0EE88A6}"/>
          </ac:spMkLst>
        </pc:spChg>
      </pc:sldChg>
      <pc:sldChg chg="modSp add mod">
        <pc:chgData name="Tomáš Plesník" userId="9fe2a9be-e34c-4e09-9488-9aa73257ef13" providerId="ADAL" clId="{DC9C7D1B-4498-7645-8A50-A9CFA613225D}" dt="2021-11-24T07:29:25.071" v="7988" actId="27636"/>
        <pc:sldMkLst>
          <pc:docMk/>
          <pc:sldMk cId="3387979267" sldId="368"/>
        </pc:sldMkLst>
        <pc:spChg chg="mod">
          <ac:chgData name="Tomáš Plesník" userId="9fe2a9be-e34c-4e09-9488-9aa73257ef13" providerId="ADAL" clId="{DC9C7D1B-4498-7645-8A50-A9CFA613225D}" dt="2021-11-24T07:29:25.071" v="7988" actId="27636"/>
          <ac:spMkLst>
            <pc:docMk/>
            <pc:sldMk cId="3387979267" sldId="368"/>
            <ac:spMk id="3" creationId="{4C8F2744-D1A6-48F6-B7FC-E018F16D1CDA}"/>
          </ac:spMkLst>
        </pc:spChg>
        <pc:spChg chg="mod">
          <ac:chgData name="Tomáš Plesník" userId="9fe2a9be-e34c-4e09-9488-9aa73257ef13" providerId="ADAL" clId="{DC9C7D1B-4498-7645-8A50-A9CFA613225D}" dt="2021-11-24T06:55:21.495" v="7055" actId="20577"/>
          <ac:spMkLst>
            <pc:docMk/>
            <pc:sldMk cId="3387979267" sldId="368"/>
            <ac:spMk id="4" creationId="{14028A18-452D-FC49-9BD7-32B4779EE4D4}"/>
          </ac:spMkLst>
        </pc:spChg>
      </pc:sldChg>
      <pc:sldChg chg="addSp delSp modSp add mod chgLayout">
        <pc:chgData name="Tomáš Plesník" userId="9fe2a9be-e34c-4e09-9488-9aa73257ef13" providerId="ADAL" clId="{DC9C7D1B-4498-7645-8A50-A9CFA613225D}" dt="2021-11-24T07:45:00.550" v="8411" actId="931"/>
        <pc:sldMkLst>
          <pc:docMk/>
          <pc:sldMk cId="968635805" sldId="369"/>
        </pc:sldMkLst>
        <pc:spChg chg="mod ord">
          <ac:chgData name="Tomáš Plesník" userId="9fe2a9be-e34c-4e09-9488-9aa73257ef13" providerId="ADAL" clId="{DC9C7D1B-4498-7645-8A50-A9CFA613225D}" dt="2021-11-24T07:44:49.513" v="8410" actId="700"/>
          <ac:spMkLst>
            <pc:docMk/>
            <pc:sldMk cId="968635805" sldId="369"/>
            <ac:spMk id="2" creationId="{9D3729FB-627C-4F49-A81D-5D969140D713}"/>
          </ac:spMkLst>
        </pc:spChg>
        <pc:spChg chg="del mod">
          <ac:chgData name="Tomáš Plesník" userId="9fe2a9be-e34c-4e09-9488-9aa73257ef13" providerId="ADAL" clId="{DC9C7D1B-4498-7645-8A50-A9CFA613225D}" dt="2021-11-24T07:44:49.513" v="8410" actId="700"/>
          <ac:spMkLst>
            <pc:docMk/>
            <pc:sldMk cId="968635805" sldId="369"/>
            <ac:spMk id="3" creationId="{4C8F2744-D1A6-48F6-B7FC-E018F16D1CDA}"/>
          </ac:spMkLst>
        </pc:spChg>
        <pc:spChg chg="mod ord">
          <ac:chgData name="Tomáš Plesník" userId="9fe2a9be-e34c-4e09-9488-9aa73257ef13" providerId="ADAL" clId="{DC9C7D1B-4498-7645-8A50-A9CFA613225D}" dt="2021-11-24T07:44:49.513" v="8410" actId="700"/>
          <ac:spMkLst>
            <pc:docMk/>
            <pc:sldMk cId="968635805" sldId="369"/>
            <ac:spMk id="4" creationId="{4D4D54F3-CAC7-0440-B458-464DF2107784}"/>
          </ac:spMkLst>
        </pc:spChg>
        <pc:spChg chg="add del mod ord">
          <ac:chgData name="Tomáš Plesník" userId="9fe2a9be-e34c-4e09-9488-9aa73257ef13" providerId="ADAL" clId="{DC9C7D1B-4498-7645-8A50-A9CFA613225D}" dt="2021-11-24T07:45:00.550" v="8411" actId="931"/>
          <ac:spMkLst>
            <pc:docMk/>
            <pc:sldMk cId="968635805" sldId="369"/>
            <ac:spMk id="5" creationId="{0C6370F9-2D28-7341-A3D4-8D5FB2349EEA}"/>
          </ac:spMkLst>
        </pc:spChg>
        <pc:spChg chg="mod ord">
          <ac:chgData name="Tomáš Plesník" userId="9fe2a9be-e34c-4e09-9488-9aa73257ef13" providerId="ADAL" clId="{DC9C7D1B-4498-7645-8A50-A9CFA613225D}" dt="2021-11-24T07:44:49.513" v="8410" actId="700"/>
          <ac:spMkLst>
            <pc:docMk/>
            <pc:sldMk cId="968635805" sldId="369"/>
            <ac:spMk id="6" creationId="{2348BFCB-4F26-41D5-905A-CE831D041F5F}"/>
          </ac:spMkLst>
        </pc:spChg>
        <pc:picChg chg="add mod">
          <ac:chgData name="Tomáš Plesník" userId="9fe2a9be-e34c-4e09-9488-9aa73257ef13" providerId="ADAL" clId="{DC9C7D1B-4498-7645-8A50-A9CFA613225D}" dt="2021-11-24T07:45:00.550" v="8411" actId="931"/>
          <ac:picMkLst>
            <pc:docMk/>
            <pc:sldMk cId="968635805" sldId="369"/>
            <ac:picMk id="8" creationId="{6E156A43-766B-BF4D-AE5F-5804260BFFDD}"/>
          </ac:picMkLst>
        </pc:picChg>
      </pc:sldChg>
      <pc:sldChg chg="modSp add ord">
        <pc:chgData name="Tomáš Plesník" userId="9fe2a9be-e34c-4e09-9488-9aa73257ef13" providerId="ADAL" clId="{DC9C7D1B-4498-7645-8A50-A9CFA613225D}" dt="2021-11-24T08:49:19.472" v="10477"/>
        <pc:sldMkLst>
          <pc:docMk/>
          <pc:sldMk cId="2626306322" sldId="370"/>
        </pc:sldMkLst>
        <pc:spChg chg="mod">
          <ac:chgData name="Tomáš Plesník" userId="9fe2a9be-e34c-4e09-9488-9aa73257ef13" providerId="ADAL" clId="{DC9C7D1B-4498-7645-8A50-A9CFA613225D}" dt="2021-11-24T08:49:19.472" v="10477"/>
          <ac:spMkLst>
            <pc:docMk/>
            <pc:sldMk cId="2626306322" sldId="370"/>
            <ac:spMk id="2" creationId="{FAC210B8-6D09-46EA-83C2-E9CF1BF71944}"/>
          </ac:spMkLst>
        </pc:spChg>
        <pc:spChg chg="mod">
          <ac:chgData name="Tomáš Plesník" userId="9fe2a9be-e34c-4e09-9488-9aa73257ef13" providerId="ADAL" clId="{DC9C7D1B-4498-7645-8A50-A9CFA613225D}" dt="2021-11-24T08:49:10.531" v="10476"/>
          <ac:spMkLst>
            <pc:docMk/>
            <pc:sldMk cId="2626306322" sldId="370"/>
            <ac:spMk id="11" creationId="{FD4B1DD0-A831-40C2-AE6C-8D8B7D4DB2D8}"/>
          </ac:spMkLst>
        </pc:spChg>
      </pc:sldChg>
      <pc:sldChg chg="modSp add mod ord">
        <pc:chgData name="Tomáš Plesník" userId="9fe2a9be-e34c-4e09-9488-9aa73257ef13" providerId="ADAL" clId="{DC9C7D1B-4498-7645-8A50-A9CFA613225D}" dt="2021-11-24T08:59:24.093" v="11028" actId="20577"/>
        <pc:sldMkLst>
          <pc:docMk/>
          <pc:sldMk cId="2241465968" sldId="371"/>
        </pc:sldMkLst>
        <pc:spChg chg="mod">
          <ac:chgData name="Tomáš Plesník" userId="9fe2a9be-e34c-4e09-9488-9aa73257ef13" providerId="ADAL" clId="{DC9C7D1B-4498-7645-8A50-A9CFA613225D}" dt="2021-11-24T08:59:24.093" v="11028" actId="20577"/>
          <ac:spMkLst>
            <pc:docMk/>
            <pc:sldMk cId="2241465968" sldId="371"/>
            <ac:spMk id="3" creationId="{4C8F2744-D1A6-48F6-B7FC-E018F16D1CDA}"/>
          </ac:spMkLst>
        </pc:spChg>
        <pc:spChg chg="mod">
          <ac:chgData name="Tomáš Plesník" userId="9fe2a9be-e34c-4e09-9488-9aa73257ef13" providerId="ADAL" clId="{DC9C7D1B-4498-7645-8A50-A9CFA613225D}" dt="2021-11-24T08:54:55.648" v="10875" actId="20577"/>
          <ac:spMkLst>
            <pc:docMk/>
            <pc:sldMk cId="2241465968" sldId="371"/>
            <ac:spMk id="4" creationId="{47CC4B4D-8F4B-7C44-BB89-4F5F8D51C0C0}"/>
          </ac:spMkLst>
        </pc:spChg>
      </pc:sldChg>
    </pc:docChg>
  </pc:docChgLst>
  <pc:docChgLst>
    <pc:chgData name="Petra Mikulová" userId="S::243499@muni.cz::5738a653-2155-4a10-8446-8d83121cde5e" providerId="AD" clId="Web-{90027D0D-66C3-4516-B728-4E8484AD1319}"/>
    <pc:docChg chg="addSld modSld">
      <pc:chgData name="Petra Mikulová" userId="S::243499@muni.cz::5738a653-2155-4a10-8446-8d83121cde5e" providerId="AD" clId="Web-{90027D0D-66C3-4516-B728-4E8484AD1319}" dt="2021-11-26T14:12:10.956" v="115" actId="1076"/>
      <pc:docMkLst>
        <pc:docMk/>
      </pc:docMkLst>
      <pc:sldChg chg="modSp">
        <pc:chgData name="Petra Mikulová" userId="S::243499@muni.cz::5738a653-2155-4a10-8446-8d83121cde5e" providerId="AD" clId="Web-{90027D0D-66C3-4516-B728-4E8484AD1319}" dt="2021-11-26T14:09:08.852" v="79" actId="20577"/>
        <pc:sldMkLst>
          <pc:docMk/>
          <pc:sldMk cId="2105071045" sldId="372"/>
        </pc:sldMkLst>
        <pc:spChg chg="mod">
          <ac:chgData name="Petra Mikulová" userId="S::243499@muni.cz::5738a653-2155-4a10-8446-8d83121cde5e" providerId="AD" clId="Web-{90027D0D-66C3-4516-B728-4E8484AD1319}" dt="2021-11-26T14:09:08.852" v="79" actId="20577"/>
          <ac:spMkLst>
            <pc:docMk/>
            <pc:sldMk cId="2105071045" sldId="372"/>
            <ac:spMk id="5" creationId="{892D1F57-EBC9-4E8A-9A69-07E24A4B227B}"/>
          </ac:spMkLst>
        </pc:spChg>
      </pc:sldChg>
      <pc:sldChg chg="addSp delSp modSp new mod modClrScheme chgLayout">
        <pc:chgData name="Petra Mikulová" userId="S::243499@muni.cz::5738a653-2155-4a10-8446-8d83121cde5e" providerId="AD" clId="Web-{90027D0D-66C3-4516-B728-4E8484AD1319}" dt="2021-11-26T14:12:10.956" v="115" actId="1076"/>
        <pc:sldMkLst>
          <pc:docMk/>
          <pc:sldMk cId="975905317" sldId="375"/>
        </pc:sldMkLst>
        <pc:spChg chg="mod ord">
          <ac:chgData name="Petra Mikulová" userId="S::243499@muni.cz::5738a653-2155-4a10-8446-8d83121cde5e" providerId="AD" clId="Web-{90027D0D-66C3-4516-B728-4E8484AD1319}" dt="2021-11-26T14:11:39.001" v="84"/>
          <ac:spMkLst>
            <pc:docMk/>
            <pc:sldMk cId="975905317" sldId="375"/>
            <ac:spMk id="2" creationId="{344990D9-6F77-435C-B27C-3A4244243C40}"/>
          </ac:spMkLst>
        </pc:spChg>
        <pc:spChg chg="mod">
          <ac:chgData name="Petra Mikulová" userId="S::243499@muni.cz::5738a653-2155-4a10-8446-8d83121cde5e" providerId="AD" clId="Web-{90027D0D-66C3-4516-B728-4E8484AD1319}" dt="2021-11-26T14:11:39.001" v="84"/>
          <ac:spMkLst>
            <pc:docMk/>
            <pc:sldMk cId="975905317" sldId="375"/>
            <ac:spMk id="3" creationId="{31847F44-393D-4731-956E-EBEA99AB83AD}"/>
          </ac:spMkLst>
        </pc:spChg>
        <pc:spChg chg="mod">
          <ac:chgData name="Petra Mikulová" userId="S::243499@muni.cz::5738a653-2155-4a10-8446-8d83121cde5e" providerId="AD" clId="Web-{90027D0D-66C3-4516-B728-4E8484AD1319}" dt="2021-11-26T14:11:39.001" v="84"/>
          <ac:spMkLst>
            <pc:docMk/>
            <pc:sldMk cId="975905317" sldId="375"/>
            <ac:spMk id="4" creationId="{F6C2F7B4-F75D-4A73-9E0F-C8D361B7DB7F}"/>
          </ac:spMkLst>
        </pc:spChg>
        <pc:spChg chg="del">
          <ac:chgData name="Petra Mikulová" userId="S::243499@muni.cz::5738a653-2155-4a10-8446-8d83121cde5e" providerId="AD" clId="Web-{90027D0D-66C3-4516-B728-4E8484AD1319}" dt="2021-11-26T14:11:34.954" v="83"/>
          <ac:spMkLst>
            <pc:docMk/>
            <pc:sldMk cId="975905317" sldId="375"/>
            <ac:spMk id="5" creationId="{4F362A9B-C384-4696-B51A-4E3AF7E9D60E}"/>
          </ac:spMkLst>
        </pc:spChg>
        <pc:spChg chg="add mod">
          <ac:chgData name="Petra Mikulová" userId="S::243499@muni.cz::5738a653-2155-4a10-8446-8d83121cde5e" providerId="AD" clId="Web-{90027D0D-66C3-4516-B728-4E8484AD1319}" dt="2021-11-26T14:12:00.193" v="112" actId="20577"/>
          <ac:spMkLst>
            <pc:docMk/>
            <pc:sldMk cId="975905317" sldId="375"/>
            <ac:spMk id="11" creationId="{BA3D782F-2E9F-4DC3-8BBD-1BEAF2DC6953}"/>
          </ac:spMkLst>
        </pc:spChg>
        <pc:picChg chg="add mod ord">
          <ac:chgData name="Petra Mikulová" userId="S::243499@muni.cz::5738a653-2155-4a10-8446-8d83121cde5e" providerId="AD" clId="Web-{90027D0D-66C3-4516-B728-4E8484AD1319}" dt="2021-11-26T14:12:10.956" v="115" actId="1076"/>
          <ac:picMkLst>
            <pc:docMk/>
            <pc:sldMk cId="975905317" sldId="375"/>
            <ac:picMk id="6" creationId="{9EA87631-EDC5-486E-A9FA-A604079AABE6}"/>
          </ac:picMkLst>
        </pc:picChg>
      </pc:sldChg>
    </pc:docChg>
  </pc:docChgLst>
  <pc:docChgLst>
    <pc:chgData name="Miriam Gáliková" userId="S::500327@muni.cz::99922358-5cd6-45c1-8b23-803822d84918" providerId="AD" clId="Web-{842FEB8A-C6FC-B8FE-5CCA-23826E1D6583}"/>
    <pc:docChg chg="modSld">
      <pc:chgData name="Miriam Gáliková" userId="S::500327@muni.cz::99922358-5cd6-45c1-8b23-803822d84918" providerId="AD" clId="Web-{842FEB8A-C6FC-B8FE-5CCA-23826E1D6583}" dt="2021-11-22T07:11:15.703" v="8"/>
      <pc:docMkLst>
        <pc:docMk/>
      </pc:docMkLst>
      <pc:sldChg chg="delCm modNotes">
        <pc:chgData name="Miriam Gáliková" userId="S::500327@muni.cz::99922358-5cd6-45c1-8b23-803822d84918" providerId="AD" clId="Web-{842FEB8A-C6FC-B8FE-5CCA-23826E1D6583}" dt="2021-11-22T07:11:15.703" v="8"/>
        <pc:sldMkLst>
          <pc:docMk/>
          <pc:sldMk cId="1184863403" sldId="295"/>
        </pc:sldMkLst>
      </pc:sldChg>
    </pc:docChg>
  </pc:docChgLst>
  <pc:docChgLst>
    <pc:chgData name="Petra Mikulová" userId="S::243499@muni.cz::5738a653-2155-4a10-8446-8d83121cde5e" providerId="AD" clId="Web-{E6A2B424-4299-AA7C-5F79-B7C8EC11C38A}"/>
    <pc:docChg chg="addSld delSld modSld sldOrd">
      <pc:chgData name="Petra Mikulová" userId="S::243499@muni.cz::5738a653-2155-4a10-8446-8d83121cde5e" providerId="AD" clId="Web-{E6A2B424-4299-AA7C-5F79-B7C8EC11C38A}" dt="2021-08-10T10:49:11.374" v="188" actId="20577"/>
      <pc:docMkLst>
        <pc:docMk/>
      </pc:docMkLst>
      <pc:sldChg chg="addSp delSp modSp new mod modClrScheme chgLayout">
        <pc:chgData name="Petra Mikulová" userId="S::243499@muni.cz::5738a653-2155-4a10-8446-8d83121cde5e" providerId="AD" clId="Web-{E6A2B424-4299-AA7C-5F79-B7C8EC11C38A}" dt="2021-08-10T10:04:33.851" v="83" actId="1076"/>
        <pc:sldMkLst>
          <pc:docMk/>
          <pc:sldMk cId="76594380" sldId="258"/>
        </pc:sldMkLst>
        <pc:spChg chg="mod ord">
          <ac:chgData name="Petra Mikulová" userId="S::243499@muni.cz::5738a653-2155-4a10-8446-8d83121cde5e" providerId="AD" clId="Web-{E6A2B424-4299-AA7C-5F79-B7C8EC11C38A}" dt="2021-08-10T09:51:07.658" v="16"/>
          <ac:spMkLst>
            <pc:docMk/>
            <pc:sldMk cId="76594380" sldId="258"/>
            <ac:spMk id="2" creationId="{387BB4DB-1015-404B-85A5-F2BA2ED08446}"/>
          </ac:spMkLst>
        </pc:spChg>
        <pc:spChg chg="mod">
          <ac:chgData name="Petra Mikulová" userId="S::243499@muni.cz::5738a653-2155-4a10-8446-8d83121cde5e" providerId="AD" clId="Web-{E6A2B424-4299-AA7C-5F79-B7C8EC11C38A}" dt="2021-08-10T09:51:07.658" v="16"/>
          <ac:spMkLst>
            <pc:docMk/>
            <pc:sldMk cId="76594380" sldId="258"/>
            <ac:spMk id="3" creationId="{6FF85475-ABDA-4EFE-892E-217AAE2C2FBF}"/>
          </ac:spMkLst>
        </pc:spChg>
        <pc:spChg chg="mod">
          <ac:chgData name="Petra Mikulová" userId="S::243499@muni.cz::5738a653-2155-4a10-8446-8d83121cde5e" providerId="AD" clId="Web-{E6A2B424-4299-AA7C-5F79-B7C8EC11C38A}" dt="2021-08-10T10:04:33.851" v="83" actId="1076"/>
          <ac:spMkLst>
            <pc:docMk/>
            <pc:sldMk cId="76594380" sldId="258"/>
            <ac:spMk id="4" creationId="{5543A275-35F5-449B-B23D-9C0B153CC1A5}"/>
          </ac:spMkLst>
        </pc:spChg>
        <pc:spChg chg="del">
          <ac:chgData name="Petra Mikulová" userId="S::243499@muni.cz::5738a653-2155-4a10-8446-8d83121cde5e" providerId="AD" clId="Web-{E6A2B424-4299-AA7C-5F79-B7C8EC11C38A}" dt="2021-08-10T09:44:30.679" v="7"/>
          <ac:spMkLst>
            <pc:docMk/>
            <pc:sldMk cId="76594380" sldId="258"/>
            <ac:spMk id="5" creationId="{F35611D0-B80C-47F2-839F-2D52D2226710}"/>
          </ac:spMkLst>
        </pc:spChg>
        <pc:spChg chg="add del mod">
          <ac:chgData name="Petra Mikulová" userId="S::243499@muni.cz::5738a653-2155-4a10-8446-8d83121cde5e" providerId="AD" clId="Web-{E6A2B424-4299-AA7C-5F79-B7C8EC11C38A}" dt="2021-08-10T09:51:07.658" v="16"/>
          <ac:spMkLst>
            <pc:docMk/>
            <pc:sldMk cId="76594380" sldId="258"/>
            <ac:spMk id="8" creationId="{211959D5-6EFB-4192-B21E-CC16D2913402}"/>
          </ac:spMkLst>
        </pc:spChg>
        <pc:spChg chg="add del mod">
          <ac:chgData name="Petra Mikulová" userId="S::243499@muni.cz::5738a653-2155-4a10-8446-8d83121cde5e" providerId="AD" clId="Web-{E6A2B424-4299-AA7C-5F79-B7C8EC11C38A}" dt="2021-08-10T09:50:16.485" v="14"/>
          <ac:spMkLst>
            <pc:docMk/>
            <pc:sldMk cId="76594380" sldId="258"/>
            <ac:spMk id="11" creationId="{15C25DF4-4124-4CB5-A559-8444FF4DC4AC}"/>
          </ac:spMkLst>
        </pc:spChg>
        <pc:spChg chg="add del mod">
          <ac:chgData name="Petra Mikulová" userId="S::243499@muni.cz::5738a653-2155-4a10-8446-8d83121cde5e" providerId="AD" clId="Web-{E6A2B424-4299-AA7C-5F79-B7C8EC11C38A}" dt="2021-08-10T09:51:12.174" v="17"/>
          <ac:spMkLst>
            <pc:docMk/>
            <pc:sldMk cId="76594380" sldId="258"/>
            <ac:spMk id="13" creationId="{2E2A198C-19E0-4571-BFD7-EC9F84805633}"/>
          </ac:spMkLst>
        </pc:spChg>
        <pc:picChg chg="add mod">
          <ac:chgData name="Petra Mikulová" userId="S::243499@muni.cz::5738a653-2155-4a10-8446-8d83121cde5e" providerId="AD" clId="Web-{E6A2B424-4299-AA7C-5F79-B7C8EC11C38A}" dt="2021-08-10T09:50:16.485" v="15"/>
          <ac:picMkLst>
            <pc:docMk/>
            <pc:sldMk cId="76594380" sldId="258"/>
            <ac:picMk id="6" creationId="{38CC1518-C092-490E-A9E2-714FEE0DA968}"/>
          </ac:picMkLst>
        </pc:picChg>
      </pc:sldChg>
      <pc:sldChg chg="addSp delSp modSp new mod modClrScheme chgLayout">
        <pc:chgData name="Petra Mikulová" userId="S::243499@muni.cz::5738a653-2155-4a10-8446-8d83121cde5e" providerId="AD" clId="Web-{E6A2B424-4299-AA7C-5F79-B7C8EC11C38A}" dt="2021-08-10T10:04:44.727" v="85" actId="20577"/>
        <pc:sldMkLst>
          <pc:docMk/>
          <pc:sldMk cId="3537591331" sldId="259"/>
        </pc:sldMkLst>
        <pc:spChg chg="mod ord">
          <ac:chgData name="Petra Mikulová" userId="S::243499@muni.cz::5738a653-2155-4a10-8446-8d83121cde5e" providerId="AD" clId="Web-{E6A2B424-4299-AA7C-5F79-B7C8EC11C38A}" dt="2021-08-10T10:03:51.803" v="68"/>
          <ac:spMkLst>
            <pc:docMk/>
            <pc:sldMk cId="3537591331" sldId="259"/>
            <ac:spMk id="2" creationId="{91908D52-5427-4EE7-BC78-C1BF39916145}"/>
          </ac:spMkLst>
        </pc:spChg>
        <pc:spChg chg="mod">
          <ac:chgData name="Petra Mikulová" userId="S::243499@muni.cz::5738a653-2155-4a10-8446-8d83121cde5e" providerId="AD" clId="Web-{E6A2B424-4299-AA7C-5F79-B7C8EC11C38A}" dt="2021-08-10T10:03:51.803" v="68"/>
          <ac:spMkLst>
            <pc:docMk/>
            <pc:sldMk cId="3537591331" sldId="259"/>
            <ac:spMk id="3" creationId="{155B595D-A52C-4B84-9C30-14E37C240777}"/>
          </ac:spMkLst>
        </pc:spChg>
        <pc:spChg chg="mod">
          <ac:chgData name="Petra Mikulová" userId="S::243499@muni.cz::5738a653-2155-4a10-8446-8d83121cde5e" providerId="AD" clId="Web-{E6A2B424-4299-AA7C-5F79-B7C8EC11C38A}" dt="2021-08-10T10:04:44.727" v="85" actId="20577"/>
          <ac:spMkLst>
            <pc:docMk/>
            <pc:sldMk cId="3537591331" sldId="259"/>
            <ac:spMk id="4" creationId="{8C6B2A74-B8D7-4D5B-855F-C75EA38ACDCF}"/>
          </ac:spMkLst>
        </pc:spChg>
        <pc:spChg chg="del">
          <ac:chgData name="Petra Mikulová" userId="S::243499@muni.cz::5738a653-2155-4a10-8446-8d83121cde5e" providerId="AD" clId="Web-{E6A2B424-4299-AA7C-5F79-B7C8EC11C38A}" dt="2021-08-10T10:03:49.584" v="67"/>
          <ac:spMkLst>
            <pc:docMk/>
            <pc:sldMk cId="3537591331" sldId="259"/>
            <ac:spMk id="5" creationId="{9C304577-81EB-4A94-AD8F-1899AC0EFADB}"/>
          </ac:spMkLst>
        </pc:spChg>
        <pc:spChg chg="add mod">
          <ac:chgData name="Petra Mikulová" userId="S::243499@muni.cz::5738a653-2155-4a10-8446-8d83121cde5e" providerId="AD" clId="Web-{E6A2B424-4299-AA7C-5F79-B7C8EC11C38A}" dt="2021-08-10T10:04:04.288" v="77" actId="20577"/>
          <ac:spMkLst>
            <pc:docMk/>
            <pc:sldMk cId="3537591331" sldId="259"/>
            <ac:spMk id="11" creationId="{B22500F0-CE13-4A1B-95FA-E6C7D0793E70}"/>
          </ac:spMkLst>
        </pc:spChg>
        <pc:picChg chg="add mod ord">
          <ac:chgData name="Petra Mikulová" userId="S::243499@muni.cz::5738a653-2155-4a10-8446-8d83121cde5e" providerId="AD" clId="Web-{E6A2B424-4299-AA7C-5F79-B7C8EC11C38A}" dt="2021-08-10T10:03:51.803" v="68"/>
          <ac:picMkLst>
            <pc:docMk/>
            <pc:sldMk cId="3537591331" sldId="259"/>
            <ac:picMk id="6" creationId="{C7B9B637-C2CE-4D87-9078-01A667DE5104}"/>
          </ac:picMkLst>
        </pc:picChg>
      </pc:sldChg>
      <pc:sldChg chg="addSp delSp modSp new del mod modClrScheme chgLayout">
        <pc:chgData name="Petra Mikulová" userId="S::243499@muni.cz::5738a653-2155-4a10-8446-8d83121cde5e" providerId="AD" clId="Web-{E6A2B424-4299-AA7C-5F79-B7C8EC11C38A}" dt="2021-08-10T10:00:59.643" v="63"/>
        <pc:sldMkLst>
          <pc:docMk/>
          <pc:sldMk cId="3482144486" sldId="260"/>
        </pc:sldMkLst>
        <pc:spChg chg="mod ord">
          <ac:chgData name="Petra Mikulová" userId="S::243499@muni.cz::5738a653-2155-4a10-8446-8d83121cde5e" providerId="AD" clId="Web-{E6A2B424-4299-AA7C-5F79-B7C8EC11C38A}" dt="2021-08-10T09:58:56.905" v="31"/>
          <ac:spMkLst>
            <pc:docMk/>
            <pc:sldMk cId="3482144486" sldId="260"/>
            <ac:spMk id="2" creationId="{7A407351-901C-4A0E-AF8D-02BC696E582D}"/>
          </ac:spMkLst>
        </pc:spChg>
        <pc:spChg chg="mod">
          <ac:chgData name="Petra Mikulová" userId="S::243499@muni.cz::5738a653-2155-4a10-8446-8d83121cde5e" providerId="AD" clId="Web-{E6A2B424-4299-AA7C-5F79-B7C8EC11C38A}" dt="2021-08-10T09:58:56.905" v="31"/>
          <ac:spMkLst>
            <pc:docMk/>
            <pc:sldMk cId="3482144486" sldId="260"/>
            <ac:spMk id="3" creationId="{CA2B2377-FF04-4340-9028-F0A3E50C92EA}"/>
          </ac:spMkLst>
        </pc:spChg>
        <pc:spChg chg="mod">
          <ac:chgData name="Petra Mikulová" userId="S::243499@muni.cz::5738a653-2155-4a10-8446-8d83121cde5e" providerId="AD" clId="Web-{E6A2B424-4299-AA7C-5F79-B7C8EC11C38A}" dt="2021-08-10T09:59:20.015" v="34" actId="1076"/>
          <ac:spMkLst>
            <pc:docMk/>
            <pc:sldMk cId="3482144486" sldId="260"/>
            <ac:spMk id="4" creationId="{F0DCEA43-E332-4026-9276-858B21900C4F}"/>
          </ac:spMkLst>
        </pc:spChg>
        <pc:spChg chg="del">
          <ac:chgData name="Petra Mikulová" userId="S::243499@muni.cz::5738a653-2155-4a10-8446-8d83121cde5e" providerId="AD" clId="Web-{E6A2B424-4299-AA7C-5F79-B7C8EC11C38A}" dt="2021-08-10T09:58:40.686" v="28"/>
          <ac:spMkLst>
            <pc:docMk/>
            <pc:sldMk cId="3482144486" sldId="260"/>
            <ac:spMk id="5" creationId="{B8B76AD0-43A9-4FC7-805E-EE1EDA7A1590}"/>
          </ac:spMkLst>
        </pc:spChg>
        <pc:spChg chg="add mod">
          <ac:chgData name="Petra Mikulová" userId="S::243499@muni.cz::5738a653-2155-4a10-8446-8d83121cde5e" providerId="AD" clId="Web-{E6A2B424-4299-AA7C-5F79-B7C8EC11C38A}" dt="2021-08-10T09:59:29.265" v="43" actId="20577"/>
          <ac:spMkLst>
            <pc:docMk/>
            <pc:sldMk cId="3482144486" sldId="260"/>
            <ac:spMk id="8" creationId="{4F0A77E1-4A31-47AC-8105-4F5E4DE2BE69}"/>
          </ac:spMkLst>
        </pc:spChg>
        <pc:spChg chg="add del mod">
          <ac:chgData name="Petra Mikulová" userId="S::243499@muni.cz::5738a653-2155-4a10-8446-8d83121cde5e" providerId="AD" clId="Web-{E6A2B424-4299-AA7C-5F79-B7C8EC11C38A}" dt="2021-08-10T09:58:56.889" v="30"/>
          <ac:spMkLst>
            <pc:docMk/>
            <pc:sldMk cId="3482144486" sldId="260"/>
            <ac:spMk id="11" creationId="{44D44AA0-6D0A-4F76-B2C4-A21BB6403BEC}"/>
          </ac:spMkLst>
        </pc:spChg>
        <pc:picChg chg="add mod ord">
          <ac:chgData name="Petra Mikulová" userId="S::243499@muni.cz::5738a653-2155-4a10-8446-8d83121cde5e" providerId="AD" clId="Web-{E6A2B424-4299-AA7C-5F79-B7C8EC11C38A}" dt="2021-08-10T09:59:38.328" v="45" actId="14100"/>
          <ac:picMkLst>
            <pc:docMk/>
            <pc:sldMk cId="3482144486" sldId="260"/>
            <ac:picMk id="6" creationId="{EDD28F04-32F3-4B3B-8A3B-DC67CDEF3478}"/>
          </ac:picMkLst>
        </pc:picChg>
      </pc:sldChg>
      <pc:sldChg chg="addSp delSp modSp new ord">
        <pc:chgData name="Petra Mikulová" userId="S::243499@muni.cz::5738a653-2155-4a10-8446-8d83121cde5e" providerId="AD" clId="Web-{E6A2B424-4299-AA7C-5F79-B7C8EC11C38A}" dt="2021-08-10T10:28:31.999" v="109" actId="14100"/>
        <pc:sldMkLst>
          <pc:docMk/>
          <pc:sldMk cId="1104694965" sldId="261"/>
        </pc:sldMkLst>
        <pc:spChg chg="mod">
          <ac:chgData name="Petra Mikulová" userId="S::243499@muni.cz::5738a653-2155-4a10-8446-8d83121cde5e" providerId="AD" clId="Web-{E6A2B424-4299-AA7C-5F79-B7C8EC11C38A}" dt="2021-08-10T10:00:44.673" v="54" actId="1076"/>
          <ac:spMkLst>
            <pc:docMk/>
            <pc:sldMk cId="1104694965" sldId="261"/>
            <ac:spMk id="3" creationId="{0E6EBC9C-A301-40F9-B40F-2210E06CBDA1}"/>
          </ac:spMkLst>
        </pc:spChg>
        <pc:spChg chg="mod">
          <ac:chgData name="Petra Mikulová" userId="S::243499@muni.cz::5738a653-2155-4a10-8446-8d83121cde5e" providerId="AD" clId="Web-{E6A2B424-4299-AA7C-5F79-B7C8EC11C38A}" dt="2021-08-10T10:28:31.999" v="109" actId="14100"/>
          <ac:spMkLst>
            <pc:docMk/>
            <pc:sldMk cId="1104694965" sldId="261"/>
            <ac:spMk id="4" creationId="{5E9BE494-68AF-4A61-B1B4-D918DC2E9195}"/>
          </ac:spMkLst>
        </pc:spChg>
        <pc:spChg chg="del">
          <ac:chgData name="Petra Mikulová" userId="S::243499@muni.cz::5738a653-2155-4a10-8446-8d83121cde5e" providerId="AD" clId="Web-{E6A2B424-4299-AA7C-5F79-B7C8EC11C38A}" dt="2021-08-10T10:00:30.329" v="49"/>
          <ac:spMkLst>
            <pc:docMk/>
            <pc:sldMk cId="1104694965" sldId="261"/>
            <ac:spMk id="5" creationId="{0C7E2C3E-8C98-4629-AF20-922C8395319A}"/>
          </ac:spMkLst>
        </pc:spChg>
        <pc:picChg chg="add mod ord modCrop">
          <ac:chgData name="Petra Mikulová" userId="S::243499@muni.cz::5738a653-2155-4a10-8446-8d83121cde5e" providerId="AD" clId="Web-{E6A2B424-4299-AA7C-5F79-B7C8EC11C38A}" dt="2021-08-10T10:00:37.908" v="51" actId="1076"/>
          <ac:picMkLst>
            <pc:docMk/>
            <pc:sldMk cId="1104694965" sldId="261"/>
            <ac:picMk id="7" creationId="{20F475A3-5686-4770-A184-ECA2EB8BABA8}"/>
          </ac:picMkLst>
        </pc:picChg>
      </pc:sldChg>
      <pc:sldChg chg="modSp new ord">
        <pc:chgData name="Petra Mikulová" userId="S::243499@muni.cz::5738a653-2155-4a10-8446-8d83121cde5e" providerId="AD" clId="Web-{E6A2B424-4299-AA7C-5F79-B7C8EC11C38A}" dt="2021-08-10T10:47:42.215" v="162" actId="20577"/>
        <pc:sldMkLst>
          <pc:docMk/>
          <pc:sldMk cId="983945237" sldId="262"/>
        </pc:sldMkLst>
        <pc:spChg chg="mod">
          <ac:chgData name="Petra Mikulová" userId="S::243499@muni.cz::5738a653-2155-4a10-8446-8d83121cde5e" providerId="AD" clId="Web-{E6A2B424-4299-AA7C-5F79-B7C8EC11C38A}" dt="2021-08-10T10:47:42.215" v="162" actId="20577"/>
          <ac:spMkLst>
            <pc:docMk/>
            <pc:sldMk cId="983945237" sldId="262"/>
            <ac:spMk id="4" creationId="{BF6C0A23-9464-45C6-83EE-6C8D5250C4DC}"/>
          </ac:spMkLst>
        </pc:spChg>
      </pc:sldChg>
      <pc:sldChg chg="addSp delSp modSp add mod replId modClrScheme chgLayout">
        <pc:chgData name="Petra Mikulová" userId="S::243499@muni.cz::5738a653-2155-4a10-8446-8d83121cde5e" providerId="AD" clId="Web-{E6A2B424-4299-AA7C-5F79-B7C8EC11C38A}" dt="2021-08-10T10:28:38.499" v="110" actId="20577"/>
        <pc:sldMkLst>
          <pc:docMk/>
          <pc:sldMk cId="162782538" sldId="263"/>
        </pc:sldMkLst>
        <pc:spChg chg="mod">
          <ac:chgData name="Petra Mikulová" userId="S::243499@muni.cz::5738a653-2155-4a10-8446-8d83121cde5e" providerId="AD" clId="Web-{E6A2B424-4299-AA7C-5F79-B7C8EC11C38A}" dt="2021-08-10T10:27:38.763" v="89"/>
          <ac:spMkLst>
            <pc:docMk/>
            <pc:sldMk cId="162782538" sldId="263"/>
            <ac:spMk id="2" creationId="{9D3729FB-627C-4F49-A81D-5D969140D713}"/>
          </ac:spMkLst>
        </pc:spChg>
        <pc:spChg chg="mod">
          <ac:chgData name="Petra Mikulová" userId="S::243499@muni.cz::5738a653-2155-4a10-8446-8d83121cde5e" providerId="AD" clId="Web-{E6A2B424-4299-AA7C-5F79-B7C8EC11C38A}" dt="2021-08-10T10:28:06.123" v="96" actId="1076"/>
          <ac:spMkLst>
            <pc:docMk/>
            <pc:sldMk cId="162782538" sldId="263"/>
            <ac:spMk id="3" creationId="{0E6EBC9C-A301-40F9-B40F-2210E06CBDA1}"/>
          </ac:spMkLst>
        </pc:spChg>
        <pc:spChg chg="mod">
          <ac:chgData name="Petra Mikulová" userId="S::243499@muni.cz::5738a653-2155-4a10-8446-8d83121cde5e" providerId="AD" clId="Web-{E6A2B424-4299-AA7C-5F79-B7C8EC11C38A}" dt="2021-08-10T10:28:38.499" v="110" actId="20577"/>
          <ac:spMkLst>
            <pc:docMk/>
            <pc:sldMk cId="162782538" sldId="263"/>
            <ac:spMk id="4" creationId="{5E9BE494-68AF-4A61-B1B4-D918DC2E9195}"/>
          </ac:spMkLst>
        </pc:spChg>
        <pc:spChg chg="mod ord">
          <ac:chgData name="Petra Mikulová" userId="S::243499@muni.cz::5738a653-2155-4a10-8446-8d83121cde5e" providerId="AD" clId="Web-{E6A2B424-4299-AA7C-5F79-B7C8EC11C38A}" dt="2021-08-10T10:27:38.763" v="89"/>
          <ac:spMkLst>
            <pc:docMk/>
            <pc:sldMk cId="162782538" sldId="263"/>
            <ac:spMk id="6" creationId="{2348BFCB-4F26-41D5-905A-CE831D041F5F}"/>
          </ac:spMkLst>
        </pc:spChg>
        <pc:spChg chg="add del mod">
          <ac:chgData name="Petra Mikulová" userId="S::243499@muni.cz::5738a653-2155-4a10-8446-8d83121cde5e" providerId="AD" clId="Web-{E6A2B424-4299-AA7C-5F79-B7C8EC11C38A}" dt="2021-08-10T10:27:31.200" v="88"/>
          <ac:spMkLst>
            <pc:docMk/>
            <pc:sldMk cId="162782538" sldId="263"/>
            <ac:spMk id="8" creationId="{0D01A158-E0CA-46C5-9677-810DDC807F71}"/>
          </ac:spMkLst>
        </pc:spChg>
        <pc:picChg chg="del">
          <ac:chgData name="Petra Mikulová" userId="S::243499@muni.cz::5738a653-2155-4a10-8446-8d83121cde5e" providerId="AD" clId="Web-{E6A2B424-4299-AA7C-5F79-B7C8EC11C38A}" dt="2021-08-10T10:27:28.122" v="87"/>
          <ac:picMkLst>
            <pc:docMk/>
            <pc:sldMk cId="162782538" sldId="263"/>
            <ac:picMk id="7" creationId="{20F475A3-5686-4770-A184-ECA2EB8BABA8}"/>
          </ac:picMkLst>
        </pc:picChg>
      </pc:sldChg>
      <pc:sldChg chg="addSp delSp modSp add ord replId">
        <pc:chgData name="Petra Mikulová" userId="S::243499@muni.cz::5738a653-2155-4a10-8446-8d83121cde5e" providerId="AD" clId="Web-{E6A2B424-4299-AA7C-5F79-B7C8EC11C38A}" dt="2021-08-10T10:32:11.832" v="125"/>
        <pc:sldMkLst>
          <pc:docMk/>
          <pc:sldMk cId="1433616711" sldId="264"/>
        </pc:sldMkLst>
        <pc:spChg chg="mod">
          <ac:chgData name="Petra Mikulová" userId="S::243499@muni.cz::5738a653-2155-4a10-8446-8d83121cde5e" providerId="AD" clId="Web-{E6A2B424-4299-AA7C-5F79-B7C8EC11C38A}" dt="2021-08-10T10:30:29.080" v="122" actId="20577"/>
          <ac:spMkLst>
            <pc:docMk/>
            <pc:sldMk cId="1433616711" sldId="264"/>
            <ac:spMk id="3" creationId="{0E6EBC9C-A301-40F9-B40F-2210E06CBDA1}"/>
          </ac:spMkLst>
        </pc:spChg>
        <pc:spChg chg="mod">
          <ac:chgData name="Petra Mikulová" userId="S::243499@muni.cz::5738a653-2155-4a10-8446-8d83121cde5e" providerId="AD" clId="Web-{E6A2B424-4299-AA7C-5F79-B7C8EC11C38A}" dt="2021-08-10T10:30:33.580" v="123" actId="1076"/>
          <ac:spMkLst>
            <pc:docMk/>
            <pc:sldMk cId="1433616711" sldId="264"/>
            <ac:spMk id="4" creationId="{5E9BE494-68AF-4A61-B1B4-D918DC2E9195}"/>
          </ac:spMkLst>
        </pc:spChg>
        <pc:spChg chg="add del mod">
          <ac:chgData name="Petra Mikulová" userId="S::243499@muni.cz::5738a653-2155-4a10-8446-8d83121cde5e" providerId="AD" clId="Web-{E6A2B424-4299-AA7C-5F79-B7C8EC11C38A}" dt="2021-08-10T10:32:11.832" v="125"/>
          <ac:spMkLst>
            <pc:docMk/>
            <pc:sldMk cId="1433616711" sldId="264"/>
            <ac:spMk id="8" creationId="{E4E4D21C-23E0-4E69-AF17-5C73BDCC4B6D}"/>
          </ac:spMkLst>
        </pc:spChg>
        <pc:picChg chg="del">
          <ac:chgData name="Petra Mikulová" userId="S::243499@muni.cz::5738a653-2155-4a10-8446-8d83121cde5e" providerId="AD" clId="Web-{E6A2B424-4299-AA7C-5F79-B7C8EC11C38A}" dt="2021-08-10T10:30:34.799" v="124"/>
          <ac:picMkLst>
            <pc:docMk/>
            <pc:sldMk cId="1433616711" sldId="264"/>
            <ac:picMk id="7" creationId="{20F475A3-5686-4770-A184-ECA2EB8BABA8}"/>
          </ac:picMkLst>
        </pc:picChg>
        <pc:picChg chg="add mod ord modCrop">
          <ac:chgData name="Petra Mikulová" userId="S::243499@muni.cz::5738a653-2155-4a10-8446-8d83121cde5e" providerId="AD" clId="Web-{E6A2B424-4299-AA7C-5F79-B7C8EC11C38A}" dt="2021-08-10T10:32:11.832" v="125"/>
          <ac:picMkLst>
            <pc:docMk/>
            <pc:sldMk cId="1433616711" sldId="264"/>
            <ac:picMk id="9" creationId="{6597D087-6C09-4078-8B80-9927E00F7733}"/>
          </ac:picMkLst>
        </pc:picChg>
      </pc:sldChg>
      <pc:sldChg chg="addSp delSp modSp new ord">
        <pc:chgData name="Petra Mikulová" userId="S::243499@muni.cz::5738a653-2155-4a10-8446-8d83121cde5e" providerId="AD" clId="Web-{E6A2B424-4299-AA7C-5F79-B7C8EC11C38A}" dt="2021-08-10T10:40:35.595" v="150"/>
        <pc:sldMkLst>
          <pc:docMk/>
          <pc:sldMk cId="1267606127" sldId="265"/>
        </pc:sldMkLst>
        <pc:spChg chg="del mod">
          <ac:chgData name="Petra Mikulová" userId="S::243499@muni.cz::5738a653-2155-4a10-8446-8d83121cde5e" providerId="AD" clId="Web-{E6A2B424-4299-AA7C-5F79-B7C8EC11C38A}" dt="2021-08-10T10:39:08.171" v="147"/>
          <ac:spMkLst>
            <pc:docMk/>
            <pc:sldMk cId="1267606127" sldId="265"/>
            <ac:spMk id="4" creationId="{D0E28ACC-4FAE-46F9-B6E3-E9896F10E74D}"/>
          </ac:spMkLst>
        </pc:spChg>
        <pc:spChg chg="del">
          <ac:chgData name="Petra Mikulová" userId="S::243499@muni.cz::5738a653-2155-4a10-8446-8d83121cde5e" providerId="AD" clId="Web-{E6A2B424-4299-AA7C-5F79-B7C8EC11C38A}" dt="2021-08-10T10:38:50.499" v="142"/>
          <ac:spMkLst>
            <pc:docMk/>
            <pc:sldMk cId="1267606127" sldId="265"/>
            <ac:spMk id="5" creationId="{EDFFF0DE-C3BE-4DF5-BE0F-47AFDF565064}"/>
          </ac:spMkLst>
        </pc:spChg>
        <pc:picChg chg="add mod ord">
          <ac:chgData name="Petra Mikulová" userId="S::243499@muni.cz::5738a653-2155-4a10-8446-8d83121cde5e" providerId="AD" clId="Web-{E6A2B424-4299-AA7C-5F79-B7C8EC11C38A}" dt="2021-08-10T10:39:21.234" v="149" actId="1076"/>
          <ac:picMkLst>
            <pc:docMk/>
            <pc:sldMk cId="1267606127" sldId="265"/>
            <ac:picMk id="6" creationId="{413460D8-9D97-4923-87B2-BC917D1E9F26}"/>
          </ac:picMkLst>
        </pc:picChg>
      </pc:sldChg>
      <pc:sldChg chg="add del replId">
        <pc:chgData name="Petra Mikulová" userId="S::243499@muni.cz::5738a653-2155-4a10-8446-8d83121cde5e" providerId="AD" clId="Web-{E6A2B424-4299-AA7C-5F79-B7C8EC11C38A}" dt="2021-08-10T10:44:30.585" v="160"/>
        <pc:sldMkLst>
          <pc:docMk/>
          <pc:sldMk cId="3418448423" sldId="266"/>
        </pc:sldMkLst>
      </pc:sldChg>
      <pc:sldChg chg="addSp delSp modSp add mod replId modClrScheme chgLayout">
        <pc:chgData name="Petra Mikulová" userId="S::243499@muni.cz::5738a653-2155-4a10-8446-8d83121cde5e" providerId="AD" clId="Web-{E6A2B424-4299-AA7C-5F79-B7C8EC11C38A}" dt="2021-08-10T10:49:11.374" v="188" actId="20577"/>
        <pc:sldMkLst>
          <pc:docMk/>
          <pc:sldMk cId="4015185246" sldId="266"/>
        </pc:sldMkLst>
        <pc:spChg chg="mod ord">
          <ac:chgData name="Petra Mikulová" userId="S::243499@muni.cz::5738a653-2155-4a10-8446-8d83121cde5e" providerId="AD" clId="Web-{E6A2B424-4299-AA7C-5F79-B7C8EC11C38A}" dt="2021-08-10T10:48:55.483" v="179"/>
          <ac:spMkLst>
            <pc:docMk/>
            <pc:sldMk cId="4015185246" sldId="266"/>
            <ac:spMk id="2" creationId="{FB2D9944-2B4A-4A31-830B-86DF80B4EB9C}"/>
          </ac:spMkLst>
        </pc:spChg>
        <pc:spChg chg="mod">
          <ac:chgData name="Petra Mikulová" userId="S::243499@muni.cz::5738a653-2155-4a10-8446-8d83121cde5e" providerId="AD" clId="Web-{E6A2B424-4299-AA7C-5F79-B7C8EC11C38A}" dt="2021-08-10T10:48:55.483" v="179"/>
          <ac:spMkLst>
            <pc:docMk/>
            <pc:sldMk cId="4015185246" sldId="266"/>
            <ac:spMk id="3" creationId="{537F3543-F1F6-4D77-B93F-CF4D197578D9}"/>
          </ac:spMkLst>
        </pc:spChg>
        <pc:spChg chg="mod">
          <ac:chgData name="Petra Mikulová" userId="S::243499@muni.cz::5738a653-2155-4a10-8446-8d83121cde5e" providerId="AD" clId="Web-{E6A2B424-4299-AA7C-5F79-B7C8EC11C38A}" dt="2021-08-10T10:49:04.389" v="180" actId="1076"/>
          <ac:spMkLst>
            <pc:docMk/>
            <pc:sldMk cId="4015185246" sldId="266"/>
            <ac:spMk id="4" creationId="{BF6C0A23-9464-45C6-83EE-6C8D5250C4DC}"/>
          </ac:spMkLst>
        </pc:spChg>
        <pc:spChg chg="del">
          <ac:chgData name="Petra Mikulová" userId="S::243499@muni.cz::5738a653-2155-4a10-8446-8d83121cde5e" providerId="AD" clId="Web-{E6A2B424-4299-AA7C-5F79-B7C8EC11C38A}" dt="2021-08-10T10:48:40.435" v="176"/>
          <ac:spMkLst>
            <pc:docMk/>
            <pc:sldMk cId="4015185246" sldId="266"/>
            <ac:spMk id="5" creationId="{3240F53D-462B-4191-BD34-545415A95B31}"/>
          </ac:spMkLst>
        </pc:spChg>
        <pc:spChg chg="add del">
          <ac:chgData name="Petra Mikulová" userId="S::243499@muni.cz::5738a653-2155-4a10-8446-8d83121cde5e" providerId="AD" clId="Web-{E6A2B424-4299-AA7C-5F79-B7C8EC11C38A}" dt="2021-08-10T10:48:52.342" v="178"/>
          <ac:spMkLst>
            <pc:docMk/>
            <pc:sldMk cId="4015185246" sldId="266"/>
            <ac:spMk id="6" creationId="{F4774208-47F2-4F70-84F5-E75FCD1E1AFE}"/>
          </ac:spMkLst>
        </pc:spChg>
        <pc:spChg chg="add del mod">
          <ac:chgData name="Petra Mikulová" userId="S::243499@muni.cz::5738a653-2155-4a10-8446-8d83121cde5e" providerId="AD" clId="Web-{E6A2B424-4299-AA7C-5F79-B7C8EC11C38A}" dt="2021-08-10T10:48:55.483" v="179"/>
          <ac:spMkLst>
            <pc:docMk/>
            <pc:sldMk cId="4015185246" sldId="266"/>
            <ac:spMk id="11" creationId="{5132B8D8-1E9C-4748-9C90-BE348A862D1F}"/>
          </ac:spMkLst>
        </pc:spChg>
        <pc:spChg chg="add mod">
          <ac:chgData name="Petra Mikulová" userId="S::243499@muni.cz::5738a653-2155-4a10-8446-8d83121cde5e" providerId="AD" clId="Web-{E6A2B424-4299-AA7C-5F79-B7C8EC11C38A}" dt="2021-08-10T10:49:11.374" v="188" actId="20577"/>
          <ac:spMkLst>
            <pc:docMk/>
            <pc:sldMk cId="4015185246" sldId="266"/>
            <ac:spMk id="16" creationId="{EA7FA247-7739-49D9-A767-0FEF91EDF15A}"/>
          </ac:spMkLst>
        </pc:spChg>
        <pc:picChg chg="add">
          <ac:chgData name="Petra Mikulová" userId="S::243499@muni.cz::5738a653-2155-4a10-8446-8d83121cde5e" providerId="AD" clId="Web-{E6A2B424-4299-AA7C-5F79-B7C8EC11C38A}" dt="2021-08-10T10:48:40.435" v="176"/>
          <ac:picMkLst>
            <pc:docMk/>
            <pc:sldMk cId="4015185246" sldId="266"/>
            <ac:picMk id="7" creationId="{E6D36A27-75A7-4DA3-8F3E-7994252D36E8}"/>
          </ac:picMkLst>
        </pc:picChg>
      </pc:sldChg>
      <pc:sldChg chg="modSp add replId">
        <pc:chgData name="Petra Mikulová" userId="S::243499@muni.cz::5738a653-2155-4a10-8446-8d83121cde5e" providerId="AD" clId="Web-{E6A2B424-4299-AA7C-5F79-B7C8EC11C38A}" dt="2021-08-10T10:48:29.982" v="175" actId="20577"/>
        <pc:sldMkLst>
          <pc:docMk/>
          <pc:sldMk cId="3220001731" sldId="267"/>
        </pc:sldMkLst>
        <pc:spChg chg="mod">
          <ac:chgData name="Petra Mikulová" userId="S::243499@muni.cz::5738a653-2155-4a10-8446-8d83121cde5e" providerId="AD" clId="Web-{E6A2B424-4299-AA7C-5F79-B7C8EC11C38A}" dt="2021-08-10T10:48:29.982" v="175" actId="20577"/>
          <ac:spMkLst>
            <pc:docMk/>
            <pc:sldMk cId="3220001731" sldId="267"/>
            <ac:spMk id="4" creationId="{BF6C0A23-9464-45C6-83EE-6C8D5250C4DC}"/>
          </ac:spMkLst>
        </pc:spChg>
      </pc:sldChg>
    </pc:docChg>
  </pc:docChgLst>
  <pc:docChgLst>
    <pc:chgData name="Miroslav Bartošek" userId="S::930@muni.cz::b04b7dfb-d872-4c66-a18d-b7303da6ddeb" providerId="AD" clId="Web-{C12158B6-BDCB-BBC1-F500-47BC9E86C0DA}"/>
    <pc:docChg chg="modSld">
      <pc:chgData name="Miroslav Bartošek" userId="S::930@muni.cz::b04b7dfb-d872-4c66-a18d-b7303da6ddeb" providerId="AD" clId="Web-{C12158B6-BDCB-BBC1-F500-47BC9E86C0DA}" dt="2021-09-03T06:05:15.681" v="97" actId="20577"/>
      <pc:docMkLst>
        <pc:docMk/>
      </pc:docMkLst>
      <pc:sldChg chg="modSp">
        <pc:chgData name="Miroslav Bartošek" userId="S::930@muni.cz::b04b7dfb-d872-4c66-a18d-b7303da6ddeb" providerId="AD" clId="Web-{C12158B6-BDCB-BBC1-F500-47BC9E86C0DA}" dt="2021-09-03T05:51:06.937" v="6" actId="20577"/>
        <pc:sldMkLst>
          <pc:docMk/>
          <pc:sldMk cId="3537591331" sldId="259"/>
        </pc:sldMkLst>
        <pc:spChg chg="mod">
          <ac:chgData name="Miroslav Bartošek" userId="S::930@muni.cz::b04b7dfb-d872-4c66-a18d-b7303da6ddeb" providerId="AD" clId="Web-{C12158B6-BDCB-BBC1-F500-47BC9E86C0DA}" dt="2021-09-03T05:51:06.937" v="6" actId="20577"/>
          <ac:spMkLst>
            <pc:docMk/>
            <pc:sldMk cId="3537591331" sldId="259"/>
            <ac:spMk id="11" creationId="{B22500F0-CE13-4A1B-95FA-E6C7D0793E70}"/>
          </ac:spMkLst>
        </pc:spChg>
      </pc:sldChg>
      <pc:sldChg chg="modSp">
        <pc:chgData name="Miroslav Bartošek" userId="S::930@muni.cz::b04b7dfb-d872-4c66-a18d-b7303da6ddeb" providerId="AD" clId="Web-{C12158B6-BDCB-BBC1-F500-47BC9E86C0DA}" dt="2021-09-03T05:54:32.271" v="13" actId="20577"/>
        <pc:sldMkLst>
          <pc:docMk/>
          <pc:sldMk cId="2577496752" sldId="296"/>
        </pc:sldMkLst>
        <pc:spChg chg="mod">
          <ac:chgData name="Miroslav Bartošek" userId="S::930@muni.cz::b04b7dfb-d872-4c66-a18d-b7303da6ddeb" providerId="AD" clId="Web-{C12158B6-BDCB-BBC1-F500-47BC9E86C0DA}" dt="2021-09-03T05:54:32.271" v="13" actId="20577"/>
          <ac:spMkLst>
            <pc:docMk/>
            <pc:sldMk cId="2577496752" sldId="296"/>
            <ac:spMk id="3" creationId="{4C8F2744-D1A6-48F6-B7FC-E018F16D1CDA}"/>
          </ac:spMkLst>
        </pc:spChg>
      </pc:sldChg>
      <pc:sldChg chg="modSp">
        <pc:chgData name="Miroslav Bartošek" userId="S::930@muni.cz::b04b7dfb-d872-4c66-a18d-b7303da6ddeb" providerId="AD" clId="Web-{C12158B6-BDCB-BBC1-F500-47BC9E86C0DA}" dt="2021-09-03T05:55:29.023" v="21" actId="20577"/>
        <pc:sldMkLst>
          <pc:docMk/>
          <pc:sldMk cId="298677891" sldId="297"/>
        </pc:sldMkLst>
        <pc:spChg chg="mod">
          <ac:chgData name="Miroslav Bartošek" userId="S::930@muni.cz::b04b7dfb-d872-4c66-a18d-b7303da6ddeb" providerId="AD" clId="Web-{C12158B6-BDCB-BBC1-F500-47BC9E86C0DA}" dt="2021-09-03T05:55:29.023" v="21" actId="20577"/>
          <ac:spMkLst>
            <pc:docMk/>
            <pc:sldMk cId="298677891" sldId="297"/>
            <ac:spMk id="3" creationId="{4C8F2744-D1A6-48F6-B7FC-E018F16D1CDA}"/>
          </ac:spMkLst>
        </pc:spChg>
      </pc:sldChg>
      <pc:sldChg chg="modSp">
        <pc:chgData name="Miroslav Bartošek" userId="S::930@muni.cz::b04b7dfb-d872-4c66-a18d-b7303da6ddeb" providerId="AD" clId="Web-{C12158B6-BDCB-BBC1-F500-47BC9E86C0DA}" dt="2021-09-03T05:56:40.931" v="34" actId="20577"/>
        <pc:sldMkLst>
          <pc:docMk/>
          <pc:sldMk cId="3985810982" sldId="299"/>
        </pc:sldMkLst>
        <pc:spChg chg="mod">
          <ac:chgData name="Miroslav Bartošek" userId="S::930@muni.cz::b04b7dfb-d872-4c66-a18d-b7303da6ddeb" providerId="AD" clId="Web-{C12158B6-BDCB-BBC1-F500-47BC9E86C0DA}" dt="2021-09-03T05:56:40.931" v="34" actId="20577"/>
          <ac:spMkLst>
            <pc:docMk/>
            <pc:sldMk cId="3985810982" sldId="299"/>
            <ac:spMk id="3" creationId="{4C8F2744-D1A6-48F6-B7FC-E018F16D1CDA}"/>
          </ac:spMkLst>
        </pc:spChg>
      </pc:sldChg>
      <pc:sldChg chg="modSp">
        <pc:chgData name="Miroslav Bartošek" userId="S::930@muni.cz::b04b7dfb-d872-4c66-a18d-b7303da6ddeb" providerId="AD" clId="Web-{C12158B6-BDCB-BBC1-F500-47BC9E86C0DA}" dt="2021-09-03T05:57:17.479" v="38" actId="20577"/>
        <pc:sldMkLst>
          <pc:docMk/>
          <pc:sldMk cId="531274360" sldId="300"/>
        </pc:sldMkLst>
        <pc:spChg chg="mod">
          <ac:chgData name="Miroslav Bartošek" userId="S::930@muni.cz::b04b7dfb-d872-4c66-a18d-b7303da6ddeb" providerId="AD" clId="Web-{C12158B6-BDCB-BBC1-F500-47BC9E86C0DA}" dt="2021-09-03T05:57:17.479" v="38" actId="20577"/>
          <ac:spMkLst>
            <pc:docMk/>
            <pc:sldMk cId="531274360" sldId="300"/>
            <ac:spMk id="3" creationId="{4C8F2744-D1A6-48F6-B7FC-E018F16D1CDA}"/>
          </ac:spMkLst>
        </pc:spChg>
      </pc:sldChg>
      <pc:sldChg chg="modSp">
        <pc:chgData name="Miroslav Bartošek" userId="S::930@muni.cz::b04b7dfb-d872-4c66-a18d-b7303da6ddeb" providerId="AD" clId="Web-{C12158B6-BDCB-BBC1-F500-47BC9E86C0DA}" dt="2021-09-03T06:02:01.175" v="53" actId="20577"/>
        <pc:sldMkLst>
          <pc:docMk/>
          <pc:sldMk cId="1406378460" sldId="303"/>
        </pc:sldMkLst>
        <pc:spChg chg="mod">
          <ac:chgData name="Miroslav Bartošek" userId="S::930@muni.cz::b04b7dfb-d872-4c66-a18d-b7303da6ddeb" providerId="AD" clId="Web-{C12158B6-BDCB-BBC1-F500-47BC9E86C0DA}" dt="2021-09-03T06:02:01.175" v="53" actId="20577"/>
          <ac:spMkLst>
            <pc:docMk/>
            <pc:sldMk cId="1406378460" sldId="303"/>
            <ac:spMk id="11" creationId="{B22500F0-CE13-4A1B-95FA-E6C7D0793E70}"/>
          </ac:spMkLst>
        </pc:spChg>
      </pc:sldChg>
      <pc:sldChg chg="modSp">
        <pc:chgData name="Miroslav Bartošek" userId="S::930@muni.cz::b04b7dfb-d872-4c66-a18d-b7303da6ddeb" providerId="AD" clId="Web-{C12158B6-BDCB-BBC1-F500-47BC9E86C0DA}" dt="2021-09-03T06:00:39.126" v="44" actId="20577"/>
        <pc:sldMkLst>
          <pc:docMk/>
          <pc:sldMk cId="97539555" sldId="304"/>
        </pc:sldMkLst>
        <pc:spChg chg="mod">
          <ac:chgData name="Miroslav Bartošek" userId="S::930@muni.cz::b04b7dfb-d872-4c66-a18d-b7303da6ddeb" providerId="AD" clId="Web-{C12158B6-BDCB-BBC1-F500-47BC9E86C0DA}" dt="2021-09-03T06:00:39.126" v="44" actId="20577"/>
          <ac:spMkLst>
            <pc:docMk/>
            <pc:sldMk cId="97539555" sldId="304"/>
            <ac:spMk id="3" creationId="{4C8F2744-D1A6-48F6-B7FC-E018F16D1CDA}"/>
          </ac:spMkLst>
        </pc:spChg>
      </pc:sldChg>
      <pc:sldChg chg="modSp">
        <pc:chgData name="Miroslav Bartošek" userId="S::930@muni.cz::b04b7dfb-d872-4c66-a18d-b7303da6ddeb" providerId="AD" clId="Web-{C12158B6-BDCB-BBC1-F500-47BC9E86C0DA}" dt="2021-09-03T05:59:39.734" v="40" actId="20577"/>
        <pc:sldMkLst>
          <pc:docMk/>
          <pc:sldMk cId="2511298250" sldId="305"/>
        </pc:sldMkLst>
        <pc:spChg chg="mod">
          <ac:chgData name="Miroslav Bartošek" userId="S::930@muni.cz::b04b7dfb-d872-4c66-a18d-b7303da6ddeb" providerId="AD" clId="Web-{C12158B6-BDCB-BBC1-F500-47BC9E86C0DA}" dt="2021-09-03T05:59:39.734" v="40" actId="20577"/>
          <ac:spMkLst>
            <pc:docMk/>
            <pc:sldMk cId="2511298250" sldId="305"/>
            <ac:spMk id="3" creationId="{4C8F2744-D1A6-48F6-B7FC-E018F16D1CDA}"/>
          </ac:spMkLst>
        </pc:spChg>
      </pc:sldChg>
      <pc:sldChg chg="modSp">
        <pc:chgData name="Miroslav Bartošek" userId="S::930@muni.cz::b04b7dfb-d872-4c66-a18d-b7303da6ddeb" providerId="AD" clId="Web-{C12158B6-BDCB-BBC1-F500-47BC9E86C0DA}" dt="2021-09-03T06:01:33.346" v="51" actId="20577"/>
        <pc:sldMkLst>
          <pc:docMk/>
          <pc:sldMk cId="4244443045" sldId="309"/>
        </pc:sldMkLst>
        <pc:spChg chg="mod">
          <ac:chgData name="Miroslav Bartošek" userId="S::930@muni.cz::b04b7dfb-d872-4c66-a18d-b7303da6ddeb" providerId="AD" clId="Web-{C12158B6-BDCB-BBC1-F500-47BC9E86C0DA}" dt="2021-09-03T06:01:33.346" v="51" actId="20577"/>
          <ac:spMkLst>
            <pc:docMk/>
            <pc:sldMk cId="4244443045" sldId="309"/>
            <ac:spMk id="3" creationId="{4C8F2744-D1A6-48F6-B7FC-E018F16D1CDA}"/>
          </ac:spMkLst>
        </pc:spChg>
      </pc:sldChg>
      <pc:sldChg chg="modSp">
        <pc:chgData name="Miroslav Bartošek" userId="S::930@muni.cz::b04b7dfb-d872-4c66-a18d-b7303da6ddeb" providerId="AD" clId="Web-{C12158B6-BDCB-BBC1-F500-47BC9E86C0DA}" dt="2021-09-03T05:55:57.399" v="24" actId="14100"/>
        <pc:sldMkLst>
          <pc:docMk/>
          <pc:sldMk cId="2166248878" sldId="319"/>
        </pc:sldMkLst>
        <pc:spChg chg="mod">
          <ac:chgData name="Miroslav Bartošek" userId="S::930@muni.cz::b04b7dfb-d872-4c66-a18d-b7303da6ddeb" providerId="AD" clId="Web-{C12158B6-BDCB-BBC1-F500-47BC9E86C0DA}" dt="2021-09-03T05:55:57.399" v="24" actId="14100"/>
          <ac:spMkLst>
            <pc:docMk/>
            <pc:sldMk cId="2166248878" sldId="319"/>
            <ac:spMk id="3" creationId="{4C8F2744-D1A6-48F6-B7FC-E018F16D1CDA}"/>
          </ac:spMkLst>
        </pc:spChg>
      </pc:sldChg>
      <pc:sldChg chg="addSp modSp">
        <pc:chgData name="Miroslav Bartošek" userId="S::930@muni.cz::b04b7dfb-d872-4c66-a18d-b7303da6ddeb" providerId="AD" clId="Web-{C12158B6-BDCB-BBC1-F500-47BC9E86C0DA}" dt="2021-09-03T06:05:15.681" v="97" actId="20577"/>
        <pc:sldMkLst>
          <pc:docMk/>
          <pc:sldMk cId="4158454656" sldId="320"/>
        </pc:sldMkLst>
        <pc:spChg chg="add mod">
          <ac:chgData name="Miroslav Bartošek" userId="S::930@muni.cz::b04b7dfb-d872-4c66-a18d-b7303da6ddeb" providerId="AD" clId="Web-{C12158B6-BDCB-BBC1-F500-47BC9E86C0DA}" dt="2021-09-03T06:05:15.681" v="97" actId="20577"/>
          <ac:spMkLst>
            <pc:docMk/>
            <pc:sldMk cId="4158454656" sldId="320"/>
            <ac:spMk id="7" creationId="{31A0FB2B-3136-47E3-82D1-0884EEF1F7B2}"/>
          </ac:spMkLst>
        </pc:spChg>
      </pc:sldChg>
      <pc:sldChg chg="modSp">
        <pc:chgData name="Miroslav Bartošek" userId="S::930@muni.cz::b04b7dfb-d872-4c66-a18d-b7303da6ddeb" providerId="AD" clId="Web-{C12158B6-BDCB-BBC1-F500-47BC9E86C0DA}" dt="2021-09-03T06:02:20.254" v="57" actId="14100"/>
        <pc:sldMkLst>
          <pc:docMk/>
          <pc:sldMk cId="2820592498" sldId="321"/>
        </pc:sldMkLst>
        <pc:spChg chg="mod">
          <ac:chgData name="Miroslav Bartošek" userId="S::930@muni.cz::b04b7dfb-d872-4c66-a18d-b7303da6ddeb" providerId="AD" clId="Web-{C12158B6-BDCB-BBC1-F500-47BC9E86C0DA}" dt="2021-09-03T06:02:20.254" v="57" actId="14100"/>
          <ac:spMkLst>
            <pc:docMk/>
            <pc:sldMk cId="2820592498" sldId="321"/>
            <ac:spMk id="3" creationId="{4C8F2744-D1A6-48F6-B7FC-E018F16D1CDA}"/>
          </ac:spMkLst>
        </pc:spChg>
      </pc:sldChg>
      <pc:sldChg chg="modSp">
        <pc:chgData name="Miroslav Bartošek" userId="S::930@muni.cz::b04b7dfb-d872-4c66-a18d-b7303da6ddeb" providerId="AD" clId="Web-{C12158B6-BDCB-BBC1-F500-47BC9E86C0DA}" dt="2021-09-03T06:01:06.549" v="47" actId="20577"/>
        <pc:sldMkLst>
          <pc:docMk/>
          <pc:sldMk cId="1733555817" sldId="323"/>
        </pc:sldMkLst>
        <pc:spChg chg="mod">
          <ac:chgData name="Miroslav Bartošek" userId="S::930@muni.cz::b04b7dfb-d872-4c66-a18d-b7303da6ddeb" providerId="AD" clId="Web-{C12158B6-BDCB-BBC1-F500-47BC9E86C0DA}" dt="2021-09-03T06:01:06.549" v="47" actId="20577"/>
          <ac:spMkLst>
            <pc:docMk/>
            <pc:sldMk cId="1733555817" sldId="323"/>
            <ac:spMk id="3" creationId="{4C8F2744-D1A6-48F6-B7FC-E018F16D1CDA}"/>
          </ac:spMkLst>
        </pc:spChg>
      </pc:sldChg>
    </pc:docChg>
  </pc:docChgLst>
  <pc:docChgLst>
    <pc:chgData name="Tomáš Plesník" userId="9fe2a9be-e34c-4e09-9488-9aa73257ef13" providerId="ADAL" clId="{199BF792-ABF7-D241-B3D7-4C0B9A56668D}"/>
    <pc:docChg chg="undo custSel addSld delSld modSld sldOrd">
      <pc:chgData name="Tomáš Plesník" userId="9fe2a9be-e34c-4e09-9488-9aa73257ef13" providerId="ADAL" clId="{199BF792-ABF7-D241-B3D7-4C0B9A56668D}" dt="2021-08-24T05:37:50.548" v="1310"/>
      <pc:docMkLst>
        <pc:docMk/>
      </pc:docMkLst>
      <pc:sldChg chg="addSp delSp modSp mod">
        <pc:chgData name="Tomáš Plesník" userId="9fe2a9be-e34c-4e09-9488-9aa73257ef13" providerId="ADAL" clId="{199BF792-ABF7-D241-B3D7-4C0B9A56668D}" dt="2021-08-24T05:37:50.548" v="1310"/>
        <pc:sldMkLst>
          <pc:docMk/>
          <pc:sldMk cId="3263342447" sldId="256"/>
        </pc:sldMkLst>
        <pc:spChg chg="mod">
          <ac:chgData name="Tomáš Plesník" userId="9fe2a9be-e34c-4e09-9488-9aa73257ef13" providerId="ADAL" clId="{199BF792-ABF7-D241-B3D7-4C0B9A56668D}" dt="2021-08-15T05:33:10.656" v="213" actId="20577"/>
          <ac:spMkLst>
            <pc:docMk/>
            <pc:sldMk cId="3263342447" sldId="256"/>
            <ac:spMk id="5" creationId="{BDA74EBB-06F9-2F42-BBA7-49358111EC86}"/>
          </ac:spMkLst>
        </pc:spChg>
        <pc:spChg chg="add del mod">
          <ac:chgData name="Tomáš Plesník" userId="9fe2a9be-e34c-4e09-9488-9aa73257ef13" providerId="ADAL" clId="{199BF792-ABF7-D241-B3D7-4C0B9A56668D}" dt="2021-08-24T05:37:49.148" v="1308"/>
          <ac:spMkLst>
            <pc:docMk/>
            <pc:sldMk cId="3263342447" sldId="256"/>
            <ac:spMk id="6" creationId="{F8A4D080-754A-1943-A306-291BAFEBB213}"/>
          </ac:spMkLst>
        </pc:spChg>
        <pc:spChg chg="add del mod">
          <ac:chgData name="Tomáš Plesník" userId="9fe2a9be-e34c-4e09-9488-9aa73257ef13" providerId="ADAL" clId="{199BF792-ABF7-D241-B3D7-4C0B9A56668D}" dt="2021-08-24T05:37:50.548" v="1310"/>
          <ac:spMkLst>
            <pc:docMk/>
            <pc:sldMk cId="3263342447" sldId="256"/>
            <ac:spMk id="7" creationId="{10B6A1FD-ABB7-5C41-9B36-E2648DF9FA03}"/>
          </ac:spMkLst>
        </pc:spChg>
      </pc:sldChg>
      <pc:sldChg chg="addSp delSp modSp mod modClrScheme addCm modCm chgLayout">
        <pc:chgData name="Tomáš Plesník" userId="9fe2a9be-e34c-4e09-9488-9aa73257ef13" providerId="ADAL" clId="{199BF792-ABF7-D241-B3D7-4C0B9A56668D}" dt="2021-08-23T13:03:27.196" v="1301" actId="20577"/>
        <pc:sldMkLst>
          <pc:docMk/>
          <pc:sldMk cId="3550087627" sldId="257"/>
        </pc:sldMkLst>
        <pc:spChg chg="mod">
          <ac:chgData name="Tomáš Plesník" userId="9fe2a9be-e34c-4e09-9488-9aa73257ef13" providerId="ADAL" clId="{199BF792-ABF7-D241-B3D7-4C0B9A56668D}" dt="2021-08-15T05:40:35.661" v="420" actId="26606"/>
          <ac:spMkLst>
            <pc:docMk/>
            <pc:sldMk cId="3550087627" sldId="257"/>
            <ac:spMk id="2" creationId="{281F103A-393C-4A65-B186-98626F96D424}"/>
          </ac:spMkLst>
        </pc:spChg>
        <pc:spChg chg="mod">
          <ac:chgData name="Tomáš Plesník" userId="9fe2a9be-e34c-4e09-9488-9aa73257ef13" providerId="ADAL" clId="{199BF792-ABF7-D241-B3D7-4C0B9A56668D}" dt="2021-08-15T05:40:35.661" v="420" actId="26606"/>
          <ac:spMkLst>
            <pc:docMk/>
            <pc:sldMk cId="3550087627" sldId="257"/>
            <ac:spMk id="3" creationId="{EF4CB54A-6E85-4ECD-B401-649AEA091826}"/>
          </ac:spMkLst>
        </pc:spChg>
        <pc:spChg chg="mod">
          <ac:chgData name="Tomáš Plesník" userId="9fe2a9be-e34c-4e09-9488-9aa73257ef13" providerId="ADAL" clId="{199BF792-ABF7-D241-B3D7-4C0B9A56668D}" dt="2021-08-15T05:40:35.661" v="420" actId="26606"/>
          <ac:spMkLst>
            <pc:docMk/>
            <pc:sldMk cId="3550087627" sldId="257"/>
            <ac:spMk id="4" creationId="{B026BF70-4F94-4B3F-9A23-058636F5FA97}"/>
          </ac:spMkLst>
        </pc:spChg>
        <pc:spChg chg="add del mod ord">
          <ac:chgData name="Tomáš Plesník" userId="9fe2a9be-e34c-4e09-9488-9aa73257ef13" providerId="ADAL" clId="{199BF792-ABF7-D241-B3D7-4C0B9A56668D}" dt="2021-08-23T13:03:27.196" v="1301" actId="20577"/>
          <ac:spMkLst>
            <pc:docMk/>
            <pc:sldMk cId="3550087627" sldId="257"/>
            <ac:spMk id="5" creationId="{7B63D235-D7F5-44C4-81A7-D9A38FC895FB}"/>
          </ac:spMkLst>
        </pc:spChg>
        <pc:graphicFrameChg chg="add del">
          <ac:chgData name="Tomáš Plesník" userId="9fe2a9be-e34c-4e09-9488-9aa73257ef13" providerId="ADAL" clId="{199BF792-ABF7-D241-B3D7-4C0B9A56668D}" dt="2021-08-15T05:39:07.774" v="408" actId="26606"/>
          <ac:graphicFrameMkLst>
            <pc:docMk/>
            <pc:sldMk cId="3550087627" sldId="257"/>
            <ac:graphicFrameMk id="8" creationId="{A1399C91-0E07-498C-91AF-8C8D5E026678}"/>
          </ac:graphicFrameMkLst>
        </pc:graphicFrameChg>
        <pc:graphicFrameChg chg="add del">
          <ac:chgData name="Tomáš Plesník" userId="9fe2a9be-e34c-4e09-9488-9aa73257ef13" providerId="ADAL" clId="{199BF792-ABF7-D241-B3D7-4C0B9A56668D}" dt="2021-08-15T05:39:09.596" v="410" actId="26606"/>
          <ac:graphicFrameMkLst>
            <pc:docMk/>
            <pc:sldMk cId="3550087627" sldId="257"/>
            <ac:graphicFrameMk id="10" creationId="{494DC98A-2A8F-4DFA-AE49-7997759DE10E}"/>
          </ac:graphicFrameMkLst>
        </pc:graphicFrameChg>
        <pc:graphicFrameChg chg="add del">
          <ac:chgData name="Tomáš Plesník" userId="9fe2a9be-e34c-4e09-9488-9aa73257ef13" providerId="ADAL" clId="{199BF792-ABF7-D241-B3D7-4C0B9A56668D}" dt="2021-08-15T05:39:22.245" v="412" actId="26606"/>
          <ac:graphicFrameMkLst>
            <pc:docMk/>
            <pc:sldMk cId="3550087627" sldId="257"/>
            <ac:graphicFrameMk id="12" creationId="{A1399C91-0E07-498C-91AF-8C8D5E026678}"/>
          </ac:graphicFrameMkLst>
        </pc:graphicFrameChg>
        <pc:picChg chg="add del mod">
          <ac:chgData name="Tomáš Plesník" userId="9fe2a9be-e34c-4e09-9488-9aa73257ef13" providerId="ADAL" clId="{199BF792-ABF7-D241-B3D7-4C0B9A56668D}" dt="2021-08-15T05:38:52.894" v="406" actId="478"/>
          <ac:picMkLst>
            <pc:docMk/>
            <pc:sldMk cId="3550087627" sldId="257"/>
            <ac:picMk id="7" creationId="{CF7A5A49-FB3E-FE4A-9EEE-FECE1ED14821}"/>
          </ac:picMkLst>
        </pc:picChg>
        <pc:picChg chg="add mod">
          <ac:chgData name="Tomáš Plesník" userId="9fe2a9be-e34c-4e09-9488-9aa73257ef13" providerId="ADAL" clId="{199BF792-ABF7-D241-B3D7-4C0B9A56668D}" dt="2021-08-15T05:50:01.666" v="773" actId="1076"/>
          <ac:picMkLst>
            <pc:docMk/>
            <pc:sldMk cId="3550087627" sldId="257"/>
            <ac:picMk id="11" creationId="{8E09219A-D998-3A43-A1A9-B451F8BF7755}"/>
          </ac:picMkLst>
        </pc:picChg>
      </pc:sldChg>
      <pc:sldChg chg="addSp delSp modSp new mod">
        <pc:chgData name="Tomáš Plesník" userId="9fe2a9be-e34c-4e09-9488-9aa73257ef13" providerId="ADAL" clId="{199BF792-ABF7-D241-B3D7-4C0B9A56668D}" dt="2021-08-15T06:17:20.032" v="1289" actId="20577"/>
        <pc:sldMkLst>
          <pc:docMk/>
          <pc:sldMk cId="3290217697" sldId="312"/>
        </pc:sldMkLst>
        <pc:spChg chg="mod">
          <ac:chgData name="Tomáš Plesník" userId="9fe2a9be-e34c-4e09-9488-9aa73257ef13" providerId="ADAL" clId="{199BF792-ABF7-D241-B3D7-4C0B9A56668D}" dt="2021-08-15T05:37:37.729" v="401"/>
          <ac:spMkLst>
            <pc:docMk/>
            <pc:sldMk cId="3290217697" sldId="312"/>
            <ac:spMk id="2" creationId="{075A5BE6-099A-9543-9996-387BBC046D74}"/>
          </ac:spMkLst>
        </pc:spChg>
        <pc:spChg chg="mod">
          <ac:chgData name="Tomáš Plesník" userId="9fe2a9be-e34c-4e09-9488-9aa73257ef13" providerId="ADAL" clId="{199BF792-ABF7-D241-B3D7-4C0B9A56668D}" dt="2021-08-15T06:17:20.032" v="1289" actId="20577"/>
          <ac:spMkLst>
            <pc:docMk/>
            <pc:sldMk cId="3290217697" sldId="312"/>
            <ac:spMk id="4" creationId="{33EC6F9B-7FF2-DD48-9CB6-4A9E8848748B}"/>
          </ac:spMkLst>
        </pc:spChg>
        <pc:spChg chg="mod">
          <ac:chgData name="Tomáš Plesník" userId="9fe2a9be-e34c-4e09-9488-9aa73257ef13" providerId="ADAL" clId="{199BF792-ABF7-D241-B3D7-4C0B9A56668D}" dt="2021-08-15T06:16:44.533" v="1263" actId="21"/>
          <ac:spMkLst>
            <pc:docMk/>
            <pc:sldMk cId="3290217697" sldId="312"/>
            <ac:spMk id="5" creationId="{16BCACA1-8877-B743-8B57-682579B96116}"/>
          </ac:spMkLst>
        </pc:spChg>
        <pc:spChg chg="add del mod">
          <ac:chgData name="Tomáš Plesník" userId="9fe2a9be-e34c-4e09-9488-9aa73257ef13" providerId="ADAL" clId="{199BF792-ABF7-D241-B3D7-4C0B9A56668D}" dt="2021-08-15T05:37:31.623" v="400"/>
          <ac:spMkLst>
            <pc:docMk/>
            <pc:sldMk cId="3290217697" sldId="312"/>
            <ac:spMk id="6" creationId="{08847504-5A24-4B43-A5D5-3C33D002BB1F}"/>
          </ac:spMkLst>
        </pc:spChg>
      </pc:sldChg>
      <pc:sldChg chg="modSp new mod ord">
        <pc:chgData name="Tomáš Plesník" userId="9fe2a9be-e34c-4e09-9488-9aa73257ef13" providerId="ADAL" clId="{199BF792-ABF7-D241-B3D7-4C0B9A56668D}" dt="2021-08-23T13:28:58.351" v="1304" actId="20577"/>
        <pc:sldMkLst>
          <pc:docMk/>
          <pc:sldMk cId="3851677961" sldId="313"/>
        </pc:sldMkLst>
        <pc:spChg chg="mod">
          <ac:chgData name="Tomáš Plesník" userId="9fe2a9be-e34c-4e09-9488-9aa73257ef13" providerId="ADAL" clId="{199BF792-ABF7-D241-B3D7-4C0B9A56668D}" dt="2021-08-15T05:37:40.492" v="402"/>
          <ac:spMkLst>
            <pc:docMk/>
            <pc:sldMk cId="3851677961" sldId="313"/>
            <ac:spMk id="2" creationId="{DC65D465-C810-2545-965E-AE9FAD3E6A88}"/>
          </ac:spMkLst>
        </pc:spChg>
        <pc:spChg chg="mod">
          <ac:chgData name="Tomáš Plesník" userId="9fe2a9be-e34c-4e09-9488-9aa73257ef13" providerId="ADAL" clId="{199BF792-ABF7-D241-B3D7-4C0B9A56668D}" dt="2021-08-15T06:17:46.908" v="1297" actId="20577"/>
          <ac:spMkLst>
            <pc:docMk/>
            <pc:sldMk cId="3851677961" sldId="313"/>
            <ac:spMk id="4" creationId="{074AB7B7-F72E-6748-8AAF-96B42846C42A}"/>
          </ac:spMkLst>
        </pc:spChg>
        <pc:spChg chg="mod">
          <ac:chgData name="Tomáš Plesník" userId="9fe2a9be-e34c-4e09-9488-9aa73257ef13" providerId="ADAL" clId="{199BF792-ABF7-D241-B3D7-4C0B9A56668D}" dt="2021-08-23T13:28:58.351" v="1304" actId="20577"/>
          <ac:spMkLst>
            <pc:docMk/>
            <pc:sldMk cId="3851677961" sldId="313"/>
            <ac:spMk id="5" creationId="{ADEA006D-30E7-5046-BF6A-69B5866E6B82}"/>
          </ac:spMkLst>
        </pc:spChg>
      </pc:sldChg>
      <pc:sldChg chg="add del">
        <pc:chgData name="Tomáš Plesník" userId="9fe2a9be-e34c-4e09-9488-9aa73257ef13" providerId="ADAL" clId="{199BF792-ABF7-D241-B3D7-4C0B9A56668D}" dt="2021-08-15T05:41:47.678" v="426" actId="2696"/>
        <pc:sldMkLst>
          <pc:docMk/>
          <pc:sldMk cId="363410197" sldId="314"/>
        </pc:sldMkLst>
      </pc:sldChg>
      <pc:sldChg chg="add del">
        <pc:chgData name="Tomáš Plesník" userId="9fe2a9be-e34c-4e09-9488-9aa73257ef13" providerId="ADAL" clId="{199BF792-ABF7-D241-B3D7-4C0B9A56668D}" dt="2021-08-15T05:41:55.894" v="429" actId="2890"/>
        <pc:sldMkLst>
          <pc:docMk/>
          <pc:sldMk cId="1717822988" sldId="314"/>
        </pc:sldMkLst>
      </pc:sldChg>
      <pc:sldChg chg="add del">
        <pc:chgData name="Tomáš Plesník" userId="9fe2a9be-e34c-4e09-9488-9aa73257ef13" providerId="ADAL" clId="{199BF792-ABF7-D241-B3D7-4C0B9A56668D}" dt="2021-08-15T05:42:44.276" v="437" actId="2696"/>
        <pc:sldMkLst>
          <pc:docMk/>
          <pc:sldMk cId="3968938521" sldId="315"/>
        </pc:sldMkLst>
      </pc:sldChg>
      <pc:sldChg chg="delSp modSp add mod">
        <pc:chgData name="Tomáš Plesník" userId="9fe2a9be-e34c-4e09-9488-9aa73257ef13" providerId="ADAL" clId="{199BF792-ABF7-D241-B3D7-4C0B9A56668D}" dt="2021-08-23T12:59:29.323" v="1298" actId="478"/>
        <pc:sldMkLst>
          <pc:docMk/>
          <pc:sldMk cId="2475548760" sldId="316"/>
        </pc:sldMkLst>
        <pc:spChg chg="mod">
          <ac:chgData name="Tomáš Plesník" userId="9fe2a9be-e34c-4e09-9488-9aa73257ef13" providerId="ADAL" clId="{199BF792-ABF7-D241-B3D7-4C0B9A56668D}" dt="2021-08-15T05:50:30.412" v="781" actId="14100"/>
          <ac:spMkLst>
            <pc:docMk/>
            <pc:sldMk cId="2475548760" sldId="316"/>
            <ac:spMk id="5" creationId="{7B63D235-D7F5-44C4-81A7-D9A38FC895FB}"/>
          </ac:spMkLst>
        </pc:spChg>
        <pc:picChg chg="del mod">
          <ac:chgData name="Tomáš Plesník" userId="9fe2a9be-e34c-4e09-9488-9aa73257ef13" providerId="ADAL" clId="{199BF792-ABF7-D241-B3D7-4C0B9A56668D}" dt="2021-08-23T12:59:29.323" v="1298" actId="478"/>
          <ac:picMkLst>
            <pc:docMk/>
            <pc:sldMk cId="2475548760" sldId="316"/>
            <ac:picMk id="11" creationId="{8E09219A-D998-3A43-A1A9-B451F8BF7755}"/>
          </ac:picMkLst>
        </pc:picChg>
      </pc:sldChg>
      <pc:sldChg chg="delSp modSp add mod">
        <pc:chgData name="Tomáš Plesník" userId="9fe2a9be-e34c-4e09-9488-9aa73257ef13" providerId="ADAL" clId="{199BF792-ABF7-D241-B3D7-4C0B9A56668D}" dt="2021-08-23T12:59:31.354" v="1299" actId="478"/>
        <pc:sldMkLst>
          <pc:docMk/>
          <pc:sldMk cId="3232359704" sldId="317"/>
        </pc:sldMkLst>
        <pc:spChg chg="mod">
          <ac:chgData name="Tomáš Plesník" userId="9fe2a9be-e34c-4e09-9488-9aa73257ef13" providerId="ADAL" clId="{199BF792-ABF7-D241-B3D7-4C0B9A56668D}" dt="2021-08-15T05:50:36.127" v="782" actId="14100"/>
          <ac:spMkLst>
            <pc:docMk/>
            <pc:sldMk cId="3232359704" sldId="317"/>
            <ac:spMk id="5" creationId="{7B63D235-D7F5-44C4-81A7-D9A38FC895FB}"/>
          </ac:spMkLst>
        </pc:spChg>
        <pc:picChg chg="del mod">
          <ac:chgData name="Tomáš Plesník" userId="9fe2a9be-e34c-4e09-9488-9aa73257ef13" providerId="ADAL" clId="{199BF792-ABF7-D241-B3D7-4C0B9A56668D}" dt="2021-08-23T12:59:31.354" v="1299" actId="478"/>
          <ac:picMkLst>
            <pc:docMk/>
            <pc:sldMk cId="3232359704" sldId="317"/>
            <ac:picMk id="11" creationId="{8E09219A-D998-3A43-A1A9-B451F8BF7755}"/>
          </ac:picMkLst>
        </pc:picChg>
      </pc:sldChg>
      <pc:sldChg chg="addSp delSp modSp add mod ord modNotesTx">
        <pc:chgData name="Tomáš Plesník" userId="9fe2a9be-e34c-4e09-9488-9aa73257ef13" providerId="ADAL" clId="{199BF792-ABF7-D241-B3D7-4C0B9A56668D}" dt="2021-08-15T06:16:10.266" v="1262" actId="12084"/>
        <pc:sldMkLst>
          <pc:docMk/>
          <pc:sldMk cId="2387812103" sldId="318"/>
        </pc:sldMkLst>
        <pc:spChg chg="mod">
          <ac:chgData name="Tomáš Plesník" userId="9fe2a9be-e34c-4e09-9488-9aa73257ef13" providerId="ADAL" clId="{199BF792-ABF7-D241-B3D7-4C0B9A56668D}" dt="2021-08-15T06:15:41.027" v="1255"/>
          <ac:spMkLst>
            <pc:docMk/>
            <pc:sldMk cId="2387812103" sldId="318"/>
            <ac:spMk id="4" creationId="{33EC6F9B-7FF2-DD48-9CB6-4A9E8848748B}"/>
          </ac:spMkLst>
        </pc:spChg>
        <pc:spChg chg="add del mod">
          <ac:chgData name="Tomáš Plesník" userId="9fe2a9be-e34c-4e09-9488-9aa73257ef13" providerId="ADAL" clId="{199BF792-ABF7-D241-B3D7-4C0B9A56668D}" dt="2021-08-15T06:16:10.266" v="1262" actId="12084"/>
          <ac:spMkLst>
            <pc:docMk/>
            <pc:sldMk cId="2387812103" sldId="318"/>
            <ac:spMk id="5" creationId="{16BCACA1-8877-B743-8B57-682579B96116}"/>
          </ac:spMkLst>
        </pc:spChg>
        <pc:spChg chg="add del mod">
          <ac:chgData name="Tomáš Plesník" userId="9fe2a9be-e34c-4e09-9488-9aa73257ef13" providerId="ADAL" clId="{199BF792-ABF7-D241-B3D7-4C0B9A56668D}" dt="2021-08-15T06:10:02.833" v="1208" actId="767"/>
          <ac:spMkLst>
            <pc:docMk/>
            <pc:sldMk cId="2387812103" sldId="318"/>
            <ac:spMk id="6" creationId="{65E78669-B401-3944-80D9-D4B3EC244B1D}"/>
          </ac:spMkLst>
        </pc:spChg>
        <pc:graphicFrameChg chg="add del mod">
          <ac:chgData name="Tomáš Plesník" userId="9fe2a9be-e34c-4e09-9488-9aa73257ef13" providerId="ADAL" clId="{199BF792-ABF7-D241-B3D7-4C0B9A56668D}" dt="2021-08-15T06:15:03.215" v="1247" actId="12084"/>
          <ac:graphicFrameMkLst>
            <pc:docMk/>
            <pc:sldMk cId="2387812103" sldId="318"/>
            <ac:graphicFrameMk id="7" creationId="{D53A8307-C391-DE4C-9052-470272385D63}"/>
          </ac:graphicFrameMkLst>
        </pc:graphicFrameChg>
        <pc:graphicFrameChg chg="add del mod">
          <ac:chgData name="Tomáš Plesník" userId="9fe2a9be-e34c-4e09-9488-9aa73257ef13" providerId="ADAL" clId="{199BF792-ABF7-D241-B3D7-4C0B9A56668D}" dt="2021-08-15T06:15:10.301" v="1249" actId="12084"/>
          <ac:graphicFrameMkLst>
            <pc:docMk/>
            <pc:sldMk cId="2387812103" sldId="318"/>
            <ac:graphicFrameMk id="8" creationId="{C935415E-9DE5-D04D-9C27-41B6905AE20E}"/>
          </ac:graphicFrameMkLst>
        </pc:graphicFrameChg>
        <pc:graphicFrameChg chg="add del mod">
          <ac:chgData name="Tomáš Plesník" userId="9fe2a9be-e34c-4e09-9488-9aa73257ef13" providerId="ADAL" clId="{199BF792-ABF7-D241-B3D7-4C0B9A56668D}" dt="2021-08-15T06:15:19.491" v="1251" actId="12084"/>
          <ac:graphicFrameMkLst>
            <pc:docMk/>
            <pc:sldMk cId="2387812103" sldId="318"/>
            <ac:graphicFrameMk id="9" creationId="{F3841F9A-05AD-A843-8E43-F3774F29262E}"/>
          </ac:graphicFrameMkLst>
        </pc:graphicFrameChg>
        <pc:graphicFrameChg chg="add del mod">
          <ac:chgData name="Tomáš Plesník" userId="9fe2a9be-e34c-4e09-9488-9aa73257ef13" providerId="ADAL" clId="{199BF792-ABF7-D241-B3D7-4C0B9A56668D}" dt="2021-08-15T06:15:32.041" v="1253" actId="12084"/>
          <ac:graphicFrameMkLst>
            <pc:docMk/>
            <pc:sldMk cId="2387812103" sldId="318"/>
            <ac:graphicFrameMk id="10" creationId="{237BEA3E-C871-D043-B0E4-6B7EBE2C1E97}"/>
          </ac:graphicFrameMkLst>
        </pc:graphicFrameChg>
        <pc:graphicFrameChg chg="add del mod">
          <ac:chgData name="Tomáš Plesník" userId="9fe2a9be-e34c-4e09-9488-9aa73257ef13" providerId="ADAL" clId="{199BF792-ABF7-D241-B3D7-4C0B9A56668D}" dt="2021-08-15T06:15:53.858" v="1258" actId="12084"/>
          <ac:graphicFrameMkLst>
            <pc:docMk/>
            <pc:sldMk cId="2387812103" sldId="318"/>
            <ac:graphicFrameMk id="11" creationId="{14156244-80CE-7D46-A367-2CF8483CE260}"/>
          </ac:graphicFrameMkLst>
        </pc:graphicFrameChg>
        <pc:graphicFrameChg chg="add del mod">
          <ac:chgData name="Tomáš Plesník" userId="9fe2a9be-e34c-4e09-9488-9aa73257ef13" providerId="ADAL" clId="{199BF792-ABF7-D241-B3D7-4C0B9A56668D}" dt="2021-08-15T06:16:05.245" v="1260" actId="12084"/>
          <ac:graphicFrameMkLst>
            <pc:docMk/>
            <pc:sldMk cId="2387812103" sldId="318"/>
            <ac:graphicFrameMk id="12" creationId="{D22340CA-AADB-8246-87EF-0475A7281910}"/>
          </ac:graphicFrameMkLst>
        </pc:graphicFrameChg>
        <pc:graphicFrameChg chg="add del mod">
          <ac:chgData name="Tomáš Plesník" userId="9fe2a9be-e34c-4e09-9488-9aa73257ef13" providerId="ADAL" clId="{199BF792-ABF7-D241-B3D7-4C0B9A56668D}" dt="2021-08-15T06:16:10.266" v="1262" actId="12084"/>
          <ac:graphicFrameMkLst>
            <pc:docMk/>
            <pc:sldMk cId="2387812103" sldId="318"/>
            <ac:graphicFrameMk id="13" creationId="{8CDF4E9F-87A2-3447-B7E6-AF50266B833B}"/>
          </ac:graphicFrameMkLst>
        </pc:graphicFrameChg>
      </pc:sldChg>
    </pc:docChg>
  </pc:docChgLst>
  <pc:docChgLst>
    <pc:chgData name="Miriam Gáliková" userId="S::500327@muni.cz::99922358-5cd6-45c1-8b23-803822d84918" providerId="AD" clId="Web-{C2ABBB48-A39D-2268-CE32-1474D8A30BEF}"/>
    <pc:docChg chg="addSld modSld">
      <pc:chgData name="Miriam Gáliková" userId="S::500327@muni.cz::99922358-5cd6-45c1-8b23-803822d84918" providerId="AD" clId="Web-{C2ABBB48-A39D-2268-CE32-1474D8A30BEF}" dt="2021-11-29T14:46:31.523" v="13" actId="20577"/>
      <pc:docMkLst>
        <pc:docMk/>
      </pc:docMkLst>
      <pc:sldChg chg="addSp delSp modSp new">
        <pc:chgData name="Miriam Gáliková" userId="S::500327@muni.cz::99922358-5cd6-45c1-8b23-803822d84918" providerId="AD" clId="Web-{C2ABBB48-A39D-2268-CE32-1474D8A30BEF}" dt="2021-11-29T14:46:31.523" v="13" actId="20577"/>
        <pc:sldMkLst>
          <pc:docMk/>
          <pc:sldMk cId="51201501" sldId="377"/>
        </pc:sldMkLst>
        <pc:spChg chg="mod">
          <ac:chgData name="Miriam Gáliková" userId="S::500327@muni.cz::99922358-5cd6-45c1-8b23-803822d84918" providerId="AD" clId="Web-{C2ABBB48-A39D-2268-CE32-1474D8A30BEF}" dt="2021-11-29T14:46:31.523" v="13" actId="20577"/>
          <ac:spMkLst>
            <pc:docMk/>
            <pc:sldMk cId="51201501" sldId="377"/>
            <ac:spMk id="4" creationId="{07688F49-6FCA-4347-A2A7-0CFB8AA94D0C}"/>
          </ac:spMkLst>
        </pc:spChg>
        <pc:spChg chg="del">
          <ac:chgData name="Miriam Gáliková" userId="S::500327@muni.cz::99922358-5cd6-45c1-8b23-803822d84918" providerId="AD" clId="Web-{C2ABBB48-A39D-2268-CE32-1474D8A30BEF}" dt="2021-11-29T14:46:07.007" v="1"/>
          <ac:spMkLst>
            <pc:docMk/>
            <pc:sldMk cId="51201501" sldId="377"/>
            <ac:spMk id="5" creationId="{332EA92A-F15D-418D-B3EF-48A9FC50B92A}"/>
          </ac:spMkLst>
        </pc:spChg>
        <pc:picChg chg="add mod ord">
          <ac:chgData name="Miriam Gáliková" userId="S::500327@muni.cz::99922358-5cd6-45c1-8b23-803822d84918" providerId="AD" clId="Web-{C2ABBB48-A39D-2268-CE32-1474D8A30BEF}" dt="2021-11-29T14:46:07.007" v="1"/>
          <ac:picMkLst>
            <pc:docMk/>
            <pc:sldMk cId="51201501" sldId="377"/>
            <ac:picMk id="6" creationId="{1922FF5A-26DE-4C24-AF40-A20FE86A27CD}"/>
          </ac:picMkLst>
        </pc:picChg>
      </pc:sldChg>
    </pc:docChg>
  </pc:docChgLst>
  <pc:docChgLst>
    <pc:chgData name="Miriam Gáliková" userId="S::500327@muni.cz::99922358-5cd6-45c1-8b23-803822d84918" providerId="AD" clId="Web-{5F6E079D-BD68-84B4-8D13-11DF3109812F}"/>
    <pc:docChg chg="addSld delSld modSld sldOrd addMainMaster modMainMaster">
      <pc:chgData name="Miriam Gáliková" userId="S::500327@muni.cz::99922358-5cd6-45c1-8b23-803822d84918" providerId="AD" clId="Web-{5F6E079D-BD68-84B4-8D13-11DF3109812F}" dt="2021-08-12T18:20:38.218" v="325"/>
      <pc:docMkLst>
        <pc:docMk/>
      </pc:docMkLst>
      <pc:sldChg chg="modSp">
        <pc:chgData name="Miriam Gáliková" userId="S::500327@muni.cz::99922358-5cd6-45c1-8b23-803822d84918" providerId="AD" clId="Web-{5F6E079D-BD68-84B4-8D13-11DF3109812F}" dt="2021-08-12T18:19:41.139" v="314" actId="20577"/>
        <pc:sldMkLst>
          <pc:docMk/>
          <pc:sldMk cId="1104694965" sldId="261"/>
        </pc:sldMkLst>
        <pc:spChg chg="mod">
          <ac:chgData name="Miriam Gáliková" userId="S::500327@muni.cz::99922358-5cd6-45c1-8b23-803822d84918" providerId="AD" clId="Web-{5F6E079D-BD68-84B4-8D13-11DF3109812F}" dt="2021-08-12T18:19:41.139" v="314" actId="20577"/>
          <ac:spMkLst>
            <pc:docMk/>
            <pc:sldMk cId="1104694965" sldId="261"/>
            <ac:spMk id="4" creationId="{5E9BE494-68AF-4A61-B1B4-D918DC2E9195}"/>
          </ac:spMkLst>
        </pc:spChg>
      </pc:sldChg>
      <pc:sldChg chg="addSp delSp modSp">
        <pc:chgData name="Miriam Gáliková" userId="S::500327@muni.cz::99922358-5cd6-45c1-8b23-803822d84918" providerId="AD" clId="Web-{5F6E079D-BD68-84B4-8D13-11DF3109812F}" dt="2021-08-12T18:20:32.421" v="324" actId="1076"/>
        <pc:sldMkLst>
          <pc:docMk/>
          <pc:sldMk cId="162782538" sldId="263"/>
        </pc:sldMkLst>
        <pc:spChg chg="mod">
          <ac:chgData name="Miriam Gáliková" userId="S::500327@muni.cz::99922358-5cd6-45c1-8b23-803822d84918" providerId="AD" clId="Web-{5F6E079D-BD68-84B4-8D13-11DF3109812F}" dt="2021-08-12T18:19:58.858" v="316" actId="20577"/>
          <ac:spMkLst>
            <pc:docMk/>
            <pc:sldMk cId="162782538" sldId="263"/>
            <ac:spMk id="4" creationId="{5E9BE494-68AF-4A61-B1B4-D918DC2E9195}"/>
          </ac:spMkLst>
        </pc:spChg>
        <pc:spChg chg="add">
          <ac:chgData name="Miriam Gáliková" userId="S::500327@muni.cz::99922358-5cd6-45c1-8b23-803822d84918" providerId="AD" clId="Web-{5F6E079D-BD68-84B4-8D13-11DF3109812F}" dt="2021-08-12T18:19:59.327" v="317"/>
          <ac:spMkLst>
            <pc:docMk/>
            <pc:sldMk cId="162782538" sldId="263"/>
            <ac:spMk id="5" creationId="{48A654E8-9526-4836-9CF1-017ABEB613FC}"/>
          </ac:spMkLst>
        </pc:spChg>
        <pc:spChg chg="add">
          <ac:chgData name="Miriam Gáliková" userId="S::500327@muni.cz::99922358-5cd6-45c1-8b23-803822d84918" providerId="AD" clId="Web-{5F6E079D-BD68-84B4-8D13-11DF3109812F}" dt="2021-08-12T18:19:59.327" v="318"/>
          <ac:spMkLst>
            <pc:docMk/>
            <pc:sldMk cId="162782538" sldId="263"/>
            <ac:spMk id="9" creationId="{A7AD33AE-E517-4AE1-B245-05E83AD1365E}"/>
          </ac:spMkLst>
        </pc:spChg>
        <pc:spChg chg="add del">
          <ac:chgData name="Miriam Gáliková" userId="S::500327@muni.cz::99922358-5cd6-45c1-8b23-803822d84918" providerId="AD" clId="Web-{5F6E079D-BD68-84B4-8D13-11DF3109812F}" dt="2021-08-12T18:20:16.155" v="322"/>
          <ac:spMkLst>
            <pc:docMk/>
            <pc:sldMk cId="162782538" sldId="263"/>
            <ac:spMk id="11" creationId="{5736AF82-0389-42C4-9A59-7834BF0A06C9}"/>
          </ac:spMkLst>
        </pc:spChg>
        <pc:spChg chg="add del">
          <ac:chgData name="Miriam Gáliková" userId="S::500327@muni.cz::99922358-5cd6-45c1-8b23-803822d84918" providerId="AD" clId="Web-{5F6E079D-BD68-84B4-8D13-11DF3109812F}" dt="2021-08-12T18:20:16.140" v="321"/>
          <ac:spMkLst>
            <pc:docMk/>
            <pc:sldMk cId="162782538" sldId="263"/>
            <ac:spMk id="13" creationId="{199016C9-B8B5-4D9F-89C8-69F6D6B5E324}"/>
          </ac:spMkLst>
        </pc:spChg>
        <pc:spChg chg="add mod">
          <ac:chgData name="Miriam Gáliková" userId="S::500327@muni.cz::99922358-5cd6-45c1-8b23-803822d84918" providerId="AD" clId="Web-{5F6E079D-BD68-84B4-8D13-11DF3109812F}" dt="2021-08-12T18:20:32.421" v="324" actId="1076"/>
          <ac:spMkLst>
            <pc:docMk/>
            <pc:sldMk cId="162782538" sldId="263"/>
            <ac:spMk id="15" creationId="{F5AFB815-AEE7-4569-B652-AC9DAA145638}"/>
          </ac:spMkLst>
        </pc:spChg>
      </pc:sldChg>
      <pc:sldChg chg="modSp">
        <pc:chgData name="Miriam Gáliková" userId="S::500327@muni.cz::99922358-5cd6-45c1-8b23-803822d84918" providerId="AD" clId="Web-{5F6E079D-BD68-84B4-8D13-11DF3109812F}" dt="2021-08-12T17:32:17.266" v="35" actId="20577"/>
        <pc:sldMkLst>
          <pc:docMk/>
          <pc:sldMk cId="1433616711" sldId="264"/>
        </pc:sldMkLst>
        <pc:spChg chg="mod">
          <ac:chgData name="Miriam Gáliková" userId="S::500327@muni.cz::99922358-5cd6-45c1-8b23-803822d84918" providerId="AD" clId="Web-{5F6E079D-BD68-84B4-8D13-11DF3109812F}" dt="2021-08-12T17:32:17.266" v="35" actId="20577"/>
          <ac:spMkLst>
            <pc:docMk/>
            <pc:sldMk cId="1433616711" sldId="264"/>
            <ac:spMk id="4" creationId="{5E9BE494-68AF-4A61-B1B4-D918DC2E9195}"/>
          </ac:spMkLst>
        </pc:spChg>
      </pc:sldChg>
      <pc:sldChg chg="modSp new del ord">
        <pc:chgData name="Miriam Gáliková" userId="S::500327@muni.cz::99922358-5cd6-45c1-8b23-803822d84918" providerId="AD" clId="Web-{5F6E079D-BD68-84B4-8D13-11DF3109812F}" dt="2021-08-12T17:32:21.375" v="36"/>
        <pc:sldMkLst>
          <pc:docMk/>
          <pc:sldMk cId="1958763960" sldId="268"/>
        </pc:sldMkLst>
        <pc:spChg chg="mod">
          <ac:chgData name="Miriam Gáliková" userId="S::500327@muni.cz::99922358-5cd6-45c1-8b23-803822d84918" providerId="AD" clId="Web-{5F6E079D-BD68-84B4-8D13-11DF3109812F}" dt="2021-08-12T15:32:24.564" v="17" actId="20577"/>
          <ac:spMkLst>
            <pc:docMk/>
            <pc:sldMk cId="1958763960" sldId="268"/>
            <ac:spMk id="4" creationId="{8F7BEDF1-2B86-4987-A4B8-A3839CC2F365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5:32:04.485" v="15" actId="20577"/>
        <pc:sldMkLst>
          <pc:docMk/>
          <pc:sldMk cId="743011302" sldId="269"/>
        </pc:sldMkLst>
        <pc:spChg chg="mod">
          <ac:chgData name="Miriam Gáliková" userId="S::500327@muni.cz::99922358-5cd6-45c1-8b23-803822d84918" providerId="AD" clId="Web-{5F6E079D-BD68-84B4-8D13-11DF3109812F}" dt="2021-08-12T15:32:04.485" v="15" actId="20577"/>
          <ac:spMkLst>
            <pc:docMk/>
            <pc:sldMk cId="743011302" sldId="269"/>
            <ac:spMk id="4" creationId="{818E1DE5-C6F1-465E-9CD0-72CB4FE5C33F}"/>
          </ac:spMkLst>
        </pc:spChg>
      </pc:sldChg>
      <pc:sldChg chg="modSp new ord">
        <pc:chgData name="Miriam Gáliková" userId="S::500327@muni.cz::99922358-5cd6-45c1-8b23-803822d84918" providerId="AD" clId="Web-{5F6E079D-BD68-84B4-8D13-11DF3109812F}" dt="2021-08-12T17:33:07.486" v="45"/>
        <pc:sldMkLst>
          <pc:docMk/>
          <pc:sldMk cId="2898395595" sldId="270"/>
        </pc:sldMkLst>
        <pc:spChg chg="mod">
          <ac:chgData name="Miriam Gáliková" userId="S::500327@muni.cz::99922358-5cd6-45c1-8b23-803822d84918" providerId="AD" clId="Web-{5F6E079D-BD68-84B4-8D13-11DF3109812F}" dt="2021-08-12T15:33:16.909" v="24" actId="20577"/>
          <ac:spMkLst>
            <pc:docMk/>
            <pc:sldMk cId="2898395595" sldId="270"/>
            <ac:spMk id="4" creationId="{AF951168-BF81-4DB1-AEBD-23F274C9DF8E}"/>
          </ac:spMkLst>
        </pc:spChg>
      </pc:sldChg>
      <pc:sldChg chg="modSp new ord">
        <pc:chgData name="Miriam Gáliková" userId="S::500327@muni.cz::99922358-5cd6-45c1-8b23-803822d84918" providerId="AD" clId="Web-{5F6E079D-BD68-84B4-8D13-11DF3109812F}" dt="2021-08-12T17:32:57.954" v="44"/>
        <pc:sldMkLst>
          <pc:docMk/>
          <pc:sldMk cId="2252186592" sldId="271"/>
        </pc:sldMkLst>
        <pc:spChg chg="mod">
          <ac:chgData name="Miriam Gáliková" userId="S::500327@muni.cz::99922358-5cd6-45c1-8b23-803822d84918" providerId="AD" clId="Web-{5F6E079D-BD68-84B4-8D13-11DF3109812F}" dt="2021-08-12T17:32:50.923" v="43" actId="20577"/>
          <ac:spMkLst>
            <pc:docMk/>
            <pc:sldMk cId="2252186592" sldId="271"/>
            <ac:spMk id="4" creationId="{C59B6D41-C706-4190-9C36-F52182210359}"/>
          </ac:spMkLst>
        </pc:spChg>
      </pc:sldChg>
      <pc:sldChg chg="modSp new ord">
        <pc:chgData name="Miriam Gáliková" userId="S::500327@muni.cz::99922358-5cd6-45c1-8b23-803822d84918" providerId="AD" clId="Web-{5F6E079D-BD68-84B4-8D13-11DF3109812F}" dt="2021-08-12T17:53:15.057" v="110"/>
        <pc:sldMkLst>
          <pc:docMk/>
          <pc:sldMk cId="844249851" sldId="272"/>
        </pc:sldMkLst>
        <pc:spChg chg="mod">
          <ac:chgData name="Miriam Gáliková" userId="S::500327@muni.cz::99922358-5cd6-45c1-8b23-803822d84918" providerId="AD" clId="Web-{5F6E079D-BD68-84B4-8D13-11DF3109812F}" dt="2021-08-12T17:33:20.783" v="47" actId="20577"/>
          <ac:spMkLst>
            <pc:docMk/>
            <pc:sldMk cId="844249851" sldId="272"/>
            <ac:spMk id="4" creationId="{4A2DA2E5-B0C6-48C4-89F2-6DE655A0F4FF}"/>
          </ac:spMkLst>
        </pc:spChg>
      </pc:sldChg>
      <pc:sldChg chg="new">
        <pc:chgData name="Miriam Gáliková" userId="S::500327@muni.cz::99922358-5cd6-45c1-8b23-803822d84918" providerId="AD" clId="Web-{5F6E079D-BD68-84B4-8D13-11DF3109812F}" dt="2021-08-12T17:33:24.814" v="48"/>
        <pc:sldMkLst>
          <pc:docMk/>
          <pc:sldMk cId="417252144" sldId="273"/>
        </pc:sldMkLst>
      </pc:sldChg>
      <pc:sldChg chg="modSp new">
        <pc:chgData name="Miriam Gáliková" userId="S::500327@muni.cz::99922358-5cd6-45c1-8b23-803822d84918" providerId="AD" clId="Web-{5F6E079D-BD68-84B4-8D13-11DF3109812F}" dt="2021-08-12T17:38:36.905" v="58" actId="20577"/>
        <pc:sldMkLst>
          <pc:docMk/>
          <pc:sldMk cId="1386391119" sldId="274"/>
        </pc:sldMkLst>
        <pc:spChg chg="mod">
          <ac:chgData name="Miriam Gáliková" userId="S::500327@muni.cz::99922358-5cd6-45c1-8b23-803822d84918" providerId="AD" clId="Web-{5F6E079D-BD68-84B4-8D13-11DF3109812F}" dt="2021-08-12T17:38:36.905" v="58" actId="20577"/>
          <ac:spMkLst>
            <pc:docMk/>
            <pc:sldMk cId="1386391119" sldId="274"/>
            <ac:spMk id="4" creationId="{38732928-0897-49CB-8886-829C96981804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7:38:43.593" v="64" actId="20577"/>
        <pc:sldMkLst>
          <pc:docMk/>
          <pc:sldMk cId="303997052" sldId="275"/>
        </pc:sldMkLst>
        <pc:spChg chg="mod">
          <ac:chgData name="Miriam Gáliková" userId="S::500327@muni.cz::99922358-5cd6-45c1-8b23-803822d84918" providerId="AD" clId="Web-{5F6E079D-BD68-84B4-8D13-11DF3109812F}" dt="2021-08-12T17:38:43.593" v="64" actId="20577"/>
          <ac:spMkLst>
            <pc:docMk/>
            <pc:sldMk cId="303997052" sldId="275"/>
            <ac:spMk id="4" creationId="{015FDEB0-4C61-4CFE-8CB0-0F12B2B2F72C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7:41:10.518" v="89" actId="20577"/>
        <pc:sldMkLst>
          <pc:docMk/>
          <pc:sldMk cId="1496299712" sldId="276"/>
        </pc:sldMkLst>
        <pc:spChg chg="mod">
          <ac:chgData name="Miriam Gáliková" userId="S::500327@muni.cz::99922358-5cd6-45c1-8b23-803822d84918" providerId="AD" clId="Web-{5F6E079D-BD68-84B4-8D13-11DF3109812F}" dt="2021-08-12T17:41:10.518" v="89" actId="20577"/>
          <ac:spMkLst>
            <pc:docMk/>
            <pc:sldMk cId="1496299712" sldId="276"/>
            <ac:spMk id="4" creationId="{788AF88F-26C0-4C67-B79E-C86442E89080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7:41:18.800" v="93" actId="20577"/>
        <pc:sldMkLst>
          <pc:docMk/>
          <pc:sldMk cId="106448079" sldId="277"/>
        </pc:sldMkLst>
        <pc:spChg chg="mod">
          <ac:chgData name="Miriam Gáliková" userId="S::500327@muni.cz::99922358-5cd6-45c1-8b23-803822d84918" providerId="AD" clId="Web-{5F6E079D-BD68-84B4-8D13-11DF3109812F}" dt="2021-08-12T17:41:18.800" v="93" actId="20577"/>
          <ac:spMkLst>
            <pc:docMk/>
            <pc:sldMk cId="106448079" sldId="277"/>
            <ac:spMk id="4" creationId="{BFD77611-AFC7-4D51-87A6-F3A24DBAB68A}"/>
          </ac:spMkLst>
        </pc:spChg>
      </pc:sldChg>
      <pc:sldChg chg="modSp new ord">
        <pc:chgData name="Miriam Gáliková" userId="S::500327@muni.cz::99922358-5cd6-45c1-8b23-803822d84918" providerId="AD" clId="Web-{5F6E079D-BD68-84B4-8D13-11DF3109812F}" dt="2021-08-12T17:55:17.997" v="111"/>
        <pc:sldMkLst>
          <pc:docMk/>
          <pc:sldMk cId="2929617811" sldId="278"/>
        </pc:sldMkLst>
        <pc:spChg chg="mod">
          <ac:chgData name="Miriam Gáliková" userId="S::500327@muni.cz::99922358-5cd6-45c1-8b23-803822d84918" providerId="AD" clId="Web-{5F6E079D-BD68-84B4-8D13-11DF3109812F}" dt="2021-08-12T17:41:29.003" v="103" actId="20577"/>
          <ac:spMkLst>
            <pc:docMk/>
            <pc:sldMk cId="2929617811" sldId="278"/>
            <ac:spMk id="4" creationId="{94391DF4-607A-4019-A8BB-2DA2E6A7358F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8:17:12.542" v="309" actId="20577"/>
        <pc:sldMkLst>
          <pc:docMk/>
          <pc:sldMk cId="4285773422" sldId="279"/>
        </pc:sldMkLst>
        <pc:spChg chg="mod">
          <ac:chgData name="Miriam Gáliková" userId="S::500327@muni.cz::99922358-5cd6-45c1-8b23-803822d84918" providerId="AD" clId="Web-{5F6E079D-BD68-84B4-8D13-11DF3109812F}" dt="2021-08-12T17:49:01.145" v="105" actId="20577"/>
          <ac:spMkLst>
            <pc:docMk/>
            <pc:sldMk cId="4285773422" sldId="279"/>
            <ac:spMk id="4" creationId="{FA804CC1-53D4-4CA3-84D9-E8C76357BD88}"/>
          </ac:spMkLst>
        </pc:spChg>
        <pc:spChg chg="mod">
          <ac:chgData name="Miriam Gáliková" userId="S::500327@muni.cz::99922358-5cd6-45c1-8b23-803822d84918" providerId="AD" clId="Web-{5F6E079D-BD68-84B4-8D13-11DF3109812F}" dt="2021-08-12T18:17:12.542" v="309" actId="20577"/>
          <ac:spMkLst>
            <pc:docMk/>
            <pc:sldMk cId="4285773422" sldId="279"/>
            <ac:spMk id="5" creationId="{ED62C43A-798B-4C02-A42E-2C7176BA0153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7:52:53.713" v="107" actId="20577"/>
        <pc:sldMkLst>
          <pc:docMk/>
          <pc:sldMk cId="745354737" sldId="280"/>
        </pc:sldMkLst>
        <pc:spChg chg="mod">
          <ac:chgData name="Miriam Gáliková" userId="S::500327@muni.cz::99922358-5cd6-45c1-8b23-803822d84918" providerId="AD" clId="Web-{5F6E079D-BD68-84B4-8D13-11DF3109812F}" dt="2021-08-12T17:52:53.713" v="107" actId="20577"/>
          <ac:spMkLst>
            <pc:docMk/>
            <pc:sldMk cId="745354737" sldId="280"/>
            <ac:spMk id="4" creationId="{1C40003E-3CE0-4129-BD48-34E87D6658E0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7:53:03.838" v="109" actId="20577"/>
        <pc:sldMkLst>
          <pc:docMk/>
          <pc:sldMk cId="1685700110" sldId="281"/>
        </pc:sldMkLst>
        <pc:spChg chg="mod">
          <ac:chgData name="Miriam Gáliková" userId="S::500327@muni.cz::99922358-5cd6-45c1-8b23-803822d84918" providerId="AD" clId="Web-{5F6E079D-BD68-84B4-8D13-11DF3109812F}" dt="2021-08-12T17:53:03.838" v="109" actId="20577"/>
          <ac:spMkLst>
            <pc:docMk/>
            <pc:sldMk cId="1685700110" sldId="281"/>
            <ac:spMk id="4" creationId="{D2A5718E-F3F4-483E-8038-55DC56CD220A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7:59:50.738" v="137" actId="20577"/>
        <pc:sldMkLst>
          <pc:docMk/>
          <pc:sldMk cId="2953940378" sldId="282"/>
        </pc:sldMkLst>
        <pc:spChg chg="mod">
          <ac:chgData name="Miriam Gáliková" userId="S::500327@muni.cz::99922358-5cd6-45c1-8b23-803822d84918" providerId="AD" clId="Web-{5F6E079D-BD68-84B4-8D13-11DF3109812F}" dt="2021-08-12T17:58:41.424" v="120" actId="20577"/>
          <ac:spMkLst>
            <pc:docMk/>
            <pc:sldMk cId="2953940378" sldId="282"/>
            <ac:spMk id="4" creationId="{9022DFF0-DCA7-466C-8A49-42554A9B619E}"/>
          </ac:spMkLst>
        </pc:spChg>
        <pc:spChg chg="mod">
          <ac:chgData name="Miriam Gáliková" userId="S::500327@muni.cz::99922358-5cd6-45c1-8b23-803822d84918" providerId="AD" clId="Web-{5F6E079D-BD68-84B4-8D13-11DF3109812F}" dt="2021-08-12T17:59:50.738" v="137" actId="20577"/>
          <ac:spMkLst>
            <pc:docMk/>
            <pc:sldMk cId="2953940378" sldId="282"/>
            <ac:spMk id="5" creationId="{88CFBD40-7757-47EB-A097-03AA7342E9E0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7:59:59.972" v="144" actId="20577"/>
        <pc:sldMkLst>
          <pc:docMk/>
          <pc:sldMk cId="382727592" sldId="283"/>
        </pc:sldMkLst>
        <pc:spChg chg="mod">
          <ac:chgData name="Miriam Gáliková" userId="S::500327@muni.cz::99922358-5cd6-45c1-8b23-803822d84918" providerId="AD" clId="Web-{5F6E079D-BD68-84B4-8D13-11DF3109812F}" dt="2021-08-12T17:58:50.502" v="122" actId="20577"/>
          <ac:spMkLst>
            <pc:docMk/>
            <pc:sldMk cId="382727592" sldId="283"/>
            <ac:spMk id="4" creationId="{08ED843E-A64F-4912-BF09-8E83C925B26B}"/>
          </ac:spMkLst>
        </pc:spChg>
        <pc:spChg chg="mod">
          <ac:chgData name="Miriam Gáliková" userId="S::500327@muni.cz::99922358-5cd6-45c1-8b23-803822d84918" providerId="AD" clId="Web-{5F6E079D-BD68-84B4-8D13-11DF3109812F}" dt="2021-08-12T17:59:59.972" v="144" actId="20577"/>
          <ac:spMkLst>
            <pc:docMk/>
            <pc:sldMk cId="382727592" sldId="283"/>
            <ac:spMk id="5" creationId="{3165CA73-9453-48DB-B6A7-A8416F7E6F05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8:05:48.746" v="181" actId="20577"/>
        <pc:sldMkLst>
          <pc:docMk/>
          <pc:sldMk cId="737285628" sldId="284"/>
        </pc:sldMkLst>
        <pc:spChg chg="mod">
          <ac:chgData name="Miriam Gáliková" userId="S::500327@muni.cz::99922358-5cd6-45c1-8b23-803822d84918" providerId="AD" clId="Web-{5F6E079D-BD68-84B4-8D13-11DF3109812F}" dt="2021-08-12T18:00:55.614" v="146" actId="20577"/>
          <ac:spMkLst>
            <pc:docMk/>
            <pc:sldMk cId="737285628" sldId="284"/>
            <ac:spMk id="4" creationId="{BADCE442-1DD2-418A-90F8-96C864FEA8AE}"/>
          </ac:spMkLst>
        </pc:spChg>
        <pc:spChg chg="mod">
          <ac:chgData name="Miriam Gáliková" userId="S::500327@muni.cz::99922358-5cd6-45c1-8b23-803822d84918" providerId="AD" clId="Web-{5F6E079D-BD68-84B4-8D13-11DF3109812F}" dt="2021-08-12T18:05:48.746" v="181" actId="20577"/>
          <ac:spMkLst>
            <pc:docMk/>
            <pc:sldMk cId="737285628" sldId="284"/>
            <ac:spMk id="5" creationId="{33CBC8C2-6B7B-4FCD-B33C-75224F41C70F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8:14:41.960" v="305" actId="20577"/>
        <pc:sldMkLst>
          <pc:docMk/>
          <pc:sldMk cId="874248427" sldId="285"/>
        </pc:sldMkLst>
        <pc:spChg chg="mod">
          <ac:chgData name="Miriam Gáliková" userId="S::500327@muni.cz::99922358-5cd6-45c1-8b23-803822d84918" providerId="AD" clId="Web-{5F6E079D-BD68-84B4-8D13-11DF3109812F}" dt="2021-08-12T18:14:41.960" v="305" actId="20577"/>
          <ac:spMkLst>
            <pc:docMk/>
            <pc:sldMk cId="874248427" sldId="285"/>
            <ac:spMk id="4" creationId="{9B873ECA-BBA9-4E8F-ABD3-5DB4F4D188F1}"/>
          </ac:spMkLst>
        </pc:spChg>
        <pc:spChg chg="mod">
          <ac:chgData name="Miriam Gáliková" userId="S::500327@muni.cz::99922358-5cd6-45c1-8b23-803822d84918" providerId="AD" clId="Web-{5F6E079D-BD68-84B4-8D13-11DF3109812F}" dt="2021-08-12T18:12:39.958" v="258" actId="20577"/>
          <ac:spMkLst>
            <pc:docMk/>
            <pc:sldMk cId="874248427" sldId="285"/>
            <ac:spMk id="5" creationId="{3797230C-694E-4F3C-B0B9-CDEA995B48CE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8:14:56.211" v="306" actId="20577"/>
        <pc:sldMkLst>
          <pc:docMk/>
          <pc:sldMk cId="1103893650" sldId="286"/>
        </pc:sldMkLst>
        <pc:spChg chg="mod">
          <ac:chgData name="Miriam Gáliková" userId="S::500327@muni.cz::99922358-5cd6-45c1-8b23-803822d84918" providerId="AD" clId="Web-{5F6E079D-BD68-84B4-8D13-11DF3109812F}" dt="2021-08-12T18:14:56.211" v="306" actId="20577"/>
          <ac:spMkLst>
            <pc:docMk/>
            <pc:sldMk cId="1103893650" sldId="286"/>
            <ac:spMk id="4" creationId="{6F091467-3053-41A7-90DB-4B704613BA87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8:14:23.241" v="300" actId="20577"/>
        <pc:sldMkLst>
          <pc:docMk/>
          <pc:sldMk cId="1626071813" sldId="287"/>
        </pc:sldMkLst>
        <pc:spChg chg="mod">
          <ac:chgData name="Miriam Gáliková" userId="S::500327@muni.cz::99922358-5cd6-45c1-8b23-803822d84918" providerId="AD" clId="Web-{5F6E079D-BD68-84B4-8D13-11DF3109812F}" dt="2021-08-12T18:10:08.282" v="248" actId="20577"/>
          <ac:spMkLst>
            <pc:docMk/>
            <pc:sldMk cId="1626071813" sldId="287"/>
            <ac:spMk id="4" creationId="{502BDA46-6014-4D5A-8CBB-25B23F4E83AD}"/>
          </ac:spMkLst>
        </pc:spChg>
        <pc:spChg chg="mod">
          <ac:chgData name="Miriam Gáliková" userId="S::500327@muni.cz::99922358-5cd6-45c1-8b23-803822d84918" providerId="AD" clId="Web-{5F6E079D-BD68-84B4-8D13-11DF3109812F}" dt="2021-08-12T18:14:23.241" v="300" actId="20577"/>
          <ac:spMkLst>
            <pc:docMk/>
            <pc:sldMk cId="1626071813" sldId="287"/>
            <ac:spMk id="5" creationId="{2A71510D-AB5A-493A-B19B-4FF2894F9C69}"/>
          </ac:spMkLst>
        </pc:spChg>
      </pc:sldChg>
      <pc:sldChg chg="modSp new">
        <pc:chgData name="Miriam Gáliková" userId="S::500327@muni.cz::99922358-5cd6-45c1-8b23-803822d84918" providerId="AD" clId="Web-{5F6E079D-BD68-84B4-8D13-11DF3109812F}" dt="2021-08-12T18:14:01.616" v="291" actId="20577"/>
        <pc:sldMkLst>
          <pc:docMk/>
          <pc:sldMk cId="4039392155" sldId="288"/>
        </pc:sldMkLst>
        <pc:spChg chg="mod">
          <ac:chgData name="Miriam Gáliková" userId="S::500327@muni.cz::99922358-5cd6-45c1-8b23-803822d84918" providerId="AD" clId="Web-{5F6E079D-BD68-84B4-8D13-11DF3109812F}" dt="2021-08-12T18:14:01.616" v="291" actId="20577"/>
          <ac:spMkLst>
            <pc:docMk/>
            <pc:sldMk cId="4039392155" sldId="288"/>
            <ac:spMk id="4" creationId="{7703ADF8-8649-4726-A7CD-741964C65D8F}"/>
          </ac:spMkLst>
        </pc:spChg>
      </pc:sldChg>
      <pc:sldChg chg="add del">
        <pc:chgData name="Miriam Gáliková" userId="S::500327@muni.cz::99922358-5cd6-45c1-8b23-803822d84918" providerId="AD" clId="Web-{5F6E079D-BD68-84B4-8D13-11DF3109812F}" dt="2021-08-12T18:20:38.218" v="325"/>
        <pc:sldMkLst>
          <pc:docMk/>
          <pc:sldMk cId="3060787886" sldId="289"/>
        </pc:sldMkLst>
      </pc:sldChg>
      <pc:sldMasterChg chg="add addSldLayout">
        <pc:chgData name="Miriam Gáliková" userId="S::500327@muni.cz::99922358-5cd6-45c1-8b23-803822d84918" providerId="AD" clId="Web-{5F6E079D-BD68-84B4-8D13-11DF3109812F}" dt="2021-08-12T18:19:43.389" v="315"/>
        <pc:sldMasterMkLst>
          <pc:docMk/>
          <pc:sldMasterMk cId="1190853881" sldId="2147483648"/>
        </pc:sldMasterMkLst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562322645" sldId="2147483649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3777714365" sldId="2147483650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1603568218" sldId="2147483651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3718083405" sldId="2147483652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1136404524" sldId="2147483653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1442349208" sldId="2147483654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1689074047" sldId="2147483655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1697558074" sldId="2147483656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1119386441" sldId="2147483657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3297528128" sldId="2147483658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1553403778" sldId="2147483659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1004808872" sldId="2147483660"/>
          </pc:sldLayoutMkLst>
        </pc:sldLayoutChg>
        <pc:sldLayoutChg chg="add">
          <pc:chgData name="Miriam Gáliková" userId="S::500327@muni.cz::99922358-5cd6-45c1-8b23-803822d84918" providerId="AD" clId="Web-{5F6E079D-BD68-84B4-8D13-11DF3109812F}" dt="2021-08-12T18:19:43.389" v="315"/>
          <pc:sldLayoutMkLst>
            <pc:docMk/>
            <pc:sldMasterMk cId="1190853881" sldId="2147483648"/>
            <pc:sldLayoutMk cId="3033499545" sldId="2147483661"/>
          </pc:sldLayoutMkLst>
        </pc:sldLayoutChg>
      </pc:sldMasterChg>
      <pc:sldMasterChg chg="replId">
        <pc:chgData name="Miriam Gáliková" userId="S::500327@muni.cz::99922358-5cd6-45c1-8b23-803822d84918" providerId="AD" clId="Web-{5F6E079D-BD68-84B4-8D13-11DF3109812F}" dt="2021-08-12T18:19:43.389" v="315"/>
        <pc:sldMasterMkLst>
          <pc:docMk/>
          <pc:sldMasterMk cId="0" sldId="2147483699"/>
        </pc:sldMasterMkLst>
      </pc:sldMasterChg>
    </pc:docChg>
  </pc:docChgLst>
  <pc:docChgLst>
    <pc:chgData name="Petra Mikulová" userId="S::243499@muni.cz::5738a653-2155-4a10-8446-8d83121cde5e" providerId="AD" clId="Web-{2ED1E357-0F0D-C90F-D518-C1D98BCD6FEB}"/>
    <pc:docChg chg="modSld">
      <pc:chgData name="Petra Mikulová" userId="S::243499@muni.cz::5738a653-2155-4a10-8446-8d83121cde5e" providerId="AD" clId="Web-{2ED1E357-0F0D-C90F-D518-C1D98BCD6FEB}" dt="2021-08-13T14:10:56.208" v="65" actId="1076"/>
      <pc:docMkLst>
        <pc:docMk/>
      </pc:docMkLst>
      <pc:sldChg chg="modSp">
        <pc:chgData name="Petra Mikulová" userId="S::243499@muni.cz::5738a653-2155-4a10-8446-8d83121cde5e" providerId="AD" clId="Web-{2ED1E357-0F0D-C90F-D518-C1D98BCD6FEB}" dt="2021-08-13T14:10:38.176" v="61" actId="20577"/>
        <pc:sldMkLst>
          <pc:docMk/>
          <pc:sldMk cId="1104694965" sldId="261"/>
        </pc:sldMkLst>
        <pc:spChg chg="mod">
          <ac:chgData name="Petra Mikulová" userId="S::243499@muni.cz::5738a653-2155-4a10-8446-8d83121cde5e" providerId="AD" clId="Web-{2ED1E357-0F0D-C90F-D518-C1D98BCD6FEB}" dt="2021-08-13T14:10:38.176" v="61" actId="20577"/>
          <ac:spMkLst>
            <pc:docMk/>
            <pc:sldMk cId="1104694965" sldId="261"/>
            <ac:spMk id="4" creationId="{5E9BE494-68AF-4A61-B1B4-D918DC2E9195}"/>
          </ac:spMkLst>
        </pc:spChg>
      </pc:sldChg>
      <pc:sldChg chg="modSp">
        <pc:chgData name="Petra Mikulová" userId="S::243499@muni.cz::5738a653-2155-4a10-8446-8d83121cde5e" providerId="AD" clId="Web-{2ED1E357-0F0D-C90F-D518-C1D98BCD6FEB}" dt="2021-08-13T14:10:47.364" v="63" actId="1076"/>
        <pc:sldMkLst>
          <pc:docMk/>
          <pc:sldMk cId="162782538" sldId="263"/>
        </pc:sldMkLst>
        <pc:spChg chg="mod">
          <ac:chgData name="Petra Mikulová" userId="S::243499@muni.cz::5738a653-2155-4a10-8446-8d83121cde5e" providerId="AD" clId="Web-{2ED1E357-0F0D-C90F-D518-C1D98BCD6FEB}" dt="2021-08-13T14:10:47.364" v="63" actId="1076"/>
          <ac:spMkLst>
            <pc:docMk/>
            <pc:sldMk cId="162782538" sldId="263"/>
            <ac:spMk id="9" creationId="{A7AD33AE-E517-4AE1-B245-05E83AD1365E}"/>
          </ac:spMkLst>
        </pc:spChg>
      </pc:sldChg>
      <pc:sldChg chg="modSp">
        <pc:chgData name="Petra Mikulová" userId="S::243499@muni.cz::5738a653-2155-4a10-8446-8d83121cde5e" providerId="AD" clId="Web-{2ED1E357-0F0D-C90F-D518-C1D98BCD6FEB}" dt="2021-08-13T14:10:56.208" v="65" actId="1076"/>
        <pc:sldMkLst>
          <pc:docMk/>
          <pc:sldMk cId="3377623382" sldId="289"/>
        </pc:sldMkLst>
        <pc:spChg chg="mod">
          <ac:chgData name="Petra Mikulová" userId="S::243499@muni.cz::5738a653-2155-4a10-8446-8d83121cde5e" providerId="AD" clId="Web-{2ED1E357-0F0D-C90F-D518-C1D98BCD6FEB}" dt="2021-08-13T14:10:56.208" v="65" actId="1076"/>
          <ac:spMkLst>
            <pc:docMk/>
            <pc:sldMk cId="3377623382" sldId="289"/>
            <ac:spMk id="8" creationId="{E1878C47-51A7-4FCD-AB8A-94C6F4B8FB97}"/>
          </ac:spMkLst>
        </pc:spChg>
      </pc:sldChg>
    </pc:docChg>
  </pc:docChgLst>
  <pc:docChgLst>
    <pc:chgData name="Miriam Gáliková" userId="S::500327@muni.cz::99922358-5cd6-45c1-8b23-803822d84918" providerId="AD" clId="Web-{B7CE5871-EA26-E57F-20AE-66273135EEA1}"/>
    <pc:docChg chg="addSld modSld">
      <pc:chgData name="Miriam Gáliková" userId="S::500327@muni.cz::99922358-5cd6-45c1-8b23-803822d84918" providerId="AD" clId="Web-{B7CE5871-EA26-E57F-20AE-66273135EEA1}" dt="2021-11-18T17:19:21.992" v="51" actId="20577"/>
      <pc:docMkLst>
        <pc:docMk/>
      </pc:docMkLst>
      <pc:sldChg chg="delCm modNotes">
        <pc:chgData name="Miriam Gáliková" userId="S::500327@muni.cz::99922358-5cd6-45c1-8b23-803822d84918" providerId="AD" clId="Web-{B7CE5871-EA26-E57F-20AE-66273135EEA1}" dt="2021-11-18T16:55:52.867" v="8"/>
        <pc:sldMkLst>
          <pc:docMk/>
          <pc:sldMk cId="2820592498" sldId="321"/>
        </pc:sldMkLst>
      </pc:sldChg>
      <pc:sldChg chg="addSp delSp modSp new mod modClrScheme chgLayout">
        <pc:chgData name="Miriam Gáliková" userId="S::500327@muni.cz::99922358-5cd6-45c1-8b23-803822d84918" providerId="AD" clId="Web-{B7CE5871-EA26-E57F-20AE-66273135EEA1}" dt="2021-11-18T17:06:33.866" v="41"/>
        <pc:sldMkLst>
          <pc:docMk/>
          <pc:sldMk cId="3552862332" sldId="333"/>
        </pc:sldMkLst>
        <pc:spChg chg="mod ord">
          <ac:chgData name="Miriam Gáliková" userId="S::500327@muni.cz::99922358-5cd6-45c1-8b23-803822d84918" providerId="AD" clId="Web-{B7CE5871-EA26-E57F-20AE-66273135EEA1}" dt="2021-11-18T17:06:33.866" v="41"/>
          <ac:spMkLst>
            <pc:docMk/>
            <pc:sldMk cId="3552862332" sldId="333"/>
            <ac:spMk id="2" creationId="{0C556820-FADB-430F-BB73-07D3A0F82FE5}"/>
          </ac:spMkLst>
        </pc:spChg>
        <pc:spChg chg="mod ord">
          <ac:chgData name="Miriam Gáliková" userId="S::500327@muni.cz::99922358-5cd6-45c1-8b23-803822d84918" providerId="AD" clId="Web-{B7CE5871-EA26-E57F-20AE-66273135EEA1}" dt="2021-11-18T17:06:33.866" v="41"/>
          <ac:spMkLst>
            <pc:docMk/>
            <pc:sldMk cId="3552862332" sldId="333"/>
            <ac:spMk id="3" creationId="{7808634F-4949-4C7F-BA24-AF9FF0B37C6E}"/>
          </ac:spMkLst>
        </pc:spChg>
        <pc:spChg chg="del">
          <ac:chgData name="Miriam Gáliková" userId="S::500327@muni.cz::99922358-5cd6-45c1-8b23-803822d84918" providerId="AD" clId="Web-{B7CE5871-EA26-E57F-20AE-66273135EEA1}" dt="2021-11-18T16:57:45.511" v="10"/>
          <ac:spMkLst>
            <pc:docMk/>
            <pc:sldMk cId="3552862332" sldId="333"/>
            <ac:spMk id="4" creationId="{F2C800B7-F214-44E5-91EF-0C7BC9395DB7}"/>
          </ac:spMkLst>
        </pc:spChg>
        <pc:spChg chg="mod ord">
          <ac:chgData name="Miriam Gáliková" userId="S::500327@muni.cz::99922358-5cd6-45c1-8b23-803822d84918" providerId="AD" clId="Web-{B7CE5871-EA26-E57F-20AE-66273135EEA1}" dt="2021-11-18T17:06:33.866" v="41"/>
          <ac:spMkLst>
            <pc:docMk/>
            <pc:sldMk cId="3552862332" sldId="333"/>
            <ac:spMk id="5" creationId="{63E81682-8C56-4222-9378-74CDA7131F9F}"/>
          </ac:spMkLst>
        </pc:spChg>
        <pc:spChg chg="add del mod ord">
          <ac:chgData name="Miriam Gáliková" userId="S::500327@muni.cz::99922358-5cd6-45c1-8b23-803822d84918" providerId="AD" clId="Web-{B7CE5871-EA26-E57F-20AE-66273135EEA1}" dt="2021-11-18T16:57:56.917" v="11"/>
          <ac:spMkLst>
            <pc:docMk/>
            <pc:sldMk cId="3552862332" sldId="333"/>
            <ac:spMk id="6" creationId="{41A5745E-27D0-44B7-A049-005EB80143E0}"/>
          </ac:spMkLst>
        </pc:spChg>
        <pc:spChg chg="add del mod ord">
          <ac:chgData name="Miriam Gáliková" userId="S::500327@muni.cz::99922358-5cd6-45c1-8b23-803822d84918" providerId="AD" clId="Web-{B7CE5871-EA26-E57F-20AE-66273135EEA1}" dt="2021-11-18T16:57:56.917" v="11"/>
          <ac:spMkLst>
            <pc:docMk/>
            <pc:sldMk cId="3552862332" sldId="333"/>
            <ac:spMk id="7" creationId="{1B084280-8171-46A9-A3F3-9BD8F56AFC00}"/>
          </ac:spMkLst>
        </pc:spChg>
        <pc:spChg chg="add del mod ord">
          <ac:chgData name="Miriam Gáliková" userId="S::500327@muni.cz::99922358-5cd6-45c1-8b23-803822d84918" providerId="AD" clId="Web-{B7CE5871-EA26-E57F-20AE-66273135EEA1}" dt="2021-11-18T16:57:56.917" v="11"/>
          <ac:spMkLst>
            <pc:docMk/>
            <pc:sldMk cId="3552862332" sldId="333"/>
            <ac:spMk id="8" creationId="{B2A32CDA-B40C-4B00-ABAF-F0C3EF6C3896}"/>
          </ac:spMkLst>
        </pc:spChg>
        <pc:spChg chg="add del mod ord">
          <ac:chgData name="Miriam Gáliková" userId="S::500327@muni.cz::99922358-5cd6-45c1-8b23-803822d84918" providerId="AD" clId="Web-{B7CE5871-EA26-E57F-20AE-66273135EEA1}" dt="2021-11-18T17:06:33.866" v="41"/>
          <ac:spMkLst>
            <pc:docMk/>
            <pc:sldMk cId="3552862332" sldId="333"/>
            <ac:spMk id="9" creationId="{34861B22-5278-471D-8AF0-DD20F3F3610F}"/>
          </ac:spMkLst>
        </pc:spChg>
        <pc:spChg chg="add del mod ord">
          <ac:chgData name="Miriam Gáliková" userId="S::500327@muni.cz::99922358-5cd6-45c1-8b23-803822d84918" providerId="AD" clId="Web-{B7CE5871-EA26-E57F-20AE-66273135EEA1}" dt="2021-11-18T16:57:56.917" v="11"/>
          <ac:spMkLst>
            <pc:docMk/>
            <pc:sldMk cId="3552862332" sldId="333"/>
            <ac:spMk id="10" creationId="{DAFC84D4-3BD3-4810-B611-0D2F34388223}"/>
          </ac:spMkLst>
        </pc:spChg>
        <pc:spChg chg="add mod ord">
          <ac:chgData name="Miriam Gáliková" userId="S::500327@muni.cz::99922358-5cd6-45c1-8b23-803822d84918" providerId="AD" clId="Web-{B7CE5871-EA26-E57F-20AE-66273135EEA1}" dt="2021-11-18T17:06:33.866" v="41"/>
          <ac:spMkLst>
            <pc:docMk/>
            <pc:sldMk cId="3552862332" sldId="333"/>
            <ac:spMk id="11" creationId="{72B99218-7610-48A0-80BB-A40FF3628992}"/>
          </ac:spMkLst>
        </pc:spChg>
        <pc:picChg chg="add">
          <ac:chgData name="Miriam Gáliková" userId="S::500327@muni.cz::99922358-5cd6-45c1-8b23-803822d84918" providerId="AD" clId="Web-{B7CE5871-EA26-E57F-20AE-66273135EEA1}" dt="2021-11-18T17:06:33.866" v="41"/>
          <ac:picMkLst>
            <pc:docMk/>
            <pc:sldMk cId="3552862332" sldId="333"/>
            <ac:picMk id="13" creationId="{FF7EFBA3-A59E-490D-B828-586C75EF2928}"/>
          </ac:picMkLst>
        </pc:picChg>
      </pc:sldChg>
      <pc:sldChg chg="delSp modSp new mod modClrScheme chgLayout">
        <pc:chgData name="Miriam Gáliková" userId="S::500327@muni.cz::99922358-5cd6-45c1-8b23-803822d84918" providerId="AD" clId="Web-{B7CE5871-EA26-E57F-20AE-66273135EEA1}" dt="2021-11-18T17:19:21.992" v="51" actId="20577"/>
        <pc:sldMkLst>
          <pc:docMk/>
          <pc:sldMk cId="2715166872" sldId="334"/>
        </pc:sldMkLst>
        <pc:spChg chg="mod ord">
          <ac:chgData name="Miriam Gáliková" userId="S::500327@muni.cz::99922358-5cd6-45c1-8b23-803822d84918" providerId="AD" clId="Web-{B7CE5871-EA26-E57F-20AE-66273135EEA1}" dt="2021-11-18T17:07:05.773" v="43"/>
          <ac:spMkLst>
            <pc:docMk/>
            <pc:sldMk cId="2715166872" sldId="334"/>
            <ac:spMk id="2" creationId="{FE476A63-B901-4D28-8605-F460D0BDB844}"/>
          </ac:spMkLst>
        </pc:spChg>
        <pc:spChg chg="mod ord">
          <ac:chgData name="Miriam Gáliková" userId="S::500327@muni.cz::99922358-5cd6-45c1-8b23-803822d84918" providerId="AD" clId="Web-{B7CE5871-EA26-E57F-20AE-66273135EEA1}" dt="2021-11-18T17:19:21.992" v="51" actId="20577"/>
          <ac:spMkLst>
            <pc:docMk/>
            <pc:sldMk cId="2715166872" sldId="334"/>
            <ac:spMk id="3" creationId="{63176598-483D-46FA-81D9-430B30714EC5}"/>
          </ac:spMkLst>
        </pc:spChg>
        <pc:spChg chg="mod ord">
          <ac:chgData name="Miriam Gáliková" userId="S::500327@muni.cz::99922358-5cd6-45c1-8b23-803822d84918" providerId="AD" clId="Web-{B7CE5871-EA26-E57F-20AE-66273135EEA1}" dt="2021-11-18T17:07:05.773" v="43"/>
          <ac:spMkLst>
            <pc:docMk/>
            <pc:sldMk cId="2715166872" sldId="334"/>
            <ac:spMk id="4" creationId="{F062DBCD-5293-41D1-9D06-2F86CA8D5B58}"/>
          </ac:spMkLst>
        </pc:spChg>
        <pc:spChg chg="del">
          <ac:chgData name="Miriam Gáliková" userId="S::500327@muni.cz::99922358-5cd6-45c1-8b23-803822d84918" providerId="AD" clId="Web-{B7CE5871-EA26-E57F-20AE-66273135EEA1}" dt="2021-11-18T17:07:05.773" v="43"/>
          <ac:spMkLst>
            <pc:docMk/>
            <pc:sldMk cId="2715166872" sldId="334"/>
            <ac:spMk id="5" creationId="{E785B116-732B-45E6-A16F-E1738628679F}"/>
          </ac:spMkLst>
        </pc:spChg>
        <pc:spChg chg="mod ord">
          <ac:chgData name="Miriam Gáliková" userId="S::500327@muni.cz::99922358-5cd6-45c1-8b23-803822d84918" providerId="AD" clId="Web-{B7CE5871-EA26-E57F-20AE-66273135EEA1}" dt="2021-11-18T17:07:05.773" v="43"/>
          <ac:spMkLst>
            <pc:docMk/>
            <pc:sldMk cId="2715166872" sldId="334"/>
            <ac:spMk id="6" creationId="{4C18BBDF-14E1-490B-B9F0-BF9859BF8745}"/>
          </ac:spMkLst>
        </pc:spChg>
      </pc:sldChg>
    </pc:docChg>
  </pc:docChgLst>
  <pc:docChgLst>
    <pc:chgData name="Tomáš Plesník" userId="S::207426@muni.cz::9fe2a9be-e34c-4e09-9488-9aa73257ef13" providerId="AD" clId="Web-{4237DB24-F0C3-EBB0-BD70-BD6751B51F47}"/>
    <pc:docChg chg="modSld">
      <pc:chgData name="Tomáš Plesník" userId="S::207426@muni.cz::9fe2a9be-e34c-4e09-9488-9aa73257ef13" providerId="AD" clId="Web-{4237DB24-F0C3-EBB0-BD70-BD6751B51F47}" dt="2021-08-25T05:57:00.630" v="8" actId="20577"/>
      <pc:docMkLst>
        <pc:docMk/>
      </pc:docMkLst>
      <pc:sldChg chg="modSp addCm">
        <pc:chgData name="Tomáš Plesník" userId="S::207426@muni.cz::9fe2a9be-e34c-4e09-9488-9aa73257ef13" providerId="AD" clId="Web-{4237DB24-F0C3-EBB0-BD70-BD6751B51F47}" dt="2021-08-25T05:57:00.630" v="8" actId="20577"/>
        <pc:sldMkLst>
          <pc:docMk/>
          <pc:sldMk cId="985805689" sldId="324"/>
        </pc:sldMkLst>
        <pc:spChg chg="mod">
          <ac:chgData name="Tomáš Plesník" userId="S::207426@muni.cz::9fe2a9be-e34c-4e09-9488-9aa73257ef13" providerId="AD" clId="Web-{4237DB24-F0C3-EBB0-BD70-BD6751B51F47}" dt="2021-08-25T05:57:00.630" v="8" actId="20577"/>
          <ac:spMkLst>
            <pc:docMk/>
            <pc:sldMk cId="985805689" sldId="324"/>
            <ac:spMk id="5" creationId="{3BF76400-DD54-49E9-97E8-E84D3183DEB6}"/>
          </ac:spMkLst>
        </pc:spChg>
      </pc:sldChg>
    </pc:docChg>
  </pc:docChgLst>
  <pc:docChgLst>
    <pc:chgData name="Miriam Gáliková" userId="S::500327@muni.cz::99922358-5cd6-45c1-8b23-803822d84918" providerId="AD" clId="Web-{5B13EACD-4EF4-BCFF-7E30-ADA2165BA972}"/>
    <pc:docChg chg="modSld">
      <pc:chgData name="Miriam Gáliková" userId="S::500327@muni.cz::99922358-5cd6-45c1-8b23-803822d84918" providerId="AD" clId="Web-{5B13EACD-4EF4-BCFF-7E30-ADA2165BA972}" dt="2021-08-19T06:37:50.239" v="4" actId="20577"/>
      <pc:docMkLst>
        <pc:docMk/>
      </pc:docMkLst>
      <pc:sldChg chg="modSp">
        <pc:chgData name="Miriam Gáliková" userId="S::500327@muni.cz::99922358-5cd6-45c1-8b23-803822d84918" providerId="AD" clId="Web-{5B13EACD-4EF4-BCFF-7E30-ADA2165BA972}" dt="2021-08-19T06:37:50.239" v="4" actId="20577"/>
        <pc:sldMkLst>
          <pc:docMk/>
          <pc:sldMk cId="2387812103" sldId="318"/>
        </pc:sldMkLst>
        <pc:spChg chg="mod">
          <ac:chgData name="Miriam Gáliková" userId="S::500327@muni.cz::99922358-5cd6-45c1-8b23-803822d84918" providerId="AD" clId="Web-{5B13EACD-4EF4-BCFF-7E30-ADA2165BA972}" dt="2021-08-19T06:37:50.239" v="4" actId="20577"/>
          <ac:spMkLst>
            <pc:docMk/>
            <pc:sldMk cId="2387812103" sldId="318"/>
            <ac:spMk id="5" creationId="{16BCACA1-8877-B743-8B57-682579B96116}"/>
          </ac:spMkLst>
        </pc:spChg>
      </pc:sldChg>
      <pc:sldChg chg="modSp">
        <pc:chgData name="Miriam Gáliková" userId="S::500327@muni.cz::99922358-5cd6-45c1-8b23-803822d84918" providerId="AD" clId="Web-{5B13EACD-4EF4-BCFF-7E30-ADA2165BA972}" dt="2021-08-19T06:37:11.363" v="0" actId="20577"/>
        <pc:sldMkLst>
          <pc:docMk/>
          <pc:sldMk cId="2166248878" sldId="319"/>
        </pc:sldMkLst>
        <pc:spChg chg="mod">
          <ac:chgData name="Miriam Gáliková" userId="S::500327@muni.cz::99922358-5cd6-45c1-8b23-803822d84918" providerId="AD" clId="Web-{5B13EACD-4EF4-BCFF-7E30-ADA2165BA972}" dt="2021-08-19T06:37:11.363" v="0" actId="20577"/>
          <ac:spMkLst>
            <pc:docMk/>
            <pc:sldMk cId="2166248878" sldId="319"/>
            <ac:spMk id="5" creationId="{482A5D25-4081-43A9-8A8D-9EF6D1ABDB10}"/>
          </ac:spMkLst>
        </pc:spChg>
      </pc:sldChg>
    </pc:docChg>
  </pc:docChgLst>
  <pc:docChgLst>
    <pc:chgData name="Miriam Gáliková" userId="S::500327@muni.cz::99922358-5cd6-45c1-8b23-803822d84918" providerId="AD" clId="Web-{BD7B375E-553A-3954-24D7-80D54A2A7271}"/>
    <pc:docChg chg="addSld delSld modSld sldOrd">
      <pc:chgData name="Miriam Gáliková" userId="S::500327@muni.cz::99922358-5cd6-45c1-8b23-803822d84918" providerId="AD" clId="Web-{BD7B375E-553A-3954-24D7-80D54A2A7271}" dt="2021-08-23T13:58:02.144" v="1393" actId="20577"/>
      <pc:docMkLst>
        <pc:docMk/>
      </pc:docMkLst>
      <pc:sldChg chg="ord">
        <pc:chgData name="Miriam Gáliková" userId="S::500327@muni.cz::99922358-5cd6-45c1-8b23-803822d84918" providerId="AD" clId="Web-{BD7B375E-553A-3954-24D7-80D54A2A7271}" dt="2021-08-23T10:24:12.129" v="555"/>
        <pc:sldMkLst>
          <pc:docMk/>
          <pc:sldMk cId="76594380" sldId="258"/>
        </pc:sldMkLst>
      </pc:sldChg>
      <pc:sldChg chg="modSp mod modClrScheme chgLayout">
        <pc:chgData name="Miriam Gáliková" userId="S::500327@muni.cz::99922358-5cd6-45c1-8b23-803822d84918" providerId="AD" clId="Web-{BD7B375E-553A-3954-24D7-80D54A2A7271}" dt="2021-08-23T10:29:16.888" v="586" actId="20577"/>
        <pc:sldMkLst>
          <pc:docMk/>
          <pc:sldMk cId="3537591331" sldId="259"/>
        </pc:sldMkLst>
        <pc:spChg chg="mod ord">
          <ac:chgData name="Miriam Gáliková" userId="S::500327@muni.cz::99922358-5cd6-45c1-8b23-803822d84918" providerId="AD" clId="Web-{BD7B375E-553A-3954-24D7-80D54A2A7271}" dt="2021-08-23T10:26:52.009" v="577"/>
          <ac:spMkLst>
            <pc:docMk/>
            <pc:sldMk cId="3537591331" sldId="259"/>
            <ac:spMk id="2" creationId="{91908D52-5427-4EE7-BC78-C1BF39916145}"/>
          </ac:spMkLst>
        </pc:spChg>
        <pc:spChg chg="mod">
          <ac:chgData name="Miriam Gáliková" userId="S::500327@muni.cz::99922358-5cd6-45c1-8b23-803822d84918" providerId="AD" clId="Web-{BD7B375E-553A-3954-24D7-80D54A2A7271}" dt="2021-08-23T10:26:52.009" v="577"/>
          <ac:spMkLst>
            <pc:docMk/>
            <pc:sldMk cId="3537591331" sldId="259"/>
            <ac:spMk id="3" creationId="{155B595D-A52C-4B84-9C30-14E37C240777}"/>
          </ac:spMkLst>
        </pc:spChg>
        <pc:spChg chg="mod">
          <ac:chgData name="Miriam Gáliková" userId="S::500327@muni.cz::99922358-5cd6-45c1-8b23-803822d84918" providerId="AD" clId="Web-{BD7B375E-553A-3954-24D7-80D54A2A7271}" dt="2021-08-23T10:29:16.888" v="586" actId="20577"/>
          <ac:spMkLst>
            <pc:docMk/>
            <pc:sldMk cId="3537591331" sldId="259"/>
            <ac:spMk id="4" creationId="{8C6B2A74-B8D7-4D5B-855F-C75EA38ACDCF}"/>
          </ac:spMkLst>
        </pc:spChg>
        <pc:spChg chg="mod">
          <ac:chgData name="Miriam Gáliková" userId="S::500327@muni.cz::99922358-5cd6-45c1-8b23-803822d84918" providerId="AD" clId="Web-{BD7B375E-553A-3954-24D7-80D54A2A7271}" dt="2021-08-23T10:26:52.009" v="577"/>
          <ac:spMkLst>
            <pc:docMk/>
            <pc:sldMk cId="3537591331" sldId="259"/>
            <ac:spMk id="11" creationId="{B22500F0-CE13-4A1B-95FA-E6C7D0793E70}"/>
          </ac:spMkLst>
        </pc:spChg>
        <pc:picChg chg="mod">
          <ac:chgData name="Miriam Gáliková" userId="S::500327@muni.cz::99922358-5cd6-45c1-8b23-803822d84918" providerId="AD" clId="Web-{BD7B375E-553A-3954-24D7-80D54A2A7271}" dt="2021-08-23T10:26:52.009" v="577"/>
          <ac:picMkLst>
            <pc:docMk/>
            <pc:sldMk cId="3537591331" sldId="259"/>
            <ac:picMk id="6" creationId="{C7B9B637-C2CE-4D87-9078-01A667DE5104}"/>
          </ac:picMkLst>
        </pc:picChg>
      </pc:sldChg>
      <pc:sldChg chg="modSp">
        <pc:chgData name="Miriam Gáliková" userId="S::500327@muni.cz::99922358-5cd6-45c1-8b23-803822d84918" providerId="AD" clId="Web-{BD7B375E-553A-3954-24D7-80D54A2A7271}" dt="2021-08-23T10:28:13.324" v="583" actId="20577"/>
        <pc:sldMkLst>
          <pc:docMk/>
          <pc:sldMk cId="1433616711" sldId="264"/>
        </pc:sldMkLst>
        <pc:spChg chg="mod">
          <ac:chgData name="Miriam Gáliková" userId="S::500327@muni.cz::99922358-5cd6-45c1-8b23-803822d84918" providerId="AD" clId="Web-{BD7B375E-553A-3954-24D7-80D54A2A7271}" dt="2021-08-23T10:28:13.324" v="583" actId="20577"/>
          <ac:spMkLst>
            <pc:docMk/>
            <pc:sldMk cId="1433616711" sldId="264"/>
            <ac:spMk id="4" creationId="{5E9BE494-68AF-4A61-B1B4-D918DC2E9195}"/>
          </ac:spMkLst>
        </pc:spChg>
      </pc:sldChg>
      <pc:sldChg chg="modSp">
        <pc:chgData name="Miriam Gáliková" userId="S::500327@muni.cz::99922358-5cd6-45c1-8b23-803822d84918" providerId="AD" clId="Web-{BD7B375E-553A-3954-24D7-80D54A2A7271}" dt="2021-08-23T09:52:21.114" v="436" actId="20577"/>
        <pc:sldMkLst>
          <pc:docMk/>
          <pc:sldMk cId="1595936521" sldId="290"/>
        </pc:sldMkLst>
        <pc:spChg chg="mod">
          <ac:chgData name="Miriam Gáliková" userId="S::500327@muni.cz::99922358-5cd6-45c1-8b23-803822d84918" providerId="AD" clId="Web-{BD7B375E-553A-3954-24D7-80D54A2A7271}" dt="2021-08-23T09:52:21.114" v="436" actId="20577"/>
          <ac:spMkLst>
            <pc:docMk/>
            <pc:sldMk cId="1595936521" sldId="290"/>
            <ac:spMk id="19" creationId="{9AC179E3-A6DC-4213-9F18-1F2E2D1CFBC5}"/>
          </ac:spMkLst>
        </pc:spChg>
      </pc:sldChg>
      <pc:sldChg chg="addCm">
        <pc:chgData name="Miriam Gáliková" userId="S::500327@muni.cz::99922358-5cd6-45c1-8b23-803822d84918" providerId="AD" clId="Web-{BD7B375E-553A-3954-24D7-80D54A2A7271}" dt="2021-08-23T13:52:43.057" v="1378"/>
        <pc:sldMkLst>
          <pc:docMk/>
          <pc:sldMk cId="4262620112" sldId="291"/>
        </pc:sldMkLst>
      </pc:sldChg>
      <pc:sldChg chg="modSp addCm delCm">
        <pc:chgData name="Miriam Gáliková" userId="S::500327@muni.cz::99922358-5cd6-45c1-8b23-803822d84918" providerId="AD" clId="Web-{BD7B375E-553A-3954-24D7-80D54A2A7271}" dt="2021-08-23T13:47:23.033" v="1282"/>
        <pc:sldMkLst>
          <pc:docMk/>
          <pc:sldMk cId="3459211634" sldId="292"/>
        </pc:sldMkLst>
        <pc:spChg chg="mod">
          <ac:chgData name="Miriam Gáliková" userId="S::500327@muni.cz::99922358-5cd6-45c1-8b23-803822d84918" providerId="AD" clId="Web-{BD7B375E-553A-3954-24D7-80D54A2A7271}" dt="2021-08-23T08:29:25.099" v="13" actId="20577"/>
          <ac:spMkLst>
            <pc:docMk/>
            <pc:sldMk cId="3459211634" sldId="292"/>
            <ac:spMk id="3" creationId="{4C8F2744-D1A6-48F6-B7FC-E018F16D1CDA}"/>
          </ac:spMkLst>
        </pc:spChg>
      </pc:sldChg>
      <pc:sldChg chg="addSp delSp modSp addCm modCm">
        <pc:chgData name="Miriam Gáliková" userId="S::500327@muni.cz::99922358-5cd6-45c1-8b23-803822d84918" providerId="AD" clId="Web-{BD7B375E-553A-3954-24D7-80D54A2A7271}" dt="2021-08-23T09:51:11.346" v="425"/>
        <pc:sldMkLst>
          <pc:docMk/>
          <pc:sldMk cId="298677891" sldId="297"/>
        </pc:sldMkLst>
        <pc:spChg chg="mod">
          <ac:chgData name="Miriam Gáliková" userId="S::500327@muni.cz::99922358-5cd6-45c1-8b23-803822d84918" providerId="AD" clId="Web-{BD7B375E-553A-3954-24D7-80D54A2A7271}" dt="2021-08-23T09:50:26.860" v="424" actId="20577"/>
          <ac:spMkLst>
            <pc:docMk/>
            <pc:sldMk cId="298677891" sldId="297"/>
            <ac:spMk id="3" creationId="{4C8F2744-D1A6-48F6-B7FC-E018F16D1CDA}"/>
          </ac:spMkLst>
        </pc:spChg>
        <pc:spChg chg="add del">
          <ac:chgData name="Miriam Gáliková" userId="S::500327@muni.cz::99922358-5cd6-45c1-8b23-803822d84918" providerId="AD" clId="Web-{BD7B375E-553A-3954-24D7-80D54A2A7271}" dt="2021-08-23T08:36:29.361" v="17"/>
          <ac:spMkLst>
            <pc:docMk/>
            <pc:sldMk cId="298677891" sldId="297"/>
            <ac:spMk id="4" creationId="{8F5F8BE2-882D-42DD-AF93-F2AC80756C76}"/>
          </ac:spMkLst>
        </pc:spChg>
        <pc:spChg chg="add del">
          <ac:chgData name="Miriam Gáliková" userId="S::500327@muni.cz::99922358-5cd6-45c1-8b23-803822d84918" providerId="AD" clId="Web-{BD7B375E-553A-3954-24D7-80D54A2A7271}" dt="2021-08-23T08:37:45.519" v="31"/>
          <ac:spMkLst>
            <pc:docMk/>
            <pc:sldMk cId="298677891" sldId="297"/>
            <ac:spMk id="7" creationId="{60F3418D-4F6E-40DF-B297-E4E490F30730}"/>
          </ac:spMkLst>
        </pc:spChg>
        <pc:spChg chg="add del">
          <ac:chgData name="Miriam Gáliková" userId="S::500327@muni.cz::99922358-5cd6-45c1-8b23-803822d84918" providerId="AD" clId="Web-{BD7B375E-553A-3954-24D7-80D54A2A7271}" dt="2021-08-23T08:37:45.519" v="30"/>
          <ac:spMkLst>
            <pc:docMk/>
            <pc:sldMk cId="298677891" sldId="297"/>
            <ac:spMk id="8" creationId="{6005B6D1-A20F-4BFE-AC01-4AF5197EF88F}"/>
          </ac:spMkLst>
        </pc:spChg>
        <pc:spChg chg="add del">
          <ac:chgData name="Miriam Gáliková" userId="S::500327@muni.cz::99922358-5cd6-45c1-8b23-803822d84918" providerId="AD" clId="Web-{BD7B375E-553A-3954-24D7-80D54A2A7271}" dt="2021-08-23T08:37:59.035" v="34"/>
          <ac:spMkLst>
            <pc:docMk/>
            <pc:sldMk cId="298677891" sldId="297"/>
            <ac:spMk id="9" creationId="{6DEDDDE7-6BF1-4522-9DAC-1ADF6FB18A76}"/>
          </ac:spMkLst>
        </pc:spChg>
      </pc:sldChg>
      <pc:sldChg chg="modSp addCm">
        <pc:chgData name="Miriam Gáliková" userId="S::500327@muni.cz::99922358-5cd6-45c1-8b23-803822d84918" providerId="AD" clId="Web-{BD7B375E-553A-3954-24D7-80D54A2A7271}" dt="2021-08-23T08:46:24.128" v="106"/>
        <pc:sldMkLst>
          <pc:docMk/>
          <pc:sldMk cId="3691558584" sldId="298"/>
        </pc:sldMkLst>
        <pc:spChg chg="mod">
          <ac:chgData name="Miriam Gáliková" userId="S::500327@muni.cz::99922358-5cd6-45c1-8b23-803822d84918" providerId="AD" clId="Web-{BD7B375E-553A-3954-24D7-80D54A2A7271}" dt="2021-08-23T08:43:16.451" v="105" actId="20577"/>
          <ac:spMkLst>
            <pc:docMk/>
            <pc:sldMk cId="3691558584" sldId="298"/>
            <ac:spMk id="3" creationId="{4C8F2744-D1A6-48F6-B7FC-E018F16D1CDA}"/>
          </ac:spMkLst>
        </pc:spChg>
      </pc:sldChg>
      <pc:sldChg chg="addSp delSp modSp">
        <pc:chgData name="Miriam Gáliková" userId="S::500327@muni.cz::99922358-5cd6-45c1-8b23-803822d84918" providerId="AD" clId="Web-{BD7B375E-553A-3954-24D7-80D54A2A7271}" dt="2021-08-23T09:24:45.545" v="235" actId="20577"/>
        <pc:sldMkLst>
          <pc:docMk/>
          <pc:sldMk cId="3985810982" sldId="299"/>
        </pc:sldMkLst>
        <pc:spChg chg="mod">
          <ac:chgData name="Miriam Gáliková" userId="S::500327@muni.cz::99922358-5cd6-45c1-8b23-803822d84918" providerId="AD" clId="Web-{BD7B375E-553A-3954-24D7-80D54A2A7271}" dt="2021-08-23T09:24:45.545" v="235" actId="20577"/>
          <ac:spMkLst>
            <pc:docMk/>
            <pc:sldMk cId="3985810982" sldId="299"/>
            <ac:spMk id="3" creationId="{4C8F2744-D1A6-48F6-B7FC-E018F16D1CDA}"/>
          </ac:spMkLst>
        </pc:spChg>
        <pc:spChg chg="add del">
          <ac:chgData name="Miriam Gáliková" userId="S::500327@muni.cz::99922358-5cd6-45c1-8b23-803822d84918" providerId="AD" clId="Web-{BD7B375E-553A-3954-24D7-80D54A2A7271}" dt="2021-08-23T08:36:51.955" v="25"/>
          <ac:spMkLst>
            <pc:docMk/>
            <pc:sldMk cId="3985810982" sldId="299"/>
            <ac:spMk id="4" creationId="{6C95C912-FE6B-4B0E-A25B-C57D97EBC8BB}"/>
          </ac:spMkLst>
        </pc:spChg>
        <pc:spChg chg="add del mod">
          <ac:chgData name="Miriam Gáliková" userId="S::500327@muni.cz::99922358-5cd6-45c1-8b23-803822d84918" providerId="AD" clId="Web-{BD7B375E-553A-3954-24D7-80D54A2A7271}" dt="2021-08-23T08:36:51.955" v="24"/>
          <ac:spMkLst>
            <pc:docMk/>
            <pc:sldMk cId="3985810982" sldId="299"/>
            <ac:spMk id="7" creationId="{87BF475D-F563-4DF7-AFBC-3BB7345340E6}"/>
          </ac:spMkLst>
        </pc:spChg>
      </pc:sldChg>
      <pc:sldChg chg="modSp">
        <pc:chgData name="Miriam Gáliková" userId="S::500327@muni.cz::99922358-5cd6-45c1-8b23-803822d84918" providerId="AD" clId="Web-{BD7B375E-553A-3954-24D7-80D54A2A7271}" dt="2021-08-23T10:23:27.955" v="554" actId="20577"/>
        <pc:sldMkLst>
          <pc:docMk/>
          <pc:sldMk cId="531274360" sldId="300"/>
        </pc:sldMkLst>
        <pc:spChg chg="mod">
          <ac:chgData name="Miriam Gáliková" userId="S::500327@muni.cz::99922358-5cd6-45c1-8b23-803822d84918" providerId="AD" clId="Web-{BD7B375E-553A-3954-24D7-80D54A2A7271}" dt="2021-08-23T10:23:27.955" v="554" actId="20577"/>
          <ac:spMkLst>
            <pc:docMk/>
            <pc:sldMk cId="531274360" sldId="300"/>
            <ac:spMk id="3" creationId="{4C8F2744-D1A6-48F6-B7FC-E018F16D1CDA}"/>
          </ac:spMkLst>
        </pc:spChg>
      </pc:sldChg>
      <pc:sldChg chg="modSp addCm">
        <pc:chgData name="Miriam Gáliková" userId="S::500327@muni.cz::99922358-5cd6-45c1-8b23-803822d84918" providerId="AD" clId="Web-{BD7B375E-553A-3954-24D7-80D54A2A7271}" dt="2021-08-23T09:16:16.794" v="118" actId="20577"/>
        <pc:sldMkLst>
          <pc:docMk/>
          <pc:sldMk cId="110177857" sldId="301"/>
        </pc:sldMkLst>
        <pc:spChg chg="mod">
          <ac:chgData name="Miriam Gáliková" userId="S::500327@muni.cz::99922358-5cd6-45c1-8b23-803822d84918" providerId="AD" clId="Web-{BD7B375E-553A-3954-24D7-80D54A2A7271}" dt="2021-08-23T09:16:16.794" v="118" actId="20577"/>
          <ac:spMkLst>
            <pc:docMk/>
            <pc:sldMk cId="110177857" sldId="301"/>
            <ac:spMk id="3" creationId="{4C8F2744-D1A6-48F6-B7FC-E018F16D1CDA}"/>
          </ac:spMkLst>
        </pc:spChg>
      </pc:sldChg>
      <pc:sldChg chg="modSp">
        <pc:chgData name="Miriam Gáliková" userId="S::500327@muni.cz::99922358-5cd6-45c1-8b23-803822d84918" providerId="AD" clId="Web-{BD7B375E-553A-3954-24D7-80D54A2A7271}" dt="2021-08-23T13:14:57.185" v="918" actId="20577"/>
        <pc:sldMkLst>
          <pc:docMk/>
          <pc:sldMk cId="2793099540" sldId="302"/>
        </pc:sldMkLst>
        <pc:spChg chg="mod">
          <ac:chgData name="Miriam Gáliková" userId="S::500327@muni.cz::99922358-5cd6-45c1-8b23-803822d84918" providerId="AD" clId="Web-{BD7B375E-553A-3954-24D7-80D54A2A7271}" dt="2021-08-23T13:14:57.185" v="918" actId="20577"/>
          <ac:spMkLst>
            <pc:docMk/>
            <pc:sldMk cId="2793099540" sldId="302"/>
            <ac:spMk id="11" creationId="{B22500F0-CE13-4A1B-95FA-E6C7D0793E70}"/>
          </ac:spMkLst>
        </pc:spChg>
      </pc:sldChg>
      <pc:sldChg chg="modSp">
        <pc:chgData name="Miriam Gáliková" userId="S::500327@muni.cz::99922358-5cd6-45c1-8b23-803822d84918" providerId="AD" clId="Web-{BD7B375E-553A-3954-24D7-80D54A2A7271}" dt="2021-08-23T13:27:50.174" v="1048" actId="20577"/>
        <pc:sldMkLst>
          <pc:docMk/>
          <pc:sldMk cId="1406378460" sldId="303"/>
        </pc:sldMkLst>
        <pc:spChg chg="mod">
          <ac:chgData name="Miriam Gáliková" userId="S::500327@muni.cz::99922358-5cd6-45c1-8b23-803822d84918" providerId="AD" clId="Web-{BD7B375E-553A-3954-24D7-80D54A2A7271}" dt="2021-08-23T13:27:50.174" v="1048" actId="20577"/>
          <ac:spMkLst>
            <pc:docMk/>
            <pc:sldMk cId="1406378460" sldId="303"/>
            <ac:spMk id="11" creationId="{B22500F0-CE13-4A1B-95FA-E6C7D0793E70}"/>
          </ac:spMkLst>
        </pc:spChg>
      </pc:sldChg>
      <pc:sldChg chg="modSp addCm">
        <pc:chgData name="Miriam Gáliková" userId="S::500327@muni.cz::99922358-5cd6-45c1-8b23-803822d84918" providerId="AD" clId="Web-{BD7B375E-553A-3954-24D7-80D54A2A7271}" dt="2021-08-23T13:12:24.494" v="911"/>
        <pc:sldMkLst>
          <pc:docMk/>
          <pc:sldMk cId="97539555" sldId="304"/>
        </pc:sldMkLst>
        <pc:spChg chg="mod">
          <ac:chgData name="Miriam Gáliková" userId="S::500327@muni.cz::99922358-5cd6-45c1-8b23-803822d84918" providerId="AD" clId="Web-{BD7B375E-553A-3954-24D7-80D54A2A7271}" dt="2021-08-23T12:41:52.618" v="656" actId="20577"/>
          <ac:spMkLst>
            <pc:docMk/>
            <pc:sldMk cId="97539555" sldId="304"/>
            <ac:spMk id="3" creationId="{4C8F2744-D1A6-48F6-B7FC-E018F16D1CDA}"/>
          </ac:spMkLst>
        </pc:spChg>
      </pc:sldChg>
      <pc:sldChg chg="modSp addCm">
        <pc:chgData name="Miriam Gáliková" userId="S::500327@muni.cz::99922358-5cd6-45c1-8b23-803822d84918" providerId="AD" clId="Web-{BD7B375E-553A-3954-24D7-80D54A2A7271}" dt="2021-08-23T13:05:43.999" v="893"/>
        <pc:sldMkLst>
          <pc:docMk/>
          <pc:sldMk cId="2511298250" sldId="305"/>
        </pc:sldMkLst>
        <pc:spChg chg="mod">
          <ac:chgData name="Miriam Gáliková" userId="S::500327@muni.cz::99922358-5cd6-45c1-8b23-803822d84918" providerId="AD" clId="Web-{BD7B375E-553A-3954-24D7-80D54A2A7271}" dt="2021-08-23T12:58:32.035" v="892" actId="14100"/>
          <ac:spMkLst>
            <pc:docMk/>
            <pc:sldMk cId="2511298250" sldId="305"/>
            <ac:spMk id="3" creationId="{4C8F2744-D1A6-48F6-B7FC-E018F16D1CDA}"/>
          </ac:spMkLst>
        </pc:spChg>
      </pc:sldChg>
      <pc:sldChg chg="modSp addCm">
        <pc:chgData name="Miriam Gáliková" userId="S::500327@muni.cz::99922358-5cd6-45c1-8b23-803822d84918" providerId="AD" clId="Web-{BD7B375E-553A-3954-24D7-80D54A2A7271}" dt="2021-08-23T12:51:29.024" v="775"/>
        <pc:sldMkLst>
          <pc:docMk/>
          <pc:sldMk cId="1590416323" sldId="306"/>
        </pc:sldMkLst>
        <pc:spChg chg="mod">
          <ac:chgData name="Miriam Gáliková" userId="S::500327@muni.cz::99922358-5cd6-45c1-8b23-803822d84918" providerId="AD" clId="Web-{BD7B375E-553A-3954-24D7-80D54A2A7271}" dt="2021-08-23T12:45:07.326" v="744" actId="20577"/>
          <ac:spMkLst>
            <pc:docMk/>
            <pc:sldMk cId="1590416323" sldId="306"/>
            <ac:spMk id="3" creationId="{4C8F2744-D1A6-48F6-B7FC-E018F16D1CDA}"/>
          </ac:spMkLst>
        </pc:spChg>
      </pc:sldChg>
      <pc:sldChg chg="modSp">
        <pc:chgData name="Miriam Gáliková" userId="S::500327@muni.cz::99922358-5cd6-45c1-8b23-803822d84918" providerId="AD" clId="Web-{BD7B375E-553A-3954-24D7-80D54A2A7271}" dt="2021-08-23T13:50:50.617" v="1377" actId="20577"/>
        <pc:sldMkLst>
          <pc:docMk/>
          <pc:sldMk cId="657755964" sldId="307"/>
        </pc:sldMkLst>
        <pc:spChg chg="mod">
          <ac:chgData name="Miriam Gáliková" userId="S::500327@muni.cz::99922358-5cd6-45c1-8b23-803822d84918" providerId="AD" clId="Web-{BD7B375E-553A-3954-24D7-80D54A2A7271}" dt="2021-08-23T13:50:50.617" v="1377" actId="20577"/>
          <ac:spMkLst>
            <pc:docMk/>
            <pc:sldMk cId="657755964" sldId="307"/>
            <ac:spMk id="11" creationId="{B22500F0-CE13-4A1B-95FA-E6C7D0793E70}"/>
          </ac:spMkLst>
        </pc:spChg>
      </pc:sldChg>
      <pc:sldChg chg="modSp">
        <pc:chgData name="Miriam Gáliková" userId="S::500327@muni.cz::99922358-5cd6-45c1-8b23-803822d84918" providerId="AD" clId="Web-{BD7B375E-553A-3954-24D7-80D54A2A7271}" dt="2021-08-23T13:39:10.614" v="1207" actId="14100"/>
        <pc:sldMkLst>
          <pc:docMk/>
          <pc:sldMk cId="1285715981" sldId="308"/>
        </pc:sldMkLst>
        <pc:spChg chg="mod">
          <ac:chgData name="Miriam Gáliková" userId="S::500327@muni.cz::99922358-5cd6-45c1-8b23-803822d84918" providerId="AD" clId="Web-{BD7B375E-553A-3954-24D7-80D54A2A7271}" dt="2021-08-23T13:39:10.614" v="1207" actId="14100"/>
          <ac:spMkLst>
            <pc:docMk/>
            <pc:sldMk cId="1285715981" sldId="308"/>
            <ac:spMk id="3" creationId="{4C8F2744-D1A6-48F6-B7FC-E018F16D1CDA}"/>
          </ac:spMkLst>
        </pc:spChg>
      </pc:sldChg>
      <pc:sldChg chg="modSp">
        <pc:chgData name="Miriam Gáliková" userId="S::500327@muni.cz::99922358-5cd6-45c1-8b23-803822d84918" providerId="AD" clId="Web-{BD7B375E-553A-3954-24D7-80D54A2A7271}" dt="2021-08-23T13:46:12.797" v="1281" actId="20577"/>
        <pc:sldMkLst>
          <pc:docMk/>
          <pc:sldMk cId="4244443045" sldId="309"/>
        </pc:sldMkLst>
        <pc:spChg chg="mod">
          <ac:chgData name="Miriam Gáliková" userId="S::500327@muni.cz::99922358-5cd6-45c1-8b23-803822d84918" providerId="AD" clId="Web-{BD7B375E-553A-3954-24D7-80D54A2A7271}" dt="2021-08-23T13:46:12.797" v="1281" actId="20577"/>
          <ac:spMkLst>
            <pc:docMk/>
            <pc:sldMk cId="4244443045" sldId="309"/>
            <ac:spMk id="3" creationId="{4C8F2744-D1A6-48F6-B7FC-E018F16D1CDA}"/>
          </ac:spMkLst>
        </pc:spChg>
      </pc:sldChg>
      <pc:sldChg chg="addSp delSp modSp mod modClrScheme chgLayout">
        <pc:chgData name="Miriam Gáliková" userId="S::500327@muni.cz::99922358-5cd6-45c1-8b23-803822d84918" providerId="AD" clId="Web-{BD7B375E-553A-3954-24D7-80D54A2A7271}" dt="2021-08-23T13:19:29.177" v="990"/>
        <pc:sldMkLst>
          <pc:docMk/>
          <pc:sldMk cId="3043535402" sldId="311"/>
        </pc:sldMkLst>
        <pc:spChg chg="mod">
          <ac:chgData name="Miriam Gáliková" userId="S::500327@muni.cz::99922358-5cd6-45c1-8b23-803822d84918" providerId="AD" clId="Web-{BD7B375E-553A-3954-24D7-80D54A2A7271}" dt="2021-08-23T13:19:29.177" v="990"/>
          <ac:spMkLst>
            <pc:docMk/>
            <pc:sldMk cId="3043535402" sldId="311"/>
            <ac:spMk id="2" creationId="{BCA93969-7219-4DCD-A62E-4614A6373411}"/>
          </ac:spMkLst>
        </pc:spChg>
        <pc:spChg chg="mod">
          <ac:chgData name="Miriam Gáliková" userId="S::500327@muni.cz::99922358-5cd6-45c1-8b23-803822d84918" providerId="AD" clId="Web-{BD7B375E-553A-3954-24D7-80D54A2A7271}" dt="2021-08-23T13:19:29.177" v="990"/>
          <ac:spMkLst>
            <pc:docMk/>
            <pc:sldMk cId="3043535402" sldId="311"/>
            <ac:spMk id="3" creationId="{BB966DE6-2D96-4B7E-8CDE-E3928CC856E8}"/>
          </ac:spMkLst>
        </pc:spChg>
        <pc:spChg chg="del mod">
          <ac:chgData name="Miriam Gáliková" userId="S::500327@muni.cz::99922358-5cd6-45c1-8b23-803822d84918" providerId="AD" clId="Web-{BD7B375E-553A-3954-24D7-80D54A2A7271}" dt="2021-08-23T13:19:29.177" v="990"/>
          <ac:spMkLst>
            <pc:docMk/>
            <pc:sldMk cId="3043535402" sldId="311"/>
            <ac:spMk id="4" creationId="{D4EACBE7-0AEE-43D3-BDE2-0D50D9E8A298}"/>
          </ac:spMkLst>
        </pc:spChg>
        <pc:spChg chg="mod">
          <ac:chgData name="Miriam Gáliková" userId="S::500327@muni.cz::99922358-5cd6-45c1-8b23-803822d84918" providerId="AD" clId="Web-{BD7B375E-553A-3954-24D7-80D54A2A7271}" dt="2021-08-23T13:19:29.177" v="990"/>
          <ac:spMkLst>
            <pc:docMk/>
            <pc:sldMk cId="3043535402" sldId="311"/>
            <ac:spMk id="5" creationId="{476E7841-DE1B-44FD-9684-ECF49816DAD7}"/>
          </ac:spMkLst>
        </pc:spChg>
        <pc:spChg chg="add mod">
          <ac:chgData name="Miriam Gáliková" userId="S::500327@muni.cz::99922358-5cd6-45c1-8b23-803822d84918" providerId="AD" clId="Web-{BD7B375E-553A-3954-24D7-80D54A2A7271}" dt="2021-08-23T13:19:29.177" v="990"/>
          <ac:spMkLst>
            <pc:docMk/>
            <pc:sldMk cId="3043535402" sldId="311"/>
            <ac:spMk id="10" creationId="{FAF37830-37E0-4065-9F4C-66465FE4167D}"/>
          </ac:spMkLst>
        </pc:spChg>
      </pc:sldChg>
      <pc:sldChg chg="modSp ord">
        <pc:chgData name="Miriam Gáliková" userId="S::500327@muni.cz::99922358-5cd6-45c1-8b23-803822d84918" providerId="AD" clId="Web-{BD7B375E-553A-3954-24D7-80D54A2A7271}" dt="2021-08-23T13:56:56.251" v="1385" actId="20577"/>
        <pc:sldMkLst>
          <pc:docMk/>
          <pc:sldMk cId="3290217697" sldId="312"/>
        </pc:sldMkLst>
        <pc:spChg chg="mod">
          <ac:chgData name="Miriam Gáliková" userId="S::500327@muni.cz::99922358-5cd6-45c1-8b23-803822d84918" providerId="AD" clId="Web-{BD7B375E-553A-3954-24D7-80D54A2A7271}" dt="2021-08-23T13:56:56.251" v="1385" actId="20577"/>
          <ac:spMkLst>
            <pc:docMk/>
            <pc:sldMk cId="3290217697" sldId="312"/>
            <ac:spMk id="5" creationId="{16BCACA1-8877-B743-8B57-682579B96116}"/>
          </ac:spMkLst>
        </pc:spChg>
      </pc:sldChg>
      <pc:sldChg chg="modSp ord addCm delCm">
        <pc:chgData name="Miriam Gáliková" userId="S::500327@muni.cz::99922358-5cd6-45c1-8b23-803822d84918" providerId="AD" clId="Web-{BD7B375E-553A-3954-24D7-80D54A2A7271}" dt="2021-08-23T13:58:02.144" v="1393" actId="20577"/>
        <pc:sldMkLst>
          <pc:docMk/>
          <pc:sldMk cId="3851677961" sldId="313"/>
        </pc:sldMkLst>
        <pc:spChg chg="mod">
          <ac:chgData name="Miriam Gáliková" userId="S::500327@muni.cz::99922358-5cd6-45c1-8b23-803822d84918" providerId="AD" clId="Web-{BD7B375E-553A-3954-24D7-80D54A2A7271}" dt="2021-08-23T13:58:02.144" v="1393" actId="20577"/>
          <ac:spMkLst>
            <pc:docMk/>
            <pc:sldMk cId="3851677961" sldId="313"/>
            <ac:spMk id="5" creationId="{ADEA006D-30E7-5046-BF6A-69B5866E6B82}"/>
          </ac:spMkLst>
        </pc:spChg>
      </pc:sldChg>
      <pc:sldChg chg="modSp ord">
        <pc:chgData name="Miriam Gáliková" userId="S::500327@muni.cz::99922358-5cd6-45c1-8b23-803822d84918" providerId="AD" clId="Web-{BD7B375E-553A-3954-24D7-80D54A2A7271}" dt="2021-08-23T13:56:48.704" v="1384" actId="20577"/>
        <pc:sldMkLst>
          <pc:docMk/>
          <pc:sldMk cId="2387812103" sldId="318"/>
        </pc:sldMkLst>
        <pc:spChg chg="mod">
          <ac:chgData name="Miriam Gáliková" userId="S::500327@muni.cz::99922358-5cd6-45c1-8b23-803822d84918" providerId="AD" clId="Web-{BD7B375E-553A-3954-24D7-80D54A2A7271}" dt="2021-08-23T13:56:48.704" v="1384" actId="20577"/>
          <ac:spMkLst>
            <pc:docMk/>
            <pc:sldMk cId="2387812103" sldId="318"/>
            <ac:spMk id="5" creationId="{16BCACA1-8877-B743-8B57-682579B96116}"/>
          </ac:spMkLst>
        </pc:spChg>
      </pc:sldChg>
      <pc:sldChg chg="addSp delSp modSp add del">
        <pc:chgData name="Miriam Gáliková" userId="S::500327@muni.cz::99922358-5cd6-45c1-8b23-803822d84918" providerId="AD" clId="Web-{BD7B375E-553A-3954-24D7-80D54A2A7271}" dt="2021-08-23T10:16:17.223" v="463" actId="20577"/>
        <pc:sldMkLst>
          <pc:docMk/>
          <pc:sldMk cId="2166248878" sldId="319"/>
        </pc:sldMkLst>
        <pc:spChg chg="mod">
          <ac:chgData name="Miriam Gáliková" userId="S::500327@muni.cz::99922358-5cd6-45c1-8b23-803822d84918" providerId="AD" clId="Web-{BD7B375E-553A-3954-24D7-80D54A2A7271}" dt="2021-08-23T10:16:17.223" v="463" actId="20577"/>
          <ac:spMkLst>
            <pc:docMk/>
            <pc:sldMk cId="2166248878" sldId="319"/>
            <ac:spMk id="3" creationId="{4C8F2744-D1A6-48F6-B7FC-E018F16D1CDA}"/>
          </ac:spMkLst>
        </pc:spChg>
        <pc:spChg chg="add del">
          <ac:chgData name="Miriam Gáliková" userId="S::500327@muni.cz::99922358-5cd6-45c1-8b23-803822d84918" providerId="AD" clId="Web-{BD7B375E-553A-3954-24D7-80D54A2A7271}" dt="2021-08-23T08:39:44.632" v="44"/>
          <ac:spMkLst>
            <pc:docMk/>
            <pc:sldMk cId="2166248878" sldId="319"/>
            <ac:spMk id="4" creationId="{DC9F7DE5-B3AB-4C7F-B0F8-1DB76FFF890B}"/>
          </ac:spMkLst>
        </pc:spChg>
      </pc:sldChg>
      <pc:sldChg chg="new del">
        <pc:chgData name="Miriam Gáliková" userId="S::500327@muni.cz::99922358-5cd6-45c1-8b23-803822d84918" providerId="AD" clId="Web-{BD7B375E-553A-3954-24D7-80D54A2A7271}" dt="2021-08-23T09:25:37.734" v="237"/>
        <pc:sldMkLst>
          <pc:docMk/>
          <pc:sldMk cId="2363167712" sldId="320"/>
        </pc:sldMkLst>
      </pc:sldChg>
      <pc:sldChg chg="addSp modSp add mod ord replId modClrScheme chgLayout">
        <pc:chgData name="Miriam Gáliková" userId="S::500327@muni.cz::99922358-5cd6-45c1-8b23-803822d84918" providerId="AD" clId="Web-{BD7B375E-553A-3954-24D7-80D54A2A7271}" dt="2021-08-23T09:27:00.502" v="272" actId="20577"/>
        <pc:sldMkLst>
          <pc:docMk/>
          <pc:sldMk cId="4158454656" sldId="320"/>
        </pc:sldMkLst>
        <pc:spChg chg="mod">
          <ac:chgData name="Miriam Gáliková" userId="S::500327@muni.cz::99922358-5cd6-45c1-8b23-803822d84918" providerId="AD" clId="Web-{BD7B375E-553A-3954-24D7-80D54A2A7271}" dt="2021-08-23T09:25:58.500" v="241"/>
          <ac:spMkLst>
            <pc:docMk/>
            <pc:sldMk cId="4158454656" sldId="320"/>
            <ac:spMk id="2" creationId="{9D3729FB-627C-4F49-A81D-5D969140D713}"/>
          </ac:spMkLst>
        </pc:spChg>
        <pc:spChg chg="mod">
          <ac:chgData name="Miriam Gáliková" userId="S::500327@muni.cz::99922358-5cd6-45c1-8b23-803822d84918" providerId="AD" clId="Web-{BD7B375E-553A-3954-24D7-80D54A2A7271}" dt="2021-08-23T09:25:58.500" v="241"/>
          <ac:spMkLst>
            <pc:docMk/>
            <pc:sldMk cId="4158454656" sldId="320"/>
            <ac:spMk id="3" creationId="{4C8F2744-D1A6-48F6-B7FC-E018F16D1CDA}"/>
          </ac:spMkLst>
        </pc:spChg>
        <pc:spChg chg="mod">
          <ac:chgData name="Miriam Gáliková" userId="S::500327@muni.cz::99922358-5cd6-45c1-8b23-803822d84918" providerId="AD" clId="Web-{BD7B375E-553A-3954-24D7-80D54A2A7271}" dt="2021-08-23T09:27:00.502" v="272" actId="20577"/>
          <ac:spMkLst>
            <pc:docMk/>
            <pc:sldMk cId="4158454656" sldId="320"/>
            <ac:spMk id="5" creationId="{482A5D25-4081-43A9-8A8D-9EF6D1ABDB10}"/>
          </ac:spMkLst>
        </pc:spChg>
        <pc:spChg chg="mod ord">
          <ac:chgData name="Miriam Gáliková" userId="S::500327@muni.cz::99922358-5cd6-45c1-8b23-803822d84918" providerId="AD" clId="Web-{BD7B375E-553A-3954-24D7-80D54A2A7271}" dt="2021-08-23T09:25:58.500" v="241"/>
          <ac:spMkLst>
            <pc:docMk/>
            <pc:sldMk cId="4158454656" sldId="320"/>
            <ac:spMk id="6" creationId="{2348BFCB-4F26-41D5-905A-CE831D041F5F}"/>
          </ac:spMkLst>
        </pc:spChg>
        <pc:picChg chg="add mod">
          <ac:chgData name="Miriam Gáliková" userId="S::500327@muni.cz::99922358-5cd6-45c1-8b23-803822d84918" providerId="AD" clId="Web-{BD7B375E-553A-3954-24D7-80D54A2A7271}" dt="2021-08-23T09:25:58.500" v="241"/>
          <ac:picMkLst>
            <pc:docMk/>
            <pc:sldMk cId="4158454656" sldId="320"/>
            <ac:picMk id="4" creationId="{921AA2C5-E3F4-4110-BF23-AF18DDF7182A}"/>
          </ac:picMkLst>
        </pc:picChg>
      </pc:sldChg>
      <pc:sldChg chg="modSp add ord replId addCm">
        <pc:chgData name="Miriam Gáliková" userId="S::500327@muni.cz::99922358-5cd6-45c1-8b23-803822d84918" providerId="AD" clId="Web-{BD7B375E-553A-3954-24D7-80D54A2A7271}" dt="2021-08-23T13:24:18.356" v="1009" actId="20577"/>
        <pc:sldMkLst>
          <pc:docMk/>
          <pc:sldMk cId="2820592498" sldId="321"/>
        </pc:sldMkLst>
        <pc:spChg chg="mod">
          <ac:chgData name="Miriam Gáliková" userId="S::500327@muni.cz::99922358-5cd6-45c1-8b23-803822d84918" providerId="AD" clId="Web-{BD7B375E-553A-3954-24D7-80D54A2A7271}" dt="2021-08-23T13:24:18.356" v="1009" actId="20577"/>
          <ac:spMkLst>
            <pc:docMk/>
            <pc:sldMk cId="2820592498" sldId="321"/>
            <ac:spMk id="3" creationId="{4C8F2744-D1A6-48F6-B7FC-E018F16D1CDA}"/>
          </ac:spMkLst>
        </pc:spChg>
        <pc:spChg chg="mod">
          <ac:chgData name="Miriam Gáliková" userId="S::500327@muni.cz::99922358-5cd6-45c1-8b23-803822d84918" providerId="AD" clId="Web-{BD7B375E-553A-3954-24D7-80D54A2A7271}" dt="2021-08-23T09:42:16.610" v="367" actId="20577"/>
          <ac:spMkLst>
            <pc:docMk/>
            <pc:sldMk cId="2820592498" sldId="321"/>
            <ac:spMk id="5" creationId="{482A5D25-4081-43A9-8A8D-9EF6D1ABDB10}"/>
          </ac:spMkLst>
        </pc:spChg>
      </pc:sldChg>
      <pc:sldChg chg="new del">
        <pc:chgData name="Miriam Gáliková" userId="S::500327@muni.cz::99922358-5cd6-45c1-8b23-803822d84918" providerId="AD" clId="Web-{BD7B375E-553A-3954-24D7-80D54A2A7271}" dt="2021-08-23T09:41:50.640" v="357"/>
        <pc:sldMkLst>
          <pc:docMk/>
          <pc:sldMk cId="3356081094" sldId="321"/>
        </pc:sldMkLst>
      </pc:sldChg>
      <pc:sldChg chg="new del">
        <pc:chgData name="Miriam Gáliková" userId="S::500327@muni.cz::99922358-5cd6-45c1-8b23-803822d84918" providerId="AD" clId="Web-{BD7B375E-553A-3954-24D7-80D54A2A7271}" dt="2021-08-23T13:30:17.663" v="1051"/>
        <pc:sldMkLst>
          <pc:docMk/>
          <pc:sldMk cId="42293092" sldId="322"/>
        </pc:sldMkLst>
      </pc:sldChg>
      <pc:sldChg chg="new del">
        <pc:chgData name="Miriam Gáliková" userId="S::500327@muni.cz::99922358-5cd6-45c1-8b23-803822d84918" providerId="AD" clId="Web-{BD7B375E-553A-3954-24D7-80D54A2A7271}" dt="2021-08-23T10:27:11.806" v="579"/>
        <pc:sldMkLst>
          <pc:docMk/>
          <pc:sldMk cId="545499617" sldId="322"/>
        </pc:sldMkLst>
      </pc:sldChg>
      <pc:sldChg chg="modSp add replId addCm delCm">
        <pc:chgData name="Miriam Gáliková" userId="S::500327@muni.cz::99922358-5cd6-45c1-8b23-803822d84918" providerId="AD" clId="Web-{BD7B375E-553A-3954-24D7-80D54A2A7271}" dt="2021-08-23T13:35:01.092" v="1185"/>
        <pc:sldMkLst>
          <pc:docMk/>
          <pc:sldMk cId="1733555817" sldId="323"/>
        </pc:sldMkLst>
        <pc:spChg chg="mod">
          <ac:chgData name="Miriam Gáliková" userId="S::500327@muni.cz::99922358-5cd6-45c1-8b23-803822d84918" providerId="AD" clId="Web-{BD7B375E-553A-3954-24D7-80D54A2A7271}" dt="2021-08-23T13:33:23.402" v="1184" actId="14100"/>
          <ac:spMkLst>
            <pc:docMk/>
            <pc:sldMk cId="1733555817" sldId="323"/>
            <ac:spMk id="3" creationId="{4C8F2744-D1A6-48F6-B7FC-E018F16D1CDA}"/>
          </ac:spMkLst>
        </pc:spChg>
        <pc:spChg chg="mod">
          <ac:chgData name="Miriam Gáliková" userId="S::500327@muni.cz::99922358-5cd6-45c1-8b23-803822d84918" providerId="AD" clId="Web-{BD7B375E-553A-3954-24D7-80D54A2A7271}" dt="2021-08-23T13:30:25.100" v="1057" actId="20577"/>
          <ac:spMkLst>
            <pc:docMk/>
            <pc:sldMk cId="1733555817" sldId="323"/>
            <ac:spMk id="5" creationId="{482A5D25-4081-43A9-8A8D-9EF6D1ABDB10}"/>
          </ac:spMkLst>
        </pc:spChg>
      </pc:sldChg>
    </pc:docChg>
  </pc:docChgLst>
  <pc:docChgLst>
    <pc:chgData name="Tomáš Plesník" userId="S::207426@muni.cz::9fe2a9be-e34c-4e09-9488-9aa73257ef13" providerId="AD" clId="Web-{341CEFF9-C8A8-789F-73F1-5CEDA403BE21}"/>
    <pc:docChg chg="modSld">
      <pc:chgData name="Tomáš Plesník" userId="S::207426@muni.cz::9fe2a9be-e34c-4e09-9488-9aa73257ef13" providerId="AD" clId="Web-{341CEFF9-C8A8-789F-73F1-5CEDA403BE21}" dt="2021-11-22T11:43:55.793" v="25" actId="20577"/>
      <pc:docMkLst>
        <pc:docMk/>
      </pc:docMkLst>
      <pc:sldChg chg="modSp">
        <pc:chgData name="Tomáš Plesník" userId="S::207426@muni.cz::9fe2a9be-e34c-4e09-9488-9aa73257ef13" providerId="AD" clId="Web-{341CEFF9-C8A8-789F-73F1-5CEDA403BE21}" dt="2021-11-22T10:28:18.387" v="2" actId="20577"/>
        <pc:sldMkLst>
          <pc:docMk/>
          <pc:sldMk cId="3851677961" sldId="313"/>
        </pc:sldMkLst>
        <pc:spChg chg="mod">
          <ac:chgData name="Tomáš Plesník" userId="S::207426@muni.cz::9fe2a9be-e34c-4e09-9488-9aa73257ef13" providerId="AD" clId="Web-{341CEFF9-C8A8-789F-73F1-5CEDA403BE21}" dt="2021-11-22T10:28:18.387" v="2" actId="20577"/>
          <ac:spMkLst>
            <pc:docMk/>
            <pc:sldMk cId="3851677961" sldId="313"/>
            <ac:spMk id="5" creationId="{ADEA006D-30E7-5046-BF6A-69B5866E6B82}"/>
          </ac:spMkLst>
        </pc:spChg>
      </pc:sldChg>
      <pc:sldChg chg="modSp">
        <pc:chgData name="Tomáš Plesník" userId="S::207426@muni.cz::9fe2a9be-e34c-4e09-9488-9aa73257ef13" providerId="AD" clId="Web-{341CEFF9-C8A8-789F-73F1-5CEDA403BE21}" dt="2021-11-22T11:43:55.793" v="25" actId="20577"/>
        <pc:sldMkLst>
          <pc:docMk/>
          <pc:sldMk cId="2475548760" sldId="316"/>
        </pc:sldMkLst>
        <pc:spChg chg="mod">
          <ac:chgData name="Tomáš Plesník" userId="S::207426@muni.cz::9fe2a9be-e34c-4e09-9488-9aa73257ef13" providerId="AD" clId="Web-{341CEFF9-C8A8-789F-73F1-5CEDA403BE21}" dt="2021-11-22T11:43:55.793" v="25" actId="20577"/>
          <ac:spMkLst>
            <pc:docMk/>
            <pc:sldMk cId="2475548760" sldId="316"/>
            <ac:spMk id="5" creationId="{7B63D235-D7F5-44C4-81A7-D9A38FC895FB}"/>
          </ac:spMkLst>
        </pc:spChg>
      </pc:sldChg>
      <pc:sldChg chg="modSp">
        <pc:chgData name="Tomáš Plesník" userId="S::207426@muni.cz::9fe2a9be-e34c-4e09-9488-9aa73257ef13" providerId="AD" clId="Web-{341CEFF9-C8A8-789F-73F1-5CEDA403BE21}" dt="2021-11-22T11:43:43.949" v="22" actId="20577"/>
        <pc:sldMkLst>
          <pc:docMk/>
          <pc:sldMk cId="3232359704" sldId="317"/>
        </pc:sldMkLst>
        <pc:spChg chg="mod">
          <ac:chgData name="Tomáš Plesník" userId="S::207426@muni.cz::9fe2a9be-e34c-4e09-9488-9aa73257ef13" providerId="AD" clId="Web-{341CEFF9-C8A8-789F-73F1-5CEDA403BE21}" dt="2021-11-22T11:43:43.949" v="22" actId="20577"/>
          <ac:spMkLst>
            <pc:docMk/>
            <pc:sldMk cId="3232359704" sldId="317"/>
            <ac:spMk id="5" creationId="{7B63D235-D7F5-44C4-81A7-D9A38FC895FB}"/>
          </ac:spMkLst>
        </pc:spChg>
      </pc:sldChg>
    </pc:docChg>
  </pc:docChgLst>
  <pc:docChgLst>
    <pc:chgData name="Miriam Gáliková" userId="S::500327@muni.cz::99922358-5cd6-45c1-8b23-803822d84918" providerId="AD" clId="Web-{BDE85BB8-3D55-CD7F-3152-71D5DFCFD363}"/>
    <pc:docChg chg="addSld delSld modSld">
      <pc:chgData name="Miriam Gáliková" userId="S::500327@muni.cz::99922358-5cd6-45c1-8b23-803822d84918" providerId="AD" clId="Web-{BDE85BB8-3D55-CD7F-3152-71D5DFCFD363}" dt="2021-11-22T14:59:46.607" v="1269" actId="20577"/>
      <pc:docMkLst>
        <pc:docMk/>
      </pc:docMkLst>
      <pc:sldChg chg="modSp">
        <pc:chgData name="Miriam Gáliková" userId="S::500327@muni.cz::99922358-5cd6-45c1-8b23-803822d84918" providerId="AD" clId="Web-{BDE85BB8-3D55-CD7F-3152-71D5DFCFD363}" dt="2021-11-22T10:19:46.586" v="445" actId="20577"/>
        <pc:sldMkLst>
          <pc:docMk/>
          <pc:sldMk cId="3550087627" sldId="257"/>
        </pc:sldMkLst>
        <pc:spChg chg="mod">
          <ac:chgData name="Miriam Gáliková" userId="S::500327@muni.cz::99922358-5cd6-45c1-8b23-803822d84918" providerId="AD" clId="Web-{BDE85BB8-3D55-CD7F-3152-71D5DFCFD363}" dt="2021-11-22T10:19:46.586" v="445" actId="20577"/>
          <ac:spMkLst>
            <pc:docMk/>
            <pc:sldMk cId="3550087627" sldId="257"/>
            <ac:spMk id="5" creationId="{7B63D235-D7F5-44C4-81A7-D9A38FC895FB}"/>
          </ac:spMkLst>
        </pc:spChg>
      </pc:sldChg>
      <pc:sldChg chg="modSp">
        <pc:chgData name="Miriam Gáliková" userId="S::500327@muni.cz::99922358-5cd6-45c1-8b23-803822d84918" providerId="AD" clId="Web-{BDE85BB8-3D55-CD7F-3152-71D5DFCFD363}" dt="2021-11-22T10:20:48.572" v="450" actId="20577"/>
        <pc:sldMkLst>
          <pc:docMk/>
          <pc:sldMk cId="3459211634" sldId="292"/>
        </pc:sldMkLst>
        <pc:spChg chg="mod">
          <ac:chgData name="Miriam Gáliková" userId="S::500327@muni.cz::99922358-5cd6-45c1-8b23-803822d84918" providerId="AD" clId="Web-{BDE85BB8-3D55-CD7F-3152-71D5DFCFD363}" dt="2021-11-22T10:20:48.572" v="450" actId="20577"/>
          <ac:spMkLst>
            <pc:docMk/>
            <pc:sldMk cId="3459211634" sldId="292"/>
            <ac:spMk id="3" creationId="{4C8F2744-D1A6-48F6-B7FC-E018F16D1CDA}"/>
          </ac:spMkLst>
        </pc:spChg>
      </pc:sldChg>
      <pc:sldChg chg="modNotes">
        <pc:chgData name="Miriam Gáliková" userId="S::500327@muni.cz::99922358-5cd6-45c1-8b23-803822d84918" providerId="AD" clId="Web-{BDE85BB8-3D55-CD7F-3152-71D5DFCFD363}" dt="2021-11-22T10:14:36.750" v="441"/>
        <pc:sldMkLst>
          <pc:docMk/>
          <pc:sldMk cId="1184863403" sldId="295"/>
        </pc:sldMkLst>
      </pc:sldChg>
      <pc:sldChg chg="delCm">
        <pc:chgData name="Miriam Gáliková" userId="S::500327@muni.cz::99922358-5cd6-45c1-8b23-803822d84918" providerId="AD" clId="Web-{BDE85BB8-3D55-CD7F-3152-71D5DFCFD363}" dt="2021-11-22T10:16:41.628" v="442"/>
        <pc:sldMkLst>
          <pc:docMk/>
          <pc:sldMk cId="97539555" sldId="304"/>
        </pc:sldMkLst>
      </pc:sldChg>
      <pc:sldChg chg="modSp">
        <pc:chgData name="Miriam Gáliková" userId="S::500327@muni.cz::99922358-5cd6-45c1-8b23-803822d84918" providerId="AD" clId="Web-{BDE85BB8-3D55-CD7F-3152-71D5DFCFD363}" dt="2021-11-22T14:59:46.607" v="1269" actId="20577"/>
        <pc:sldMkLst>
          <pc:docMk/>
          <pc:sldMk cId="3290217697" sldId="312"/>
        </pc:sldMkLst>
        <pc:spChg chg="mod">
          <ac:chgData name="Miriam Gáliková" userId="S::500327@muni.cz::99922358-5cd6-45c1-8b23-803822d84918" providerId="AD" clId="Web-{BDE85BB8-3D55-CD7F-3152-71D5DFCFD363}" dt="2021-11-22T14:59:46.607" v="1269" actId="20577"/>
          <ac:spMkLst>
            <pc:docMk/>
            <pc:sldMk cId="3290217697" sldId="312"/>
            <ac:spMk id="5" creationId="{16BCACA1-8877-B743-8B57-682579B96116}"/>
          </ac:spMkLst>
        </pc:spChg>
      </pc:sldChg>
      <pc:sldChg chg="modSp">
        <pc:chgData name="Miriam Gáliková" userId="S::500327@muni.cz::99922358-5cd6-45c1-8b23-803822d84918" providerId="AD" clId="Web-{BDE85BB8-3D55-CD7F-3152-71D5DFCFD363}" dt="2021-11-22T10:19:54.211" v="447" actId="20577"/>
        <pc:sldMkLst>
          <pc:docMk/>
          <pc:sldMk cId="2475548760" sldId="316"/>
        </pc:sldMkLst>
        <pc:spChg chg="mod">
          <ac:chgData name="Miriam Gáliková" userId="S::500327@muni.cz::99922358-5cd6-45c1-8b23-803822d84918" providerId="AD" clId="Web-{BDE85BB8-3D55-CD7F-3152-71D5DFCFD363}" dt="2021-11-22T10:19:54.211" v="447" actId="20577"/>
          <ac:spMkLst>
            <pc:docMk/>
            <pc:sldMk cId="2475548760" sldId="316"/>
            <ac:spMk id="5" creationId="{7B63D235-D7F5-44C4-81A7-D9A38FC895FB}"/>
          </ac:spMkLst>
        </pc:spChg>
      </pc:sldChg>
      <pc:sldChg chg="addSp modSp">
        <pc:chgData name="Miriam Gáliková" userId="S::500327@muni.cz::99922358-5cd6-45c1-8b23-803822d84918" providerId="AD" clId="Web-{BDE85BB8-3D55-CD7F-3152-71D5DFCFD363}" dt="2021-11-22T14:56:08.052" v="1224" actId="20577"/>
        <pc:sldMkLst>
          <pc:docMk/>
          <pc:sldMk cId="3232359704" sldId="317"/>
        </pc:sldMkLst>
        <pc:spChg chg="mod">
          <ac:chgData name="Miriam Gáliková" userId="S::500327@muni.cz::99922358-5cd6-45c1-8b23-803822d84918" providerId="AD" clId="Web-{BDE85BB8-3D55-CD7F-3152-71D5DFCFD363}" dt="2021-11-22T14:56:08.052" v="1224" actId="20577"/>
          <ac:spMkLst>
            <pc:docMk/>
            <pc:sldMk cId="3232359704" sldId="317"/>
            <ac:spMk id="5" creationId="{7B63D235-D7F5-44C4-81A7-D9A38FC895FB}"/>
          </ac:spMkLst>
        </pc:spChg>
        <pc:picChg chg="add mod">
          <ac:chgData name="Miriam Gáliková" userId="S::500327@muni.cz::99922358-5cd6-45c1-8b23-803822d84918" providerId="AD" clId="Web-{BDE85BB8-3D55-CD7F-3152-71D5DFCFD363}" dt="2021-11-22T14:47:37.003" v="1171" actId="1076"/>
          <ac:picMkLst>
            <pc:docMk/>
            <pc:sldMk cId="3232359704" sldId="317"/>
            <ac:picMk id="6" creationId="{A4CA3572-0D7F-45F1-B17C-DA0A28CE83AD}"/>
          </ac:picMkLst>
        </pc:picChg>
      </pc:sldChg>
      <pc:sldChg chg="modSp delCm">
        <pc:chgData name="Miriam Gáliková" userId="S::500327@muni.cz::99922358-5cd6-45c1-8b23-803822d84918" providerId="AD" clId="Web-{BDE85BB8-3D55-CD7F-3152-71D5DFCFD363}" dt="2021-11-22T10:20:56.556" v="452" actId="20577"/>
        <pc:sldMkLst>
          <pc:docMk/>
          <pc:sldMk cId="985805689" sldId="324"/>
        </pc:sldMkLst>
        <pc:spChg chg="mod">
          <ac:chgData name="Miriam Gáliková" userId="S::500327@muni.cz::99922358-5cd6-45c1-8b23-803822d84918" providerId="AD" clId="Web-{BDE85BB8-3D55-CD7F-3152-71D5DFCFD363}" dt="2021-11-22T10:20:56.556" v="452" actId="20577"/>
          <ac:spMkLst>
            <pc:docMk/>
            <pc:sldMk cId="985805689" sldId="324"/>
            <ac:spMk id="5" creationId="{3BF76400-DD54-49E9-97E8-E84D3183DEB6}"/>
          </ac:spMkLst>
        </pc:spChg>
      </pc:sldChg>
      <pc:sldChg chg="modSp">
        <pc:chgData name="Miriam Gáliková" userId="S::500327@muni.cz::99922358-5cd6-45c1-8b23-803822d84918" providerId="AD" clId="Web-{BDE85BB8-3D55-CD7F-3152-71D5DFCFD363}" dt="2021-11-22T12:40:20.962" v="991" actId="20577"/>
        <pc:sldMkLst>
          <pc:docMk/>
          <pc:sldMk cId="2715166872" sldId="334"/>
        </pc:sldMkLst>
        <pc:spChg chg="mod">
          <ac:chgData name="Miriam Gáliková" userId="S::500327@muni.cz::99922358-5cd6-45c1-8b23-803822d84918" providerId="AD" clId="Web-{BDE85BB8-3D55-CD7F-3152-71D5DFCFD363}" dt="2021-11-22T12:40:20.962" v="991" actId="20577"/>
          <ac:spMkLst>
            <pc:docMk/>
            <pc:sldMk cId="2715166872" sldId="334"/>
            <ac:spMk id="4" creationId="{F062DBCD-5293-41D1-9D06-2F86CA8D5B58}"/>
          </ac:spMkLst>
        </pc:spChg>
      </pc:sldChg>
      <pc:sldChg chg="modSp">
        <pc:chgData name="Miriam Gáliková" userId="S::500327@muni.cz::99922358-5cd6-45c1-8b23-803822d84918" providerId="AD" clId="Web-{BDE85BB8-3D55-CD7F-3152-71D5DFCFD363}" dt="2021-11-22T10:21:53.854" v="474" actId="20577"/>
        <pc:sldMkLst>
          <pc:docMk/>
          <pc:sldMk cId="3565459580" sldId="336"/>
        </pc:sldMkLst>
        <pc:spChg chg="mod">
          <ac:chgData name="Miriam Gáliková" userId="S::500327@muni.cz::99922358-5cd6-45c1-8b23-803822d84918" providerId="AD" clId="Web-{BDE85BB8-3D55-CD7F-3152-71D5DFCFD363}" dt="2021-11-22T10:21:53.854" v="474" actId="20577"/>
          <ac:spMkLst>
            <pc:docMk/>
            <pc:sldMk cId="3565459580" sldId="336"/>
            <ac:spMk id="5" creationId="{58973D09-BA2A-4618-9237-07273DAE1923}"/>
          </ac:spMkLst>
        </pc:spChg>
      </pc:sldChg>
      <pc:sldChg chg="modSp">
        <pc:chgData name="Miriam Gáliková" userId="S::500327@muni.cz::99922358-5cd6-45c1-8b23-803822d84918" providerId="AD" clId="Web-{BDE85BB8-3D55-CD7F-3152-71D5DFCFD363}" dt="2021-11-22T10:57:43.161" v="736" actId="20577"/>
        <pc:sldMkLst>
          <pc:docMk/>
          <pc:sldMk cId="3626012605" sldId="339"/>
        </pc:sldMkLst>
        <pc:spChg chg="mod">
          <ac:chgData name="Miriam Gáliková" userId="S::500327@muni.cz::99922358-5cd6-45c1-8b23-803822d84918" providerId="AD" clId="Web-{BDE85BB8-3D55-CD7F-3152-71D5DFCFD363}" dt="2021-11-22T10:57:43.161" v="736" actId="20577"/>
          <ac:spMkLst>
            <pc:docMk/>
            <pc:sldMk cId="3626012605" sldId="339"/>
            <ac:spMk id="4" creationId="{67EA9BE2-77AA-4503-B63E-48B92CD28A56}"/>
          </ac:spMkLst>
        </pc:spChg>
      </pc:sldChg>
      <pc:sldChg chg="addSp delSp modSp">
        <pc:chgData name="Miriam Gáliková" userId="S::500327@muni.cz::99922358-5cd6-45c1-8b23-803822d84918" providerId="AD" clId="Web-{BDE85BB8-3D55-CD7F-3152-71D5DFCFD363}" dt="2021-11-22T12:44:12.594" v="1019" actId="20577"/>
        <pc:sldMkLst>
          <pc:docMk/>
          <pc:sldMk cId="365291893" sldId="340"/>
        </pc:sldMkLst>
        <pc:spChg chg="mod">
          <ac:chgData name="Miriam Gáliková" userId="S::500327@muni.cz::99922358-5cd6-45c1-8b23-803822d84918" providerId="AD" clId="Web-{BDE85BB8-3D55-CD7F-3152-71D5DFCFD363}" dt="2021-11-22T11:03:02.231" v="846" actId="20577"/>
          <ac:spMkLst>
            <pc:docMk/>
            <pc:sldMk cId="365291893" sldId="340"/>
            <ac:spMk id="4" creationId="{1C753443-9382-4DB3-8BD0-327B1B2C14D8}"/>
          </ac:spMkLst>
        </pc:spChg>
        <pc:spChg chg="add mod">
          <ac:chgData name="Miriam Gáliková" userId="S::500327@muni.cz::99922358-5cd6-45c1-8b23-803822d84918" providerId="AD" clId="Web-{BDE85BB8-3D55-CD7F-3152-71D5DFCFD363}" dt="2021-11-22T12:44:12.594" v="1019" actId="20577"/>
          <ac:spMkLst>
            <pc:docMk/>
            <pc:sldMk cId="365291893" sldId="340"/>
            <ac:spMk id="7" creationId="{4F8ECCC1-FD20-4769-AEEB-0138D396507A}"/>
          </ac:spMkLst>
        </pc:spChg>
        <pc:picChg chg="add mod">
          <ac:chgData name="Miriam Gáliková" userId="S::500327@muni.cz::99922358-5cd6-45c1-8b23-803822d84918" providerId="AD" clId="Web-{BDE85BB8-3D55-CD7F-3152-71D5DFCFD363}" dt="2021-11-22T11:06:02.220" v="896" actId="1076"/>
          <ac:picMkLst>
            <pc:docMk/>
            <pc:sldMk cId="365291893" sldId="340"/>
            <ac:picMk id="5" creationId="{699340A6-026B-4B03-AAE3-32D8CCFCD3B3}"/>
          </ac:picMkLst>
        </pc:picChg>
        <pc:picChg chg="del mod">
          <ac:chgData name="Miriam Gáliková" userId="S::500327@muni.cz::99922358-5cd6-45c1-8b23-803822d84918" providerId="AD" clId="Web-{BDE85BB8-3D55-CD7F-3152-71D5DFCFD363}" dt="2021-11-22T10:58:05.536" v="739"/>
          <ac:picMkLst>
            <pc:docMk/>
            <pc:sldMk cId="365291893" sldId="340"/>
            <ac:picMk id="20" creationId="{02E9EB7D-9F06-4B9C-AFCD-03A1D86189E4}"/>
          </ac:picMkLst>
        </pc:picChg>
      </pc:sldChg>
      <pc:sldChg chg="addSp modSp mod modClrScheme chgLayout">
        <pc:chgData name="Miriam Gáliková" userId="S::500327@muni.cz::99922358-5cd6-45c1-8b23-803822d84918" providerId="AD" clId="Web-{BDE85BB8-3D55-CD7F-3152-71D5DFCFD363}" dt="2021-11-22T12:57:18.957" v="1068" actId="1076"/>
        <pc:sldMkLst>
          <pc:docMk/>
          <pc:sldMk cId="1831278214" sldId="341"/>
        </pc:sldMkLst>
        <pc:spChg chg="mod">
          <ac:chgData name="Miriam Gáliková" userId="S::500327@muni.cz::99922358-5cd6-45c1-8b23-803822d84918" providerId="AD" clId="Web-{BDE85BB8-3D55-CD7F-3152-71D5DFCFD363}" dt="2021-11-22T12:56:06.252" v="1061"/>
          <ac:spMkLst>
            <pc:docMk/>
            <pc:sldMk cId="1831278214" sldId="341"/>
            <ac:spMk id="2" creationId="{91B61AC3-BEE1-447E-9461-92E1CF8F22AB}"/>
          </ac:spMkLst>
        </pc:spChg>
        <pc:spChg chg="mod">
          <ac:chgData name="Miriam Gáliková" userId="S::500327@muni.cz::99922358-5cd6-45c1-8b23-803822d84918" providerId="AD" clId="Web-{BDE85BB8-3D55-CD7F-3152-71D5DFCFD363}" dt="2021-11-22T12:56:06.252" v="1061"/>
          <ac:spMkLst>
            <pc:docMk/>
            <pc:sldMk cId="1831278214" sldId="341"/>
            <ac:spMk id="3" creationId="{3CA9C554-6E75-406F-89AB-5559246F67E2}"/>
          </ac:spMkLst>
        </pc:spChg>
        <pc:spChg chg="mod">
          <ac:chgData name="Miriam Gáliková" userId="S::500327@muni.cz::99922358-5cd6-45c1-8b23-803822d84918" providerId="AD" clId="Web-{BDE85BB8-3D55-CD7F-3152-71D5DFCFD363}" dt="2021-11-22T12:56:06.252" v="1061"/>
          <ac:spMkLst>
            <pc:docMk/>
            <pc:sldMk cId="1831278214" sldId="341"/>
            <ac:spMk id="4" creationId="{E1DFA053-71AA-42BC-99E1-086BBAD54F77}"/>
          </ac:spMkLst>
        </pc:spChg>
        <pc:spChg chg="mod">
          <ac:chgData name="Miriam Gáliková" userId="S::500327@muni.cz::99922358-5cd6-45c1-8b23-803822d84918" providerId="AD" clId="Web-{BDE85BB8-3D55-CD7F-3152-71D5DFCFD363}" dt="2021-11-22T12:56:06.252" v="1061"/>
          <ac:spMkLst>
            <pc:docMk/>
            <pc:sldMk cId="1831278214" sldId="341"/>
            <ac:spMk id="5" creationId="{99EDFA17-1A61-4994-9890-4F5426A0E849}"/>
          </ac:spMkLst>
        </pc:spChg>
        <pc:picChg chg="add mod">
          <ac:chgData name="Miriam Gáliková" userId="S::500327@muni.cz::99922358-5cd6-45c1-8b23-803822d84918" providerId="AD" clId="Web-{BDE85BB8-3D55-CD7F-3152-71D5DFCFD363}" dt="2021-11-22T12:57:18.957" v="1068" actId="1076"/>
          <ac:picMkLst>
            <pc:docMk/>
            <pc:sldMk cId="1831278214" sldId="341"/>
            <ac:picMk id="6" creationId="{175E7DA2-A2A6-49BD-A658-FE7992E3F4B0}"/>
          </ac:picMkLst>
        </pc:picChg>
      </pc:sldChg>
      <pc:sldChg chg="addSp modSp">
        <pc:chgData name="Miriam Gáliková" userId="S::500327@muni.cz::99922358-5cd6-45c1-8b23-803822d84918" providerId="AD" clId="Web-{BDE85BB8-3D55-CD7F-3152-71D5DFCFD363}" dt="2021-11-22T12:45:16.376" v="1024" actId="20577"/>
        <pc:sldMkLst>
          <pc:docMk/>
          <pc:sldMk cId="2252960211" sldId="342"/>
        </pc:sldMkLst>
        <pc:spChg chg="mod">
          <ac:chgData name="Miriam Gáliková" userId="S::500327@muni.cz::99922358-5cd6-45c1-8b23-803822d84918" providerId="AD" clId="Web-{BDE85BB8-3D55-CD7F-3152-71D5DFCFD363}" dt="2021-11-22T12:45:16.376" v="1024" actId="20577"/>
          <ac:spMkLst>
            <pc:docMk/>
            <pc:sldMk cId="2252960211" sldId="342"/>
            <ac:spMk id="5" creationId="{2EE55A05-A96B-4276-930B-7B2D0418CF0E}"/>
          </ac:spMkLst>
        </pc:spChg>
        <pc:picChg chg="add mod">
          <ac:chgData name="Miriam Gáliková" userId="S::500327@muni.cz::99922358-5cd6-45c1-8b23-803822d84918" providerId="AD" clId="Web-{BDE85BB8-3D55-CD7F-3152-71D5DFCFD363}" dt="2021-11-22T12:41:41.246" v="1006" actId="1076"/>
          <ac:picMkLst>
            <pc:docMk/>
            <pc:sldMk cId="2252960211" sldId="342"/>
            <ac:picMk id="6" creationId="{ADF313C5-8911-4E2F-93DD-01E9CD943AB6}"/>
          </ac:picMkLst>
        </pc:picChg>
      </pc:sldChg>
      <pc:sldChg chg="addSp modSp mod modClrScheme chgLayout">
        <pc:chgData name="Miriam Gáliková" userId="S::500327@muni.cz::99922358-5cd6-45c1-8b23-803822d84918" providerId="AD" clId="Web-{BDE85BB8-3D55-CD7F-3152-71D5DFCFD363}" dt="2021-11-22T14:46:02.047" v="1165" actId="20577"/>
        <pc:sldMkLst>
          <pc:docMk/>
          <pc:sldMk cId="2158925531" sldId="343"/>
        </pc:sldMkLst>
        <pc:spChg chg="mod">
          <ac:chgData name="Miriam Gáliková" userId="S::500327@muni.cz::99922358-5cd6-45c1-8b23-803822d84918" providerId="AD" clId="Web-{BDE85BB8-3D55-CD7F-3152-71D5DFCFD363}" dt="2021-11-22T12:54:44.672" v="1058"/>
          <ac:spMkLst>
            <pc:docMk/>
            <pc:sldMk cId="2158925531" sldId="343"/>
            <ac:spMk id="2" creationId="{CF37DD20-38B1-4C8A-B3E5-EF65870981BF}"/>
          </ac:spMkLst>
        </pc:spChg>
        <pc:spChg chg="mod">
          <ac:chgData name="Miriam Gáliková" userId="S::500327@muni.cz::99922358-5cd6-45c1-8b23-803822d84918" providerId="AD" clId="Web-{BDE85BB8-3D55-CD7F-3152-71D5DFCFD363}" dt="2021-11-22T12:54:44.672" v="1058"/>
          <ac:spMkLst>
            <pc:docMk/>
            <pc:sldMk cId="2158925531" sldId="343"/>
            <ac:spMk id="3" creationId="{643E78DF-62A8-41C2-8481-4A6E86AE8680}"/>
          </ac:spMkLst>
        </pc:spChg>
        <pc:spChg chg="mod">
          <ac:chgData name="Miriam Gáliková" userId="S::500327@muni.cz::99922358-5cd6-45c1-8b23-803822d84918" providerId="AD" clId="Web-{BDE85BB8-3D55-CD7F-3152-71D5DFCFD363}" dt="2021-11-22T14:45:10.233" v="1158" actId="20577"/>
          <ac:spMkLst>
            <pc:docMk/>
            <pc:sldMk cId="2158925531" sldId="343"/>
            <ac:spMk id="4" creationId="{3CDA5572-3907-4F26-BE5A-EE1D7F4C3171}"/>
          </ac:spMkLst>
        </pc:spChg>
        <pc:spChg chg="mod">
          <ac:chgData name="Miriam Gáliková" userId="S::500327@muni.cz::99922358-5cd6-45c1-8b23-803822d84918" providerId="AD" clId="Web-{BDE85BB8-3D55-CD7F-3152-71D5DFCFD363}" dt="2021-11-22T14:46:02.047" v="1165" actId="20577"/>
          <ac:spMkLst>
            <pc:docMk/>
            <pc:sldMk cId="2158925531" sldId="343"/>
            <ac:spMk id="5" creationId="{DD2B909C-8610-429F-834D-E73ED8A379CA}"/>
          </ac:spMkLst>
        </pc:spChg>
        <pc:picChg chg="add mod">
          <ac:chgData name="Miriam Gáliková" userId="S::500327@muni.cz::99922358-5cd6-45c1-8b23-803822d84918" providerId="AD" clId="Web-{BDE85BB8-3D55-CD7F-3152-71D5DFCFD363}" dt="2021-11-22T14:31:01.235" v="1112" actId="1076"/>
          <ac:picMkLst>
            <pc:docMk/>
            <pc:sldMk cId="2158925531" sldId="343"/>
            <ac:picMk id="6" creationId="{D4ED1285-44D1-4015-95A1-3EAF4E70A5EC}"/>
          </ac:picMkLst>
        </pc:picChg>
      </pc:sldChg>
      <pc:sldChg chg="modSp">
        <pc:chgData name="Miriam Gáliková" userId="S::500327@muni.cz::99922358-5cd6-45c1-8b23-803822d84918" providerId="AD" clId="Web-{BDE85BB8-3D55-CD7F-3152-71D5DFCFD363}" dt="2021-11-22T14:31:25.798" v="1135" actId="20577"/>
        <pc:sldMkLst>
          <pc:docMk/>
          <pc:sldMk cId="1256891006" sldId="344"/>
        </pc:sldMkLst>
        <pc:spChg chg="mod">
          <ac:chgData name="Miriam Gáliková" userId="S::500327@muni.cz::99922358-5cd6-45c1-8b23-803822d84918" providerId="AD" clId="Web-{BDE85BB8-3D55-CD7F-3152-71D5DFCFD363}" dt="2021-11-22T12:39:46.774" v="987" actId="20577"/>
          <ac:spMkLst>
            <pc:docMk/>
            <pc:sldMk cId="1256891006" sldId="344"/>
            <ac:spMk id="4" creationId="{7971A7F8-3572-46FF-AD08-702319F8C7E0}"/>
          </ac:spMkLst>
        </pc:spChg>
        <pc:spChg chg="mod">
          <ac:chgData name="Miriam Gáliková" userId="S::500327@muni.cz::99922358-5cd6-45c1-8b23-803822d84918" providerId="AD" clId="Web-{BDE85BB8-3D55-CD7F-3152-71D5DFCFD363}" dt="2021-11-22T14:31:25.798" v="1135" actId="20577"/>
          <ac:spMkLst>
            <pc:docMk/>
            <pc:sldMk cId="1256891006" sldId="344"/>
            <ac:spMk id="5" creationId="{6B7AC960-96DF-4F18-9316-01F770E43720}"/>
          </ac:spMkLst>
        </pc:spChg>
      </pc:sldChg>
      <pc:sldChg chg="addSp delSp modSp">
        <pc:chgData name="Miriam Gáliková" userId="S::500327@muni.cz::99922358-5cd6-45c1-8b23-803822d84918" providerId="AD" clId="Web-{BDE85BB8-3D55-CD7F-3152-71D5DFCFD363}" dt="2021-11-22T14:34:18.273" v="1138"/>
        <pc:sldMkLst>
          <pc:docMk/>
          <pc:sldMk cId="3800166280" sldId="345"/>
        </pc:sldMkLst>
        <pc:spChg chg="mod">
          <ac:chgData name="Miriam Gáliková" userId="S::500327@muni.cz::99922358-5cd6-45c1-8b23-803822d84918" providerId="AD" clId="Web-{BDE85BB8-3D55-CD7F-3152-71D5DFCFD363}" dt="2021-11-22T14:34:18.273" v="1138"/>
          <ac:spMkLst>
            <pc:docMk/>
            <pc:sldMk cId="3800166280" sldId="345"/>
            <ac:spMk id="2" creationId="{EC3EFFBC-D4B0-4F09-A9C3-53D9685AB99F}"/>
          </ac:spMkLst>
        </pc:spChg>
        <pc:spChg chg="mod">
          <ac:chgData name="Miriam Gáliková" userId="S::500327@muni.cz::99922358-5cd6-45c1-8b23-803822d84918" providerId="AD" clId="Web-{BDE85BB8-3D55-CD7F-3152-71D5DFCFD363}" dt="2021-11-22T14:34:18.273" v="1138"/>
          <ac:spMkLst>
            <pc:docMk/>
            <pc:sldMk cId="3800166280" sldId="345"/>
            <ac:spMk id="3" creationId="{90E5AE7F-29C9-4769-A8B3-57DB33600DFC}"/>
          </ac:spMkLst>
        </pc:spChg>
        <pc:spChg chg="mod">
          <ac:chgData name="Miriam Gáliková" userId="S::500327@muni.cz::99922358-5cd6-45c1-8b23-803822d84918" providerId="AD" clId="Web-{BDE85BB8-3D55-CD7F-3152-71D5DFCFD363}" dt="2021-11-22T14:34:18.273" v="1138"/>
          <ac:spMkLst>
            <pc:docMk/>
            <pc:sldMk cId="3800166280" sldId="345"/>
            <ac:spMk id="4" creationId="{68538F02-5941-4315-8120-8B42F132C99C}"/>
          </ac:spMkLst>
        </pc:spChg>
        <pc:spChg chg="del">
          <ac:chgData name="Miriam Gáliková" userId="S::500327@muni.cz::99922358-5cd6-45c1-8b23-803822d84918" providerId="AD" clId="Web-{BDE85BB8-3D55-CD7F-3152-71D5DFCFD363}" dt="2021-11-22T14:34:06.319" v="1136"/>
          <ac:spMkLst>
            <pc:docMk/>
            <pc:sldMk cId="3800166280" sldId="345"/>
            <ac:spMk id="5" creationId="{70B8102A-37C9-445C-BFC2-087BFB8691DD}"/>
          </ac:spMkLst>
        </pc:spChg>
        <pc:picChg chg="add mod ord">
          <ac:chgData name="Miriam Gáliková" userId="S::500327@muni.cz::99922358-5cd6-45c1-8b23-803822d84918" providerId="AD" clId="Web-{BDE85BB8-3D55-CD7F-3152-71D5DFCFD363}" dt="2021-11-22T14:34:18.273" v="1138"/>
          <ac:picMkLst>
            <pc:docMk/>
            <pc:sldMk cId="3800166280" sldId="345"/>
            <ac:picMk id="6" creationId="{0C3F9F5B-1EA1-43CE-85D4-6E7CCC2285E5}"/>
          </ac:picMkLst>
        </pc:picChg>
      </pc:sldChg>
      <pc:sldChg chg="modSp">
        <pc:chgData name="Miriam Gáliková" userId="S::500327@muni.cz::99922358-5cd6-45c1-8b23-803822d84918" providerId="AD" clId="Web-{BDE85BB8-3D55-CD7F-3152-71D5DFCFD363}" dt="2021-11-22T12:31:10.260" v="904" actId="20577"/>
        <pc:sldMkLst>
          <pc:docMk/>
          <pc:sldMk cId="1797216463" sldId="346"/>
        </pc:sldMkLst>
        <pc:spChg chg="mod">
          <ac:chgData name="Miriam Gáliková" userId="S::500327@muni.cz::99922358-5cd6-45c1-8b23-803822d84918" providerId="AD" clId="Web-{BDE85BB8-3D55-CD7F-3152-71D5DFCFD363}" dt="2021-11-22T10:43:41.061" v="625" actId="20577"/>
          <ac:spMkLst>
            <pc:docMk/>
            <pc:sldMk cId="1797216463" sldId="346"/>
            <ac:spMk id="4" creationId="{F9836431-C5A1-4ECE-B4EB-65CEF3E9F3F8}"/>
          </ac:spMkLst>
        </pc:spChg>
        <pc:spChg chg="mod">
          <ac:chgData name="Miriam Gáliková" userId="S::500327@muni.cz::99922358-5cd6-45c1-8b23-803822d84918" providerId="AD" clId="Web-{BDE85BB8-3D55-CD7F-3152-71D5DFCFD363}" dt="2021-11-22T12:31:10.260" v="904" actId="20577"/>
          <ac:spMkLst>
            <pc:docMk/>
            <pc:sldMk cId="1797216463" sldId="346"/>
            <ac:spMk id="5" creationId="{61433643-E93A-482C-8567-DEC12198EF56}"/>
          </ac:spMkLst>
        </pc:spChg>
      </pc:sldChg>
      <pc:sldChg chg="addSp delSp modSp new">
        <pc:chgData name="Miriam Gáliková" userId="S::500327@muni.cz::99922358-5cd6-45c1-8b23-803822d84918" providerId="AD" clId="Web-{BDE85BB8-3D55-CD7F-3152-71D5DFCFD363}" dt="2021-11-22T12:50:46.322" v="1043" actId="20577"/>
        <pc:sldMkLst>
          <pc:docMk/>
          <pc:sldMk cId="2767275142" sldId="348"/>
        </pc:sldMkLst>
        <pc:spChg chg="mod">
          <ac:chgData name="Miriam Gáliková" userId="S::500327@muni.cz::99922358-5cd6-45c1-8b23-803822d84918" providerId="AD" clId="Web-{BDE85BB8-3D55-CD7F-3152-71D5DFCFD363}" dt="2021-11-22T10:29:06.397" v="518" actId="20577"/>
          <ac:spMkLst>
            <pc:docMk/>
            <pc:sldMk cId="2767275142" sldId="348"/>
            <ac:spMk id="4" creationId="{37F7E41C-6A0B-46BD-9202-F9F1AFB7247D}"/>
          </ac:spMkLst>
        </pc:spChg>
        <pc:spChg chg="mod">
          <ac:chgData name="Miriam Gáliková" userId="S::500327@muni.cz::99922358-5cd6-45c1-8b23-803822d84918" providerId="AD" clId="Web-{BDE85BB8-3D55-CD7F-3152-71D5DFCFD363}" dt="2021-11-22T12:50:46.322" v="1043" actId="20577"/>
          <ac:spMkLst>
            <pc:docMk/>
            <pc:sldMk cId="2767275142" sldId="348"/>
            <ac:spMk id="5" creationId="{DEBAE95D-403A-4F0B-9BD0-46D614C781F6}"/>
          </ac:spMkLst>
        </pc:spChg>
        <pc:spChg chg="add mod">
          <ac:chgData name="Miriam Gáliková" userId="S::500327@muni.cz::99922358-5cd6-45c1-8b23-803822d84918" providerId="AD" clId="Web-{BDE85BB8-3D55-CD7F-3152-71D5DFCFD363}" dt="2021-11-22T12:49:58.977" v="1034" actId="1076"/>
          <ac:spMkLst>
            <pc:docMk/>
            <pc:sldMk cId="2767275142" sldId="348"/>
            <ac:spMk id="7" creationId="{E38026D9-0679-49ED-AAD8-BDC46E27DCF7}"/>
          </ac:spMkLst>
        </pc:spChg>
        <pc:spChg chg="add del mod">
          <ac:chgData name="Miriam Gáliková" userId="S::500327@muni.cz::99922358-5cd6-45c1-8b23-803822d84918" providerId="AD" clId="Web-{BDE85BB8-3D55-CD7F-3152-71D5DFCFD363}" dt="2021-11-22T12:42:51.498" v="1012"/>
          <ac:spMkLst>
            <pc:docMk/>
            <pc:sldMk cId="2767275142" sldId="348"/>
            <ac:spMk id="8" creationId="{BC5E1CFE-1C92-4679-AB5F-EC207CF8635A}"/>
          </ac:spMkLst>
        </pc:spChg>
        <pc:cxnChg chg="add del mod">
          <ac:chgData name="Miriam Gáliková" userId="S::500327@muni.cz::99922358-5cd6-45c1-8b23-803822d84918" providerId="AD" clId="Web-{BDE85BB8-3D55-CD7F-3152-71D5DFCFD363}" dt="2021-11-22T10:33:07.638" v="535"/>
          <ac:cxnSpMkLst>
            <pc:docMk/>
            <pc:sldMk cId="2767275142" sldId="348"/>
            <ac:cxnSpMk id="6" creationId="{4B6C9DE4-E9F8-4F5F-B6EB-3008E52770D1}"/>
          </ac:cxnSpMkLst>
        </pc:cxnChg>
      </pc:sldChg>
      <pc:sldChg chg="modSp new">
        <pc:chgData name="Miriam Gáliková" userId="S::500327@muni.cz::99922358-5cd6-45c1-8b23-803822d84918" providerId="AD" clId="Web-{BDE85BB8-3D55-CD7F-3152-71D5DFCFD363}" dt="2021-11-22T10:44:28.468" v="647" actId="20577"/>
        <pc:sldMkLst>
          <pc:docMk/>
          <pc:sldMk cId="1353834" sldId="349"/>
        </pc:sldMkLst>
        <pc:spChg chg="mod">
          <ac:chgData name="Miriam Gáliková" userId="S::500327@muni.cz::99922358-5cd6-45c1-8b23-803822d84918" providerId="AD" clId="Web-{BDE85BB8-3D55-CD7F-3152-71D5DFCFD363}" dt="2021-11-22T10:44:28.468" v="647" actId="20577"/>
          <ac:spMkLst>
            <pc:docMk/>
            <pc:sldMk cId="1353834" sldId="349"/>
            <ac:spMk id="4" creationId="{DB2D8774-A6B8-4098-A75C-82A926E082C5}"/>
          </ac:spMkLst>
        </pc:spChg>
      </pc:sldChg>
      <pc:sldChg chg="modSp new">
        <pc:chgData name="Miriam Gáliková" userId="S::500327@muni.cz::99922358-5cd6-45c1-8b23-803822d84918" providerId="AD" clId="Web-{BDE85BB8-3D55-CD7F-3152-71D5DFCFD363}" dt="2021-11-22T10:46:00.455" v="651" actId="20577"/>
        <pc:sldMkLst>
          <pc:docMk/>
          <pc:sldMk cId="846430507" sldId="350"/>
        </pc:sldMkLst>
        <pc:spChg chg="mod">
          <ac:chgData name="Miriam Gáliková" userId="S::500327@muni.cz::99922358-5cd6-45c1-8b23-803822d84918" providerId="AD" clId="Web-{BDE85BB8-3D55-CD7F-3152-71D5DFCFD363}" dt="2021-11-22T10:46:00.455" v="651" actId="20577"/>
          <ac:spMkLst>
            <pc:docMk/>
            <pc:sldMk cId="846430507" sldId="350"/>
            <ac:spMk id="4" creationId="{7488C422-CB21-4DA7-B9F9-8658CA41C5B0}"/>
          </ac:spMkLst>
        </pc:spChg>
      </pc:sldChg>
      <pc:sldChg chg="new del">
        <pc:chgData name="Miriam Gáliková" userId="S::500327@muni.cz::99922358-5cd6-45c1-8b23-803822d84918" providerId="AD" clId="Web-{BDE85BB8-3D55-CD7F-3152-71D5DFCFD363}" dt="2021-11-22T12:31:32.136" v="907"/>
        <pc:sldMkLst>
          <pc:docMk/>
          <pc:sldMk cId="1232443511" sldId="351"/>
        </pc:sldMkLst>
      </pc:sldChg>
      <pc:sldChg chg="add replId">
        <pc:chgData name="Miriam Gáliková" userId="S::500327@muni.cz::99922358-5cd6-45c1-8b23-803822d84918" providerId="AD" clId="Web-{BDE85BB8-3D55-CD7F-3152-71D5DFCFD363}" dt="2021-11-22T12:31:27.573" v="906"/>
        <pc:sldMkLst>
          <pc:docMk/>
          <pc:sldMk cId="2011044317" sldId="352"/>
        </pc:sldMkLst>
      </pc:sldChg>
      <pc:sldChg chg="add del replId">
        <pc:chgData name="Miriam Gáliková" userId="S::500327@muni.cz::99922358-5cd6-45c1-8b23-803822d84918" providerId="AD" clId="Web-{BDE85BB8-3D55-CD7F-3152-71D5DFCFD363}" dt="2021-11-22T12:34:28.437" v="910"/>
        <pc:sldMkLst>
          <pc:docMk/>
          <pc:sldMk cId="393425324" sldId="353"/>
        </pc:sldMkLst>
      </pc:sldChg>
      <pc:sldChg chg="addSp delSp modSp new">
        <pc:chgData name="Miriam Gáliková" userId="S::500327@muni.cz::99922358-5cd6-45c1-8b23-803822d84918" providerId="AD" clId="Web-{BDE85BB8-3D55-CD7F-3152-71D5DFCFD363}" dt="2021-11-22T14:35:23.869" v="1147" actId="20577"/>
        <pc:sldMkLst>
          <pc:docMk/>
          <pc:sldMk cId="4097555571" sldId="354"/>
        </pc:sldMkLst>
        <pc:spChg chg="mod">
          <ac:chgData name="Miriam Gáliková" userId="S::500327@muni.cz::99922358-5cd6-45c1-8b23-803822d84918" providerId="AD" clId="Web-{BDE85BB8-3D55-CD7F-3152-71D5DFCFD363}" dt="2021-11-22T14:35:14.400" v="1141"/>
          <ac:spMkLst>
            <pc:docMk/>
            <pc:sldMk cId="4097555571" sldId="354"/>
            <ac:spMk id="2" creationId="{FAC210B8-6D09-46EA-83C2-E9CF1BF71944}"/>
          </ac:spMkLst>
        </pc:spChg>
        <pc:spChg chg="mod">
          <ac:chgData name="Miriam Gáliková" userId="S::500327@muni.cz::99922358-5cd6-45c1-8b23-803822d84918" providerId="AD" clId="Web-{BDE85BB8-3D55-CD7F-3152-71D5DFCFD363}" dt="2021-11-22T14:35:14.400" v="1141"/>
          <ac:spMkLst>
            <pc:docMk/>
            <pc:sldMk cId="4097555571" sldId="354"/>
            <ac:spMk id="3" creationId="{2985B683-7853-44CF-A835-8F07927134FA}"/>
          </ac:spMkLst>
        </pc:spChg>
        <pc:spChg chg="del">
          <ac:chgData name="Miriam Gáliková" userId="S::500327@muni.cz::99922358-5cd6-45c1-8b23-803822d84918" providerId="AD" clId="Web-{BDE85BB8-3D55-CD7F-3152-71D5DFCFD363}" dt="2021-11-22T14:35:14.400" v="1141"/>
          <ac:spMkLst>
            <pc:docMk/>
            <pc:sldMk cId="4097555571" sldId="354"/>
            <ac:spMk id="4" creationId="{99F970DF-63D5-445C-8C00-A9D1AFF29AF7}"/>
          </ac:spMkLst>
        </pc:spChg>
        <pc:spChg chg="del">
          <ac:chgData name="Miriam Gáliková" userId="S::500327@muni.cz::99922358-5cd6-45c1-8b23-803822d84918" providerId="AD" clId="Web-{BDE85BB8-3D55-CD7F-3152-71D5DFCFD363}" dt="2021-11-22T14:35:09.681" v="1140"/>
          <ac:spMkLst>
            <pc:docMk/>
            <pc:sldMk cId="4097555571" sldId="354"/>
            <ac:spMk id="5" creationId="{52C0A0E1-0A86-47A3-A328-1EC480837FF8}"/>
          </ac:spMkLst>
        </pc:spChg>
        <pc:spChg chg="add mod">
          <ac:chgData name="Miriam Gáliková" userId="S::500327@muni.cz::99922358-5cd6-45c1-8b23-803822d84918" providerId="AD" clId="Web-{BDE85BB8-3D55-CD7F-3152-71D5DFCFD363}" dt="2021-11-22T14:35:23.869" v="1147" actId="20577"/>
          <ac:spMkLst>
            <pc:docMk/>
            <pc:sldMk cId="4097555571" sldId="354"/>
            <ac:spMk id="11" creationId="{FD4B1DD0-A831-40C2-AE6C-8D8B7D4DB2D8}"/>
          </ac:spMkLst>
        </pc:spChg>
        <pc:picChg chg="add mod ord">
          <ac:chgData name="Miriam Gáliková" userId="S::500327@muni.cz::99922358-5cd6-45c1-8b23-803822d84918" providerId="AD" clId="Web-{BDE85BB8-3D55-CD7F-3152-71D5DFCFD363}" dt="2021-11-22T14:35:14.400" v="1141"/>
          <ac:picMkLst>
            <pc:docMk/>
            <pc:sldMk cId="4097555571" sldId="354"/>
            <ac:picMk id="6" creationId="{B9C39758-6D2F-4CAE-95D2-A0BC8C958111}"/>
          </ac:picMkLst>
        </pc:picChg>
      </pc:sldChg>
      <pc:sldChg chg="addSp delSp modSp new mod modClrScheme chgLayout">
        <pc:chgData name="Miriam Gáliková" userId="S::500327@muni.cz::99922358-5cd6-45c1-8b23-803822d84918" providerId="AD" clId="Web-{BDE85BB8-3D55-CD7F-3152-71D5DFCFD363}" dt="2021-11-22T14:45:19.561" v="1159" actId="20577"/>
        <pc:sldMkLst>
          <pc:docMk/>
          <pc:sldMk cId="3954743449" sldId="355"/>
        </pc:sldMkLst>
        <pc:spChg chg="mod">
          <ac:chgData name="Miriam Gáliková" userId="S::500327@muni.cz::99922358-5cd6-45c1-8b23-803822d84918" providerId="AD" clId="Web-{BDE85BB8-3D55-CD7F-3152-71D5DFCFD363}" dt="2021-11-22T14:44:45.607" v="1156"/>
          <ac:spMkLst>
            <pc:docMk/>
            <pc:sldMk cId="3954743449" sldId="355"/>
            <ac:spMk id="2" creationId="{47F2AB06-7BFC-4EB1-AD3E-93069B83EFEB}"/>
          </ac:spMkLst>
        </pc:spChg>
        <pc:spChg chg="mod">
          <ac:chgData name="Miriam Gáliková" userId="S::500327@muni.cz::99922358-5cd6-45c1-8b23-803822d84918" providerId="AD" clId="Web-{BDE85BB8-3D55-CD7F-3152-71D5DFCFD363}" dt="2021-11-22T14:44:45.607" v="1156"/>
          <ac:spMkLst>
            <pc:docMk/>
            <pc:sldMk cId="3954743449" sldId="355"/>
            <ac:spMk id="3" creationId="{76F1E36D-A6EE-4839-AB21-245E1EF7F595}"/>
          </ac:spMkLst>
        </pc:spChg>
        <pc:spChg chg="del">
          <ac:chgData name="Miriam Gáliková" userId="S::500327@muni.cz::99922358-5cd6-45c1-8b23-803822d84918" providerId="AD" clId="Web-{BDE85BB8-3D55-CD7F-3152-71D5DFCFD363}" dt="2021-11-22T14:43:56.433" v="1150"/>
          <ac:spMkLst>
            <pc:docMk/>
            <pc:sldMk cId="3954743449" sldId="355"/>
            <ac:spMk id="4" creationId="{71AB2E94-19FB-4827-B992-7AB0067B3F67}"/>
          </ac:spMkLst>
        </pc:spChg>
        <pc:spChg chg="del">
          <ac:chgData name="Miriam Gáliková" userId="S::500327@muni.cz::99922358-5cd6-45c1-8b23-803822d84918" providerId="AD" clId="Web-{BDE85BB8-3D55-CD7F-3152-71D5DFCFD363}" dt="2021-11-22T14:43:49.996" v="1149"/>
          <ac:spMkLst>
            <pc:docMk/>
            <pc:sldMk cId="3954743449" sldId="355"/>
            <ac:spMk id="5" creationId="{115BB5AD-D285-497A-A65D-72C7E1411A99}"/>
          </ac:spMkLst>
        </pc:spChg>
        <pc:spChg chg="del">
          <ac:chgData name="Miriam Gáliková" userId="S::500327@muni.cz::99922358-5cd6-45c1-8b23-803822d84918" providerId="AD" clId="Web-{BDE85BB8-3D55-CD7F-3152-71D5DFCFD363}" dt="2021-11-22T14:43:56.433" v="1150"/>
          <ac:spMkLst>
            <pc:docMk/>
            <pc:sldMk cId="3954743449" sldId="355"/>
            <ac:spMk id="6" creationId="{712B96C5-0746-4412-9824-7061D48338E1}"/>
          </ac:spMkLst>
        </pc:spChg>
        <pc:spChg chg="add del mod">
          <ac:chgData name="Miriam Gáliková" userId="S::500327@muni.cz::99922358-5cd6-45c1-8b23-803822d84918" providerId="AD" clId="Web-{BDE85BB8-3D55-CD7F-3152-71D5DFCFD363}" dt="2021-11-22T14:44:45.607" v="1156"/>
          <ac:spMkLst>
            <pc:docMk/>
            <pc:sldMk cId="3954743449" sldId="355"/>
            <ac:spMk id="12" creationId="{BBA6690D-1B1E-4231-9981-9A1ABBD68BFA}"/>
          </ac:spMkLst>
        </pc:spChg>
        <pc:spChg chg="add mod">
          <ac:chgData name="Miriam Gáliková" userId="S::500327@muni.cz::99922358-5cd6-45c1-8b23-803822d84918" providerId="AD" clId="Web-{BDE85BB8-3D55-CD7F-3152-71D5DFCFD363}" dt="2021-11-22T14:45:19.561" v="1159" actId="20577"/>
          <ac:spMkLst>
            <pc:docMk/>
            <pc:sldMk cId="3954743449" sldId="355"/>
            <ac:spMk id="14" creationId="{0E9679E6-7351-4AB4-BCE0-BB1E1F36F077}"/>
          </ac:spMkLst>
        </pc:spChg>
        <pc:spChg chg="add del">
          <ac:chgData name="Miriam Gáliková" userId="S::500327@muni.cz::99922358-5cd6-45c1-8b23-803822d84918" providerId="AD" clId="Web-{BDE85BB8-3D55-CD7F-3152-71D5DFCFD363}" dt="2021-11-22T14:44:45.591" v="1155"/>
          <ac:spMkLst>
            <pc:docMk/>
            <pc:sldMk cId="3954743449" sldId="355"/>
            <ac:spMk id="19" creationId="{3ED02D17-86ED-4C75-9BA6-BC9CA0E1499F}"/>
          </ac:spMkLst>
        </pc:spChg>
        <pc:picChg chg="add mod ord">
          <ac:chgData name="Miriam Gáliková" userId="S::500327@muni.cz::99922358-5cd6-45c1-8b23-803822d84918" providerId="AD" clId="Web-{BDE85BB8-3D55-CD7F-3152-71D5DFCFD363}" dt="2021-11-22T14:44:45.607" v="1156"/>
          <ac:picMkLst>
            <pc:docMk/>
            <pc:sldMk cId="3954743449" sldId="355"/>
            <ac:picMk id="7" creationId="{46BE31C2-6A2A-453E-AB28-8B06A779DC81}"/>
          </ac:picMkLst>
        </pc:picChg>
      </pc:sldChg>
    </pc:docChg>
  </pc:docChgLst>
  <pc:docChgLst>
    <pc:chgData name="Miriam Gáliková" userId="S::500327@muni.cz::99922358-5cd6-45c1-8b23-803822d84918" providerId="AD" clId="Web-{7C371CB4-D14D-0181-60F8-E34B64BC052D}"/>
    <pc:docChg chg="addSld delSld modSld">
      <pc:chgData name="Miriam Gáliková" userId="S::500327@muni.cz::99922358-5cd6-45c1-8b23-803822d84918" providerId="AD" clId="Web-{7C371CB4-D14D-0181-60F8-E34B64BC052D}" dt="2021-11-29T10:43:09.826" v="440"/>
      <pc:docMkLst>
        <pc:docMk/>
      </pc:docMkLst>
      <pc:sldChg chg="modNotes">
        <pc:chgData name="Miriam Gáliková" userId="S::500327@muni.cz::99922358-5cd6-45c1-8b23-803822d84918" providerId="AD" clId="Web-{7C371CB4-D14D-0181-60F8-E34B64BC052D}" dt="2021-11-29T10:07:08.748" v="32"/>
        <pc:sldMkLst>
          <pc:docMk/>
          <pc:sldMk cId="365291893" sldId="340"/>
        </pc:sldMkLst>
      </pc:sldChg>
      <pc:sldChg chg="modNotes">
        <pc:chgData name="Miriam Gáliková" userId="S::500327@muni.cz::99922358-5cd6-45c1-8b23-803822d84918" providerId="AD" clId="Web-{7C371CB4-D14D-0181-60F8-E34B64BC052D}" dt="2021-11-29T10:18:02.803" v="130"/>
        <pc:sldMkLst>
          <pc:docMk/>
          <pc:sldMk cId="1831278214" sldId="341"/>
        </pc:sldMkLst>
      </pc:sldChg>
      <pc:sldChg chg="modNotes">
        <pc:chgData name="Miriam Gáliková" userId="S::500327@muni.cz::99922358-5cd6-45c1-8b23-803822d84918" providerId="AD" clId="Web-{7C371CB4-D14D-0181-60F8-E34B64BC052D}" dt="2021-11-29T10:19:25.353" v="184"/>
        <pc:sldMkLst>
          <pc:docMk/>
          <pc:sldMk cId="2158925531" sldId="343"/>
        </pc:sldMkLst>
      </pc:sldChg>
      <pc:sldChg chg="modSp">
        <pc:chgData name="Miriam Gáliková" userId="S::500327@muni.cz::99922358-5cd6-45c1-8b23-803822d84918" providerId="AD" clId="Web-{7C371CB4-D14D-0181-60F8-E34B64BC052D}" dt="2021-11-29T10:37:07.469" v="315" actId="20577"/>
        <pc:sldMkLst>
          <pc:docMk/>
          <pc:sldMk cId="1256891006" sldId="344"/>
        </pc:sldMkLst>
        <pc:spChg chg="mod">
          <ac:chgData name="Miriam Gáliková" userId="S::500327@muni.cz::99922358-5cd6-45c1-8b23-803822d84918" providerId="AD" clId="Web-{7C371CB4-D14D-0181-60F8-E34B64BC052D}" dt="2021-11-29T10:37:07.469" v="315" actId="20577"/>
          <ac:spMkLst>
            <pc:docMk/>
            <pc:sldMk cId="1256891006" sldId="344"/>
            <ac:spMk id="5" creationId="{6B7AC960-96DF-4F18-9316-01F770E43720}"/>
          </ac:spMkLst>
        </pc:spChg>
      </pc:sldChg>
      <pc:sldChg chg="modNotes">
        <pc:chgData name="Miriam Gáliková" userId="S::500327@muni.cz::99922358-5cd6-45c1-8b23-803822d84918" providerId="AD" clId="Web-{7C371CB4-D14D-0181-60F8-E34B64BC052D}" dt="2021-11-29T10:20:01.354" v="235"/>
        <pc:sldMkLst>
          <pc:docMk/>
          <pc:sldMk cId="2767275142" sldId="348"/>
        </pc:sldMkLst>
      </pc:sldChg>
      <pc:sldChg chg="addSp delSp modSp mod modClrScheme chgLayout modNotes">
        <pc:chgData name="Miriam Gáliková" userId="S::500327@muni.cz::99922358-5cd6-45c1-8b23-803822d84918" providerId="AD" clId="Web-{7C371CB4-D14D-0181-60F8-E34B64BC052D}" dt="2021-11-29T10:15:54.001" v="128"/>
        <pc:sldMkLst>
          <pc:docMk/>
          <pc:sldMk cId="348729608" sldId="353"/>
        </pc:sldMkLst>
        <pc:spChg chg="mod ord">
          <ac:chgData name="Miriam Gáliková" userId="S::500327@muni.cz::99922358-5cd6-45c1-8b23-803822d84918" providerId="AD" clId="Web-{7C371CB4-D14D-0181-60F8-E34B64BC052D}" dt="2021-11-29T09:59:28.169" v="21"/>
          <ac:spMkLst>
            <pc:docMk/>
            <pc:sldMk cId="348729608" sldId="353"/>
            <ac:spMk id="2" creationId="{A3E0BFC9-31D7-40A4-B4FB-D24F0A7961EA}"/>
          </ac:spMkLst>
        </pc:spChg>
        <pc:spChg chg="mod">
          <ac:chgData name="Miriam Gáliková" userId="S::500327@muni.cz::99922358-5cd6-45c1-8b23-803822d84918" providerId="AD" clId="Web-{7C371CB4-D14D-0181-60F8-E34B64BC052D}" dt="2021-11-29T09:59:28.169" v="21"/>
          <ac:spMkLst>
            <pc:docMk/>
            <pc:sldMk cId="348729608" sldId="353"/>
            <ac:spMk id="3" creationId="{327DB08B-53B8-425E-8390-F85D58EA4DB2}"/>
          </ac:spMkLst>
        </pc:spChg>
        <pc:spChg chg="mod">
          <ac:chgData name="Miriam Gáliková" userId="S::500327@muni.cz::99922358-5cd6-45c1-8b23-803822d84918" providerId="AD" clId="Web-{7C371CB4-D14D-0181-60F8-E34B64BC052D}" dt="2021-11-29T09:59:28.169" v="21"/>
          <ac:spMkLst>
            <pc:docMk/>
            <pc:sldMk cId="348729608" sldId="353"/>
            <ac:spMk id="4" creationId="{3A516EA3-818D-44BB-A183-0F7D9C4156E8}"/>
          </ac:spMkLst>
        </pc:spChg>
        <pc:spChg chg="del">
          <ac:chgData name="Miriam Gáliková" userId="S::500327@muni.cz::99922358-5cd6-45c1-8b23-803822d84918" providerId="AD" clId="Web-{7C371CB4-D14D-0181-60F8-E34B64BC052D}" dt="2021-11-29T09:54:46.643" v="0"/>
          <ac:spMkLst>
            <pc:docMk/>
            <pc:sldMk cId="348729608" sldId="353"/>
            <ac:spMk id="5" creationId="{8CD47A8C-CA6D-4892-850D-FACD95ED4A03}"/>
          </ac:spMkLst>
        </pc:spChg>
        <pc:spChg chg="add del mod">
          <ac:chgData name="Miriam Gáliková" userId="S::500327@muni.cz::99922358-5cd6-45c1-8b23-803822d84918" providerId="AD" clId="Web-{7C371CB4-D14D-0181-60F8-E34B64BC052D}" dt="2021-11-29T09:59:04.449" v="19"/>
          <ac:spMkLst>
            <pc:docMk/>
            <pc:sldMk cId="348729608" sldId="353"/>
            <ac:spMk id="8" creationId="{34C5A14C-43DA-49FC-967B-514BD19BF61E}"/>
          </ac:spMkLst>
        </pc:spChg>
        <pc:spChg chg="add mod">
          <ac:chgData name="Miriam Gáliková" userId="S::500327@muni.cz::99922358-5cd6-45c1-8b23-803822d84918" providerId="AD" clId="Web-{7C371CB4-D14D-0181-60F8-E34B64BC052D}" dt="2021-11-29T10:00:48.062" v="27" actId="20577"/>
          <ac:spMkLst>
            <pc:docMk/>
            <pc:sldMk cId="348729608" sldId="353"/>
            <ac:spMk id="14" creationId="{2D1A2C6E-D59C-4B0E-831D-ABF172168E52}"/>
          </ac:spMkLst>
        </pc:spChg>
        <pc:picChg chg="add del mod ord">
          <ac:chgData name="Miriam Gáliková" userId="S::500327@muni.cz::99922358-5cd6-45c1-8b23-803822d84918" providerId="AD" clId="Web-{7C371CB4-D14D-0181-60F8-E34B64BC052D}" dt="2021-11-29T09:59:00.590" v="18"/>
          <ac:picMkLst>
            <pc:docMk/>
            <pc:sldMk cId="348729608" sldId="353"/>
            <ac:picMk id="6" creationId="{E020D974-99E9-4CB8-85FF-E4868CDC53B7}"/>
          </ac:picMkLst>
        </pc:picChg>
        <pc:picChg chg="add mod ord">
          <ac:chgData name="Miriam Gáliková" userId="S::500327@muni.cz::99922358-5cd6-45c1-8b23-803822d84918" providerId="AD" clId="Web-{7C371CB4-D14D-0181-60F8-E34B64BC052D}" dt="2021-11-29T09:59:36.106" v="22" actId="1076"/>
          <ac:picMkLst>
            <pc:docMk/>
            <pc:sldMk cId="348729608" sldId="353"/>
            <ac:picMk id="9" creationId="{74FB917D-2C7A-45AC-8987-5BD57E37B4B9}"/>
          </ac:picMkLst>
        </pc:picChg>
      </pc:sldChg>
      <pc:sldChg chg="modNotes">
        <pc:chgData name="Miriam Gáliková" userId="S::500327@muni.cz::99922358-5cd6-45c1-8b23-803822d84918" providerId="AD" clId="Web-{7C371CB4-D14D-0181-60F8-E34B64BC052D}" dt="2021-11-29T10:11:23.132" v="39"/>
        <pc:sldMkLst>
          <pc:docMk/>
          <pc:sldMk cId="4097555571" sldId="354"/>
        </pc:sldMkLst>
      </pc:sldChg>
      <pc:sldChg chg="modSp">
        <pc:chgData name="Miriam Gáliková" userId="S::500327@muni.cz::99922358-5cd6-45c1-8b23-803822d84918" providerId="AD" clId="Web-{7C371CB4-D14D-0181-60F8-E34B64BC052D}" dt="2021-11-29T10:37:22.907" v="317" actId="20577"/>
        <pc:sldMkLst>
          <pc:docMk/>
          <pc:sldMk cId="2105071045" sldId="372"/>
        </pc:sldMkLst>
        <pc:spChg chg="mod">
          <ac:chgData name="Miriam Gáliková" userId="S::500327@muni.cz::99922358-5cd6-45c1-8b23-803822d84918" providerId="AD" clId="Web-{7C371CB4-D14D-0181-60F8-E34B64BC052D}" dt="2021-11-29T10:37:22.907" v="317" actId="20577"/>
          <ac:spMkLst>
            <pc:docMk/>
            <pc:sldMk cId="2105071045" sldId="372"/>
            <ac:spMk id="5" creationId="{892D1F57-EBC9-4E8A-9A69-07E24A4B227B}"/>
          </ac:spMkLst>
        </pc:spChg>
      </pc:sldChg>
      <pc:sldChg chg="modNotes">
        <pc:chgData name="Miriam Gáliková" userId="S::500327@muni.cz::99922358-5cd6-45c1-8b23-803822d84918" providerId="AD" clId="Web-{7C371CB4-D14D-0181-60F8-E34B64BC052D}" dt="2021-11-29T10:43:09.826" v="440"/>
        <pc:sldMkLst>
          <pc:docMk/>
          <pc:sldMk cId="975905317" sldId="375"/>
        </pc:sldMkLst>
      </pc:sldChg>
      <pc:sldChg chg="addSp delSp modSp add del replId">
        <pc:chgData name="Miriam Gáliková" userId="S::500327@muni.cz::99922358-5cd6-45c1-8b23-803822d84918" providerId="AD" clId="Web-{7C371CB4-D14D-0181-60F8-E34B64BC052D}" dt="2021-11-29T09:58:57.324" v="17"/>
        <pc:sldMkLst>
          <pc:docMk/>
          <pc:sldMk cId="1882543916" sldId="377"/>
        </pc:sldMkLst>
        <pc:spChg chg="mod">
          <ac:chgData name="Miriam Gáliková" userId="S::500327@muni.cz::99922358-5cd6-45c1-8b23-803822d84918" providerId="AD" clId="Web-{7C371CB4-D14D-0181-60F8-E34B64BC052D}" dt="2021-11-29T09:57:32.243" v="5" actId="14100"/>
          <ac:spMkLst>
            <pc:docMk/>
            <pc:sldMk cId="1882543916" sldId="377"/>
            <ac:spMk id="4" creationId="{F6C2F7B4-F75D-4A73-9E0F-C8D361B7DB7F}"/>
          </ac:spMkLst>
        </pc:spChg>
        <pc:spChg chg="add del mod">
          <ac:chgData name="Miriam Gáliková" userId="S::500327@muni.cz::99922358-5cd6-45c1-8b23-803822d84918" providerId="AD" clId="Web-{7C371CB4-D14D-0181-60F8-E34B64BC052D}" dt="2021-11-29T09:57:43.134" v="7"/>
          <ac:spMkLst>
            <pc:docMk/>
            <pc:sldMk cId="1882543916" sldId="377"/>
            <ac:spMk id="7" creationId="{CECA4E34-AEC1-4988-95F2-9665F060C3DF}"/>
          </ac:spMkLst>
        </pc:spChg>
        <pc:spChg chg="add del mod">
          <ac:chgData name="Miriam Gáliková" userId="S::500327@muni.cz::99922358-5cd6-45c1-8b23-803822d84918" providerId="AD" clId="Web-{7C371CB4-D14D-0181-60F8-E34B64BC052D}" dt="2021-11-29T09:58:35.870" v="12"/>
          <ac:spMkLst>
            <pc:docMk/>
            <pc:sldMk cId="1882543916" sldId="377"/>
            <ac:spMk id="10" creationId="{19BE4BFF-535B-4FB7-8BD9-9B400D5AFEA2}"/>
          </ac:spMkLst>
        </pc:spChg>
        <pc:spChg chg="add mod">
          <ac:chgData name="Miriam Gáliková" userId="S::500327@muni.cz::99922358-5cd6-45c1-8b23-803822d84918" providerId="AD" clId="Web-{7C371CB4-D14D-0181-60F8-E34B64BC052D}" dt="2021-11-29T09:58:47.792" v="16"/>
          <ac:spMkLst>
            <pc:docMk/>
            <pc:sldMk cId="1882543916" sldId="377"/>
            <ac:spMk id="14" creationId="{365AF9B3-AD88-4741-83BD-623F78DBAAC0}"/>
          </ac:spMkLst>
        </pc:spChg>
        <pc:picChg chg="del">
          <ac:chgData name="Miriam Gáliková" userId="S::500327@muni.cz::99922358-5cd6-45c1-8b23-803822d84918" providerId="AD" clId="Web-{7C371CB4-D14D-0181-60F8-E34B64BC052D}" dt="2021-11-29T09:57:39.852" v="6"/>
          <ac:picMkLst>
            <pc:docMk/>
            <pc:sldMk cId="1882543916" sldId="377"/>
            <ac:picMk id="6" creationId="{9EA87631-EDC5-486E-A9FA-A604079AABE6}"/>
          </ac:picMkLst>
        </pc:picChg>
        <pc:picChg chg="add del mod ord modCrop">
          <ac:chgData name="Miriam Gáliková" userId="S::500327@muni.cz::99922358-5cd6-45c1-8b23-803822d84918" providerId="AD" clId="Web-{7C371CB4-D14D-0181-60F8-E34B64BC052D}" dt="2021-11-29T09:58:30.885" v="11"/>
          <ac:picMkLst>
            <pc:docMk/>
            <pc:sldMk cId="1882543916" sldId="377"/>
            <ac:picMk id="8" creationId="{B42C1F57-C8ED-4A8E-B0B2-613CB9109478}"/>
          </ac:picMkLst>
        </pc:picChg>
        <pc:picChg chg="add del mod ord modCrop">
          <ac:chgData name="Miriam Gáliková" userId="S::500327@muni.cz::99922358-5cd6-45c1-8b23-803822d84918" providerId="AD" clId="Web-{7C371CB4-D14D-0181-60F8-E34B64BC052D}" dt="2021-11-29T09:58:47.792" v="16"/>
          <ac:picMkLst>
            <pc:docMk/>
            <pc:sldMk cId="1882543916" sldId="377"/>
            <ac:picMk id="12" creationId="{DCB520A6-9217-4319-BC91-5B49D9E44C7F}"/>
          </ac:picMkLst>
        </pc:picChg>
      </pc:sldChg>
    </pc:docChg>
  </pc:docChgLst>
  <pc:docChgLst>
    <pc:chgData name="Miriam Gáliková" userId="S::500327@muni.cz::99922358-5cd6-45c1-8b23-803822d84918" providerId="AD" clId="Web-{DC6F7F28-D8F2-A4DC-BBE0-E0C229F14470}"/>
    <pc:docChg chg="addSld delSld modSld">
      <pc:chgData name="Miriam Gáliková" userId="S::500327@muni.cz::99922358-5cd6-45c1-8b23-803822d84918" providerId="AD" clId="Web-{DC6F7F28-D8F2-A4DC-BBE0-E0C229F14470}" dt="2021-11-25T16:09:58.849" v="380" actId="20577"/>
      <pc:docMkLst>
        <pc:docMk/>
      </pc:docMkLst>
      <pc:sldChg chg="modSp">
        <pc:chgData name="Miriam Gáliková" userId="S::500327@muni.cz::99922358-5cd6-45c1-8b23-803822d84918" providerId="AD" clId="Web-{DC6F7F28-D8F2-A4DC-BBE0-E0C229F14470}" dt="2021-11-25T15:44:16.854" v="183" actId="20577"/>
        <pc:sldMkLst>
          <pc:docMk/>
          <pc:sldMk cId="1517422619" sldId="312"/>
        </pc:sldMkLst>
        <pc:spChg chg="mod">
          <ac:chgData name="Miriam Gáliková" userId="S::500327@muni.cz::99922358-5cd6-45c1-8b23-803822d84918" providerId="AD" clId="Web-{DC6F7F28-D8F2-A4DC-BBE0-E0C229F14470}" dt="2021-11-25T15:44:16.854" v="183" actId="20577"/>
          <ac:spMkLst>
            <pc:docMk/>
            <pc:sldMk cId="1517422619" sldId="312"/>
            <ac:spMk id="5" creationId="{16BCACA1-8877-B743-8B57-682579B96116}"/>
          </ac:spMkLst>
        </pc:spChg>
      </pc:sldChg>
      <pc:sldChg chg="modSp">
        <pc:chgData name="Miriam Gáliková" userId="S::500327@muni.cz::99922358-5cd6-45c1-8b23-803822d84918" providerId="AD" clId="Web-{DC6F7F28-D8F2-A4DC-BBE0-E0C229F14470}" dt="2021-11-25T16:01:03.740" v="345" actId="20577"/>
        <pc:sldMkLst>
          <pc:docMk/>
          <pc:sldMk cId="2602386015" sldId="324"/>
        </pc:sldMkLst>
        <pc:spChg chg="mod">
          <ac:chgData name="Miriam Gáliková" userId="S::500327@muni.cz::99922358-5cd6-45c1-8b23-803822d84918" providerId="AD" clId="Web-{DC6F7F28-D8F2-A4DC-BBE0-E0C229F14470}" dt="2021-11-25T15:21:06.446" v="4" actId="20577"/>
          <ac:spMkLst>
            <pc:docMk/>
            <pc:sldMk cId="2602386015" sldId="324"/>
            <ac:spMk id="4" creationId="{9C4B1AE8-6BAD-4D8E-BEFF-2CD5E66197A7}"/>
          </ac:spMkLst>
        </pc:spChg>
        <pc:spChg chg="mod">
          <ac:chgData name="Miriam Gáliková" userId="S::500327@muni.cz::99922358-5cd6-45c1-8b23-803822d84918" providerId="AD" clId="Web-{DC6F7F28-D8F2-A4DC-BBE0-E0C229F14470}" dt="2021-11-25T16:01:03.740" v="345" actId="20577"/>
          <ac:spMkLst>
            <pc:docMk/>
            <pc:sldMk cId="2602386015" sldId="324"/>
            <ac:spMk id="5" creationId="{3BF76400-DD54-49E9-97E8-E84D3183DEB6}"/>
          </ac:spMkLst>
        </pc:spChg>
      </pc:sldChg>
      <pc:sldChg chg="modSp">
        <pc:chgData name="Miriam Gáliková" userId="S::500327@muni.cz::99922358-5cd6-45c1-8b23-803822d84918" providerId="AD" clId="Web-{DC6F7F28-D8F2-A4DC-BBE0-E0C229F14470}" dt="2021-11-25T15:44:23.385" v="187" actId="20577"/>
        <pc:sldMkLst>
          <pc:docMk/>
          <pc:sldMk cId="2715166872" sldId="334"/>
        </pc:sldMkLst>
        <pc:spChg chg="mod">
          <ac:chgData name="Miriam Gáliková" userId="S::500327@muni.cz::99922358-5cd6-45c1-8b23-803822d84918" providerId="AD" clId="Web-{DC6F7F28-D8F2-A4DC-BBE0-E0C229F14470}" dt="2021-11-25T15:44:23.385" v="187" actId="20577"/>
          <ac:spMkLst>
            <pc:docMk/>
            <pc:sldMk cId="2715166872" sldId="334"/>
            <ac:spMk id="4" creationId="{F062DBCD-5293-41D1-9D06-2F86CA8D5B58}"/>
          </ac:spMkLst>
        </pc:spChg>
      </pc:sldChg>
      <pc:sldChg chg="modSp modNotes">
        <pc:chgData name="Miriam Gáliková" userId="S::500327@muni.cz::99922358-5cd6-45c1-8b23-803822d84918" providerId="AD" clId="Web-{DC6F7F28-D8F2-A4DC-BBE0-E0C229F14470}" dt="2021-11-25T15:47:26.474" v="212"/>
        <pc:sldMkLst>
          <pc:docMk/>
          <pc:sldMk cId="1199102453" sldId="335"/>
        </pc:sldMkLst>
        <pc:spChg chg="mod">
          <ac:chgData name="Miriam Gáliková" userId="S::500327@muni.cz::99922358-5cd6-45c1-8b23-803822d84918" providerId="AD" clId="Web-{DC6F7F28-D8F2-A4DC-BBE0-E0C229F14470}" dt="2021-11-25T15:46:05.048" v="196" actId="20577"/>
          <ac:spMkLst>
            <pc:docMk/>
            <pc:sldMk cId="1199102453" sldId="335"/>
            <ac:spMk id="11" creationId="{416B696E-160E-43C7-82F8-420453D59333}"/>
          </ac:spMkLst>
        </pc:spChg>
      </pc:sldChg>
      <pc:sldChg chg="modSp">
        <pc:chgData name="Miriam Gáliková" userId="S::500327@muni.cz::99922358-5cd6-45c1-8b23-803822d84918" providerId="AD" clId="Web-{DC6F7F28-D8F2-A4DC-BBE0-E0C229F14470}" dt="2021-11-25T15:45:42.718" v="192" actId="20577"/>
        <pc:sldMkLst>
          <pc:docMk/>
          <pc:sldMk cId="3565459580" sldId="336"/>
        </pc:sldMkLst>
        <pc:spChg chg="mod">
          <ac:chgData name="Miriam Gáliková" userId="S::500327@muni.cz::99922358-5cd6-45c1-8b23-803822d84918" providerId="AD" clId="Web-{DC6F7F28-D8F2-A4DC-BBE0-E0C229F14470}" dt="2021-11-25T15:45:42.718" v="192" actId="20577"/>
          <ac:spMkLst>
            <pc:docMk/>
            <pc:sldMk cId="3565459580" sldId="336"/>
            <ac:spMk id="5" creationId="{58973D09-BA2A-4618-9237-07273DAE1923}"/>
          </ac:spMkLst>
        </pc:spChg>
      </pc:sldChg>
      <pc:sldChg chg="addSp delSp modSp">
        <pc:chgData name="Miriam Gáliková" userId="S::500327@muni.cz::99922358-5cd6-45c1-8b23-803822d84918" providerId="AD" clId="Web-{DC6F7F28-D8F2-A4DC-BBE0-E0C229F14470}" dt="2021-11-25T16:07:17.308" v="353" actId="1076"/>
        <pc:sldMkLst>
          <pc:docMk/>
          <pc:sldMk cId="3626012605" sldId="339"/>
        </pc:sldMkLst>
        <pc:spChg chg="add del mod">
          <ac:chgData name="Miriam Gáliková" userId="S::500327@muni.cz::99922358-5cd6-45c1-8b23-803822d84918" providerId="AD" clId="Web-{DC6F7F28-D8F2-A4DC-BBE0-E0C229F14470}" dt="2021-11-25T16:07:11.495" v="351"/>
          <ac:spMkLst>
            <pc:docMk/>
            <pc:sldMk cId="3626012605" sldId="339"/>
            <ac:spMk id="8" creationId="{1FD13835-66A1-47EF-8657-CBF7E7565B8F}"/>
          </ac:spMkLst>
        </pc:spChg>
        <pc:picChg chg="del">
          <ac:chgData name="Miriam Gáliková" userId="S::500327@muni.cz::99922358-5cd6-45c1-8b23-803822d84918" providerId="AD" clId="Web-{DC6F7F28-D8F2-A4DC-BBE0-E0C229F14470}" dt="2021-11-25T16:06:48.181" v="349"/>
          <ac:picMkLst>
            <pc:docMk/>
            <pc:sldMk cId="3626012605" sldId="339"/>
            <ac:picMk id="6" creationId="{52CE597E-6D03-416A-A61A-4498D261A680}"/>
          </ac:picMkLst>
        </pc:picChg>
        <pc:picChg chg="mod">
          <ac:chgData name="Miriam Gáliková" userId="S::500327@muni.cz::99922358-5cd6-45c1-8b23-803822d84918" providerId="AD" clId="Web-{DC6F7F28-D8F2-A4DC-BBE0-E0C229F14470}" dt="2021-11-25T16:07:15.308" v="352" actId="1076"/>
          <ac:picMkLst>
            <pc:docMk/>
            <pc:sldMk cId="3626012605" sldId="339"/>
            <ac:picMk id="9" creationId="{7403867C-5320-4B2F-B7EE-A5FE4C985FC2}"/>
          </ac:picMkLst>
        </pc:picChg>
        <pc:picChg chg="del">
          <ac:chgData name="Miriam Gáliková" userId="S::500327@muni.cz::99922358-5cd6-45c1-8b23-803822d84918" providerId="AD" clId="Web-{DC6F7F28-D8F2-A4DC-BBE0-E0C229F14470}" dt="2021-11-25T16:06:43.166" v="347"/>
          <ac:picMkLst>
            <pc:docMk/>
            <pc:sldMk cId="3626012605" sldId="339"/>
            <ac:picMk id="10" creationId="{4CBD02DF-B547-4F58-9A4A-264D43057D7D}"/>
          </ac:picMkLst>
        </pc:picChg>
        <pc:picChg chg="mod">
          <ac:chgData name="Miriam Gáliková" userId="S::500327@muni.cz::99922358-5cd6-45c1-8b23-803822d84918" providerId="AD" clId="Web-{DC6F7F28-D8F2-A4DC-BBE0-E0C229F14470}" dt="2021-11-25T16:07:17.308" v="353" actId="1076"/>
          <ac:picMkLst>
            <pc:docMk/>
            <pc:sldMk cId="3626012605" sldId="339"/>
            <ac:picMk id="11" creationId="{0F752699-9993-42D5-A43E-3092328BFF3F}"/>
          </ac:picMkLst>
        </pc:picChg>
      </pc:sldChg>
      <pc:sldChg chg="modSp">
        <pc:chgData name="Miriam Gáliková" userId="S::500327@muni.cz::99922358-5cd6-45c1-8b23-803822d84918" providerId="AD" clId="Web-{DC6F7F28-D8F2-A4DC-BBE0-E0C229F14470}" dt="2021-11-25T15:53:52.090" v="312" actId="20577"/>
        <pc:sldMkLst>
          <pc:docMk/>
          <pc:sldMk cId="1831278214" sldId="341"/>
        </pc:sldMkLst>
        <pc:spChg chg="mod">
          <ac:chgData name="Miriam Gáliková" userId="S::500327@muni.cz::99922358-5cd6-45c1-8b23-803822d84918" providerId="AD" clId="Web-{DC6F7F28-D8F2-A4DC-BBE0-E0C229F14470}" dt="2021-11-25T15:53:52.090" v="312" actId="20577"/>
          <ac:spMkLst>
            <pc:docMk/>
            <pc:sldMk cId="1831278214" sldId="341"/>
            <ac:spMk id="5" creationId="{99EDFA17-1A61-4994-9890-4F5426A0E849}"/>
          </ac:spMkLst>
        </pc:spChg>
      </pc:sldChg>
      <pc:sldChg chg="modSp">
        <pc:chgData name="Miriam Gáliková" userId="S::500327@muni.cz::99922358-5cd6-45c1-8b23-803822d84918" providerId="AD" clId="Web-{DC6F7F28-D8F2-A4DC-BBE0-E0C229F14470}" dt="2021-11-25T15:54:22.639" v="323" actId="20577"/>
        <pc:sldMkLst>
          <pc:docMk/>
          <pc:sldMk cId="2252960211" sldId="342"/>
        </pc:sldMkLst>
        <pc:spChg chg="mod">
          <ac:chgData name="Miriam Gáliková" userId="S::500327@muni.cz::99922358-5cd6-45c1-8b23-803822d84918" providerId="AD" clId="Web-{DC6F7F28-D8F2-A4DC-BBE0-E0C229F14470}" dt="2021-11-25T15:54:22.639" v="323" actId="20577"/>
          <ac:spMkLst>
            <pc:docMk/>
            <pc:sldMk cId="2252960211" sldId="342"/>
            <ac:spMk id="5" creationId="{2EE55A05-A96B-4276-930B-7B2D0418CF0E}"/>
          </ac:spMkLst>
        </pc:spChg>
      </pc:sldChg>
      <pc:sldChg chg="modSp">
        <pc:chgData name="Miriam Gáliková" userId="S::500327@muni.cz::99922358-5cd6-45c1-8b23-803822d84918" providerId="AD" clId="Web-{DC6F7F28-D8F2-A4DC-BBE0-E0C229F14470}" dt="2021-11-25T15:56:05.098" v="336" actId="1076"/>
        <pc:sldMkLst>
          <pc:docMk/>
          <pc:sldMk cId="2158925531" sldId="343"/>
        </pc:sldMkLst>
        <pc:spChg chg="mod">
          <ac:chgData name="Miriam Gáliková" userId="S::500327@muni.cz::99922358-5cd6-45c1-8b23-803822d84918" providerId="AD" clId="Web-{DC6F7F28-D8F2-A4DC-BBE0-E0C229F14470}" dt="2021-11-25T15:55:47.800" v="334" actId="20577"/>
          <ac:spMkLst>
            <pc:docMk/>
            <pc:sldMk cId="2158925531" sldId="343"/>
            <ac:spMk id="5" creationId="{DD2B909C-8610-429F-834D-E73ED8A379CA}"/>
          </ac:spMkLst>
        </pc:spChg>
        <pc:picChg chg="mod">
          <ac:chgData name="Miriam Gáliková" userId="S::500327@muni.cz::99922358-5cd6-45c1-8b23-803822d84918" providerId="AD" clId="Web-{DC6F7F28-D8F2-A4DC-BBE0-E0C229F14470}" dt="2021-11-25T15:56:05.098" v="336" actId="1076"/>
          <ac:picMkLst>
            <pc:docMk/>
            <pc:sldMk cId="2158925531" sldId="343"/>
            <ac:picMk id="6" creationId="{D4ED1285-44D1-4015-95A1-3EAF4E70A5EC}"/>
          </ac:picMkLst>
        </pc:picChg>
      </pc:sldChg>
      <pc:sldChg chg="modSp">
        <pc:chgData name="Miriam Gáliková" userId="S::500327@muni.cz::99922358-5cd6-45c1-8b23-803822d84918" providerId="AD" clId="Web-{DC6F7F28-D8F2-A4DC-BBE0-E0C229F14470}" dt="2021-11-25T16:09:58.849" v="380" actId="20577"/>
        <pc:sldMkLst>
          <pc:docMk/>
          <pc:sldMk cId="1256891006" sldId="344"/>
        </pc:sldMkLst>
        <pc:spChg chg="mod">
          <ac:chgData name="Miriam Gáliková" userId="S::500327@muni.cz::99922358-5cd6-45c1-8b23-803822d84918" providerId="AD" clId="Web-{DC6F7F28-D8F2-A4DC-BBE0-E0C229F14470}" dt="2021-11-25T16:00:33.004" v="338" actId="20577"/>
          <ac:spMkLst>
            <pc:docMk/>
            <pc:sldMk cId="1256891006" sldId="344"/>
            <ac:spMk id="4" creationId="{7971A7F8-3572-46FF-AD08-702319F8C7E0}"/>
          </ac:spMkLst>
        </pc:spChg>
        <pc:spChg chg="mod">
          <ac:chgData name="Miriam Gáliková" userId="S::500327@muni.cz::99922358-5cd6-45c1-8b23-803822d84918" providerId="AD" clId="Web-{DC6F7F28-D8F2-A4DC-BBE0-E0C229F14470}" dt="2021-11-25T16:09:58.849" v="380" actId="20577"/>
          <ac:spMkLst>
            <pc:docMk/>
            <pc:sldMk cId="1256891006" sldId="344"/>
            <ac:spMk id="5" creationId="{6B7AC960-96DF-4F18-9316-01F770E43720}"/>
          </ac:spMkLst>
        </pc:spChg>
      </pc:sldChg>
      <pc:sldChg chg="modNotes">
        <pc:chgData name="Miriam Gáliková" userId="S::500327@muni.cz::99922358-5cd6-45c1-8b23-803822d84918" providerId="AD" clId="Web-{DC6F7F28-D8F2-A4DC-BBE0-E0C229F14470}" dt="2021-11-25T15:48:10.461" v="228"/>
        <pc:sldMkLst>
          <pc:docMk/>
          <pc:sldMk cId="3800166280" sldId="345"/>
        </pc:sldMkLst>
      </pc:sldChg>
      <pc:sldChg chg="modSp">
        <pc:chgData name="Miriam Gáliková" userId="S::500327@muni.cz::99922358-5cd6-45c1-8b23-803822d84918" providerId="AD" clId="Web-{DC6F7F28-D8F2-A4DC-BBE0-E0C229F14470}" dt="2021-11-25T15:26:17.276" v="15" actId="20577"/>
        <pc:sldMkLst>
          <pc:docMk/>
          <pc:sldMk cId="1797216463" sldId="346"/>
        </pc:sldMkLst>
        <pc:spChg chg="mod">
          <ac:chgData name="Miriam Gáliková" userId="S::500327@muni.cz::99922358-5cd6-45c1-8b23-803822d84918" providerId="AD" clId="Web-{DC6F7F28-D8F2-A4DC-BBE0-E0C229F14470}" dt="2021-11-25T15:26:17.276" v="15" actId="20577"/>
          <ac:spMkLst>
            <pc:docMk/>
            <pc:sldMk cId="1797216463" sldId="346"/>
            <ac:spMk id="5" creationId="{61433643-E93A-482C-8567-DEC12198EF56}"/>
          </ac:spMkLst>
        </pc:spChg>
      </pc:sldChg>
      <pc:sldChg chg="addSp delSp modSp del mod modClrScheme chgLayout">
        <pc:chgData name="Miriam Gáliková" userId="S::500327@muni.cz::99922358-5cd6-45c1-8b23-803822d84918" providerId="AD" clId="Web-{DC6F7F28-D8F2-A4DC-BBE0-E0C229F14470}" dt="2021-11-25T15:31:31.544" v="43"/>
        <pc:sldMkLst>
          <pc:docMk/>
          <pc:sldMk cId="3795666530" sldId="347"/>
        </pc:sldMkLst>
        <pc:spChg chg="mod">
          <ac:chgData name="Miriam Gáliková" userId="S::500327@muni.cz::99922358-5cd6-45c1-8b23-803822d84918" providerId="AD" clId="Web-{DC6F7F28-D8F2-A4DC-BBE0-E0C229F14470}" dt="2021-11-25T15:30:09.852" v="32"/>
          <ac:spMkLst>
            <pc:docMk/>
            <pc:sldMk cId="3795666530" sldId="347"/>
            <ac:spMk id="2" creationId="{2EDEA4B8-7B70-4BD9-AAA4-C7D9FEE83D04}"/>
          </ac:spMkLst>
        </pc:spChg>
        <pc:spChg chg="mod">
          <ac:chgData name="Miriam Gáliková" userId="S::500327@muni.cz::99922358-5cd6-45c1-8b23-803822d84918" providerId="AD" clId="Web-{DC6F7F28-D8F2-A4DC-BBE0-E0C229F14470}" dt="2021-11-25T15:30:09.852" v="32"/>
          <ac:spMkLst>
            <pc:docMk/>
            <pc:sldMk cId="3795666530" sldId="347"/>
            <ac:spMk id="3" creationId="{D85E2666-9112-47D1-9373-74D573393E2C}"/>
          </ac:spMkLst>
        </pc:spChg>
        <pc:spChg chg="mod">
          <ac:chgData name="Miriam Gáliková" userId="S::500327@muni.cz::99922358-5cd6-45c1-8b23-803822d84918" providerId="AD" clId="Web-{DC6F7F28-D8F2-A4DC-BBE0-E0C229F14470}" dt="2021-11-25T15:30:09.852" v="32"/>
          <ac:spMkLst>
            <pc:docMk/>
            <pc:sldMk cId="3795666530" sldId="347"/>
            <ac:spMk id="4" creationId="{E28C810A-B402-4772-B25E-4CFB989A36C0}"/>
          </ac:spMkLst>
        </pc:spChg>
        <pc:spChg chg="del mod">
          <ac:chgData name="Miriam Gáliková" userId="S::500327@muni.cz::99922358-5cd6-45c1-8b23-803822d84918" providerId="AD" clId="Web-{DC6F7F28-D8F2-A4DC-BBE0-E0C229F14470}" dt="2021-11-25T15:29:49.366" v="30"/>
          <ac:spMkLst>
            <pc:docMk/>
            <pc:sldMk cId="3795666530" sldId="347"/>
            <ac:spMk id="5" creationId="{983BCF4F-5223-49FB-82CD-6BA2E9C08FDE}"/>
          </ac:spMkLst>
        </pc:spChg>
        <pc:spChg chg="add mod">
          <ac:chgData name="Miriam Gáliková" userId="S::500327@muni.cz::99922358-5cd6-45c1-8b23-803822d84918" providerId="AD" clId="Web-{DC6F7F28-D8F2-A4DC-BBE0-E0C229F14470}" dt="2021-11-25T15:31:17.559" v="40" actId="20577"/>
          <ac:spMkLst>
            <pc:docMk/>
            <pc:sldMk cId="3795666530" sldId="347"/>
            <ac:spMk id="7" creationId="{30D3668C-6076-468E-9E49-24CF64631917}"/>
          </ac:spMkLst>
        </pc:spChg>
        <pc:spChg chg="add del mod">
          <ac:chgData name="Miriam Gáliková" userId="S::500327@muni.cz::99922358-5cd6-45c1-8b23-803822d84918" providerId="AD" clId="Web-{DC6F7F28-D8F2-A4DC-BBE0-E0C229F14470}" dt="2021-11-25T15:30:09.852" v="32"/>
          <ac:spMkLst>
            <pc:docMk/>
            <pc:sldMk cId="3795666530" sldId="347"/>
            <ac:spMk id="11" creationId="{C27B3EE8-2B65-49F1-BDBF-13C47E2686E6}"/>
          </ac:spMkLst>
        </pc:spChg>
        <pc:picChg chg="add mod ord">
          <ac:chgData name="Miriam Gáliková" userId="S::500327@muni.cz::99922358-5cd6-45c1-8b23-803822d84918" providerId="AD" clId="Web-{DC6F7F28-D8F2-A4DC-BBE0-E0C229F14470}" dt="2021-11-25T15:30:14.243" v="33" actId="14100"/>
          <ac:picMkLst>
            <pc:docMk/>
            <pc:sldMk cId="3795666530" sldId="347"/>
            <ac:picMk id="6" creationId="{48E37518-925D-4C2C-B185-BBF1E7F32DBB}"/>
          </ac:picMkLst>
        </pc:picChg>
      </pc:sldChg>
      <pc:sldChg chg="modSp">
        <pc:chgData name="Miriam Gáliková" userId="S::500327@muni.cz::99922358-5cd6-45c1-8b23-803822d84918" providerId="AD" clId="Web-{DC6F7F28-D8F2-A4DC-BBE0-E0C229F14470}" dt="2021-11-25T15:53:56.918" v="314" actId="20577"/>
        <pc:sldMkLst>
          <pc:docMk/>
          <pc:sldMk cId="2767275142" sldId="348"/>
        </pc:sldMkLst>
        <pc:spChg chg="mod">
          <ac:chgData name="Miriam Gáliková" userId="S::500327@muni.cz::99922358-5cd6-45c1-8b23-803822d84918" providerId="AD" clId="Web-{DC6F7F28-D8F2-A4DC-BBE0-E0C229F14470}" dt="2021-11-25T15:53:56.918" v="314" actId="20577"/>
          <ac:spMkLst>
            <pc:docMk/>
            <pc:sldMk cId="2767275142" sldId="348"/>
            <ac:spMk id="5" creationId="{DEBAE95D-403A-4F0B-9BD0-46D614C781F6}"/>
          </ac:spMkLst>
        </pc:spChg>
      </pc:sldChg>
      <pc:sldChg chg="modSp">
        <pc:chgData name="Miriam Gáliková" userId="S::500327@muni.cz::99922358-5cd6-45c1-8b23-803822d84918" providerId="AD" clId="Web-{DC6F7F28-D8F2-A4DC-BBE0-E0C229F14470}" dt="2021-11-25T15:26:26.808" v="17" actId="20577"/>
        <pc:sldMkLst>
          <pc:docMk/>
          <pc:sldMk cId="1353834" sldId="349"/>
        </pc:sldMkLst>
        <pc:spChg chg="mod">
          <ac:chgData name="Miriam Gáliková" userId="S::500327@muni.cz::99922358-5cd6-45c1-8b23-803822d84918" providerId="AD" clId="Web-{DC6F7F28-D8F2-A4DC-BBE0-E0C229F14470}" dt="2021-11-25T15:26:26.808" v="17" actId="20577"/>
          <ac:spMkLst>
            <pc:docMk/>
            <pc:sldMk cId="1353834" sldId="349"/>
            <ac:spMk id="5" creationId="{BF51B469-7F2B-4454-B6D8-54A7E64E50E2}"/>
          </ac:spMkLst>
        </pc:spChg>
      </pc:sldChg>
      <pc:sldChg chg="modSp">
        <pc:chgData name="Miriam Gáliková" userId="S::500327@muni.cz::99922358-5cd6-45c1-8b23-803822d84918" providerId="AD" clId="Web-{DC6F7F28-D8F2-A4DC-BBE0-E0C229F14470}" dt="2021-11-25T15:26:43.934" v="28" actId="20577"/>
        <pc:sldMkLst>
          <pc:docMk/>
          <pc:sldMk cId="846430507" sldId="350"/>
        </pc:sldMkLst>
        <pc:spChg chg="mod">
          <ac:chgData name="Miriam Gáliková" userId="S::500327@muni.cz::99922358-5cd6-45c1-8b23-803822d84918" providerId="AD" clId="Web-{DC6F7F28-D8F2-A4DC-BBE0-E0C229F14470}" dt="2021-11-25T15:26:43.934" v="28" actId="20577"/>
          <ac:spMkLst>
            <pc:docMk/>
            <pc:sldMk cId="846430507" sldId="350"/>
            <ac:spMk id="5" creationId="{56FCA37A-6E60-4AAE-AE5F-611390CE2450}"/>
          </ac:spMkLst>
        </pc:spChg>
      </pc:sldChg>
      <pc:sldChg chg="modNotes">
        <pc:chgData name="Miriam Gáliková" userId="S::500327@muni.cz::99922358-5cd6-45c1-8b23-803822d84918" providerId="AD" clId="Web-{DC6F7F28-D8F2-A4DC-BBE0-E0C229F14470}" dt="2021-11-25T15:53:22.760" v="302"/>
        <pc:sldMkLst>
          <pc:docMk/>
          <pc:sldMk cId="4097555571" sldId="354"/>
        </pc:sldMkLst>
      </pc:sldChg>
      <pc:sldChg chg="del">
        <pc:chgData name="Miriam Gáliková" userId="S::500327@muni.cz::99922358-5cd6-45c1-8b23-803822d84918" providerId="AD" clId="Web-{DC6F7F28-D8F2-A4DC-BBE0-E0C229F14470}" dt="2021-11-25T16:03:31.936" v="346"/>
        <pc:sldMkLst>
          <pc:docMk/>
          <pc:sldMk cId="3954743449" sldId="355"/>
        </pc:sldMkLst>
      </pc:sldChg>
      <pc:sldChg chg="del">
        <pc:chgData name="Miriam Gáliková" userId="S::500327@muni.cz::99922358-5cd6-45c1-8b23-803822d84918" providerId="AD" clId="Web-{DC6F7F28-D8F2-A4DC-BBE0-E0C229F14470}" dt="2021-11-25T15:21:02.633" v="3"/>
        <pc:sldMkLst>
          <pc:docMk/>
          <pc:sldMk cId="4292417584" sldId="359"/>
        </pc:sldMkLst>
      </pc:sldChg>
      <pc:sldChg chg="modSp new">
        <pc:chgData name="Miriam Gáliková" userId="S::500327@muni.cz::99922358-5cd6-45c1-8b23-803822d84918" providerId="AD" clId="Web-{DC6F7F28-D8F2-A4DC-BBE0-E0C229F14470}" dt="2021-11-25T16:00:35.707" v="339" actId="20577"/>
        <pc:sldMkLst>
          <pc:docMk/>
          <pc:sldMk cId="2105071045" sldId="372"/>
        </pc:sldMkLst>
        <pc:spChg chg="mod">
          <ac:chgData name="Miriam Gáliková" userId="S::500327@muni.cz::99922358-5cd6-45c1-8b23-803822d84918" providerId="AD" clId="Web-{DC6F7F28-D8F2-A4DC-BBE0-E0C229F14470}" dt="2021-11-25T16:00:35.707" v="339" actId="20577"/>
          <ac:spMkLst>
            <pc:docMk/>
            <pc:sldMk cId="2105071045" sldId="372"/>
            <ac:spMk id="4" creationId="{BD372B55-14DA-43B0-8A32-F13D5C9B1A3C}"/>
          </ac:spMkLst>
        </pc:spChg>
      </pc:sldChg>
      <pc:sldChg chg="add replId">
        <pc:chgData name="Miriam Gáliková" userId="S::500327@muni.cz::99922358-5cd6-45c1-8b23-803822d84918" providerId="AD" clId="Web-{DC6F7F28-D8F2-A4DC-BBE0-E0C229F14470}" dt="2021-11-25T15:20:56.820" v="2"/>
        <pc:sldMkLst>
          <pc:docMk/>
          <pc:sldMk cId="2884820705" sldId="373"/>
        </pc:sldMkLst>
      </pc:sldChg>
      <pc:sldChg chg="addSp modSp new modNotes">
        <pc:chgData name="Miriam Gáliková" userId="S::500327@muni.cz::99922358-5cd6-45c1-8b23-803822d84918" providerId="AD" clId="Web-{DC6F7F28-D8F2-A4DC-BBE0-E0C229F14470}" dt="2021-11-25T16:00:48.161" v="342" actId="20577"/>
        <pc:sldMkLst>
          <pc:docMk/>
          <pc:sldMk cId="3412168967" sldId="374"/>
        </pc:sldMkLst>
        <pc:spChg chg="mod">
          <ac:chgData name="Miriam Gáliková" userId="S::500327@muni.cz::99922358-5cd6-45c1-8b23-803822d84918" providerId="AD" clId="Web-{DC6F7F28-D8F2-A4DC-BBE0-E0C229F14470}" dt="2021-11-25T15:31:27.825" v="42" actId="20577"/>
          <ac:spMkLst>
            <pc:docMk/>
            <pc:sldMk cId="3412168967" sldId="374"/>
            <ac:spMk id="4" creationId="{69EFCD8F-C647-44B8-88B0-B720C4D9A300}"/>
          </ac:spMkLst>
        </pc:spChg>
        <pc:spChg chg="mod">
          <ac:chgData name="Miriam Gáliková" userId="S::500327@muni.cz::99922358-5cd6-45c1-8b23-803822d84918" providerId="AD" clId="Web-{DC6F7F28-D8F2-A4DC-BBE0-E0C229F14470}" dt="2021-11-25T16:00:48.161" v="342" actId="20577"/>
          <ac:spMkLst>
            <pc:docMk/>
            <pc:sldMk cId="3412168967" sldId="374"/>
            <ac:spMk id="5" creationId="{680BA360-32B2-43B0-92DE-2D158D67E394}"/>
          </ac:spMkLst>
        </pc:spChg>
        <pc:picChg chg="add mod">
          <ac:chgData name="Miriam Gáliková" userId="S::500327@muni.cz::99922358-5cd6-45c1-8b23-803822d84918" providerId="AD" clId="Web-{DC6F7F28-D8F2-A4DC-BBE0-E0C229F14470}" dt="2021-11-25T15:39:40.057" v="148" actId="1076"/>
          <ac:picMkLst>
            <pc:docMk/>
            <pc:sldMk cId="3412168967" sldId="374"/>
            <ac:picMk id="6" creationId="{D023D384-3235-4A5A-8BB6-1F732D54345E}"/>
          </ac:picMkLst>
        </pc:picChg>
      </pc:sldChg>
    </pc:docChg>
  </pc:docChgLst>
  <pc:docChgLst>
    <pc:chgData name="Petra Mikulová" userId="S::243499@muni.cz::5738a653-2155-4a10-8446-8d83121cde5e" providerId="AD" clId="Web-{7F9BC899-EC5F-1E85-C211-2A76A312655C}"/>
    <pc:docChg chg="addSld modSld">
      <pc:chgData name="Petra Mikulová" userId="S::243499@muni.cz::5738a653-2155-4a10-8446-8d83121cde5e" providerId="AD" clId="Web-{7F9BC899-EC5F-1E85-C211-2A76A312655C}" dt="2021-08-24T13:37:44.139" v="122"/>
      <pc:docMkLst>
        <pc:docMk/>
      </pc:docMkLst>
      <pc:sldChg chg="modSp delCm">
        <pc:chgData name="Petra Mikulová" userId="S::243499@muni.cz::5738a653-2155-4a10-8446-8d83121cde5e" providerId="AD" clId="Web-{7F9BC899-EC5F-1E85-C211-2A76A312655C}" dt="2021-08-24T13:31:08.706" v="21" actId="20577"/>
        <pc:sldMkLst>
          <pc:docMk/>
          <pc:sldMk cId="3459211634" sldId="292"/>
        </pc:sldMkLst>
        <pc:spChg chg="mod">
          <ac:chgData name="Petra Mikulová" userId="S::243499@muni.cz::5738a653-2155-4a10-8446-8d83121cde5e" providerId="AD" clId="Web-{7F9BC899-EC5F-1E85-C211-2A76A312655C}" dt="2021-08-24T13:31:08.706" v="21" actId="20577"/>
          <ac:spMkLst>
            <pc:docMk/>
            <pc:sldMk cId="3459211634" sldId="292"/>
            <ac:spMk id="3" creationId="{4C8F2744-D1A6-48F6-B7FC-E018F16D1CDA}"/>
          </ac:spMkLst>
        </pc:spChg>
      </pc:sldChg>
      <pc:sldChg chg="modSp">
        <pc:chgData name="Petra Mikulová" userId="S::243499@muni.cz::5738a653-2155-4a10-8446-8d83121cde5e" providerId="AD" clId="Web-{7F9BC899-EC5F-1E85-C211-2A76A312655C}" dt="2021-08-24T13:31:21.113" v="22" actId="14100"/>
        <pc:sldMkLst>
          <pc:docMk/>
          <pc:sldMk cId="3985810982" sldId="299"/>
        </pc:sldMkLst>
        <pc:spChg chg="mod">
          <ac:chgData name="Petra Mikulová" userId="S::243499@muni.cz::5738a653-2155-4a10-8446-8d83121cde5e" providerId="AD" clId="Web-{7F9BC899-EC5F-1E85-C211-2A76A312655C}" dt="2021-08-24T13:31:21.113" v="22" actId="14100"/>
          <ac:spMkLst>
            <pc:docMk/>
            <pc:sldMk cId="3985810982" sldId="299"/>
            <ac:spMk id="3" creationId="{4C8F2744-D1A6-48F6-B7FC-E018F16D1CDA}"/>
          </ac:spMkLst>
        </pc:spChg>
      </pc:sldChg>
      <pc:sldChg chg="modSp">
        <pc:chgData name="Petra Mikulová" userId="S::243499@muni.cz::5738a653-2155-4a10-8446-8d83121cde5e" providerId="AD" clId="Web-{7F9BC899-EC5F-1E85-C211-2A76A312655C}" dt="2021-08-24T13:31:33.082" v="23" actId="14100"/>
        <pc:sldMkLst>
          <pc:docMk/>
          <pc:sldMk cId="531274360" sldId="300"/>
        </pc:sldMkLst>
        <pc:spChg chg="mod">
          <ac:chgData name="Petra Mikulová" userId="S::243499@muni.cz::5738a653-2155-4a10-8446-8d83121cde5e" providerId="AD" clId="Web-{7F9BC899-EC5F-1E85-C211-2A76A312655C}" dt="2021-08-24T13:31:33.082" v="23" actId="14100"/>
          <ac:spMkLst>
            <pc:docMk/>
            <pc:sldMk cId="531274360" sldId="300"/>
            <ac:spMk id="3" creationId="{4C8F2744-D1A6-48F6-B7FC-E018F16D1CDA}"/>
          </ac:spMkLst>
        </pc:spChg>
      </pc:sldChg>
      <pc:sldChg chg="addCm">
        <pc:chgData name="Petra Mikulová" userId="S::243499@muni.cz::5738a653-2155-4a10-8446-8d83121cde5e" providerId="AD" clId="Web-{7F9BC899-EC5F-1E85-C211-2A76A312655C}" dt="2021-08-24T13:32:06.536" v="24"/>
        <pc:sldMkLst>
          <pc:docMk/>
          <pc:sldMk cId="1590416323" sldId="306"/>
        </pc:sldMkLst>
      </pc:sldChg>
      <pc:sldChg chg="delSp modSp">
        <pc:chgData name="Petra Mikulová" userId="S::243499@muni.cz::5738a653-2155-4a10-8446-8d83121cde5e" providerId="AD" clId="Web-{7F9BC899-EC5F-1E85-C211-2A76A312655C}" dt="2021-08-24T13:37:44.139" v="122"/>
        <pc:sldMkLst>
          <pc:docMk/>
          <pc:sldMk cId="3043535402" sldId="311"/>
        </pc:sldMkLst>
        <pc:spChg chg="mod">
          <ac:chgData name="Petra Mikulová" userId="S::243499@muni.cz::5738a653-2155-4a10-8446-8d83121cde5e" providerId="AD" clId="Web-{7F9BC899-EC5F-1E85-C211-2A76A312655C}" dt="2021-08-24T13:37:38.717" v="121" actId="20577"/>
          <ac:spMkLst>
            <pc:docMk/>
            <pc:sldMk cId="3043535402" sldId="311"/>
            <ac:spMk id="5" creationId="{476E7841-DE1B-44FD-9684-ECF49816DAD7}"/>
          </ac:spMkLst>
        </pc:spChg>
        <pc:spChg chg="del">
          <ac:chgData name="Petra Mikulová" userId="S::243499@muni.cz::5738a653-2155-4a10-8446-8d83121cde5e" providerId="AD" clId="Web-{7F9BC899-EC5F-1E85-C211-2A76A312655C}" dt="2021-08-24T13:37:44.139" v="122"/>
          <ac:spMkLst>
            <pc:docMk/>
            <pc:sldMk cId="3043535402" sldId="311"/>
            <ac:spMk id="10" creationId="{FAF37830-37E0-4065-9F4C-66465FE4167D}"/>
          </ac:spMkLst>
        </pc:spChg>
      </pc:sldChg>
      <pc:sldChg chg="modSp new addCm">
        <pc:chgData name="Petra Mikulová" userId="S::243499@muni.cz::5738a653-2155-4a10-8446-8d83121cde5e" providerId="AD" clId="Web-{7F9BC899-EC5F-1E85-C211-2A76A312655C}" dt="2021-08-24T13:37:34.108" v="120" actId="20577"/>
        <pc:sldMkLst>
          <pc:docMk/>
          <pc:sldMk cId="985805689" sldId="324"/>
        </pc:sldMkLst>
        <pc:spChg chg="mod">
          <ac:chgData name="Petra Mikulová" userId="S::243499@muni.cz::5738a653-2155-4a10-8446-8d83121cde5e" providerId="AD" clId="Web-{7F9BC899-EC5F-1E85-C211-2A76A312655C}" dt="2021-08-24T13:32:28.396" v="29" actId="20577"/>
          <ac:spMkLst>
            <pc:docMk/>
            <pc:sldMk cId="985805689" sldId="324"/>
            <ac:spMk id="4" creationId="{9C4B1AE8-6BAD-4D8E-BEFF-2CD5E66197A7}"/>
          </ac:spMkLst>
        </pc:spChg>
        <pc:spChg chg="mod">
          <ac:chgData name="Petra Mikulová" userId="S::243499@muni.cz::5738a653-2155-4a10-8446-8d83121cde5e" providerId="AD" clId="Web-{7F9BC899-EC5F-1E85-C211-2A76A312655C}" dt="2021-08-24T13:37:34.108" v="120" actId="20577"/>
          <ac:spMkLst>
            <pc:docMk/>
            <pc:sldMk cId="985805689" sldId="324"/>
            <ac:spMk id="5" creationId="{3BF76400-DD54-49E9-97E8-E84D3183DEB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Pouze nový začátek k druhé lekci.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033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Hacktivismus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je spojením </a:t>
            </a:r>
            <a:r>
              <a:rPr kumimoji="1"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hackingu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 aktivismu, politiky a technologie. Více podrobně </a:t>
            </a:r>
            <a:r>
              <a:rPr kumimoji="1"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hacktivismus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je popisován jako </a:t>
            </a:r>
            <a:r>
              <a:rPr kumimoji="1"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hacking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 politickým účelům. Používané metody útoků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Blokování webových stránek a e-mailových schránek</a:t>
            </a:r>
          </a:p>
          <a:p>
            <a:pPr marL="228600" indent="-228600">
              <a:buAutoNum type="arabicPeriod"/>
            </a:pP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Narušování obsahu webových stránek</a:t>
            </a:r>
          </a:p>
          <a:p>
            <a:pPr marL="228600" indent="-228600">
              <a:buAutoNum type="arabicPeriod"/>
            </a:pPr>
            <a:r>
              <a:rPr kumimoji="1"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Spamming</a:t>
            </a:r>
            <a:endParaRPr kumimoji="1"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br>
              <a:rPr lang="cs-CZ" b="0" dirty="0"/>
            </a:b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7375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According</a:t>
            </a:r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to </a:t>
            </a:r>
            <a:r>
              <a:rPr lang="cs-CZ" b="0" i="0" dirty="0" err="1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estimates</a:t>
            </a:r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b="0" i="0" dirty="0" err="1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from</a:t>
            </a:r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b="0" i="0" dirty="0" err="1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Cybersecurity</a:t>
            </a:r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b="0" i="0" dirty="0" err="1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Ventures</a:t>
            </a:r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, a </a:t>
            </a:r>
            <a:r>
              <a:rPr lang="cs-CZ" b="0" i="0" dirty="0" err="1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new</a:t>
            </a:r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b="0" i="0" dirty="0" err="1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Ransomware</a:t>
            </a:r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b="0" i="0" dirty="0" err="1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attack</a:t>
            </a:r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b="0" i="0" dirty="0" err="1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will</a:t>
            </a:r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hit </a:t>
            </a:r>
            <a:r>
              <a:rPr lang="cs-CZ" b="0" i="0" dirty="0" err="1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every</a:t>
            </a:r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 11 </a:t>
            </a:r>
            <a:r>
              <a:rPr lang="cs-CZ" b="0" i="0" dirty="0" err="1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seconds</a:t>
            </a:r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in 2021</a:t>
            </a:r>
          </a:p>
          <a:p>
            <a:endParaRPr lang="cs-CZ" b="0" i="0" dirty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cs-CZ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Ještě dva roky dozadu se uvádělo každých 39 sekund. 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026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755">
              <a:lnSpc>
                <a:spcPts val="3600"/>
              </a:lnSpc>
              <a:spcBef>
                <a:spcPts val="0"/>
              </a:spcBef>
            </a:pPr>
            <a:r>
              <a:rPr lang="cs-CZ" dirty="0">
                <a:latin typeface="Arial"/>
                <a:cs typeface="Arial"/>
              </a:rPr>
              <a:t>Sečteno a podtrženo dobrý zdroj i cíl útoku</a:t>
            </a:r>
            <a:endParaRPr lang="sk-SK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5222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755">
              <a:lnSpc>
                <a:spcPts val="36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Phishingové a s</a:t>
            </a:r>
            <a:r>
              <a:rPr lang="cs-CZ" err="1">
                <a:latin typeface="Arial"/>
                <a:cs typeface="Arial"/>
              </a:rPr>
              <a:t>pear</a:t>
            </a:r>
            <a:r>
              <a:rPr lang="cs-CZ">
                <a:latin typeface="Arial"/>
                <a:cs typeface="Arial"/>
              </a:rPr>
              <a:t>- phishingové kampaně</a:t>
            </a:r>
            <a:r>
              <a:rPr lang="en-US">
                <a:latin typeface="Arial"/>
                <a:cs typeface="Arial"/>
              </a:rPr>
              <a:t> = </a:t>
            </a:r>
            <a:r>
              <a:rPr lang="en-US"/>
              <a:t>https://</a:t>
            </a:r>
            <a:r>
              <a:rPr lang="en-US" err="1"/>
              <a:t>csirt.muni.cz</a:t>
            </a:r>
            <a:r>
              <a:rPr lang="en-US"/>
              <a:t>/about-us/news/spear-phishing_october2020</a:t>
            </a:r>
            <a:endParaRPr lang="sk-SK"/>
          </a:p>
          <a:p>
            <a:pPr marL="71755">
              <a:lnSpc>
                <a:spcPts val="3600"/>
              </a:lnSpc>
              <a:spcBef>
                <a:spcPts val="0"/>
              </a:spcBef>
            </a:pPr>
            <a:r>
              <a:rPr lang="en-US" err="1">
                <a:latin typeface="Arial"/>
                <a:cs typeface="Arial"/>
              </a:rPr>
              <a:t>Malwarové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kampaně</a:t>
            </a:r>
            <a:r>
              <a:rPr lang="en-US">
                <a:latin typeface="Arial"/>
                <a:cs typeface="Arial"/>
              </a:rPr>
              <a:t> = https://</a:t>
            </a:r>
            <a:r>
              <a:rPr lang="en-US" err="1">
                <a:latin typeface="Arial"/>
                <a:cs typeface="Arial"/>
              </a:rPr>
              <a:t>csirt.muni.cz</a:t>
            </a:r>
            <a:r>
              <a:rPr lang="en-US">
                <a:latin typeface="Arial"/>
                <a:cs typeface="Arial"/>
              </a:rPr>
              <a:t>/about-us/news/</a:t>
            </a:r>
            <a:r>
              <a:rPr lang="en-US" err="1">
                <a:latin typeface="Arial"/>
                <a:cs typeface="Arial"/>
              </a:rPr>
              <a:t>update_june_malware</a:t>
            </a:r>
            <a:endParaRPr lang="en-US">
              <a:latin typeface="Arial"/>
              <a:cs typeface="Arial"/>
            </a:endParaRPr>
          </a:p>
          <a:p>
            <a:pPr marL="71755">
              <a:lnSpc>
                <a:spcPts val="36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Vishing = </a:t>
            </a:r>
            <a:r>
              <a:rPr lang="en-US"/>
              <a:t>https://</a:t>
            </a:r>
            <a:r>
              <a:rPr lang="en-US" err="1"/>
              <a:t>csirt.muni.cz</a:t>
            </a:r>
            <a:r>
              <a:rPr lang="en-US"/>
              <a:t>/about-us/news/vishing</a:t>
            </a:r>
            <a:endParaRPr lang="sk-SK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376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>
                <a:latin typeface="Arial"/>
                <a:cs typeface="Arial"/>
              </a:rPr>
              <a:t>Útočník postupuje v </a:t>
            </a:r>
            <a:r>
              <a:rPr lang="sk-SK" err="1">
                <a:latin typeface="Arial"/>
                <a:cs typeface="Arial"/>
              </a:rPr>
              <a:t>nasledujícím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pořadí</a:t>
            </a:r>
            <a:r>
              <a:rPr lang="sk-SK">
                <a:latin typeface="Arial"/>
                <a:cs typeface="Arial"/>
              </a:rPr>
              <a:t>:</a:t>
            </a:r>
          </a:p>
          <a:p>
            <a:r>
              <a:rPr lang="sk-SK">
                <a:latin typeface="Arial"/>
                <a:cs typeface="Arial"/>
              </a:rPr>
              <a:t>1) </a:t>
            </a:r>
            <a:r>
              <a:rPr lang="sk-SK" err="1">
                <a:latin typeface="Arial"/>
                <a:cs typeface="Arial"/>
              </a:rPr>
              <a:t>Průzkum</a:t>
            </a:r>
            <a:r>
              <a:rPr lang="sk-SK">
                <a:latin typeface="Arial"/>
                <a:cs typeface="Arial"/>
              </a:rPr>
              <a:t> </a:t>
            </a:r>
            <a:r>
              <a:rPr lang="sk-SK" err="1">
                <a:latin typeface="Arial"/>
                <a:cs typeface="Arial"/>
              </a:rPr>
              <a:t>prostředí</a:t>
            </a:r>
            <a:r>
              <a:rPr lang="sk-SK">
                <a:latin typeface="Arial"/>
                <a:cs typeface="Arial"/>
              </a:rPr>
              <a:t> je pokus </a:t>
            </a:r>
            <a:r>
              <a:rPr lang="sk-SK" err="1">
                <a:latin typeface="Arial"/>
                <a:cs typeface="Arial"/>
              </a:rPr>
              <a:t>získat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informace</a:t>
            </a:r>
            <a:r>
              <a:rPr lang="sk-SK">
                <a:latin typeface="Arial"/>
                <a:cs typeface="Arial"/>
              </a:rPr>
              <a:t> o </a:t>
            </a:r>
            <a:r>
              <a:rPr lang="sk-SK" err="1">
                <a:latin typeface="Arial"/>
                <a:cs typeface="Arial"/>
              </a:rPr>
              <a:t>cíleném</a:t>
            </a:r>
            <a:r>
              <a:rPr lang="sk-SK">
                <a:latin typeface="Arial"/>
                <a:cs typeface="Arial"/>
              </a:rPr>
              <a:t> počítači a </a:t>
            </a:r>
            <a:r>
              <a:rPr lang="sk-SK" err="1">
                <a:latin typeface="Arial"/>
                <a:cs typeface="Arial"/>
              </a:rPr>
              <a:t>sítích</a:t>
            </a:r>
            <a:r>
              <a:rPr lang="sk-SK">
                <a:latin typeface="Arial"/>
                <a:cs typeface="Arial"/>
              </a:rPr>
              <a:t> bez </a:t>
            </a:r>
            <a:r>
              <a:rPr lang="sk-SK" err="1">
                <a:latin typeface="Arial"/>
                <a:cs typeface="Arial"/>
              </a:rPr>
              <a:t>aktivního</a:t>
            </a:r>
            <a:r>
              <a:rPr lang="sk-SK">
                <a:latin typeface="Arial"/>
                <a:cs typeface="Arial"/>
              </a:rPr>
              <a:t> zapojení do </a:t>
            </a:r>
            <a:r>
              <a:rPr lang="sk-SK" err="1">
                <a:latin typeface="Arial"/>
                <a:cs typeface="Arial"/>
              </a:rPr>
              <a:t>systémů</a:t>
            </a:r>
            <a:r>
              <a:rPr lang="sk-SK">
                <a:latin typeface="Arial"/>
                <a:cs typeface="Arial"/>
              </a:rPr>
              <a:t>. Jak </a:t>
            </a:r>
            <a:r>
              <a:rPr lang="sk-SK" err="1">
                <a:latin typeface="Arial"/>
                <a:cs typeface="Arial"/>
              </a:rPr>
              <a:t>můžete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získat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takové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informace</a:t>
            </a:r>
            <a:r>
              <a:rPr lang="sk-SK">
                <a:latin typeface="Arial"/>
                <a:cs typeface="Arial"/>
              </a:rPr>
              <a:t> o </a:t>
            </a:r>
            <a:r>
              <a:rPr lang="sk-SK" err="1">
                <a:latin typeface="Arial"/>
                <a:cs typeface="Arial"/>
              </a:rPr>
              <a:t>síti</a:t>
            </a:r>
            <a:r>
              <a:rPr lang="sk-SK">
                <a:latin typeface="Arial"/>
                <a:cs typeface="Arial"/>
              </a:rPr>
              <a:t>, </a:t>
            </a:r>
            <a:r>
              <a:rPr lang="sk-SK" err="1">
                <a:latin typeface="Arial"/>
                <a:cs typeface="Arial"/>
              </a:rPr>
              <a:t>systémech</a:t>
            </a:r>
            <a:r>
              <a:rPr lang="sk-SK">
                <a:latin typeface="Arial"/>
                <a:cs typeface="Arial"/>
              </a:rPr>
              <a:t> a </a:t>
            </a:r>
            <a:r>
              <a:rPr lang="sk-SK" err="1">
                <a:latin typeface="Arial"/>
                <a:cs typeface="Arial"/>
              </a:rPr>
              <a:t>používaném</a:t>
            </a:r>
            <a:r>
              <a:rPr lang="sk-SK">
                <a:latin typeface="Arial"/>
                <a:cs typeface="Arial"/>
              </a:rPr>
              <a:t> softwaru? Fyzické </a:t>
            </a:r>
            <a:r>
              <a:rPr lang="sk-SK" err="1">
                <a:latin typeface="Arial"/>
                <a:cs typeface="Arial"/>
              </a:rPr>
              <a:t>vloupání</a:t>
            </a:r>
            <a:r>
              <a:rPr lang="sk-SK">
                <a:latin typeface="Arial"/>
                <a:cs typeface="Arial"/>
              </a:rPr>
              <a:t>, Google, webové stránky, diskusní skupiny, </a:t>
            </a:r>
            <a:r>
              <a:rPr lang="sk-SK" err="1">
                <a:latin typeface="Arial"/>
                <a:cs typeface="Arial"/>
              </a:rPr>
              <a:t>sociální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inžinérství</a:t>
            </a:r>
            <a:r>
              <a:rPr lang="sk-SK">
                <a:latin typeface="Arial"/>
                <a:cs typeface="Arial"/>
              </a:rPr>
              <a:t>, získaní </a:t>
            </a:r>
            <a:r>
              <a:rPr lang="sk-SK" err="1">
                <a:latin typeface="Arial"/>
                <a:cs typeface="Arial"/>
              </a:rPr>
              <a:t>informacií</a:t>
            </a:r>
            <a:r>
              <a:rPr lang="sk-SK">
                <a:latin typeface="Arial"/>
                <a:cs typeface="Arial"/>
              </a:rPr>
              <a:t> o </a:t>
            </a:r>
            <a:r>
              <a:rPr lang="sk-SK" err="1">
                <a:latin typeface="Arial"/>
                <a:cs typeface="Arial"/>
              </a:rPr>
              <a:t>používaném</a:t>
            </a:r>
            <a:r>
              <a:rPr lang="sk-SK">
                <a:latin typeface="Arial"/>
                <a:cs typeface="Arial"/>
              </a:rPr>
              <a:t> hardwaru, IP adresách, e-mailových adresách </a:t>
            </a:r>
            <a:r>
              <a:rPr lang="sk-SK" err="1">
                <a:latin typeface="Arial"/>
                <a:cs typeface="Arial"/>
              </a:rPr>
              <a:t>administrátoru</a:t>
            </a:r>
            <a:r>
              <a:rPr lang="sk-SK">
                <a:latin typeface="Arial"/>
                <a:cs typeface="Arial"/>
              </a:rPr>
              <a:t>, ...</a:t>
            </a:r>
          </a:p>
          <a:p>
            <a:r>
              <a:rPr lang="sk-SK">
                <a:latin typeface="Arial"/>
                <a:cs typeface="Arial"/>
              </a:rPr>
              <a:t>2) </a:t>
            </a:r>
            <a:r>
              <a:rPr lang="sk-SK" err="1">
                <a:latin typeface="Arial"/>
                <a:cs typeface="Arial"/>
              </a:rPr>
              <a:t>Skenování</a:t>
            </a:r>
            <a:r>
              <a:rPr lang="sk-SK">
                <a:latin typeface="Arial"/>
                <a:cs typeface="Arial"/>
              </a:rPr>
              <a:t> je </a:t>
            </a:r>
            <a:r>
              <a:rPr lang="sk-SK" err="1">
                <a:latin typeface="Arial"/>
                <a:cs typeface="Arial"/>
              </a:rPr>
              <a:t>aktivní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získávání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informací</a:t>
            </a:r>
            <a:r>
              <a:rPr lang="sk-SK">
                <a:latin typeface="Arial"/>
                <a:cs typeface="Arial"/>
              </a:rPr>
              <a:t> o </a:t>
            </a:r>
            <a:r>
              <a:rPr lang="sk-SK" err="1">
                <a:latin typeface="Arial"/>
                <a:cs typeface="Arial"/>
              </a:rPr>
              <a:t>cílených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počítačích</a:t>
            </a:r>
            <a:r>
              <a:rPr lang="sk-SK">
                <a:latin typeface="Arial"/>
                <a:cs typeface="Arial"/>
              </a:rPr>
              <a:t> a </a:t>
            </a:r>
            <a:r>
              <a:rPr lang="sk-SK" err="1">
                <a:latin typeface="Arial"/>
                <a:cs typeface="Arial"/>
              </a:rPr>
              <a:t>sítích</a:t>
            </a:r>
            <a:r>
              <a:rPr lang="sk-SK">
                <a:latin typeface="Arial"/>
                <a:cs typeface="Arial"/>
              </a:rPr>
              <a:t>. </a:t>
            </a:r>
            <a:r>
              <a:rPr lang="sk-SK" err="1">
                <a:latin typeface="Arial"/>
                <a:cs typeface="Arial"/>
              </a:rPr>
              <a:t>Například</a:t>
            </a:r>
            <a:r>
              <a:rPr lang="sk-SK">
                <a:latin typeface="Arial"/>
                <a:cs typeface="Arial"/>
              </a:rPr>
              <a:t> </a:t>
            </a:r>
            <a:r>
              <a:rPr lang="sk-SK" err="1">
                <a:latin typeface="Arial"/>
                <a:cs typeface="Arial"/>
              </a:rPr>
              <a:t>informace</a:t>
            </a:r>
            <a:r>
              <a:rPr lang="sk-SK">
                <a:latin typeface="Arial"/>
                <a:cs typeface="Arial"/>
              </a:rPr>
              <a:t> o </a:t>
            </a:r>
            <a:r>
              <a:rPr lang="sk-SK" err="1">
                <a:latin typeface="Arial"/>
                <a:cs typeface="Arial"/>
              </a:rPr>
              <a:t>síti</a:t>
            </a:r>
            <a:r>
              <a:rPr lang="sk-SK">
                <a:latin typeface="Arial"/>
                <a:cs typeface="Arial"/>
              </a:rPr>
              <a:t>, </a:t>
            </a:r>
            <a:r>
              <a:rPr lang="sk-SK" err="1">
                <a:latin typeface="Arial"/>
                <a:cs typeface="Arial"/>
              </a:rPr>
              <a:t>routri</a:t>
            </a:r>
            <a:r>
              <a:rPr lang="sk-SK">
                <a:latin typeface="Arial"/>
                <a:cs typeface="Arial"/>
              </a:rPr>
              <a:t>, IP adresách nebo </a:t>
            </a:r>
            <a:r>
              <a:rPr lang="sk-SK" err="1">
                <a:latin typeface="Arial"/>
                <a:cs typeface="Arial"/>
              </a:rPr>
              <a:t>verzech</a:t>
            </a:r>
            <a:r>
              <a:rPr lang="sk-SK">
                <a:latin typeface="Arial"/>
                <a:cs typeface="Arial"/>
              </a:rPr>
              <a:t> softwaru </a:t>
            </a:r>
            <a:r>
              <a:rPr lang="sk-SK" err="1">
                <a:latin typeface="Arial"/>
                <a:cs typeface="Arial"/>
              </a:rPr>
              <a:t>nainstalovaném</a:t>
            </a:r>
            <a:r>
              <a:rPr lang="sk-SK">
                <a:latin typeface="Arial"/>
                <a:cs typeface="Arial"/>
              </a:rPr>
              <a:t> na </a:t>
            </a:r>
            <a:r>
              <a:rPr lang="sk-SK" err="1">
                <a:latin typeface="Arial"/>
                <a:cs typeface="Arial"/>
              </a:rPr>
              <a:t>zařízeních</a:t>
            </a:r>
            <a:r>
              <a:rPr lang="sk-SK">
                <a:latin typeface="Arial"/>
                <a:cs typeface="Arial"/>
              </a:rPr>
              <a:t> v </a:t>
            </a:r>
            <a:r>
              <a:rPr lang="sk-SK" err="1">
                <a:latin typeface="Arial"/>
                <a:cs typeface="Arial"/>
              </a:rPr>
              <a:t>síti</a:t>
            </a:r>
            <a:endParaRPr lang="sk-SK">
              <a:latin typeface="Arial"/>
              <a:cs typeface="Arial"/>
            </a:endParaRPr>
          </a:p>
          <a:p>
            <a:r>
              <a:rPr lang="sk-SK">
                <a:latin typeface="Arial"/>
                <a:cs typeface="Arial"/>
              </a:rPr>
              <a:t>3) </a:t>
            </a:r>
            <a:r>
              <a:rPr lang="sk-SK" err="1">
                <a:latin typeface="Arial"/>
                <a:cs typeface="Arial"/>
              </a:rPr>
              <a:t>Získání</a:t>
            </a:r>
            <a:r>
              <a:rPr lang="sk-SK">
                <a:latin typeface="Arial"/>
                <a:cs typeface="Arial"/>
              </a:rPr>
              <a:t> </a:t>
            </a:r>
            <a:r>
              <a:rPr lang="sk-SK" err="1">
                <a:latin typeface="Arial"/>
                <a:cs typeface="Arial"/>
              </a:rPr>
              <a:t>přístupu</a:t>
            </a:r>
            <a:r>
              <a:rPr lang="sk-SK">
                <a:latin typeface="Arial"/>
                <a:cs typeface="Arial"/>
              </a:rPr>
              <a:t> do </a:t>
            </a:r>
            <a:r>
              <a:rPr lang="sk-SK" err="1">
                <a:latin typeface="Arial"/>
                <a:cs typeface="Arial"/>
              </a:rPr>
              <a:t>sítě</a:t>
            </a:r>
            <a:r>
              <a:rPr lang="sk-SK">
                <a:latin typeface="Arial"/>
                <a:cs typeface="Arial"/>
              </a:rPr>
              <a:t> a </a:t>
            </a:r>
            <a:r>
              <a:rPr lang="sk-SK" err="1">
                <a:latin typeface="Arial"/>
                <a:cs typeface="Arial"/>
              </a:rPr>
              <a:t>systémů</a:t>
            </a:r>
            <a:r>
              <a:rPr lang="sk-SK">
                <a:latin typeface="Arial"/>
                <a:cs typeface="Arial"/>
              </a:rPr>
              <a:t> s </a:t>
            </a:r>
            <a:r>
              <a:rPr lang="sk-SK" err="1">
                <a:latin typeface="Arial"/>
                <a:cs typeface="Arial"/>
              </a:rPr>
              <a:t>cílem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získat</a:t>
            </a:r>
            <a:r>
              <a:rPr lang="sk-SK">
                <a:latin typeface="Arial"/>
                <a:cs typeface="Arial"/>
              </a:rPr>
              <a:t> k nim </a:t>
            </a:r>
            <a:r>
              <a:rPr lang="sk-SK" err="1">
                <a:latin typeface="Arial"/>
                <a:cs typeface="Arial"/>
              </a:rPr>
              <a:t>přístup</a:t>
            </a:r>
            <a:r>
              <a:rPr lang="sk-SK">
                <a:latin typeface="Arial"/>
                <a:cs typeface="Arial"/>
              </a:rPr>
              <a:t> a relevantní </a:t>
            </a:r>
            <a:r>
              <a:rPr lang="sk-SK" err="1">
                <a:latin typeface="Arial"/>
                <a:cs typeface="Arial"/>
              </a:rPr>
              <a:t>informace</a:t>
            </a:r>
            <a:r>
              <a:rPr lang="sk-SK">
                <a:latin typeface="Arial"/>
                <a:cs typeface="Arial"/>
              </a:rPr>
              <a:t>. </a:t>
            </a:r>
            <a:r>
              <a:rPr lang="sk-SK" err="1">
                <a:latin typeface="Arial"/>
                <a:cs typeface="Arial"/>
              </a:rPr>
              <a:t>Například</a:t>
            </a:r>
            <a:r>
              <a:rPr lang="sk-SK">
                <a:latin typeface="Arial"/>
                <a:cs typeface="Arial"/>
              </a:rPr>
              <a:t> pomocí </a:t>
            </a:r>
            <a:r>
              <a:rPr lang="sk-SK" err="1">
                <a:latin typeface="Arial"/>
                <a:cs typeface="Arial"/>
              </a:rPr>
              <a:t>viru</a:t>
            </a:r>
            <a:r>
              <a:rPr lang="sk-SK">
                <a:latin typeface="Arial"/>
                <a:cs typeface="Arial"/>
              </a:rPr>
              <a:t>, </a:t>
            </a:r>
            <a:r>
              <a:rPr lang="sk-SK" err="1">
                <a:latin typeface="Arial"/>
                <a:cs typeface="Arial"/>
              </a:rPr>
              <a:t>červu</a:t>
            </a:r>
            <a:r>
              <a:rPr lang="sk-SK">
                <a:latin typeface="Arial"/>
                <a:cs typeface="Arial"/>
              </a:rPr>
              <a:t>, trojské </a:t>
            </a:r>
            <a:r>
              <a:rPr lang="sk-SK" err="1">
                <a:latin typeface="Arial"/>
                <a:cs typeface="Arial"/>
              </a:rPr>
              <a:t>koně</a:t>
            </a:r>
            <a:r>
              <a:rPr lang="sk-SK">
                <a:latin typeface="Arial"/>
                <a:cs typeface="Arial"/>
              </a:rPr>
              <a:t>, </a:t>
            </a:r>
            <a:r>
              <a:rPr lang="sk-SK" err="1">
                <a:latin typeface="Arial"/>
                <a:cs typeface="Arial"/>
              </a:rPr>
              <a:t>prolomení</a:t>
            </a:r>
            <a:r>
              <a:rPr lang="sk-SK">
                <a:latin typeface="Arial"/>
                <a:cs typeface="Arial"/>
              </a:rPr>
              <a:t> hesla, ukradnutí </a:t>
            </a:r>
            <a:r>
              <a:rPr lang="sk-SK" err="1">
                <a:latin typeface="Arial"/>
                <a:cs typeface="Arial"/>
              </a:rPr>
              <a:t>přihlašovacích</a:t>
            </a:r>
            <a:r>
              <a:rPr lang="sk-SK">
                <a:latin typeface="Arial"/>
                <a:cs typeface="Arial"/>
              </a:rPr>
              <a:t> údaju, ...</a:t>
            </a:r>
          </a:p>
          <a:p>
            <a:r>
              <a:rPr lang="sk-SK">
                <a:latin typeface="Arial"/>
                <a:cs typeface="Arial"/>
              </a:rPr>
              <a:t>4) Využití chyby nebo </a:t>
            </a:r>
            <a:r>
              <a:rPr lang="sk-SK" err="1">
                <a:latin typeface="Arial"/>
                <a:cs typeface="Arial"/>
              </a:rPr>
              <a:t>zranitelnosti</a:t>
            </a:r>
            <a:r>
              <a:rPr lang="sk-SK">
                <a:latin typeface="Arial"/>
                <a:cs typeface="Arial"/>
              </a:rPr>
              <a:t> k tomu, aby došlo k </a:t>
            </a:r>
            <a:r>
              <a:rPr lang="sk-SK" err="1">
                <a:latin typeface="Arial"/>
                <a:cs typeface="Arial"/>
              </a:rPr>
              <a:t>nezamýšlenému</a:t>
            </a:r>
            <a:r>
              <a:rPr lang="sk-SK">
                <a:latin typeface="Arial"/>
                <a:cs typeface="Arial"/>
              </a:rPr>
              <a:t> nebo </a:t>
            </a:r>
            <a:r>
              <a:rPr lang="sk-SK" err="1">
                <a:latin typeface="Arial"/>
                <a:cs typeface="Arial"/>
              </a:rPr>
              <a:t>neočekávanému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chování</a:t>
            </a:r>
            <a:r>
              <a:rPr lang="sk-SK">
                <a:latin typeface="Arial"/>
                <a:cs typeface="Arial"/>
              </a:rPr>
              <a:t> na </a:t>
            </a:r>
            <a:r>
              <a:rPr lang="sk-SK" err="1">
                <a:latin typeface="Arial"/>
                <a:cs typeface="Arial"/>
              </a:rPr>
              <a:t>počítačovém</a:t>
            </a:r>
            <a:r>
              <a:rPr lang="sk-SK">
                <a:latin typeface="Arial"/>
                <a:cs typeface="Arial"/>
              </a:rPr>
              <a:t> softwaru nebo hardwaru. </a:t>
            </a:r>
            <a:r>
              <a:rPr lang="sk-SK" err="1">
                <a:latin typeface="Arial"/>
                <a:cs typeface="Arial"/>
              </a:rPr>
              <a:t>Například</a:t>
            </a:r>
            <a:r>
              <a:rPr lang="sk-SK">
                <a:latin typeface="Arial"/>
                <a:cs typeface="Arial"/>
              </a:rPr>
              <a:t> pomocí </a:t>
            </a:r>
            <a:r>
              <a:rPr lang="sk-SK" err="1">
                <a:latin typeface="Arial"/>
                <a:cs typeface="Arial"/>
              </a:rPr>
              <a:t>ransomwaru</a:t>
            </a:r>
            <a:r>
              <a:rPr lang="sk-SK">
                <a:latin typeface="Arial"/>
                <a:cs typeface="Arial"/>
              </a:rPr>
              <a:t>, trojského </a:t>
            </a:r>
            <a:r>
              <a:rPr lang="sk-SK" err="1">
                <a:latin typeface="Arial"/>
                <a:cs typeface="Arial"/>
              </a:rPr>
              <a:t>koně</a:t>
            </a:r>
            <a:r>
              <a:rPr lang="sk-SK">
                <a:latin typeface="Arial"/>
                <a:cs typeface="Arial"/>
              </a:rPr>
              <a:t>, spywaru, </a:t>
            </a:r>
            <a:r>
              <a:rPr lang="sk-SK" err="1">
                <a:latin typeface="Arial"/>
                <a:cs typeface="Arial"/>
              </a:rPr>
              <a:t>virusu</a:t>
            </a:r>
            <a:r>
              <a:rPr lang="sk-SK">
                <a:latin typeface="Arial"/>
                <a:cs typeface="Arial"/>
              </a:rPr>
              <a:t>, </a:t>
            </a:r>
            <a:r>
              <a:rPr lang="sk-SK" err="1">
                <a:latin typeface="Arial"/>
                <a:cs typeface="Arial"/>
              </a:rPr>
              <a:t>červu</a:t>
            </a:r>
            <a:r>
              <a:rPr lang="sk-SK">
                <a:latin typeface="Arial"/>
                <a:cs typeface="Arial"/>
              </a:rPr>
              <a:t> nebo </a:t>
            </a:r>
            <a:r>
              <a:rPr lang="sk-SK" err="1">
                <a:latin typeface="Arial"/>
                <a:cs typeface="Arial"/>
              </a:rPr>
              <a:t>adwaru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1812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>
                <a:latin typeface="Arial"/>
                <a:cs typeface="Arial"/>
              </a:rPr>
              <a:t>Útočník postupuje v </a:t>
            </a:r>
            <a:r>
              <a:rPr lang="sk-SK" err="1">
                <a:latin typeface="Arial"/>
                <a:cs typeface="Arial"/>
              </a:rPr>
              <a:t>nasledujícím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pořadí</a:t>
            </a:r>
            <a:r>
              <a:rPr lang="sk-SK">
                <a:latin typeface="Arial"/>
                <a:cs typeface="Arial"/>
              </a:rPr>
              <a:t>:</a:t>
            </a:r>
          </a:p>
          <a:p>
            <a:r>
              <a:rPr lang="sk-SK">
                <a:latin typeface="Arial"/>
                <a:cs typeface="Arial"/>
              </a:rPr>
              <a:t>1) </a:t>
            </a:r>
            <a:r>
              <a:rPr lang="sk-SK" err="1">
                <a:latin typeface="Arial"/>
                <a:cs typeface="Arial"/>
              </a:rPr>
              <a:t>Průzkum</a:t>
            </a:r>
            <a:r>
              <a:rPr lang="sk-SK">
                <a:latin typeface="Arial"/>
                <a:cs typeface="Arial"/>
              </a:rPr>
              <a:t> </a:t>
            </a:r>
            <a:r>
              <a:rPr lang="sk-SK" err="1">
                <a:latin typeface="Arial"/>
                <a:cs typeface="Arial"/>
              </a:rPr>
              <a:t>prostředí</a:t>
            </a:r>
            <a:r>
              <a:rPr lang="sk-SK">
                <a:latin typeface="Arial"/>
                <a:cs typeface="Arial"/>
              </a:rPr>
              <a:t> je pokus </a:t>
            </a:r>
            <a:r>
              <a:rPr lang="sk-SK" err="1">
                <a:latin typeface="Arial"/>
                <a:cs typeface="Arial"/>
              </a:rPr>
              <a:t>získat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informace</a:t>
            </a:r>
            <a:r>
              <a:rPr lang="sk-SK">
                <a:latin typeface="Arial"/>
                <a:cs typeface="Arial"/>
              </a:rPr>
              <a:t> o </a:t>
            </a:r>
            <a:r>
              <a:rPr lang="sk-SK" err="1">
                <a:latin typeface="Arial"/>
                <a:cs typeface="Arial"/>
              </a:rPr>
              <a:t>cíleném</a:t>
            </a:r>
            <a:r>
              <a:rPr lang="sk-SK">
                <a:latin typeface="Arial"/>
                <a:cs typeface="Arial"/>
              </a:rPr>
              <a:t> počítači a </a:t>
            </a:r>
            <a:r>
              <a:rPr lang="sk-SK" err="1">
                <a:latin typeface="Arial"/>
                <a:cs typeface="Arial"/>
              </a:rPr>
              <a:t>sítích</a:t>
            </a:r>
            <a:r>
              <a:rPr lang="sk-SK">
                <a:latin typeface="Arial"/>
                <a:cs typeface="Arial"/>
              </a:rPr>
              <a:t> bez </a:t>
            </a:r>
            <a:r>
              <a:rPr lang="sk-SK" err="1">
                <a:latin typeface="Arial"/>
                <a:cs typeface="Arial"/>
              </a:rPr>
              <a:t>aktivního</a:t>
            </a:r>
            <a:r>
              <a:rPr lang="sk-SK">
                <a:latin typeface="Arial"/>
                <a:cs typeface="Arial"/>
              </a:rPr>
              <a:t> zapojení do </a:t>
            </a:r>
            <a:r>
              <a:rPr lang="sk-SK" err="1">
                <a:latin typeface="Arial"/>
                <a:cs typeface="Arial"/>
              </a:rPr>
              <a:t>systémů</a:t>
            </a:r>
            <a:r>
              <a:rPr lang="sk-SK">
                <a:latin typeface="Arial"/>
                <a:cs typeface="Arial"/>
              </a:rPr>
              <a:t>. Jak </a:t>
            </a:r>
            <a:r>
              <a:rPr lang="sk-SK" err="1">
                <a:latin typeface="Arial"/>
                <a:cs typeface="Arial"/>
              </a:rPr>
              <a:t>můžete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získat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takové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informace</a:t>
            </a:r>
            <a:r>
              <a:rPr lang="sk-SK">
                <a:latin typeface="Arial"/>
                <a:cs typeface="Arial"/>
              </a:rPr>
              <a:t> o </a:t>
            </a:r>
            <a:r>
              <a:rPr lang="sk-SK" err="1">
                <a:latin typeface="Arial"/>
                <a:cs typeface="Arial"/>
              </a:rPr>
              <a:t>síti</a:t>
            </a:r>
            <a:r>
              <a:rPr lang="sk-SK">
                <a:latin typeface="Arial"/>
                <a:cs typeface="Arial"/>
              </a:rPr>
              <a:t>, </a:t>
            </a:r>
            <a:r>
              <a:rPr lang="sk-SK" err="1">
                <a:latin typeface="Arial"/>
                <a:cs typeface="Arial"/>
              </a:rPr>
              <a:t>systémech</a:t>
            </a:r>
            <a:r>
              <a:rPr lang="sk-SK">
                <a:latin typeface="Arial"/>
                <a:cs typeface="Arial"/>
              </a:rPr>
              <a:t> a </a:t>
            </a:r>
            <a:r>
              <a:rPr lang="sk-SK" err="1">
                <a:latin typeface="Arial"/>
                <a:cs typeface="Arial"/>
              </a:rPr>
              <a:t>používaném</a:t>
            </a:r>
            <a:r>
              <a:rPr lang="sk-SK">
                <a:latin typeface="Arial"/>
                <a:cs typeface="Arial"/>
              </a:rPr>
              <a:t> softwaru? Fyzické </a:t>
            </a:r>
            <a:r>
              <a:rPr lang="sk-SK" err="1">
                <a:latin typeface="Arial"/>
                <a:cs typeface="Arial"/>
              </a:rPr>
              <a:t>vloupání</a:t>
            </a:r>
            <a:r>
              <a:rPr lang="sk-SK">
                <a:latin typeface="Arial"/>
                <a:cs typeface="Arial"/>
              </a:rPr>
              <a:t>, Google, webové stránky, diskusní skupiny, </a:t>
            </a:r>
            <a:r>
              <a:rPr lang="sk-SK" err="1">
                <a:latin typeface="Arial"/>
                <a:cs typeface="Arial"/>
              </a:rPr>
              <a:t>sociální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inžinérství</a:t>
            </a:r>
            <a:r>
              <a:rPr lang="sk-SK">
                <a:latin typeface="Arial"/>
                <a:cs typeface="Arial"/>
              </a:rPr>
              <a:t>, získaní </a:t>
            </a:r>
            <a:r>
              <a:rPr lang="sk-SK" err="1">
                <a:latin typeface="Arial"/>
                <a:cs typeface="Arial"/>
              </a:rPr>
              <a:t>informacií</a:t>
            </a:r>
            <a:r>
              <a:rPr lang="sk-SK">
                <a:latin typeface="Arial"/>
                <a:cs typeface="Arial"/>
              </a:rPr>
              <a:t> o </a:t>
            </a:r>
            <a:r>
              <a:rPr lang="sk-SK" err="1">
                <a:latin typeface="Arial"/>
                <a:cs typeface="Arial"/>
              </a:rPr>
              <a:t>používaném</a:t>
            </a:r>
            <a:r>
              <a:rPr lang="sk-SK">
                <a:latin typeface="Arial"/>
                <a:cs typeface="Arial"/>
              </a:rPr>
              <a:t> hardwaru, IP adresách, e-mailových adresách </a:t>
            </a:r>
            <a:r>
              <a:rPr lang="sk-SK" err="1">
                <a:latin typeface="Arial"/>
                <a:cs typeface="Arial"/>
              </a:rPr>
              <a:t>administrátoru</a:t>
            </a:r>
            <a:r>
              <a:rPr lang="sk-SK">
                <a:latin typeface="Arial"/>
                <a:cs typeface="Arial"/>
              </a:rPr>
              <a:t>, ...</a:t>
            </a:r>
          </a:p>
          <a:p>
            <a:r>
              <a:rPr lang="sk-SK">
                <a:latin typeface="Arial"/>
                <a:cs typeface="Arial"/>
              </a:rPr>
              <a:t>2) </a:t>
            </a:r>
            <a:r>
              <a:rPr lang="sk-SK" err="1">
                <a:latin typeface="Arial"/>
                <a:cs typeface="Arial"/>
              </a:rPr>
              <a:t>Skenování</a:t>
            </a:r>
            <a:r>
              <a:rPr lang="sk-SK">
                <a:latin typeface="Arial"/>
                <a:cs typeface="Arial"/>
              </a:rPr>
              <a:t> je </a:t>
            </a:r>
            <a:r>
              <a:rPr lang="sk-SK" err="1">
                <a:latin typeface="Arial"/>
                <a:cs typeface="Arial"/>
              </a:rPr>
              <a:t>aktivní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získávání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informací</a:t>
            </a:r>
            <a:r>
              <a:rPr lang="sk-SK">
                <a:latin typeface="Arial"/>
                <a:cs typeface="Arial"/>
              </a:rPr>
              <a:t> o </a:t>
            </a:r>
            <a:r>
              <a:rPr lang="sk-SK" err="1">
                <a:latin typeface="Arial"/>
                <a:cs typeface="Arial"/>
              </a:rPr>
              <a:t>cílených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počítačích</a:t>
            </a:r>
            <a:r>
              <a:rPr lang="sk-SK">
                <a:latin typeface="Arial"/>
                <a:cs typeface="Arial"/>
              </a:rPr>
              <a:t> a </a:t>
            </a:r>
            <a:r>
              <a:rPr lang="sk-SK" err="1">
                <a:latin typeface="Arial"/>
                <a:cs typeface="Arial"/>
              </a:rPr>
              <a:t>sítích</a:t>
            </a:r>
            <a:r>
              <a:rPr lang="sk-SK">
                <a:latin typeface="Arial"/>
                <a:cs typeface="Arial"/>
              </a:rPr>
              <a:t>. </a:t>
            </a:r>
            <a:r>
              <a:rPr lang="sk-SK" err="1">
                <a:latin typeface="Arial"/>
                <a:cs typeface="Arial"/>
              </a:rPr>
              <a:t>Například</a:t>
            </a:r>
            <a:r>
              <a:rPr lang="sk-SK">
                <a:latin typeface="Arial"/>
                <a:cs typeface="Arial"/>
              </a:rPr>
              <a:t> </a:t>
            </a:r>
            <a:r>
              <a:rPr lang="sk-SK" err="1">
                <a:latin typeface="Arial"/>
                <a:cs typeface="Arial"/>
              </a:rPr>
              <a:t>informace</a:t>
            </a:r>
            <a:r>
              <a:rPr lang="sk-SK">
                <a:latin typeface="Arial"/>
                <a:cs typeface="Arial"/>
              </a:rPr>
              <a:t> o </a:t>
            </a:r>
            <a:r>
              <a:rPr lang="sk-SK" err="1">
                <a:latin typeface="Arial"/>
                <a:cs typeface="Arial"/>
              </a:rPr>
              <a:t>síti</a:t>
            </a:r>
            <a:r>
              <a:rPr lang="sk-SK">
                <a:latin typeface="Arial"/>
                <a:cs typeface="Arial"/>
              </a:rPr>
              <a:t>, </a:t>
            </a:r>
            <a:r>
              <a:rPr lang="sk-SK" err="1">
                <a:latin typeface="Arial"/>
                <a:cs typeface="Arial"/>
              </a:rPr>
              <a:t>routri</a:t>
            </a:r>
            <a:r>
              <a:rPr lang="sk-SK">
                <a:latin typeface="Arial"/>
                <a:cs typeface="Arial"/>
              </a:rPr>
              <a:t>, IP adresách nebo </a:t>
            </a:r>
            <a:r>
              <a:rPr lang="sk-SK" err="1">
                <a:latin typeface="Arial"/>
                <a:cs typeface="Arial"/>
              </a:rPr>
              <a:t>verzech</a:t>
            </a:r>
            <a:r>
              <a:rPr lang="sk-SK">
                <a:latin typeface="Arial"/>
                <a:cs typeface="Arial"/>
              </a:rPr>
              <a:t> softwaru </a:t>
            </a:r>
            <a:r>
              <a:rPr lang="sk-SK" err="1">
                <a:latin typeface="Arial"/>
                <a:cs typeface="Arial"/>
              </a:rPr>
              <a:t>nainstalovaném</a:t>
            </a:r>
            <a:r>
              <a:rPr lang="sk-SK">
                <a:latin typeface="Arial"/>
                <a:cs typeface="Arial"/>
              </a:rPr>
              <a:t> na </a:t>
            </a:r>
            <a:r>
              <a:rPr lang="sk-SK" err="1">
                <a:latin typeface="Arial"/>
                <a:cs typeface="Arial"/>
              </a:rPr>
              <a:t>zařízeních</a:t>
            </a:r>
            <a:r>
              <a:rPr lang="sk-SK">
                <a:latin typeface="Arial"/>
                <a:cs typeface="Arial"/>
              </a:rPr>
              <a:t> v </a:t>
            </a:r>
            <a:r>
              <a:rPr lang="sk-SK" err="1">
                <a:latin typeface="Arial"/>
                <a:cs typeface="Arial"/>
              </a:rPr>
              <a:t>síti</a:t>
            </a:r>
            <a:endParaRPr lang="sk-SK">
              <a:latin typeface="Arial"/>
              <a:cs typeface="Arial"/>
            </a:endParaRPr>
          </a:p>
          <a:p>
            <a:r>
              <a:rPr lang="sk-SK">
                <a:latin typeface="Arial"/>
                <a:cs typeface="Arial"/>
              </a:rPr>
              <a:t>3) </a:t>
            </a:r>
            <a:r>
              <a:rPr lang="sk-SK" err="1">
                <a:latin typeface="Arial"/>
                <a:cs typeface="Arial"/>
              </a:rPr>
              <a:t>Získání</a:t>
            </a:r>
            <a:r>
              <a:rPr lang="sk-SK">
                <a:latin typeface="Arial"/>
                <a:cs typeface="Arial"/>
              </a:rPr>
              <a:t> </a:t>
            </a:r>
            <a:r>
              <a:rPr lang="sk-SK" err="1">
                <a:latin typeface="Arial"/>
                <a:cs typeface="Arial"/>
              </a:rPr>
              <a:t>přístupu</a:t>
            </a:r>
            <a:r>
              <a:rPr lang="sk-SK">
                <a:latin typeface="Arial"/>
                <a:cs typeface="Arial"/>
              </a:rPr>
              <a:t> do </a:t>
            </a:r>
            <a:r>
              <a:rPr lang="sk-SK" err="1">
                <a:latin typeface="Arial"/>
                <a:cs typeface="Arial"/>
              </a:rPr>
              <a:t>sítě</a:t>
            </a:r>
            <a:r>
              <a:rPr lang="sk-SK">
                <a:latin typeface="Arial"/>
                <a:cs typeface="Arial"/>
              </a:rPr>
              <a:t> a </a:t>
            </a:r>
            <a:r>
              <a:rPr lang="sk-SK" err="1">
                <a:latin typeface="Arial"/>
                <a:cs typeface="Arial"/>
              </a:rPr>
              <a:t>systémů</a:t>
            </a:r>
            <a:r>
              <a:rPr lang="sk-SK">
                <a:latin typeface="Arial"/>
                <a:cs typeface="Arial"/>
              </a:rPr>
              <a:t> s </a:t>
            </a:r>
            <a:r>
              <a:rPr lang="sk-SK" err="1">
                <a:latin typeface="Arial"/>
                <a:cs typeface="Arial"/>
              </a:rPr>
              <a:t>cílem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získat</a:t>
            </a:r>
            <a:r>
              <a:rPr lang="sk-SK">
                <a:latin typeface="Arial"/>
                <a:cs typeface="Arial"/>
              </a:rPr>
              <a:t> k nim </a:t>
            </a:r>
            <a:r>
              <a:rPr lang="sk-SK" err="1">
                <a:latin typeface="Arial"/>
                <a:cs typeface="Arial"/>
              </a:rPr>
              <a:t>přístup</a:t>
            </a:r>
            <a:r>
              <a:rPr lang="sk-SK">
                <a:latin typeface="Arial"/>
                <a:cs typeface="Arial"/>
              </a:rPr>
              <a:t> a relevantní </a:t>
            </a:r>
            <a:r>
              <a:rPr lang="sk-SK" err="1">
                <a:latin typeface="Arial"/>
                <a:cs typeface="Arial"/>
              </a:rPr>
              <a:t>informace</a:t>
            </a:r>
            <a:r>
              <a:rPr lang="sk-SK">
                <a:latin typeface="Arial"/>
                <a:cs typeface="Arial"/>
              </a:rPr>
              <a:t>. </a:t>
            </a:r>
            <a:r>
              <a:rPr lang="sk-SK" err="1">
                <a:latin typeface="Arial"/>
                <a:cs typeface="Arial"/>
              </a:rPr>
              <a:t>Například</a:t>
            </a:r>
            <a:r>
              <a:rPr lang="sk-SK">
                <a:latin typeface="Arial"/>
                <a:cs typeface="Arial"/>
              </a:rPr>
              <a:t> pomocí </a:t>
            </a:r>
            <a:r>
              <a:rPr lang="sk-SK" err="1">
                <a:latin typeface="Arial"/>
                <a:cs typeface="Arial"/>
              </a:rPr>
              <a:t>viru</a:t>
            </a:r>
            <a:r>
              <a:rPr lang="sk-SK">
                <a:latin typeface="Arial"/>
                <a:cs typeface="Arial"/>
              </a:rPr>
              <a:t>, </a:t>
            </a:r>
            <a:r>
              <a:rPr lang="sk-SK" err="1">
                <a:latin typeface="Arial"/>
                <a:cs typeface="Arial"/>
              </a:rPr>
              <a:t>červu</a:t>
            </a:r>
            <a:r>
              <a:rPr lang="sk-SK">
                <a:latin typeface="Arial"/>
                <a:cs typeface="Arial"/>
              </a:rPr>
              <a:t>, trojské </a:t>
            </a:r>
            <a:r>
              <a:rPr lang="sk-SK" err="1">
                <a:latin typeface="Arial"/>
                <a:cs typeface="Arial"/>
              </a:rPr>
              <a:t>koně</a:t>
            </a:r>
            <a:r>
              <a:rPr lang="sk-SK">
                <a:latin typeface="Arial"/>
                <a:cs typeface="Arial"/>
              </a:rPr>
              <a:t>, </a:t>
            </a:r>
            <a:r>
              <a:rPr lang="sk-SK" err="1">
                <a:latin typeface="Arial"/>
                <a:cs typeface="Arial"/>
              </a:rPr>
              <a:t>prolomení</a:t>
            </a:r>
            <a:r>
              <a:rPr lang="sk-SK">
                <a:latin typeface="Arial"/>
                <a:cs typeface="Arial"/>
              </a:rPr>
              <a:t> hesla, ukradnutí </a:t>
            </a:r>
            <a:r>
              <a:rPr lang="sk-SK" err="1">
                <a:latin typeface="Arial"/>
                <a:cs typeface="Arial"/>
              </a:rPr>
              <a:t>přihlašovacích</a:t>
            </a:r>
            <a:r>
              <a:rPr lang="sk-SK">
                <a:latin typeface="Arial"/>
                <a:cs typeface="Arial"/>
              </a:rPr>
              <a:t> údaju, ...</a:t>
            </a:r>
          </a:p>
          <a:p>
            <a:r>
              <a:rPr lang="sk-SK">
                <a:latin typeface="Arial"/>
                <a:cs typeface="Arial"/>
              </a:rPr>
              <a:t>4) Využití chyby nebo </a:t>
            </a:r>
            <a:r>
              <a:rPr lang="sk-SK" err="1">
                <a:latin typeface="Arial"/>
                <a:cs typeface="Arial"/>
              </a:rPr>
              <a:t>zranitelnosti</a:t>
            </a:r>
            <a:r>
              <a:rPr lang="sk-SK">
                <a:latin typeface="Arial"/>
                <a:cs typeface="Arial"/>
              </a:rPr>
              <a:t> k tomu, aby došlo k </a:t>
            </a:r>
            <a:r>
              <a:rPr lang="sk-SK" err="1">
                <a:latin typeface="Arial"/>
                <a:cs typeface="Arial"/>
              </a:rPr>
              <a:t>nezamýšlenému</a:t>
            </a:r>
            <a:r>
              <a:rPr lang="sk-SK">
                <a:latin typeface="Arial"/>
                <a:cs typeface="Arial"/>
              </a:rPr>
              <a:t> nebo </a:t>
            </a:r>
            <a:r>
              <a:rPr lang="sk-SK" err="1">
                <a:latin typeface="Arial"/>
                <a:cs typeface="Arial"/>
              </a:rPr>
              <a:t>neočekávanému</a:t>
            </a:r>
            <a:r>
              <a:rPr lang="sk-SK">
                <a:latin typeface="Arial"/>
                <a:cs typeface="Arial"/>
              </a:rPr>
              <a:t> </a:t>
            </a:r>
            <a:r>
              <a:rPr lang="sk-SK" err="1">
                <a:latin typeface="Arial"/>
                <a:cs typeface="Arial"/>
              </a:rPr>
              <a:t>chování</a:t>
            </a:r>
            <a:r>
              <a:rPr lang="sk-SK">
                <a:latin typeface="Arial"/>
                <a:cs typeface="Arial"/>
              </a:rPr>
              <a:t> na </a:t>
            </a:r>
            <a:r>
              <a:rPr lang="sk-SK" err="1">
                <a:latin typeface="Arial"/>
                <a:cs typeface="Arial"/>
              </a:rPr>
              <a:t>počítačovém</a:t>
            </a:r>
            <a:r>
              <a:rPr lang="sk-SK">
                <a:latin typeface="Arial"/>
                <a:cs typeface="Arial"/>
              </a:rPr>
              <a:t> softwaru nebo hardwaru. </a:t>
            </a:r>
            <a:r>
              <a:rPr lang="sk-SK" err="1">
                <a:latin typeface="Arial"/>
                <a:cs typeface="Arial"/>
              </a:rPr>
              <a:t>Například</a:t>
            </a:r>
            <a:r>
              <a:rPr lang="sk-SK">
                <a:latin typeface="Arial"/>
                <a:cs typeface="Arial"/>
              </a:rPr>
              <a:t> pomocí </a:t>
            </a:r>
            <a:r>
              <a:rPr lang="sk-SK" err="1">
                <a:latin typeface="Arial"/>
                <a:cs typeface="Arial"/>
              </a:rPr>
              <a:t>ransomwaru</a:t>
            </a:r>
            <a:r>
              <a:rPr lang="sk-SK">
                <a:latin typeface="Arial"/>
                <a:cs typeface="Arial"/>
              </a:rPr>
              <a:t>, trojského </a:t>
            </a:r>
            <a:r>
              <a:rPr lang="sk-SK" err="1">
                <a:latin typeface="Arial"/>
                <a:cs typeface="Arial"/>
              </a:rPr>
              <a:t>koně</a:t>
            </a:r>
            <a:r>
              <a:rPr lang="sk-SK">
                <a:latin typeface="Arial"/>
                <a:cs typeface="Arial"/>
              </a:rPr>
              <a:t>, spywaru, </a:t>
            </a:r>
            <a:r>
              <a:rPr lang="sk-SK" err="1">
                <a:latin typeface="Arial"/>
                <a:cs typeface="Arial"/>
              </a:rPr>
              <a:t>virusu</a:t>
            </a:r>
            <a:r>
              <a:rPr lang="sk-SK">
                <a:latin typeface="Arial"/>
                <a:cs typeface="Arial"/>
              </a:rPr>
              <a:t>, </a:t>
            </a:r>
            <a:r>
              <a:rPr lang="sk-SK" err="1">
                <a:latin typeface="Arial"/>
                <a:cs typeface="Arial"/>
              </a:rPr>
              <a:t>červu</a:t>
            </a:r>
            <a:r>
              <a:rPr lang="sk-SK">
                <a:latin typeface="Arial"/>
                <a:cs typeface="Arial"/>
              </a:rPr>
              <a:t> nebo </a:t>
            </a:r>
            <a:r>
              <a:rPr lang="sk-SK" err="1">
                <a:latin typeface="Arial"/>
                <a:cs typeface="Arial"/>
              </a:rPr>
              <a:t>adwaru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0185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Využívají </a:t>
            </a:r>
            <a:r>
              <a:rPr lang="en-US" b="1" err="1">
                <a:latin typeface="Arial"/>
                <a:cs typeface="Arial"/>
              </a:rPr>
              <a:t>jednu</a:t>
            </a:r>
            <a:r>
              <a:rPr lang="en-US" b="1">
                <a:latin typeface="Arial"/>
                <a:cs typeface="Arial"/>
              </a:rPr>
              <a:t> z </a:t>
            </a:r>
            <a:r>
              <a:rPr lang="en-US" b="1" err="1">
                <a:latin typeface="Arial"/>
                <a:cs typeface="Arial"/>
              </a:rPr>
              <a:t>nejcitlivějších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metod</a:t>
            </a:r>
            <a:r>
              <a:rPr lang="en-US" b="1">
                <a:latin typeface="Arial"/>
                <a:cs typeface="Arial"/>
              </a:rPr>
              <a:t> – </a:t>
            </a:r>
            <a:r>
              <a:rPr lang="en-US" b="1" err="1">
                <a:latin typeface="Arial"/>
                <a:cs typeface="Arial"/>
              </a:rPr>
              <a:t>psychologickou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manipulaci</a:t>
            </a:r>
            <a:r>
              <a:rPr lang="en-US" b="1">
                <a:latin typeface="Arial"/>
                <a:cs typeface="Arial"/>
              </a:rPr>
              <a:t>, a to </a:t>
            </a:r>
            <a:r>
              <a:rPr lang="en-US" b="1" err="1">
                <a:latin typeface="Arial"/>
                <a:cs typeface="Arial"/>
              </a:rPr>
              <a:t>skrze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naše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přirozené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lidské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Achillovy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paty</a:t>
            </a:r>
            <a:r>
              <a:rPr lang="en-US" b="1">
                <a:latin typeface="Arial"/>
                <a:cs typeface="Arial"/>
              </a:rPr>
              <a:t>, </a:t>
            </a:r>
            <a:r>
              <a:rPr lang="en-US" b="1" err="1">
                <a:latin typeface="Arial"/>
                <a:cs typeface="Arial"/>
              </a:rPr>
              <a:t>tedy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například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zvědavost</a:t>
            </a:r>
            <a:r>
              <a:rPr lang="en-US" b="1">
                <a:latin typeface="Arial"/>
                <a:cs typeface="Arial"/>
              </a:rPr>
              <a:t>, </a:t>
            </a:r>
            <a:r>
              <a:rPr lang="en-US" b="1" err="1">
                <a:latin typeface="Arial"/>
                <a:cs typeface="Arial"/>
              </a:rPr>
              <a:t>strach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či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nepozornost</a:t>
            </a:r>
            <a:r>
              <a:rPr lang="en-US" b="1">
                <a:latin typeface="Arial"/>
                <a:cs typeface="Arial"/>
              </a:rPr>
              <a:t>.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Skrze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tento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typ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manipulace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dokáže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útočník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svou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oběť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dokonale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oklamat</a:t>
            </a:r>
            <a:r>
              <a:rPr lang="en-US">
                <a:latin typeface="Arial"/>
                <a:cs typeface="Arial"/>
              </a:rPr>
              <a:t>, ta se </a:t>
            </a:r>
            <a:r>
              <a:rPr lang="en-US" err="1">
                <a:latin typeface="Arial"/>
                <a:cs typeface="Arial"/>
              </a:rPr>
              <a:t>může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následně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dopustit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bezpečnostní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chyby</a:t>
            </a:r>
            <a:r>
              <a:rPr lang="en-US">
                <a:latin typeface="Arial"/>
                <a:cs typeface="Arial"/>
              </a:rPr>
              <a:t> a </a:t>
            </a:r>
            <a:r>
              <a:rPr lang="en-US" err="1">
                <a:latin typeface="Arial"/>
                <a:cs typeface="Arial"/>
              </a:rPr>
              <a:t>poskytnout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tak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útočníkovi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informace</a:t>
            </a:r>
            <a:r>
              <a:rPr lang="en-US">
                <a:latin typeface="Arial"/>
                <a:cs typeface="Arial"/>
              </a:rPr>
              <a:t> v </a:t>
            </a:r>
            <a:r>
              <a:rPr lang="en-US" err="1">
                <a:latin typeface="Arial"/>
                <a:cs typeface="Arial"/>
              </a:rPr>
              <a:t>podobě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citlivých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údajů</a:t>
            </a:r>
            <a:r>
              <a:rPr lang="en-US">
                <a:latin typeface="Arial"/>
                <a:cs typeface="Arial"/>
              </a:rPr>
              <a:t> a </a:t>
            </a:r>
            <a:r>
              <a:rPr lang="en-US" err="1">
                <a:latin typeface="Arial"/>
                <a:cs typeface="Arial"/>
              </a:rPr>
              <a:t>přístupových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práv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nebo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rovnou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peněžních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částek</a:t>
            </a:r>
            <a:r>
              <a:rPr lang="en-US">
                <a:latin typeface="Arial"/>
                <a:cs typeface="Arial"/>
              </a:rPr>
              <a:t>.</a:t>
            </a:r>
            <a:endParaRPr lang="sk-SK">
              <a:latin typeface="Arial"/>
              <a:cs typeface="Arial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5187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Kurz </a:t>
            </a:r>
            <a:r>
              <a:rPr lang="en-US" err="1">
                <a:latin typeface="Calibri"/>
                <a:cs typeface="Calibri"/>
              </a:rPr>
              <a:t>vytvořený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CSIRTem</a:t>
            </a:r>
            <a:r>
              <a:rPr lang="en-US">
                <a:latin typeface="Calibri"/>
                <a:cs typeface="Calibri"/>
              </a:rPr>
              <a:t>, v </a:t>
            </a:r>
            <a:r>
              <a:rPr lang="en-US" err="1">
                <a:latin typeface="Calibri"/>
                <a:cs typeface="Calibri"/>
              </a:rPr>
              <a:t>kterém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Arial"/>
                <a:cs typeface="Arial"/>
              </a:rPr>
              <a:t>jsou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nejčastejší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formy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technik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sociálního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inženýrství</a:t>
            </a:r>
            <a:r>
              <a:rPr lang="en-US">
                <a:latin typeface="Arial"/>
                <a:cs typeface="Arial"/>
              </a:rPr>
              <a:t> </a:t>
            </a:r>
          </a:p>
          <a:p>
            <a:r>
              <a:rPr lang="en-US" err="1">
                <a:latin typeface="Arial"/>
                <a:cs typeface="Arial"/>
              </a:rPr>
              <a:t>vysvetleny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pomocí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příbehu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ze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života</a:t>
            </a:r>
            <a:r>
              <a:rPr lang="en-US">
                <a:latin typeface="Calibri"/>
                <a:cs typeface="Calibri"/>
              </a:rPr>
              <a:t>.</a:t>
            </a:r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8244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 se bránit?</a:t>
            </a:r>
          </a:p>
          <a:p>
            <a:endParaRPr lang="cs-CZ"/>
          </a:p>
          <a:p>
            <a:pPr marL="228600" indent="-228600">
              <a:buAutoNum type="arabicParenR"/>
            </a:pPr>
            <a:r>
              <a:rPr lang="cs-CZ"/>
              <a:t>Pouzivejte záslepku kamery</a:t>
            </a:r>
          </a:p>
          <a:p>
            <a:pPr marL="228600" indent="-228600">
              <a:buAutoNum type="arabicParenR"/>
            </a:pPr>
            <a:r>
              <a:rPr lang="cs-CZ"/>
              <a:t>Hlídejte si oprávnění aplikací a programů </a:t>
            </a:r>
          </a:p>
          <a:p>
            <a:pPr marL="228600" indent="-228600">
              <a:buAutoNum type="arabicParenR"/>
            </a:pPr>
            <a:r>
              <a:rPr lang="cs-CZ"/>
              <a:t>Neposílejte intimní fotografie neznámým lidem</a:t>
            </a:r>
          </a:p>
          <a:p>
            <a:pPr marL="228600" indent="-228600">
              <a:buAutoNum type="arabicParenR"/>
            </a:pPr>
            <a:r>
              <a:rPr lang="cs-CZ"/>
              <a:t>Když tak činíte, například při komunikací s partnerem. Snažte se o to, aby jste na fotografii nebyli identifikovatelní</a:t>
            </a:r>
          </a:p>
          <a:p>
            <a:pPr marL="228600" indent="-228600">
              <a:buAutoNum type="arabicParenR"/>
            </a:pPr>
            <a:r>
              <a:rPr lang="cs-CZ"/>
              <a:t>Zminit revenge porn</a:t>
            </a:r>
          </a:p>
          <a:p>
            <a:pPr marL="228600" indent="-228600">
              <a:buAutoNum type="arabicParenR"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3410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Je </a:t>
            </a:r>
            <a:r>
              <a:rPr lang="en-US" err="1">
                <a:latin typeface="Arial"/>
                <a:cs typeface="Arial"/>
              </a:rPr>
              <a:t>několik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základních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kroků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pomocí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kterých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lze</a:t>
            </a:r>
            <a:r>
              <a:rPr lang="en-US">
                <a:latin typeface="Arial"/>
                <a:cs typeface="Arial"/>
              </a:rPr>
              <a:t> phishing </a:t>
            </a:r>
            <a:r>
              <a:rPr lang="en-US" err="1">
                <a:latin typeface="Arial"/>
                <a:cs typeface="Arial"/>
              </a:rPr>
              <a:t>snadněji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odhalit</a:t>
            </a:r>
            <a:r>
              <a:rPr lang="en-US">
                <a:latin typeface="Arial"/>
                <a:cs typeface="Arial"/>
              </a:rPr>
              <a:t>:</a:t>
            </a:r>
            <a:endParaRPr lang="sk-SK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1.) </a:t>
            </a:r>
            <a:r>
              <a:rPr lang="en-US" err="1">
                <a:latin typeface="Arial"/>
                <a:cs typeface="Arial"/>
              </a:rPr>
              <a:t>Vždy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jako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první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všímejte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adresní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řádek</a:t>
            </a:r>
            <a:r>
              <a:rPr lang="en-US">
                <a:latin typeface="Arial"/>
                <a:cs typeface="Arial"/>
              </a:rPr>
              <a:t>, URL </a:t>
            </a:r>
            <a:r>
              <a:rPr lang="en-US" err="1">
                <a:latin typeface="Arial"/>
                <a:cs typeface="Arial"/>
              </a:rPr>
              <a:t>adresu</a:t>
            </a:r>
            <a:r>
              <a:rPr lang="en-US">
                <a:latin typeface="Arial"/>
                <a:cs typeface="Arial"/>
              </a:rPr>
              <a:t>. Je </a:t>
            </a:r>
            <a:r>
              <a:rPr lang="en-US" err="1">
                <a:latin typeface="Arial"/>
                <a:cs typeface="Arial"/>
              </a:rPr>
              <a:t>adresa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správně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napsána</a:t>
            </a:r>
            <a:r>
              <a:rPr lang="en-US">
                <a:latin typeface="Arial"/>
                <a:cs typeface="Arial"/>
              </a:rPr>
              <a:t>? </a:t>
            </a:r>
            <a:r>
              <a:rPr lang="en-US" err="1">
                <a:latin typeface="Arial"/>
                <a:cs typeface="Arial"/>
              </a:rPr>
              <a:t>protože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vaše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banka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zřejmě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nebude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posílat</a:t>
            </a:r>
            <a:r>
              <a:rPr lang="en-US">
                <a:latin typeface="Arial"/>
                <a:cs typeface="Arial"/>
              </a:rPr>
              <a:t> e-mail </a:t>
            </a:r>
            <a:r>
              <a:rPr lang="en-US" err="1">
                <a:latin typeface="Arial"/>
                <a:cs typeface="Arial"/>
              </a:rPr>
              <a:t>například</a:t>
            </a:r>
            <a:r>
              <a:rPr lang="en-US">
                <a:latin typeface="Arial"/>
                <a:cs typeface="Arial"/>
              </a:rPr>
              <a:t> z </a:t>
            </a:r>
            <a:r>
              <a:rPr lang="en-US" err="1">
                <a:latin typeface="Arial"/>
                <a:cs typeface="Arial"/>
              </a:rPr>
              <a:t>čínské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domény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r>
              <a:rPr lang="en-US">
                <a:latin typeface="Arial"/>
                <a:cs typeface="Arial"/>
              </a:rPr>
              <a:t>2.) </a:t>
            </a:r>
            <a:r>
              <a:rPr lang="en-US" err="1">
                <a:latin typeface="Arial"/>
                <a:cs typeface="Arial"/>
              </a:rPr>
              <a:t>Slabá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jazyková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úroveň</a:t>
            </a:r>
            <a:r>
              <a:rPr lang="en-US">
                <a:latin typeface="Arial"/>
                <a:cs typeface="Arial"/>
              </a:rPr>
              <a:t> – </a:t>
            </a:r>
            <a:r>
              <a:rPr lang="en-US" err="1">
                <a:latin typeface="Arial"/>
                <a:cs typeface="Arial"/>
              </a:rPr>
              <a:t>pravopisné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chyby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překlepy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neobvyklé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větné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formulace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často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naznačují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že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jde</a:t>
            </a:r>
            <a:r>
              <a:rPr lang="en-US">
                <a:latin typeface="Arial"/>
                <a:cs typeface="Arial"/>
              </a:rPr>
              <a:t> o </a:t>
            </a:r>
            <a:r>
              <a:rPr lang="en-US" err="1">
                <a:latin typeface="Arial"/>
                <a:cs typeface="Arial"/>
              </a:rPr>
              <a:t>falešnou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zprávu</a:t>
            </a:r>
            <a:r>
              <a:rPr lang="en-US">
                <a:latin typeface="Arial"/>
                <a:cs typeface="Arial"/>
              </a:rPr>
              <a:t>.</a:t>
            </a:r>
            <a:r>
              <a:rPr lang="cs-CZ">
                <a:latin typeface="Arial"/>
                <a:cs typeface="Arial"/>
              </a:rPr>
              <a:t> Stejně jako Caps lock v celém emailu je varovný signál. </a:t>
            </a: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4.) </a:t>
            </a:r>
            <a:r>
              <a:rPr lang="en-US" err="1">
                <a:latin typeface="Arial"/>
                <a:cs typeface="Arial"/>
              </a:rPr>
              <a:t>Neočekávaná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korespondence</a:t>
            </a:r>
            <a:r>
              <a:rPr lang="en-US">
                <a:latin typeface="Arial"/>
                <a:cs typeface="Arial"/>
              </a:rPr>
              <a:t> – </a:t>
            </a:r>
            <a:r>
              <a:rPr lang="en-US" err="1">
                <a:latin typeface="Arial"/>
                <a:cs typeface="Arial"/>
              </a:rPr>
              <a:t>nevyžádané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zprávy</a:t>
            </a:r>
            <a:r>
              <a:rPr lang="en-US">
                <a:latin typeface="Arial"/>
                <a:cs typeface="Arial"/>
              </a:rPr>
              <a:t> od </a:t>
            </a:r>
            <a:r>
              <a:rPr lang="en-US" err="1">
                <a:latin typeface="Arial"/>
                <a:cs typeface="Arial"/>
              </a:rPr>
              <a:t>banky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poskytovatele</a:t>
            </a:r>
            <a:r>
              <a:rPr lang="en-US">
                <a:latin typeface="Arial"/>
                <a:cs typeface="Arial"/>
              </a:rPr>
              <a:t> online </a:t>
            </a:r>
            <a:r>
              <a:rPr lang="en-US" err="1">
                <a:latin typeface="Arial"/>
                <a:cs typeface="Arial"/>
              </a:rPr>
              <a:t>služeb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jsou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velmi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neobvyklé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podezřelé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r>
              <a:rPr lang="en-US">
                <a:latin typeface="Arial"/>
                <a:cs typeface="Arial"/>
              </a:rPr>
              <a:t>5.) </a:t>
            </a:r>
            <a:r>
              <a:rPr lang="en-US" err="1">
                <a:latin typeface="Arial"/>
                <a:cs typeface="Arial"/>
              </a:rPr>
              <a:t>Pocit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naléhavosti</a:t>
            </a:r>
            <a:r>
              <a:rPr lang="en-US">
                <a:latin typeface="Arial"/>
                <a:cs typeface="Arial"/>
              </a:rPr>
              <a:t> – </a:t>
            </a:r>
            <a:r>
              <a:rPr lang="en-US" err="1">
                <a:latin typeface="Arial"/>
                <a:cs typeface="Arial"/>
              </a:rPr>
              <a:t>phishingové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zprávy</a:t>
            </a:r>
            <a:r>
              <a:rPr lang="en-US">
                <a:latin typeface="Arial"/>
                <a:cs typeface="Arial"/>
              </a:rPr>
              <a:t> se </a:t>
            </a:r>
            <a:r>
              <a:rPr lang="en-US" err="1">
                <a:latin typeface="Arial"/>
                <a:cs typeface="Arial"/>
              </a:rPr>
              <a:t>často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svým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obsahem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pokoušejí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přimět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oběť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jednat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rychle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neuváženě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r>
              <a:rPr lang="en-US">
                <a:latin typeface="Arial"/>
                <a:cs typeface="Arial"/>
              </a:rPr>
              <a:t>6.) </a:t>
            </a:r>
            <a:r>
              <a:rPr lang="en-US" err="1">
                <a:latin typeface="Arial"/>
                <a:cs typeface="Arial"/>
              </a:rPr>
              <a:t>Nabídka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která</a:t>
            </a:r>
            <a:r>
              <a:rPr lang="en-US">
                <a:latin typeface="Arial"/>
                <a:cs typeface="Arial"/>
              </a:rPr>
              <a:t> se </a:t>
            </a:r>
            <a:r>
              <a:rPr lang="en-US" err="1">
                <a:latin typeface="Arial"/>
                <a:cs typeface="Arial"/>
              </a:rPr>
              <a:t>nedá</a:t>
            </a:r>
            <a:r>
              <a:rPr lang="en-US">
                <a:latin typeface="Arial"/>
                <a:cs typeface="Arial"/>
              </a:rPr>
              <a:t> „</a:t>
            </a:r>
            <a:r>
              <a:rPr lang="en-US" err="1">
                <a:latin typeface="Arial"/>
                <a:cs typeface="Arial"/>
              </a:rPr>
              <a:t>odmítnout</a:t>
            </a:r>
            <a:r>
              <a:rPr lang="en-US">
                <a:latin typeface="Arial"/>
                <a:cs typeface="Arial"/>
              </a:rPr>
              <a:t>“ – </a:t>
            </a:r>
            <a:r>
              <a:rPr lang="en-US" err="1">
                <a:latin typeface="Arial"/>
                <a:cs typeface="Arial"/>
              </a:rPr>
              <a:t>pokud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zpráva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až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příliš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dobře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to, aby to </a:t>
            </a:r>
            <a:r>
              <a:rPr lang="en-US" err="1">
                <a:latin typeface="Arial"/>
                <a:cs typeface="Arial"/>
              </a:rPr>
              <a:t>byla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pravda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téměř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vždy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jde</a:t>
            </a:r>
            <a:r>
              <a:rPr lang="en-US">
                <a:latin typeface="Arial"/>
                <a:cs typeface="Arial"/>
              </a:rPr>
              <a:t> o </a:t>
            </a:r>
            <a:r>
              <a:rPr lang="en-US" err="1">
                <a:latin typeface="Arial"/>
                <a:cs typeface="Arial"/>
              </a:rPr>
              <a:t>podvod</a:t>
            </a:r>
            <a:r>
              <a:rPr lang="en-US">
                <a:latin typeface="Arial"/>
                <a:cs typeface="Arial"/>
              </a:rPr>
              <a:t>. </a:t>
            </a:r>
            <a:r>
              <a:rPr lang="en-US" err="1">
                <a:latin typeface="Arial"/>
                <a:cs typeface="Arial"/>
              </a:rPr>
              <a:t>Většinou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jde</a:t>
            </a:r>
            <a:r>
              <a:rPr lang="en-US">
                <a:latin typeface="Arial"/>
                <a:cs typeface="Arial"/>
              </a:rPr>
              <a:t> o </a:t>
            </a:r>
            <a:r>
              <a:rPr lang="en-US" err="1">
                <a:latin typeface="Arial"/>
                <a:cs typeface="Arial"/>
              </a:rPr>
              <a:t>zprávy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typu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že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jste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vyhráli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obrovské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množství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peněz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jste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získali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dědictví</a:t>
            </a:r>
            <a:r>
              <a:rPr lang="en-US">
                <a:latin typeface="Arial"/>
                <a:cs typeface="Arial"/>
              </a:rPr>
              <a:t> po </a:t>
            </a:r>
            <a:r>
              <a:rPr lang="en-US" err="1">
                <a:latin typeface="Arial"/>
                <a:cs typeface="Arial"/>
              </a:rPr>
              <a:t>vzdáleném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příbuzném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166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4951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Je </a:t>
            </a:r>
            <a:r>
              <a:rPr lang="en-US" err="1">
                <a:latin typeface="Arial"/>
                <a:cs typeface="Arial"/>
              </a:rPr>
              <a:t>několik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základních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kroků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pomocí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kterých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lze</a:t>
            </a:r>
            <a:r>
              <a:rPr lang="en-US">
                <a:latin typeface="Arial"/>
                <a:cs typeface="Arial"/>
              </a:rPr>
              <a:t> phishing </a:t>
            </a:r>
            <a:r>
              <a:rPr lang="en-US" err="1">
                <a:latin typeface="Arial"/>
                <a:cs typeface="Arial"/>
              </a:rPr>
              <a:t>snadněji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odhalit</a:t>
            </a:r>
            <a:r>
              <a:rPr lang="en-US">
                <a:latin typeface="Arial"/>
                <a:cs typeface="Arial"/>
              </a:rPr>
              <a:t>:</a:t>
            </a:r>
            <a:endParaRPr lang="sk-SK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1.) </a:t>
            </a:r>
            <a:r>
              <a:rPr lang="en-US" err="1">
                <a:latin typeface="Arial"/>
                <a:cs typeface="Arial"/>
              </a:rPr>
              <a:t>Vždy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jako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první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všímejte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adresní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řádek</a:t>
            </a:r>
            <a:r>
              <a:rPr lang="en-US">
                <a:latin typeface="Arial"/>
                <a:cs typeface="Arial"/>
              </a:rPr>
              <a:t>, URL </a:t>
            </a:r>
            <a:r>
              <a:rPr lang="en-US" err="1">
                <a:latin typeface="Arial"/>
                <a:cs typeface="Arial"/>
              </a:rPr>
              <a:t>adresu</a:t>
            </a:r>
            <a:r>
              <a:rPr lang="en-US">
                <a:latin typeface="Arial"/>
                <a:cs typeface="Arial"/>
              </a:rPr>
              <a:t>. Je </a:t>
            </a:r>
            <a:r>
              <a:rPr lang="en-US" err="1">
                <a:latin typeface="Arial"/>
                <a:cs typeface="Arial"/>
              </a:rPr>
              <a:t>adresa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správně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napsána</a:t>
            </a:r>
            <a:r>
              <a:rPr lang="en-US">
                <a:latin typeface="Arial"/>
                <a:cs typeface="Arial"/>
              </a:rPr>
              <a:t>? </a:t>
            </a:r>
            <a:r>
              <a:rPr lang="en-US" err="1">
                <a:latin typeface="Arial"/>
                <a:cs typeface="Arial"/>
              </a:rPr>
              <a:t>protože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vaše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banka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zřejmě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nebude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posílat</a:t>
            </a:r>
            <a:r>
              <a:rPr lang="en-US">
                <a:latin typeface="Arial"/>
                <a:cs typeface="Arial"/>
              </a:rPr>
              <a:t> e-mail </a:t>
            </a:r>
            <a:r>
              <a:rPr lang="en-US" err="1">
                <a:latin typeface="Arial"/>
                <a:cs typeface="Arial"/>
              </a:rPr>
              <a:t>například</a:t>
            </a:r>
            <a:r>
              <a:rPr lang="en-US">
                <a:latin typeface="Arial"/>
                <a:cs typeface="Arial"/>
              </a:rPr>
              <a:t> z </a:t>
            </a:r>
            <a:r>
              <a:rPr lang="en-US" err="1">
                <a:latin typeface="Arial"/>
                <a:cs typeface="Arial"/>
              </a:rPr>
              <a:t>čínské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domény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r>
              <a:rPr lang="en-US">
                <a:latin typeface="Arial"/>
                <a:cs typeface="Arial"/>
              </a:rPr>
              <a:t>2.) </a:t>
            </a:r>
            <a:r>
              <a:rPr lang="en-US" err="1">
                <a:latin typeface="Arial"/>
                <a:cs typeface="Arial"/>
              </a:rPr>
              <a:t>Slabá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jazyková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úroveň</a:t>
            </a:r>
            <a:r>
              <a:rPr lang="en-US">
                <a:latin typeface="Arial"/>
                <a:cs typeface="Arial"/>
              </a:rPr>
              <a:t> – </a:t>
            </a:r>
            <a:r>
              <a:rPr lang="en-US" err="1">
                <a:latin typeface="Arial"/>
                <a:cs typeface="Arial"/>
              </a:rPr>
              <a:t>pravopisné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chyby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překlepy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neobvyklé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větné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formulace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často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naznačují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že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jde</a:t>
            </a:r>
            <a:r>
              <a:rPr lang="en-US">
                <a:latin typeface="Arial"/>
                <a:cs typeface="Arial"/>
              </a:rPr>
              <a:t> o </a:t>
            </a:r>
            <a:r>
              <a:rPr lang="en-US" err="1">
                <a:latin typeface="Arial"/>
                <a:cs typeface="Arial"/>
              </a:rPr>
              <a:t>falešnou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zprávu</a:t>
            </a:r>
            <a:r>
              <a:rPr lang="en-US">
                <a:latin typeface="Arial"/>
                <a:cs typeface="Arial"/>
              </a:rPr>
              <a:t>.</a:t>
            </a:r>
            <a:r>
              <a:rPr lang="cs-CZ">
                <a:latin typeface="Arial"/>
                <a:cs typeface="Arial"/>
              </a:rPr>
              <a:t> Stejně jako Caps lock v celém emailu je varovný signál. </a:t>
            </a: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4.) </a:t>
            </a:r>
            <a:r>
              <a:rPr lang="en-US" err="1">
                <a:latin typeface="Arial"/>
                <a:cs typeface="Arial"/>
              </a:rPr>
              <a:t>Neočekávaná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korespondence</a:t>
            </a:r>
            <a:r>
              <a:rPr lang="en-US">
                <a:latin typeface="Arial"/>
                <a:cs typeface="Arial"/>
              </a:rPr>
              <a:t> – </a:t>
            </a:r>
            <a:r>
              <a:rPr lang="en-US" err="1">
                <a:latin typeface="Arial"/>
                <a:cs typeface="Arial"/>
              </a:rPr>
              <a:t>nevyžádané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zprávy</a:t>
            </a:r>
            <a:r>
              <a:rPr lang="en-US">
                <a:latin typeface="Arial"/>
                <a:cs typeface="Arial"/>
              </a:rPr>
              <a:t> od </a:t>
            </a:r>
            <a:r>
              <a:rPr lang="en-US" err="1">
                <a:latin typeface="Arial"/>
                <a:cs typeface="Arial"/>
              </a:rPr>
              <a:t>banky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poskytovatele</a:t>
            </a:r>
            <a:r>
              <a:rPr lang="en-US">
                <a:latin typeface="Arial"/>
                <a:cs typeface="Arial"/>
              </a:rPr>
              <a:t> online </a:t>
            </a:r>
            <a:r>
              <a:rPr lang="en-US" err="1">
                <a:latin typeface="Arial"/>
                <a:cs typeface="Arial"/>
              </a:rPr>
              <a:t>služeb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jsou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velmi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neobvyklé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podezřelé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r>
              <a:rPr lang="en-US">
                <a:latin typeface="Arial"/>
                <a:cs typeface="Arial"/>
              </a:rPr>
              <a:t>5.) </a:t>
            </a:r>
            <a:r>
              <a:rPr lang="en-US" err="1">
                <a:latin typeface="Arial"/>
                <a:cs typeface="Arial"/>
              </a:rPr>
              <a:t>Pocit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naléhavosti</a:t>
            </a:r>
            <a:r>
              <a:rPr lang="en-US">
                <a:latin typeface="Arial"/>
                <a:cs typeface="Arial"/>
              </a:rPr>
              <a:t> – </a:t>
            </a:r>
            <a:r>
              <a:rPr lang="en-US" err="1">
                <a:latin typeface="Arial"/>
                <a:cs typeface="Arial"/>
              </a:rPr>
              <a:t>phishingové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zprávy</a:t>
            </a:r>
            <a:r>
              <a:rPr lang="en-US">
                <a:latin typeface="Arial"/>
                <a:cs typeface="Arial"/>
              </a:rPr>
              <a:t> se </a:t>
            </a:r>
            <a:r>
              <a:rPr lang="en-US" err="1">
                <a:latin typeface="Arial"/>
                <a:cs typeface="Arial"/>
              </a:rPr>
              <a:t>často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svým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obsahem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pokoušejí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přimět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oběť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jednat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rychle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neuváženě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r>
              <a:rPr lang="en-US">
                <a:latin typeface="Arial"/>
                <a:cs typeface="Arial"/>
              </a:rPr>
              <a:t>6.) </a:t>
            </a:r>
            <a:r>
              <a:rPr lang="en-US" err="1">
                <a:latin typeface="Arial"/>
                <a:cs typeface="Arial"/>
              </a:rPr>
              <a:t>Nabídka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která</a:t>
            </a:r>
            <a:r>
              <a:rPr lang="en-US">
                <a:latin typeface="Arial"/>
                <a:cs typeface="Arial"/>
              </a:rPr>
              <a:t> se </a:t>
            </a:r>
            <a:r>
              <a:rPr lang="en-US" err="1">
                <a:latin typeface="Arial"/>
                <a:cs typeface="Arial"/>
              </a:rPr>
              <a:t>nedá</a:t>
            </a:r>
            <a:r>
              <a:rPr lang="en-US">
                <a:latin typeface="Arial"/>
                <a:cs typeface="Arial"/>
              </a:rPr>
              <a:t> „</a:t>
            </a:r>
            <a:r>
              <a:rPr lang="en-US" err="1">
                <a:latin typeface="Arial"/>
                <a:cs typeface="Arial"/>
              </a:rPr>
              <a:t>odmítnout</a:t>
            </a:r>
            <a:r>
              <a:rPr lang="en-US">
                <a:latin typeface="Arial"/>
                <a:cs typeface="Arial"/>
              </a:rPr>
              <a:t>“ – </a:t>
            </a:r>
            <a:r>
              <a:rPr lang="en-US" err="1">
                <a:latin typeface="Arial"/>
                <a:cs typeface="Arial"/>
              </a:rPr>
              <a:t>pokud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zpráva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až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příliš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dobře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to, aby to </a:t>
            </a:r>
            <a:r>
              <a:rPr lang="en-US" err="1">
                <a:latin typeface="Arial"/>
                <a:cs typeface="Arial"/>
              </a:rPr>
              <a:t>byla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pravda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téměř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vždy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jde</a:t>
            </a:r>
            <a:r>
              <a:rPr lang="en-US">
                <a:latin typeface="Arial"/>
                <a:cs typeface="Arial"/>
              </a:rPr>
              <a:t> o </a:t>
            </a:r>
            <a:r>
              <a:rPr lang="en-US" err="1">
                <a:latin typeface="Arial"/>
                <a:cs typeface="Arial"/>
              </a:rPr>
              <a:t>podvod</a:t>
            </a:r>
            <a:r>
              <a:rPr lang="en-US">
                <a:latin typeface="Arial"/>
                <a:cs typeface="Arial"/>
              </a:rPr>
              <a:t>. </a:t>
            </a:r>
            <a:r>
              <a:rPr lang="en-US" err="1">
                <a:latin typeface="Arial"/>
                <a:cs typeface="Arial"/>
              </a:rPr>
              <a:t>Většinou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jde</a:t>
            </a:r>
            <a:r>
              <a:rPr lang="en-US">
                <a:latin typeface="Arial"/>
                <a:cs typeface="Arial"/>
              </a:rPr>
              <a:t> o </a:t>
            </a:r>
            <a:r>
              <a:rPr lang="en-US" err="1">
                <a:latin typeface="Arial"/>
                <a:cs typeface="Arial"/>
              </a:rPr>
              <a:t>zprávy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typu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že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jste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vyhráli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obrovské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množství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peněz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jste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získali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dědictví</a:t>
            </a:r>
            <a:r>
              <a:rPr lang="en-US">
                <a:latin typeface="Arial"/>
                <a:cs typeface="Arial"/>
              </a:rPr>
              <a:t> po </a:t>
            </a:r>
            <a:r>
              <a:rPr lang="en-US" err="1">
                <a:latin typeface="Arial"/>
                <a:cs typeface="Arial"/>
              </a:rPr>
              <a:t>vzdáleném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příbuzném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7958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 se bránit?</a:t>
            </a:r>
          </a:p>
          <a:p>
            <a:endParaRPr lang="cs-CZ"/>
          </a:p>
          <a:p>
            <a:pPr marL="228600" indent="-228600">
              <a:buAutoNum type="arabicParenR"/>
            </a:pPr>
            <a:r>
              <a:rPr lang="cs-CZ"/>
              <a:t>Pouzivejte záslepku kamery</a:t>
            </a:r>
          </a:p>
          <a:p>
            <a:pPr marL="228600" indent="-228600">
              <a:buAutoNum type="arabicParenR"/>
            </a:pPr>
            <a:r>
              <a:rPr lang="cs-CZ"/>
              <a:t>Hlídejte si oprávnění aplikací a programů </a:t>
            </a:r>
          </a:p>
          <a:p>
            <a:pPr marL="228600" indent="-228600">
              <a:buAutoNum type="arabicParenR"/>
            </a:pPr>
            <a:r>
              <a:rPr lang="cs-CZ"/>
              <a:t>Neposílejte intimní fotografie neznámým lidem</a:t>
            </a:r>
          </a:p>
          <a:p>
            <a:pPr marL="228600" indent="-228600">
              <a:buAutoNum type="arabicParenR"/>
            </a:pPr>
            <a:r>
              <a:rPr lang="cs-CZ"/>
              <a:t>Když tak činíte, například při komunikací s partnerem. Snažte se o to, aby jste na fotografii nebyli identifikovatelní</a:t>
            </a:r>
          </a:p>
          <a:p>
            <a:pPr marL="228600" indent="-228600">
              <a:buAutoNum type="arabicParenR"/>
            </a:pPr>
            <a:r>
              <a:rPr lang="cs-CZ"/>
              <a:t>Zminit revenge porn</a:t>
            </a:r>
          </a:p>
          <a:p>
            <a:pPr marL="228600" indent="-228600">
              <a:buAutoNum type="arabicParenR"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9108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Tečka vs pomlčka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8694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Tečka vs pomlčka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677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Tečka vs pomlčka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3520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Ransomware.</a:t>
            </a:r>
          </a:p>
          <a:p>
            <a:endParaRPr lang="cs-CZ"/>
          </a:p>
          <a:p>
            <a:r>
              <a:rPr lang="cs-CZ"/>
              <a:t>Jak se stane, že vám někdo zašifruje data na celém zařízení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595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Ransomware.</a:t>
            </a:r>
          </a:p>
          <a:p>
            <a:endParaRPr lang="cs-CZ"/>
          </a:p>
          <a:p>
            <a:r>
              <a:rPr lang="cs-CZ"/>
              <a:t>Jak se stane, že vám někdo zašifruje data na celém zařízení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4006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Ransomware.</a:t>
            </a:r>
          </a:p>
          <a:p>
            <a:endParaRPr lang="cs-CZ"/>
          </a:p>
          <a:p>
            <a:r>
              <a:rPr lang="cs-CZ"/>
              <a:t>Jak se stane, že vám někdo zašifruje data na celém zařízení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7364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 se bránit?</a:t>
            </a:r>
          </a:p>
          <a:p>
            <a:endParaRPr lang="cs-CZ"/>
          </a:p>
          <a:p>
            <a:pPr marL="228600" indent="-228600">
              <a:buAutoNum type="arabicParenR"/>
            </a:pPr>
            <a:r>
              <a:rPr lang="cs-CZ"/>
              <a:t>Pouzivejte záslepku kamery</a:t>
            </a:r>
          </a:p>
          <a:p>
            <a:pPr marL="228600" indent="-228600">
              <a:buAutoNum type="arabicParenR"/>
            </a:pPr>
            <a:r>
              <a:rPr lang="cs-CZ"/>
              <a:t>Hlídejte si oprávnění aplikací a programů </a:t>
            </a:r>
          </a:p>
          <a:p>
            <a:pPr marL="228600" indent="-228600">
              <a:buAutoNum type="arabicParenR"/>
            </a:pPr>
            <a:r>
              <a:rPr lang="cs-CZ"/>
              <a:t>Neposílejte intimní fotografie neznámým lidem</a:t>
            </a:r>
          </a:p>
          <a:p>
            <a:pPr marL="228600" indent="-228600">
              <a:buAutoNum type="arabicParenR"/>
            </a:pPr>
            <a:r>
              <a:rPr lang="cs-CZ"/>
              <a:t>Když tak činíte, například při komunikací s partnerem. Snažte se o to, aby jste na fotografii nebyli identifikovatelní</a:t>
            </a:r>
          </a:p>
          <a:p>
            <a:pPr marL="228600" indent="-228600">
              <a:buAutoNum type="arabicParenR"/>
            </a:pPr>
            <a:r>
              <a:rPr lang="cs-CZ"/>
              <a:t>Zminit revenge porn</a:t>
            </a:r>
          </a:p>
          <a:p>
            <a:pPr marL="228600" indent="-228600">
              <a:buAutoNum type="arabicParenR"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6162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Sextorion</a:t>
            </a:r>
          </a:p>
          <a:p>
            <a:pPr marL="228600" indent="-228600">
              <a:buAutoNum type="arabicParenR"/>
            </a:pPr>
            <a:r>
              <a:rPr lang="cs-CZ"/>
              <a:t>Rozesílá se masivně. Tento konkrétní email se netýká vás, obdrželi jej pravděpodobně tisíce uživatelů</a:t>
            </a:r>
          </a:p>
          <a:p>
            <a:pPr marL="228600" indent="-228600">
              <a:buAutoNum type="arabicParenR"/>
            </a:pPr>
            <a:r>
              <a:rPr lang="cs-CZ"/>
              <a:t>Proč platba v kryptoměně? Zkusit se zeptat studentů </a:t>
            </a:r>
            <a:r>
              <a:rPr lang="cs-CZ">
                <a:sym typeface="Wingdings" pitchFamily="2" charset="2"/>
              </a:rPr>
              <a:t> </a:t>
            </a:r>
          </a:p>
          <a:p>
            <a:pPr marL="228600" indent="-228600">
              <a:buAutoNum type="arabicParenR"/>
            </a:pPr>
            <a:r>
              <a:rPr lang="cs-CZ">
                <a:sym typeface="Wingdings" pitchFamily="2" charset="2"/>
              </a:rPr>
              <a:t>Existuji i případy, kdy skutečně útočník pomocí Spyware snímá obrazovku zařízení nebo nahrává přes webkameru. Vydírání oběti pak může skončit velmi tragicky. </a:t>
            </a:r>
          </a:p>
          <a:p>
            <a:pPr marL="228600" indent="-228600">
              <a:buAutoNum type="arabicParenR"/>
            </a:pPr>
            <a:r>
              <a:rPr lang="cs-CZ">
                <a:sym typeface="Wingdings" pitchFamily="2" charset="2"/>
              </a:rPr>
              <a:t>Dávejte si pozor, kdy a proč se vám rozsvítí ledka na webkameře, pokud to není vaším záměrem – hned problém řešte. Ideálně používejte záslepku, může ušetřit hodně trápení. </a:t>
            </a:r>
          </a:p>
          <a:p>
            <a:pPr marL="228600" indent="-228600">
              <a:buAutoNum type="arabicParenR"/>
            </a:pPr>
            <a:endParaRPr lang="cs-CZ">
              <a:sym typeface="Wingdings" pitchFamily="2" charset="2"/>
            </a:endParaRPr>
          </a:p>
          <a:p>
            <a:pPr marL="228600" indent="-228600">
              <a:buAutoNum type="arabicParenR"/>
            </a:pPr>
            <a:endParaRPr lang="cs-CZ">
              <a:sym typeface="Wingdings" pitchFamily="2" charset="2"/>
            </a:endParaRPr>
          </a:p>
          <a:p>
            <a:pPr marL="228600" indent="-228600">
              <a:buAutoNum type="arabicParenR"/>
            </a:pPr>
            <a:endParaRPr lang="cs-CZ">
              <a:sym typeface="Wingdings" pitchFamily="2" charset="2"/>
            </a:endParaRPr>
          </a:p>
          <a:p>
            <a:pPr marL="228600" indent="-228600">
              <a:buAutoNum type="arabicParenR"/>
            </a:pPr>
            <a:endParaRPr lang="cs-CZ">
              <a:sym typeface="Wingdings" pitchFamily="2" charset="2"/>
            </a:endParaRPr>
          </a:p>
          <a:p>
            <a:pPr marL="228600" indent="-228600">
              <a:buAutoNum type="arabicParenR"/>
            </a:pPr>
            <a:endParaRPr lang="cs-CZ">
              <a:sym typeface="Wingdings" pitchFamily="2" charset="2"/>
            </a:endParaRPr>
          </a:p>
          <a:p>
            <a:pPr marL="228600" indent="-228600">
              <a:buAutoNum type="arabicParenR"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02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Rekapitulace probíraných témat z minula + </a:t>
            </a:r>
            <a:r>
              <a:rPr lang="cs-CZ" err="1">
                <a:latin typeface="Arial"/>
                <a:cs typeface="Arial"/>
              </a:rPr>
              <a:t>ToDo</a:t>
            </a:r>
            <a:r>
              <a:rPr lang="cs-CZ">
                <a:latin typeface="Arial"/>
                <a:cs typeface="Arial"/>
              </a:rPr>
              <a:t>: doplnit doporučení pro každou z oblastí</a:t>
            </a:r>
            <a:endParaRPr lang="cs-CZ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5370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Malware </a:t>
            </a:r>
            <a:r>
              <a:rPr lang="en-US" err="1">
                <a:latin typeface="Arial"/>
                <a:cs typeface="Arial"/>
              </a:rPr>
              <a:t>zahrnuje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všechny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druhy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škodlivého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softwaru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včetně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nejznámějších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forem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jako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jsou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trojské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koně</a:t>
            </a:r>
            <a:r>
              <a:rPr lang="en-US">
                <a:latin typeface="Arial"/>
                <a:cs typeface="Arial"/>
              </a:rPr>
              <a:t>, ransomware, </a:t>
            </a:r>
            <a:r>
              <a:rPr lang="en-US" err="1">
                <a:latin typeface="Arial"/>
                <a:cs typeface="Arial"/>
              </a:rPr>
              <a:t>viry</a:t>
            </a:r>
            <a:r>
              <a:rPr lang="en-US">
                <a:latin typeface="Arial"/>
                <a:cs typeface="Arial"/>
              </a:rPr>
              <a:t>, a </a:t>
            </a:r>
            <a:r>
              <a:rPr lang="en-US" err="1">
                <a:latin typeface="Arial"/>
                <a:cs typeface="Arial"/>
              </a:rPr>
              <a:t>červi</a:t>
            </a:r>
            <a:r>
              <a:rPr lang="en-US">
                <a:latin typeface="Arial"/>
                <a:cs typeface="Arial"/>
              </a:rPr>
              <a:t>.</a:t>
            </a:r>
            <a:endParaRPr lang="sk-SK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 </a:t>
            </a:r>
            <a:endParaRPr lang="sk-SK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Malware se </a:t>
            </a:r>
            <a:r>
              <a:rPr lang="en-US" err="1">
                <a:latin typeface="Arial"/>
                <a:cs typeface="Arial"/>
              </a:rPr>
              <a:t>šíří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prostřednictvím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bezpečnostních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zranitelností</a:t>
            </a:r>
            <a:r>
              <a:rPr lang="en-US">
                <a:latin typeface="Arial"/>
                <a:cs typeface="Arial"/>
              </a:rPr>
              <a:t> v </a:t>
            </a:r>
            <a:r>
              <a:rPr lang="en-US" err="1">
                <a:latin typeface="Arial"/>
                <a:cs typeface="Arial"/>
              </a:rPr>
              <a:t>systémech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kterých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nebyly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nainstalovány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potřebné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záplaty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či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aktualizace</a:t>
            </a:r>
            <a:r>
              <a:rPr lang="en-US">
                <a:latin typeface="Arial"/>
                <a:cs typeface="Arial"/>
              </a:rPr>
              <a:t>. </a:t>
            </a:r>
            <a:r>
              <a:rPr lang="en-US" err="1">
                <a:latin typeface="Arial"/>
                <a:cs typeface="Arial"/>
              </a:rPr>
              <a:t>Následně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může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obcházet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bezpečnostní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opatření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ukrývat</a:t>
            </a:r>
            <a:r>
              <a:rPr lang="en-US">
                <a:latin typeface="Arial"/>
                <a:cs typeface="Arial"/>
              </a:rPr>
              <a:t> se v </a:t>
            </a:r>
            <a:r>
              <a:rPr lang="en-US" err="1">
                <a:latin typeface="Arial"/>
                <a:cs typeface="Arial"/>
              </a:rPr>
              <a:t>paměti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napodobovat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legitimní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aplikace</a:t>
            </a:r>
            <a:r>
              <a:rPr lang="en-US">
                <a:latin typeface="Arial"/>
                <a:cs typeface="Arial"/>
              </a:rPr>
              <a:t> s </a:t>
            </a:r>
            <a:r>
              <a:rPr lang="en-US" err="1">
                <a:latin typeface="Arial"/>
                <a:cs typeface="Arial"/>
              </a:rPr>
              <a:t>cílem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vyhnout</a:t>
            </a:r>
            <a:r>
              <a:rPr lang="en-US">
                <a:latin typeface="Arial"/>
                <a:cs typeface="Arial"/>
              </a:rPr>
              <a:t> se </a:t>
            </a:r>
            <a:r>
              <a:rPr lang="en-US" err="1">
                <a:latin typeface="Arial"/>
                <a:cs typeface="Arial"/>
              </a:rPr>
              <a:t>odhalení</a:t>
            </a:r>
            <a:r>
              <a:rPr lang="en-US">
                <a:latin typeface="Arial"/>
                <a:cs typeface="Arial"/>
              </a:rPr>
              <a:t>. Malware se </a:t>
            </a:r>
            <a:r>
              <a:rPr lang="en-US" err="1">
                <a:latin typeface="Arial"/>
                <a:cs typeface="Arial"/>
              </a:rPr>
              <a:t>snaží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infikovaném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zařízení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chovat</a:t>
            </a:r>
            <a:r>
              <a:rPr lang="en-US">
                <a:latin typeface="Arial"/>
                <a:cs typeface="Arial"/>
              </a:rPr>
              <a:t> co </a:t>
            </a:r>
            <a:r>
              <a:rPr lang="en-US" err="1">
                <a:latin typeface="Arial"/>
                <a:cs typeface="Arial"/>
              </a:rPr>
              <a:t>nejvíce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nenapadne</a:t>
            </a:r>
            <a:r>
              <a:rPr lang="en-US">
                <a:latin typeface="Arial"/>
                <a:cs typeface="Arial"/>
              </a:rPr>
              <a:t>, aby </a:t>
            </a:r>
            <a:r>
              <a:rPr lang="en-US" err="1">
                <a:latin typeface="Arial"/>
                <a:cs typeface="Arial"/>
              </a:rPr>
              <a:t>ideálně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nebyl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odhalen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vůbec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alespoň</a:t>
            </a:r>
            <a:r>
              <a:rPr lang="en-US">
                <a:latin typeface="Arial"/>
                <a:cs typeface="Arial"/>
              </a:rPr>
              <a:t> co </a:t>
            </a:r>
            <a:r>
              <a:rPr lang="en-US" err="1">
                <a:latin typeface="Arial"/>
                <a:cs typeface="Arial"/>
              </a:rPr>
              <a:t>nejpozději</a:t>
            </a:r>
            <a:r>
              <a:rPr lang="en-US">
                <a:latin typeface="Arial"/>
                <a:cs typeface="Arial"/>
              </a:rPr>
              <a:t>.</a:t>
            </a:r>
            <a:endParaRPr lang="sk-SK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 </a:t>
            </a:r>
            <a:endParaRPr lang="sk-SK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V </a:t>
            </a:r>
            <a:r>
              <a:rPr lang="en-US" err="1">
                <a:latin typeface="Arial"/>
                <a:cs typeface="Arial"/>
              </a:rPr>
              <a:t>současnosti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zůstává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jedním</a:t>
            </a:r>
            <a:r>
              <a:rPr lang="en-US">
                <a:latin typeface="Arial"/>
                <a:cs typeface="Arial"/>
              </a:rPr>
              <a:t> z </a:t>
            </a:r>
            <a:r>
              <a:rPr lang="en-US" err="1">
                <a:latin typeface="Arial"/>
                <a:cs typeface="Arial"/>
              </a:rPr>
              <a:t>nejefektivnějších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prostředků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vniknutí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škodlivého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kódu</a:t>
            </a:r>
            <a:r>
              <a:rPr lang="en-US">
                <a:latin typeface="Arial"/>
                <a:cs typeface="Arial"/>
              </a:rPr>
              <a:t> do </a:t>
            </a:r>
            <a:r>
              <a:rPr lang="en-US" err="1">
                <a:latin typeface="Arial"/>
                <a:cs typeface="Arial"/>
              </a:rPr>
              <a:t>systému</a:t>
            </a:r>
            <a:r>
              <a:rPr lang="en-US">
                <a:latin typeface="Arial"/>
                <a:cs typeface="Arial"/>
              </a:rPr>
              <a:t> ten </a:t>
            </a:r>
            <a:r>
              <a:rPr lang="en-US" err="1">
                <a:latin typeface="Arial"/>
                <a:cs typeface="Arial"/>
              </a:rPr>
              <a:t>nejslabší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článek</a:t>
            </a:r>
            <a:r>
              <a:rPr lang="en-US">
                <a:latin typeface="Arial"/>
                <a:cs typeface="Arial"/>
              </a:rPr>
              <a:t> v </a:t>
            </a:r>
            <a:r>
              <a:rPr lang="en-US" err="1">
                <a:latin typeface="Arial"/>
                <a:cs typeface="Arial"/>
              </a:rPr>
              <a:t>řetězci</a:t>
            </a:r>
            <a:r>
              <a:rPr lang="en-US">
                <a:latin typeface="Arial"/>
                <a:cs typeface="Arial"/>
              </a:rPr>
              <a:t> – a to </a:t>
            </a:r>
            <a:r>
              <a:rPr lang="en-US" err="1">
                <a:latin typeface="Arial"/>
                <a:cs typeface="Arial"/>
              </a:rPr>
              <a:t>člověk</a:t>
            </a:r>
            <a:r>
              <a:rPr lang="en-US">
                <a:latin typeface="Arial"/>
                <a:cs typeface="Arial"/>
              </a:rPr>
              <a:t>. </a:t>
            </a:r>
            <a:r>
              <a:rPr lang="en-US" err="1">
                <a:latin typeface="Arial"/>
                <a:cs typeface="Arial"/>
              </a:rPr>
              <a:t>Dobře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vypracované</a:t>
            </a:r>
            <a:r>
              <a:rPr lang="en-US">
                <a:latin typeface="Arial"/>
                <a:cs typeface="Arial"/>
              </a:rPr>
              <a:t> e-</a:t>
            </a:r>
            <a:r>
              <a:rPr lang="en-US" err="1">
                <a:latin typeface="Arial"/>
                <a:cs typeface="Arial"/>
              </a:rPr>
              <a:t>maily</a:t>
            </a:r>
            <a:r>
              <a:rPr lang="en-US">
                <a:latin typeface="Arial"/>
                <a:cs typeface="Arial"/>
              </a:rPr>
              <a:t> se </a:t>
            </a:r>
            <a:r>
              <a:rPr lang="en-US" err="1">
                <a:latin typeface="Arial"/>
                <a:cs typeface="Arial"/>
              </a:rPr>
              <a:t>škodlivými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přílohami</a:t>
            </a:r>
            <a:r>
              <a:rPr lang="en-US">
                <a:latin typeface="Arial"/>
                <a:cs typeface="Arial"/>
              </a:rPr>
              <a:t> se </a:t>
            </a:r>
            <a:r>
              <a:rPr lang="en-US" err="1">
                <a:latin typeface="Arial"/>
                <a:cs typeface="Arial"/>
              </a:rPr>
              <a:t>ukázaly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být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efektivním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zároveň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levným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způsobem</a:t>
            </a:r>
            <a:r>
              <a:rPr lang="en-US">
                <a:latin typeface="Arial"/>
                <a:cs typeface="Arial"/>
              </a:rPr>
              <a:t>, jak </a:t>
            </a:r>
            <a:r>
              <a:rPr lang="en-US" err="1">
                <a:latin typeface="Arial"/>
                <a:cs typeface="Arial"/>
              </a:rPr>
              <a:t>napadnout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systém</a:t>
            </a:r>
            <a:r>
              <a:rPr lang="en-US">
                <a:latin typeface="Arial"/>
                <a:cs typeface="Arial"/>
              </a:rPr>
              <a:t>. K </a:t>
            </a:r>
            <a:r>
              <a:rPr lang="en-US" err="1">
                <a:latin typeface="Arial"/>
                <a:cs typeface="Arial"/>
              </a:rPr>
              <a:t>dosažení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tohoto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cíle</a:t>
            </a:r>
            <a:r>
              <a:rPr lang="en-US">
                <a:latin typeface="Arial"/>
                <a:cs typeface="Arial"/>
              </a:rPr>
              <a:t> je </a:t>
            </a:r>
            <a:r>
              <a:rPr lang="en-US" err="1">
                <a:latin typeface="Arial"/>
                <a:cs typeface="Arial"/>
              </a:rPr>
              <a:t>přitom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zapotřebí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pouze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jedno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špatné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kliknutí</a:t>
            </a:r>
            <a:r>
              <a:rPr lang="en-US">
                <a:latin typeface="Arial"/>
                <a:cs typeface="Arial"/>
              </a:rPr>
              <a:t>. </a:t>
            </a:r>
            <a:r>
              <a:rPr lang="en-US" err="1">
                <a:latin typeface="Arial"/>
                <a:cs typeface="Arial"/>
              </a:rPr>
              <a:t>Prostřednictvím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kterého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si</a:t>
            </a:r>
            <a:r>
              <a:rPr lang="en-US">
                <a:latin typeface="Arial"/>
                <a:cs typeface="Arial"/>
              </a:rPr>
              <a:t> do </a:t>
            </a:r>
            <a:r>
              <a:rPr lang="en-US" err="1">
                <a:latin typeface="Arial"/>
                <a:cs typeface="Arial"/>
              </a:rPr>
              <a:t>svého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zařízení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stáhneme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infikovanou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přílohu</a:t>
            </a:r>
            <a:r>
              <a:rPr lang="en-US">
                <a:latin typeface="Arial"/>
                <a:cs typeface="Arial"/>
              </a:rPr>
              <a:t>.</a:t>
            </a:r>
            <a:endParaRPr lang="sk-SK">
              <a:latin typeface="Arial"/>
              <a:cs typeface="Arial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8419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Malware </a:t>
            </a:r>
            <a:r>
              <a:rPr lang="en-US" err="1">
                <a:latin typeface="Arial"/>
                <a:cs typeface="Arial"/>
              </a:rPr>
              <a:t>zahrnuje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všechny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druhy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škodlivého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softwaru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včetně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nejznámějších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forem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jako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jsou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trojské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koně</a:t>
            </a:r>
            <a:r>
              <a:rPr lang="en-US">
                <a:latin typeface="Arial"/>
                <a:cs typeface="Arial"/>
              </a:rPr>
              <a:t>, ransomware, </a:t>
            </a:r>
            <a:r>
              <a:rPr lang="en-US" err="1">
                <a:latin typeface="Arial"/>
                <a:cs typeface="Arial"/>
              </a:rPr>
              <a:t>viry</a:t>
            </a:r>
            <a:r>
              <a:rPr lang="en-US">
                <a:latin typeface="Arial"/>
                <a:cs typeface="Arial"/>
              </a:rPr>
              <a:t>, a </a:t>
            </a:r>
            <a:r>
              <a:rPr lang="en-US" err="1">
                <a:latin typeface="Arial"/>
                <a:cs typeface="Arial"/>
              </a:rPr>
              <a:t>červi</a:t>
            </a:r>
            <a:r>
              <a:rPr lang="en-US">
                <a:latin typeface="Arial"/>
                <a:cs typeface="Arial"/>
              </a:rPr>
              <a:t>.</a:t>
            </a:r>
            <a:endParaRPr lang="sk-SK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 </a:t>
            </a:r>
            <a:endParaRPr lang="sk-SK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Malware se </a:t>
            </a:r>
            <a:r>
              <a:rPr lang="en-US" err="1">
                <a:latin typeface="Arial"/>
                <a:cs typeface="Arial"/>
              </a:rPr>
              <a:t>šíří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prostřednictvím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bezpečnostních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zranitelností</a:t>
            </a:r>
            <a:r>
              <a:rPr lang="en-US">
                <a:latin typeface="Arial"/>
                <a:cs typeface="Arial"/>
              </a:rPr>
              <a:t> v </a:t>
            </a:r>
            <a:r>
              <a:rPr lang="en-US" err="1">
                <a:latin typeface="Arial"/>
                <a:cs typeface="Arial"/>
              </a:rPr>
              <a:t>systémech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kterých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nebyly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nainstalovány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potřebné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záplaty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či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aktualizace</a:t>
            </a:r>
            <a:r>
              <a:rPr lang="en-US">
                <a:latin typeface="Arial"/>
                <a:cs typeface="Arial"/>
              </a:rPr>
              <a:t>. </a:t>
            </a:r>
            <a:r>
              <a:rPr lang="en-US" err="1">
                <a:latin typeface="Arial"/>
                <a:cs typeface="Arial"/>
              </a:rPr>
              <a:t>Následně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může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obcházet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bezpečnostní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opatření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ukrývat</a:t>
            </a:r>
            <a:r>
              <a:rPr lang="en-US">
                <a:latin typeface="Arial"/>
                <a:cs typeface="Arial"/>
              </a:rPr>
              <a:t> se v </a:t>
            </a:r>
            <a:r>
              <a:rPr lang="en-US" err="1">
                <a:latin typeface="Arial"/>
                <a:cs typeface="Arial"/>
              </a:rPr>
              <a:t>paměti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napodobovat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legitimní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aplikace</a:t>
            </a:r>
            <a:r>
              <a:rPr lang="en-US">
                <a:latin typeface="Arial"/>
                <a:cs typeface="Arial"/>
              </a:rPr>
              <a:t> s </a:t>
            </a:r>
            <a:r>
              <a:rPr lang="en-US" err="1">
                <a:latin typeface="Arial"/>
                <a:cs typeface="Arial"/>
              </a:rPr>
              <a:t>cílem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vyhnout</a:t>
            </a:r>
            <a:r>
              <a:rPr lang="en-US">
                <a:latin typeface="Arial"/>
                <a:cs typeface="Arial"/>
              </a:rPr>
              <a:t> se </a:t>
            </a:r>
            <a:r>
              <a:rPr lang="en-US" err="1">
                <a:latin typeface="Arial"/>
                <a:cs typeface="Arial"/>
              </a:rPr>
              <a:t>odhalení</a:t>
            </a:r>
            <a:r>
              <a:rPr lang="en-US">
                <a:latin typeface="Arial"/>
                <a:cs typeface="Arial"/>
              </a:rPr>
              <a:t>. Malware se </a:t>
            </a:r>
            <a:r>
              <a:rPr lang="en-US" err="1">
                <a:latin typeface="Arial"/>
                <a:cs typeface="Arial"/>
              </a:rPr>
              <a:t>snaží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infikovaném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zařízení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chovat</a:t>
            </a:r>
            <a:r>
              <a:rPr lang="en-US">
                <a:latin typeface="Arial"/>
                <a:cs typeface="Arial"/>
              </a:rPr>
              <a:t> co </a:t>
            </a:r>
            <a:r>
              <a:rPr lang="en-US" err="1">
                <a:latin typeface="Arial"/>
                <a:cs typeface="Arial"/>
              </a:rPr>
              <a:t>nejvíce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nenapadne</a:t>
            </a:r>
            <a:r>
              <a:rPr lang="en-US">
                <a:latin typeface="Arial"/>
                <a:cs typeface="Arial"/>
              </a:rPr>
              <a:t>, aby </a:t>
            </a:r>
            <a:r>
              <a:rPr lang="en-US" err="1">
                <a:latin typeface="Arial"/>
                <a:cs typeface="Arial"/>
              </a:rPr>
              <a:t>ideálně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nebyl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odhalen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vůbec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nebo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alespoň</a:t>
            </a:r>
            <a:r>
              <a:rPr lang="en-US">
                <a:latin typeface="Arial"/>
                <a:cs typeface="Arial"/>
              </a:rPr>
              <a:t> co </a:t>
            </a:r>
            <a:r>
              <a:rPr lang="en-US" err="1">
                <a:latin typeface="Arial"/>
                <a:cs typeface="Arial"/>
              </a:rPr>
              <a:t>nejpozději</a:t>
            </a:r>
            <a:r>
              <a:rPr lang="en-US">
                <a:latin typeface="Arial"/>
                <a:cs typeface="Arial"/>
              </a:rPr>
              <a:t>.</a:t>
            </a:r>
            <a:endParaRPr lang="sk-SK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 </a:t>
            </a:r>
            <a:endParaRPr lang="sk-SK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V </a:t>
            </a:r>
            <a:r>
              <a:rPr lang="en-US" err="1">
                <a:latin typeface="Arial"/>
                <a:cs typeface="Arial"/>
              </a:rPr>
              <a:t>současnosti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zůstává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jedním</a:t>
            </a:r>
            <a:r>
              <a:rPr lang="en-US">
                <a:latin typeface="Arial"/>
                <a:cs typeface="Arial"/>
              </a:rPr>
              <a:t> z </a:t>
            </a:r>
            <a:r>
              <a:rPr lang="en-US" err="1">
                <a:latin typeface="Arial"/>
                <a:cs typeface="Arial"/>
              </a:rPr>
              <a:t>nejefektivnějších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prostředků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vniknutí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škodlivého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kódu</a:t>
            </a:r>
            <a:r>
              <a:rPr lang="en-US">
                <a:latin typeface="Arial"/>
                <a:cs typeface="Arial"/>
              </a:rPr>
              <a:t> do </a:t>
            </a:r>
            <a:r>
              <a:rPr lang="en-US" err="1">
                <a:latin typeface="Arial"/>
                <a:cs typeface="Arial"/>
              </a:rPr>
              <a:t>systému</a:t>
            </a:r>
            <a:r>
              <a:rPr lang="en-US">
                <a:latin typeface="Arial"/>
                <a:cs typeface="Arial"/>
              </a:rPr>
              <a:t> ten </a:t>
            </a:r>
            <a:r>
              <a:rPr lang="en-US" err="1">
                <a:latin typeface="Arial"/>
                <a:cs typeface="Arial"/>
              </a:rPr>
              <a:t>nejslabší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článek</a:t>
            </a:r>
            <a:r>
              <a:rPr lang="en-US">
                <a:latin typeface="Arial"/>
                <a:cs typeface="Arial"/>
              </a:rPr>
              <a:t> v </a:t>
            </a:r>
            <a:r>
              <a:rPr lang="en-US" err="1">
                <a:latin typeface="Arial"/>
                <a:cs typeface="Arial"/>
              </a:rPr>
              <a:t>řetězci</a:t>
            </a:r>
            <a:r>
              <a:rPr lang="en-US">
                <a:latin typeface="Arial"/>
                <a:cs typeface="Arial"/>
              </a:rPr>
              <a:t> – a to </a:t>
            </a:r>
            <a:r>
              <a:rPr lang="en-US" err="1">
                <a:latin typeface="Arial"/>
                <a:cs typeface="Arial"/>
              </a:rPr>
              <a:t>člověk</a:t>
            </a:r>
            <a:r>
              <a:rPr lang="en-US">
                <a:latin typeface="Arial"/>
                <a:cs typeface="Arial"/>
              </a:rPr>
              <a:t>. </a:t>
            </a:r>
            <a:r>
              <a:rPr lang="en-US" err="1">
                <a:latin typeface="Arial"/>
                <a:cs typeface="Arial"/>
              </a:rPr>
              <a:t>Dobře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vypracované</a:t>
            </a:r>
            <a:r>
              <a:rPr lang="en-US">
                <a:latin typeface="Arial"/>
                <a:cs typeface="Arial"/>
              </a:rPr>
              <a:t> e-</a:t>
            </a:r>
            <a:r>
              <a:rPr lang="en-US" err="1">
                <a:latin typeface="Arial"/>
                <a:cs typeface="Arial"/>
              </a:rPr>
              <a:t>maily</a:t>
            </a:r>
            <a:r>
              <a:rPr lang="en-US">
                <a:latin typeface="Arial"/>
                <a:cs typeface="Arial"/>
              </a:rPr>
              <a:t> se </a:t>
            </a:r>
            <a:r>
              <a:rPr lang="en-US" err="1">
                <a:latin typeface="Arial"/>
                <a:cs typeface="Arial"/>
              </a:rPr>
              <a:t>škodlivými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přílohami</a:t>
            </a:r>
            <a:r>
              <a:rPr lang="en-US">
                <a:latin typeface="Arial"/>
                <a:cs typeface="Arial"/>
              </a:rPr>
              <a:t> se </a:t>
            </a:r>
            <a:r>
              <a:rPr lang="en-US" err="1">
                <a:latin typeface="Arial"/>
                <a:cs typeface="Arial"/>
              </a:rPr>
              <a:t>ukázaly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být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efektivním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err="1">
                <a:latin typeface="Arial"/>
                <a:cs typeface="Arial"/>
              </a:rPr>
              <a:t>zároveň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levným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způsobem</a:t>
            </a:r>
            <a:r>
              <a:rPr lang="en-US">
                <a:latin typeface="Arial"/>
                <a:cs typeface="Arial"/>
              </a:rPr>
              <a:t>, jak </a:t>
            </a:r>
            <a:r>
              <a:rPr lang="en-US" err="1">
                <a:latin typeface="Arial"/>
                <a:cs typeface="Arial"/>
              </a:rPr>
              <a:t>napadnout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systém</a:t>
            </a:r>
            <a:r>
              <a:rPr lang="en-US">
                <a:latin typeface="Arial"/>
                <a:cs typeface="Arial"/>
              </a:rPr>
              <a:t>. K </a:t>
            </a:r>
            <a:r>
              <a:rPr lang="en-US" err="1">
                <a:latin typeface="Arial"/>
                <a:cs typeface="Arial"/>
              </a:rPr>
              <a:t>dosažení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tohoto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cíle</a:t>
            </a:r>
            <a:r>
              <a:rPr lang="en-US">
                <a:latin typeface="Arial"/>
                <a:cs typeface="Arial"/>
              </a:rPr>
              <a:t> je </a:t>
            </a:r>
            <a:r>
              <a:rPr lang="en-US" err="1">
                <a:latin typeface="Arial"/>
                <a:cs typeface="Arial"/>
              </a:rPr>
              <a:t>přitom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zapotřebí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pouze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jedno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špatné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kliknutí</a:t>
            </a:r>
            <a:r>
              <a:rPr lang="en-US">
                <a:latin typeface="Arial"/>
                <a:cs typeface="Arial"/>
              </a:rPr>
              <a:t>. </a:t>
            </a:r>
            <a:r>
              <a:rPr lang="en-US" err="1">
                <a:latin typeface="Arial"/>
                <a:cs typeface="Arial"/>
              </a:rPr>
              <a:t>Prostřednictvím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kterého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si</a:t>
            </a:r>
            <a:r>
              <a:rPr lang="en-US">
                <a:latin typeface="Arial"/>
                <a:cs typeface="Arial"/>
              </a:rPr>
              <a:t> do </a:t>
            </a:r>
            <a:r>
              <a:rPr lang="en-US" err="1">
                <a:latin typeface="Arial"/>
                <a:cs typeface="Arial"/>
              </a:rPr>
              <a:t>svého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zařízení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stáhneme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infikovanou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přílohu</a:t>
            </a:r>
            <a:r>
              <a:rPr lang="en-US">
                <a:latin typeface="Arial"/>
                <a:cs typeface="Arial"/>
              </a:rPr>
              <a:t>.</a:t>
            </a:r>
            <a:endParaRPr lang="sk-SK">
              <a:latin typeface="Arial"/>
              <a:cs typeface="Arial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786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Ransomware.</a:t>
            </a:r>
          </a:p>
          <a:p>
            <a:endParaRPr lang="cs-CZ"/>
          </a:p>
          <a:p>
            <a:r>
              <a:rPr lang="cs-CZ"/>
              <a:t>Jak se stane, že vám někdo zašifruje data na celém zařízení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4520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Calibri"/>
                <a:cs typeface="Calibri"/>
              </a:rPr>
              <a:t>Často zasahuje například nemocniční zařízení nebo vysoké školy.</a:t>
            </a:r>
          </a:p>
          <a:p>
            <a:endParaRPr lang="cs-CZ" dirty="0">
              <a:latin typeface="Calibri"/>
              <a:cs typeface="Calibri"/>
            </a:endParaRPr>
          </a:p>
          <a:p>
            <a:r>
              <a:rPr lang="cs-CZ" dirty="0">
                <a:latin typeface="Calibri"/>
                <a:cs typeface="Calibri"/>
              </a:rPr>
              <a:t>Ve většině případů se jedná čistě o formu businessu, útočníci chtějí vydělat peníze. </a:t>
            </a:r>
          </a:p>
          <a:p>
            <a:endParaRPr lang="cs-CZ" dirty="0">
              <a:latin typeface="Calibri"/>
              <a:cs typeface="Calibri"/>
            </a:endParaRPr>
          </a:p>
          <a:p>
            <a:r>
              <a:rPr lang="cs-CZ" dirty="0">
                <a:latin typeface="Calibri"/>
                <a:cs typeface="Calibri"/>
              </a:rPr>
              <a:t>Může se použít i jako útok nekalé soutěže mezi konkurenčními firmami. </a:t>
            </a:r>
          </a:p>
          <a:p>
            <a:endParaRPr lang="cs-CZ" dirty="0">
              <a:latin typeface="Calibri"/>
              <a:cs typeface="Calibri"/>
            </a:endParaRPr>
          </a:p>
          <a:p>
            <a:r>
              <a:rPr lang="cs-CZ" dirty="0">
                <a:latin typeface="Calibri"/>
                <a:cs typeface="Calibri"/>
              </a:rPr>
              <a:t>Zřídka se jedná o osobní typ útoku. </a:t>
            </a:r>
          </a:p>
          <a:p>
            <a:endParaRPr lang="cs-CZ" dirty="0">
              <a:latin typeface="Calibri"/>
              <a:cs typeface="Calibri"/>
            </a:endParaRPr>
          </a:p>
          <a:p>
            <a:endParaRPr lang="cs-CZ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9180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latin typeface="Calibri"/>
                <a:cs typeface="Calibri"/>
              </a:rPr>
              <a:t>Zmínit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hlavně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praktické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příklady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ze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života</a:t>
            </a:r>
            <a:r>
              <a:rPr lang="en-US">
                <a:latin typeface="Calibri"/>
                <a:cs typeface="Calibri"/>
              </a:rPr>
              <a:t>, a to </a:t>
            </a:r>
            <a:r>
              <a:rPr lang="en-US" err="1">
                <a:latin typeface="Calibri"/>
                <a:cs typeface="Calibri"/>
              </a:rPr>
              <a:t>veřejné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wifi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síte</a:t>
            </a:r>
            <a:r>
              <a:rPr lang="en-US">
                <a:latin typeface="Calibri"/>
                <a:cs typeface="Calibri"/>
              </a:rPr>
              <a:t> bez </a:t>
            </a:r>
            <a:r>
              <a:rPr lang="en-US" err="1">
                <a:latin typeface="Calibri"/>
                <a:cs typeface="Calibri"/>
              </a:rPr>
              <a:t>hesla</a:t>
            </a:r>
            <a:r>
              <a:rPr lang="en-US">
                <a:latin typeface="Calibri"/>
                <a:cs typeface="Calibri"/>
              </a:rPr>
              <a:t> a HTTP </a:t>
            </a:r>
            <a:r>
              <a:rPr lang="en-US" err="1">
                <a:latin typeface="Calibri"/>
                <a:cs typeface="Calibri"/>
              </a:rPr>
              <a:t>stránky</a:t>
            </a:r>
            <a:r>
              <a:rPr lang="en-US">
                <a:latin typeface="Calibri"/>
                <a:cs typeface="Calibri"/>
              </a:rPr>
              <a:t>. 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3494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755">
              <a:lnSpc>
                <a:spcPts val="3600"/>
              </a:lnSpc>
              <a:spcBef>
                <a:spcPts val="0"/>
              </a:spcBef>
            </a:pPr>
            <a:endParaRPr lang="en-US" dirty="0">
              <a:cs typeface="Arial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52921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K nejen se vrátit až po představení zkratky, Týmu odborníků a činností</a:t>
            </a:r>
          </a:p>
          <a:p>
            <a:pPr marL="171450" indent="-171450">
              <a:buFontTx/>
              <a:buChar char="-"/>
            </a:pPr>
            <a:r>
              <a:rPr lang="cs-CZ" dirty="0"/>
              <a:t>Nejen – Datový analytici, Specialisté na vzdělávání či Penetrační testeři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Reakce na události a jejich koordinace pokud se z nich stanou incidenty</a:t>
            </a:r>
          </a:p>
          <a:p>
            <a:pPr marL="171450" indent="-171450">
              <a:buFontTx/>
              <a:buChar char="-"/>
            </a:pPr>
            <a:r>
              <a:rPr lang="cs-CZ" dirty="0"/>
              <a:t>Nadřazené CSIRT týmy – CESNET-CERTS. Národní </a:t>
            </a:r>
            <a:r>
              <a:rPr lang="cs-CZ" dirty="0" err="1"/>
              <a:t>CSIRT.cz</a:t>
            </a:r>
            <a:r>
              <a:rPr lang="cs-CZ" dirty="0"/>
              <a:t>, v určitých případech vládní </a:t>
            </a:r>
            <a:r>
              <a:rPr lang="cs-CZ" dirty="0" err="1"/>
              <a:t>GovCERT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0957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Naší misí je zajištění bezpečného </a:t>
            </a:r>
            <a:r>
              <a:rPr lang="cs-CZ" dirty="0" err="1"/>
              <a:t>kyberprostření</a:t>
            </a:r>
            <a:r>
              <a:rPr lang="cs-CZ" dirty="0"/>
              <a:t> na univerzitě.</a:t>
            </a:r>
          </a:p>
          <a:p>
            <a:pPr marL="171450" indent="-171450">
              <a:buFontTx/>
              <a:buChar char="-"/>
            </a:pPr>
            <a:r>
              <a:rPr lang="cs-CZ" dirty="0"/>
              <a:t>Model akademického </a:t>
            </a:r>
            <a:r>
              <a:rPr lang="cs-CZ" dirty="0" err="1"/>
              <a:t>CSIRTu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Zmínit pouze oblasti, nečíst odrážky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85766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Portfolio či </a:t>
            </a:r>
            <a:r>
              <a:rPr lang="cs-CZ" dirty="0" err="1"/>
              <a:t>kategovie</a:t>
            </a:r>
            <a:r>
              <a:rPr lang="cs-CZ" dirty="0"/>
              <a:t> služeb, kromě reakce na hlášení incidentů se jedná i o penetrační testování a vzdělávání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7638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Přehled primárních činností, ze kterých se sestávají jednotlivé poskytované služby. </a:t>
            </a:r>
            <a:r>
              <a:rPr lang="cs-CZ" dirty="0" err="1"/>
              <a:t>JobCheckIN</a:t>
            </a:r>
            <a:r>
              <a:rPr lang="cs-CZ" dirty="0"/>
              <a:t> na žádost paní pověřenkyně.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816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Rekapitulace probíraných témat z minula + </a:t>
            </a:r>
            <a:r>
              <a:rPr lang="cs-CZ" err="1">
                <a:latin typeface="Arial"/>
                <a:cs typeface="Arial"/>
              </a:rPr>
              <a:t>ToDo</a:t>
            </a:r>
            <a:r>
              <a:rPr lang="cs-CZ">
                <a:latin typeface="Arial"/>
                <a:cs typeface="Arial"/>
              </a:rPr>
              <a:t>: doplnit doporučení pro každou z oblastí</a:t>
            </a:r>
            <a:endParaRPr lang="cs-CZ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53335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Nemalá publikační činnost s rostoucím trendem.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3451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1. Identifikujte se </a:t>
            </a:r>
            <a:r>
              <a:rPr lang="en-US">
                <a:latin typeface="Arial"/>
                <a:cs typeface="Arial"/>
              </a:rPr>
              <a:t>Aneb: </a:t>
            </a:r>
            <a:r>
              <a:rPr lang="en-US" b="1">
                <a:latin typeface="Arial"/>
                <a:cs typeface="Arial"/>
              </a:rPr>
              <a:t>jméno, příjmení, UČO</a:t>
            </a:r>
            <a:r>
              <a:rPr lang="en-US">
                <a:latin typeface="Arial"/>
                <a:cs typeface="Arial"/>
              </a:rPr>
              <a:t>. Nezáleží na tom, zda nás kontaktujete přes soukromou či univerzitní adres nebo využijete formulář zde na stránce. Jen nezapomeňte uvést tuto trojici.</a:t>
            </a:r>
            <a:endParaRPr lang="sk-SK"/>
          </a:p>
          <a:p>
            <a:r>
              <a:rPr lang="en-US" b="1">
                <a:latin typeface="Arial"/>
                <a:cs typeface="Arial"/>
              </a:rPr>
              <a:t>2. Popište problém</a:t>
            </a: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Zkuste vlastními slovy, ale podrobně popsat, co se stalo nebo právě děje. Každá </a:t>
            </a:r>
            <a:r>
              <a:rPr lang="en-US" b="1">
                <a:latin typeface="Arial"/>
                <a:cs typeface="Arial"/>
              </a:rPr>
              <a:t>drobnost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b="1">
                <a:latin typeface="Arial"/>
                <a:cs typeface="Arial"/>
              </a:rPr>
              <a:t>výrazně dopomůže</a:t>
            </a:r>
            <a:r>
              <a:rPr lang="en-US">
                <a:latin typeface="Arial"/>
                <a:cs typeface="Arial"/>
              </a:rPr>
              <a:t> k vyřešení potíží, protože situaci lépe pochopíme. </a:t>
            </a:r>
            <a:endParaRPr lang="en-US">
              <a:cs typeface="Arial" charset="0"/>
            </a:endParaRPr>
          </a:p>
          <a:p>
            <a:r>
              <a:rPr lang="en-US" b="1"/>
              <a:t>3. Přiložte důkazy</a:t>
            </a:r>
            <a:endParaRPr lang="en-US">
              <a:cs typeface="Arial" charset="0"/>
            </a:endParaRPr>
          </a:p>
          <a:p>
            <a:r>
              <a:rPr lang="en-US"/>
              <a:t>Leckdy není snadné problém popsat. Doporučujeme proto, abyste k vašim e-mailům přiložili například screenshoty obrazovky či texty podvodných e-mailů.</a:t>
            </a:r>
            <a:endParaRPr lang="en-US">
              <a:cs typeface="Arial" charset="0"/>
            </a:endParaRPr>
          </a:p>
          <a:p>
            <a:endParaRPr lang="en-US">
              <a:latin typeface="Arial"/>
              <a:cs typeface="Arial"/>
            </a:endParaRPr>
          </a:p>
          <a:p>
            <a:pPr algn="ctr"/>
            <a:endParaRPr lang="en-US">
              <a:latin typeface="Arial"/>
              <a:cs typeface="Arial"/>
            </a:endParaRP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04087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CESNET – vlastní csirt tým.</a:t>
            </a:r>
          </a:p>
          <a:p>
            <a:r>
              <a:rPr lang="cs-CZ"/>
              <a:t>Eduroam – zmínit jako příklad, studenti by si pak lépe mohli představit o čem je řeč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84590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err="1">
                <a:latin typeface="Arial"/>
                <a:cs typeface="Arial"/>
              </a:rPr>
              <a:t>Část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informací</a:t>
            </a:r>
            <a:r>
              <a:rPr lang="en-US">
                <a:latin typeface="Arial"/>
                <a:cs typeface="Arial"/>
              </a:rPr>
              <a:t> po </a:t>
            </a:r>
            <a:r>
              <a:rPr lang="en-US" err="1">
                <a:latin typeface="Arial"/>
                <a:cs typeface="Arial"/>
              </a:rPr>
              <a:t>sobě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zanecháváte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takřka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nevědomky</a:t>
            </a:r>
            <a:r>
              <a:rPr lang="en-US">
                <a:latin typeface="Arial"/>
                <a:cs typeface="Arial"/>
              </a:rPr>
              <a:t>: </a:t>
            </a:r>
            <a:r>
              <a:rPr lang="en-US" err="1">
                <a:latin typeface="Arial"/>
                <a:cs typeface="Arial"/>
              </a:rPr>
              <a:t>historii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prohlížení</a:t>
            </a:r>
            <a:r>
              <a:rPr lang="en-US">
                <a:latin typeface="Arial"/>
                <a:cs typeface="Arial"/>
              </a:rPr>
              <a:t>, cookies – </a:t>
            </a:r>
            <a:r>
              <a:rPr lang="en-US" err="1">
                <a:latin typeface="Arial"/>
                <a:cs typeface="Arial"/>
              </a:rPr>
              <a:t>avšak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jejich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množství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můžete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zredukovat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třeba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nastavením</a:t>
            </a:r>
            <a:r>
              <a:rPr lang="en-US">
                <a:latin typeface="Arial"/>
                <a:cs typeface="Arial"/>
              </a:rPr>
              <a:t> (cookies) </a:t>
            </a:r>
            <a:r>
              <a:rPr lang="en-US" err="1">
                <a:latin typeface="Arial"/>
                <a:cs typeface="Arial"/>
              </a:rPr>
              <a:t>nebo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využitím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anonymního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prohlížeče</a:t>
            </a:r>
            <a:r>
              <a:rPr lang="en-US">
                <a:latin typeface="Arial"/>
                <a:cs typeface="Arial"/>
              </a:rPr>
              <a:t>.</a:t>
            </a:r>
            <a:endParaRPr lang="en-US"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err="1">
                <a:latin typeface="Arial"/>
                <a:cs typeface="Arial"/>
              </a:rPr>
              <a:t>Vědomé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sdílení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informací</a:t>
            </a:r>
            <a:r>
              <a:rPr lang="en-US">
                <a:latin typeface="Arial"/>
                <a:cs typeface="Arial"/>
              </a:rPr>
              <a:t> (</a:t>
            </a:r>
            <a:r>
              <a:rPr lang="en-US" err="1">
                <a:latin typeface="Arial"/>
                <a:cs typeface="Arial"/>
              </a:rPr>
              <a:t>typicky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sociálních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sítích</a:t>
            </a:r>
            <a:r>
              <a:rPr lang="en-US">
                <a:latin typeface="Arial"/>
                <a:cs typeface="Arial"/>
              </a:rPr>
              <a:t>) </a:t>
            </a:r>
            <a:r>
              <a:rPr lang="en-US" err="1">
                <a:latin typeface="Arial"/>
                <a:cs typeface="Arial"/>
              </a:rPr>
              <a:t>si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pečlivě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hlídejte</a:t>
            </a:r>
            <a:r>
              <a:rPr lang="en-US">
                <a:latin typeface="Arial"/>
                <a:cs typeface="Arial"/>
              </a:rPr>
              <a:t>: </a:t>
            </a:r>
            <a:r>
              <a:rPr lang="en-US" err="1">
                <a:latin typeface="Arial"/>
                <a:cs typeface="Arial"/>
              </a:rPr>
              <a:t>nastavte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soukromý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profil</a:t>
            </a:r>
            <a:r>
              <a:rPr lang="en-US">
                <a:latin typeface="Arial"/>
                <a:cs typeface="Arial"/>
              </a:rPr>
              <a:t>, </a:t>
            </a:r>
            <a:r>
              <a:rPr lang="en-US" err="1">
                <a:latin typeface="Arial"/>
                <a:cs typeface="Arial"/>
              </a:rPr>
              <a:t>komunikujte</a:t>
            </a:r>
            <a:r>
              <a:rPr lang="en-US">
                <a:latin typeface="Arial"/>
                <a:cs typeface="Arial"/>
              </a:rPr>
              <a:t> (</a:t>
            </a:r>
            <a:r>
              <a:rPr lang="en-US" err="1">
                <a:latin typeface="Arial"/>
                <a:cs typeface="Arial"/>
              </a:rPr>
              <a:t>sdílejte</a:t>
            </a:r>
            <a:r>
              <a:rPr lang="en-US">
                <a:latin typeface="Arial"/>
                <a:cs typeface="Arial"/>
              </a:rPr>
              <a:t>) s </a:t>
            </a:r>
            <a:r>
              <a:rPr lang="en-US" err="1">
                <a:latin typeface="Arial"/>
                <a:cs typeface="Arial"/>
              </a:rPr>
              <a:t>lidmi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které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znáte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zvažte</a:t>
            </a:r>
            <a:r>
              <a:rPr lang="en-US">
                <a:latin typeface="Arial"/>
                <a:cs typeface="Arial"/>
              </a:rPr>
              <a:t>, co </a:t>
            </a:r>
            <a:r>
              <a:rPr lang="en-US" err="1">
                <a:latin typeface="Arial"/>
                <a:cs typeface="Arial"/>
              </a:rPr>
              <a:t>opravdu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potřebujete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sdílet</a:t>
            </a:r>
            <a:r>
              <a:rPr lang="en-US">
                <a:latin typeface="Arial"/>
                <a:cs typeface="Arial"/>
              </a:rPr>
              <a:t> s </a:t>
            </a:r>
            <a:r>
              <a:rPr lang="en-US" err="1">
                <a:latin typeface="Arial"/>
                <a:cs typeface="Arial"/>
              </a:rPr>
              <a:t>celým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kybersvětem</a:t>
            </a:r>
            <a:r>
              <a:rPr lang="en-US">
                <a:latin typeface="Arial"/>
                <a:cs typeface="Arial"/>
              </a:rPr>
              <a:t>.</a:t>
            </a:r>
            <a:endParaRPr lang="sk-SK">
              <a:latin typeface="Arial"/>
              <a:cs typeface="Arial"/>
            </a:endParaRP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280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Rekapitulace probíraných témat z minula + </a:t>
            </a:r>
            <a:r>
              <a:rPr lang="cs-CZ" err="1">
                <a:latin typeface="Arial"/>
                <a:cs typeface="Arial"/>
              </a:rPr>
              <a:t>ToDo</a:t>
            </a:r>
            <a:r>
              <a:rPr lang="cs-CZ">
                <a:latin typeface="Arial"/>
                <a:cs typeface="Arial"/>
              </a:rPr>
              <a:t>: doplnit doporučení pro každou z oblastí</a:t>
            </a:r>
            <a:endParaRPr lang="cs-CZ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188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Rekapitulace probíraných témat z minula + </a:t>
            </a:r>
            <a:r>
              <a:rPr lang="cs-CZ" err="1">
                <a:latin typeface="Arial"/>
                <a:cs typeface="Arial"/>
              </a:rPr>
              <a:t>ToDo</a:t>
            </a:r>
            <a:r>
              <a:rPr lang="cs-CZ">
                <a:latin typeface="Arial"/>
                <a:cs typeface="Arial"/>
              </a:rPr>
              <a:t>: doplnit doporučení pro každou z oblastí</a:t>
            </a:r>
            <a:endParaRPr lang="cs-CZ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655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cs typeface="Calibri"/>
              </a:rPr>
              <a:t>Formální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definice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zní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takto</a:t>
            </a:r>
            <a:r>
              <a:rPr lang="en-US">
                <a:latin typeface="Calibri"/>
                <a:cs typeface="Calibri"/>
              </a:rPr>
              <a:t>, ale o tom to v </a:t>
            </a:r>
            <a:r>
              <a:rPr lang="en-US" err="1">
                <a:latin typeface="Calibri"/>
                <a:cs typeface="Calibri"/>
              </a:rPr>
              <a:t>rámci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těchto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dvou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lekcí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nebude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322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78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572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1007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FE474DA5-B565-844D-BBB3-70A3605CB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5A6197F7-4BC8-A04D-83BF-2B5F023D1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2CAD6F0-F04C-3F4C-9ED6-007A3A39B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1007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29DDCB-BA6A-3549-B00A-3BCCE8BC8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1007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BA23A051-624D-5045-9B13-B8119C58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1007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ICS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8418" y="2012400"/>
            <a:ext cx="403516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noProof="0"/>
              <a:t>CSIRT-MU 2021+ / Bezpečnostní tým – CSIRT-MU</a:t>
            </a:r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7DE9ECF-FC32-4D50-A2D6-101994C73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129" y="6052451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7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F53430D3-58CB-194D-8CEA-BDFD6FD7C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1393847A-AC44-1340-82BD-C3A3FE428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A48D440D-ACCF-4946-84D6-8A55D3E3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13C8ADF3-ABC0-A94D-992E-3F132CF64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E5FC2E1A-6521-3B45-ADAB-3F4AF973C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C357217D-FE88-3141-A393-DCA8154BA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1FB58E34-9AB2-094A-9A70-A474B3AE7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6168F8BD-E6AA-0B42-9080-E6AAD9293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ukib.cz/download/publikace/vyzkum/Kyberneticke_incidenty_2021-10.pdf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&#160;https:/cybermap.kaspersky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ecurity.muni.cz/socialni_inzenyrstv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ecurity.muni.cz/cybercompass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csirt@muni.cz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csirt.muni.cz/services/incident-handling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centrum.muni.cz/crp-kyber21" TargetMode="External"/><Relationship Id="rId3" Type="http://schemas.openxmlformats.org/officeDocument/2006/relationships/hyperlink" Target="https://csirt.muni.cz/" TargetMode="External"/><Relationship Id="rId7" Type="http://schemas.openxmlformats.org/officeDocument/2006/relationships/hyperlink" Target="https://security.muni.cz/socialni_inzenyrstvi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curity.muni.cz/gdpr-kurz" TargetMode="External"/><Relationship Id="rId5" Type="http://schemas.openxmlformats.org/officeDocument/2006/relationships/hyperlink" Target="https://security.muni.cz/cybercompass" TargetMode="External"/><Relationship Id="rId4" Type="http://schemas.openxmlformats.org/officeDocument/2006/relationships/hyperlink" Target="https://security.muni.cz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Kyberbezpečnost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>
                <a:cs typeface="Arial"/>
              </a:rPr>
              <a:t>Tomáš Plesník et al.</a:t>
            </a:r>
          </a:p>
          <a:p>
            <a:pPr>
              <a:lnSpc>
                <a:spcPct val="150000"/>
              </a:lnSpc>
            </a:pPr>
            <a:r>
              <a:rPr lang="cs-CZ">
                <a:cs typeface="Arial"/>
              </a:rPr>
              <a:t>CSIRT-MU, 1. 12. 2021</a:t>
            </a:r>
          </a:p>
        </p:txBody>
      </p:sp>
    </p:spTree>
    <p:extLst>
      <p:ext uri="{BB962C8B-B14F-4D97-AF65-F5344CB8AC3E}">
        <p14:creationId xmlns:p14="http://schemas.microsoft.com/office/powerpoint/2010/main" val="212632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5A5BE6-099A-9543-9996-387BBC046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4A205B-1E14-6C4F-A5A8-A9752044E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EC6F9B-7FF2-DD48-9CB6-4A9E8848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Kybernetické útoky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BCACA1-8877-B743-8B57-682579B9611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82933" y="1709677"/>
            <a:ext cx="5376000" cy="4139998"/>
          </a:xfrm>
        </p:spPr>
        <p:txBody>
          <a:bodyPr vert="horz" lIns="0" tIns="0" rIns="0" bIns="0" rtlCol="0" anchor="t">
            <a:normAutofit/>
          </a:bodyPr>
          <a:lstStyle/>
          <a:p>
            <a:pPr marL="71755" indent="0">
              <a:lnSpc>
                <a:spcPct val="200000"/>
              </a:lnSpc>
              <a:buNone/>
            </a:pPr>
            <a:r>
              <a:rPr lang="sk-SK" b="1" dirty="0" err="1">
                <a:ea typeface="+mn-lt"/>
                <a:cs typeface="+mn-lt"/>
              </a:rPr>
              <a:t>Nejčastější</a:t>
            </a:r>
            <a:r>
              <a:rPr lang="sk-SK" b="1" dirty="0">
                <a:ea typeface="+mn-lt"/>
                <a:cs typeface="+mn-lt"/>
              </a:rPr>
              <a:t> typy:</a:t>
            </a:r>
          </a:p>
          <a:p>
            <a:pPr marL="251460" indent="-179705">
              <a:lnSpc>
                <a:spcPct val="200000"/>
              </a:lnSpc>
              <a:buChar char="•"/>
            </a:pPr>
            <a:r>
              <a:rPr lang="sk-SK" dirty="0">
                <a:ea typeface="+mn-lt"/>
                <a:cs typeface="+mn-lt"/>
              </a:rPr>
              <a:t> Techniky </a:t>
            </a:r>
            <a:r>
              <a:rPr lang="sk-SK" dirty="0" err="1">
                <a:ea typeface="+mn-lt"/>
                <a:cs typeface="+mn-lt"/>
              </a:rPr>
              <a:t>sociálního</a:t>
            </a:r>
            <a:r>
              <a:rPr lang="sk-SK" dirty="0">
                <a:ea typeface="+mn-lt"/>
                <a:cs typeface="+mn-lt"/>
              </a:rPr>
              <a:t> </a:t>
            </a:r>
            <a:r>
              <a:rPr lang="sk-SK" dirty="0" err="1">
                <a:ea typeface="+mn-lt"/>
                <a:cs typeface="+mn-lt"/>
              </a:rPr>
              <a:t>inženýrství</a:t>
            </a:r>
            <a:endParaRPr lang="sk-SK" dirty="0">
              <a:ea typeface="+mn-lt"/>
              <a:cs typeface="+mn-lt"/>
            </a:endParaRPr>
          </a:p>
          <a:p>
            <a:pPr marL="251460" indent="-179705">
              <a:lnSpc>
                <a:spcPct val="200000"/>
              </a:lnSpc>
              <a:buChar char="•"/>
            </a:pP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Sextortion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200000"/>
              </a:lnSpc>
              <a:buChar char="•"/>
            </a:pPr>
            <a:r>
              <a:rPr lang="sk-SK" dirty="0">
                <a:cs typeface="Arial"/>
              </a:rPr>
              <a:t> Malware</a:t>
            </a:r>
          </a:p>
          <a:p>
            <a:pPr marL="251460" indent="-179705">
              <a:lnSpc>
                <a:spcPct val="200000"/>
              </a:lnSpc>
              <a:buChar char="•"/>
            </a:pPr>
            <a:r>
              <a:rPr lang="cs-CZ" dirty="0">
                <a:cs typeface="Arial"/>
              </a:rPr>
              <a:t> </a:t>
            </a:r>
            <a:r>
              <a:rPr lang="cs-CZ" dirty="0" err="1">
                <a:cs typeface="Arial"/>
              </a:rPr>
              <a:t>Ransomware</a:t>
            </a:r>
            <a:endParaRPr lang="cs-CZ" dirty="0">
              <a:cs typeface="Arial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75AAE5-6400-D64A-A25D-85D17BD189C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489069" y="1709677"/>
            <a:ext cx="5219998" cy="4139998"/>
          </a:xfrm>
        </p:spPr>
        <p:txBody>
          <a:bodyPr>
            <a:normAutofit/>
          </a:bodyPr>
          <a:lstStyle/>
          <a:p>
            <a:pPr marL="72000" indent="0">
              <a:lnSpc>
                <a:spcPct val="200000"/>
              </a:lnSpc>
              <a:buNone/>
            </a:pPr>
            <a:r>
              <a:rPr lang="cs-CZ" b="1" dirty="0"/>
              <a:t>Méně časté: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 Odepření služby (</a:t>
            </a:r>
            <a:r>
              <a:rPr lang="cs-CZ" dirty="0" err="1"/>
              <a:t>DDoS</a:t>
            </a:r>
            <a:r>
              <a:rPr lang="cs-CZ" dirty="0"/>
              <a:t>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 Man-in-</a:t>
            </a:r>
            <a:r>
              <a:rPr lang="cs-CZ" dirty="0" err="1"/>
              <a:t>the</a:t>
            </a:r>
            <a:r>
              <a:rPr lang="cs-CZ" dirty="0"/>
              <a:t>-</a:t>
            </a:r>
            <a:r>
              <a:rPr lang="cs-CZ" dirty="0" err="1"/>
              <a:t>Middle</a:t>
            </a:r>
            <a:endParaRPr lang="cs-CZ" dirty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 Drive-by-</a:t>
            </a:r>
            <a:r>
              <a:rPr lang="cs-CZ" dirty="0" err="1"/>
              <a:t>download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742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5A5BE6-099A-9543-9996-387BBC046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4A205B-1E14-6C4F-A5A8-A9752044E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EC6F9B-7FF2-DD48-9CB6-4A9E8848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Kybernetické útoky – NÚKIB (říjen 2021)</a:t>
            </a:r>
            <a:br>
              <a:rPr lang="cs-CZ" dirty="0"/>
            </a:br>
            <a:endParaRPr lang="cs-CZ" dirty="0"/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C3109257-F4B3-E34B-8E69-89F286B00689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015" y="1701800"/>
            <a:ext cx="3983119" cy="4140200"/>
          </a:xfrm>
        </p:spPr>
      </p:pic>
      <p:pic>
        <p:nvPicPr>
          <p:cNvPr id="17" name="Zástupný obsah 16" descr="Obsah obrázku text, dokument, snímek obrazovky&#10;&#10;Popis byl vytvořen automaticky">
            <a:extLst>
              <a:ext uri="{FF2B5EF4-FFF2-40B4-BE49-F238E27FC236}">
                <a16:creationId xmlns:a16="http://schemas.microsoft.com/office/drawing/2014/main" id="{CD83900C-08A0-9C45-9E1D-DDC4359E68DE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29" y="1701800"/>
            <a:ext cx="4203792" cy="4140200"/>
          </a:xfr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1E6D4D7-7240-C444-B55D-C8C91D98712A}"/>
              </a:ext>
            </a:extLst>
          </p:cNvPr>
          <p:cNvSpPr txBox="1"/>
          <p:nvPr/>
        </p:nvSpPr>
        <p:spPr>
          <a:xfrm>
            <a:off x="3502207" y="5919584"/>
            <a:ext cx="49808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latin typeface="+mn-lt"/>
              </a:rPr>
              <a:t>Zdroj: </a:t>
            </a:r>
            <a:r>
              <a:rPr lang="cs-CZ" sz="900" u="sng" dirty="0">
                <a:hlinkClick r:id="rId5"/>
              </a:rPr>
              <a:t>https://www.nukib.cz/download/publikace/vyzkum/Kyberneticke_incidenty_2021-10.pdf</a:t>
            </a:r>
            <a:endParaRPr lang="cs-CZ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78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C18BBDF-14E1-490B-B9F0-BF9859BF87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FE476A63-B901-4D28-8605-F460D0BDB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12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1A9E3BA-CFA7-FC45-A8EC-DB061D79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Motivace útočníků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D0019DC-AFE3-EF4D-9F50-4E68252CC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 </a:t>
            </a:r>
            <a:r>
              <a:rPr lang="cs-CZ" b="1" dirty="0"/>
              <a:t>Finanční zisk </a:t>
            </a:r>
            <a:r>
              <a:rPr lang="cs-CZ" dirty="0"/>
              <a:t>– jasná motivace za účelem obohacení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 </a:t>
            </a:r>
            <a:r>
              <a:rPr lang="cs-CZ" b="1" dirty="0"/>
              <a:t>Výzva a soupeření </a:t>
            </a:r>
            <a:r>
              <a:rPr lang="cs-CZ" dirty="0"/>
              <a:t>– nejen jedinci, ale také státní aktéři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 </a:t>
            </a:r>
            <a:r>
              <a:rPr lang="cs-CZ" b="1" dirty="0"/>
              <a:t>Pomsta</a:t>
            </a:r>
            <a:r>
              <a:rPr lang="cs-CZ" dirty="0"/>
              <a:t> – neutralizace či poškození „nepřítele“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 </a:t>
            </a:r>
            <a:r>
              <a:rPr lang="cs-CZ" b="1" dirty="0"/>
              <a:t>Vydíraní</a:t>
            </a:r>
            <a:r>
              <a:rPr lang="cs-CZ" dirty="0"/>
              <a:t> – psychologický, politický či ekonomický záměr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 </a:t>
            </a:r>
            <a:r>
              <a:rPr lang="cs-CZ" b="1" dirty="0"/>
              <a:t>Škodolibost</a:t>
            </a:r>
            <a:r>
              <a:rPr lang="cs-CZ" dirty="0"/>
              <a:t> – konkurenční boj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Pokusy „</a:t>
            </a:r>
            <a:r>
              <a:rPr lang="cs-CZ" b="1" dirty="0" err="1"/>
              <a:t>script</a:t>
            </a:r>
            <a:r>
              <a:rPr lang="cs-CZ" b="1" dirty="0"/>
              <a:t> </a:t>
            </a:r>
            <a:r>
              <a:rPr lang="cs-CZ" b="1" dirty="0" err="1"/>
              <a:t>kiddies</a:t>
            </a:r>
            <a:r>
              <a:rPr lang="cs-CZ" b="1" dirty="0"/>
              <a:t>“ </a:t>
            </a:r>
            <a:r>
              <a:rPr lang="cs-CZ" dirty="0"/>
              <a:t>– první dětské krůčky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 </a:t>
            </a:r>
            <a:r>
              <a:rPr lang="cs-CZ" b="1" dirty="0" err="1"/>
              <a:t>Hacktivismus</a:t>
            </a:r>
            <a:r>
              <a:rPr lang="cs-CZ" dirty="0"/>
              <a:t> – spojením </a:t>
            </a:r>
            <a:r>
              <a:rPr lang="cs-CZ" dirty="0" err="1"/>
              <a:t>hackingu</a:t>
            </a:r>
            <a:r>
              <a:rPr lang="cs-CZ" dirty="0"/>
              <a:t> a aktivismu, politiky a technologie</a:t>
            </a:r>
          </a:p>
        </p:txBody>
      </p:sp>
    </p:spTree>
    <p:extLst>
      <p:ext uri="{BB962C8B-B14F-4D97-AF65-F5344CB8AC3E}">
        <p14:creationId xmlns:p14="http://schemas.microsoft.com/office/powerpoint/2010/main" val="271516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5E63B06E-A631-490A-B486-3456BE4376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5C04C3B-0E56-49B5-AA23-B93458D199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BB6DA6-631D-4F87-B66C-4CB416DC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cs typeface="Arial"/>
              </a:rPr>
              <a:t>Jsou</a:t>
            </a:r>
            <a:r>
              <a:rPr lang="sk-SK" dirty="0">
                <a:cs typeface="Arial"/>
              </a:rPr>
              <a:t> KB útoky bežné?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8973D09-BA2A-4618-9237-07273DA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30016"/>
            <a:ext cx="10753200" cy="4201983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251460" indent="-179705">
              <a:lnSpc>
                <a:spcPct val="200000"/>
              </a:lnSpc>
              <a:buChar char="•"/>
            </a:pPr>
            <a:r>
              <a:rPr lang="sk-SK" dirty="0">
                <a:ea typeface="+mn-lt"/>
                <a:cs typeface="+mn-lt"/>
              </a:rPr>
              <a:t> </a:t>
            </a:r>
            <a:r>
              <a:rPr lang="sk-SK" b="1" dirty="0">
                <a:ea typeface="+mn-lt"/>
                <a:cs typeface="+mn-lt"/>
              </a:rPr>
              <a:t>Po </a:t>
            </a:r>
            <a:r>
              <a:rPr lang="sk-SK" b="1" dirty="0" err="1">
                <a:ea typeface="+mn-lt"/>
                <a:cs typeface="+mn-lt"/>
              </a:rPr>
              <a:t>celém</a:t>
            </a:r>
            <a:r>
              <a:rPr lang="sk-SK" b="1" dirty="0">
                <a:ea typeface="+mn-lt"/>
                <a:cs typeface="+mn-lt"/>
              </a:rPr>
              <a:t> </a:t>
            </a:r>
            <a:r>
              <a:rPr lang="sk-SK" b="1" dirty="0" err="1">
                <a:ea typeface="+mn-lt"/>
                <a:cs typeface="+mn-lt"/>
              </a:rPr>
              <a:t>světě</a:t>
            </a:r>
            <a:r>
              <a:rPr lang="sk-SK" b="1" dirty="0">
                <a:ea typeface="+mn-lt"/>
                <a:cs typeface="+mn-lt"/>
              </a:rPr>
              <a:t> neustále </a:t>
            </a:r>
            <a:r>
              <a:rPr lang="sk-SK" b="1" dirty="0" err="1">
                <a:ea typeface="+mn-lt"/>
                <a:cs typeface="+mn-lt"/>
              </a:rPr>
              <a:t>probíhá</a:t>
            </a:r>
            <a:r>
              <a:rPr lang="sk-SK" b="1" dirty="0">
                <a:ea typeface="+mn-lt"/>
                <a:cs typeface="+mn-lt"/>
              </a:rPr>
              <a:t> </a:t>
            </a:r>
            <a:r>
              <a:rPr lang="sk-SK" b="1" dirty="0" err="1">
                <a:ea typeface="+mn-lt"/>
                <a:cs typeface="+mn-lt"/>
              </a:rPr>
              <a:t>velké</a:t>
            </a:r>
            <a:r>
              <a:rPr lang="sk-SK" b="1" dirty="0">
                <a:ea typeface="+mn-lt"/>
                <a:cs typeface="+mn-lt"/>
              </a:rPr>
              <a:t> </a:t>
            </a:r>
            <a:r>
              <a:rPr lang="sk-SK" b="1" dirty="0" err="1">
                <a:ea typeface="+mn-lt"/>
                <a:cs typeface="+mn-lt"/>
              </a:rPr>
              <a:t>množství</a:t>
            </a:r>
            <a:r>
              <a:rPr lang="sk-SK" b="1" dirty="0">
                <a:ea typeface="+mn-lt"/>
                <a:cs typeface="+mn-lt"/>
              </a:rPr>
              <a:t> </a:t>
            </a:r>
            <a:r>
              <a:rPr lang="sk-SK" b="1" dirty="0" err="1">
                <a:ea typeface="+mn-lt"/>
                <a:cs typeface="+mn-lt"/>
              </a:rPr>
              <a:t>útoků</a:t>
            </a:r>
            <a:endParaRPr lang="sk-SK" b="1" dirty="0">
              <a:ea typeface="+mn-lt"/>
              <a:cs typeface="+mn-lt"/>
            </a:endParaRPr>
          </a:p>
          <a:p>
            <a:pPr marL="503460" lvl="1" indent="-179705">
              <a:lnSpc>
                <a:spcPct val="200000"/>
              </a:lnSpc>
              <a:buChar char="•"/>
            </a:pPr>
            <a:r>
              <a:rPr lang="sk-SK" dirty="0">
                <a:ea typeface="+mn-lt"/>
                <a:cs typeface="+mn-lt"/>
              </a:rPr>
              <a:t>V </a:t>
            </a:r>
            <a:r>
              <a:rPr lang="sk-SK" dirty="0" err="1">
                <a:ea typeface="+mn-lt"/>
                <a:cs typeface="+mn-lt"/>
              </a:rPr>
              <a:t>roce</a:t>
            </a:r>
            <a:r>
              <a:rPr lang="sk-SK" dirty="0">
                <a:ea typeface="+mn-lt"/>
                <a:cs typeface="+mn-lt"/>
              </a:rPr>
              <a:t> 2019 KB útok každých </a:t>
            </a:r>
            <a:r>
              <a:rPr lang="sk-SK" b="1" dirty="0">
                <a:ea typeface="+mn-lt"/>
                <a:cs typeface="+mn-lt"/>
              </a:rPr>
              <a:t>39 </a:t>
            </a:r>
            <a:r>
              <a:rPr lang="sk-SK" b="1" dirty="0" err="1">
                <a:ea typeface="+mn-lt"/>
                <a:cs typeface="+mn-lt"/>
              </a:rPr>
              <a:t>sekund</a:t>
            </a:r>
            <a:r>
              <a:rPr lang="sk-SK" dirty="0">
                <a:ea typeface="+mn-lt"/>
                <a:cs typeface="+mn-lt"/>
              </a:rPr>
              <a:t>, v </a:t>
            </a:r>
            <a:r>
              <a:rPr lang="sk-SK" dirty="0" err="1">
                <a:ea typeface="+mn-lt"/>
                <a:cs typeface="+mn-lt"/>
              </a:rPr>
              <a:t>roce</a:t>
            </a:r>
            <a:r>
              <a:rPr lang="sk-SK" dirty="0">
                <a:ea typeface="+mn-lt"/>
                <a:cs typeface="+mn-lt"/>
              </a:rPr>
              <a:t> 2021 </a:t>
            </a:r>
            <a:r>
              <a:rPr lang="sk-SK" dirty="0" err="1">
                <a:ea typeface="+mn-lt"/>
                <a:cs typeface="+mn-lt"/>
              </a:rPr>
              <a:t>již</a:t>
            </a:r>
            <a:r>
              <a:rPr lang="sk-SK" dirty="0">
                <a:ea typeface="+mn-lt"/>
                <a:cs typeface="+mn-lt"/>
              </a:rPr>
              <a:t> každých </a:t>
            </a:r>
            <a:r>
              <a:rPr lang="sk-SK" b="1" dirty="0">
                <a:ea typeface="+mn-lt"/>
                <a:cs typeface="+mn-lt"/>
              </a:rPr>
              <a:t>11 </a:t>
            </a:r>
            <a:r>
              <a:rPr lang="sk-SK" b="1" dirty="0" err="1">
                <a:ea typeface="+mn-lt"/>
                <a:cs typeface="+mn-lt"/>
              </a:rPr>
              <a:t>sekund</a:t>
            </a:r>
            <a:r>
              <a:rPr lang="sk-SK" b="1" dirty="0">
                <a:ea typeface="+mn-lt"/>
                <a:cs typeface="+mn-lt"/>
              </a:rPr>
              <a:t> </a:t>
            </a:r>
            <a:r>
              <a:rPr lang="sk-SK" dirty="0">
                <a:ea typeface="+mn-lt"/>
                <a:cs typeface="+mn-lt"/>
              </a:rPr>
              <a:t>(</a:t>
            </a:r>
            <a:r>
              <a:rPr lang="sk-SK" dirty="0" err="1">
                <a:ea typeface="+mn-lt"/>
                <a:cs typeface="+mn-lt"/>
              </a:rPr>
              <a:t>ransomware</a:t>
            </a:r>
            <a:r>
              <a:rPr lang="sk-SK" dirty="0">
                <a:ea typeface="+mn-lt"/>
                <a:cs typeface="+mn-lt"/>
              </a:rPr>
              <a:t>)</a:t>
            </a:r>
            <a:endParaRPr lang="sk-SK" dirty="0">
              <a:cs typeface="Arial"/>
            </a:endParaRPr>
          </a:p>
          <a:p>
            <a:pPr marL="251460" indent="-179705">
              <a:lnSpc>
                <a:spcPct val="200000"/>
              </a:lnSpc>
              <a:buChar char="•"/>
            </a:pPr>
            <a:r>
              <a:rPr lang="sk-SK" b="1" dirty="0">
                <a:ea typeface="+mn-lt"/>
                <a:cs typeface="+mn-lt"/>
              </a:rPr>
              <a:t> </a:t>
            </a:r>
            <a:r>
              <a:rPr lang="sk-SK" b="1" dirty="0" err="1">
                <a:ea typeface="+mn-lt"/>
                <a:cs typeface="+mn-lt"/>
              </a:rPr>
              <a:t>Převládají</a:t>
            </a:r>
            <a:r>
              <a:rPr lang="sk-SK" b="1" dirty="0">
                <a:ea typeface="+mn-lt"/>
                <a:cs typeface="+mn-lt"/>
              </a:rPr>
              <a:t> generické útoky na </a:t>
            </a:r>
            <a:r>
              <a:rPr lang="sk-SK" b="1" dirty="0" err="1">
                <a:ea typeface="+mn-lt"/>
                <a:cs typeface="+mn-lt"/>
              </a:rPr>
              <a:t>uživatele</a:t>
            </a:r>
            <a:r>
              <a:rPr lang="sk-SK" b="1" dirty="0">
                <a:ea typeface="+mn-lt"/>
                <a:cs typeface="+mn-lt"/>
              </a:rPr>
              <a:t> (IT </a:t>
            </a:r>
            <a:r>
              <a:rPr lang="sk-SK" b="1" dirty="0" err="1">
                <a:ea typeface="+mn-lt"/>
                <a:cs typeface="+mn-lt"/>
              </a:rPr>
              <a:t>již</a:t>
            </a:r>
            <a:r>
              <a:rPr lang="sk-SK" b="1" dirty="0">
                <a:ea typeface="+mn-lt"/>
                <a:cs typeface="+mn-lt"/>
              </a:rPr>
              <a:t> </a:t>
            </a:r>
            <a:r>
              <a:rPr lang="sk-SK" b="1" dirty="0" err="1">
                <a:ea typeface="+mn-lt"/>
                <a:cs typeface="+mn-lt"/>
              </a:rPr>
              <a:t>dostatečně</a:t>
            </a:r>
            <a:r>
              <a:rPr lang="sk-SK" b="1" dirty="0">
                <a:ea typeface="+mn-lt"/>
                <a:cs typeface="+mn-lt"/>
              </a:rPr>
              <a:t> odolné)</a:t>
            </a:r>
          </a:p>
          <a:p>
            <a:pPr marL="503460" lvl="1" indent="-179705">
              <a:lnSpc>
                <a:spcPct val="200000"/>
              </a:lnSpc>
              <a:buChar char="•"/>
            </a:pPr>
            <a:r>
              <a:rPr lang="sk-SK" dirty="0" err="1">
                <a:ea typeface="+mn-lt"/>
                <a:cs typeface="+mn-lt"/>
              </a:rPr>
              <a:t>Masivní</a:t>
            </a:r>
            <a:r>
              <a:rPr lang="sk-SK" dirty="0">
                <a:ea typeface="+mn-lt"/>
                <a:cs typeface="+mn-lt"/>
              </a:rPr>
              <a:t>, jednoduché, </a:t>
            </a:r>
            <a:r>
              <a:rPr lang="sk-SK" dirty="0" err="1">
                <a:ea typeface="+mn-lt"/>
                <a:cs typeface="+mn-lt"/>
              </a:rPr>
              <a:t>cenově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efektivní</a:t>
            </a:r>
            <a:r>
              <a:rPr lang="sk-SK" dirty="0">
                <a:ea typeface="+mn-lt"/>
                <a:cs typeface="+mn-lt"/>
              </a:rPr>
              <a:t> a </a:t>
            </a:r>
            <a:r>
              <a:rPr lang="sk-SK" dirty="0" err="1">
                <a:ea typeface="+mn-lt"/>
                <a:cs typeface="+mn-lt"/>
              </a:rPr>
              <a:t>hlavně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úspěšné</a:t>
            </a:r>
            <a:endParaRPr lang="sk-SK" dirty="0">
              <a:ea typeface="+mn-lt"/>
              <a:cs typeface="+mn-lt"/>
            </a:endParaRPr>
          </a:p>
          <a:p>
            <a:pPr marL="503460" lvl="1" indent="-179705">
              <a:lnSpc>
                <a:spcPct val="200000"/>
              </a:lnSpc>
              <a:buChar char="•"/>
            </a:pPr>
            <a:r>
              <a:rPr lang="sk-SK" dirty="0">
                <a:cs typeface="Arial"/>
              </a:rPr>
              <a:t>Techniky </a:t>
            </a:r>
            <a:r>
              <a:rPr lang="sk-SK" dirty="0" err="1">
                <a:cs typeface="Arial"/>
              </a:rPr>
              <a:t>sociálního</a:t>
            </a:r>
            <a:r>
              <a:rPr lang="sk-SK" dirty="0">
                <a:cs typeface="Arial"/>
              </a:rPr>
              <a:t> </a:t>
            </a:r>
            <a:r>
              <a:rPr lang="sk-SK" dirty="0" err="1">
                <a:cs typeface="Arial"/>
              </a:rPr>
              <a:t>inženýrství</a:t>
            </a:r>
            <a:r>
              <a:rPr lang="sk-SK" dirty="0">
                <a:cs typeface="Arial"/>
              </a:rPr>
              <a:t>, </a:t>
            </a:r>
            <a:r>
              <a:rPr lang="sk-SK" dirty="0" err="1">
                <a:cs typeface="Arial"/>
              </a:rPr>
              <a:t>sextortion</a:t>
            </a:r>
            <a:r>
              <a:rPr lang="sk-SK" dirty="0">
                <a:cs typeface="Arial"/>
              </a:rPr>
              <a:t>, malware + </a:t>
            </a:r>
            <a:r>
              <a:rPr lang="sk-SK" dirty="0" err="1">
                <a:cs typeface="Arial"/>
              </a:rPr>
              <a:t>ransomware</a:t>
            </a:r>
            <a:r>
              <a:rPr lang="sk-SK" dirty="0">
                <a:cs typeface="Arial"/>
              </a:rPr>
              <a:t>, </a:t>
            </a:r>
            <a:r>
              <a:rPr lang="sk-SK" dirty="0" err="1">
                <a:cs typeface="Arial"/>
              </a:rPr>
              <a:t>DDoS</a:t>
            </a:r>
            <a:endParaRPr lang="sk-SK" dirty="0">
              <a:cs typeface="Arial"/>
            </a:endParaRPr>
          </a:p>
          <a:p>
            <a:pPr marL="251460" indent="-179705">
              <a:lnSpc>
                <a:spcPct val="200000"/>
              </a:lnSpc>
              <a:buChar char="•"/>
            </a:pPr>
            <a:r>
              <a:rPr lang="sk-SK" dirty="0">
                <a:cs typeface="Arial"/>
              </a:rPr>
              <a:t> </a:t>
            </a:r>
            <a:r>
              <a:rPr lang="sk-SK" b="1" dirty="0" err="1">
                <a:cs typeface="Arial"/>
              </a:rPr>
              <a:t>Můžete</a:t>
            </a:r>
            <a:r>
              <a:rPr lang="sk-SK" b="1" dirty="0">
                <a:cs typeface="Arial"/>
              </a:rPr>
              <a:t> </a:t>
            </a:r>
            <a:r>
              <a:rPr lang="sk-SK" b="1" dirty="0" err="1">
                <a:cs typeface="Arial"/>
              </a:rPr>
              <a:t>se</a:t>
            </a:r>
            <a:r>
              <a:rPr lang="sk-SK" b="1" dirty="0">
                <a:cs typeface="Arial"/>
              </a:rPr>
              <a:t> </a:t>
            </a:r>
            <a:r>
              <a:rPr lang="sk-SK" b="1" dirty="0" err="1">
                <a:cs typeface="Arial"/>
              </a:rPr>
              <a:t>přesvědčit</a:t>
            </a:r>
            <a:r>
              <a:rPr lang="sk-SK" b="1" dirty="0">
                <a:cs typeface="Arial"/>
              </a:rPr>
              <a:t> na vlastní oči</a:t>
            </a:r>
          </a:p>
          <a:p>
            <a:pPr marL="503555" lvl="1" indent="-179705">
              <a:lnSpc>
                <a:spcPct val="200000"/>
              </a:lnSpc>
              <a:buChar char="•"/>
            </a:pPr>
            <a:r>
              <a:rPr lang="en-US" dirty="0">
                <a:ea typeface="+mn-lt"/>
                <a:cs typeface="+mn-lt"/>
                <a:hlinkClick r:id="rId3"/>
              </a:rPr>
              <a:t>https://cybermap.kaspersky.com/</a:t>
            </a:r>
          </a:p>
        </p:txBody>
      </p:sp>
    </p:spTree>
    <p:extLst>
      <p:ext uri="{BB962C8B-B14F-4D97-AF65-F5344CB8AC3E}">
        <p14:creationId xmlns:p14="http://schemas.microsoft.com/office/powerpoint/2010/main" val="356545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8504C3-E5BE-5747-8A04-3D9C85588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82504F-72C6-CA4E-948A-72D0A8FFF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1EA29E-08AB-3E4D-B829-93B7F78D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(nejen) na MUNI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045A84-E3F7-3D4C-BB52-017624250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Zvyšující se počet KB událostí a incidentů </a:t>
            </a:r>
            <a:r>
              <a:rPr lang="cs-CZ" dirty="0"/>
              <a:t>(zdroj: CSIRT-MU)​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2019: 111 317 pokusů o KB útok a 541 incidentů​ (ručně řešených)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2020: 121 290 pokusů (nárůst o </a:t>
            </a:r>
            <a:r>
              <a:rPr lang="cs-CZ" b="1" dirty="0"/>
              <a:t>9 %</a:t>
            </a:r>
            <a:r>
              <a:rPr lang="cs-CZ" dirty="0"/>
              <a:t>) o KB útok a </a:t>
            </a:r>
            <a:r>
              <a:rPr lang="cs-CZ" b="1" dirty="0"/>
              <a:t>1 494 </a:t>
            </a:r>
            <a:r>
              <a:rPr lang="cs-CZ" dirty="0"/>
              <a:t>incidentů (nárůst o </a:t>
            </a:r>
            <a:r>
              <a:rPr lang="cs-CZ" b="1" dirty="0"/>
              <a:t>200 %</a:t>
            </a:r>
            <a:r>
              <a:rPr lang="cs-CZ" dirty="0"/>
              <a:t>)​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Varování NÚKIB ze dne 24. 2. 2021​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Č.j. 1506/2021-NÚKIB-E/310​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55–70 % pravděpodobnost</a:t>
            </a:r>
            <a:r>
              <a:rPr lang="cs-CZ" dirty="0"/>
              <a:t> útoků typu </a:t>
            </a:r>
            <a:r>
              <a:rPr lang="cs-CZ" dirty="0" err="1"/>
              <a:t>ransomware</a:t>
            </a:r>
            <a:r>
              <a:rPr lang="cs-CZ" dirty="0"/>
              <a:t> v </a:t>
            </a:r>
            <a:r>
              <a:rPr lang="cs-CZ" b="1" dirty="0"/>
              <a:t>horizontu 1-2 let </a:t>
            </a:r>
            <a:r>
              <a:rPr lang="cs-CZ" dirty="0"/>
              <a:t>na VVŠ v ČR​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Ohrožen výzkum a vývoj (obecně pak Know-how) na VVŠ​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Útoky na nemocnice na jaře 2020 a knihovny na jaře 2021</a:t>
            </a:r>
          </a:p>
        </p:txBody>
      </p:sp>
    </p:spTree>
    <p:extLst>
      <p:ext uri="{BB962C8B-B14F-4D97-AF65-F5344CB8AC3E}">
        <p14:creationId xmlns:p14="http://schemas.microsoft.com/office/powerpoint/2010/main" val="88336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8CDC80-7339-A040-870F-5199917D3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A2691C-97D6-E844-A218-1706C37DD3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9A67DA-DB66-6648-90C6-246ADFAC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MUNI jako zdroj/cíl KB útoků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500862-F01D-A845-9DE6-7F2563FFB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Druhá největší </a:t>
            </a:r>
            <a:r>
              <a:rPr lang="cs-CZ" dirty="0"/>
              <a:t>univerzita v ČR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Celkem </a:t>
            </a:r>
            <a:r>
              <a:rPr lang="cs-CZ" b="1" dirty="0"/>
              <a:t>10</a:t>
            </a:r>
            <a:r>
              <a:rPr lang="cs-CZ" dirty="0"/>
              <a:t> fakult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6 300+ </a:t>
            </a:r>
            <a:r>
              <a:rPr lang="cs-CZ" dirty="0"/>
              <a:t>zaměstnanců a </a:t>
            </a:r>
            <a:r>
              <a:rPr lang="cs-CZ" b="1" dirty="0"/>
              <a:t>33 000+ </a:t>
            </a:r>
            <a:r>
              <a:rPr lang="cs-CZ" dirty="0"/>
              <a:t>studentů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27 000+ </a:t>
            </a:r>
            <a:r>
              <a:rPr lang="cs-CZ" dirty="0"/>
              <a:t>denně komunikujících IP adres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2</a:t>
            </a:r>
            <a:r>
              <a:rPr lang="cs-CZ" dirty="0"/>
              <a:t> spravované VIS (IS MU a ESIS MU)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2x 40GE </a:t>
            </a:r>
            <a:r>
              <a:rPr lang="cs-CZ" dirty="0"/>
              <a:t>připojení do akademické sítě Cesnet2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1x</a:t>
            </a:r>
            <a:r>
              <a:rPr lang="cs-CZ" dirty="0"/>
              <a:t> Kyberbezpečnostní tým CSIRT-MU</a:t>
            </a:r>
          </a:p>
        </p:txBody>
      </p:sp>
    </p:spTree>
    <p:extLst>
      <p:ext uri="{BB962C8B-B14F-4D97-AF65-F5344CB8AC3E}">
        <p14:creationId xmlns:p14="http://schemas.microsoft.com/office/powerpoint/2010/main" val="132538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8CDC80-7339-A040-870F-5199917D3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A2691C-97D6-E844-A218-1706C37DD3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9A67DA-DB66-6648-90C6-246ADFAC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Útoky na MUNI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9B8AA9D-F872-9946-A066-ACDE103BA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Útoky na uživatele </a:t>
            </a:r>
            <a:endParaRPr lang="cs-CZ" dirty="0"/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Phishingové a </a:t>
            </a:r>
            <a:r>
              <a:rPr lang="cs-CZ" dirty="0" err="1"/>
              <a:t>spear</a:t>
            </a:r>
            <a:r>
              <a:rPr lang="cs-CZ" dirty="0"/>
              <a:t>-phishingové kampaně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Sextortion</a:t>
            </a:r>
            <a:r>
              <a:rPr lang="cs-CZ" dirty="0"/>
              <a:t> kampaně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Malware</a:t>
            </a:r>
            <a:r>
              <a:rPr lang="cs-CZ" dirty="0"/>
              <a:t> kampaně (typicky spojené </a:t>
            </a:r>
            <a:r>
              <a:rPr lang="cs-CZ" dirty="0" err="1"/>
              <a:t>ransomware</a:t>
            </a:r>
            <a:r>
              <a:rPr lang="cs-CZ" dirty="0"/>
              <a:t>)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Vishing</a:t>
            </a:r>
            <a:endParaRPr lang="cs-CZ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Útoky na IT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Zneužití zranitelností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DDoS</a:t>
            </a:r>
            <a:r>
              <a:rPr lang="cs-CZ" dirty="0"/>
              <a:t> útoky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Kompromitace strojů – zastaralé, nezabezpečené či nespravované SW a HW</a:t>
            </a:r>
          </a:p>
        </p:txBody>
      </p:sp>
    </p:spTree>
    <p:extLst>
      <p:ext uri="{BB962C8B-B14F-4D97-AF65-F5344CB8AC3E}">
        <p14:creationId xmlns:p14="http://schemas.microsoft.com/office/powerpoint/2010/main" val="3711716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4620F499-7B25-46C8-A29C-E73CDF0820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BB435EC-6C1C-493E-A2C8-8F33195D8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A9BE2-77AA-4503-B63E-48B92CD2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k-SK"/>
              <a:t>Jak to (zjednodušene) funguje v praxi?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5BEA274-C5FB-4572-8320-9FDF9C471D5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6086153" cy="4139998"/>
          </a:xfrm>
        </p:spPr>
        <p:txBody>
          <a:bodyPr vert="horz" lIns="0" tIns="0" rIns="0" bIns="0" rtlCol="0">
            <a:normAutofit/>
          </a:bodyPr>
          <a:lstStyle/>
          <a:p>
            <a:pPr marL="586105" indent="-5143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b="1" dirty="0"/>
              <a:t>Fáze 1</a:t>
            </a:r>
            <a:r>
              <a:rPr lang="sk-SK" dirty="0"/>
              <a:t>: </a:t>
            </a:r>
            <a:r>
              <a:rPr lang="sk-SK" dirty="0" err="1"/>
              <a:t>průzkum</a:t>
            </a:r>
            <a:r>
              <a:rPr lang="sk-SK" dirty="0"/>
              <a:t> </a:t>
            </a:r>
            <a:r>
              <a:rPr lang="sk-SK" dirty="0" err="1"/>
              <a:t>prostředí</a:t>
            </a:r>
            <a:endParaRPr lang="sk-SK" dirty="0"/>
          </a:p>
          <a:p>
            <a:pPr marL="586105" indent="-5143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b="1" dirty="0"/>
              <a:t>Fáze 2</a:t>
            </a:r>
            <a:r>
              <a:rPr lang="sk-SK" dirty="0"/>
              <a:t>: </a:t>
            </a:r>
            <a:r>
              <a:rPr lang="sk-SK" dirty="0" err="1"/>
              <a:t>skenování</a:t>
            </a:r>
            <a:r>
              <a:rPr lang="sk-SK" dirty="0"/>
              <a:t> </a:t>
            </a:r>
            <a:r>
              <a:rPr lang="sk-SK" dirty="0" err="1"/>
              <a:t>cíle</a:t>
            </a:r>
            <a:endParaRPr lang="sk-SK" dirty="0"/>
          </a:p>
          <a:p>
            <a:pPr marL="586105" indent="-5143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b="1" dirty="0"/>
              <a:t>Fáze 3</a:t>
            </a:r>
            <a:r>
              <a:rPr lang="sk-SK" dirty="0"/>
              <a:t>: </a:t>
            </a:r>
            <a:r>
              <a:rPr lang="sk-SK" dirty="0" err="1"/>
              <a:t>získání</a:t>
            </a:r>
            <a:r>
              <a:rPr lang="sk-SK" dirty="0"/>
              <a:t> </a:t>
            </a:r>
            <a:r>
              <a:rPr lang="sk-SK" dirty="0" err="1"/>
              <a:t>přístupu</a:t>
            </a:r>
            <a:endParaRPr lang="sk-SK" dirty="0"/>
          </a:p>
          <a:p>
            <a:pPr marL="586105" indent="-5143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b="1" dirty="0"/>
              <a:t>Fáze 4</a:t>
            </a:r>
            <a:r>
              <a:rPr lang="sk-SK" dirty="0"/>
              <a:t>: využití/</a:t>
            </a:r>
            <a:r>
              <a:rPr lang="sk-SK" dirty="0" err="1"/>
              <a:t>udržování</a:t>
            </a:r>
            <a:r>
              <a:rPr lang="sk-SK" dirty="0"/>
              <a:t> </a:t>
            </a:r>
            <a:r>
              <a:rPr lang="sk-SK" dirty="0" err="1"/>
              <a:t>přístupu</a:t>
            </a:r>
            <a:endParaRPr lang="sk-SK" dirty="0"/>
          </a:p>
        </p:txBody>
      </p:sp>
      <p:pic>
        <p:nvPicPr>
          <p:cNvPr id="9" name="Obrázok 9">
            <a:extLst>
              <a:ext uri="{FF2B5EF4-FFF2-40B4-BE49-F238E27FC236}">
                <a16:creationId xmlns:a16="http://schemas.microsoft.com/office/drawing/2014/main" id="{7403867C-5320-4B2F-B7EE-A5FE4C985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240" y="1367754"/>
            <a:ext cx="2355012" cy="1949821"/>
          </a:xfrm>
          <a:prstGeom prst="rect">
            <a:avLst/>
          </a:prstGeom>
        </p:spPr>
      </p:pic>
      <p:pic>
        <p:nvPicPr>
          <p:cNvPr id="11" name="Obrázok 11">
            <a:extLst>
              <a:ext uri="{FF2B5EF4-FFF2-40B4-BE49-F238E27FC236}">
                <a16:creationId xmlns:a16="http://schemas.microsoft.com/office/drawing/2014/main" id="{0F752699-9993-42D5-A43E-3092328BF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797" y="3489811"/>
            <a:ext cx="2023254" cy="21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4620F499-7B25-46C8-A29C-E73CDF0820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BB435EC-6C1C-493E-A2C8-8F33195D8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A9BE2-77AA-4503-B63E-48B92CD2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sk-SK" dirty="0"/>
              <a:t>Jak to (</a:t>
            </a:r>
            <a:r>
              <a:rPr lang="sk-SK" dirty="0" err="1"/>
              <a:t>častěji</a:t>
            </a:r>
            <a:r>
              <a:rPr lang="sk-SK" dirty="0"/>
              <a:t>) funguje v praxi?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F9562C91-0BA7-7F47-870D-85EB3FBCC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80" y="1692275"/>
            <a:ext cx="10210628" cy="4140200"/>
          </a:xfrm>
        </p:spPr>
      </p:pic>
    </p:spTree>
    <p:extLst>
      <p:ext uri="{BB962C8B-B14F-4D97-AF65-F5344CB8AC3E}">
        <p14:creationId xmlns:p14="http://schemas.microsoft.com/office/powerpoint/2010/main" val="140143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EEE89B8-DE19-44D9-B6EE-35BAA58A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79" y="2900365"/>
            <a:ext cx="5232141" cy="204859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4000" dirty="0"/>
              <a:t>Najčastejší formy </a:t>
            </a:r>
            <a:br>
              <a:rPr lang="sk-SK" sz="4000" dirty="0"/>
            </a:br>
            <a:r>
              <a:rPr lang="sk-SK" sz="4000" dirty="0"/>
              <a:t>kybernetických </a:t>
            </a:r>
            <a:r>
              <a:rPr lang="sk-SK" sz="4000" dirty="0" err="1"/>
              <a:t>útok</a:t>
            </a:r>
            <a:r>
              <a:rPr lang="sk-SK" sz="4000" dirty="0" err="1">
                <a:ea typeface="+mj-lt"/>
                <a:cs typeface="+mj-lt"/>
              </a:rPr>
              <a:t>ů</a:t>
            </a:r>
            <a:endParaRPr lang="sk-SK" sz="4000" dirty="0">
              <a:ea typeface="+mj-lt"/>
              <a:cs typeface="+mj-lt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DC2EF6F-4CA2-4098-932E-762118433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  <p:pic>
        <p:nvPicPr>
          <p:cNvPr id="8" name="Obrázok 23" descr="Obrázok, na ktorom je text, osoba, prenosný počítač, vnútri&#10;&#10;Automaticky generovaný popis">
            <a:extLst>
              <a:ext uri="{FF2B5EF4-FFF2-40B4-BE49-F238E27FC236}">
                <a16:creationId xmlns:a16="http://schemas.microsoft.com/office/drawing/2014/main" id="{FA84D9DC-464E-4195-AE4A-56C044FEB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90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3C719471-9120-4AF9-BA6E-0FD0775C2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CORE20 – Digitální svět - Kyberbezpečnost</a:t>
            </a:r>
          </a:p>
        </p:txBody>
      </p:sp>
    </p:spTree>
    <p:extLst>
      <p:ext uri="{BB962C8B-B14F-4D97-AF65-F5344CB8AC3E}">
        <p14:creationId xmlns:p14="http://schemas.microsoft.com/office/powerpoint/2010/main" val="337092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5A5BE6-099A-9543-9996-387BBC046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</a:t>
            </a:r>
            <a:r>
              <a:rPr lang="cs-CZ" err="1"/>
              <a:t>Kyberbezpečnost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4A205B-1E14-6C4F-A5A8-A9752044E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EC6F9B-7FF2-DD48-9CB6-4A9E8848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dnes čeká?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BCACA1-8877-B743-8B57-682579B96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150000"/>
              </a:lnSpc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Kyberhygiena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78041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1. přednáška – 24. 11. 2021</a:t>
            </a:r>
            <a:endParaRPr lang="cs-CZ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marL="78041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„Těžko na cvičišti…“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78041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Jak se bránit</a:t>
            </a:r>
          </a:p>
          <a:p>
            <a:pPr marL="71755" indent="0">
              <a:lnSpc>
                <a:spcPct val="150000"/>
              </a:lnSpc>
              <a:buNone/>
            </a:pPr>
            <a:r>
              <a:rPr lang="cs-CZ" b="1" dirty="0">
                <a:cs typeface="Arial"/>
              </a:rPr>
              <a:t>Kybernetické útoky</a:t>
            </a:r>
          </a:p>
          <a:p>
            <a:pPr marL="78041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cs typeface="Arial"/>
              </a:rPr>
              <a:t>2. přednáška – 1. 12. 2021</a:t>
            </a:r>
          </a:p>
          <a:p>
            <a:pPr marL="78041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>
                <a:ea typeface="+mn-lt"/>
                <a:cs typeface="+mn-lt"/>
              </a:rPr>
              <a:t>„Lehko na bojišti!“</a:t>
            </a:r>
            <a:endParaRPr lang="cs-CZ" b="1" dirty="0">
              <a:cs typeface="Arial"/>
            </a:endParaRPr>
          </a:p>
          <a:p>
            <a:pPr marL="78041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cs typeface="Arial"/>
              </a:rPr>
              <a:t>Čemu se bránit</a:t>
            </a:r>
            <a:endParaRPr lang="cs-CZ" dirty="0"/>
          </a:p>
          <a:p>
            <a:pPr marL="78041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31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6CCEA8-D404-104B-9B24-530EC8E97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58CE6C-5696-A34E-B843-E9F8C2B0A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20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4CD8FEF-1679-3643-B243-0D8A263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6163"/>
            <a:ext cx="11361600" cy="685673"/>
          </a:xfrm>
        </p:spPr>
        <p:txBody>
          <a:bodyPr/>
          <a:lstStyle/>
          <a:p>
            <a:r>
              <a:rPr lang="cs-CZ" dirty="0"/>
              <a:t>Techniky sociálního inženýrství</a:t>
            </a:r>
          </a:p>
        </p:txBody>
      </p:sp>
    </p:spTree>
    <p:extLst>
      <p:ext uri="{BB962C8B-B14F-4D97-AF65-F5344CB8AC3E}">
        <p14:creationId xmlns:p14="http://schemas.microsoft.com/office/powerpoint/2010/main" val="251589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5AE20B9-CD6E-4B65-8B28-453670953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699713C2-6C76-41EF-A8C9-8CB1B5100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21</a:t>
            </a:fld>
            <a:endParaRPr lang="cs-CZ" altLang="cs-CZ" noProof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6ABB1AC-83F1-4E15-BC32-7E259C68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Techniky </a:t>
            </a:r>
            <a:r>
              <a:rPr lang="sk-SK" dirty="0" err="1"/>
              <a:t>sociálního</a:t>
            </a:r>
            <a:r>
              <a:rPr lang="sk-SK" dirty="0"/>
              <a:t> </a:t>
            </a:r>
            <a:r>
              <a:rPr lang="sk-SK" dirty="0" err="1"/>
              <a:t>inženýrství</a:t>
            </a:r>
            <a:endParaRPr lang="sk-SK" dirty="0">
              <a:cs typeface="Arial"/>
            </a:endParaRPr>
          </a:p>
          <a:p>
            <a:endParaRPr lang="sk-SK" dirty="0">
              <a:cs typeface="Arial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1C753443-9382-4DB3-8BD0-327B1B2C1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7712"/>
            <a:ext cx="10753199" cy="1280536"/>
          </a:xfrm>
        </p:spPr>
        <p:txBody>
          <a:bodyPr vert="horz" lIns="0" tIns="0" rIns="0" bIns="0" rtlCol="0" anchor="t">
            <a:noAutofit/>
          </a:bodyPr>
          <a:lstStyle/>
          <a:p>
            <a:pPr marL="414655" indent="-342900">
              <a:lnSpc>
                <a:spcPct val="150000"/>
              </a:lnSpc>
              <a:buChar char="•"/>
            </a:pPr>
            <a:r>
              <a:rPr lang="sk-SK" sz="2400" dirty="0" err="1">
                <a:cs typeface="Arial"/>
              </a:rPr>
              <a:t>Využívají</a:t>
            </a:r>
            <a:r>
              <a:rPr lang="sk-SK" sz="2400" dirty="0">
                <a:cs typeface="Arial"/>
              </a:rPr>
              <a:t> </a:t>
            </a:r>
            <a:r>
              <a:rPr lang="sk-SK" sz="2400" b="1" dirty="0">
                <a:cs typeface="Arial"/>
              </a:rPr>
              <a:t>psychologickou </a:t>
            </a:r>
            <a:r>
              <a:rPr lang="sk-SK" sz="2400" b="1" dirty="0" err="1">
                <a:cs typeface="Arial"/>
              </a:rPr>
              <a:t>manipulaci</a:t>
            </a:r>
            <a:r>
              <a:rPr lang="sk-SK" sz="2400" dirty="0">
                <a:cs typeface="Arial"/>
              </a:rPr>
              <a:t>, </a:t>
            </a:r>
            <a:r>
              <a:rPr lang="sk-SK" sz="2400" dirty="0" err="1">
                <a:cs typeface="Arial"/>
              </a:rPr>
              <a:t>zneužívají</a:t>
            </a:r>
            <a:r>
              <a:rPr lang="sk-SK" sz="2400" dirty="0">
                <a:cs typeface="Arial"/>
              </a:rPr>
              <a:t> naši </a:t>
            </a:r>
            <a:r>
              <a:rPr lang="sk-SK" sz="2400" dirty="0" err="1">
                <a:cs typeface="Arial"/>
              </a:rPr>
              <a:t>zvědavost</a:t>
            </a:r>
            <a:r>
              <a:rPr lang="sk-SK" sz="2400" dirty="0">
                <a:cs typeface="Arial"/>
              </a:rPr>
              <a:t>, strach či </a:t>
            </a:r>
            <a:r>
              <a:rPr lang="sk-SK" sz="2400" dirty="0" err="1">
                <a:cs typeface="Arial"/>
              </a:rPr>
              <a:t>nepozornost</a:t>
            </a:r>
            <a:r>
              <a:rPr lang="sk-SK" sz="2400" dirty="0">
                <a:cs typeface="Arial"/>
              </a:rPr>
              <a:t> </a:t>
            </a:r>
            <a:r>
              <a:rPr lang="sk-SK" sz="2400" b="1" dirty="0">
                <a:cs typeface="Arial"/>
              </a:rPr>
              <a:t>k vylákaní </a:t>
            </a:r>
            <a:r>
              <a:rPr lang="sk-SK" sz="2400" b="1" dirty="0" err="1">
                <a:cs typeface="Arial"/>
              </a:rPr>
              <a:t>přihlašovacích</a:t>
            </a:r>
            <a:r>
              <a:rPr lang="sk-SK" sz="2400" b="1" dirty="0">
                <a:cs typeface="Arial"/>
              </a:rPr>
              <a:t> nebo </a:t>
            </a:r>
            <a:r>
              <a:rPr lang="sk-SK" sz="2400" b="1" dirty="0" err="1">
                <a:cs typeface="Arial"/>
              </a:rPr>
              <a:t>osobních</a:t>
            </a:r>
            <a:r>
              <a:rPr lang="sk-SK" sz="2400" b="1" dirty="0">
                <a:cs typeface="Arial"/>
              </a:rPr>
              <a:t> </a:t>
            </a:r>
            <a:r>
              <a:rPr lang="sk-SK" sz="2400" b="1" dirty="0" err="1">
                <a:cs typeface="Arial"/>
              </a:rPr>
              <a:t>údajů</a:t>
            </a:r>
            <a:r>
              <a:rPr lang="sk-SK" sz="2400" dirty="0">
                <a:cs typeface="Arial"/>
              </a:rPr>
              <a:t>.</a:t>
            </a:r>
          </a:p>
        </p:txBody>
      </p:sp>
      <p:pic>
        <p:nvPicPr>
          <p:cNvPr id="5" name="Obrázok 6">
            <a:extLst>
              <a:ext uri="{FF2B5EF4-FFF2-40B4-BE49-F238E27FC236}">
                <a16:creationId xmlns:a16="http://schemas.microsoft.com/office/drawing/2014/main" id="{699340A6-026B-4B03-AAE3-32D8CCFCD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59186"/>
            <a:ext cx="3984395" cy="1977754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4F8ECCC1-FD20-4769-AEEB-0138D396507A}"/>
              </a:ext>
            </a:extLst>
          </p:cNvPr>
          <p:cNvSpPr txBox="1"/>
          <p:nvPr/>
        </p:nvSpPr>
        <p:spPr>
          <a:xfrm>
            <a:off x="663019" y="3051142"/>
            <a:ext cx="4440024" cy="2793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14655" indent="-3429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b="1" dirty="0" err="1">
                <a:latin typeface="Arial"/>
                <a:ea typeface="Tahoma"/>
                <a:cs typeface="Tahoma"/>
              </a:rPr>
              <a:t>Phishing</a:t>
            </a:r>
            <a:endParaRPr lang="en-US" b="1" dirty="0">
              <a:latin typeface="Arial"/>
              <a:ea typeface="Tahoma"/>
              <a:cs typeface="Tahoma"/>
            </a:endParaRPr>
          </a:p>
          <a:p>
            <a:pPr marL="414655" indent="-3429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b="1" dirty="0" err="1">
                <a:latin typeface="Arial"/>
                <a:ea typeface="Tahoma"/>
                <a:cs typeface="Tahoma"/>
              </a:rPr>
              <a:t>Spear-phishing</a:t>
            </a:r>
            <a:endParaRPr lang="en-US" b="1" dirty="0">
              <a:latin typeface="Arial"/>
              <a:ea typeface="Tahoma"/>
              <a:cs typeface="Tahoma"/>
            </a:endParaRPr>
          </a:p>
          <a:p>
            <a:pPr marL="414655" indent="-3429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dirty="0" err="1">
                <a:latin typeface="Arial"/>
                <a:ea typeface="Tahoma"/>
                <a:cs typeface="Tahoma"/>
              </a:rPr>
              <a:t>Vishing</a:t>
            </a:r>
            <a:endParaRPr lang="sk-SK" dirty="0">
              <a:latin typeface="Arial"/>
              <a:ea typeface="Tahoma"/>
              <a:cs typeface="Tahoma"/>
            </a:endParaRPr>
          </a:p>
          <a:p>
            <a:pPr marL="414655" indent="-3429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dirty="0" err="1">
                <a:latin typeface="Arial"/>
                <a:ea typeface="Tahoma"/>
                <a:cs typeface="Tahoma"/>
              </a:rPr>
              <a:t>Baiting</a:t>
            </a:r>
            <a:endParaRPr lang="sk-SK" dirty="0">
              <a:latin typeface="Arial"/>
              <a:ea typeface="Tahoma"/>
              <a:cs typeface="Tahoma"/>
            </a:endParaRPr>
          </a:p>
          <a:p>
            <a:pPr marL="414655" indent="-3429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dirty="0" err="1">
                <a:latin typeface="Arial"/>
                <a:ea typeface="Tahoma"/>
                <a:cs typeface="Tahoma"/>
              </a:rPr>
              <a:t>Trashing</a:t>
            </a:r>
            <a:endParaRPr lang="sk-SK" dirty="0">
              <a:latin typeface="Arial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7DB08B-53B8-425E-8390-F85D58EA4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516EA3-818D-44BB-A183-0F7D9C41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900365"/>
            <a:ext cx="5246519" cy="112976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dirty="0"/>
              <a:t>Kurz technik sociálního</a:t>
            </a:r>
            <a:br>
              <a:rPr lang="cs-CZ" sz="3200" dirty="0"/>
            </a:br>
            <a:r>
              <a:rPr lang="cs-CZ" sz="3200" dirty="0"/>
              <a:t>inženýrství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2D1A2C6E-D59C-4B0E-831D-ABF172168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1" y="4030133"/>
            <a:ext cx="5246518" cy="519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Příběhy</a:t>
            </a:r>
            <a:r>
              <a:rPr lang="en-US" sz="2000" dirty="0"/>
              <a:t> </a:t>
            </a:r>
            <a:r>
              <a:rPr lang="en-US" sz="2000" dirty="0" err="1"/>
              <a:t>sociálního</a:t>
            </a:r>
            <a:r>
              <a:rPr lang="en-US" sz="2000" dirty="0"/>
              <a:t> </a:t>
            </a:r>
            <a:r>
              <a:rPr lang="en-US" sz="2000" dirty="0" err="1"/>
              <a:t>inženýrství</a:t>
            </a:r>
            <a:endParaRPr lang="sk-SK" sz="2000" dirty="0"/>
          </a:p>
        </p:txBody>
      </p:sp>
      <p:pic>
        <p:nvPicPr>
          <p:cNvPr id="9" name="Obrázok 9">
            <a:extLst>
              <a:ext uri="{FF2B5EF4-FFF2-40B4-BE49-F238E27FC236}">
                <a16:creationId xmlns:a16="http://schemas.microsoft.com/office/drawing/2014/main" id="{74FB917D-2C7A-45AC-8987-5BD57E37B4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019" y="1190585"/>
            <a:ext cx="6096000" cy="4549328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E0BFC9-31D7-40A4-B4FB-D24F0A7961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50A0ED-3261-C04D-8BC6-A151608F1402}"/>
              </a:ext>
            </a:extLst>
          </p:cNvPr>
          <p:cNvSpPr txBox="1"/>
          <p:nvPr/>
        </p:nvSpPr>
        <p:spPr>
          <a:xfrm>
            <a:off x="398501" y="5273313"/>
            <a:ext cx="2730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latin typeface="+mn-lt"/>
              </a:rPr>
              <a:t>Zdroj: </a:t>
            </a:r>
            <a:r>
              <a:rPr lang="cs-CZ" sz="900" u="sng" dirty="0">
                <a:hlinkClick r:id="rId4"/>
              </a:rPr>
              <a:t>https://security.muni.cz/socialni_inzenyrstvi</a:t>
            </a:r>
            <a:endParaRPr lang="cs-CZ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729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6CCEA8-D404-104B-9B24-530EC8E97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58CE6C-5696-A34E-B843-E9F8C2B0A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23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4CD8FEF-1679-3643-B243-0D8A263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6163"/>
            <a:ext cx="11361600" cy="685673"/>
          </a:xfrm>
        </p:spPr>
        <p:txBody>
          <a:bodyPr/>
          <a:lstStyle/>
          <a:p>
            <a:r>
              <a:rPr lang="cs-CZ" dirty="0" err="1"/>
              <a:t>Phishing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91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AA689C-652A-644B-AFE3-BC2317FCC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FBFB9B-D740-4E4C-A810-965D3B41B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42A06E-DC0C-444F-AACC-5852C468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B3CE2D-28FA-F143-B60B-8C818B225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Jedna z </a:t>
            </a:r>
            <a:r>
              <a:rPr lang="cs-CZ" b="1" dirty="0"/>
              <a:t>nejčastějších technik </a:t>
            </a:r>
            <a:r>
              <a:rPr lang="cs-CZ" dirty="0"/>
              <a:t>sociálního inženýrství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Za účelem </a:t>
            </a:r>
            <a:r>
              <a:rPr lang="cs-CZ" b="1" dirty="0"/>
              <a:t>vylákání přihlašovacích údajů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Často </a:t>
            </a:r>
            <a:r>
              <a:rPr lang="cs-CZ" b="1" dirty="0"/>
              <a:t>generické varianty </a:t>
            </a:r>
            <a:r>
              <a:rPr lang="cs-CZ" dirty="0"/>
              <a:t>– anglické mutace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Špatná čeština </a:t>
            </a:r>
            <a:r>
              <a:rPr lang="cs-CZ" dirty="0"/>
              <a:t>– použití překladače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Užívané varianty: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Generic</a:t>
            </a:r>
            <a:r>
              <a:rPr lang="cs-CZ" dirty="0"/>
              <a:t> </a:t>
            </a:r>
            <a:r>
              <a:rPr lang="cs-CZ" dirty="0" err="1"/>
              <a:t>phishing</a:t>
            </a:r>
            <a:r>
              <a:rPr lang="cs-CZ" dirty="0"/>
              <a:t> – požadavek na přihlašovací údaje přímo součást textu zprávy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URL </a:t>
            </a:r>
            <a:r>
              <a:rPr lang="cs-CZ" dirty="0" err="1"/>
              <a:t>phishing</a:t>
            </a:r>
            <a:r>
              <a:rPr lang="cs-CZ" dirty="0"/>
              <a:t> – odkaz na URL v těle e-mailu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Malware</a:t>
            </a:r>
            <a:r>
              <a:rPr lang="cs-CZ" dirty="0"/>
              <a:t> </a:t>
            </a:r>
            <a:r>
              <a:rPr lang="cs-CZ" dirty="0" err="1"/>
              <a:t>phishing</a:t>
            </a:r>
            <a:r>
              <a:rPr lang="cs-CZ" dirty="0"/>
              <a:t> – zaslání </a:t>
            </a:r>
            <a:r>
              <a:rPr lang="cs-CZ" dirty="0" err="1"/>
              <a:t>malware</a:t>
            </a:r>
            <a:r>
              <a:rPr lang="cs-CZ" dirty="0"/>
              <a:t> v příloze e-mailu</a:t>
            </a:r>
          </a:p>
        </p:txBody>
      </p:sp>
    </p:spTree>
    <p:extLst>
      <p:ext uri="{BB962C8B-B14F-4D97-AF65-F5344CB8AC3E}">
        <p14:creationId xmlns:p14="http://schemas.microsoft.com/office/powerpoint/2010/main" val="339010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AC210B8-6D09-46EA-83C2-E9CF1BF71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985B683-7853-44CF-A835-8F0792713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D4B1DD0-A831-40C2-AE6C-8D8B7D4D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>
                <a:cs typeface="Arial"/>
              </a:rPr>
              <a:t>Phishing – </a:t>
            </a:r>
            <a:r>
              <a:rPr lang="en-US" dirty="0" err="1">
                <a:cs typeface="Arial"/>
              </a:rPr>
              <a:t>příklad</a:t>
            </a:r>
            <a:endParaRPr lang="en-US" dirty="0"/>
          </a:p>
        </p:txBody>
      </p:sp>
      <p:pic>
        <p:nvPicPr>
          <p:cNvPr id="6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B9C39758-6D2F-4CAE-95D2-A0BC8C958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7667" y="1692002"/>
            <a:ext cx="9357865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4097555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AC210B8-6D09-46EA-83C2-E9CF1BF71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985B683-7853-44CF-A835-8F0792713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26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D4B1DD0-A831-40C2-AE6C-8D8B7D4D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>
                <a:cs typeface="Arial"/>
              </a:rPr>
              <a:t>Phishing – </a:t>
            </a:r>
            <a:r>
              <a:rPr lang="en-US" dirty="0" err="1">
                <a:cs typeface="Arial"/>
              </a:rPr>
              <a:t>příklad</a:t>
            </a:r>
            <a:endParaRPr lang="en-US" dirty="0"/>
          </a:p>
        </p:txBody>
      </p:sp>
      <p:pic>
        <p:nvPicPr>
          <p:cNvPr id="6" name="Obrázok 6">
            <a:extLst>
              <a:ext uri="{FF2B5EF4-FFF2-40B4-BE49-F238E27FC236}">
                <a16:creationId xmlns:a16="http://schemas.microsoft.com/office/drawing/2014/main" id="{B9C39758-6D2F-4CAE-95D2-A0BC8C958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824" y="1651466"/>
            <a:ext cx="5512351" cy="4576534"/>
          </a:xfrm>
          <a:noFill/>
        </p:spPr>
      </p:pic>
    </p:spTree>
    <p:extLst>
      <p:ext uri="{BB962C8B-B14F-4D97-AF65-F5344CB8AC3E}">
        <p14:creationId xmlns:p14="http://schemas.microsoft.com/office/powerpoint/2010/main" val="2050326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6CCEA8-D404-104B-9B24-530EC8E97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58CE6C-5696-A34E-B843-E9F8C2B0A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27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4CD8FEF-1679-3643-B243-0D8A263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6163"/>
            <a:ext cx="11361600" cy="685673"/>
          </a:xfrm>
        </p:spPr>
        <p:txBody>
          <a:bodyPr/>
          <a:lstStyle/>
          <a:p>
            <a:r>
              <a:rPr lang="cs-CZ" dirty="0" err="1"/>
              <a:t>Spear-phishing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085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AA689C-652A-644B-AFE3-BC2317FCC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FBFB9B-D740-4E4C-A810-965D3B41B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42A06E-DC0C-444F-AACC-5852C468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Spear-phishing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B3CE2D-28FA-F143-B60B-8C818B225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Pokročilejší verze </a:t>
            </a:r>
            <a:r>
              <a:rPr lang="cs-CZ" b="1" dirty="0" err="1"/>
              <a:t>phishingu</a:t>
            </a:r>
            <a:r>
              <a:rPr lang="cs-CZ" dirty="0"/>
              <a:t>, které je již přímo zacílena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Důkladné zpracování</a:t>
            </a:r>
            <a:r>
              <a:rPr lang="cs-CZ" dirty="0"/>
              <a:t>, včetně jazykové stránky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Přesně zamířena na </a:t>
            </a:r>
            <a:r>
              <a:rPr lang="cs-CZ" b="1" dirty="0"/>
              <a:t>správné osoby či místa v organizaci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Těžko rozpoznatelné </a:t>
            </a:r>
            <a:r>
              <a:rPr lang="cs-CZ" dirty="0"/>
              <a:t>i pro zkušené uživatele (pouze malé a detailní rozdíly)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Většinou předchází </a:t>
            </a:r>
            <a:r>
              <a:rPr lang="cs-CZ" b="1" dirty="0"/>
              <a:t>delší a hlubší sledování cíle </a:t>
            </a:r>
            <a:r>
              <a:rPr lang="cs-CZ" dirty="0"/>
              <a:t>(oběti)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Typicky </a:t>
            </a:r>
            <a:r>
              <a:rPr lang="cs-CZ" b="1" dirty="0"/>
              <a:t>prvotní fází</a:t>
            </a:r>
            <a:r>
              <a:rPr lang="cs-CZ" dirty="0"/>
              <a:t> většího a sofistikovaného útoku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Hrozba </a:t>
            </a:r>
            <a:r>
              <a:rPr lang="cs-CZ" b="1" dirty="0" err="1"/>
              <a:t>Emotet-Trickbot-Ryuk</a:t>
            </a:r>
            <a:r>
              <a:rPr lang="cs-CZ" dirty="0"/>
              <a:t> (</a:t>
            </a:r>
            <a:r>
              <a:rPr lang="cs-CZ" dirty="0" err="1"/>
              <a:t>Downloader-Malware-Ransomware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9794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EC3EFFBC-D4B0-4F09-A9C3-53D9685AB9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0E5AE7F-29C9-4769-A8B3-57DB33600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538F02-5941-4315-8120-8B42F132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Arial"/>
              </a:rPr>
              <a:t>Jedná </a:t>
            </a:r>
            <a:r>
              <a:rPr lang="sk-SK" dirty="0" err="1">
                <a:cs typeface="Arial"/>
              </a:rPr>
              <a:t>se</a:t>
            </a:r>
            <a:r>
              <a:rPr lang="sk-SK" dirty="0">
                <a:cs typeface="Arial"/>
              </a:rPr>
              <a:t> o </a:t>
            </a:r>
            <a:r>
              <a:rPr lang="sk-SK" dirty="0" err="1">
                <a:cs typeface="Arial"/>
              </a:rPr>
              <a:t>legitimní</a:t>
            </a:r>
            <a:r>
              <a:rPr lang="sk-SK" dirty="0">
                <a:cs typeface="Arial"/>
              </a:rPr>
              <a:t> </a:t>
            </a:r>
            <a:r>
              <a:rPr lang="sk-SK" dirty="0" err="1">
                <a:cs typeface="Arial"/>
              </a:rPr>
              <a:t>přihlášení</a:t>
            </a:r>
            <a:r>
              <a:rPr lang="sk-SK" dirty="0">
                <a:cs typeface="Arial"/>
              </a:rPr>
              <a:t> do IS MU?</a:t>
            </a:r>
            <a:endParaRPr lang="sk-SK" dirty="0"/>
          </a:p>
        </p:txBody>
      </p:sp>
      <p:pic>
        <p:nvPicPr>
          <p:cNvPr id="6" name="Obrázok 6">
            <a:extLst>
              <a:ext uri="{FF2B5EF4-FFF2-40B4-BE49-F238E27FC236}">
                <a16:creationId xmlns:a16="http://schemas.microsoft.com/office/drawing/2014/main" id="{0C3F9F5B-1EA1-43CE-85D4-6E7CCC22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3011" y="1527415"/>
            <a:ext cx="6825977" cy="4610585"/>
          </a:xfrm>
        </p:spPr>
      </p:pic>
    </p:spTree>
    <p:extLst>
      <p:ext uri="{BB962C8B-B14F-4D97-AF65-F5344CB8AC3E}">
        <p14:creationId xmlns:p14="http://schemas.microsoft.com/office/powerpoint/2010/main" val="380016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B4188A-B908-AB4D-91D8-046BF97B8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354E99-B9F1-8C41-8874-8C58CA93C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1C8554-5956-E845-84FD-18A08884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Kyberhygiena</a:t>
            </a:r>
            <a:r>
              <a:rPr lang="cs-CZ" dirty="0"/>
              <a:t> – opakování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5E03A4-A8B5-6849-B456-6AD10336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0752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 Hesla​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 Zabezpečení zařízení​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 (Ne)bezpečí na síti​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 Bezpečnost e-mailové komunikace​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 Digitální identity</a:t>
            </a:r>
          </a:p>
        </p:txBody>
      </p:sp>
    </p:spTree>
    <p:extLst>
      <p:ext uri="{BB962C8B-B14F-4D97-AF65-F5344CB8AC3E}">
        <p14:creationId xmlns:p14="http://schemas.microsoft.com/office/powerpoint/2010/main" val="2826254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EC3EFFBC-D4B0-4F09-A9C3-53D9685AB9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0E5AE7F-29C9-4769-A8B3-57DB33600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538F02-5941-4315-8120-8B42F132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Arial"/>
              </a:rPr>
              <a:t>A </a:t>
            </a:r>
            <a:r>
              <a:rPr lang="sk-SK" dirty="0" err="1">
                <a:cs typeface="Arial"/>
              </a:rPr>
              <a:t>co</a:t>
            </a:r>
            <a:r>
              <a:rPr lang="sk-SK" dirty="0">
                <a:cs typeface="Arial"/>
              </a:rPr>
              <a:t> toto?</a:t>
            </a:r>
            <a:endParaRPr lang="sk-SK" dirty="0"/>
          </a:p>
        </p:txBody>
      </p:sp>
      <p:pic>
        <p:nvPicPr>
          <p:cNvPr id="6" name="Obrázok 6">
            <a:extLst>
              <a:ext uri="{FF2B5EF4-FFF2-40B4-BE49-F238E27FC236}">
                <a16:creationId xmlns:a16="http://schemas.microsoft.com/office/drawing/2014/main" id="{0C3F9F5B-1EA1-43CE-85D4-6E7CCC22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326" y="1610131"/>
            <a:ext cx="6825977" cy="4179314"/>
          </a:xfrm>
        </p:spPr>
      </p:pic>
    </p:spTree>
    <p:extLst>
      <p:ext uri="{BB962C8B-B14F-4D97-AF65-F5344CB8AC3E}">
        <p14:creationId xmlns:p14="http://schemas.microsoft.com/office/powerpoint/2010/main" val="42829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EC3EFFBC-D4B0-4F09-A9C3-53D9685AB9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0E5AE7F-29C9-4769-A8B3-57DB33600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538F02-5941-4315-8120-8B42F132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Arial"/>
              </a:rPr>
              <a:t>Kde je </a:t>
            </a:r>
            <a:r>
              <a:rPr lang="sk-SK" dirty="0" err="1">
                <a:cs typeface="Arial"/>
              </a:rPr>
              <a:t>rozdíl</a:t>
            </a:r>
            <a:r>
              <a:rPr lang="sk-SK" dirty="0">
                <a:cs typeface="Arial"/>
              </a:rPr>
              <a:t>?</a:t>
            </a:r>
            <a:endParaRPr lang="sk-SK" dirty="0"/>
          </a:p>
        </p:txBody>
      </p:sp>
      <p:pic>
        <p:nvPicPr>
          <p:cNvPr id="6" name="Obrázok 6">
            <a:extLst>
              <a:ext uri="{FF2B5EF4-FFF2-40B4-BE49-F238E27FC236}">
                <a16:creationId xmlns:a16="http://schemas.microsoft.com/office/drawing/2014/main" id="{0C3F9F5B-1EA1-43CE-85D4-6E7CCC22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326" y="1610131"/>
            <a:ext cx="6825977" cy="4179314"/>
          </a:xfrm>
        </p:spPr>
      </p:pic>
    </p:spTree>
    <p:extLst>
      <p:ext uri="{BB962C8B-B14F-4D97-AF65-F5344CB8AC3E}">
        <p14:creationId xmlns:p14="http://schemas.microsoft.com/office/powerpoint/2010/main" val="1703457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3ACF4902-A415-42E5-A8FB-7404E3D96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83050D7-2A19-4257-A0CA-834566CB1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D78551-1C0C-467C-9D7D-55256B2C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Spear-phishing – </a:t>
            </a:r>
            <a:r>
              <a:rPr lang="en-US" dirty="0" err="1">
                <a:cs typeface="Arial"/>
              </a:rPr>
              <a:t>příklad</a:t>
            </a:r>
            <a:endParaRPr lang="sk-SK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CC8329A6-FCB1-824B-B85B-6F5F15E07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7873" y="1749288"/>
            <a:ext cx="6976254" cy="38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75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3ACF4902-A415-42E5-A8FB-7404E3D96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83050D7-2A19-4257-A0CA-834566CB1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D78551-1C0C-467C-9D7D-55256B2C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Spear-phishing – </a:t>
            </a:r>
            <a:r>
              <a:rPr lang="en-US" dirty="0" err="1">
                <a:cs typeface="Arial"/>
              </a:rPr>
              <a:t>příklad</a:t>
            </a:r>
            <a:endParaRPr lang="sk-SK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CC8329A6-FCB1-824B-B85B-6F5F15E07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125" y="2256890"/>
            <a:ext cx="11363750" cy="23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87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3ACF4902-A415-42E5-A8FB-7404E3D96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83050D7-2A19-4257-A0CA-834566CB1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D78551-1C0C-467C-9D7D-55256B2C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Spear-phishing – </a:t>
            </a:r>
            <a:r>
              <a:rPr lang="en-US" dirty="0" err="1">
                <a:cs typeface="Arial"/>
              </a:rPr>
              <a:t>příklad</a:t>
            </a:r>
            <a:endParaRPr lang="sk-SK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CC8329A6-FCB1-824B-B85B-6F5F15E07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879" y="1347294"/>
            <a:ext cx="7744241" cy="47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2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6CCEA8-D404-104B-9B24-530EC8E97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58CE6C-5696-A34E-B843-E9F8C2B0A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35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4CD8FEF-1679-3643-B243-0D8A263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6163"/>
            <a:ext cx="11361600" cy="685673"/>
          </a:xfrm>
        </p:spPr>
        <p:txBody>
          <a:bodyPr/>
          <a:lstStyle/>
          <a:p>
            <a:r>
              <a:rPr lang="cs-CZ" dirty="0" err="1"/>
              <a:t>Sextortion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3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AA689C-652A-644B-AFE3-BC2317FCC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FBFB9B-D740-4E4C-A810-965D3B41B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42A06E-DC0C-444F-AACC-5852C468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Sextortion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B3CE2D-28FA-F143-B60B-8C818B225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Vydírání obětí </a:t>
            </a:r>
            <a:r>
              <a:rPr lang="cs-CZ" b="1" dirty="0"/>
              <a:t>sexuálním kontextem </a:t>
            </a:r>
            <a:r>
              <a:rPr lang="cs-CZ" dirty="0"/>
              <a:t>za pomoci relativně důvěryhodné zprávy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Vyskytuje se i jako </a:t>
            </a:r>
            <a:r>
              <a:rPr lang="cs-CZ" b="1" dirty="0"/>
              <a:t>forma </a:t>
            </a:r>
            <a:r>
              <a:rPr lang="cs-CZ" b="1" dirty="0" err="1"/>
              <a:t>kyberšikany</a:t>
            </a:r>
            <a:endParaRPr lang="cs-CZ" b="1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Častou cílovou skupinou jsou </a:t>
            </a:r>
            <a:r>
              <a:rPr lang="cs-CZ" b="1" dirty="0"/>
              <a:t>dospívající lidé, vysoce postavené či spořádaní osoby</a:t>
            </a:r>
            <a:endParaRPr lang="cs-CZ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Vyděračské e-maily obvykle</a:t>
            </a:r>
            <a:r>
              <a:rPr lang="cs-CZ" dirty="0"/>
              <a:t>: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Bývají zasílány </a:t>
            </a:r>
            <a:r>
              <a:rPr lang="cs-CZ" b="1" dirty="0"/>
              <a:t>masově</a:t>
            </a:r>
            <a:r>
              <a:rPr lang="cs-CZ" dirty="0"/>
              <a:t> (plané výhrůžky)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Požadují poplatek relativně </a:t>
            </a:r>
            <a:r>
              <a:rPr lang="cs-CZ" b="1" dirty="0"/>
              <a:t>malého množství peněz </a:t>
            </a:r>
            <a:r>
              <a:rPr lang="cs-CZ" dirty="0"/>
              <a:t>(např. 200-250 USD)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Snaží se uživatele dostat do </a:t>
            </a:r>
            <a:r>
              <a:rPr lang="cs-CZ" b="1" dirty="0"/>
              <a:t>časového stresu </a:t>
            </a:r>
            <a:r>
              <a:rPr lang="cs-CZ" dirty="0"/>
              <a:t>(zaplať do 24-48 hodin)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Obsahují „jako důkaz“ </a:t>
            </a:r>
            <a:r>
              <a:rPr lang="cs-CZ" b="1" dirty="0"/>
              <a:t>legitimní přihlašovací údaje </a:t>
            </a:r>
            <a:r>
              <a:rPr lang="cs-CZ" dirty="0"/>
              <a:t>uživatele (typicky z nějakého úniku dat – např. </a:t>
            </a:r>
            <a:r>
              <a:rPr lang="cs-CZ" dirty="0" err="1"/>
              <a:t>Mall.cz</a:t>
            </a:r>
            <a:r>
              <a:rPr lang="cs-CZ" dirty="0"/>
              <a:t>)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Výhružky se ale </a:t>
            </a:r>
            <a:r>
              <a:rPr lang="cs-CZ" b="1" dirty="0"/>
              <a:t>mohou skutečně naplnit</a:t>
            </a:r>
            <a:r>
              <a:rPr lang="cs-CZ" dirty="0"/>
              <a:t>, pokud útočník například pomocí </a:t>
            </a:r>
            <a:r>
              <a:rPr lang="cs-CZ" dirty="0" err="1"/>
              <a:t>Spyware</a:t>
            </a:r>
            <a:r>
              <a:rPr lang="cs-CZ" dirty="0"/>
              <a:t> odposlouchává zařízení nebo sleduje webkameru.</a:t>
            </a:r>
          </a:p>
        </p:txBody>
      </p:sp>
    </p:spTree>
    <p:extLst>
      <p:ext uri="{BB962C8B-B14F-4D97-AF65-F5344CB8AC3E}">
        <p14:creationId xmlns:p14="http://schemas.microsoft.com/office/powerpoint/2010/main" val="2333552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2681373D-C432-464F-935F-EBFBD261EA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301B103-8DEC-476B-9309-4086EF009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688F49-6FCA-4347-A2A7-0CFB8AA9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cs typeface="Arial"/>
              </a:rPr>
              <a:t>Sextortion</a:t>
            </a:r>
            <a:r>
              <a:rPr lang="sk-SK" dirty="0">
                <a:cs typeface="Arial"/>
              </a:rPr>
              <a:t> – </a:t>
            </a:r>
            <a:r>
              <a:rPr lang="sk-SK" dirty="0" err="1">
                <a:cs typeface="Arial"/>
              </a:rPr>
              <a:t>příklad</a:t>
            </a:r>
            <a:endParaRPr lang="sk-SK" dirty="0"/>
          </a:p>
        </p:txBody>
      </p:sp>
      <p:pic>
        <p:nvPicPr>
          <p:cNvPr id="6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1922FF5A-26DE-4C24-AF40-A20FE86A2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710" y="1692002"/>
            <a:ext cx="10159779" cy="4139998"/>
          </a:xfrm>
        </p:spPr>
      </p:pic>
    </p:spTree>
    <p:extLst>
      <p:ext uri="{BB962C8B-B14F-4D97-AF65-F5344CB8AC3E}">
        <p14:creationId xmlns:p14="http://schemas.microsoft.com/office/powerpoint/2010/main" val="51201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6CCEA8-D404-104B-9B24-530EC8E97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58CE6C-5696-A34E-B843-E9F8C2B0A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38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4CD8FEF-1679-3643-B243-0D8A263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6163"/>
            <a:ext cx="11361600" cy="685673"/>
          </a:xfrm>
        </p:spPr>
        <p:txBody>
          <a:bodyPr/>
          <a:lstStyle/>
          <a:p>
            <a:r>
              <a:rPr lang="cs-CZ" dirty="0" err="1"/>
              <a:t>Malware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369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3AFA20F-E745-D140-9F4A-7BAC0AEDD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/>
              <a:t> Škodlivý kód, který se šíří prostřednictvím bezpečnostních zranitelností v systémech, na kterých nebyly nainstalovány potřebné záplaty či aktualizace.</a:t>
            </a:r>
          </a:p>
          <a:p>
            <a:pPr>
              <a:lnSpc>
                <a:spcPct val="170000"/>
              </a:lnSpc>
            </a:pPr>
            <a:r>
              <a:rPr lang="cs-CZ" dirty="0"/>
              <a:t> Časté iniciální doručení za pomoci </a:t>
            </a:r>
            <a:r>
              <a:rPr lang="cs-CZ" dirty="0" err="1"/>
              <a:t>spear-phishingu</a:t>
            </a:r>
            <a:r>
              <a:rPr lang="cs-CZ" dirty="0"/>
              <a:t>, USB </a:t>
            </a:r>
            <a:r>
              <a:rPr lang="cs-CZ" dirty="0" err="1"/>
              <a:t>flash</a:t>
            </a:r>
            <a:r>
              <a:rPr lang="cs-CZ" dirty="0"/>
              <a:t> či Drive-by-</a:t>
            </a:r>
            <a:r>
              <a:rPr lang="cs-CZ" dirty="0" err="1"/>
              <a:t>download</a:t>
            </a:r>
            <a:endParaRPr lang="cs-CZ" dirty="0"/>
          </a:p>
          <a:p>
            <a:pPr>
              <a:lnSpc>
                <a:spcPct val="170000"/>
              </a:lnSpc>
            </a:pPr>
            <a:r>
              <a:rPr lang="cs-CZ" dirty="0"/>
              <a:t> Základní typy </a:t>
            </a:r>
            <a:r>
              <a:rPr lang="cs-CZ" dirty="0" err="1"/>
              <a:t>malware</a:t>
            </a:r>
            <a:r>
              <a:rPr lang="cs-CZ" dirty="0"/>
              <a:t>:</a:t>
            </a:r>
          </a:p>
          <a:p>
            <a:pPr lvl="1">
              <a:lnSpc>
                <a:spcPct val="170000"/>
              </a:lnSpc>
            </a:pPr>
            <a:r>
              <a:rPr lang="cs-CZ" dirty="0"/>
              <a:t> Trojské koně</a:t>
            </a:r>
          </a:p>
          <a:p>
            <a:pPr lvl="1">
              <a:lnSpc>
                <a:spcPct val="170000"/>
              </a:lnSpc>
            </a:pPr>
            <a:r>
              <a:rPr lang="cs-CZ" dirty="0"/>
              <a:t> </a:t>
            </a:r>
            <a:r>
              <a:rPr lang="cs-CZ" dirty="0" err="1"/>
              <a:t>Ransomware</a:t>
            </a:r>
            <a:endParaRPr lang="cs-CZ" dirty="0"/>
          </a:p>
          <a:p>
            <a:pPr lvl="1">
              <a:lnSpc>
                <a:spcPct val="170000"/>
              </a:lnSpc>
            </a:pPr>
            <a:r>
              <a:rPr lang="cs-CZ" dirty="0"/>
              <a:t> </a:t>
            </a:r>
            <a:r>
              <a:rPr lang="cs-CZ" dirty="0" err="1"/>
              <a:t>Spyware</a:t>
            </a:r>
            <a:endParaRPr lang="cs-CZ" dirty="0"/>
          </a:p>
          <a:p>
            <a:pPr lvl="1">
              <a:lnSpc>
                <a:spcPct val="170000"/>
              </a:lnSpc>
            </a:pPr>
            <a:r>
              <a:rPr lang="cs-CZ" dirty="0"/>
              <a:t> Viry a červy</a:t>
            </a:r>
          </a:p>
          <a:p>
            <a:pPr lvl="1">
              <a:lnSpc>
                <a:spcPct val="170000"/>
              </a:lnSpc>
            </a:pPr>
            <a:r>
              <a:rPr lang="cs-CZ" dirty="0"/>
              <a:t> </a:t>
            </a:r>
            <a:r>
              <a:rPr lang="cs-CZ" dirty="0" err="1"/>
              <a:t>Backdoor</a:t>
            </a:r>
            <a:endParaRPr lang="cs-CZ" dirty="0"/>
          </a:p>
          <a:p>
            <a:pPr lvl="1">
              <a:lnSpc>
                <a:spcPct val="170000"/>
              </a:lnSpc>
            </a:pPr>
            <a:r>
              <a:rPr lang="cs-CZ" dirty="0"/>
              <a:t> </a:t>
            </a:r>
            <a:r>
              <a:rPr lang="cs-CZ" dirty="0" err="1"/>
              <a:t>Downloadery</a:t>
            </a:r>
            <a:endParaRPr lang="cs-CZ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91B61AC3-BEE1-447E-9461-92E1CF8F2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A9C554-6E75-406F-89AB-5559246F6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DFA053-71AA-42BC-99E1-086BBAD5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cs typeface="Arial"/>
              </a:rPr>
              <a:t>Malware</a:t>
            </a:r>
            <a:endParaRPr lang="sk-SK"/>
          </a:p>
        </p:txBody>
      </p:sp>
      <p:pic>
        <p:nvPicPr>
          <p:cNvPr id="6" name="Obrázok 6">
            <a:extLst>
              <a:ext uri="{FF2B5EF4-FFF2-40B4-BE49-F238E27FC236}">
                <a16:creationId xmlns:a16="http://schemas.microsoft.com/office/drawing/2014/main" id="{175E7DA2-A2A6-49BD-A658-FE7992E3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450" y="3593990"/>
            <a:ext cx="1996577" cy="19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5A5BE6-099A-9543-9996-387BBC046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4A205B-1E14-6C4F-A5A8-A9752044E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EC6F9B-7FF2-DD48-9CB6-4A9E8848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Kyberhygiena</a:t>
            </a:r>
            <a:r>
              <a:rPr lang="cs-CZ" dirty="0"/>
              <a:t> – opakování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F415553-DD73-6D4F-A9B7-76A92077F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Hesla – základní mechanismus autentizace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Frázová hesla </a:t>
            </a:r>
            <a:r>
              <a:rPr lang="cs-CZ" dirty="0"/>
              <a:t>– zapamatovatelná a jedinečná hesla (délka &gt;= 3 slova, verše, říkanky)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Prolomení hesel </a:t>
            </a:r>
            <a:r>
              <a:rPr lang="cs-CZ" dirty="0"/>
              <a:t>– (sociální inženýrství, útoky hrubou silou, samotní uživatelé)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Správce hesel </a:t>
            </a:r>
            <a:r>
              <a:rPr lang="cs-CZ" dirty="0"/>
              <a:t>– bezpečný trezor chráněný „hlavním“ heslem​ (možnost generování hesel)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Vícefaktorová</a:t>
            </a:r>
            <a:r>
              <a:rPr lang="cs-CZ" b="1" dirty="0"/>
              <a:t> autentizace </a:t>
            </a:r>
            <a:r>
              <a:rPr lang="cs-CZ" dirty="0"/>
              <a:t>– pokročilejší vrstva ochrany proti prolomení, typicky 2FA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Biometrie</a:t>
            </a:r>
            <a:r>
              <a:rPr lang="cs-CZ" dirty="0"/>
              <a:t> – budoucnost </a:t>
            </a:r>
            <a:r>
              <a:rPr lang="cs-CZ" dirty="0" err="1"/>
              <a:t>vícefaktorové</a:t>
            </a:r>
            <a:r>
              <a:rPr lang="cs-CZ" dirty="0"/>
              <a:t> autentizace, problém zneužití, problém revokace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Překonané metody </a:t>
            </a:r>
            <a:r>
              <a:rPr lang="cs-CZ" dirty="0"/>
              <a:t>– hesla na papírcích, rotace + pamatování si hesel, speciální znaky</a:t>
            </a:r>
          </a:p>
        </p:txBody>
      </p:sp>
    </p:spTree>
    <p:extLst>
      <p:ext uri="{BB962C8B-B14F-4D97-AF65-F5344CB8AC3E}">
        <p14:creationId xmlns:p14="http://schemas.microsoft.com/office/powerpoint/2010/main" val="2669086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91B61AC3-BEE1-447E-9461-92E1CF8F2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A9C554-6E75-406F-89AB-5559246F6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DFA053-71AA-42BC-99E1-086BBAD5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cs typeface="Arial"/>
              </a:rPr>
              <a:t>Malware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9EDFA17-1A61-4994-9890-4F5426A0E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7712"/>
            <a:ext cx="10988870" cy="4124288"/>
          </a:xfrm>
        </p:spPr>
        <p:txBody>
          <a:bodyPr vert="horz" lIns="0" tIns="0" rIns="0" bIns="0" rtlCol="0" anchor="t">
            <a:normAutofit/>
          </a:bodyPr>
          <a:lstStyle/>
          <a:p>
            <a:pPr marL="71755" indent="0">
              <a:lnSpc>
                <a:spcPct val="150000"/>
              </a:lnSpc>
              <a:buNone/>
            </a:pPr>
            <a:r>
              <a:rPr lang="sk-SK" sz="3200" b="1" dirty="0">
                <a:cs typeface="Arial"/>
              </a:rPr>
              <a:t>Hrozba (</a:t>
            </a:r>
            <a:r>
              <a:rPr lang="sk-SK" sz="3200" b="1" dirty="0" err="1">
                <a:cs typeface="Arial"/>
              </a:rPr>
              <a:t>Emotet-Ostap</a:t>
            </a:r>
            <a:r>
              <a:rPr lang="sk-SK" sz="3200" b="1" dirty="0">
                <a:cs typeface="Arial"/>
              </a:rPr>
              <a:t>)-</a:t>
            </a:r>
            <a:r>
              <a:rPr lang="sk-SK" sz="3200" b="1" dirty="0" err="1">
                <a:cs typeface="Arial"/>
              </a:rPr>
              <a:t>Trickbot-Ryuk</a:t>
            </a:r>
            <a:endParaRPr lang="sk-SK" sz="3200" b="1" dirty="0">
              <a:cs typeface="Arial"/>
            </a:endParaRPr>
          </a:p>
          <a:p>
            <a:pPr marL="528955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400" dirty="0" err="1">
                <a:cs typeface="Arial"/>
              </a:rPr>
              <a:t>Spear-phishing</a:t>
            </a:r>
            <a:r>
              <a:rPr lang="sk-SK" sz="2400" dirty="0">
                <a:cs typeface="Arial"/>
              </a:rPr>
              <a:t> – </a:t>
            </a:r>
            <a:r>
              <a:rPr lang="sk-SK" sz="2400" dirty="0" err="1">
                <a:cs typeface="Arial"/>
              </a:rPr>
              <a:t>iniciální</a:t>
            </a:r>
            <a:r>
              <a:rPr lang="sk-SK" sz="2400" dirty="0">
                <a:cs typeface="Arial"/>
              </a:rPr>
              <a:t> vektor (</a:t>
            </a:r>
            <a:r>
              <a:rPr lang="sk-SK" sz="2400" dirty="0" err="1">
                <a:cs typeface="Arial"/>
              </a:rPr>
              <a:t>neuhrazená</a:t>
            </a:r>
            <a:r>
              <a:rPr lang="sk-SK" sz="2400" dirty="0">
                <a:cs typeface="Arial"/>
              </a:rPr>
              <a:t> </a:t>
            </a:r>
            <a:r>
              <a:rPr lang="sk-SK" sz="2400" dirty="0" err="1">
                <a:cs typeface="Arial"/>
              </a:rPr>
              <a:t>pohledávka</a:t>
            </a:r>
            <a:r>
              <a:rPr lang="sk-SK" sz="2400" dirty="0">
                <a:cs typeface="Arial"/>
              </a:rPr>
              <a:t> či </a:t>
            </a:r>
            <a:r>
              <a:rPr lang="sk-SK" sz="2400" dirty="0" err="1">
                <a:cs typeface="Arial"/>
              </a:rPr>
              <a:t>faktura</a:t>
            </a:r>
            <a:r>
              <a:rPr lang="sk-SK" sz="2400" dirty="0">
                <a:cs typeface="Arial"/>
              </a:rPr>
              <a:t>)</a:t>
            </a:r>
          </a:p>
          <a:p>
            <a:pPr marL="528955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400" dirty="0" err="1">
                <a:cs typeface="Arial"/>
              </a:rPr>
              <a:t>Emotet</a:t>
            </a:r>
            <a:r>
              <a:rPr lang="sk-SK" sz="2400" dirty="0">
                <a:cs typeface="Arial"/>
              </a:rPr>
              <a:t> či </a:t>
            </a:r>
            <a:r>
              <a:rPr lang="sk-SK" sz="2400" dirty="0" err="1">
                <a:cs typeface="Arial"/>
              </a:rPr>
              <a:t>Ostap</a:t>
            </a:r>
            <a:r>
              <a:rPr lang="sk-SK" sz="2400" dirty="0">
                <a:cs typeface="Arial"/>
              </a:rPr>
              <a:t> – </a:t>
            </a:r>
            <a:r>
              <a:rPr lang="sk-SK" sz="2400" dirty="0" err="1">
                <a:cs typeface="Arial"/>
              </a:rPr>
              <a:t>Downloader.JS</a:t>
            </a:r>
            <a:r>
              <a:rPr lang="sk-SK" sz="2400" dirty="0">
                <a:cs typeface="Arial"/>
              </a:rPr>
              <a:t> (pomocí VBA </a:t>
            </a:r>
            <a:r>
              <a:rPr lang="sk-SK" sz="2400" dirty="0" err="1">
                <a:cs typeface="Arial"/>
              </a:rPr>
              <a:t>maker</a:t>
            </a:r>
            <a:r>
              <a:rPr lang="sk-SK" sz="2400" dirty="0">
                <a:cs typeface="Arial"/>
              </a:rPr>
              <a:t> v </a:t>
            </a:r>
            <a:r>
              <a:rPr lang="sk-SK" sz="2400" dirty="0" err="1">
                <a:cs typeface="Arial"/>
              </a:rPr>
              <a:t>souborech</a:t>
            </a:r>
            <a:r>
              <a:rPr lang="sk-SK" sz="2400" dirty="0">
                <a:cs typeface="Arial"/>
              </a:rPr>
              <a:t>)</a:t>
            </a:r>
          </a:p>
          <a:p>
            <a:pPr marL="528955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400" dirty="0" err="1">
                <a:cs typeface="Arial"/>
              </a:rPr>
              <a:t>Trickbot</a:t>
            </a:r>
            <a:r>
              <a:rPr lang="sk-SK" sz="2400" dirty="0">
                <a:cs typeface="Arial"/>
              </a:rPr>
              <a:t> – malware (</a:t>
            </a:r>
            <a:r>
              <a:rPr lang="sk-SK" sz="2400" dirty="0" err="1">
                <a:cs typeface="Arial"/>
              </a:rPr>
              <a:t>komunikace</a:t>
            </a:r>
            <a:r>
              <a:rPr lang="sk-SK" sz="2400" dirty="0">
                <a:cs typeface="Arial"/>
              </a:rPr>
              <a:t> s C&amp;C </a:t>
            </a:r>
            <a:r>
              <a:rPr lang="sk-SK" sz="2400" dirty="0" err="1">
                <a:cs typeface="Arial"/>
              </a:rPr>
              <a:t>serverem</a:t>
            </a:r>
            <a:r>
              <a:rPr lang="sk-SK" sz="2400" dirty="0">
                <a:cs typeface="Arial"/>
              </a:rPr>
              <a:t>)</a:t>
            </a:r>
          </a:p>
          <a:p>
            <a:pPr marL="528955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400" dirty="0" err="1">
                <a:cs typeface="Arial"/>
              </a:rPr>
              <a:t>Ryuk</a:t>
            </a:r>
            <a:r>
              <a:rPr lang="sk-SK" sz="2400" dirty="0">
                <a:cs typeface="Arial"/>
              </a:rPr>
              <a:t> – </a:t>
            </a:r>
            <a:r>
              <a:rPr lang="sk-SK" sz="2400" dirty="0" err="1">
                <a:cs typeface="Arial"/>
              </a:rPr>
              <a:t>ransomware</a:t>
            </a:r>
            <a:r>
              <a:rPr lang="sk-SK" sz="2400" dirty="0">
                <a:cs typeface="Arial"/>
              </a:rPr>
              <a:t> (</a:t>
            </a:r>
            <a:r>
              <a:rPr lang="sk-SK" sz="2400" dirty="0" err="1">
                <a:cs typeface="Arial"/>
              </a:rPr>
              <a:t>šifrování</a:t>
            </a:r>
            <a:r>
              <a:rPr lang="sk-SK" sz="2400" dirty="0">
                <a:cs typeface="Arial"/>
              </a:rPr>
              <a:t> </a:t>
            </a:r>
            <a:r>
              <a:rPr lang="sk-SK" sz="2400" dirty="0" err="1">
                <a:cs typeface="Arial"/>
              </a:rPr>
              <a:t>dat</a:t>
            </a:r>
            <a:r>
              <a:rPr lang="sk-SK" sz="2400" dirty="0">
                <a:cs typeface="Arial"/>
              </a:rPr>
              <a:t> na disku)</a:t>
            </a:r>
          </a:p>
          <a:p>
            <a:pPr marL="251460" indent="-179705">
              <a:lnSpc>
                <a:spcPct val="150000"/>
              </a:lnSpc>
              <a:buChar char="•"/>
            </a:pPr>
            <a:endParaRPr lang="sk-SK" sz="2400" dirty="0">
              <a:cs typeface="Arial"/>
            </a:endParaRPr>
          </a:p>
          <a:p>
            <a:pPr marL="251460" indent="-179705">
              <a:lnSpc>
                <a:spcPct val="150000"/>
              </a:lnSpc>
              <a:buChar char="•"/>
            </a:pPr>
            <a:r>
              <a:rPr lang="sk-SK" sz="2400" dirty="0">
                <a:cs typeface="Arial"/>
              </a:rPr>
              <a:t> </a:t>
            </a:r>
            <a:r>
              <a:rPr lang="sk-SK" sz="2400" dirty="0" err="1">
                <a:cs typeface="Arial"/>
              </a:rPr>
              <a:t>https</a:t>
            </a:r>
            <a:r>
              <a:rPr lang="sk-SK" sz="2400" dirty="0">
                <a:cs typeface="Arial"/>
              </a:rPr>
              <a:t>://</a:t>
            </a:r>
            <a:r>
              <a:rPr lang="sk-SK" sz="2400" dirty="0" err="1">
                <a:cs typeface="Arial"/>
              </a:rPr>
              <a:t>blog.iinfosec.com</a:t>
            </a:r>
            <a:r>
              <a:rPr lang="sk-SK" sz="2400" dirty="0">
                <a:cs typeface="Arial"/>
              </a:rPr>
              <a:t>/</a:t>
            </a:r>
            <a:r>
              <a:rPr lang="sk-SK" sz="2400" dirty="0" err="1">
                <a:cs typeface="Arial"/>
              </a:rPr>
              <a:t>ransomware-attack-analysis</a:t>
            </a:r>
            <a:endParaRPr lang="sk-SK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846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3ACF4902-A415-42E5-A8FB-7404E3D96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83050D7-2A19-4257-A0CA-834566CB1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41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D78551-1C0C-467C-9D7D-55256B2C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Arial"/>
              </a:rPr>
              <a:t>Malware – </a:t>
            </a:r>
            <a:r>
              <a:rPr lang="sk-SK" dirty="0" err="1">
                <a:cs typeface="Arial"/>
              </a:rPr>
              <a:t>příklad</a:t>
            </a:r>
            <a:endParaRPr lang="sk-SK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CC8329A6-FCB1-824B-B85B-6F5F15E07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25" y="1494964"/>
            <a:ext cx="5653349" cy="47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40D76E-14D3-0F4A-BE6D-534C6C9E9D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792EEB-446A-A141-BF31-6FA4A5013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557CAB-3EF8-4240-814A-AC7B354A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Malware</a:t>
            </a:r>
            <a:r>
              <a:rPr lang="cs-CZ" dirty="0"/>
              <a:t> – formální popis útoku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48CA8AD-9B69-7E43-94EF-6CBCB6B98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81" y="1692275"/>
            <a:ext cx="8820426" cy="4140200"/>
          </a:xfrm>
        </p:spPr>
      </p:pic>
    </p:spTree>
    <p:extLst>
      <p:ext uri="{BB962C8B-B14F-4D97-AF65-F5344CB8AC3E}">
        <p14:creationId xmlns:p14="http://schemas.microsoft.com/office/powerpoint/2010/main" val="933076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6CCEA8-D404-104B-9B24-530EC8E97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58CE6C-5696-A34E-B843-E9F8C2B0A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43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4CD8FEF-1679-3643-B243-0D8A263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6163"/>
            <a:ext cx="11361600" cy="685673"/>
          </a:xfrm>
        </p:spPr>
        <p:txBody>
          <a:bodyPr/>
          <a:lstStyle/>
          <a:p>
            <a:r>
              <a:rPr lang="cs-CZ" dirty="0" err="1"/>
              <a:t>Ransomware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743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647D159-8B7F-42AE-8476-A2BE8E4B4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1B703C4-A92E-4219-884A-CCC6A1B8C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F7E41C-6A0B-46BD-9202-F9F1AFB7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>
                <a:latin typeface="Arial"/>
                <a:ea typeface="Tahoma"/>
                <a:cs typeface="Arial"/>
              </a:rPr>
              <a:t>Ransomware</a:t>
            </a:r>
            <a:endParaRPr lang="sk-SK">
              <a:latin typeface="Arial"/>
              <a:ea typeface="Tahoma"/>
              <a:cs typeface="Arial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EBAE95D-403A-4F0B-9BD0-46D614C78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179705">
              <a:lnSpc>
                <a:spcPct val="150000"/>
              </a:lnSpc>
              <a:buChar char="•"/>
            </a:pPr>
            <a:r>
              <a:rPr lang="cs-CZ" sz="2400" dirty="0">
                <a:ea typeface="+mn-lt"/>
                <a:cs typeface="+mn-lt"/>
              </a:rPr>
              <a:t> Škodlivý SW určený k </a:t>
            </a:r>
            <a:r>
              <a:rPr lang="cs-CZ" sz="2400" b="1" dirty="0">
                <a:ea typeface="+mn-lt"/>
                <a:cs typeface="+mn-lt"/>
              </a:rPr>
              <a:t>zašifrování dat oběti s cílem požadovat výkupné</a:t>
            </a:r>
          </a:p>
          <a:p>
            <a:pPr marL="251460" indent="-179705">
              <a:lnSpc>
                <a:spcPct val="150000"/>
              </a:lnSpc>
              <a:buChar char="•"/>
            </a:pPr>
            <a:r>
              <a:rPr lang="cs-CZ" sz="2400" dirty="0">
                <a:ea typeface="Tahoma"/>
                <a:cs typeface="Tahoma"/>
              </a:rPr>
              <a:t> Dnes často v rámci útoků na </a:t>
            </a:r>
            <a:r>
              <a:rPr lang="cs-CZ" sz="2400" b="1" dirty="0">
                <a:ea typeface="Tahoma"/>
                <a:cs typeface="Tahoma"/>
              </a:rPr>
              <a:t>nemocnice nebo vysoké školy</a:t>
            </a:r>
          </a:p>
          <a:p>
            <a:pPr marL="251460" indent="-179705">
              <a:lnSpc>
                <a:spcPct val="150000"/>
              </a:lnSpc>
              <a:buChar char="•"/>
            </a:pPr>
            <a:r>
              <a:rPr lang="cs-CZ" sz="2400" dirty="0">
                <a:ea typeface="Tahoma"/>
                <a:cs typeface="Tahoma"/>
              </a:rPr>
              <a:t> Ve většině případů se jedná </a:t>
            </a:r>
            <a:r>
              <a:rPr lang="cs-CZ" sz="2400" b="1" dirty="0">
                <a:ea typeface="Tahoma"/>
                <a:cs typeface="Tahoma"/>
              </a:rPr>
              <a:t>čistě o formu businessu</a:t>
            </a:r>
          </a:p>
          <a:p>
            <a:pPr marL="503460" lvl="1" indent="-179705">
              <a:lnSpc>
                <a:spcPct val="150000"/>
              </a:lnSpc>
              <a:buChar char="•"/>
            </a:pPr>
            <a:r>
              <a:rPr lang="cs-CZ" sz="1600" dirty="0">
                <a:ea typeface="Tahoma"/>
                <a:cs typeface="Tahoma"/>
              </a:rPr>
              <a:t> Útočníci chtějí vydělat peníze a poskytují k tomu i patřičné zázemí</a:t>
            </a:r>
          </a:p>
          <a:p>
            <a:pPr marL="251460" indent="-179705">
              <a:lnSpc>
                <a:spcPct val="150000"/>
              </a:lnSpc>
              <a:buChar char="•"/>
            </a:pPr>
            <a:r>
              <a:rPr lang="cs-CZ" sz="2400" dirty="0">
                <a:ea typeface="Tahoma"/>
                <a:cs typeface="Tahoma"/>
              </a:rPr>
              <a:t> Lze použít i jako útok v rámci </a:t>
            </a:r>
            <a:r>
              <a:rPr lang="cs-CZ" sz="2400" b="1" dirty="0">
                <a:ea typeface="Tahoma"/>
                <a:cs typeface="Tahoma"/>
              </a:rPr>
              <a:t>nekalé soutěže </a:t>
            </a:r>
            <a:r>
              <a:rPr lang="cs-CZ" sz="2400" dirty="0">
                <a:ea typeface="Tahoma"/>
                <a:cs typeface="Tahoma"/>
              </a:rPr>
              <a:t>mezi konkurenčními firmami</a:t>
            </a:r>
          </a:p>
          <a:p>
            <a:pPr marL="251460" indent="-179705">
              <a:lnSpc>
                <a:spcPct val="150000"/>
              </a:lnSpc>
              <a:buChar char="•"/>
            </a:pPr>
            <a:r>
              <a:rPr lang="cs-CZ" sz="2400" dirty="0">
                <a:ea typeface="Tahoma"/>
                <a:cs typeface="Tahoma"/>
              </a:rPr>
              <a:t> </a:t>
            </a:r>
            <a:r>
              <a:rPr lang="cs-CZ" sz="2400" b="1" dirty="0">
                <a:ea typeface="Tahoma"/>
                <a:cs typeface="Tahoma"/>
              </a:rPr>
              <a:t>Jen zřídka </a:t>
            </a:r>
            <a:r>
              <a:rPr lang="cs-CZ" sz="2400" dirty="0">
                <a:ea typeface="Tahoma"/>
                <a:cs typeface="Tahoma"/>
              </a:rPr>
              <a:t>se jedná o osobní typ útoku</a:t>
            </a:r>
            <a:endParaRPr lang="cs-CZ" sz="2000" dirty="0">
              <a:latin typeface="Arial"/>
              <a:ea typeface="Tahoma"/>
              <a:cs typeface="Tahoma"/>
            </a:endParaRPr>
          </a:p>
          <a:p>
            <a:pPr marL="251460" indent="-179705">
              <a:lnSpc>
                <a:spcPct val="150000"/>
              </a:lnSpc>
              <a:buChar char="•"/>
            </a:pPr>
            <a:r>
              <a:rPr lang="cs-CZ" sz="2400" dirty="0">
                <a:latin typeface="Arial"/>
                <a:ea typeface="Tahoma"/>
                <a:cs typeface="Tahoma"/>
              </a:rPr>
              <a:t> Zálohování pro obnovu dat </a:t>
            </a:r>
            <a:r>
              <a:rPr lang="cs-CZ" sz="2400" b="1" dirty="0">
                <a:latin typeface="Arial"/>
                <a:ea typeface="Tahoma"/>
                <a:cs typeface="Tahoma"/>
              </a:rPr>
              <a:t>nemusí vždy stačit</a:t>
            </a:r>
          </a:p>
          <a:p>
            <a:pPr marL="251460" indent="-179705">
              <a:lnSpc>
                <a:spcPct val="150000"/>
              </a:lnSpc>
              <a:buChar char="•"/>
            </a:pPr>
            <a:r>
              <a:rPr lang="cs-CZ" sz="2400" dirty="0">
                <a:latin typeface="Arial"/>
                <a:ea typeface="Tahoma"/>
                <a:cs typeface="Tahoma"/>
              </a:rPr>
              <a:t> Útočníci </a:t>
            </a:r>
            <a:r>
              <a:rPr lang="cs-CZ" sz="2400" b="1" dirty="0">
                <a:latin typeface="Arial"/>
                <a:ea typeface="Tahoma"/>
                <a:cs typeface="Tahoma"/>
              </a:rPr>
              <a:t>vyhrožují zneužitím či prodejem </a:t>
            </a:r>
            <a:r>
              <a:rPr lang="cs-CZ" sz="2400" dirty="0">
                <a:latin typeface="Arial"/>
                <a:ea typeface="Tahoma"/>
                <a:cs typeface="Tahoma"/>
              </a:rPr>
              <a:t>„tajemství“ z odcizených dat</a:t>
            </a:r>
          </a:p>
        </p:txBody>
      </p:sp>
    </p:spTree>
    <p:extLst>
      <p:ext uri="{BB962C8B-B14F-4D97-AF65-F5344CB8AC3E}">
        <p14:creationId xmlns:p14="http://schemas.microsoft.com/office/powerpoint/2010/main" val="2767275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6CCEA8-D404-104B-9B24-530EC8E97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58CE6C-5696-A34E-B843-E9F8C2B0A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45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4CD8FEF-1679-3643-B243-0D8A263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6163"/>
            <a:ext cx="11361600" cy="685673"/>
          </a:xfrm>
        </p:spPr>
        <p:txBody>
          <a:bodyPr/>
          <a:lstStyle/>
          <a:p>
            <a:r>
              <a:rPr lang="cs-CZ" dirty="0"/>
              <a:t>Odepření služby (</a:t>
            </a:r>
            <a:r>
              <a:rPr lang="cs-CZ" dirty="0" err="1"/>
              <a:t>DDoS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3339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38001EF-2E54-0049-BD3E-F22536CE1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/>
              <a:t> </a:t>
            </a:r>
            <a:r>
              <a:rPr lang="cs-CZ" b="1" dirty="0"/>
              <a:t>Zahlcení cílového bodu </a:t>
            </a:r>
            <a:r>
              <a:rPr lang="cs-CZ" dirty="0"/>
              <a:t>(služby či stroje) falešnými žádostmi, čímž dojde k </a:t>
            </a:r>
            <a:r>
              <a:rPr lang="cs-CZ" b="1" dirty="0"/>
              <a:t>znemožnění vykonávání legitimní činnosti</a:t>
            </a:r>
          </a:p>
          <a:p>
            <a:pPr>
              <a:lnSpc>
                <a:spcPct val="170000"/>
              </a:lnSpc>
            </a:pPr>
            <a:r>
              <a:rPr lang="cs-CZ" dirty="0"/>
              <a:t> Přetažení zařízení, služby či sítě vede </a:t>
            </a:r>
            <a:r>
              <a:rPr lang="cs-CZ" b="1" dirty="0"/>
              <a:t>k omezení provozu</a:t>
            </a:r>
          </a:p>
          <a:p>
            <a:pPr>
              <a:lnSpc>
                <a:spcPct val="170000"/>
              </a:lnSpc>
            </a:pPr>
            <a:r>
              <a:rPr lang="cs-CZ" dirty="0"/>
              <a:t> Legitimní uživatelé se tak </a:t>
            </a:r>
            <a:r>
              <a:rPr lang="cs-CZ" b="1" dirty="0"/>
              <a:t>nemohou dostat </a:t>
            </a:r>
            <a:r>
              <a:rPr lang="cs-CZ" dirty="0"/>
              <a:t>například na webovou stránku</a:t>
            </a:r>
          </a:p>
          <a:p>
            <a:pPr>
              <a:lnSpc>
                <a:spcPct val="170000"/>
              </a:lnSpc>
            </a:pPr>
            <a:r>
              <a:rPr lang="cs-CZ" dirty="0"/>
              <a:t>Typickou metodou </a:t>
            </a:r>
            <a:r>
              <a:rPr lang="cs-CZ" b="1" dirty="0"/>
              <a:t>reflexe</a:t>
            </a:r>
            <a:r>
              <a:rPr lang="cs-CZ" dirty="0"/>
              <a:t> (odražení) či </a:t>
            </a:r>
            <a:r>
              <a:rPr lang="cs-CZ" b="1" dirty="0"/>
              <a:t>amplifikace</a:t>
            </a:r>
            <a:r>
              <a:rPr lang="cs-CZ" dirty="0"/>
              <a:t> (zesílení)</a:t>
            </a:r>
          </a:p>
          <a:p>
            <a:pPr>
              <a:lnSpc>
                <a:spcPct val="170000"/>
              </a:lnSpc>
            </a:pPr>
            <a:endParaRPr lang="cs-CZ" dirty="0"/>
          </a:p>
          <a:p>
            <a:pPr>
              <a:lnSpc>
                <a:spcPct val="170000"/>
              </a:lnSpc>
            </a:pPr>
            <a:r>
              <a:rPr lang="cs-CZ" dirty="0"/>
              <a:t> </a:t>
            </a:r>
            <a:r>
              <a:rPr lang="cs-CZ" b="1" dirty="0" err="1"/>
              <a:t>Denial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 </a:t>
            </a:r>
            <a:r>
              <a:rPr lang="cs-CZ" b="1" dirty="0" err="1"/>
              <a:t>Service</a:t>
            </a:r>
            <a:r>
              <a:rPr lang="cs-CZ" b="1" dirty="0"/>
              <a:t> </a:t>
            </a:r>
            <a:r>
              <a:rPr lang="cs-CZ" b="1" dirty="0" err="1"/>
              <a:t>attack</a:t>
            </a:r>
            <a:r>
              <a:rPr lang="cs-CZ" b="1" dirty="0"/>
              <a:t> (DoS)</a:t>
            </a:r>
          </a:p>
          <a:p>
            <a:pPr>
              <a:lnSpc>
                <a:spcPct val="170000"/>
              </a:lnSpc>
            </a:pPr>
            <a:r>
              <a:rPr lang="cs-CZ" dirty="0"/>
              <a:t> </a:t>
            </a:r>
            <a:r>
              <a:rPr lang="cs-CZ" b="1" dirty="0" err="1"/>
              <a:t>Distributed</a:t>
            </a:r>
            <a:r>
              <a:rPr lang="cs-CZ" b="1" dirty="0"/>
              <a:t> </a:t>
            </a:r>
            <a:r>
              <a:rPr lang="cs-CZ" b="1" dirty="0" err="1"/>
              <a:t>Denial</a:t>
            </a:r>
            <a:r>
              <a:rPr lang="cs-CZ" b="1" dirty="0"/>
              <a:t> </a:t>
            </a:r>
            <a:r>
              <a:rPr lang="cs-CZ" b="1" dirty="0" err="1"/>
              <a:t>of</a:t>
            </a:r>
            <a:r>
              <a:rPr lang="cs-CZ" b="1" dirty="0"/>
              <a:t> </a:t>
            </a:r>
            <a:r>
              <a:rPr lang="cs-CZ" b="1" dirty="0" err="1"/>
              <a:t>Service</a:t>
            </a:r>
            <a:r>
              <a:rPr lang="cs-CZ" b="1" dirty="0"/>
              <a:t> </a:t>
            </a:r>
            <a:r>
              <a:rPr lang="cs-CZ" b="1" dirty="0" err="1"/>
              <a:t>attack</a:t>
            </a:r>
            <a:r>
              <a:rPr lang="cs-CZ" b="1" dirty="0"/>
              <a:t> (</a:t>
            </a:r>
            <a:r>
              <a:rPr lang="cs-CZ" b="1" dirty="0" err="1"/>
              <a:t>DDoS</a:t>
            </a:r>
            <a:r>
              <a:rPr lang="cs-CZ" b="1" dirty="0"/>
              <a:t>)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4A4D0F46-7EBC-4020-B032-5EF8C2A6CF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E103716-8C75-4667-A3E4-FFF6EF698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8F0256-C902-4FBF-9E2A-5419325F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cs typeface="Arial"/>
              </a:rPr>
              <a:t>Odepření</a:t>
            </a:r>
            <a:r>
              <a:rPr lang="sk-SK" dirty="0">
                <a:cs typeface="Arial"/>
              </a:rPr>
              <a:t> služby (</a:t>
            </a:r>
            <a:r>
              <a:rPr lang="sk-SK" dirty="0" err="1">
                <a:cs typeface="Arial"/>
              </a:rPr>
              <a:t>DDoS</a:t>
            </a:r>
            <a:r>
              <a:rPr lang="sk-SK" dirty="0">
                <a:cs typeface="Arial"/>
              </a:rPr>
              <a:t>)</a:t>
            </a:r>
            <a:br>
              <a:rPr lang="en-US" dirty="0"/>
            </a:br>
            <a:endParaRPr lang="sk-SK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C06F8E4-6C66-EC41-A60F-289E12CAE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28" y="4385345"/>
            <a:ext cx="2642584" cy="17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60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6CCEA8-D404-104B-9B24-530EC8E97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58CE6C-5696-A34E-B843-E9F8C2B0A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47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4CD8FEF-1679-3643-B243-0D8A263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6163"/>
            <a:ext cx="11361600" cy="685673"/>
          </a:xfrm>
        </p:spPr>
        <p:txBody>
          <a:bodyPr/>
          <a:lstStyle/>
          <a:p>
            <a:r>
              <a:rPr lang="cs-CZ" dirty="0"/>
              <a:t>Man-in-</a:t>
            </a:r>
            <a:r>
              <a:rPr lang="cs-CZ" dirty="0" err="1"/>
              <a:t>the</a:t>
            </a:r>
            <a:r>
              <a:rPr lang="cs-CZ" dirty="0"/>
              <a:t>-</a:t>
            </a:r>
            <a:r>
              <a:rPr lang="cs-CZ" dirty="0" err="1"/>
              <a:t>Middle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240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F37DD20-38B1-4C8A-B3E5-EF6587098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43E78DF-62A8-41C2-8481-4A6E86AE8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48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DA5572-3907-4F26-BE5A-EE1D7F4C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sk-SK" dirty="0"/>
              <a:t>Man-in-</a:t>
            </a:r>
            <a:r>
              <a:rPr lang="sk-SK" dirty="0" err="1"/>
              <a:t>the</a:t>
            </a:r>
            <a:r>
              <a:rPr lang="sk-SK" dirty="0"/>
              <a:t>-</a:t>
            </a:r>
            <a:r>
              <a:rPr lang="sk-SK" dirty="0" err="1"/>
              <a:t>Middle</a:t>
            </a:r>
            <a:r>
              <a:rPr lang="sk-SK" dirty="0"/>
              <a:t> 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FA95D70-3132-064E-929B-D4608EE98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Odposlouchávání komunikace </a:t>
            </a:r>
            <a:r>
              <a:rPr lang="cs-CZ" dirty="0"/>
              <a:t>typicky v rámci počítačové sítě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Mezi uživatelem a aplikací, mezi dvěma uživateli, mezi dvěma službami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Oblíbený způsob realizace za pomoci bezplatné veřejné </a:t>
            </a:r>
            <a:r>
              <a:rPr lang="cs-CZ" dirty="0" err="1"/>
              <a:t>WiFi</a:t>
            </a:r>
            <a:r>
              <a:rPr lang="cs-CZ" dirty="0"/>
              <a:t> sítě bez hesla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Správce (hacker) vidí všechen síťový provoz přihlášených uživatelů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Útočníci rovněž využívají webových stránek šifrovaných protokolů (</a:t>
            </a:r>
            <a:r>
              <a:rPr lang="cs-CZ" dirty="0" err="1"/>
              <a:t>HTTPs</a:t>
            </a:r>
            <a:r>
              <a:rPr lang="cs-CZ" dirty="0"/>
              <a:t>)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Sofistikované útoky pak počítají s „odstraněním“ šifrování (např. SSL </a:t>
            </a:r>
            <a:r>
              <a:rPr lang="cs-CZ" dirty="0" err="1"/>
              <a:t>Stripping</a:t>
            </a:r>
            <a:r>
              <a:rPr lang="cs-CZ" dirty="0"/>
              <a:t>)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Ještě před navázáním šifrovaného spojení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Teoretická možnost „rozbíjet“ již ustanovené spojení, nicméně velmi výpočetně náročné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 Nicméně s TLS certifikátem jde samozřejmě všechno lépe (platí pro obě strany)</a:t>
            </a:r>
          </a:p>
        </p:txBody>
      </p:sp>
    </p:spTree>
    <p:extLst>
      <p:ext uri="{BB962C8B-B14F-4D97-AF65-F5344CB8AC3E}">
        <p14:creationId xmlns:p14="http://schemas.microsoft.com/office/powerpoint/2010/main" val="2158925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6CCEA8-D404-104B-9B24-530EC8E97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58CE6C-5696-A34E-B843-E9F8C2B0A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49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4CD8FEF-1679-3643-B243-0D8A263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6163"/>
            <a:ext cx="11361600" cy="685673"/>
          </a:xfrm>
        </p:spPr>
        <p:txBody>
          <a:bodyPr/>
          <a:lstStyle/>
          <a:p>
            <a:r>
              <a:rPr lang="cs-CZ" dirty="0"/>
              <a:t>Drive-by-</a:t>
            </a:r>
            <a:r>
              <a:rPr lang="cs-CZ" dirty="0" err="1"/>
              <a:t>download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76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5A5BE6-099A-9543-9996-387BBC046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</a:t>
            </a:r>
            <a:r>
              <a:rPr lang="cs-CZ" err="1"/>
              <a:t>Kyberbezpečnost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4A205B-1E14-6C4F-A5A8-A9752044E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EC6F9B-7FF2-DD48-9CB6-4A9E8848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Kyberhygiena</a:t>
            </a:r>
            <a:r>
              <a:rPr lang="cs-CZ"/>
              <a:t> – opakování</a:t>
            </a:r>
            <a:br>
              <a:rPr lang="cs-CZ"/>
            </a:br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F415553-DD73-6D4F-A9B7-76A92077F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Zabezpečení zařízení – vstupní branou do světa internetu</a:t>
            </a:r>
            <a:r>
              <a:rPr lang="cs-CZ" dirty="0"/>
              <a:t> 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Uzamykání obrazovky </a:t>
            </a:r>
            <a:r>
              <a:rPr lang="cs-CZ" dirty="0"/>
              <a:t>– snižuje riziko zneužití dat či (PIN, heslo, gesto, biometrika)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Náhledy notifikací </a:t>
            </a:r>
            <a:r>
              <a:rPr lang="cs-CZ" dirty="0"/>
              <a:t>– odhalují naše soukromí, kompromis nastavit pouze jména osob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Antivirové řešení </a:t>
            </a:r>
            <a:r>
              <a:rPr lang="cs-CZ" dirty="0"/>
              <a:t>– síto filtrující nebezpečí digitálního světa (SW, </a:t>
            </a:r>
            <a:r>
              <a:rPr lang="cs-CZ" dirty="0" err="1"/>
              <a:t>malware</a:t>
            </a:r>
            <a:r>
              <a:rPr lang="cs-CZ" dirty="0"/>
              <a:t>, síťový provoz)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Pravidelné aktualizace </a:t>
            </a:r>
            <a:r>
              <a:rPr lang="cs-CZ" dirty="0"/>
              <a:t>– poskytují vyšší bezpečnost SW i HW (oprava chyb, vylepšení)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Testované zálohy </a:t>
            </a:r>
            <a:r>
              <a:rPr lang="cs-CZ" dirty="0"/>
              <a:t>– ochrana před ztrátou, poškozením či zašifrováním dat (on-line řešení)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Co dělat při ztrátě </a:t>
            </a:r>
            <a:r>
              <a:rPr lang="cs-CZ" dirty="0"/>
              <a:t>– využití on-line služeb typu „Najdi moje zařízení“</a:t>
            </a:r>
          </a:p>
        </p:txBody>
      </p:sp>
    </p:spTree>
    <p:extLst>
      <p:ext uri="{BB962C8B-B14F-4D97-AF65-F5344CB8AC3E}">
        <p14:creationId xmlns:p14="http://schemas.microsoft.com/office/powerpoint/2010/main" val="15092702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D5894A-C5BD-DB41-8031-D25460037E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746ECB-FD36-B04E-A395-37297D0D6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50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F2C276A-8414-514D-A607-D8925048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Drive-by-</a:t>
            </a:r>
            <a:r>
              <a:rPr lang="cs-CZ" dirty="0" err="1"/>
              <a:t>download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362330F-B38B-BE46-983E-480EB23C9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Neúmyslné stažení</a:t>
            </a:r>
            <a:r>
              <a:rPr lang="cs-CZ" dirty="0"/>
              <a:t> počítačového softwaru z internetu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Stahování, které </a:t>
            </a:r>
            <a:r>
              <a:rPr lang="cs-CZ" dirty="0" err="1"/>
              <a:t>uživatal</a:t>
            </a:r>
            <a:r>
              <a:rPr lang="cs-CZ" dirty="0"/>
              <a:t> autorizoval, aniž by si byl vědom důsledků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Jakékoli stažení, ke kterému dojde bez vědomí uživatele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Odkazy na různá úložiště </a:t>
            </a:r>
            <a:r>
              <a:rPr lang="cs-CZ" dirty="0"/>
              <a:t>(Google Drive, Úschovna, </a:t>
            </a:r>
            <a:r>
              <a:rPr lang="cs-CZ" dirty="0" err="1"/>
              <a:t>RapidShare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Stažený soubor se </a:t>
            </a:r>
            <a:r>
              <a:rPr lang="cs-CZ" b="1" dirty="0"/>
              <a:t>tváří jako legitimní SW </a:t>
            </a:r>
            <a:r>
              <a:rPr lang="cs-CZ" dirty="0"/>
              <a:t>(často s překvapením)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err="1"/>
              <a:t>Cracknuté</a:t>
            </a:r>
            <a:r>
              <a:rPr lang="cs-CZ" b="1" dirty="0"/>
              <a:t> či neoficiální </a:t>
            </a:r>
            <a:r>
              <a:rPr lang="cs-CZ" dirty="0"/>
              <a:t>verze aplikací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Většinou dokáže </a:t>
            </a:r>
            <a:r>
              <a:rPr lang="cs-CZ" b="1" dirty="0"/>
              <a:t>odchytit antivirové řešení </a:t>
            </a:r>
            <a:r>
              <a:rPr lang="cs-CZ" dirty="0"/>
              <a:t>(pokud jej nevypnete)</a:t>
            </a:r>
          </a:p>
        </p:txBody>
      </p:sp>
    </p:spTree>
    <p:extLst>
      <p:ext uri="{BB962C8B-B14F-4D97-AF65-F5344CB8AC3E}">
        <p14:creationId xmlns:p14="http://schemas.microsoft.com/office/powerpoint/2010/main" val="1071959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847F44-393D-4731-956E-EBEA99AB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51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C2F7B4-F75D-4A73-9E0F-C8D361B7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err="1"/>
              <a:t>Kyberkompas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BA3D782F-2E9F-4DC3-8BBD-1BEAF2DC6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22696"/>
            <a:ext cx="5246518" cy="698497"/>
          </a:xfrm>
        </p:spPr>
        <p:txBody>
          <a:bodyPr/>
          <a:lstStyle/>
          <a:p>
            <a:r>
              <a:rPr lang="en-US" sz="2000" dirty="0">
                <a:cs typeface="Arial"/>
              </a:rPr>
              <a:t>Kurz </a:t>
            </a:r>
            <a:r>
              <a:rPr lang="en-US" sz="2000" dirty="0" err="1">
                <a:cs typeface="Arial"/>
              </a:rPr>
              <a:t>základů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informační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bezpečnosti</a:t>
            </a:r>
            <a:r>
              <a:rPr lang="en-US" sz="2000" dirty="0">
                <a:cs typeface="Arial"/>
              </a:rPr>
              <a:t> pro </a:t>
            </a:r>
            <a:r>
              <a:rPr lang="en-US" sz="2000" dirty="0" err="1">
                <a:cs typeface="Arial"/>
              </a:rPr>
              <a:t>uživatele</a:t>
            </a:r>
            <a:endParaRPr lang="en-US" sz="2000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9EA87631-EDC5-486E-A9FA-A604079AABE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tretch/>
        </p:blipFill>
        <p:spPr>
          <a:xfrm>
            <a:off x="6096000" y="753779"/>
            <a:ext cx="5493697" cy="5455073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4990D9-6F77-435C-B27C-3A4244243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3114A9A-A547-2F43-9138-1817AFD569A4}"/>
              </a:ext>
            </a:extLst>
          </p:cNvPr>
          <p:cNvSpPr txBox="1"/>
          <p:nvPr/>
        </p:nvSpPr>
        <p:spPr>
          <a:xfrm>
            <a:off x="398502" y="5206191"/>
            <a:ext cx="24769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latin typeface="+mn-lt"/>
              </a:rPr>
              <a:t>Zdroj: </a:t>
            </a:r>
            <a:r>
              <a:rPr lang="cs-CZ" sz="900" u="sng" dirty="0">
                <a:hlinkClick r:id="rId4"/>
              </a:rPr>
              <a:t>https://security.muni.cz/cybercompass</a:t>
            </a:r>
            <a:endParaRPr lang="cs-CZ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905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E4372C3B-9A50-46AB-A888-F7744E299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564" y="6228000"/>
            <a:ext cx="7920000" cy="252000"/>
          </a:xfrm>
        </p:spPr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5ADC3BD-C7CE-46CC-8CEA-B128C02F1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71A7F8-3572-46FF-AD08-702319F8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cs typeface="Arial"/>
              </a:rPr>
              <a:t>Ochrana na úrovni uživatele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DBA7C05-8022-9946-963A-27A1F09F2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29789"/>
            <a:ext cx="10753200" cy="4139998"/>
          </a:xfrm>
        </p:spPr>
        <p:txBody>
          <a:bodyPr>
            <a:normAutofit fontScale="62500" lnSpcReduction="20000"/>
          </a:bodyPr>
          <a:lstStyle/>
          <a:p>
            <a:pPr marL="586350" indent="-514350">
              <a:lnSpc>
                <a:spcPct val="170000"/>
              </a:lnSpc>
              <a:buFont typeface="+mj-lt"/>
              <a:buAutoNum type="arabicPeriod"/>
            </a:pPr>
            <a:r>
              <a:rPr lang="cs-CZ" dirty="0"/>
              <a:t>Mějte nainstalován antivirový program a udržujte jej aktualizovaný</a:t>
            </a:r>
          </a:p>
          <a:p>
            <a:pPr marL="586350" indent="-514350">
              <a:lnSpc>
                <a:spcPct val="170000"/>
              </a:lnSpc>
              <a:buFont typeface="+mj-lt"/>
              <a:buAutoNum type="arabicPeriod"/>
            </a:pPr>
            <a:r>
              <a:rPr lang="cs-CZ" dirty="0"/>
              <a:t>Udržujte operační systém i aplikace aktuální</a:t>
            </a:r>
          </a:p>
          <a:p>
            <a:pPr marL="586350" indent="-514350">
              <a:lnSpc>
                <a:spcPct val="170000"/>
              </a:lnSpc>
              <a:buFont typeface="+mj-lt"/>
              <a:buAutoNum type="arabicPeriod"/>
            </a:pPr>
            <a:r>
              <a:rPr lang="cs-CZ" dirty="0"/>
              <a:t>Vždy ověřujte adresu odesílatele zprávy a adresní řádek na webu (tzv. URL)</a:t>
            </a:r>
          </a:p>
          <a:p>
            <a:pPr marL="586350" indent="-514350">
              <a:lnSpc>
                <a:spcPct val="170000"/>
              </a:lnSpc>
              <a:buFont typeface="+mj-lt"/>
              <a:buAutoNum type="arabicPeriod"/>
            </a:pPr>
            <a:r>
              <a:rPr lang="cs-CZ" dirty="0"/>
              <a:t>Neotvírejte e-maily a přílohy z podezřelých zdrojů</a:t>
            </a:r>
          </a:p>
          <a:p>
            <a:pPr marL="586350" indent="-514350">
              <a:lnSpc>
                <a:spcPct val="170000"/>
              </a:lnSpc>
              <a:buFont typeface="+mj-lt"/>
              <a:buAutoNum type="arabicPeriod"/>
            </a:pPr>
            <a:r>
              <a:rPr lang="cs-CZ" dirty="0"/>
              <a:t>Vytvářejte silná hesla a změňte si všechny defaultní nebo opakovaně použitá hesla</a:t>
            </a:r>
          </a:p>
          <a:p>
            <a:pPr marL="586350" indent="-514350">
              <a:lnSpc>
                <a:spcPct val="170000"/>
              </a:lnSpc>
              <a:buFont typeface="+mj-lt"/>
              <a:buAutoNum type="arabicPeriod"/>
            </a:pPr>
            <a:r>
              <a:rPr lang="cs-CZ" dirty="0"/>
              <a:t>Zrušte služby a účty, které se nepoužívají nebo už nejsou potřebné</a:t>
            </a:r>
          </a:p>
          <a:p>
            <a:pPr marL="586350" indent="-514350">
              <a:lnSpc>
                <a:spcPct val="170000"/>
              </a:lnSpc>
              <a:buFont typeface="+mj-lt"/>
              <a:buAutoNum type="arabicPeriod"/>
            </a:pPr>
            <a:r>
              <a:rPr lang="cs-CZ" dirty="0"/>
              <a:t>Průběžně sledujte aktuální hrozby</a:t>
            </a:r>
          </a:p>
          <a:p>
            <a:pPr marL="586350" indent="-514350">
              <a:lnSpc>
                <a:spcPct val="170000"/>
              </a:lnSpc>
              <a:buFont typeface="+mj-lt"/>
              <a:buAutoNum type="arabicPeriod"/>
            </a:pPr>
            <a:r>
              <a:rPr lang="cs-CZ" dirty="0"/>
              <a:t>Zálohujte a občas testujte zálohy</a:t>
            </a:r>
          </a:p>
          <a:p>
            <a:pPr marL="586350" indent="-514350">
              <a:lnSpc>
                <a:spcPct val="170000"/>
              </a:lnSpc>
              <a:buFont typeface="+mj-lt"/>
              <a:buAutoNum type="arabicPeriod"/>
            </a:pPr>
            <a:r>
              <a:rPr lang="cs-CZ" dirty="0" err="1"/>
              <a:t>Hlašte</a:t>
            </a:r>
            <a:r>
              <a:rPr lang="cs-CZ" dirty="0"/>
              <a:t> bezpečnostní incidenty</a:t>
            </a:r>
          </a:p>
          <a:p>
            <a:pPr marL="586350" indent="-514350">
              <a:lnSpc>
                <a:spcPct val="170000"/>
              </a:lnSpc>
              <a:buFont typeface="+mj-lt"/>
              <a:buAutoNum type="arabicPeriod"/>
            </a:pPr>
            <a:r>
              <a:rPr lang="cs-CZ" dirty="0"/>
              <a:t>Buďte kritičtí k tomu s čím se potkáte a pokud nevíte, ptejte se!</a:t>
            </a:r>
          </a:p>
        </p:txBody>
      </p:sp>
    </p:spTree>
    <p:extLst>
      <p:ext uri="{BB962C8B-B14F-4D97-AF65-F5344CB8AC3E}">
        <p14:creationId xmlns:p14="http://schemas.microsoft.com/office/powerpoint/2010/main" val="12568910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0D4C08-59C2-8847-A43C-66AB063367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83EDD9-BE7C-AA4F-8EA1-7A61E225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Ochrana na úrovni organizace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64843C-EE7F-444A-B2EE-FC3E4845C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CSIRT =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Incident Response Team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Tým odborníků 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nejen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na počítačovou bezpečnost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Činnosti: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Reakce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na kyberbezpečnostní události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Koordinace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řešení kyberbezpečnostních incidentů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Minimalizace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dopadů a škod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Reportování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nadřazeným CSIRT týmům</a:t>
            </a:r>
            <a:endParaRPr lang="cs-CZ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Zástupný objekt pre pätu 1">
            <a:extLst>
              <a:ext uri="{FF2B5EF4-FFF2-40B4-BE49-F238E27FC236}">
                <a16:creationId xmlns:a16="http://schemas.microsoft.com/office/drawing/2014/main" id="{5C8B654B-7930-C145-A8AC-241E62051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</p:spTree>
    <p:extLst>
      <p:ext uri="{BB962C8B-B14F-4D97-AF65-F5344CB8AC3E}">
        <p14:creationId xmlns:p14="http://schemas.microsoft.com/office/powerpoint/2010/main" val="3846834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6CB573AD-88EA-4C13-AF2D-0F4D7EA9D214}"/>
              </a:ext>
            </a:extLst>
          </p:cNvPr>
          <p:cNvSpPr/>
          <p:nvPr/>
        </p:nvSpPr>
        <p:spPr bwMode="auto">
          <a:xfrm>
            <a:off x="801081" y="3972271"/>
            <a:ext cx="10036741" cy="216572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2" rtlCol="0" anchor="t" anchorCtr="0" compatLnSpc="1">
            <a:prstTxWarp prst="textNoShape">
              <a:avLst/>
            </a:prstTxWarp>
          </a:bodyPr>
          <a:lstStyle/>
          <a:p>
            <a:pPr marL="71755" algn="just">
              <a:lnSpc>
                <a:spcPct val="150000"/>
              </a:lnSpc>
              <a:spcBef>
                <a:spcPts val="0"/>
              </a:spcBef>
            </a:pPr>
            <a:endParaRPr lang="en-US">
              <a:ea typeface="+mn-lt"/>
              <a:cs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D87E62-90D4-B04C-A223-4F230C9A5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dirty="0" smtClean="0"/>
              <a:pPr/>
              <a:t>54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B0256F-4B74-7F44-A047-75BB6915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Helvetica" pitchFamily="2" charset="0"/>
              </a:rPr>
              <a:t>CSIRT-MU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0F92CC3B-AA0D-4A87-B9BB-ABB7F3A2366F}"/>
              </a:ext>
            </a:extLst>
          </p:cNvPr>
          <p:cNvSpPr/>
          <p:nvPr/>
        </p:nvSpPr>
        <p:spPr bwMode="auto">
          <a:xfrm>
            <a:off x="801081" y="1712596"/>
            <a:ext cx="10036741" cy="177838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i="1">
              <a:cs typeface="Arial"/>
            </a:endParaRPr>
          </a:p>
          <a:p>
            <a:endParaRPr lang="cs-CZ" i="1">
              <a:ea typeface="+mn-lt"/>
              <a:cs typeface="Arial"/>
            </a:endParaRP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5571EF3B-8FDA-4E2F-A85D-082954C27E9C}"/>
              </a:ext>
            </a:extLst>
          </p:cNvPr>
          <p:cNvSpPr/>
          <p:nvPr/>
        </p:nvSpPr>
        <p:spPr bwMode="auto">
          <a:xfrm>
            <a:off x="536171" y="1432329"/>
            <a:ext cx="2326640" cy="5588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b="1">
                <a:solidFill>
                  <a:schemeClr val="accent1"/>
                </a:solidFill>
                <a:latin typeface="Tahoma"/>
                <a:ea typeface="Tahoma"/>
                <a:cs typeface="Tahoma"/>
              </a:rPr>
              <a:t>Naše mise</a:t>
            </a:r>
            <a:endParaRPr lang="cs-CZ" b="1">
              <a:solidFill>
                <a:schemeClr val="accent1"/>
              </a:solidFill>
              <a:ea typeface="Tahoma"/>
              <a:cs typeface="Tahoma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7C609C2-F753-41B8-AD79-9C2E5F33EEFE}"/>
              </a:ext>
            </a:extLst>
          </p:cNvPr>
          <p:cNvSpPr txBox="1"/>
          <p:nvPr/>
        </p:nvSpPr>
        <p:spPr>
          <a:xfrm>
            <a:off x="931719" y="2100696"/>
            <a:ext cx="96456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i="1" dirty="0">
                <a:latin typeface="Calibri Light" panose="020F0302020204030204" pitchFamily="34" charset="0"/>
                <a:ea typeface="Tahoma"/>
                <a:cs typeface="Calibri Light" panose="020F0302020204030204" pitchFamily="34" charset="0"/>
              </a:rPr>
              <a:t>Masarykova univerzita je moderní vzdělávací instituce, pro niž je bezpečné </a:t>
            </a:r>
            <a:r>
              <a:rPr lang="cs-CZ" sz="2000" i="1" dirty="0" err="1">
                <a:latin typeface="Calibri Light" panose="020F0302020204030204" pitchFamily="34" charset="0"/>
                <a:ea typeface="Tahoma"/>
                <a:cs typeface="Calibri Light" panose="020F0302020204030204" pitchFamily="34" charset="0"/>
              </a:rPr>
              <a:t>kyberprostředí</a:t>
            </a:r>
            <a:r>
              <a:rPr lang="cs-CZ" sz="2000" i="1" dirty="0">
                <a:latin typeface="Calibri Light" panose="020F0302020204030204" pitchFamily="34" charset="0"/>
                <a:ea typeface="Tahoma"/>
                <a:cs typeface="Calibri Light" panose="020F0302020204030204" pitchFamily="34" charset="0"/>
              </a:rPr>
              <a:t> nezbytné. Naším cílem je zajistit, aby takové skutečně bylo. Toho dosahujeme výzkumem aktuálních hrozeb a možností jejich potlačení, stejně tak vzděláváním uživatelů a IT expertů.</a:t>
            </a:r>
          </a:p>
        </p:txBody>
      </p:sp>
      <p:sp>
        <p:nvSpPr>
          <p:cNvPr id="10" name="TextovéPole 25">
            <a:extLst>
              <a:ext uri="{FF2B5EF4-FFF2-40B4-BE49-F238E27FC236}">
                <a16:creationId xmlns:a16="http://schemas.microsoft.com/office/drawing/2014/main" id="{F3F64D9F-C194-2448-B638-13FA957A3ED8}"/>
              </a:ext>
            </a:extLst>
          </p:cNvPr>
          <p:cNvSpPr txBox="1"/>
          <p:nvPr/>
        </p:nvSpPr>
        <p:spPr>
          <a:xfrm>
            <a:off x="798426" y="4267140"/>
            <a:ext cx="5297574" cy="18131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133350">
              <a:lnSpc>
                <a:spcPct val="150000"/>
              </a:lnSpc>
              <a:spcBef>
                <a:spcPts val="0"/>
              </a:spcBef>
            </a:pPr>
            <a:r>
              <a:rPr lang="cs-CZ" sz="2000" b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Zajištění provozní bezpečnosti organizace</a:t>
            </a:r>
            <a:endParaRPr lang="en-US" sz="2000" b="1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6261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Studenti a zaměstnanci univerzity </a:t>
            </a:r>
          </a:p>
          <a:p>
            <a:pPr marL="56261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IP adresy z rozsahů 147.251.0.0/16 a 2001:718:801::/48</a:t>
            </a:r>
          </a:p>
          <a:p>
            <a:pPr marL="56261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Doména </a:t>
            </a:r>
            <a:r>
              <a:rPr lang="cs-CZ" sz="140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muni.cz</a:t>
            </a:r>
            <a:endParaRPr lang="cs-CZ" sz="140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6261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Významné informační systémy dle </a:t>
            </a:r>
            <a:r>
              <a:rPr lang="cs-CZ" sz="140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ZoKB</a:t>
            </a:r>
            <a:endParaRPr lang="en-US" sz="140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sp>
        <p:nvSpPr>
          <p:cNvPr id="11" name="TextovéPole 25">
            <a:extLst>
              <a:ext uri="{FF2B5EF4-FFF2-40B4-BE49-F238E27FC236}">
                <a16:creationId xmlns:a16="http://schemas.microsoft.com/office/drawing/2014/main" id="{CE9B79FA-A1C2-0A4D-AD1A-50D1D76347FB}"/>
              </a:ext>
            </a:extLst>
          </p:cNvPr>
          <p:cNvSpPr txBox="1"/>
          <p:nvPr/>
        </p:nvSpPr>
        <p:spPr>
          <a:xfrm>
            <a:off x="5950356" y="4257156"/>
            <a:ext cx="4887466" cy="18027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133350">
              <a:lnSpc>
                <a:spcPct val="150000"/>
              </a:lnSpc>
              <a:spcBef>
                <a:spcPts val="0"/>
              </a:spcBef>
            </a:pPr>
            <a:r>
              <a:rPr lang="cs-CZ" sz="2000" b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Inovace prostřednictvím VaV projektů</a:t>
            </a:r>
          </a:p>
          <a:p>
            <a:pPr marL="456565" lvl="1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Základní i aplikovaný výzkum (MŠMT, MV ČR, MO)</a:t>
            </a:r>
          </a:p>
          <a:p>
            <a:pPr marL="456565" lvl="1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Projekty s průmyslovými partnery (TA ČR)</a:t>
            </a:r>
          </a:p>
          <a:p>
            <a:pPr marL="456565" lvl="1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CRP projekty (MŠMT, MU)</a:t>
            </a:r>
          </a:p>
          <a:p>
            <a:pPr marL="456565" lvl="1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Ostatní (FR CESNET)</a:t>
            </a:r>
            <a:endParaRPr lang="en-US" sz="140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A8981AA8-C8C9-48A5-A663-991B2C582BCB}"/>
              </a:ext>
            </a:extLst>
          </p:cNvPr>
          <p:cNvSpPr/>
          <p:nvPr/>
        </p:nvSpPr>
        <p:spPr bwMode="auto">
          <a:xfrm>
            <a:off x="540674" y="3688196"/>
            <a:ext cx="3795020" cy="5689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b="1">
                <a:solidFill>
                  <a:schemeClr val="accent1"/>
                </a:solidFill>
                <a:latin typeface="Tahoma"/>
                <a:ea typeface="Tahoma"/>
                <a:cs typeface="Tahoma"/>
              </a:rPr>
              <a:t>Akademický CSIRT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13" name="Zástupný symbol pro zápatí 1">
            <a:extLst>
              <a:ext uri="{FF2B5EF4-FFF2-40B4-BE49-F238E27FC236}">
                <a16:creationId xmlns:a16="http://schemas.microsoft.com/office/drawing/2014/main" id="{27620499-6B18-2045-AD12-D07E3BA2B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CORE20 – Digitální svět - Kyberbezpečnost</a:t>
            </a:r>
          </a:p>
        </p:txBody>
      </p:sp>
    </p:spTree>
    <p:extLst>
      <p:ext uri="{BB962C8B-B14F-4D97-AF65-F5344CB8AC3E}">
        <p14:creationId xmlns:p14="http://schemas.microsoft.com/office/powerpoint/2010/main" val="2821677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D87E62-90D4-B04C-A223-4F230C9A5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B0256F-4B74-7F44-A047-75BB6915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Helvetica" pitchFamily="2" charset="0"/>
              </a:rPr>
              <a:t>Poskytované kategorie služeb pro univerzitu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E4DE2F5-278A-426C-AF0B-4E5EDEE5F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137" y="1632944"/>
            <a:ext cx="11330395" cy="3930487"/>
          </a:xfrm>
        </p:spPr>
      </p:pic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4C4DD0E8-4EAF-8D44-A321-15EDC117D7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CORE20 – Digitální svět - Kyberbezpečnost</a:t>
            </a:r>
          </a:p>
        </p:txBody>
      </p:sp>
    </p:spTree>
    <p:extLst>
      <p:ext uri="{BB962C8B-B14F-4D97-AF65-F5344CB8AC3E}">
        <p14:creationId xmlns:p14="http://schemas.microsoft.com/office/powerpoint/2010/main" val="4996306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D87E62-90D4-B04C-A223-4F230C9A5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B0256F-4B74-7F44-A047-75BB6915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Helvetica" pitchFamily="2" charset="0"/>
              </a:rPr>
              <a:t>Přehled činností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BD66DE-25E5-B940-A3CC-853F32B7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528955" indent="-457200">
              <a:buFont typeface="Arial" panose="020B0604020202020204" pitchFamily="34" charset="0"/>
              <a:buChar char="•"/>
            </a:pP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Provoz certifikovaného bezpečnostního týmu CSIRT-MU (TF-CSIRT)</a:t>
            </a:r>
          </a:p>
          <a:p>
            <a:pPr marL="60950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Plnění povinností daných Zákonem o kybernetické bezpečnosti (</a:t>
            </a:r>
            <a:r>
              <a:rPr lang="cs-CZ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ZoKB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60950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Poskytování součinnosti bezpečnostním složkám ČR (PČR, NCOZ, NÚKIB)</a:t>
            </a:r>
          </a:p>
          <a:p>
            <a:pPr marL="60950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Spolupráce s národními a mezinárodními bezpečnostními týmy (CESNET-CERTS, CSIRT.CZ)</a:t>
            </a:r>
          </a:p>
          <a:p>
            <a:pPr marL="60950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Spolupráce s CIT na jednotlivých fakultách</a:t>
            </a:r>
          </a:p>
          <a:p>
            <a:pPr marL="528955" indent="-457200">
              <a:buFont typeface="Arial" panose="020B0604020202020204" pitchFamily="34" charset="0"/>
              <a:buChar char="•"/>
            </a:pP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Penetrační testování univerzitních systémů</a:t>
            </a:r>
          </a:p>
          <a:p>
            <a:pPr marL="60960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 poslední době např. MUNI Pomáhá, </a:t>
            </a:r>
            <a:r>
              <a:rPr lang="cs-CZ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JobCheckIN</a:t>
            </a:r>
            <a:endParaRPr 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28955" indent="-457200">
              <a:buFont typeface="Arial" panose="020B0604020202020204" pitchFamily="34" charset="0"/>
              <a:buChar char="•"/>
            </a:pP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Osvěta a vzdělávání univerzitních uživatelů a skupin</a:t>
            </a:r>
          </a:p>
          <a:p>
            <a:pPr marL="609600" lvl="1" indent="-285750">
              <a:buFont typeface="Arial" panose="020B0604020202020204" pitchFamily="34" charset="0"/>
              <a:buChar char="•"/>
            </a:pPr>
            <a:r>
              <a:rPr lang="cs-CZ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Kyberkompas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kurzy U3V a CŽV, školení správců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BE970431-08D6-7640-813E-A4BCC2D764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CORE20 – Digitální svět - Kyberbezpečnost</a:t>
            </a:r>
          </a:p>
        </p:txBody>
      </p:sp>
    </p:spTree>
    <p:extLst>
      <p:ext uri="{BB962C8B-B14F-4D97-AF65-F5344CB8AC3E}">
        <p14:creationId xmlns:p14="http://schemas.microsoft.com/office/powerpoint/2010/main" val="2225347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D87E62-90D4-B04C-A223-4F230C9A5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B0256F-4B74-7F44-A047-75BB6915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Helvetica" pitchFamily="2" charset="0"/>
              </a:rPr>
              <a:t>Přehled dalších činností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BD66DE-25E5-B940-A3CC-853F32B7B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4288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528955" indent="-457200">
              <a:buFont typeface="Arial" panose="020B0604020202020204" pitchFamily="34" charset="0"/>
              <a:buChar char="•"/>
            </a:pP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Provoz zabezpečeného IS v režimu „Vyhrazené“</a:t>
            </a:r>
          </a:p>
          <a:p>
            <a:pPr marL="60950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Zákon č. 412/2005 Sb. „o ochraně utajovaných informací“</a:t>
            </a:r>
          </a:p>
          <a:p>
            <a:pPr marL="60950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Umožňuje univerzitě ucházet se o projekty v režimu „Vyhrazené“</a:t>
            </a:r>
          </a:p>
          <a:p>
            <a:pPr marL="528955" indent="-457200">
              <a:buFont typeface="Arial" panose="020B0604020202020204" pitchFamily="34" charset="0"/>
              <a:buChar char="•"/>
            </a:pP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Údržba a rozvoj bezpečnostních nástrojů</a:t>
            </a:r>
          </a:p>
          <a:p>
            <a:pPr marL="60960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Každoroční investice ve výši několika mil. Kč</a:t>
            </a:r>
            <a:endParaRPr lang="cs-CZ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28955" indent="-457200">
              <a:buFont typeface="Arial" panose="020B0604020202020204" pitchFamily="34" charset="0"/>
              <a:buChar char="•"/>
            </a:pP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Výzkum a vývoj v oblasti </a:t>
            </a:r>
            <a:r>
              <a:rPr lang="cs-CZ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kyberbezpečnosti</a:t>
            </a:r>
            <a:endParaRPr lang="cs-CZ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096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Inovace řešeny v rámci projektů aplikovaného výzkumu (výstupy nasazovány do provozu)</a:t>
            </a:r>
          </a:p>
          <a:p>
            <a:pPr marL="10200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Aktuálně jsme řešitelé tří H2020 projektů, tří projektů bezpečnostního výzkumu MV ČR, dvou projektů MŠMT a jednoho projektu TA ČR</a:t>
            </a:r>
          </a:p>
          <a:p>
            <a:pPr marL="6096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Publikace za posledních 5 let: 2016: </a:t>
            </a: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2017: </a:t>
            </a: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2018: </a:t>
            </a: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23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2019: </a:t>
            </a: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29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2020: </a:t>
            </a: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35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07EEC655-89B4-954B-AA32-B3E82ACAF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CORE20 – Digitální svět - Kyberbezpečnost</a:t>
            </a:r>
          </a:p>
        </p:txBody>
      </p:sp>
    </p:spTree>
    <p:extLst>
      <p:ext uri="{BB962C8B-B14F-4D97-AF65-F5344CB8AC3E}">
        <p14:creationId xmlns:p14="http://schemas.microsoft.com/office/powerpoint/2010/main" val="3962227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552793EB-1EC4-4C92-82FD-2D79AF6A2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FAB539B-7DA3-40B2-99A6-8541C7CF59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58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EFCD8F-C647-44B8-88B0-B720C4D9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ea typeface="+mj-lt"/>
                <a:cs typeface="+mj-lt"/>
              </a:rPr>
              <a:t>Co dělat v případe incidentu?</a:t>
            </a:r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80BA360-32B2-43B0-92DE-2D158D67E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77500" lnSpcReduction="20000"/>
          </a:bodyPr>
          <a:lstStyle/>
          <a:p>
            <a:pPr marL="251460" indent="-179705">
              <a:lnSpc>
                <a:spcPct val="170000"/>
              </a:lnSpc>
              <a:buChar char="•"/>
            </a:pPr>
            <a:r>
              <a:rPr lang="sk-SK" dirty="0">
                <a:ea typeface="+mn-lt"/>
                <a:cs typeface="+mn-lt"/>
              </a:rPr>
              <a:t> </a:t>
            </a:r>
            <a:r>
              <a:rPr lang="sk-SK" dirty="0" err="1">
                <a:ea typeface="+mn-lt"/>
                <a:cs typeface="+mn-lt"/>
              </a:rPr>
              <a:t>Nepředpokládáme</a:t>
            </a:r>
            <a:r>
              <a:rPr lang="sk-SK" dirty="0">
                <a:ea typeface="+mn-lt"/>
                <a:cs typeface="+mn-lt"/>
              </a:rPr>
              <a:t>, že budete </a:t>
            </a:r>
            <a:r>
              <a:rPr lang="sk-SK" dirty="0" err="1">
                <a:ea typeface="+mn-lt"/>
                <a:cs typeface="+mn-lt"/>
              </a:rPr>
              <a:t>odborníky</a:t>
            </a:r>
            <a:r>
              <a:rPr lang="sk-SK" dirty="0">
                <a:ea typeface="+mn-lt"/>
                <a:cs typeface="+mn-lt"/>
              </a:rPr>
              <a:t> na kyberbezpečnost – </a:t>
            </a:r>
            <a:r>
              <a:rPr lang="sk-SK" b="1" dirty="0">
                <a:ea typeface="+mn-lt"/>
                <a:cs typeface="+mn-lt"/>
              </a:rPr>
              <a:t>to je náš úkol</a:t>
            </a:r>
            <a:endParaRPr lang="sk-SK" dirty="0">
              <a:ea typeface="+mn-lt"/>
              <a:cs typeface="+mn-lt"/>
            </a:endParaRPr>
          </a:p>
          <a:p>
            <a:pPr marL="251460" indent="-179705">
              <a:lnSpc>
                <a:spcPct val="170000"/>
              </a:lnSpc>
              <a:buChar char="•"/>
            </a:pP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Pokud</a:t>
            </a:r>
            <a:r>
              <a:rPr lang="sk-SK" dirty="0">
                <a:ea typeface="+mn-lt"/>
                <a:cs typeface="+mn-lt"/>
              </a:rPr>
              <a:t> si </a:t>
            </a:r>
            <a:r>
              <a:rPr lang="sk-SK" dirty="0" err="1">
                <a:ea typeface="+mn-lt"/>
                <a:cs typeface="+mn-lt"/>
              </a:rPr>
              <a:t>nejste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zcela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jistí</a:t>
            </a:r>
            <a:r>
              <a:rPr lang="sk-SK" dirty="0">
                <a:ea typeface="+mn-lt"/>
                <a:cs typeface="+mn-lt"/>
              </a:rPr>
              <a:t>, vždy </a:t>
            </a:r>
            <a:r>
              <a:rPr lang="sk-SK" dirty="0" err="1">
                <a:ea typeface="+mn-lt"/>
                <a:cs typeface="+mn-lt"/>
              </a:rPr>
              <a:t>raději</a:t>
            </a:r>
            <a:r>
              <a:rPr lang="sk-SK" dirty="0">
                <a:ea typeface="+mn-lt"/>
                <a:cs typeface="+mn-lt"/>
              </a:rPr>
              <a:t> incident </a:t>
            </a:r>
            <a:r>
              <a:rPr lang="sk-SK" dirty="0" err="1">
                <a:ea typeface="+mn-lt"/>
                <a:cs typeface="+mn-lt"/>
              </a:rPr>
              <a:t>nahlašte</a:t>
            </a:r>
            <a:r>
              <a:rPr lang="sk-SK" dirty="0">
                <a:ea typeface="+mn-lt"/>
                <a:cs typeface="+mn-lt"/>
              </a:rPr>
              <a:t> – </a:t>
            </a:r>
            <a:r>
              <a:rPr lang="sk-SK" b="1" dirty="0">
                <a:ea typeface="+mn-lt"/>
                <a:cs typeface="+mn-lt"/>
              </a:rPr>
              <a:t>budeme Vám </a:t>
            </a:r>
            <a:r>
              <a:rPr lang="sk-SK" b="1" dirty="0" err="1">
                <a:ea typeface="+mn-lt"/>
                <a:cs typeface="+mn-lt"/>
              </a:rPr>
              <a:t>vděční</a:t>
            </a:r>
            <a:endParaRPr lang="sk-SK" dirty="0">
              <a:cs typeface="Arial"/>
            </a:endParaRPr>
          </a:p>
          <a:p>
            <a:pPr marL="251460" indent="-179705">
              <a:lnSpc>
                <a:spcPct val="170000"/>
              </a:lnSpc>
              <a:buChar char="•"/>
            </a:pPr>
            <a:r>
              <a:rPr lang="sk-SK" dirty="0">
                <a:ea typeface="+mn-lt"/>
                <a:cs typeface="+mn-lt"/>
              </a:rPr>
              <a:t> </a:t>
            </a:r>
            <a:r>
              <a:rPr lang="sk-SK" dirty="0" err="1">
                <a:ea typeface="+mn-lt"/>
                <a:cs typeface="+mn-lt"/>
              </a:rPr>
              <a:t>Pište</a:t>
            </a:r>
            <a:r>
              <a:rPr lang="sk-SK" dirty="0">
                <a:ea typeface="+mn-lt"/>
                <a:cs typeface="+mn-lt"/>
              </a:rPr>
              <a:t> na e-mailovou adresu </a:t>
            </a:r>
            <a:r>
              <a:rPr lang="sk-SK" dirty="0">
                <a:ea typeface="+mn-lt"/>
                <a:cs typeface="+mn-lt"/>
                <a:hlinkClick r:id="rId3"/>
              </a:rPr>
              <a:t>csirt@muni.cz </a:t>
            </a:r>
            <a:r>
              <a:rPr lang="sk-SK" dirty="0">
                <a:ea typeface="+mn-lt"/>
                <a:cs typeface="+mn-lt"/>
              </a:rPr>
              <a:t>nebo </a:t>
            </a:r>
            <a:r>
              <a:rPr lang="sk-SK" dirty="0" err="1">
                <a:ea typeface="+mn-lt"/>
                <a:cs typeface="+mn-lt"/>
              </a:rPr>
              <a:t>využijte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formulář</a:t>
            </a:r>
            <a:r>
              <a:rPr lang="sk-SK" dirty="0">
                <a:ea typeface="+mn-lt"/>
                <a:cs typeface="+mn-lt"/>
              </a:rPr>
              <a:t> na webu</a:t>
            </a:r>
            <a:r>
              <a:rPr lang="sk-SK" b="1" dirty="0">
                <a:ea typeface="+mn-lt"/>
                <a:cs typeface="+mn-lt"/>
              </a:rPr>
              <a:t> </a:t>
            </a:r>
            <a:r>
              <a:rPr lang="sk-SK" dirty="0">
                <a:ea typeface="+mn-lt"/>
                <a:cs typeface="+mn-lt"/>
                <a:hlinkClick r:id="rId4"/>
              </a:rPr>
              <a:t>csirt.muni.cz</a:t>
            </a:r>
            <a:endParaRPr lang="sk-SK" i="1" dirty="0">
              <a:ea typeface="+mn-lt"/>
              <a:cs typeface="+mn-lt"/>
            </a:endParaRPr>
          </a:p>
          <a:p>
            <a:pPr marL="251460" indent="-179705">
              <a:lnSpc>
                <a:spcPct val="170000"/>
              </a:lnSpc>
              <a:buChar char="•"/>
            </a:pPr>
            <a:endParaRPr lang="sk-SK" dirty="0">
              <a:ea typeface="+mn-lt"/>
              <a:cs typeface="+mn-lt"/>
            </a:endParaRPr>
          </a:p>
          <a:p>
            <a:pPr marL="586105" indent="-514350">
              <a:lnSpc>
                <a:spcPct val="170000"/>
              </a:lnSpc>
              <a:buAutoNum type="arabicPeriod"/>
            </a:pPr>
            <a:r>
              <a:rPr lang="sk-SK" dirty="0">
                <a:ea typeface="+mn-lt"/>
                <a:cs typeface="+mn-lt"/>
              </a:rPr>
              <a:t>Identifikujte </a:t>
            </a:r>
            <a:r>
              <a:rPr lang="sk-SK" dirty="0" err="1">
                <a:ea typeface="+mn-lt"/>
                <a:cs typeface="+mn-lt"/>
              </a:rPr>
              <a:t>se</a:t>
            </a:r>
            <a:endParaRPr lang="sk-SK" dirty="0">
              <a:ea typeface="+mn-lt"/>
              <a:cs typeface="+mn-lt"/>
            </a:endParaRPr>
          </a:p>
          <a:p>
            <a:pPr marL="586105" indent="-514350">
              <a:lnSpc>
                <a:spcPct val="170000"/>
              </a:lnSpc>
              <a:buAutoNum type="arabicPeriod"/>
            </a:pPr>
            <a:r>
              <a:rPr lang="sk-SK" dirty="0" err="1">
                <a:ea typeface="+mn-lt"/>
                <a:cs typeface="+mn-lt"/>
              </a:rPr>
              <a:t>Popište</a:t>
            </a:r>
            <a:r>
              <a:rPr lang="sk-SK" dirty="0">
                <a:ea typeface="+mn-lt"/>
                <a:cs typeface="+mn-lt"/>
              </a:rPr>
              <a:t> problém</a:t>
            </a:r>
          </a:p>
          <a:p>
            <a:pPr marL="586105" indent="-514350">
              <a:lnSpc>
                <a:spcPct val="170000"/>
              </a:lnSpc>
              <a:buAutoNum type="arabicPeriod"/>
            </a:pPr>
            <a:r>
              <a:rPr lang="sk-SK" dirty="0" err="1">
                <a:ea typeface="+mn-lt"/>
                <a:cs typeface="+mn-lt"/>
              </a:rPr>
              <a:t>Přiložte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důkazy</a:t>
            </a:r>
            <a:endParaRPr lang="sk-SK" dirty="0">
              <a:ea typeface="+mn-lt"/>
              <a:cs typeface="+mn-lt"/>
            </a:endParaRPr>
          </a:p>
        </p:txBody>
      </p:sp>
      <p:pic>
        <p:nvPicPr>
          <p:cNvPr id="6" name="Obrázok 6">
            <a:extLst>
              <a:ext uri="{FF2B5EF4-FFF2-40B4-BE49-F238E27FC236}">
                <a16:creationId xmlns:a16="http://schemas.microsoft.com/office/drawing/2014/main" id="{D023D384-3235-4A5A-8BB6-1F732D543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695" y="3429000"/>
            <a:ext cx="6974305" cy="19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8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B7A62DA-ECCD-4309-88CC-FA14A22B4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F651BF8-2C61-4812-A044-A023A5D921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59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2D8774-A6B8-4098-A75C-82A926E0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cs typeface="Arial"/>
              </a:rPr>
              <a:t>Ochrana na úrovni </a:t>
            </a:r>
            <a:r>
              <a:rPr lang="sk-SK" err="1">
                <a:cs typeface="Arial"/>
              </a:rPr>
              <a:t>CESNETu</a:t>
            </a:r>
            <a:endParaRPr lang="sk-SK" err="1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A59BCCB-6F76-1748-9C1E-9966C174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CESNET – sdružení vysokých škol a AV ČR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Spravuje e-infrastrukturu pro přenos, zpracování a ukládání dat, spolupráci mezi uživateli a týmy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Připojuje VVŠ a AV ČR k ostatní výzkumným sítím a „normálnímu“ internetu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Provoz </a:t>
            </a:r>
            <a:r>
              <a:rPr lang="cs-CZ" dirty="0" err="1"/>
              <a:t>kyberbezpečnostního</a:t>
            </a:r>
            <a:r>
              <a:rPr lang="cs-CZ" dirty="0"/>
              <a:t> týmu CESNET-CERTS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Ochrana na úrovni perimetru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Monitoring sítě, SIEM, detekce útoků, sdílení událostí, </a:t>
            </a:r>
            <a:r>
              <a:rPr lang="cs-CZ" dirty="0" err="1"/>
              <a:t>scrubbing</a:t>
            </a:r>
            <a:r>
              <a:rPr lang="cs-CZ" dirty="0"/>
              <a:t> centrum (ochrana před </a:t>
            </a:r>
            <a:r>
              <a:rPr lang="cs-CZ" dirty="0" err="1"/>
              <a:t>DDoS</a:t>
            </a:r>
            <a:r>
              <a:rPr lang="cs-CZ" dirty="0"/>
              <a:t>)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Poskytování služby z pohledu NREN pro VVŠ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Eduroam</a:t>
            </a:r>
            <a:r>
              <a:rPr lang="cs-CZ" dirty="0"/>
              <a:t>, správa identit, certifikáty, Metacentrum, penetrační testování, dohledové centrum</a:t>
            </a:r>
          </a:p>
        </p:txBody>
      </p:sp>
    </p:spTree>
    <p:extLst>
      <p:ext uri="{BB962C8B-B14F-4D97-AF65-F5344CB8AC3E}">
        <p14:creationId xmlns:p14="http://schemas.microsoft.com/office/powerpoint/2010/main" val="135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5A5BE6-099A-9543-9996-387BBC046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</a:t>
            </a:r>
            <a:r>
              <a:rPr lang="cs-CZ" err="1"/>
              <a:t>Kyberbezpečnost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4A205B-1E14-6C4F-A5A8-A9752044E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EC6F9B-7FF2-DD48-9CB6-4A9E8848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Kyberhygiena</a:t>
            </a:r>
            <a:r>
              <a:rPr lang="cs-CZ"/>
              <a:t> – opakování</a:t>
            </a:r>
            <a:br>
              <a:rPr lang="cs-CZ"/>
            </a:br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F415553-DD73-6D4F-A9B7-76A92077F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(Ne)bezpečí na síti – jak se bezpečně připojit na internet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Veřejná </a:t>
            </a:r>
            <a:r>
              <a:rPr lang="cs-CZ" b="1" dirty="0" err="1"/>
              <a:t>WiFi</a:t>
            </a:r>
            <a:r>
              <a:rPr lang="cs-CZ" b="1" dirty="0"/>
              <a:t> (bez hesla) </a:t>
            </a:r>
            <a:r>
              <a:rPr lang="cs-CZ" dirty="0"/>
              <a:t>– velké bezpečnostní riziko pro citlivé údaje a data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Veřejná </a:t>
            </a:r>
            <a:r>
              <a:rPr lang="cs-CZ" b="1" dirty="0" err="1"/>
              <a:t>WiFi</a:t>
            </a:r>
            <a:r>
              <a:rPr lang="cs-CZ" b="1" dirty="0"/>
              <a:t> (s heslem) </a:t>
            </a:r>
            <a:r>
              <a:rPr lang="cs-CZ" dirty="0"/>
              <a:t>– o něco bezpečnější, ale stále Vás připojení uživatelé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Virtuální privátní síť </a:t>
            </a:r>
            <a:r>
              <a:rPr lang="cs-CZ" dirty="0"/>
              <a:t>– pomyslný tunel do „bezpečné“ sítě, do kterého útočník nevidí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Eduroam</a:t>
            </a:r>
            <a:r>
              <a:rPr lang="cs-CZ" dirty="0"/>
              <a:t> – infrastruktura provozovaná mezinárodní výzkumnou a vzdělávací komunitou​</a:t>
            </a:r>
          </a:p>
        </p:txBody>
      </p:sp>
    </p:spTree>
    <p:extLst>
      <p:ext uri="{BB962C8B-B14F-4D97-AF65-F5344CB8AC3E}">
        <p14:creationId xmlns:p14="http://schemas.microsoft.com/office/powerpoint/2010/main" val="40700496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23E37E6E-6A0A-4454-810D-73B6F9A027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ABC80E6-C35E-4C73-9082-3A760DB84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60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88C422-CB21-4DA7-B9F9-8658CA41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ea typeface="+mj-lt"/>
                <a:cs typeface="+mj-lt"/>
              </a:rPr>
              <a:t>Ochrana na úrovni státu</a:t>
            </a:r>
            <a:endParaRPr lang="sk-SK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D147EC7-5C19-9940-8E63-1F2D0B8B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600" b="1" dirty="0"/>
              <a:t>Národní úřad pro kybernetickou a informační bezpečnost (NÚKIB)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Ústřední správní orgán pro </a:t>
            </a:r>
            <a:r>
              <a:rPr lang="cs-CZ" b="1" dirty="0"/>
              <a:t>kybernetickou bezpečnost </a:t>
            </a:r>
            <a:r>
              <a:rPr lang="cs-CZ" dirty="0"/>
              <a:t>včetně ochrany </a:t>
            </a:r>
            <a:r>
              <a:rPr lang="cs-CZ" b="1" dirty="0"/>
              <a:t>utajovaných informací </a:t>
            </a:r>
            <a:r>
              <a:rPr lang="cs-CZ" dirty="0"/>
              <a:t>v oblasti informačních a komunikačních systémů </a:t>
            </a:r>
            <a:r>
              <a:rPr lang="cs-CZ" b="1" dirty="0"/>
              <a:t>a kryptografické ochrany.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Řídí se </a:t>
            </a:r>
            <a:r>
              <a:rPr lang="cs-CZ" dirty="0" err="1"/>
              <a:t>ZoKB</a:t>
            </a:r>
            <a:r>
              <a:rPr lang="cs-CZ" dirty="0"/>
              <a:t> (z. č. 181/2014) a </a:t>
            </a:r>
            <a:r>
              <a:rPr lang="cs-CZ" dirty="0" err="1"/>
              <a:t>VoKB</a:t>
            </a:r>
            <a:r>
              <a:rPr lang="cs-CZ" dirty="0"/>
              <a:t> (v. č. 82/2018)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Provozuje </a:t>
            </a:r>
            <a:r>
              <a:rPr lang="cs-CZ" dirty="0" err="1"/>
              <a:t>kyberbezpečnostního</a:t>
            </a:r>
            <a:r>
              <a:rPr lang="cs-CZ" dirty="0"/>
              <a:t> týmu </a:t>
            </a:r>
            <a:r>
              <a:rPr lang="cs-CZ" dirty="0" err="1"/>
              <a:t>GovCERT</a:t>
            </a:r>
            <a:endParaRPr lang="cs-CZ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Vyhodnocuje a ošetřuje aktuální rizika, vydání varování a definuje opatření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Koordinuje řešení KB incidentů hlášených z KII, ISZS a VIS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Provádí osvětovou a vzdělávací činnost</a:t>
            </a:r>
          </a:p>
        </p:txBody>
      </p:sp>
    </p:spTree>
    <p:extLst>
      <p:ext uri="{BB962C8B-B14F-4D97-AF65-F5344CB8AC3E}">
        <p14:creationId xmlns:p14="http://schemas.microsoft.com/office/powerpoint/2010/main" val="8464305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48BFCB-4F26-41D5-905A-CE831D041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>
                <a:ea typeface="+mj-lt"/>
                <a:cs typeface="+mj-lt"/>
              </a:rPr>
              <a:t>CORE20 – Digitální svět - Kyberbezpečnost</a:t>
            </a:r>
            <a:endParaRPr lang="sk-SK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D3729FB-627C-4F49-A81D-5D969140D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61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150123-3E51-7E4B-9314-EA0DEA19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Chcete se dozvědět více?</a:t>
            </a:r>
            <a:br>
              <a:rPr lang="cs-CZ"/>
            </a:br>
            <a:br>
              <a:rPr lang="cs-CZ"/>
            </a:br>
            <a:endParaRPr lang="cs-CZ"/>
          </a:p>
        </p:txBody>
      </p:sp>
      <p:sp>
        <p:nvSpPr>
          <p:cNvPr id="3" name="Podnadpis 3">
            <a:extLst>
              <a:ext uri="{FF2B5EF4-FFF2-40B4-BE49-F238E27FC236}">
                <a16:creationId xmlns:a16="http://schemas.microsoft.com/office/drawing/2014/main" id="{4C8F2744-D1A6-48F6-B7FC-E018F16D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cs-CZ">
                <a:ea typeface="+mj-lt"/>
                <a:cs typeface="+mj-lt"/>
              </a:rPr>
              <a:t>Stránky CSIRT-MU – </a:t>
            </a:r>
            <a:r>
              <a:rPr lang="cs-CZ">
                <a:ea typeface="+mj-lt"/>
                <a:cs typeface="+mj-lt"/>
                <a:hlinkClick r:id="rId3"/>
              </a:rPr>
              <a:t>https://csirt.muni.cz</a:t>
            </a:r>
            <a:endParaRPr lang="cs-CZ">
              <a:ea typeface="+mj-lt"/>
              <a:cs typeface="+mj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cs-CZ">
                <a:ea typeface="+mj-lt"/>
                <a:cs typeface="+mj-lt"/>
              </a:rPr>
              <a:t>Bezpečnostní portál MUNI – </a:t>
            </a:r>
            <a:r>
              <a:rPr lang="cs-CZ">
                <a:ea typeface="+mj-lt"/>
                <a:cs typeface="+mj-lt"/>
                <a:hlinkClick r:id="rId4"/>
              </a:rPr>
              <a:t>https://security.muni.cz</a:t>
            </a:r>
            <a:endParaRPr lang="cs-CZ">
              <a:ea typeface="+mj-lt"/>
              <a:cs typeface="+mj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cs-CZ">
                <a:ea typeface="+mj-lt"/>
                <a:cs typeface="+mj-lt"/>
                <a:hlinkClick r:id="rId5"/>
              </a:rPr>
              <a:t>Kurz </a:t>
            </a:r>
            <a:r>
              <a:rPr lang="cs-CZ" err="1">
                <a:ea typeface="+mj-lt"/>
                <a:cs typeface="+mj-lt"/>
                <a:hlinkClick r:id="rId5"/>
              </a:rPr>
              <a:t>Kyberkompas</a:t>
            </a:r>
            <a:endParaRPr lang="cs-CZ">
              <a:ea typeface="+mj-lt"/>
              <a:cs typeface="+mj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cs-CZ">
                <a:ea typeface="+mj-lt"/>
                <a:cs typeface="+mj-lt"/>
                <a:hlinkClick r:id="rId6"/>
              </a:rPr>
              <a:t>Kurz GDPR</a:t>
            </a:r>
            <a:endParaRPr lang="cs-CZ">
              <a:ea typeface="+mj-lt"/>
              <a:cs typeface="+mj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cs-CZ">
                <a:ea typeface="+mj-lt"/>
                <a:cs typeface="+mj-lt"/>
                <a:hlinkClick r:id="rId7"/>
              </a:rPr>
              <a:t>Techniky sociálního inženýrství</a:t>
            </a:r>
            <a:endParaRPr lang="cs-CZ">
              <a:ea typeface="+mj-lt"/>
              <a:cs typeface="+mj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cs-CZ">
                <a:ea typeface="+mj-lt"/>
                <a:cs typeface="+mj-lt"/>
                <a:hlinkClick r:id="rId8"/>
              </a:rPr>
              <a:t>Projekt CRP-KYBER21</a:t>
            </a:r>
            <a:endParaRPr lang="cs-CZ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4820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29843A-184D-473F-AF58-A82C699A08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Kyberbezpečnost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F41EAA-5D3B-45F1-B972-104E789EF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62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4B1AE8-6BAD-4D8E-BEFF-2CD5E661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Témata esejí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F76400-DD54-49E9-97E8-E84D3183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buChar char="•"/>
            </a:pPr>
            <a:r>
              <a:rPr lang="cs-CZ" dirty="0">
                <a:cs typeface="Arial"/>
              </a:rPr>
              <a:t> </a:t>
            </a:r>
            <a:r>
              <a:rPr lang="cs-CZ" dirty="0" err="1">
                <a:cs typeface="Arial"/>
              </a:rPr>
              <a:t>Kyberhygiena</a:t>
            </a:r>
            <a:r>
              <a:rPr lang="cs-CZ" dirty="0">
                <a:cs typeface="Arial"/>
              </a:rPr>
              <a:t> jako návyk člověka v 21.století</a:t>
            </a:r>
            <a:endParaRPr lang="sk-SK" dirty="0"/>
          </a:p>
          <a:p>
            <a:pPr marL="251460" indent="-179705">
              <a:buChar char="•"/>
            </a:pPr>
            <a:endParaRPr lang="cs-CZ" dirty="0">
              <a:cs typeface="Arial"/>
            </a:endParaRPr>
          </a:p>
          <a:p>
            <a:pPr marL="251460" indent="-179705">
              <a:buChar char="•"/>
            </a:pPr>
            <a:r>
              <a:rPr lang="cs-CZ" dirty="0">
                <a:cs typeface="Arial"/>
              </a:rPr>
              <a:t> Kyberbezpečnost a její vliv na jiné obory</a:t>
            </a:r>
          </a:p>
          <a:p>
            <a:pPr marL="251460" indent="-179705">
              <a:buChar char="•"/>
            </a:pPr>
            <a:endParaRPr lang="cs-CZ" dirty="0">
              <a:ea typeface="+mn-lt"/>
              <a:cs typeface="+mn-lt"/>
            </a:endParaRPr>
          </a:p>
          <a:p>
            <a:pPr marL="251460" indent="-179705">
              <a:buChar char="•"/>
            </a:pP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Kyberútoky</a:t>
            </a:r>
            <a:r>
              <a:rPr lang="cs-CZ" dirty="0">
                <a:ea typeface="+mn-lt"/>
                <a:cs typeface="+mn-lt"/>
              </a:rPr>
              <a:t> - moderní hrozba dnešní společnosti</a:t>
            </a:r>
            <a:endParaRPr lang="cs-CZ" dirty="0">
              <a:cs typeface="Arial"/>
            </a:endParaRPr>
          </a:p>
          <a:p>
            <a:pPr marL="251460" indent="-179705">
              <a:buChar char="•"/>
            </a:pPr>
            <a:endParaRPr lang="cs-CZ" dirty="0">
              <a:cs typeface="Arial"/>
            </a:endParaRPr>
          </a:p>
          <a:p>
            <a:pPr marL="251460" indent="-179705">
              <a:buChar char="•"/>
            </a:pPr>
            <a:r>
              <a:rPr lang="cs-CZ" dirty="0">
                <a:cs typeface="Arial"/>
              </a:rPr>
              <a:t> Phishingové útoky - moderní hrozba dnešní společnosti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3860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CA93969-7219-4DCD-A62E-4614A63734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CORE20 – Digitální svět - Kyberbezpečnost</a:t>
            </a:r>
            <a:endParaRPr lang="sk-SK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B966DE6-2D96-4B7E-8CDE-E3928CC85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63</a:t>
            </a:fld>
            <a:endParaRPr lang="cs-CZ" altLang="cs-CZ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76E7841-DE1B-44FD-9684-ECF49816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179705"/>
            <a:r>
              <a:rPr lang="sk-SK" err="1"/>
              <a:t>Děkujeme</a:t>
            </a:r>
            <a:r>
              <a:rPr lang="sk-SK"/>
              <a:t> za </a:t>
            </a:r>
            <a:r>
              <a:rPr lang="sk-SK" err="1"/>
              <a:t>pozornost</a:t>
            </a:r>
            <a:endParaRPr lang="sk-SK" err="1">
              <a:cs typeface="Arial"/>
            </a:endParaRPr>
          </a:p>
        </p:txBody>
      </p:sp>
      <p:pic>
        <p:nvPicPr>
          <p:cNvPr id="6" name="Grafický objekt 6">
            <a:extLst>
              <a:ext uri="{FF2B5EF4-FFF2-40B4-BE49-F238E27FC236}">
                <a16:creationId xmlns:a16="http://schemas.microsoft.com/office/drawing/2014/main" id="{A75EBFD1-BA88-48D3-8CFA-557C2260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1183" y="4720079"/>
            <a:ext cx="4304673" cy="15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4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5A5BE6-099A-9543-9996-387BBC046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</a:t>
            </a:r>
            <a:r>
              <a:rPr lang="cs-CZ" err="1"/>
              <a:t>Kyberbezpečnost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4A205B-1E14-6C4F-A5A8-A9752044E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EC6F9B-7FF2-DD48-9CB6-4A9E8848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Kyberhygiena</a:t>
            </a:r>
            <a:r>
              <a:rPr lang="cs-CZ"/>
              <a:t> – opakování</a:t>
            </a:r>
            <a:br>
              <a:rPr lang="cs-CZ"/>
            </a:br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F415553-DD73-6D4F-A9B7-76A92077F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Bezpečnost e-mailové komunikace – nutnost kritického myšlení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E-mailová zpráva</a:t>
            </a:r>
            <a:r>
              <a:rPr lang="cs-CZ" dirty="0"/>
              <a:t> – tvořena hlavičkou a tělem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Elektronický podpis </a:t>
            </a:r>
            <a:r>
              <a:rPr lang="cs-CZ" dirty="0"/>
              <a:t>– zajišťuje integritu a nepopiratelnost přenášené zprávy a odesilatele​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Šifrování</a:t>
            </a:r>
            <a:r>
              <a:rPr lang="cs-CZ" dirty="0"/>
              <a:t> – zajišťuje důvěrnost přenášené zprávy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Digitální identita – reflektuje nás a naše chování v online světě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Digitální identita</a:t>
            </a:r>
            <a:r>
              <a:rPr lang="cs-CZ" dirty="0"/>
              <a:t> – tvořena naší digitální stopou (historie prohlížení, </a:t>
            </a:r>
            <a:r>
              <a:rPr lang="cs-CZ" dirty="0" err="1"/>
              <a:t>cookies</a:t>
            </a:r>
            <a:r>
              <a:rPr lang="cs-CZ" dirty="0"/>
              <a:t>, nákupy)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Elektronická identita</a:t>
            </a:r>
            <a:r>
              <a:rPr lang="cs-CZ" dirty="0"/>
              <a:t> – přihlašování se do IS státu (e-občanka, </a:t>
            </a:r>
            <a:r>
              <a:rPr lang="cs-CZ" dirty="0" err="1"/>
              <a:t>mojeID</a:t>
            </a:r>
            <a:r>
              <a:rPr lang="cs-CZ" dirty="0"/>
              <a:t>, </a:t>
            </a:r>
            <a:r>
              <a:rPr lang="cs-CZ" dirty="0" err="1"/>
              <a:t>BankID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518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808634F-4949-4C7F-BA24-AF9FF0B37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72B99218-7610-48A0-80BB-A40FF362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614563"/>
          </a:xfrm>
        </p:spPr>
        <p:txBody>
          <a:bodyPr anchor="t">
            <a:normAutofit/>
          </a:bodyPr>
          <a:lstStyle/>
          <a:p>
            <a:r>
              <a:rPr lang="sk-SK" dirty="0"/>
              <a:t>Kybernetické útoky</a:t>
            </a:r>
          </a:p>
        </p:txBody>
      </p:sp>
      <p:pic>
        <p:nvPicPr>
          <p:cNvPr id="13" name="Picture 12" descr="Počítačový skript na obrazovce">
            <a:extLst>
              <a:ext uri="{FF2B5EF4-FFF2-40B4-BE49-F238E27FC236}">
                <a16:creationId xmlns:a16="http://schemas.microsoft.com/office/drawing/2014/main" id="{FF7EFBA3-A59E-490D-B828-586C75EF2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" r="38867" b="-3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0C556820-FADB-430F-BB73-07D3A0F82F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CORE20 – Digitální svět - Kyberbezpečnost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286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65D465-C810-2545-965E-AE9FAD3E6A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CORE20 – Digitální svět - </a:t>
            </a:r>
            <a:r>
              <a:rPr lang="cs-CZ" err="1"/>
              <a:t>Kyberbezpečnost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3897CD-6851-D44F-B673-A440B51E9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4AB7B7-F72E-6748-8AAF-96B42846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Definice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EA006D-30E7-5046-BF6A-69B5866E6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92500"/>
          </a:bodyPr>
          <a:lstStyle/>
          <a:p>
            <a:pPr marL="71755" indent="0">
              <a:lnSpc>
                <a:spcPct val="150000"/>
              </a:lnSpc>
              <a:buNone/>
            </a:pPr>
            <a:r>
              <a:rPr lang="cs-CZ" b="1" dirty="0"/>
              <a:t>Kybernetický útok</a:t>
            </a:r>
          </a:p>
          <a:p>
            <a:pPr marL="71755" indent="0">
              <a:lnSpc>
                <a:spcPct val="150000"/>
              </a:lnSpc>
              <a:buNone/>
            </a:pPr>
            <a:endParaRPr lang="cs-CZ" b="1" dirty="0"/>
          </a:p>
          <a:p>
            <a:pPr marL="323850" lvl="1" indent="0">
              <a:lnSpc>
                <a:spcPct val="150000"/>
              </a:lnSpc>
              <a:buNone/>
            </a:pPr>
            <a:r>
              <a:rPr lang="cs-CZ" sz="2400" i="1" dirty="0">
                <a:ea typeface="+mn-lt"/>
                <a:cs typeface="+mn-lt"/>
              </a:rPr>
              <a:t>„Útok na IT infrastrukturu za účelem způsobit poškození a získat citlivé či strategicky důležité informace. Používá se nejčastěji v kontextu politicky či vojensky motivovaných útoků.“</a:t>
            </a:r>
          </a:p>
          <a:p>
            <a:pPr marL="323850" lvl="1" indent="0">
              <a:lnSpc>
                <a:spcPct val="150000"/>
              </a:lnSpc>
              <a:buNone/>
            </a:pPr>
            <a:endParaRPr lang="cs-CZ" sz="1400" i="1" dirty="0">
              <a:ea typeface="+mn-lt"/>
              <a:cs typeface="+mn-lt"/>
            </a:endParaRPr>
          </a:p>
          <a:p>
            <a:pPr marL="323850" lvl="1" indent="0">
              <a:lnSpc>
                <a:spcPct val="150000"/>
              </a:lnSpc>
              <a:buNone/>
            </a:pPr>
            <a:endParaRPr lang="cs-CZ" sz="1400" i="1" dirty="0">
              <a:ea typeface="+mn-lt"/>
              <a:cs typeface="+mn-lt"/>
            </a:endParaRPr>
          </a:p>
          <a:p>
            <a:pPr marL="323850" lvl="1" indent="0">
              <a:lnSpc>
                <a:spcPct val="150000"/>
              </a:lnSpc>
              <a:buNone/>
            </a:pPr>
            <a:endParaRPr lang="cs-CZ" sz="1000" i="1" dirty="0">
              <a:ea typeface="+mn-lt"/>
              <a:cs typeface="+mn-lt"/>
            </a:endParaRPr>
          </a:p>
          <a:p>
            <a:pPr marL="323850" lvl="1" indent="0">
              <a:lnSpc>
                <a:spcPct val="150000"/>
              </a:lnSpc>
              <a:buNone/>
            </a:pPr>
            <a:endParaRPr lang="cs-CZ" sz="1000" i="1" dirty="0">
              <a:ea typeface="+mn-lt"/>
              <a:cs typeface="+mn-lt"/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cs-CZ" sz="1000" i="1" dirty="0">
                <a:ea typeface="+mn-lt"/>
                <a:cs typeface="+mn-lt"/>
              </a:rPr>
              <a:t>Zdroj: JIRÁSEK, Petr, Luděk NOVÁK a Josef POŽÁR. Výkladový slovník kybernetické bezpečnosti: </a:t>
            </a:r>
            <a:r>
              <a:rPr lang="cs-CZ" sz="1000" i="1" dirty="0" err="1">
                <a:ea typeface="+mn-lt"/>
                <a:cs typeface="+mn-lt"/>
              </a:rPr>
              <a:t>Cyber</a:t>
            </a:r>
            <a:r>
              <a:rPr lang="cs-CZ" sz="1000" i="1" dirty="0">
                <a:ea typeface="+mn-lt"/>
                <a:cs typeface="+mn-lt"/>
              </a:rPr>
              <a:t> </a:t>
            </a:r>
            <a:r>
              <a:rPr lang="cs-CZ" sz="1000" i="1" dirty="0" err="1">
                <a:ea typeface="+mn-lt"/>
                <a:cs typeface="+mn-lt"/>
              </a:rPr>
              <a:t>security</a:t>
            </a:r>
            <a:r>
              <a:rPr lang="cs-CZ" sz="1000" i="1" dirty="0">
                <a:ea typeface="+mn-lt"/>
                <a:cs typeface="+mn-lt"/>
              </a:rPr>
              <a:t> </a:t>
            </a:r>
            <a:r>
              <a:rPr lang="cs-CZ" sz="1000" i="1" dirty="0" err="1">
                <a:ea typeface="+mn-lt"/>
                <a:cs typeface="+mn-lt"/>
              </a:rPr>
              <a:t>glossary</a:t>
            </a:r>
            <a:r>
              <a:rPr lang="cs-CZ" sz="1000" i="1" dirty="0">
                <a:ea typeface="+mn-lt"/>
                <a:cs typeface="+mn-lt"/>
              </a:rPr>
              <a:t>. Třetí aktualizované vydání. Praha: Policejní akademie ČR v Praze, 2015. ISBN 978-80-7251-436-6.</a:t>
            </a:r>
            <a:endParaRPr lang="cs-CZ" sz="1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0398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uvt-prezentace-16-9-cz-v11.potx" id="{59663E72-DD81-47CE-8BEC-FA2570876FBB}" vid="{E34FA67C-93AC-40D5-B491-391F0BA3026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F03AD50CB24448B9C5A73C5665F6B4" ma:contentTypeVersion="13" ma:contentTypeDescription="Vytvoří nový dokument" ma:contentTypeScope="" ma:versionID="f62736faba992b901b489a2828ad6d0e">
  <xsd:schema xmlns:xsd="http://www.w3.org/2001/XMLSchema" xmlns:xs="http://www.w3.org/2001/XMLSchema" xmlns:p="http://schemas.microsoft.com/office/2006/metadata/properties" xmlns:ns2="c8e21993-90c6-4bd0-abcc-19eefb0abbb6" xmlns:ns3="0314ba93-2dd7-45f4-9aec-792aecbc411f" targetNamespace="http://schemas.microsoft.com/office/2006/metadata/properties" ma:root="true" ma:fieldsID="a4cf605539e2f5544a59493347763030" ns2:_="" ns3:_="">
    <xsd:import namespace="c8e21993-90c6-4bd0-abcc-19eefb0abbb6"/>
    <xsd:import namespace="0314ba93-2dd7-45f4-9aec-792aecbc41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21993-90c6-4bd0-abcc-19eefb0abb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4ba93-2dd7-45f4-9aec-792aecbc41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C93123-8F3B-48BB-A230-1673971CC058}">
  <ds:schemaRefs>
    <ds:schemaRef ds:uri="c8e21993-90c6-4bd0-abcc-19eefb0abbb6"/>
    <ds:schemaRef ds:uri="http://www.w3.org/XML/1998/namespace"/>
    <ds:schemaRef ds:uri="0314ba93-2dd7-45f4-9aec-792aecbc411f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726F87D-3E7C-4D23-B2B8-2251F6787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EFD97D-549A-45AF-A03E-701B83353FE9}">
  <ds:schemaRefs>
    <ds:schemaRef ds:uri="0314ba93-2dd7-45f4-9aec-792aecbc411f"/>
    <ds:schemaRef ds:uri="c8e21993-90c6-4bd0-abcc-19eefb0abbb6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</TotalTime>
  <Words>4918</Words>
  <Application>Microsoft Macintosh PowerPoint</Application>
  <PresentationFormat>Širokoúhlá obrazovka</PresentationFormat>
  <Paragraphs>626</Paragraphs>
  <Slides>63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2" baseType="lpstr">
      <vt:lpstr>Arial</vt:lpstr>
      <vt:lpstr>Arial,Sans-Serif</vt:lpstr>
      <vt:lpstr>Calibri</vt:lpstr>
      <vt:lpstr>Calibri Light</vt:lpstr>
      <vt:lpstr>Helvetica</vt:lpstr>
      <vt:lpstr>Roboto</vt:lpstr>
      <vt:lpstr>Tahoma</vt:lpstr>
      <vt:lpstr>Wingdings</vt:lpstr>
      <vt:lpstr>Prezentace_MU_CZ</vt:lpstr>
      <vt:lpstr>Kyberbezpečnost</vt:lpstr>
      <vt:lpstr>Co nás dnes čeká? </vt:lpstr>
      <vt:lpstr>Kyberhygiena – opakování</vt:lpstr>
      <vt:lpstr>Kyberhygiena – opakování</vt:lpstr>
      <vt:lpstr>Kyberhygiena – opakování </vt:lpstr>
      <vt:lpstr>Kyberhygiena – opakování </vt:lpstr>
      <vt:lpstr>Kyberhygiena – opakování </vt:lpstr>
      <vt:lpstr>Kybernetické útoky</vt:lpstr>
      <vt:lpstr>Definice</vt:lpstr>
      <vt:lpstr>Kybernetické útoky </vt:lpstr>
      <vt:lpstr>Kybernetické útoky – NÚKIB (říjen 2021) </vt:lpstr>
      <vt:lpstr>Motivace útočníků</vt:lpstr>
      <vt:lpstr>Jsou KB útoky bežné?</vt:lpstr>
      <vt:lpstr>Situace (nejen) na MUNI</vt:lpstr>
      <vt:lpstr>MUNI jako zdroj/cíl KB útoků</vt:lpstr>
      <vt:lpstr>Útoky na MUNI</vt:lpstr>
      <vt:lpstr>Jak to (zjednodušene) funguje v praxi?</vt:lpstr>
      <vt:lpstr>Jak to (častěji) funguje v praxi?</vt:lpstr>
      <vt:lpstr>Najčastejší formy  kybernetických útoků</vt:lpstr>
      <vt:lpstr>Techniky sociálního inženýrství</vt:lpstr>
      <vt:lpstr>Techniky sociálního inženýrství </vt:lpstr>
      <vt:lpstr>Kurz technik sociálního inženýrství</vt:lpstr>
      <vt:lpstr>Phishing</vt:lpstr>
      <vt:lpstr>Phishing </vt:lpstr>
      <vt:lpstr>Phishing – příklad</vt:lpstr>
      <vt:lpstr>Phishing – příklad</vt:lpstr>
      <vt:lpstr>Spear-phishing</vt:lpstr>
      <vt:lpstr>Spear-phishing </vt:lpstr>
      <vt:lpstr>Jedná se o legitimní přihlášení do IS MU?</vt:lpstr>
      <vt:lpstr>A co toto?</vt:lpstr>
      <vt:lpstr>Kde je rozdíl?</vt:lpstr>
      <vt:lpstr>Spear-phishing – příklad</vt:lpstr>
      <vt:lpstr>Spear-phishing – příklad</vt:lpstr>
      <vt:lpstr>Spear-phishing – příklad</vt:lpstr>
      <vt:lpstr>Sextortion</vt:lpstr>
      <vt:lpstr>Sextortion </vt:lpstr>
      <vt:lpstr>Sextortion – příklad</vt:lpstr>
      <vt:lpstr>Malware</vt:lpstr>
      <vt:lpstr>Malware</vt:lpstr>
      <vt:lpstr>Malware</vt:lpstr>
      <vt:lpstr>Malware – příklad</vt:lpstr>
      <vt:lpstr>Malware – formální popis útoku</vt:lpstr>
      <vt:lpstr>Ransomware</vt:lpstr>
      <vt:lpstr>Ransomware</vt:lpstr>
      <vt:lpstr>Odepření služby (DDoS)</vt:lpstr>
      <vt:lpstr>Odepření služby (DDoS) </vt:lpstr>
      <vt:lpstr>Man-in-the-Middle</vt:lpstr>
      <vt:lpstr>Man-in-the-Middle </vt:lpstr>
      <vt:lpstr>Drive-by-download</vt:lpstr>
      <vt:lpstr>Drive-by-download</vt:lpstr>
      <vt:lpstr>Kyberkompas</vt:lpstr>
      <vt:lpstr>Ochrana na úrovni uživatele</vt:lpstr>
      <vt:lpstr>Ochrana na úrovni organizace</vt:lpstr>
      <vt:lpstr>CSIRT-MU</vt:lpstr>
      <vt:lpstr>Poskytované kategorie služeb pro univerzitu</vt:lpstr>
      <vt:lpstr>Přehled činností</vt:lpstr>
      <vt:lpstr>Přehled dalších činností</vt:lpstr>
      <vt:lpstr>Co dělat v případe incidentu?</vt:lpstr>
      <vt:lpstr>Ochrana na úrovni CESNETu</vt:lpstr>
      <vt:lpstr>Ochrana na úrovni státu</vt:lpstr>
      <vt:lpstr>Chcete se dozvědět více?  </vt:lpstr>
      <vt:lpstr>Témata esejí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Plesník</dc:creator>
  <cp:lastModifiedBy>Tomáš Plesník</cp:lastModifiedBy>
  <cp:revision>1</cp:revision>
  <cp:lastPrinted>1601-01-01T00:00:00Z</cp:lastPrinted>
  <dcterms:created xsi:type="dcterms:W3CDTF">2021-07-31T04:58:52Z</dcterms:created>
  <dcterms:modified xsi:type="dcterms:W3CDTF">2021-12-01T08:37:48Z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0x0101000BF03AD50CB24448B9C5A73C5665F6B4</vt:lpwstr>
  </property>
</Properties>
</file>