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1F313F-F6CF-43F9-B281-AF14EDA4FE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9B179F-F74F-43AC-8E95-DD4B7747EC2A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313F-F6CF-43F9-B281-AF14EDA4FE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179F-F74F-43AC-8E95-DD4B7747EC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85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313F-F6CF-43F9-B281-AF14EDA4FE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179F-F74F-43AC-8E95-DD4B7747EC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79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313F-F6CF-43F9-B281-AF14EDA4FE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179F-F74F-43AC-8E95-DD4B7747EC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21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313F-F6CF-43F9-B281-AF14EDA4FE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179F-F74F-43AC-8E95-DD4B7747EC2A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16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313F-F6CF-43F9-B281-AF14EDA4FE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179F-F74F-43AC-8E95-DD4B7747EC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13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313F-F6CF-43F9-B281-AF14EDA4FE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179F-F74F-43AC-8E95-DD4B7747EC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65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313F-F6CF-43F9-B281-AF14EDA4FE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179F-F74F-43AC-8E95-DD4B7747EC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32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313F-F6CF-43F9-B281-AF14EDA4FE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179F-F74F-43AC-8E95-DD4B7747EC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94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313F-F6CF-43F9-B281-AF14EDA4FE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179F-F74F-43AC-8E95-DD4B7747EC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0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313F-F6CF-43F9-B281-AF14EDA4FE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179F-F74F-43AC-8E95-DD4B7747EC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13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C1F313F-F6CF-43F9-B281-AF14EDA4FE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009B179F-F74F-43AC-8E95-DD4B7747EC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82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smtClean="0"/>
              <a:t>Rozkazovací způsob</a:t>
            </a:r>
            <a:endParaRPr lang="cs-CZ" sz="54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2400" smtClean="0"/>
          </a:p>
          <a:p>
            <a:r>
              <a:rPr lang="cs-CZ" sz="2400" smtClean="0"/>
              <a:t>L’impératif</a:t>
            </a:r>
            <a:endParaRPr lang="cs-CZ" sz="240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8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4"/>
    </mc:Choice>
    <mc:Fallback xmlns="">
      <p:transition spd="slow" advTm="7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Tvoření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endParaRPr lang="cs-CZ" smtClean="0"/>
          </a:p>
          <a:p>
            <a:pPr marL="34290" indent="0">
              <a:buNone/>
            </a:pPr>
            <a:endParaRPr lang="cs-CZ" smtClean="0"/>
          </a:p>
          <a:p>
            <a:pPr marL="34290" indent="0" algn="ctr">
              <a:buNone/>
            </a:pPr>
            <a:r>
              <a:rPr lang="cs-CZ" sz="4400"/>
              <a:t>tu</a:t>
            </a:r>
          </a:p>
          <a:p>
            <a:pPr marL="34290" indent="0" algn="ctr">
              <a:buNone/>
            </a:pPr>
            <a:r>
              <a:rPr lang="cs-CZ" sz="4400"/>
              <a:t>nous </a:t>
            </a:r>
          </a:p>
          <a:p>
            <a:pPr marL="34290" indent="0" algn="ctr">
              <a:buNone/>
            </a:pPr>
            <a:r>
              <a:rPr lang="cs-CZ" sz="4400"/>
              <a:t>vous</a:t>
            </a:r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972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1"/>
    </mc:Choice>
    <mc:Fallback xmlns="">
      <p:transition spd="slow" advTm="14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Tvoření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endParaRPr lang="cs-CZ" smtClean="0"/>
          </a:p>
          <a:p>
            <a:pPr marL="34290" indent="0" algn="ctr">
              <a:buNone/>
            </a:pPr>
            <a:r>
              <a:rPr lang="cs-CZ" sz="5400"/>
              <a:t>tu fais</a:t>
            </a:r>
          </a:p>
          <a:p>
            <a:pPr marL="34290" indent="0" algn="ctr">
              <a:buNone/>
            </a:pPr>
            <a:r>
              <a:rPr lang="cs-CZ" sz="5400"/>
              <a:t>nous  réservons</a:t>
            </a:r>
          </a:p>
          <a:p>
            <a:pPr marL="34290" indent="0" algn="ctr">
              <a:buNone/>
            </a:pPr>
            <a:r>
              <a:rPr lang="cs-CZ" sz="5400"/>
              <a:t>vous organisez</a:t>
            </a:r>
          </a:p>
        </p:txBody>
      </p:sp>
      <p:sp>
        <p:nvSpPr>
          <p:cNvPr id="4" name="Násobení 3"/>
          <p:cNvSpPr/>
          <p:nvPr/>
        </p:nvSpPr>
        <p:spPr>
          <a:xfrm>
            <a:off x="3615783" y="2511115"/>
            <a:ext cx="794525" cy="7108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6" name="Násobení 5"/>
          <p:cNvSpPr/>
          <p:nvPr/>
        </p:nvSpPr>
        <p:spPr>
          <a:xfrm>
            <a:off x="2161595" y="4312547"/>
            <a:ext cx="1892222" cy="7994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7" name="Násobení 6"/>
          <p:cNvSpPr/>
          <p:nvPr/>
        </p:nvSpPr>
        <p:spPr>
          <a:xfrm>
            <a:off x="2120823" y="3386926"/>
            <a:ext cx="1892222" cy="7994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119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81"/>
    </mc:Choice>
    <mc:Fallback xmlns="">
      <p:transition spd="slow" advTm="16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u sloves 1. třídy v osobě „tu“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endParaRPr lang="cs-CZ" smtClean="0"/>
          </a:p>
          <a:p>
            <a:pPr marL="34290" indent="0">
              <a:buNone/>
            </a:pPr>
            <a:endParaRPr lang="cs-CZ"/>
          </a:p>
          <a:p>
            <a:pPr marL="34290" indent="0">
              <a:buNone/>
            </a:pPr>
            <a:endParaRPr lang="cs-CZ" smtClean="0"/>
          </a:p>
          <a:p>
            <a:pPr marL="34290" indent="0" algn="ctr">
              <a:buNone/>
            </a:pPr>
            <a:r>
              <a:rPr lang="cs-CZ" sz="5400"/>
              <a:t>tu commandes</a:t>
            </a:r>
          </a:p>
        </p:txBody>
      </p:sp>
      <p:sp>
        <p:nvSpPr>
          <p:cNvPr id="4" name="Násobení 3"/>
          <p:cNvSpPr/>
          <p:nvPr/>
        </p:nvSpPr>
        <p:spPr>
          <a:xfrm>
            <a:off x="2419814" y="3390900"/>
            <a:ext cx="685800" cy="685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5" name="Násobení 4"/>
          <p:cNvSpPr/>
          <p:nvPr/>
        </p:nvSpPr>
        <p:spPr>
          <a:xfrm>
            <a:off x="6314378" y="3390900"/>
            <a:ext cx="685800" cy="685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7"/>
    </mc:Choice>
    <mc:Fallback xmlns="">
      <p:transition spd="slow" advTm="12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19564"/>
          </a:xfrm>
        </p:spPr>
        <p:txBody>
          <a:bodyPr>
            <a:normAutofit/>
          </a:bodyPr>
          <a:lstStyle/>
          <a:p>
            <a:r>
              <a:rPr lang="cs-CZ" sz="3600" smtClean="0"/>
              <a:t>Tvoření imperativu u zvratných sloves</a:t>
            </a:r>
            <a:endParaRPr lang="cs-CZ" sz="36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51" y="1639230"/>
            <a:ext cx="7404653" cy="4817326"/>
          </a:xfrm>
        </p:spPr>
        <p:txBody>
          <a:bodyPr>
            <a:normAutofit/>
          </a:bodyPr>
          <a:lstStyle/>
          <a:p>
            <a:endParaRPr lang="cs-CZ" smtClean="0"/>
          </a:p>
          <a:p>
            <a:pPr marL="34290" indent="0">
              <a:buNone/>
            </a:pPr>
            <a:r>
              <a:rPr lang="cs-CZ" sz="2800" smtClean="0"/>
              <a:t>tu t´occupes				occupe-</a:t>
            </a:r>
            <a:r>
              <a:rPr lang="cs-CZ" sz="2800" b="1" u="sng" smtClean="0"/>
              <a:t>toi</a:t>
            </a:r>
            <a:r>
              <a:rPr lang="cs-CZ" sz="2800" smtClean="0"/>
              <a:t> !</a:t>
            </a:r>
          </a:p>
          <a:p>
            <a:pPr marL="34290" indent="0">
              <a:buNone/>
            </a:pPr>
            <a:r>
              <a:rPr lang="cs-CZ" sz="2800" smtClean="0"/>
              <a:t>nous nous mettons 		mettons-nous !</a:t>
            </a:r>
          </a:p>
          <a:p>
            <a:pPr marL="34290" indent="0">
              <a:buNone/>
            </a:pPr>
            <a:r>
              <a:rPr lang="cs-CZ" sz="2800" smtClean="0"/>
              <a:t>vous </a:t>
            </a:r>
            <a:r>
              <a:rPr lang="cs-CZ" sz="2800"/>
              <a:t>vous intéressez  		intéressez-vous </a:t>
            </a:r>
            <a:r>
              <a:rPr lang="cs-CZ" sz="2800" smtClean="0"/>
              <a:t>!</a:t>
            </a:r>
          </a:p>
          <a:p>
            <a:pPr marL="34290" indent="0">
              <a:buNone/>
            </a:pPr>
            <a:endParaRPr lang="cs-CZ" sz="2800"/>
          </a:p>
          <a:p>
            <a:pPr marL="34290" indent="0">
              <a:buNone/>
            </a:pPr>
            <a:endParaRPr lang="cs-CZ" sz="2800" smtClean="0"/>
          </a:p>
          <a:p>
            <a:pPr marL="34290" indent="0">
              <a:buNone/>
            </a:pPr>
            <a:r>
              <a:rPr lang="cs-CZ" sz="2800" smtClean="0"/>
              <a:t>ne t´occupe pas !</a:t>
            </a:r>
          </a:p>
          <a:p>
            <a:pPr marL="34290" indent="0">
              <a:buNone/>
            </a:pPr>
            <a:r>
              <a:rPr lang="cs-CZ" sz="2800" smtClean="0"/>
              <a:t>ne nous mettons pas !</a:t>
            </a:r>
          </a:p>
          <a:p>
            <a:pPr marL="34290" indent="0">
              <a:buNone/>
            </a:pPr>
            <a:r>
              <a:rPr lang="cs-CZ" sz="2800" smtClean="0"/>
              <a:t>ne vous intéressez pas !</a:t>
            </a:r>
            <a:endParaRPr lang="cs-CZ" sz="2800"/>
          </a:p>
          <a:p>
            <a:pPr marL="34290" indent="0">
              <a:buNone/>
            </a:pPr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4148252" y="2150234"/>
            <a:ext cx="618893" cy="250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5" name="Násobení 4"/>
          <p:cNvSpPr/>
          <p:nvPr/>
        </p:nvSpPr>
        <p:spPr>
          <a:xfrm>
            <a:off x="966671" y="2130926"/>
            <a:ext cx="326174" cy="2878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7" name="Násobení 6"/>
          <p:cNvSpPr/>
          <p:nvPr/>
        </p:nvSpPr>
        <p:spPr>
          <a:xfrm>
            <a:off x="2557461" y="2150234"/>
            <a:ext cx="326174" cy="2878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8" name="Šipka doprava 7"/>
          <p:cNvSpPr/>
          <p:nvPr/>
        </p:nvSpPr>
        <p:spPr>
          <a:xfrm>
            <a:off x="4148252" y="2710651"/>
            <a:ext cx="618893" cy="250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9" name="Násobení 8"/>
          <p:cNvSpPr/>
          <p:nvPr/>
        </p:nvSpPr>
        <p:spPr>
          <a:xfrm>
            <a:off x="1011973" y="2673712"/>
            <a:ext cx="326174" cy="2878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1" name="Šipka doprava 10"/>
          <p:cNvSpPr/>
          <p:nvPr/>
        </p:nvSpPr>
        <p:spPr>
          <a:xfrm>
            <a:off x="4153826" y="3183499"/>
            <a:ext cx="618893" cy="250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2" name="Násobení 11"/>
          <p:cNvSpPr/>
          <p:nvPr/>
        </p:nvSpPr>
        <p:spPr>
          <a:xfrm>
            <a:off x="1011973" y="3146560"/>
            <a:ext cx="326174" cy="2878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" name="Šipka doprava 13"/>
          <p:cNvSpPr/>
          <p:nvPr/>
        </p:nvSpPr>
        <p:spPr>
          <a:xfrm rot="5400000">
            <a:off x="1473354" y="3922442"/>
            <a:ext cx="618893" cy="250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18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43"/>
    </mc:Choice>
    <mc:Fallback xmlns="">
      <p:transition spd="slow" advTm="39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3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0.4|2.8|3.7|8.7"/>
</p:tagLst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22</TotalTime>
  <Words>33</Words>
  <Application>Microsoft Office PowerPoint</Application>
  <PresentationFormat>Předvádění na obrazovce (4:3)</PresentationFormat>
  <Paragraphs>29</Paragraphs>
  <Slides>5</Slides>
  <Notes>0</Notes>
  <HiddenSlides>0</HiddenSlides>
  <MMClips>5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7" baseType="lpstr">
      <vt:lpstr>Corbel</vt:lpstr>
      <vt:lpstr>Základ</vt:lpstr>
      <vt:lpstr>Rozkazovací způsob</vt:lpstr>
      <vt:lpstr>Tvoření</vt:lpstr>
      <vt:lpstr>Tvoření</vt:lpstr>
      <vt:lpstr>u sloves 1. třídy v osobě „tu“</vt:lpstr>
      <vt:lpstr>Tvoření imperativu u zvratných sloves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Rozkazovací způsob</dc:title>
  <dc:creator>Červenková Marie</dc:creator>
  <cp:lastModifiedBy>Červenková Marie</cp:lastModifiedBy>
  <cp:revision>4</cp:revision>
  <dcterms:created xsi:type="dcterms:W3CDTF">2016-09-13T06:55:17Z</dcterms:created>
  <dcterms:modified xsi:type="dcterms:W3CDTF">2016-12-16T09:23:57Z</dcterms:modified>
</cp:coreProperties>
</file>