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7" r:id="rId1"/>
  </p:sldMasterIdLst>
  <p:notesMasterIdLst>
    <p:notesMasterId r:id="rId15"/>
  </p:notesMasterIdLst>
  <p:handoutMasterIdLst>
    <p:handoutMasterId r:id="rId16"/>
  </p:handoutMasterIdLst>
  <p:sldIdLst>
    <p:sldId id="256" r:id="rId2"/>
    <p:sldId id="257" r:id="rId3"/>
    <p:sldId id="261" r:id="rId4"/>
    <p:sldId id="258" r:id="rId5"/>
    <p:sldId id="262" r:id="rId6"/>
    <p:sldId id="260" r:id="rId7"/>
    <p:sldId id="259" r:id="rId8"/>
    <p:sldId id="263" r:id="rId9"/>
    <p:sldId id="264" r:id="rId10"/>
    <p:sldId id="265" r:id="rId11"/>
    <p:sldId id="267" r:id="rId12"/>
    <p:sldId id="268" r:id="rId13"/>
    <p:sldId id="269" r:id="rId14"/>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1120" userDrawn="1">
          <p15:clr>
            <a:srgbClr val="A4A3A4"/>
          </p15:clr>
        </p15:guide>
        <p15:guide id="2" orient="horz" pos="1272" userDrawn="1">
          <p15:clr>
            <a:srgbClr val="A4A3A4"/>
          </p15:clr>
        </p15:guide>
        <p15:guide id="3" orient="horz" pos="715" userDrawn="1">
          <p15:clr>
            <a:srgbClr val="A4A3A4"/>
          </p15:clr>
        </p15:guide>
        <p15:guide id="4" orient="horz" pos="3861" userDrawn="1">
          <p15:clr>
            <a:srgbClr val="A4A3A4"/>
          </p15:clr>
        </p15:guide>
        <p15:guide id="5" orient="horz" pos="3944" userDrawn="1">
          <p15:clr>
            <a:srgbClr val="A4A3A4"/>
          </p15:clr>
        </p15:guide>
        <p15:guide id="6" pos="321" userDrawn="1">
          <p15:clr>
            <a:srgbClr val="A4A3A4"/>
          </p15:clr>
        </p15:guide>
        <p15:guide id="7" pos="5418" userDrawn="1">
          <p15:clr>
            <a:srgbClr val="A4A3A4"/>
          </p15:clr>
        </p15:guide>
        <p15:guide id="8" pos="682" userDrawn="1">
          <p15:clr>
            <a:srgbClr val="A4A3A4"/>
          </p15:clr>
        </p15:guide>
        <p15:guide id="9" pos="2766" userDrawn="1">
          <p15:clr>
            <a:srgbClr val="A4A3A4"/>
          </p15:clr>
        </p15:guide>
        <p15:guide id="10" pos="297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BC8FF"/>
    <a:srgbClr val="9100DC"/>
    <a:srgbClr val="0000DC"/>
    <a:srgbClr val="F01928"/>
    <a:srgbClr val="5AC8AF"/>
    <a:srgbClr val="00287D"/>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951" autoAdjust="0"/>
    <p:restoredTop sz="96270" autoAdjust="0"/>
  </p:normalViewPr>
  <p:slideViewPr>
    <p:cSldViewPr snapToGrid="0">
      <p:cViewPr varScale="1">
        <p:scale>
          <a:sx n="112" d="100"/>
          <a:sy n="112" d="100"/>
        </p:scale>
        <p:origin x="1002" y="96"/>
      </p:cViewPr>
      <p:guideLst>
        <p:guide orient="horz" pos="1120"/>
        <p:guide orient="horz" pos="1272"/>
        <p:guide orient="horz" pos="715"/>
        <p:guide orient="horz" pos="3861"/>
        <p:guide orient="horz" pos="3944"/>
        <p:guide pos="321"/>
        <p:guide pos="5418"/>
        <p:guide pos="682"/>
        <p:guide pos="2766"/>
        <p:guide pos="2976"/>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56" d="100"/>
          <a:sy n="56" d="100"/>
        </p:scale>
        <p:origin x="1800"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cs-CZ" altLang="cs-CZ"/>
          </a:p>
        </p:txBody>
      </p:sp>
      <p:sp>
        <p:nvSpPr>
          <p:cNvPr id="100355"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cs-CZ" altLang="cs-CZ"/>
          </a:p>
        </p:txBody>
      </p:sp>
      <p:sp>
        <p:nvSpPr>
          <p:cNvPr id="100356"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cs-CZ" altLang="cs-CZ"/>
          </a:p>
        </p:txBody>
      </p:sp>
      <p:sp>
        <p:nvSpPr>
          <p:cNvPr id="100357"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634D9CB-1186-4E97-85EF-EEFDD3E78B1E}" type="slidenum">
              <a:rPr lang="cs-CZ" altLang="cs-CZ"/>
              <a:pPr/>
              <a:t>‹#›</a:t>
            </a:fld>
            <a:endParaRPr lang="cs-CZ" altLang="cs-CZ"/>
          </a:p>
        </p:txBody>
      </p:sp>
    </p:spTree>
    <p:extLst>
      <p:ext uri="{BB962C8B-B14F-4D97-AF65-F5344CB8AC3E}">
        <p14:creationId xmlns:p14="http://schemas.microsoft.com/office/powerpoint/2010/main" val="1845144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cs-CZ" altLang="cs-CZ"/>
          </a:p>
        </p:txBody>
      </p:sp>
      <p:sp>
        <p:nvSpPr>
          <p:cNvPr id="10240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cs-CZ" altLang="cs-CZ"/>
          </a:p>
        </p:txBody>
      </p:sp>
      <p:sp>
        <p:nvSpPr>
          <p:cNvPr id="10240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0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10240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cs-CZ" altLang="cs-CZ"/>
          </a:p>
        </p:txBody>
      </p:sp>
      <p:sp>
        <p:nvSpPr>
          <p:cNvPr id="10240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061A6D36-8CFB-40FE-8D60-D2050488125D}" type="slidenum">
              <a:rPr lang="cs-CZ" altLang="cs-CZ"/>
              <a:pPr/>
              <a:t>‹#›</a:t>
            </a:fld>
            <a:endParaRPr lang="cs-CZ" altLang="cs-CZ"/>
          </a:p>
        </p:txBody>
      </p:sp>
    </p:spTree>
    <p:extLst>
      <p:ext uri="{BB962C8B-B14F-4D97-AF65-F5344CB8AC3E}">
        <p14:creationId xmlns:p14="http://schemas.microsoft.com/office/powerpoint/2010/main" val="1388111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mn-ea"/>
        <a:cs typeface="+mn-cs"/>
      </a:defRPr>
    </a:lvl1pPr>
    <a:lvl2pPr marL="457200" algn="l" rtl="0" fontAlgn="base">
      <a:spcBef>
        <a:spcPct val="30000"/>
      </a:spcBef>
      <a:spcAft>
        <a:spcPct val="0"/>
      </a:spcAft>
      <a:defRPr kumimoji="1" sz="1200" kern="1200">
        <a:solidFill>
          <a:schemeClr val="tx1"/>
        </a:solidFill>
        <a:latin typeface="Arial" charset="0"/>
        <a:ea typeface="+mn-ea"/>
        <a:cs typeface="+mn-cs"/>
      </a:defRPr>
    </a:lvl2pPr>
    <a:lvl3pPr marL="914400" algn="l" rtl="0" fontAlgn="base">
      <a:spcBef>
        <a:spcPct val="30000"/>
      </a:spcBef>
      <a:spcAft>
        <a:spcPct val="0"/>
      </a:spcAft>
      <a:defRPr kumimoji="1" sz="1200" kern="1200">
        <a:solidFill>
          <a:schemeClr val="tx1"/>
        </a:solidFill>
        <a:latin typeface="Arial" charset="0"/>
        <a:ea typeface="+mn-ea"/>
        <a:cs typeface="+mn-cs"/>
      </a:defRPr>
    </a:lvl3pPr>
    <a:lvl4pPr marL="1371600" algn="l" rtl="0" fontAlgn="base">
      <a:spcBef>
        <a:spcPct val="30000"/>
      </a:spcBef>
      <a:spcAft>
        <a:spcPct val="0"/>
      </a:spcAft>
      <a:defRPr kumimoji="1" sz="1200" kern="1200">
        <a:solidFill>
          <a:schemeClr val="tx1"/>
        </a:solidFill>
        <a:latin typeface="Arial" charset="0"/>
        <a:ea typeface="+mn-ea"/>
        <a:cs typeface="+mn-cs"/>
      </a:defRPr>
    </a:lvl4pPr>
    <a:lvl5pPr marL="1828800" algn="l" rtl="0" fontAlgn="base">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Úvodní snímek">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lvl1pPr>
          </a:lstStyle>
          <a:p>
            <a:r>
              <a:rPr lang="cs-CZ"/>
              <a:t>zápatí prezentace</a:t>
            </a:r>
            <a:endParaRPr lang="cs-CZ" dirty="0"/>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cs-CZ" altLang="cs-CZ" noProof="0" smtClean="0"/>
              <a:pPr/>
              <a:t>‹#›</a:t>
            </a:fld>
            <a:endParaRPr lang="cs-CZ" altLang="cs-CZ" noProof="0"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298877" y="2900365"/>
            <a:ext cx="8521200" cy="1171580"/>
          </a:xfrm>
        </p:spPr>
        <p:txBody>
          <a:bodyPr anchor="t"/>
          <a:lstStyle>
            <a:lvl1pPr algn="l">
              <a:lnSpc>
                <a:spcPts val="3300"/>
              </a:lnSpc>
              <a:defRPr sz="3300"/>
            </a:lvl1pPr>
          </a:lstStyle>
          <a:p>
            <a:r>
              <a:rPr lang="cs-CZ" dirty="0"/>
              <a:t>Kliknutím vložíte nadpis</a:t>
            </a:r>
            <a:endParaRPr lang="cs-CZ" noProof="0" dirty="0"/>
          </a:p>
        </p:txBody>
      </p:sp>
      <p:sp>
        <p:nvSpPr>
          <p:cNvPr id="8" name="Podnadpis 2"/>
          <p:cNvSpPr>
            <a:spLocks noGrp="1"/>
          </p:cNvSpPr>
          <p:nvPr>
            <p:ph type="subTitle" idx="1" hasCustomPrompt="1"/>
          </p:nvPr>
        </p:nvSpPr>
        <p:spPr>
          <a:xfrm>
            <a:off x="298877" y="4116403"/>
            <a:ext cx="8521200" cy="698497"/>
          </a:xfrm>
        </p:spPr>
        <p:txBody>
          <a:bodyPr anchor="t"/>
          <a:lstStyle>
            <a:lvl1pPr marL="0" indent="0" algn="l">
              <a:buNone/>
              <a:defRPr lang="cs-CZ" sz="1800" b="0" dirty="0">
                <a:solidFill>
                  <a:schemeClr val="tx1"/>
                </a:solidFill>
                <a:latin typeface="+mj-lt"/>
                <a:ea typeface="+mj-ea"/>
                <a:cs typeface="+mj-cs"/>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lvl="0"/>
            <a:r>
              <a:rPr lang="cs-CZ" noProof="0" dirty="0"/>
              <a:t>Kliknutím vložíte podnadpis</a:t>
            </a:r>
          </a:p>
        </p:txBody>
      </p:sp>
      <p:pic>
        <p:nvPicPr>
          <p:cNvPr id="6" name="Grafický objekt 5">
            <a:extLst>
              <a:ext uri="{FF2B5EF4-FFF2-40B4-BE49-F238E27FC236}">
                <a16:creationId xmlns:a16="http://schemas.microsoft.com/office/drawing/2014/main" id="{601D3E6C-8A25-405E-A952-4F92A22C63D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81541" y="414000"/>
            <a:ext cx="1555860" cy="1066376"/>
          </a:xfrm>
          <a:prstGeom prst="rect">
            <a:avLst/>
          </a:prstGeom>
        </p:spPr>
      </p:pic>
    </p:spTree>
    <p:extLst>
      <p:ext uri="{BB962C8B-B14F-4D97-AF65-F5344CB8AC3E}">
        <p14:creationId xmlns:p14="http://schemas.microsoft.com/office/powerpoint/2010/main" val="935384140"/>
      </p:ext>
    </p:extLst>
  </p:cSld>
  <p:clrMapOvr>
    <a:masterClrMapping/>
  </p:clrMapOvr>
  <p:extLst>
    <p:ext uri="{DCECCB84-F9BA-43D5-87BE-67443E8EF086}">
      <p15:sldGuideLst xmlns:p15="http://schemas.microsoft.com/office/powerpoint/2012/main">
        <p15:guide id="1" orient="horz" pos="2432" userDrawn="1">
          <p15:clr>
            <a:srgbClr val="FBAE40"/>
          </p15:clr>
        </p15:guide>
        <p15:guide id="2" pos="176"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brázky, text - dva sloupce">
    <p:spTree>
      <p:nvGrpSpPr>
        <p:cNvPr id="1" name=""/>
        <p:cNvGrpSpPr/>
        <p:nvPr/>
      </p:nvGrpSpPr>
      <p:grpSpPr>
        <a:xfrm>
          <a:off x="0" y="0"/>
          <a:ext cx="0" cy="0"/>
          <a:chOff x="0" y="0"/>
          <a:chExt cx="0" cy="0"/>
        </a:xfrm>
      </p:grpSpPr>
      <p:sp>
        <p:nvSpPr>
          <p:cNvPr id="12" name="Zástupný symbol pro obsah 12">
            <a:extLst>
              <a:ext uri="{FF2B5EF4-FFF2-40B4-BE49-F238E27FC236}">
                <a16:creationId xmlns:a16="http://schemas.microsoft.com/office/drawing/2014/main" id="{9622FDD6-5C71-4DE9-BFBE-6443A2855E5C}"/>
              </a:ext>
            </a:extLst>
          </p:cNvPr>
          <p:cNvSpPr>
            <a:spLocks noGrp="1"/>
          </p:cNvSpPr>
          <p:nvPr>
            <p:ph sz="quarter" idx="24" hasCustomPrompt="1"/>
          </p:nvPr>
        </p:nvSpPr>
        <p:spPr>
          <a:xfrm>
            <a:off x="539998" y="718713"/>
            <a:ext cx="3915001" cy="3204001"/>
          </a:xfrm>
        </p:spPr>
        <p:txBody>
          <a:bodyPr/>
          <a:lstStyle>
            <a:lvl1pPr algn="l">
              <a:defRPr/>
            </a:lvl1pPr>
          </a:lstStyle>
          <a:p>
            <a:pPr lvl="0"/>
            <a:r>
              <a:rPr lang="cs-CZ" noProof="0" dirty="0"/>
              <a:t>Kliknutím vložíte text</a:t>
            </a:r>
          </a:p>
        </p:txBody>
      </p:sp>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9" name="Zástupný symbol pro text 5">
            <a:extLst>
              <a:ext uri="{FF2B5EF4-FFF2-40B4-BE49-F238E27FC236}">
                <a16:creationId xmlns:a16="http://schemas.microsoft.com/office/drawing/2014/main" id="{8D903DEB-B441-46DB-8462-2640DC8DB3E8}"/>
              </a:ext>
            </a:extLst>
          </p:cNvPr>
          <p:cNvSpPr>
            <a:spLocks noGrp="1"/>
          </p:cNvSpPr>
          <p:nvPr>
            <p:ph type="body" sz="quarter" idx="13" hasCustomPrompt="1"/>
          </p:nvPr>
        </p:nvSpPr>
        <p:spPr>
          <a:xfrm>
            <a:off x="539999" y="4500000"/>
            <a:ext cx="3915000" cy="1331998"/>
          </a:xfrm>
        </p:spPr>
        <p:txBody>
          <a:bodyPr lIns="0" tIns="0" rIns="0" bIns="0" numCol="1" spcCol="324000">
            <a:noAutofit/>
          </a:bodyPr>
          <a:lstStyle>
            <a:lvl1pPr algn="l">
              <a:lnSpc>
                <a:spcPts val="1350"/>
              </a:lnSpc>
              <a:defRPr sz="1125"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11" name="Zástupný symbol pro text 13">
            <a:extLst>
              <a:ext uri="{FF2B5EF4-FFF2-40B4-BE49-F238E27FC236}">
                <a16:creationId xmlns:a16="http://schemas.microsoft.com/office/drawing/2014/main" id="{66F1D7B9-D1BE-446E-87CA-6AD81AFA8389}"/>
              </a:ext>
            </a:extLst>
          </p:cNvPr>
          <p:cNvSpPr>
            <a:spLocks noGrp="1"/>
          </p:cNvSpPr>
          <p:nvPr>
            <p:ph type="body" sz="quarter" idx="19" hasCustomPrompt="1"/>
          </p:nvPr>
        </p:nvSpPr>
        <p:spPr>
          <a:xfrm>
            <a:off x="540543" y="4068000"/>
            <a:ext cx="3915000" cy="360000"/>
          </a:xfrm>
        </p:spPr>
        <p:txBody>
          <a:bodyPr/>
          <a:lstStyle>
            <a:lvl1pPr algn="l">
              <a:lnSpc>
                <a:spcPts val="825"/>
              </a:lnSpc>
              <a:defRPr sz="825" b="1"/>
            </a:lvl1pPr>
          </a:lstStyle>
          <a:p>
            <a:pPr lvl="0"/>
            <a:r>
              <a:rPr lang="cs-CZ" noProof="0" dirty="0"/>
              <a:t>Kliknutím vložíte text</a:t>
            </a:r>
          </a:p>
        </p:txBody>
      </p:sp>
      <p:sp>
        <p:nvSpPr>
          <p:cNvPr id="13" name="Zástupný symbol pro text 5">
            <a:extLst>
              <a:ext uri="{FF2B5EF4-FFF2-40B4-BE49-F238E27FC236}">
                <a16:creationId xmlns:a16="http://schemas.microsoft.com/office/drawing/2014/main" id="{3947EF07-8AF7-4904-8565-F5D81E4282DE}"/>
              </a:ext>
            </a:extLst>
          </p:cNvPr>
          <p:cNvSpPr>
            <a:spLocks noGrp="1"/>
          </p:cNvSpPr>
          <p:nvPr>
            <p:ph type="body" sz="quarter" idx="20" hasCustomPrompt="1"/>
          </p:nvPr>
        </p:nvSpPr>
        <p:spPr>
          <a:xfrm>
            <a:off x="4688459" y="4500000"/>
            <a:ext cx="3915000" cy="1331998"/>
          </a:xfrm>
        </p:spPr>
        <p:txBody>
          <a:bodyPr lIns="0" tIns="0" rIns="0" bIns="0" numCol="1" spcCol="324000">
            <a:noAutofit/>
          </a:bodyPr>
          <a:lstStyle>
            <a:lvl1pPr algn="l">
              <a:lnSpc>
                <a:spcPts val="1350"/>
              </a:lnSpc>
              <a:defRPr sz="1125"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15" name="Zástupný symbol pro text 13">
            <a:extLst>
              <a:ext uri="{FF2B5EF4-FFF2-40B4-BE49-F238E27FC236}">
                <a16:creationId xmlns:a16="http://schemas.microsoft.com/office/drawing/2014/main" id="{334B9440-7A06-4BF8-9532-C11248171B0C}"/>
              </a:ext>
            </a:extLst>
          </p:cNvPr>
          <p:cNvSpPr>
            <a:spLocks noGrp="1"/>
          </p:cNvSpPr>
          <p:nvPr>
            <p:ph type="body" sz="quarter" idx="22" hasCustomPrompt="1"/>
          </p:nvPr>
        </p:nvSpPr>
        <p:spPr>
          <a:xfrm>
            <a:off x="4689002" y="4068000"/>
            <a:ext cx="3915000" cy="360000"/>
          </a:xfrm>
        </p:spPr>
        <p:txBody>
          <a:bodyPr/>
          <a:lstStyle>
            <a:lvl1pPr algn="l">
              <a:lnSpc>
                <a:spcPts val="825"/>
              </a:lnSpc>
              <a:defRPr sz="825" b="1"/>
            </a:lvl1pPr>
          </a:lstStyle>
          <a:p>
            <a:pPr lvl="0"/>
            <a:r>
              <a:rPr lang="cs-CZ" noProof="0" dirty="0"/>
              <a:t>Kliknutím vložíte text</a:t>
            </a:r>
          </a:p>
        </p:txBody>
      </p:sp>
      <p:sp>
        <p:nvSpPr>
          <p:cNvPr id="17" name="Zástupný symbol pro obsah 12">
            <a:extLst>
              <a:ext uri="{FF2B5EF4-FFF2-40B4-BE49-F238E27FC236}">
                <a16:creationId xmlns:a16="http://schemas.microsoft.com/office/drawing/2014/main" id="{263AA377-982D-4CA3-B9BD-C61AF6524812}"/>
              </a:ext>
            </a:extLst>
          </p:cNvPr>
          <p:cNvSpPr>
            <a:spLocks noGrp="1"/>
          </p:cNvSpPr>
          <p:nvPr>
            <p:ph sz="quarter" idx="25" hasCustomPrompt="1"/>
          </p:nvPr>
        </p:nvSpPr>
        <p:spPr>
          <a:xfrm>
            <a:off x="4688459" y="718713"/>
            <a:ext cx="3915001" cy="3204001"/>
          </a:xfrm>
        </p:spPr>
        <p:txBody>
          <a:bodyPr/>
          <a:lstStyle>
            <a:lvl1pPr algn="l">
              <a:defRPr/>
            </a:lvl1pPr>
          </a:lstStyle>
          <a:p>
            <a:pPr lvl="0"/>
            <a:r>
              <a:rPr lang="cs-CZ" noProof="0" dirty="0"/>
              <a:t>Kliknutím vložíte text</a:t>
            </a:r>
          </a:p>
        </p:txBody>
      </p:sp>
      <p:pic>
        <p:nvPicPr>
          <p:cNvPr id="16" name="Grafický objekt 5">
            <a:extLst>
              <a:ext uri="{FF2B5EF4-FFF2-40B4-BE49-F238E27FC236}">
                <a16:creationId xmlns:a16="http://schemas.microsoft.com/office/drawing/2014/main" id="{49B4A6AC-BDF3-7A4E-AE8F-30770662C6E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933427" y="6048000"/>
            <a:ext cx="876594" cy="600812"/>
          </a:xfrm>
          <a:prstGeom prst="rect">
            <a:avLst/>
          </a:prstGeom>
        </p:spPr>
      </p:pic>
    </p:spTree>
    <p:extLst>
      <p:ext uri="{BB962C8B-B14F-4D97-AF65-F5344CB8AC3E}">
        <p14:creationId xmlns:p14="http://schemas.microsoft.com/office/powerpoint/2010/main" val="1722986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rázdný">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pic>
        <p:nvPicPr>
          <p:cNvPr id="6" name="Grafický objekt 5">
            <a:extLst>
              <a:ext uri="{FF2B5EF4-FFF2-40B4-BE49-F238E27FC236}">
                <a16:creationId xmlns:a16="http://schemas.microsoft.com/office/drawing/2014/main" id="{55F562C7-770A-4DC7-96BB-3CD0DDDE67F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933427" y="6048000"/>
            <a:ext cx="876594" cy="600812"/>
          </a:xfrm>
          <a:prstGeom prst="rect">
            <a:avLst/>
          </a:prstGeom>
        </p:spPr>
      </p:pic>
    </p:spTree>
    <p:extLst>
      <p:ext uri="{BB962C8B-B14F-4D97-AF65-F5344CB8AC3E}">
        <p14:creationId xmlns:p14="http://schemas.microsoft.com/office/powerpoint/2010/main" val="723890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Rozdělovník (alternativní) 1">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cs-CZ" altLang="cs-CZ" noProof="0" smtClean="0"/>
              <a:pPr/>
              <a:t>‹#›</a:t>
            </a:fld>
            <a:endParaRPr lang="cs-CZ" altLang="cs-CZ" noProof="0" dirty="0"/>
          </a:p>
        </p:txBody>
      </p:sp>
      <p:sp>
        <p:nvSpPr>
          <p:cNvPr id="11" name="Nadpis 6">
            <a:extLst>
              <a:ext uri="{FF2B5EF4-FFF2-40B4-BE49-F238E27FC236}">
                <a16:creationId xmlns:a16="http://schemas.microsoft.com/office/drawing/2014/main" id="{210CF170-3CE8-4094-B136-F821606CD84B}"/>
              </a:ext>
            </a:extLst>
          </p:cNvPr>
          <p:cNvSpPr>
            <a:spLocks noGrp="1"/>
          </p:cNvSpPr>
          <p:nvPr>
            <p:ph type="title" hasCustomPrompt="1"/>
          </p:nvPr>
        </p:nvSpPr>
        <p:spPr>
          <a:xfrm>
            <a:off x="298876" y="2900365"/>
            <a:ext cx="3934889" cy="1171580"/>
          </a:xfrm>
        </p:spPr>
        <p:txBody>
          <a:bodyPr anchor="t"/>
          <a:lstStyle>
            <a:lvl1pPr algn="l">
              <a:lnSpc>
                <a:spcPts val="3300"/>
              </a:lnSpc>
              <a:defRPr sz="3300">
                <a:solidFill>
                  <a:srgbClr val="0000DC"/>
                </a:solidFill>
              </a:defRPr>
            </a:lvl1pPr>
          </a:lstStyle>
          <a:p>
            <a:r>
              <a:rPr lang="cs-CZ" dirty="0"/>
              <a:t>Kliknutím vložíte nadpis</a:t>
            </a:r>
          </a:p>
        </p:txBody>
      </p:sp>
      <p:sp>
        <p:nvSpPr>
          <p:cNvPr id="12" name="Podnadpis 2">
            <a:extLst>
              <a:ext uri="{FF2B5EF4-FFF2-40B4-BE49-F238E27FC236}">
                <a16:creationId xmlns:a16="http://schemas.microsoft.com/office/drawing/2014/main" id="{F805DFF4-9876-466D-A663-D549EEF8195A}"/>
              </a:ext>
            </a:extLst>
          </p:cNvPr>
          <p:cNvSpPr>
            <a:spLocks noGrp="1"/>
          </p:cNvSpPr>
          <p:nvPr>
            <p:ph type="subTitle" idx="1" hasCustomPrompt="1"/>
          </p:nvPr>
        </p:nvSpPr>
        <p:spPr>
          <a:xfrm>
            <a:off x="298876" y="4116403"/>
            <a:ext cx="3934889" cy="698497"/>
          </a:xfrm>
        </p:spPr>
        <p:txBody>
          <a:bodyPr anchor="t"/>
          <a:lstStyle>
            <a:lvl1pPr marL="0" indent="0" algn="l">
              <a:buNone/>
              <a:defRPr lang="cs-CZ" sz="1800" b="0" dirty="0">
                <a:solidFill>
                  <a:srgbClr val="0000DC"/>
                </a:solidFill>
                <a:latin typeface="+mj-lt"/>
                <a:ea typeface="+mj-ea"/>
                <a:cs typeface="+mj-cs"/>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lvl="0"/>
            <a:r>
              <a:rPr lang="cs-CZ" noProof="0" dirty="0"/>
              <a:t>Kliknutím vložíte podnadpis</a:t>
            </a:r>
          </a:p>
        </p:txBody>
      </p:sp>
      <p:sp>
        <p:nvSpPr>
          <p:cNvPr id="9" name="Zástupný symbol pro obrázek 7">
            <a:extLst>
              <a:ext uri="{FF2B5EF4-FFF2-40B4-BE49-F238E27FC236}">
                <a16:creationId xmlns:a16="http://schemas.microsoft.com/office/drawing/2014/main" id="{80C21443-92BF-4BF1-9C61-FDB664DC7964}"/>
              </a:ext>
            </a:extLst>
          </p:cNvPr>
          <p:cNvSpPr>
            <a:spLocks noGrp="1"/>
          </p:cNvSpPr>
          <p:nvPr>
            <p:ph type="pic" sz="quarter" idx="12" hasCustomPrompt="1"/>
          </p:nvPr>
        </p:nvSpPr>
        <p:spPr>
          <a:xfrm>
            <a:off x="4572000" y="1"/>
            <a:ext cx="4572000" cy="6857999"/>
          </a:xfrm>
        </p:spPr>
        <p:txBody>
          <a:bodyPr anchor="ctr"/>
          <a:lstStyle>
            <a:lvl1pPr algn="ctr">
              <a:defRPr>
                <a:solidFill>
                  <a:srgbClr val="0000DC"/>
                </a:solidFill>
              </a:defRPr>
            </a:lvl1pPr>
          </a:lstStyle>
          <a:p>
            <a:r>
              <a:rPr lang="cs-CZ" dirty="0"/>
              <a:t>Kliknutím na ikonu vložíte obrázek</a:t>
            </a:r>
          </a:p>
        </p:txBody>
      </p:sp>
      <p:sp>
        <p:nvSpPr>
          <p:cNvPr id="7" name="Zástupný symbol pro zápatí 1">
            <a:extLst>
              <a:ext uri="{FF2B5EF4-FFF2-40B4-BE49-F238E27FC236}">
                <a16:creationId xmlns:a16="http://schemas.microsoft.com/office/drawing/2014/main" id="{24438A88-1921-4DF2-9F65-459AAE83D167}"/>
              </a:ext>
            </a:extLst>
          </p:cNvPr>
          <p:cNvSpPr>
            <a:spLocks noGrp="1"/>
          </p:cNvSpPr>
          <p:nvPr>
            <p:ph type="ftr" sz="quarter" idx="10"/>
          </p:nvPr>
        </p:nvSpPr>
        <p:spPr>
          <a:xfrm>
            <a:off x="540000" y="6228000"/>
            <a:ext cx="3693765" cy="252000"/>
          </a:xfrm>
        </p:spPr>
        <p:txBody>
          <a:bodyPr/>
          <a:lstStyle>
            <a:lvl1pPr>
              <a:defRPr/>
            </a:lvl1pPr>
          </a:lstStyle>
          <a:p>
            <a:r>
              <a:rPr lang="cs-CZ"/>
              <a:t>zápatí prezentace</a:t>
            </a:r>
            <a:endParaRPr lang="cs-CZ" dirty="0"/>
          </a:p>
        </p:txBody>
      </p:sp>
      <p:pic>
        <p:nvPicPr>
          <p:cNvPr id="13" name="Grafický objekt 5">
            <a:extLst>
              <a:ext uri="{FF2B5EF4-FFF2-40B4-BE49-F238E27FC236}">
                <a16:creationId xmlns:a16="http://schemas.microsoft.com/office/drawing/2014/main" id="{FDEB639D-3D5C-464C-BDE5-B74095023DE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81541" y="414000"/>
            <a:ext cx="1555860" cy="1066376"/>
          </a:xfrm>
          <a:prstGeom prst="rect">
            <a:avLst/>
          </a:prstGeom>
        </p:spPr>
      </p:pic>
    </p:spTree>
    <p:extLst>
      <p:ext uri="{BB962C8B-B14F-4D97-AF65-F5344CB8AC3E}">
        <p14:creationId xmlns:p14="http://schemas.microsoft.com/office/powerpoint/2010/main" val="2158127259"/>
      </p:ext>
    </p:extLst>
  </p:cSld>
  <p:clrMapOvr>
    <a:masterClrMapping/>
  </p:clrMapOvr>
  <p:extLst>
    <p:ext uri="{DCECCB84-F9BA-43D5-87BE-67443E8EF086}">
      <p15:sldGuideLst xmlns:p15="http://schemas.microsoft.com/office/powerpoint/2012/main">
        <p15:guide id="1" orient="horz" pos="2432" userDrawn="1">
          <p15:clr>
            <a:srgbClr val="FBAE40"/>
          </p15:clr>
        </p15:guide>
        <p15:guide id="2" pos="176"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Úvodní snímek - inverzní">
    <p:bg>
      <p:bgPr>
        <a:solidFill>
          <a:srgbClr val="4BC8FF"/>
        </a:solidFill>
        <a:effectLst/>
      </p:bgPr>
    </p:bg>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solidFill>
                  <a:schemeClr val="bg1"/>
                </a:solidFill>
              </a:defRPr>
            </a:lvl1pPr>
          </a:lstStyle>
          <a:p>
            <a:r>
              <a:rPr lang="cs-CZ"/>
              <a:t>zápatí prezentace</a:t>
            </a:r>
            <a:endParaRPr lang="cs-CZ" dirty="0"/>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298877" y="2900365"/>
            <a:ext cx="8521200" cy="1171580"/>
          </a:xfrm>
        </p:spPr>
        <p:txBody>
          <a:bodyPr anchor="t"/>
          <a:lstStyle>
            <a:lvl1pPr algn="l">
              <a:lnSpc>
                <a:spcPts val="3300"/>
              </a:lnSpc>
              <a:defRPr sz="3300">
                <a:solidFill>
                  <a:schemeClr val="bg1"/>
                </a:solidFill>
              </a:defRPr>
            </a:lvl1pPr>
          </a:lstStyle>
          <a:p>
            <a:r>
              <a:rPr lang="cs-CZ" dirty="0"/>
              <a:t>Kliknutím vložíte nadpis</a:t>
            </a:r>
          </a:p>
        </p:txBody>
      </p:sp>
      <p:sp>
        <p:nvSpPr>
          <p:cNvPr id="8" name="Podnadpis 2"/>
          <p:cNvSpPr>
            <a:spLocks noGrp="1"/>
          </p:cNvSpPr>
          <p:nvPr>
            <p:ph type="subTitle" idx="1" hasCustomPrompt="1"/>
          </p:nvPr>
        </p:nvSpPr>
        <p:spPr>
          <a:xfrm>
            <a:off x="298877" y="4116403"/>
            <a:ext cx="8521200" cy="698497"/>
          </a:xfrm>
        </p:spPr>
        <p:txBody>
          <a:bodyPr anchor="t"/>
          <a:lstStyle>
            <a:lvl1pPr marL="0" indent="0" algn="l">
              <a:buNone/>
              <a:defRPr lang="cs-CZ" sz="1800" b="0" dirty="0">
                <a:solidFill>
                  <a:schemeClr val="bg1"/>
                </a:solidFill>
                <a:latin typeface="+mj-lt"/>
                <a:ea typeface="+mj-ea"/>
                <a:cs typeface="+mj-cs"/>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lvl="0"/>
            <a:r>
              <a:rPr lang="cs-CZ" noProof="0" dirty="0"/>
              <a:t>Kliknutím vložíte podnadpis</a:t>
            </a:r>
          </a:p>
        </p:txBody>
      </p:sp>
      <p:pic>
        <p:nvPicPr>
          <p:cNvPr id="10" name="Grafický objekt 5">
            <a:extLst>
              <a:ext uri="{FF2B5EF4-FFF2-40B4-BE49-F238E27FC236}">
                <a16:creationId xmlns:a16="http://schemas.microsoft.com/office/drawing/2014/main" id="{4FA66768-9589-2949-93B3-46B2497AD2A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81541" y="414000"/>
            <a:ext cx="1555860" cy="1066375"/>
          </a:xfrm>
          <a:prstGeom prst="rect">
            <a:avLst/>
          </a:prstGeom>
        </p:spPr>
      </p:pic>
    </p:spTree>
    <p:extLst>
      <p:ext uri="{BB962C8B-B14F-4D97-AF65-F5344CB8AC3E}">
        <p14:creationId xmlns:p14="http://schemas.microsoft.com/office/powerpoint/2010/main" val="39481167"/>
      </p:ext>
    </p:extLst>
  </p:cSld>
  <p:clrMapOvr>
    <a:masterClrMapping/>
  </p:clrMapOvr>
  <p:extLst>
    <p:ext uri="{DCECCB84-F9BA-43D5-87BE-67443E8EF086}">
      <p15:sldGuideLst xmlns:p15="http://schemas.microsoft.com/office/powerpoint/2012/main">
        <p15:guide id="1" orient="horz" pos="2432" userDrawn="1">
          <p15:clr>
            <a:srgbClr val="FBAE40"/>
          </p15:clr>
        </p15:guide>
        <p15:guide id="2" pos="176" userDrawn="1">
          <p15:clr>
            <a:srgbClr val="FBAE40"/>
          </p15:clr>
        </p15:guide>
        <p15:guide id="3" orient="horz" pos="255" userDrawn="1">
          <p15:clr>
            <a:srgbClr val="FBAE40"/>
          </p15:clr>
        </p15:guide>
        <p15:guide id="4" pos="1156"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Rozdělovník (alternativní) 2">
    <p:bg>
      <p:bgPr>
        <a:solidFill>
          <a:srgbClr val="4BC8FF"/>
        </a:solidFill>
        <a:effectLst/>
      </p:bgPr>
    </p:bg>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298876" y="2900365"/>
            <a:ext cx="3934889" cy="1171580"/>
          </a:xfrm>
        </p:spPr>
        <p:txBody>
          <a:bodyPr anchor="t"/>
          <a:lstStyle>
            <a:lvl1pPr algn="l">
              <a:lnSpc>
                <a:spcPts val="3300"/>
              </a:lnSpc>
              <a:defRPr sz="3300">
                <a:solidFill>
                  <a:schemeClr val="bg1"/>
                </a:solidFill>
              </a:defRPr>
            </a:lvl1pPr>
          </a:lstStyle>
          <a:p>
            <a:r>
              <a:rPr lang="cs-CZ" dirty="0"/>
              <a:t>Kliknutím vložíte nadpis</a:t>
            </a:r>
          </a:p>
        </p:txBody>
      </p:sp>
      <p:sp>
        <p:nvSpPr>
          <p:cNvPr id="8" name="Podnadpis 2"/>
          <p:cNvSpPr>
            <a:spLocks noGrp="1"/>
          </p:cNvSpPr>
          <p:nvPr>
            <p:ph type="subTitle" idx="1" hasCustomPrompt="1"/>
          </p:nvPr>
        </p:nvSpPr>
        <p:spPr>
          <a:xfrm>
            <a:off x="298876" y="4116403"/>
            <a:ext cx="3934889" cy="698497"/>
          </a:xfrm>
        </p:spPr>
        <p:txBody>
          <a:bodyPr anchor="t"/>
          <a:lstStyle>
            <a:lvl1pPr marL="0" indent="0" algn="l">
              <a:buNone/>
              <a:defRPr lang="cs-CZ" sz="1800" b="0" dirty="0">
                <a:solidFill>
                  <a:schemeClr val="bg1"/>
                </a:solidFill>
                <a:latin typeface="+mj-lt"/>
                <a:ea typeface="+mj-ea"/>
                <a:cs typeface="+mj-cs"/>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lvl="0"/>
            <a:r>
              <a:rPr lang="cs-CZ" noProof="0" dirty="0"/>
              <a:t>Kliknutím vložíte podnadpis</a:t>
            </a:r>
          </a:p>
        </p:txBody>
      </p:sp>
      <p:sp>
        <p:nvSpPr>
          <p:cNvPr id="10" name="Zástupný symbol pro obrázek 7">
            <a:extLst>
              <a:ext uri="{FF2B5EF4-FFF2-40B4-BE49-F238E27FC236}">
                <a16:creationId xmlns:a16="http://schemas.microsoft.com/office/drawing/2014/main" id="{05C2E24A-1A94-4B14-B9BB-CA01DE5DD20D}"/>
              </a:ext>
            </a:extLst>
          </p:cNvPr>
          <p:cNvSpPr>
            <a:spLocks noGrp="1"/>
          </p:cNvSpPr>
          <p:nvPr>
            <p:ph type="pic" sz="quarter" idx="12" hasCustomPrompt="1"/>
          </p:nvPr>
        </p:nvSpPr>
        <p:spPr>
          <a:xfrm>
            <a:off x="4572000" y="1"/>
            <a:ext cx="4572000" cy="6857999"/>
          </a:xfrm>
        </p:spPr>
        <p:txBody>
          <a:bodyPr anchor="ctr"/>
          <a:lstStyle>
            <a:lvl1pPr algn="ctr">
              <a:defRPr>
                <a:solidFill>
                  <a:schemeClr val="bg1"/>
                </a:solidFill>
              </a:defRPr>
            </a:lvl1pPr>
          </a:lstStyle>
          <a:p>
            <a:r>
              <a:rPr lang="cs-CZ" dirty="0"/>
              <a:t>Kliknutím na ikonu vložíte obrázek</a:t>
            </a:r>
          </a:p>
        </p:txBody>
      </p:sp>
      <p:sp>
        <p:nvSpPr>
          <p:cNvPr id="12" name="Zástupný symbol pro zápatí 2">
            <a:extLst>
              <a:ext uri="{FF2B5EF4-FFF2-40B4-BE49-F238E27FC236}">
                <a16:creationId xmlns:a16="http://schemas.microsoft.com/office/drawing/2014/main" id="{CC921DFF-8B97-473C-919A-06F55168BDFE}"/>
              </a:ext>
            </a:extLst>
          </p:cNvPr>
          <p:cNvSpPr>
            <a:spLocks noGrp="1"/>
          </p:cNvSpPr>
          <p:nvPr>
            <p:ph type="ftr" sz="quarter" idx="10"/>
          </p:nvPr>
        </p:nvSpPr>
        <p:spPr>
          <a:xfrm>
            <a:off x="540000" y="6228000"/>
            <a:ext cx="3693765" cy="252000"/>
          </a:xfrm>
        </p:spPr>
        <p:txBody>
          <a:bodyPr/>
          <a:lstStyle>
            <a:lvl1pPr>
              <a:defRPr>
                <a:solidFill>
                  <a:schemeClr val="bg1"/>
                </a:solidFill>
              </a:defRPr>
            </a:lvl1pPr>
          </a:lstStyle>
          <a:p>
            <a:r>
              <a:rPr lang="cs-CZ"/>
              <a:t>zápatí prezentace</a:t>
            </a:r>
            <a:endParaRPr lang="cs-CZ" dirty="0"/>
          </a:p>
        </p:txBody>
      </p:sp>
      <p:pic>
        <p:nvPicPr>
          <p:cNvPr id="9" name="Grafický objekt 5">
            <a:extLst>
              <a:ext uri="{FF2B5EF4-FFF2-40B4-BE49-F238E27FC236}">
                <a16:creationId xmlns:a16="http://schemas.microsoft.com/office/drawing/2014/main" id="{1AAA1A5A-C954-FE43-B28E-CF7321376AA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81541" y="414000"/>
            <a:ext cx="1555860" cy="1066375"/>
          </a:xfrm>
          <a:prstGeom prst="rect">
            <a:avLst/>
          </a:prstGeom>
        </p:spPr>
      </p:pic>
    </p:spTree>
    <p:extLst>
      <p:ext uri="{BB962C8B-B14F-4D97-AF65-F5344CB8AC3E}">
        <p14:creationId xmlns:p14="http://schemas.microsoft.com/office/powerpoint/2010/main" val="3819924859"/>
      </p:ext>
    </p:extLst>
  </p:cSld>
  <p:clrMapOvr>
    <a:masterClrMapping/>
  </p:clrMapOvr>
  <p:extLst>
    <p:ext uri="{DCECCB84-F9BA-43D5-87BE-67443E8EF086}">
      <p15:sldGuideLst xmlns:p15="http://schemas.microsoft.com/office/powerpoint/2012/main">
        <p15:guide id="1" orient="horz" pos="2432" userDrawn="1">
          <p15:clr>
            <a:srgbClr val="FBAE40"/>
          </p15:clr>
        </p15:guide>
        <p15:guide id="2" pos="176"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verzní s obrázkem">
    <p:bg>
      <p:bgPr>
        <a:solidFill>
          <a:srgbClr val="4BC8FF"/>
        </a:solidFill>
        <a:effectLst/>
      </p:bgPr>
    </p:bg>
    <p:spTree>
      <p:nvGrpSpPr>
        <p:cNvPr id="1" name=""/>
        <p:cNvGrpSpPr/>
        <p:nvPr/>
      </p:nvGrpSpPr>
      <p:grpSpPr>
        <a:xfrm>
          <a:off x="0" y="0"/>
          <a:ext cx="0" cy="0"/>
          <a:chOff x="0" y="0"/>
          <a:chExt cx="0" cy="0"/>
        </a:xfrm>
      </p:grpSpPr>
      <p:sp>
        <p:nvSpPr>
          <p:cNvPr id="8" name="Zástupný symbol pro obrázek 7"/>
          <p:cNvSpPr>
            <a:spLocks noGrp="1"/>
          </p:cNvSpPr>
          <p:nvPr>
            <p:ph type="pic" sz="quarter" idx="12" hasCustomPrompt="1"/>
          </p:nvPr>
        </p:nvSpPr>
        <p:spPr>
          <a:xfrm>
            <a:off x="0" y="1"/>
            <a:ext cx="9144000" cy="5842000"/>
          </a:xfrm>
        </p:spPr>
        <p:txBody>
          <a:bodyPr anchor="ctr"/>
          <a:lstStyle>
            <a:lvl1pPr algn="ctr">
              <a:defRPr>
                <a:solidFill>
                  <a:schemeClr val="bg1"/>
                </a:solidFill>
              </a:defRPr>
            </a:lvl1pPr>
          </a:lstStyle>
          <a:p>
            <a:r>
              <a:rPr lang="cs-CZ" dirty="0"/>
              <a:t>Kliknutím na ikonu vložíte obrázek.</a:t>
            </a:r>
          </a:p>
        </p:txBody>
      </p:sp>
      <p:sp>
        <p:nvSpPr>
          <p:cNvPr id="7" name="Zástupný symbol pro text 5">
            <a:extLst>
              <a:ext uri="{FF2B5EF4-FFF2-40B4-BE49-F238E27FC236}">
                <a16:creationId xmlns:a16="http://schemas.microsoft.com/office/drawing/2014/main" id="{46E80635-6C5C-49F3-8F11-AD16586CD07D}"/>
              </a:ext>
            </a:extLst>
          </p:cNvPr>
          <p:cNvSpPr>
            <a:spLocks noGrp="1"/>
          </p:cNvSpPr>
          <p:nvPr>
            <p:ph type="body" sz="quarter" idx="13" hasCustomPrompt="1"/>
          </p:nvPr>
        </p:nvSpPr>
        <p:spPr>
          <a:xfrm>
            <a:off x="540000" y="6040796"/>
            <a:ext cx="6416982" cy="510831"/>
          </a:xfrm>
        </p:spPr>
        <p:txBody>
          <a:bodyPr lIns="0" tIns="0" rIns="0" bIns="0" numCol="1" spcCol="324000">
            <a:noAutofit/>
          </a:bodyPr>
          <a:lstStyle>
            <a:lvl1pPr algn="l">
              <a:lnSpc>
                <a:spcPts val="1350"/>
              </a:lnSpc>
              <a:defRPr sz="1125" b="0">
                <a:solidFill>
                  <a:schemeClr val="bg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pic>
        <p:nvPicPr>
          <p:cNvPr id="9" name="Grafický objekt 5">
            <a:extLst>
              <a:ext uri="{FF2B5EF4-FFF2-40B4-BE49-F238E27FC236}">
                <a16:creationId xmlns:a16="http://schemas.microsoft.com/office/drawing/2014/main" id="{38E54EF0-AC4F-BE42-B3C9-EBE082A37F4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933427" y="6048000"/>
            <a:ext cx="876594" cy="600811"/>
          </a:xfrm>
          <a:prstGeom prst="rect">
            <a:avLst/>
          </a:prstGeom>
        </p:spPr>
      </p:pic>
    </p:spTree>
    <p:extLst>
      <p:ext uri="{BB962C8B-B14F-4D97-AF65-F5344CB8AC3E}">
        <p14:creationId xmlns:p14="http://schemas.microsoft.com/office/powerpoint/2010/main" val="1964211764"/>
      </p:ext>
    </p:extLst>
  </p:cSld>
  <p:clrMapOvr>
    <a:masterClrMapping/>
  </p:clrMapOvr>
  <p:extLst>
    <p:ext uri="{DCECCB84-F9BA-43D5-87BE-67443E8EF086}">
      <p15:sldGuideLst xmlns:p15="http://schemas.microsoft.com/office/powerpoint/2012/main">
        <p15:guide id="1" pos="5556" userDrawn="1">
          <p15:clr>
            <a:srgbClr val="FBAE40"/>
          </p15:clr>
        </p15:guide>
        <p15:guide id="2" orient="horz" pos="4201"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UNI ARTS slide">
    <p:bg>
      <p:bgPr>
        <a:solidFill>
          <a:srgbClr val="4BC8FF"/>
        </a:solidFill>
        <a:effectLst/>
      </p:bgPr>
    </p:bg>
    <p:spTree>
      <p:nvGrpSpPr>
        <p:cNvPr id="1" name=""/>
        <p:cNvGrpSpPr/>
        <p:nvPr/>
      </p:nvGrpSpPr>
      <p:grpSpPr>
        <a:xfrm>
          <a:off x="0" y="0"/>
          <a:ext cx="0" cy="0"/>
          <a:chOff x="0" y="0"/>
          <a:chExt cx="0" cy="0"/>
        </a:xfrm>
      </p:grpSpPr>
      <p:pic>
        <p:nvPicPr>
          <p:cNvPr id="2" name="Grafický objekt 1">
            <a:extLst>
              <a:ext uri="{FF2B5EF4-FFF2-40B4-BE49-F238E27FC236}">
                <a16:creationId xmlns:a16="http://schemas.microsoft.com/office/drawing/2014/main" id="{99DDF373-DAF6-45FC-9BE7-AC33B6CEFD7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505600" y="2012703"/>
            <a:ext cx="4132799" cy="2832593"/>
          </a:xfrm>
          <a:prstGeom prst="rect">
            <a:avLst/>
          </a:prstGeom>
        </p:spPr>
      </p:pic>
    </p:spTree>
    <p:extLst>
      <p:ext uri="{BB962C8B-B14F-4D97-AF65-F5344CB8AC3E}">
        <p14:creationId xmlns:p14="http://schemas.microsoft.com/office/powerpoint/2010/main" val="3009703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UNI slide">
    <p:bg>
      <p:bgRef idx="1001">
        <a:schemeClr val="bg2"/>
      </p:bgRef>
    </p:bg>
    <p:spTree>
      <p:nvGrpSpPr>
        <p:cNvPr id="1" name=""/>
        <p:cNvGrpSpPr/>
        <p:nvPr/>
      </p:nvGrpSpPr>
      <p:grpSpPr>
        <a:xfrm>
          <a:off x="0" y="0"/>
          <a:ext cx="0" cy="0"/>
          <a:chOff x="0" y="0"/>
          <a:chExt cx="0" cy="0"/>
        </a:xfrm>
      </p:grpSpPr>
      <p:pic>
        <p:nvPicPr>
          <p:cNvPr id="6" name="Obrázek 5">
            <a:extLst>
              <a:ext uri="{FF2B5EF4-FFF2-40B4-BE49-F238E27FC236}">
                <a16:creationId xmlns:a16="http://schemas.microsoft.com/office/drawing/2014/main" id="{5ECF17BA-4CC0-425F-84EE-ED5FF94C78F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81017" y="2731338"/>
            <a:ext cx="5381966" cy="1395324"/>
          </a:xfrm>
          <a:prstGeom prst="rect">
            <a:avLst/>
          </a:prstGeom>
        </p:spPr>
      </p:pic>
    </p:spTree>
    <p:extLst>
      <p:ext uri="{BB962C8B-B14F-4D97-AF65-F5344CB8AC3E}">
        <p14:creationId xmlns:p14="http://schemas.microsoft.com/office/powerpoint/2010/main" val="791214269"/>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adpis a obsah">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540000" y="6228000"/>
            <a:ext cx="5940000" cy="252000"/>
          </a:xfrm>
        </p:spPr>
        <p:txBody>
          <a:bodyPr/>
          <a:lstStyle>
            <a:lvl1pPr>
              <a:defRPr sz="900"/>
            </a:lvl1pPr>
          </a:lstStyle>
          <a:p>
            <a:r>
              <a:rPr lang="cs-CZ"/>
              <a:t>zápatí prezentace</a:t>
            </a:r>
            <a:endParaRPr lang="cs-CZ"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cs-CZ" dirty="0"/>
              <a:t>Kliknutím vložíte nadpis</a:t>
            </a:r>
          </a:p>
        </p:txBody>
      </p:sp>
      <p:sp>
        <p:nvSpPr>
          <p:cNvPr id="8" name="Zástupný symbol pro obsah 2">
            <a:extLst>
              <a:ext uri="{FF2B5EF4-FFF2-40B4-BE49-F238E27FC236}">
                <a16:creationId xmlns:a16="http://schemas.microsoft.com/office/drawing/2014/main" id="{390E4E2C-8A81-45F0-A5ED-59F1EE588AF9}"/>
              </a:ext>
            </a:extLst>
          </p:cNvPr>
          <p:cNvSpPr>
            <a:spLocks noGrp="1"/>
          </p:cNvSpPr>
          <p:nvPr>
            <p:ph idx="1" hasCustomPrompt="1"/>
          </p:nvPr>
        </p:nvSpPr>
        <p:spPr>
          <a:xfrm>
            <a:off x="540000" y="1692002"/>
            <a:ext cx="8064900" cy="4139998"/>
          </a:xfrm>
          <a:prstGeom prst="rect">
            <a:avLst/>
          </a:prstGeom>
        </p:spPr>
        <p:txBody>
          <a:bodyPr/>
          <a:lstStyle>
            <a:lvl1pPr marL="189000" indent="-135000">
              <a:lnSpc>
                <a:spcPts val="2700"/>
              </a:lnSpc>
              <a:buClr>
                <a:schemeClr val="tx2"/>
              </a:buClr>
              <a:buSzPct val="100000"/>
              <a:buFont typeface="Arial" panose="020B0604020202020204" pitchFamily="34" charset="0"/>
              <a:buChar char="̶"/>
              <a:defRPr b="0"/>
            </a:lvl1pPr>
            <a:lvl2pPr marL="378000" indent="-135000">
              <a:lnSpc>
                <a:spcPct val="100000"/>
              </a:lnSpc>
              <a:buClr>
                <a:schemeClr val="tx2"/>
              </a:buClr>
              <a:buFont typeface="Arial" panose="020B0604020202020204" pitchFamily="34" charset="0"/>
              <a:buChar char="̶"/>
              <a:defRPr sz="1500"/>
            </a:lvl2pPr>
            <a:lvl3pPr marL="685800" indent="0">
              <a:lnSpc>
                <a:spcPct val="100000"/>
              </a:lnSpc>
              <a:buNone/>
              <a:defRPr sz="12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pic>
        <p:nvPicPr>
          <p:cNvPr id="9" name="Grafický objekt 5">
            <a:extLst>
              <a:ext uri="{FF2B5EF4-FFF2-40B4-BE49-F238E27FC236}">
                <a16:creationId xmlns:a16="http://schemas.microsoft.com/office/drawing/2014/main" id="{DD44EFF6-9EB3-1644-9EA5-40F4E97B9A4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933427" y="6048000"/>
            <a:ext cx="876594" cy="600812"/>
          </a:xfrm>
          <a:prstGeom prst="rect">
            <a:avLst/>
          </a:prstGeom>
        </p:spPr>
      </p:pic>
    </p:spTree>
    <p:extLst>
      <p:ext uri="{BB962C8B-B14F-4D97-AF65-F5344CB8AC3E}">
        <p14:creationId xmlns:p14="http://schemas.microsoft.com/office/powerpoint/2010/main" val="1691229579"/>
      </p:ext>
    </p:extLst>
  </p:cSld>
  <p:clrMapOvr>
    <a:masterClrMapping/>
  </p:clrMapOvr>
  <p:extLst>
    <p:ext uri="{DCECCB84-F9BA-43D5-87BE-67443E8EF086}">
      <p15:sldGuideLst xmlns:p15="http://schemas.microsoft.com/office/powerpoint/2012/main">
        <p15:guide id="1" orient="horz" pos="3997" userDrawn="1">
          <p15:clr>
            <a:srgbClr val="FBAE40"/>
          </p15:clr>
        </p15:guide>
        <p15:guide id="2" pos="329"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adpis, podnadpis a obsah">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lvl1pPr>
              <a:defRPr sz="900"/>
            </a:lvl1pPr>
          </a:lstStyle>
          <a:p>
            <a:r>
              <a:rPr lang="cs-CZ"/>
              <a:t>zápatí prezentace</a:t>
            </a:r>
            <a:endParaRPr lang="cs-CZ"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7"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540544" y="1296001"/>
            <a:ext cx="8064104" cy="271576"/>
          </a:xfrm>
        </p:spPr>
        <p:txBody>
          <a:bodyPr lIns="0" tIns="0" rIns="0" bIns="0">
            <a:noAutofit/>
          </a:bodyPr>
          <a:lstStyle>
            <a:lvl1pPr algn="l">
              <a:lnSpc>
                <a:spcPts val="1725"/>
              </a:lnSpc>
              <a:defRPr sz="1500" b="0">
                <a:solidFill>
                  <a:schemeClr val="tx2"/>
                </a:solidFill>
              </a:defRPr>
            </a:lvl1pPr>
          </a:lstStyle>
          <a:p>
            <a:pPr lvl="0"/>
            <a:r>
              <a:rPr lang="cs-CZ" noProof="0" dirty="0"/>
              <a:t>Kliknutím vložíte podnadpis</a:t>
            </a:r>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cs-CZ" dirty="0"/>
              <a:t>Kliknutím vložíte nadpis</a:t>
            </a:r>
          </a:p>
        </p:txBody>
      </p:sp>
      <p:sp>
        <p:nvSpPr>
          <p:cNvPr id="10" name="Zástupný symbol pro obsah 2">
            <a:extLst>
              <a:ext uri="{FF2B5EF4-FFF2-40B4-BE49-F238E27FC236}">
                <a16:creationId xmlns:a16="http://schemas.microsoft.com/office/drawing/2014/main" id="{5CA9AC87-D3DE-408C-9471-D419F4748341}"/>
              </a:ext>
            </a:extLst>
          </p:cNvPr>
          <p:cNvSpPr>
            <a:spLocks noGrp="1"/>
          </p:cNvSpPr>
          <p:nvPr>
            <p:ph idx="1" hasCustomPrompt="1"/>
          </p:nvPr>
        </p:nvSpPr>
        <p:spPr>
          <a:xfrm>
            <a:off x="540000" y="1692002"/>
            <a:ext cx="8064900" cy="4139998"/>
          </a:xfrm>
          <a:prstGeom prst="rect">
            <a:avLst/>
          </a:prstGeom>
        </p:spPr>
        <p:txBody>
          <a:bodyPr/>
          <a:lstStyle>
            <a:lvl1pPr marL="189000" indent="-135000">
              <a:lnSpc>
                <a:spcPts val="2700"/>
              </a:lnSpc>
              <a:buClr>
                <a:schemeClr val="tx2"/>
              </a:buClr>
              <a:buSzPct val="100000"/>
              <a:buFont typeface="Arial" panose="020B0604020202020204" pitchFamily="34" charset="0"/>
              <a:buChar char="̶"/>
              <a:defRPr b="0"/>
            </a:lvl1pPr>
            <a:lvl2pPr marL="378000" indent="-135000">
              <a:lnSpc>
                <a:spcPct val="100000"/>
              </a:lnSpc>
              <a:buClr>
                <a:schemeClr val="tx2"/>
              </a:buClr>
              <a:buFont typeface="Arial" panose="020B0604020202020204" pitchFamily="34" charset="0"/>
              <a:buChar char="̶"/>
              <a:defRPr sz="1500"/>
            </a:lvl2pPr>
            <a:lvl3pPr marL="685800" indent="0">
              <a:lnSpc>
                <a:spcPct val="100000"/>
              </a:lnSpc>
              <a:buNone/>
              <a:defRPr sz="12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pic>
        <p:nvPicPr>
          <p:cNvPr id="9" name="Grafický objekt 5">
            <a:extLst>
              <a:ext uri="{FF2B5EF4-FFF2-40B4-BE49-F238E27FC236}">
                <a16:creationId xmlns:a16="http://schemas.microsoft.com/office/drawing/2014/main" id="{2BC1F0D1-206B-6840-865D-185BADC088C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933427" y="6048000"/>
            <a:ext cx="876594" cy="600812"/>
          </a:xfrm>
          <a:prstGeom prst="rect">
            <a:avLst/>
          </a:prstGeom>
        </p:spPr>
      </p:pic>
    </p:spTree>
    <p:extLst>
      <p:ext uri="{BB962C8B-B14F-4D97-AF65-F5344CB8AC3E}">
        <p14:creationId xmlns:p14="http://schemas.microsoft.com/office/powerpoint/2010/main" val="4034428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adpis a porovnání">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4" name="Nadpis 3">
            <a:extLst>
              <a:ext uri="{FF2B5EF4-FFF2-40B4-BE49-F238E27FC236}">
                <a16:creationId xmlns:a16="http://schemas.microsoft.com/office/drawing/2014/main" id="{ABDE9BC5-EE25-44B2-8081-F2B94BAA680C}"/>
              </a:ext>
            </a:extLst>
          </p:cNvPr>
          <p:cNvSpPr>
            <a:spLocks noGrp="1"/>
          </p:cNvSpPr>
          <p:nvPr>
            <p:ph type="title" hasCustomPrompt="1"/>
          </p:nvPr>
        </p:nvSpPr>
        <p:spPr/>
        <p:txBody>
          <a:bodyPr/>
          <a:lstStyle/>
          <a:p>
            <a:r>
              <a:rPr lang="cs-CZ" dirty="0"/>
              <a:t>Kliknutím vložíte nadpis</a:t>
            </a:r>
          </a:p>
        </p:txBody>
      </p:sp>
      <p:sp>
        <p:nvSpPr>
          <p:cNvPr id="8" name="Zástupný symbol pro obsah 2">
            <a:extLst>
              <a:ext uri="{FF2B5EF4-FFF2-40B4-BE49-F238E27FC236}">
                <a16:creationId xmlns:a16="http://schemas.microsoft.com/office/drawing/2014/main" id="{1D440DD4-5185-4C05-8E91-80CB3DC67394}"/>
              </a:ext>
            </a:extLst>
          </p:cNvPr>
          <p:cNvSpPr>
            <a:spLocks noGrp="1"/>
          </p:cNvSpPr>
          <p:nvPr>
            <p:ph idx="29" hasCustomPrompt="1"/>
          </p:nvPr>
        </p:nvSpPr>
        <p:spPr>
          <a:xfrm>
            <a:off x="540000" y="1701505"/>
            <a:ext cx="3914999" cy="4139998"/>
          </a:xfrm>
          <a:prstGeom prst="rect">
            <a:avLst/>
          </a:prstGeom>
        </p:spPr>
        <p:txBody>
          <a:bodyPr/>
          <a:lstStyle>
            <a:lvl1pPr marL="189000" indent="-135000">
              <a:lnSpc>
                <a:spcPts val="2700"/>
              </a:lnSpc>
              <a:buClr>
                <a:schemeClr val="tx2"/>
              </a:buClr>
              <a:buSzPct val="100000"/>
              <a:buFont typeface="Arial" panose="020B0604020202020204" pitchFamily="34" charset="0"/>
              <a:buChar char="̶"/>
              <a:defRPr b="0"/>
            </a:lvl1pPr>
            <a:lvl2pPr marL="378000" indent="-135000">
              <a:lnSpc>
                <a:spcPct val="100000"/>
              </a:lnSpc>
              <a:buClr>
                <a:schemeClr val="tx2"/>
              </a:buClr>
              <a:buFont typeface="Arial" panose="020B0604020202020204" pitchFamily="34" charset="0"/>
              <a:buChar char="̶"/>
              <a:defRPr sz="1500"/>
            </a:lvl2pPr>
            <a:lvl3pPr marL="685800" indent="0">
              <a:lnSpc>
                <a:spcPct val="100000"/>
              </a:lnSpc>
              <a:buNone/>
              <a:defRPr sz="12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sp>
        <p:nvSpPr>
          <p:cNvPr id="9" name="Zástupný symbol pro obsah 2">
            <a:extLst>
              <a:ext uri="{FF2B5EF4-FFF2-40B4-BE49-F238E27FC236}">
                <a16:creationId xmlns:a16="http://schemas.microsoft.com/office/drawing/2014/main" id="{91531ABC-E456-4507-A022-87C2E3C7A2AA}"/>
              </a:ext>
            </a:extLst>
          </p:cNvPr>
          <p:cNvSpPr>
            <a:spLocks noGrp="1"/>
          </p:cNvSpPr>
          <p:nvPr>
            <p:ph idx="30" hasCustomPrompt="1"/>
          </p:nvPr>
        </p:nvSpPr>
        <p:spPr>
          <a:xfrm>
            <a:off x="4688460" y="1701505"/>
            <a:ext cx="3914999" cy="4139998"/>
          </a:xfrm>
          <a:prstGeom prst="rect">
            <a:avLst/>
          </a:prstGeom>
        </p:spPr>
        <p:txBody>
          <a:bodyPr/>
          <a:lstStyle>
            <a:lvl1pPr marL="189000" indent="-135000">
              <a:lnSpc>
                <a:spcPts val="2700"/>
              </a:lnSpc>
              <a:buClr>
                <a:schemeClr val="tx2"/>
              </a:buClr>
              <a:buSzPct val="100000"/>
              <a:buFont typeface="Arial" panose="020B0604020202020204" pitchFamily="34" charset="0"/>
              <a:buChar char="̶"/>
              <a:defRPr b="0"/>
            </a:lvl1pPr>
            <a:lvl2pPr marL="378000" indent="-135000">
              <a:lnSpc>
                <a:spcPct val="100000"/>
              </a:lnSpc>
              <a:buClr>
                <a:schemeClr val="tx2"/>
              </a:buClr>
              <a:buFont typeface="Arial" panose="020B0604020202020204" pitchFamily="34" charset="0"/>
              <a:buChar char="̶"/>
              <a:defRPr sz="1500"/>
            </a:lvl2pPr>
            <a:lvl3pPr marL="685800" indent="0">
              <a:lnSpc>
                <a:spcPct val="100000"/>
              </a:lnSpc>
              <a:buNone/>
              <a:defRPr sz="12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pic>
        <p:nvPicPr>
          <p:cNvPr id="11" name="Grafický objekt 5">
            <a:extLst>
              <a:ext uri="{FF2B5EF4-FFF2-40B4-BE49-F238E27FC236}">
                <a16:creationId xmlns:a16="http://schemas.microsoft.com/office/drawing/2014/main" id="{57F28D9A-DF4F-8D46-9103-0EFCBEFC949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933427" y="6048000"/>
            <a:ext cx="876594" cy="600812"/>
          </a:xfrm>
          <a:prstGeom prst="rect">
            <a:avLst/>
          </a:prstGeom>
        </p:spPr>
      </p:pic>
    </p:spTree>
    <p:extLst>
      <p:ext uri="{BB962C8B-B14F-4D97-AF65-F5344CB8AC3E}">
        <p14:creationId xmlns:p14="http://schemas.microsoft.com/office/powerpoint/2010/main" val="2966739591"/>
      </p:ext>
    </p:extLst>
  </p:cSld>
  <p:clrMapOvr>
    <a:masterClrMapping/>
  </p:clrMapOvr>
  <p:extLst>
    <p:ext uri="{DCECCB84-F9BA-43D5-87BE-67443E8EF086}">
      <p15:sldGuideLst xmlns:p15="http://schemas.microsoft.com/office/powerpoint/2012/main">
        <p15:guide id="1" orient="horz" pos="3657" userDrawn="1">
          <p15:clr>
            <a:srgbClr val="FBAE40"/>
          </p15:clr>
        </p15:guide>
        <p15:guide id="2" pos="543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adpis, podnadpis a porovnání">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6" name="Zástupný symbol pro text 7">
            <a:extLst>
              <a:ext uri="{FF2B5EF4-FFF2-40B4-BE49-F238E27FC236}">
                <a16:creationId xmlns:a16="http://schemas.microsoft.com/office/drawing/2014/main" id="{9F610B39-FB78-4767-BA31-C3D4E7D5586C}"/>
              </a:ext>
            </a:extLst>
          </p:cNvPr>
          <p:cNvSpPr>
            <a:spLocks noGrp="1"/>
          </p:cNvSpPr>
          <p:nvPr>
            <p:ph type="body" sz="quarter" idx="26" hasCustomPrompt="1"/>
          </p:nvPr>
        </p:nvSpPr>
        <p:spPr>
          <a:xfrm>
            <a:off x="540544" y="1296001"/>
            <a:ext cx="3915000" cy="271576"/>
          </a:xfrm>
        </p:spPr>
        <p:txBody>
          <a:bodyPr lIns="0" tIns="0" rIns="0" bIns="0">
            <a:noAutofit/>
          </a:bodyPr>
          <a:lstStyle>
            <a:lvl1pPr algn="l">
              <a:lnSpc>
                <a:spcPts val="1725"/>
              </a:lnSpc>
              <a:defRPr sz="1500" b="0">
                <a:solidFill>
                  <a:schemeClr val="tx2"/>
                </a:solidFill>
              </a:defRPr>
            </a:lvl1pPr>
          </a:lstStyle>
          <a:p>
            <a:pPr lvl="0"/>
            <a:r>
              <a:rPr lang="cs-CZ" noProof="0" dirty="0"/>
              <a:t>Kliknutím vložíte podnadpis</a:t>
            </a:r>
          </a:p>
        </p:txBody>
      </p:sp>
      <p:sp>
        <p:nvSpPr>
          <p:cNvPr id="18"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540000" y="720000"/>
            <a:ext cx="8064900" cy="451576"/>
          </a:xfrm>
        </p:spPr>
        <p:txBody>
          <a:bodyPr/>
          <a:lstStyle/>
          <a:p>
            <a:r>
              <a:rPr lang="cs-CZ" dirty="0"/>
              <a:t>Kliknutím vložíte nadpis</a:t>
            </a:r>
          </a:p>
        </p:txBody>
      </p:sp>
      <p:sp>
        <p:nvSpPr>
          <p:cNvPr id="21" name="Zástupný symbol pro text 7">
            <a:extLst>
              <a:ext uri="{FF2B5EF4-FFF2-40B4-BE49-F238E27FC236}">
                <a16:creationId xmlns:a16="http://schemas.microsoft.com/office/drawing/2014/main" id="{9F610B39-FB78-4767-BA31-C3D4E7D5586C}"/>
              </a:ext>
            </a:extLst>
          </p:cNvPr>
          <p:cNvSpPr>
            <a:spLocks noGrp="1"/>
          </p:cNvSpPr>
          <p:nvPr>
            <p:ph type="body" sz="quarter" idx="27" hasCustomPrompt="1"/>
          </p:nvPr>
        </p:nvSpPr>
        <p:spPr>
          <a:xfrm>
            <a:off x="4688459" y="1290515"/>
            <a:ext cx="3915000" cy="271576"/>
          </a:xfrm>
        </p:spPr>
        <p:txBody>
          <a:bodyPr lIns="0" tIns="0" rIns="0" bIns="0">
            <a:noAutofit/>
          </a:bodyPr>
          <a:lstStyle>
            <a:lvl1pPr algn="l">
              <a:lnSpc>
                <a:spcPts val="1725"/>
              </a:lnSpc>
              <a:defRPr sz="1500" b="0">
                <a:solidFill>
                  <a:schemeClr val="tx2"/>
                </a:solidFill>
              </a:defRPr>
            </a:lvl1pPr>
          </a:lstStyle>
          <a:p>
            <a:pPr lvl="0"/>
            <a:r>
              <a:rPr lang="cs-CZ" noProof="0" dirty="0"/>
              <a:t>Kliknutím vložíte podnadpis</a:t>
            </a:r>
          </a:p>
        </p:txBody>
      </p:sp>
      <p:sp>
        <p:nvSpPr>
          <p:cNvPr id="11" name="Zástupný symbol pro obsah 2">
            <a:extLst>
              <a:ext uri="{FF2B5EF4-FFF2-40B4-BE49-F238E27FC236}">
                <a16:creationId xmlns:a16="http://schemas.microsoft.com/office/drawing/2014/main" id="{D7707F6E-62D9-4ACE-A33C-A5E15E5CDF75}"/>
              </a:ext>
            </a:extLst>
          </p:cNvPr>
          <p:cNvSpPr>
            <a:spLocks noGrp="1"/>
          </p:cNvSpPr>
          <p:nvPr>
            <p:ph idx="29" hasCustomPrompt="1"/>
          </p:nvPr>
        </p:nvSpPr>
        <p:spPr>
          <a:xfrm>
            <a:off x="540000" y="1701505"/>
            <a:ext cx="3914999" cy="4139998"/>
          </a:xfrm>
          <a:prstGeom prst="rect">
            <a:avLst/>
          </a:prstGeom>
        </p:spPr>
        <p:txBody>
          <a:bodyPr/>
          <a:lstStyle>
            <a:lvl1pPr marL="189000" indent="-135000">
              <a:lnSpc>
                <a:spcPts val="2700"/>
              </a:lnSpc>
              <a:buClr>
                <a:schemeClr val="tx2"/>
              </a:buClr>
              <a:buSzPct val="100000"/>
              <a:buFont typeface="Arial" panose="020B0604020202020204" pitchFamily="34" charset="0"/>
              <a:buChar char="̶"/>
              <a:defRPr b="0"/>
            </a:lvl1pPr>
            <a:lvl2pPr marL="378000" indent="-135000">
              <a:lnSpc>
                <a:spcPct val="100000"/>
              </a:lnSpc>
              <a:buClr>
                <a:schemeClr val="tx2"/>
              </a:buClr>
              <a:buFont typeface="Arial" panose="020B0604020202020204" pitchFamily="34" charset="0"/>
              <a:buChar char="̶"/>
              <a:defRPr sz="1500"/>
            </a:lvl2pPr>
            <a:lvl3pPr marL="685800" indent="0">
              <a:lnSpc>
                <a:spcPct val="100000"/>
              </a:lnSpc>
              <a:buNone/>
              <a:defRPr sz="12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sp>
        <p:nvSpPr>
          <p:cNvPr id="13" name="Zástupný symbol pro obsah 2">
            <a:extLst>
              <a:ext uri="{FF2B5EF4-FFF2-40B4-BE49-F238E27FC236}">
                <a16:creationId xmlns:a16="http://schemas.microsoft.com/office/drawing/2014/main" id="{911B9D34-B8F8-4804-B959-27E40687C897}"/>
              </a:ext>
            </a:extLst>
          </p:cNvPr>
          <p:cNvSpPr>
            <a:spLocks noGrp="1"/>
          </p:cNvSpPr>
          <p:nvPr>
            <p:ph idx="30" hasCustomPrompt="1"/>
          </p:nvPr>
        </p:nvSpPr>
        <p:spPr>
          <a:xfrm>
            <a:off x="4688460" y="1701505"/>
            <a:ext cx="3914999" cy="4139998"/>
          </a:xfrm>
          <a:prstGeom prst="rect">
            <a:avLst/>
          </a:prstGeom>
        </p:spPr>
        <p:txBody>
          <a:bodyPr/>
          <a:lstStyle>
            <a:lvl1pPr marL="189000" indent="-135000">
              <a:lnSpc>
                <a:spcPts val="2700"/>
              </a:lnSpc>
              <a:buClr>
                <a:schemeClr val="tx2"/>
              </a:buClr>
              <a:buSzPct val="100000"/>
              <a:buFont typeface="Arial" panose="020B0604020202020204" pitchFamily="34" charset="0"/>
              <a:buChar char="̶"/>
              <a:defRPr b="0"/>
            </a:lvl1pPr>
            <a:lvl2pPr marL="378000" indent="-135000">
              <a:lnSpc>
                <a:spcPct val="100000"/>
              </a:lnSpc>
              <a:buClr>
                <a:schemeClr val="tx2"/>
              </a:buClr>
              <a:buFont typeface="Arial" panose="020B0604020202020204" pitchFamily="34" charset="0"/>
              <a:buChar char="̶"/>
              <a:defRPr sz="1500"/>
            </a:lvl2pPr>
            <a:lvl3pPr marL="685800" indent="0">
              <a:lnSpc>
                <a:spcPct val="100000"/>
              </a:lnSpc>
              <a:buNone/>
              <a:defRPr sz="12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pic>
        <p:nvPicPr>
          <p:cNvPr id="12" name="Grafický objekt 5">
            <a:extLst>
              <a:ext uri="{FF2B5EF4-FFF2-40B4-BE49-F238E27FC236}">
                <a16:creationId xmlns:a16="http://schemas.microsoft.com/office/drawing/2014/main" id="{4C227044-85A0-3E4C-8894-875974A355C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933427" y="6048000"/>
            <a:ext cx="876594" cy="600812"/>
          </a:xfrm>
          <a:prstGeom prst="rect">
            <a:avLst/>
          </a:prstGeom>
        </p:spPr>
      </p:pic>
    </p:spTree>
    <p:extLst>
      <p:ext uri="{BB962C8B-B14F-4D97-AF65-F5344CB8AC3E}">
        <p14:creationId xmlns:p14="http://schemas.microsoft.com/office/powerpoint/2010/main" val="3317168426"/>
      </p:ext>
    </p:extLst>
  </p:cSld>
  <p:clrMapOvr>
    <a:masterClrMapping/>
  </p:clrMapOvr>
  <p:extLst>
    <p:ext uri="{DCECCB84-F9BA-43D5-87BE-67443E8EF086}">
      <p15:sldGuideLst xmlns:p15="http://schemas.microsoft.com/office/powerpoint/2012/main">
        <p15:guide id="1" orient="horz" pos="2886" userDrawn="1">
          <p15:clr>
            <a:srgbClr val="FBAE40"/>
          </p15:clr>
        </p15:guide>
        <p15:guide id="2" pos="288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brázek s text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C8DF9A9-CF6E-49C8-A8BC-74FDF24B8C33}"/>
              </a:ext>
            </a:extLst>
          </p:cNvPr>
          <p:cNvSpPr>
            <a:spLocks noGrp="1"/>
          </p:cNvSpPr>
          <p:nvPr>
            <p:ph type="title" hasCustomPrompt="1"/>
          </p:nvPr>
        </p:nvSpPr>
        <p:spPr/>
        <p:txBody>
          <a:bodyPr/>
          <a:lstStyle>
            <a:lvl1pPr>
              <a:defRPr/>
            </a:lvl1pPr>
          </a:lstStyle>
          <a:p>
            <a:r>
              <a:rPr lang="cs-CZ" dirty="0"/>
              <a:t>Kliknutím vložíte nadpis</a:t>
            </a:r>
          </a:p>
        </p:txBody>
      </p:sp>
      <p:sp>
        <p:nvSpPr>
          <p:cNvPr id="3" name="Zástupný symbol pro zápatí 2">
            <a:extLst>
              <a:ext uri="{FF2B5EF4-FFF2-40B4-BE49-F238E27FC236}">
                <a16:creationId xmlns:a16="http://schemas.microsoft.com/office/drawing/2014/main" id="{1E1D20B9-1A33-484F-AB08-D95E85A9CB29}"/>
              </a:ext>
            </a:extLst>
          </p:cNvPr>
          <p:cNvSpPr>
            <a:spLocks noGrp="1"/>
          </p:cNvSpPr>
          <p:nvPr>
            <p:ph type="ftr" sz="quarter" idx="10"/>
          </p:nvPr>
        </p:nvSpPr>
        <p:spPr/>
        <p:txBody>
          <a:bodyPr/>
          <a:lstStyle/>
          <a:p>
            <a:r>
              <a:rPr lang="cs-CZ"/>
              <a:t>zápatí prezentace</a:t>
            </a:r>
            <a:endParaRPr lang="cs-CZ" dirty="0"/>
          </a:p>
        </p:txBody>
      </p:sp>
      <p:sp>
        <p:nvSpPr>
          <p:cNvPr id="4" name="Zástupný symbol pro číslo snímku 3">
            <a:extLst>
              <a:ext uri="{FF2B5EF4-FFF2-40B4-BE49-F238E27FC236}">
                <a16:creationId xmlns:a16="http://schemas.microsoft.com/office/drawing/2014/main" id="{F7A2EACA-93F7-4696-A84F-C07E4801CB5C}"/>
              </a:ext>
            </a:extLst>
          </p:cNvPr>
          <p:cNvSpPr>
            <a:spLocks noGrp="1"/>
          </p:cNvSpPr>
          <p:nvPr>
            <p:ph type="sldNum" sz="quarter" idx="11"/>
          </p:nvPr>
        </p:nvSpPr>
        <p:spPr/>
        <p:txBody>
          <a:bodyPr/>
          <a:lstStyle/>
          <a:p>
            <a:fld id="{0DE708CC-0C3F-4567-9698-B54C0F35BD31}" type="slidenum">
              <a:rPr lang="cs-CZ" altLang="cs-CZ" smtClean="0"/>
              <a:pPr/>
              <a:t>‹#›</a:t>
            </a:fld>
            <a:endParaRPr lang="cs-CZ" altLang="cs-CZ" dirty="0"/>
          </a:p>
        </p:txBody>
      </p:sp>
      <p:sp>
        <p:nvSpPr>
          <p:cNvPr id="7" name="Zástupný symbol pro obsah 2">
            <a:extLst>
              <a:ext uri="{FF2B5EF4-FFF2-40B4-BE49-F238E27FC236}">
                <a16:creationId xmlns:a16="http://schemas.microsoft.com/office/drawing/2014/main" id="{45EA606A-B012-497D-A062-93B4C5E7BD37}"/>
              </a:ext>
            </a:extLst>
          </p:cNvPr>
          <p:cNvSpPr>
            <a:spLocks noGrp="1"/>
          </p:cNvSpPr>
          <p:nvPr>
            <p:ph idx="1" hasCustomPrompt="1"/>
          </p:nvPr>
        </p:nvSpPr>
        <p:spPr>
          <a:xfrm>
            <a:off x="5510802" y="2596846"/>
            <a:ext cx="3094099" cy="3208441"/>
          </a:xfrm>
          <a:prstGeom prst="rect">
            <a:avLst/>
          </a:prstGeom>
        </p:spPr>
        <p:txBody>
          <a:bodyPr/>
          <a:lstStyle>
            <a:lvl1pPr marL="189000" indent="-135000">
              <a:lnSpc>
                <a:spcPts val="2700"/>
              </a:lnSpc>
              <a:buClr>
                <a:schemeClr val="tx2"/>
              </a:buClr>
              <a:buSzPct val="100000"/>
              <a:buFont typeface="Arial" panose="020B0604020202020204" pitchFamily="34" charset="0"/>
              <a:buChar char="̶"/>
              <a:defRPr sz="1500" b="0"/>
            </a:lvl1pPr>
            <a:lvl2pPr marL="378000" indent="-135000">
              <a:lnSpc>
                <a:spcPct val="100000"/>
              </a:lnSpc>
              <a:buClr>
                <a:schemeClr val="tx2"/>
              </a:buClr>
              <a:buFont typeface="Arial" panose="020B0604020202020204" pitchFamily="34" charset="0"/>
              <a:buChar char="̶"/>
              <a:defRPr sz="1500"/>
            </a:lvl2pPr>
            <a:lvl3pPr marL="685800" indent="0">
              <a:lnSpc>
                <a:spcPct val="100000"/>
              </a:lnSpc>
              <a:buNone/>
              <a:defRPr sz="1200"/>
            </a:lvl3pPr>
          </a:lstStyle>
          <a:p>
            <a:pPr lvl="0"/>
            <a:r>
              <a:rPr lang="cs-CZ" noProof="0" dirty="0"/>
              <a:t>Kliknutím vložíte text</a:t>
            </a:r>
            <a:endParaRPr lang="en-GB" noProof="0" dirty="0"/>
          </a:p>
        </p:txBody>
      </p:sp>
      <p:sp>
        <p:nvSpPr>
          <p:cNvPr id="8" name="Zástupný symbol pro obrázek 7">
            <a:extLst>
              <a:ext uri="{FF2B5EF4-FFF2-40B4-BE49-F238E27FC236}">
                <a16:creationId xmlns:a16="http://schemas.microsoft.com/office/drawing/2014/main" id="{55454331-9726-47EA-9406-7071E2CA33DF}"/>
              </a:ext>
            </a:extLst>
          </p:cNvPr>
          <p:cNvSpPr>
            <a:spLocks noGrp="1"/>
          </p:cNvSpPr>
          <p:nvPr>
            <p:ph type="pic" sz="quarter" idx="12" hasCustomPrompt="1"/>
          </p:nvPr>
        </p:nvSpPr>
        <p:spPr>
          <a:xfrm>
            <a:off x="547132" y="1665288"/>
            <a:ext cx="4655843" cy="4139998"/>
          </a:xfrm>
        </p:spPr>
        <p:txBody>
          <a:bodyPr anchor="ctr"/>
          <a:lstStyle>
            <a:lvl1pPr algn="ctr">
              <a:defRPr>
                <a:solidFill>
                  <a:srgbClr val="0000DC"/>
                </a:solidFill>
              </a:defRPr>
            </a:lvl1pPr>
          </a:lstStyle>
          <a:p>
            <a:r>
              <a:rPr lang="cs-CZ" dirty="0"/>
              <a:t>Kliknutím na ikonu vložíte obrázek</a:t>
            </a:r>
          </a:p>
        </p:txBody>
      </p:sp>
      <p:sp>
        <p:nvSpPr>
          <p:cNvPr id="11" name="Zástupný symbol pro text 7">
            <a:extLst>
              <a:ext uri="{FF2B5EF4-FFF2-40B4-BE49-F238E27FC236}">
                <a16:creationId xmlns:a16="http://schemas.microsoft.com/office/drawing/2014/main" id="{B0741B4D-1AE5-4AB1-8AD2-5E6FAC7F6F20}"/>
              </a:ext>
            </a:extLst>
          </p:cNvPr>
          <p:cNvSpPr>
            <a:spLocks noGrp="1"/>
          </p:cNvSpPr>
          <p:nvPr>
            <p:ph type="body" sz="quarter" idx="13" hasCustomPrompt="1"/>
          </p:nvPr>
        </p:nvSpPr>
        <p:spPr>
          <a:xfrm>
            <a:off x="540544" y="1296001"/>
            <a:ext cx="8064104" cy="271576"/>
          </a:xfrm>
        </p:spPr>
        <p:txBody>
          <a:bodyPr lIns="0" tIns="0" rIns="0" bIns="0">
            <a:noAutofit/>
          </a:bodyPr>
          <a:lstStyle>
            <a:lvl1pPr algn="l">
              <a:lnSpc>
                <a:spcPts val="1725"/>
              </a:lnSpc>
              <a:defRPr sz="1500" b="0">
                <a:solidFill>
                  <a:schemeClr val="tx2"/>
                </a:solidFill>
              </a:defRPr>
            </a:lvl1pPr>
          </a:lstStyle>
          <a:p>
            <a:pPr lvl="0"/>
            <a:r>
              <a:rPr lang="cs-CZ" noProof="0" dirty="0"/>
              <a:t>Kliknutím vložíte podnadpis</a:t>
            </a:r>
          </a:p>
        </p:txBody>
      </p:sp>
      <p:pic>
        <p:nvPicPr>
          <p:cNvPr id="10" name="Grafický objekt 5">
            <a:extLst>
              <a:ext uri="{FF2B5EF4-FFF2-40B4-BE49-F238E27FC236}">
                <a16:creationId xmlns:a16="http://schemas.microsoft.com/office/drawing/2014/main" id="{8BD7D05A-E512-5B4A-B9FD-01C29F6A935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933427" y="6048000"/>
            <a:ext cx="876594" cy="600812"/>
          </a:xfrm>
          <a:prstGeom prst="rect">
            <a:avLst/>
          </a:prstGeom>
        </p:spPr>
      </p:pic>
    </p:spTree>
    <p:extLst>
      <p:ext uri="{BB962C8B-B14F-4D97-AF65-F5344CB8AC3E}">
        <p14:creationId xmlns:p14="http://schemas.microsoft.com/office/powerpoint/2010/main" val="3832835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adpis, podnadpis a tři sloupce">
    <p:spTree>
      <p:nvGrpSpPr>
        <p:cNvPr id="1" name=""/>
        <p:cNvGrpSpPr/>
        <p:nvPr/>
      </p:nvGrpSpPr>
      <p:grpSpPr>
        <a:xfrm>
          <a:off x="0" y="0"/>
          <a:ext cx="0" cy="0"/>
          <a:chOff x="0" y="0"/>
          <a:chExt cx="0" cy="0"/>
        </a:xfrm>
      </p:grpSpPr>
      <p:sp>
        <p:nvSpPr>
          <p:cNvPr id="13" name="Zástupný symbol pro obsah 12">
            <a:extLst>
              <a:ext uri="{FF2B5EF4-FFF2-40B4-BE49-F238E27FC236}">
                <a16:creationId xmlns:a16="http://schemas.microsoft.com/office/drawing/2014/main" id="{548D6DE9-EB16-4D0A-9F96-DD69C3E97213}"/>
              </a:ext>
            </a:extLst>
          </p:cNvPr>
          <p:cNvSpPr>
            <a:spLocks noGrp="1"/>
          </p:cNvSpPr>
          <p:nvPr>
            <p:ph sz="quarter" idx="22" hasCustomPrompt="1"/>
          </p:nvPr>
        </p:nvSpPr>
        <p:spPr>
          <a:xfrm>
            <a:off x="3330000" y="1692003"/>
            <a:ext cx="2483644" cy="2230711"/>
          </a:xfrm>
        </p:spPr>
        <p:txBody>
          <a:bodyPr/>
          <a:lstStyle>
            <a:lvl1pPr>
              <a:defRPr/>
            </a:lvl1pPr>
          </a:lstStyle>
          <a:p>
            <a:pPr lvl="0"/>
            <a:r>
              <a:rPr lang="cs-CZ" noProof="0" dirty="0"/>
              <a:t>Kliknutím vložíte text</a:t>
            </a:r>
          </a:p>
        </p:txBody>
      </p:sp>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6" name="Zástupný symbol pro text 5">
            <a:extLst>
              <a:ext uri="{FF2B5EF4-FFF2-40B4-BE49-F238E27FC236}">
                <a16:creationId xmlns:a16="http://schemas.microsoft.com/office/drawing/2014/main" id="{C2D097E9-9E99-4F02-A434-E69D713D0FBC}"/>
              </a:ext>
            </a:extLst>
          </p:cNvPr>
          <p:cNvSpPr>
            <a:spLocks noGrp="1"/>
          </p:cNvSpPr>
          <p:nvPr>
            <p:ph type="body" sz="quarter" idx="12" hasCustomPrompt="1"/>
          </p:nvPr>
        </p:nvSpPr>
        <p:spPr>
          <a:xfrm>
            <a:off x="539999" y="4414271"/>
            <a:ext cx="2484000" cy="1427730"/>
          </a:xfrm>
        </p:spPr>
        <p:txBody>
          <a:bodyPr lIns="0" tIns="0" rIns="0" bIns="0" numCol="1" spcCol="324000">
            <a:noAutofit/>
          </a:bodyPr>
          <a:lstStyle>
            <a:lvl1pPr algn="l">
              <a:lnSpc>
                <a:spcPts val="1350"/>
              </a:lnSpc>
              <a:defRPr sz="1125"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7" name="Zástupný symbol pro text 5">
            <a:extLst>
              <a:ext uri="{FF2B5EF4-FFF2-40B4-BE49-F238E27FC236}">
                <a16:creationId xmlns:a16="http://schemas.microsoft.com/office/drawing/2014/main" id="{7E169087-A2FD-4849-9AAC-BD41AA07A5EA}"/>
              </a:ext>
            </a:extLst>
          </p:cNvPr>
          <p:cNvSpPr>
            <a:spLocks noGrp="1"/>
          </p:cNvSpPr>
          <p:nvPr>
            <p:ph type="body" sz="quarter" idx="14" hasCustomPrompt="1"/>
          </p:nvPr>
        </p:nvSpPr>
        <p:spPr>
          <a:xfrm>
            <a:off x="3330000" y="4414271"/>
            <a:ext cx="2484000" cy="1427730"/>
          </a:xfrm>
        </p:spPr>
        <p:txBody>
          <a:bodyPr lIns="0" tIns="0" rIns="0" bIns="0" numCol="1" spcCol="324000">
            <a:noAutofit/>
          </a:bodyPr>
          <a:lstStyle>
            <a:lvl1pPr algn="l">
              <a:lnSpc>
                <a:spcPts val="1350"/>
              </a:lnSpc>
              <a:defRPr sz="1125"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9" name="Zástupný symbol pro text 5">
            <a:extLst>
              <a:ext uri="{FF2B5EF4-FFF2-40B4-BE49-F238E27FC236}">
                <a16:creationId xmlns:a16="http://schemas.microsoft.com/office/drawing/2014/main" id="{E14CE5FF-FB97-4634-9714-4B5C0FDA3862}"/>
              </a:ext>
            </a:extLst>
          </p:cNvPr>
          <p:cNvSpPr>
            <a:spLocks noGrp="1"/>
          </p:cNvSpPr>
          <p:nvPr>
            <p:ph type="body" sz="quarter" idx="15" hasCustomPrompt="1"/>
          </p:nvPr>
        </p:nvSpPr>
        <p:spPr>
          <a:xfrm>
            <a:off x="6120900" y="4414270"/>
            <a:ext cx="2484000" cy="1427730"/>
          </a:xfrm>
        </p:spPr>
        <p:txBody>
          <a:bodyPr lIns="0" tIns="0" rIns="0" bIns="0" numCol="1" spcCol="324000">
            <a:noAutofit/>
          </a:bodyPr>
          <a:lstStyle>
            <a:lvl1pPr algn="l">
              <a:lnSpc>
                <a:spcPts val="1350"/>
              </a:lnSpc>
              <a:defRPr sz="1125"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14" name="Zástupný symbol pro text 13">
            <a:extLst>
              <a:ext uri="{FF2B5EF4-FFF2-40B4-BE49-F238E27FC236}">
                <a16:creationId xmlns:a16="http://schemas.microsoft.com/office/drawing/2014/main" id="{DD220DBF-2B26-4E32-826A-79839FF51027}"/>
              </a:ext>
            </a:extLst>
          </p:cNvPr>
          <p:cNvSpPr>
            <a:spLocks noGrp="1"/>
          </p:cNvSpPr>
          <p:nvPr>
            <p:ph type="body" sz="quarter" idx="19" hasCustomPrompt="1"/>
          </p:nvPr>
        </p:nvSpPr>
        <p:spPr>
          <a:xfrm>
            <a:off x="540544" y="4025136"/>
            <a:ext cx="2483644" cy="216000"/>
          </a:xfrm>
        </p:spPr>
        <p:txBody>
          <a:bodyPr anchor="ctr"/>
          <a:lstStyle>
            <a:lvl1pPr>
              <a:lnSpc>
                <a:spcPts val="825"/>
              </a:lnSpc>
              <a:defRPr sz="750" b="0"/>
            </a:lvl1pPr>
          </a:lstStyle>
          <a:p>
            <a:pPr lvl="0"/>
            <a:r>
              <a:rPr lang="cs-CZ" noProof="0" dirty="0"/>
              <a:t>Kliknutím vložíte text</a:t>
            </a:r>
          </a:p>
        </p:txBody>
      </p:sp>
      <p:sp>
        <p:nvSpPr>
          <p:cNvPr id="15" name="Zástupný symbol pro text 13">
            <a:extLst>
              <a:ext uri="{FF2B5EF4-FFF2-40B4-BE49-F238E27FC236}">
                <a16:creationId xmlns:a16="http://schemas.microsoft.com/office/drawing/2014/main" id="{AD9E96F9-7F56-4453-A9FC-693AF7E57BB4}"/>
              </a:ext>
            </a:extLst>
          </p:cNvPr>
          <p:cNvSpPr>
            <a:spLocks noGrp="1"/>
          </p:cNvSpPr>
          <p:nvPr>
            <p:ph type="body" sz="quarter" idx="20" hasCustomPrompt="1"/>
          </p:nvPr>
        </p:nvSpPr>
        <p:spPr>
          <a:xfrm>
            <a:off x="3330357" y="4025136"/>
            <a:ext cx="2483644" cy="216000"/>
          </a:xfrm>
        </p:spPr>
        <p:txBody>
          <a:bodyPr anchor="ctr"/>
          <a:lstStyle>
            <a:lvl1pPr>
              <a:lnSpc>
                <a:spcPts val="825"/>
              </a:lnSpc>
              <a:defRPr sz="750" b="0"/>
            </a:lvl1pPr>
          </a:lstStyle>
          <a:p>
            <a:pPr lvl="0"/>
            <a:r>
              <a:rPr lang="cs-CZ" noProof="0" dirty="0"/>
              <a:t>Kliknutím vložíte text</a:t>
            </a:r>
          </a:p>
        </p:txBody>
      </p:sp>
      <p:sp>
        <p:nvSpPr>
          <p:cNvPr id="16" name="Zástupný symbol pro text 13">
            <a:extLst>
              <a:ext uri="{FF2B5EF4-FFF2-40B4-BE49-F238E27FC236}">
                <a16:creationId xmlns:a16="http://schemas.microsoft.com/office/drawing/2014/main" id="{88362389-3E8C-4129-819C-75F0F7922D0F}"/>
              </a:ext>
            </a:extLst>
          </p:cNvPr>
          <p:cNvSpPr>
            <a:spLocks noGrp="1"/>
          </p:cNvSpPr>
          <p:nvPr>
            <p:ph type="body" sz="quarter" idx="21" hasCustomPrompt="1"/>
          </p:nvPr>
        </p:nvSpPr>
        <p:spPr>
          <a:xfrm>
            <a:off x="6121077" y="4025136"/>
            <a:ext cx="2483644" cy="216000"/>
          </a:xfrm>
        </p:spPr>
        <p:txBody>
          <a:bodyPr anchor="ctr"/>
          <a:lstStyle>
            <a:lvl1pPr>
              <a:lnSpc>
                <a:spcPts val="825"/>
              </a:lnSpc>
              <a:defRPr sz="750" b="0"/>
            </a:lvl1pPr>
          </a:lstStyle>
          <a:p>
            <a:pPr lvl="0"/>
            <a:r>
              <a:rPr lang="cs-CZ" noProof="0" dirty="0"/>
              <a:t>Kliknutím vložíte text</a:t>
            </a:r>
          </a:p>
        </p:txBody>
      </p:sp>
      <p:sp>
        <p:nvSpPr>
          <p:cNvPr id="18" name="Zástupný symbol pro obsah 12">
            <a:extLst>
              <a:ext uri="{FF2B5EF4-FFF2-40B4-BE49-F238E27FC236}">
                <a16:creationId xmlns:a16="http://schemas.microsoft.com/office/drawing/2014/main" id="{DE897ACA-C285-471C-BF3F-2886D04C7F9F}"/>
              </a:ext>
            </a:extLst>
          </p:cNvPr>
          <p:cNvSpPr>
            <a:spLocks noGrp="1"/>
          </p:cNvSpPr>
          <p:nvPr>
            <p:ph sz="quarter" idx="23" hasCustomPrompt="1"/>
          </p:nvPr>
        </p:nvSpPr>
        <p:spPr>
          <a:xfrm>
            <a:off x="540000" y="1692003"/>
            <a:ext cx="2483644" cy="2230711"/>
          </a:xfrm>
        </p:spPr>
        <p:txBody>
          <a:bodyPr/>
          <a:lstStyle>
            <a:lvl1pPr>
              <a:defRPr/>
            </a:lvl1pPr>
          </a:lstStyle>
          <a:p>
            <a:pPr lvl="0"/>
            <a:r>
              <a:rPr lang="cs-CZ" noProof="0" dirty="0"/>
              <a:t>Kliknutím vložíte text</a:t>
            </a:r>
          </a:p>
        </p:txBody>
      </p:sp>
      <p:sp>
        <p:nvSpPr>
          <p:cNvPr id="20" name="Zástupný symbol pro obsah 12">
            <a:extLst>
              <a:ext uri="{FF2B5EF4-FFF2-40B4-BE49-F238E27FC236}">
                <a16:creationId xmlns:a16="http://schemas.microsoft.com/office/drawing/2014/main" id="{9AF93628-9CF3-4CB5-A8C7-735B527D49B2}"/>
              </a:ext>
            </a:extLst>
          </p:cNvPr>
          <p:cNvSpPr>
            <a:spLocks noGrp="1"/>
          </p:cNvSpPr>
          <p:nvPr>
            <p:ph sz="quarter" idx="24" hasCustomPrompt="1"/>
          </p:nvPr>
        </p:nvSpPr>
        <p:spPr>
          <a:xfrm>
            <a:off x="6120001" y="1692003"/>
            <a:ext cx="2483644" cy="2230711"/>
          </a:xfrm>
        </p:spPr>
        <p:txBody>
          <a:bodyPr/>
          <a:lstStyle>
            <a:lvl1pPr>
              <a:defRPr/>
            </a:lvl1pPr>
          </a:lstStyle>
          <a:p>
            <a:pPr lvl="0"/>
            <a:r>
              <a:rPr lang="cs-CZ" noProof="0" dirty="0"/>
              <a:t>Kliknutím vložíte text</a:t>
            </a:r>
          </a:p>
        </p:txBody>
      </p:sp>
      <p:sp>
        <p:nvSpPr>
          <p:cNvPr id="19"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540544" y="1296001"/>
            <a:ext cx="8064104" cy="271576"/>
          </a:xfrm>
        </p:spPr>
        <p:txBody>
          <a:bodyPr lIns="0" tIns="0" rIns="0" bIns="0">
            <a:noAutofit/>
          </a:bodyPr>
          <a:lstStyle>
            <a:lvl1pPr algn="l">
              <a:lnSpc>
                <a:spcPts val="1725"/>
              </a:lnSpc>
              <a:defRPr sz="1500" b="0">
                <a:solidFill>
                  <a:schemeClr val="tx2"/>
                </a:solidFill>
              </a:defRPr>
            </a:lvl1pPr>
          </a:lstStyle>
          <a:p>
            <a:pPr lvl="0"/>
            <a:r>
              <a:rPr lang="cs-CZ" noProof="0" dirty="0"/>
              <a:t>Kliknutím vložíte podnadpis</a:t>
            </a:r>
          </a:p>
        </p:txBody>
      </p:sp>
      <p:sp>
        <p:nvSpPr>
          <p:cNvPr id="21"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540000" y="720000"/>
            <a:ext cx="8064900" cy="451576"/>
          </a:xfrm>
        </p:spPr>
        <p:txBody>
          <a:bodyPr/>
          <a:lstStyle/>
          <a:p>
            <a:r>
              <a:rPr lang="cs-CZ" dirty="0"/>
              <a:t>Kliknutím vložíte nadpis</a:t>
            </a:r>
          </a:p>
        </p:txBody>
      </p:sp>
      <p:pic>
        <p:nvPicPr>
          <p:cNvPr id="22" name="Grafický objekt 5">
            <a:extLst>
              <a:ext uri="{FF2B5EF4-FFF2-40B4-BE49-F238E27FC236}">
                <a16:creationId xmlns:a16="http://schemas.microsoft.com/office/drawing/2014/main" id="{7295B6F1-702C-D047-89CD-70E5DBEF2FA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933427" y="6048000"/>
            <a:ext cx="876594" cy="600812"/>
          </a:xfrm>
          <a:prstGeom prst="rect">
            <a:avLst/>
          </a:prstGeom>
        </p:spPr>
      </p:pic>
    </p:spTree>
    <p:extLst>
      <p:ext uri="{BB962C8B-B14F-4D97-AF65-F5344CB8AC3E}">
        <p14:creationId xmlns:p14="http://schemas.microsoft.com/office/powerpoint/2010/main" val="2713741071"/>
      </p:ext>
    </p:extLst>
  </p:cSld>
  <p:clrMapOvr>
    <a:masterClrMapping/>
  </p:clrMapOvr>
  <p:extLst>
    <p:ext uri="{DCECCB84-F9BA-43D5-87BE-67443E8EF086}">
      <p15:sldGuideLst xmlns:p15="http://schemas.microsoft.com/office/powerpoint/2012/main">
        <p15:guide id="1" orient="horz" pos="1049" userDrawn="1">
          <p15:clr>
            <a:srgbClr val="FBAE40"/>
          </p15:clr>
        </p15:guide>
        <p15:guide id="2" pos="288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ouze obsah">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8" name="Zástupný symbol pro obsah 2">
            <a:extLst>
              <a:ext uri="{FF2B5EF4-FFF2-40B4-BE49-F238E27FC236}">
                <a16:creationId xmlns:a16="http://schemas.microsoft.com/office/drawing/2014/main" id="{51439ED6-907B-45D9-8FCC-98AE21B3C06D}"/>
              </a:ext>
            </a:extLst>
          </p:cNvPr>
          <p:cNvSpPr>
            <a:spLocks noGrp="1"/>
          </p:cNvSpPr>
          <p:nvPr>
            <p:ph idx="12" hasCustomPrompt="1"/>
          </p:nvPr>
        </p:nvSpPr>
        <p:spPr>
          <a:xfrm>
            <a:off x="540000" y="692150"/>
            <a:ext cx="8064900" cy="5139850"/>
          </a:xfrm>
          <a:prstGeom prst="rect">
            <a:avLst/>
          </a:prstGeom>
        </p:spPr>
        <p:txBody>
          <a:bodyPr/>
          <a:lstStyle>
            <a:lvl1pPr marL="54000" indent="0">
              <a:lnSpc>
                <a:spcPts val="2700"/>
              </a:lnSpc>
              <a:buClr>
                <a:schemeClr val="tx2"/>
              </a:buClr>
              <a:buSzPct val="100000"/>
              <a:buFont typeface="Arial" panose="020B0604020202020204" pitchFamily="34" charset="0"/>
              <a:buNone/>
              <a:defRPr b="0"/>
            </a:lvl1pPr>
            <a:lvl2pPr marL="378000" indent="-135000">
              <a:lnSpc>
                <a:spcPct val="100000"/>
              </a:lnSpc>
              <a:buClr>
                <a:schemeClr val="tx2"/>
              </a:buClr>
              <a:buFont typeface="Arial" panose="020B0604020202020204" pitchFamily="34" charset="0"/>
              <a:buChar char="̶"/>
              <a:defRPr sz="1500"/>
            </a:lvl2pPr>
            <a:lvl3pPr marL="685800" indent="0">
              <a:lnSpc>
                <a:spcPct val="100000"/>
              </a:lnSpc>
              <a:buNone/>
              <a:defRPr sz="1200"/>
            </a:lvl3pPr>
          </a:lstStyle>
          <a:p>
            <a:pPr lvl="0"/>
            <a:r>
              <a:rPr lang="cs-CZ" noProof="0" dirty="0"/>
              <a:t>Kliknutím vložíte text</a:t>
            </a:r>
            <a:endParaRPr lang="en-GB" noProof="0" dirty="0"/>
          </a:p>
        </p:txBody>
      </p:sp>
      <p:pic>
        <p:nvPicPr>
          <p:cNvPr id="9" name="Grafický objekt 5">
            <a:extLst>
              <a:ext uri="{FF2B5EF4-FFF2-40B4-BE49-F238E27FC236}">
                <a16:creationId xmlns:a16="http://schemas.microsoft.com/office/drawing/2014/main" id="{4BED687E-1DDB-9645-8FAB-A30FACA2C26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933427" y="6048000"/>
            <a:ext cx="876594" cy="600812"/>
          </a:xfrm>
          <a:prstGeom prst="rect">
            <a:avLst/>
          </a:prstGeom>
        </p:spPr>
      </p:pic>
    </p:spTree>
    <p:extLst>
      <p:ext uri="{BB962C8B-B14F-4D97-AF65-F5344CB8AC3E}">
        <p14:creationId xmlns:p14="http://schemas.microsoft.com/office/powerpoint/2010/main" val="234975528"/>
      </p:ext>
    </p:extLst>
  </p:cSld>
  <p:clrMapOvr>
    <a:masterClrMapping/>
  </p:clrMapOvr>
  <p:extLst>
    <p:ext uri="{DCECCB84-F9BA-43D5-87BE-67443E8EF086}">
      <p15:sldGuideLst xmlns:p15="http://schemas.microsoft.com/office/powerpoint/2012/main">
        <p15:guide id="1" orient="horz" pos="436" userDrawn="1">
          <p15:clr>
            <a:srgbClr val="FBAE40"/>
          </p15:clr>
        </p15:guide>
        <p15:guide id="2" pos="329"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ouze nadpis">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6" name="Nadpis 12">
            <a:extLst>
              <a:ext uri="{FF2B5EF4-FFF2-40B4-BE49-F238E27FC236}">
                <a16:creationId xmlns:a16="http://schemas.microsoft.com/office/drawing/2014/main" id="{C80D1D37-E5CA-42AD-BE6B-219FAFB54670}"/>
              </a:ext>
            </a:extLst>
          </p:cNvPr>
          <p:cNvSpPr>
            <a:spLocks noGrp="1"/>
          </p:cNvSpPr>
          <p:nvPr>
            <p:ph type="title" hasCustomPrompt="1"/>
          </p:nvPr>
        </p:nvSpPr>
        <p:spPr>
          <a:xfrm>
            <a:off x="540000" y="720000"/>
            <a:ext cx="8064900" cy="451576"/>
          </a:xfrm>
        </p:spPr>
        <p:txBody>
          <a:bodyPr/>
          <a:lstStyle/>
          <a:p>
            <a:r>
              <a:rPr lang="cs-CZ" dirty="0"/>
              <a:t>Kliknutím vložíte nadpis</a:t>
            </a:r>
          </a:p>
        </p:txBody>
      </p:sp>
      <p:pic>
        <p:nvPicPr>
          <p:cNvPr id="9" name="Grafický objekt 5">
            <a:extLst>
              <a:ext uri="{FF2B5EF4-FFF2-40B4-BE49-F238E27FC236}">
                <a16:creationId xmlns:a16="http://schemas.microsoft.com/office/drawing/2014/main" id="{49F71D72-50A6-3A4A-9D44-33479454A64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933427" y="6048000"/>
            <a:ext cx="876594" cy="600812"/>
          </a:xfrm>
          <a:prstGeom prst="rect">
            <a:avLst/>
          </a:prstGeom>
        </p:spPr>
      </p:pic>
    </p:spTree>
    <p:extLst>
      <p:ext uri="{BB962C8B-B14F-4D97-AF65-F5344CB8AC3E}">
        <p14:creationId xmlns:p14="http://schemas.microsoft.com/office/powerpoint/2010/main" val="3845540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29" name="Rectangle 17"/>
          <p:cNvSpPr>
            <a:spLocks noGrp="1" noChangeArrowheads="1"/>
          </p:cNvSpPr>
          <p:nvPr>
            <p:ph type="ftr" sz="quarter" idx="3"/>
          </p:nvPr>
        </p:nvSpPr>
        <p:spPr bwMode="auto">
          <a:xfrm>
            <a:off x="540000" y="6228000"/>
            <a:ext cx="594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altLang="cs-CZ" sz="900" dirty="0" smtClean="0">
                <a:solidFill>
                  <a:schemeClr val="tx2"/>
                </a:solidFill>
                <a:latin typeface="+mj-lt"/>
              </a:defRPr>
            </a:lvl1pPr>
          </a:lstStyle>
          <a:p>
            <a:r>
              <a:rPr lang="cs-CZ"/>
              <a:t>zápatí prezentace</a:t>
            </a:r>
            <a:endParaRPr lang="cs-CZ" dirty="0"/>
          </a:p>
        </p:txBody>
      </p:sp>
      <p:sp>
        <p:nvSpPr>
          <p:cNvPr id="64530" name="Rectangle 18"/>
          <p:cNvSpPr>
            <a:spLocks noGrp="1" noChangeArrowheads="1"/>
          </p:cNvSpPr>
          <p:nvPr>
            <p:ph type="sldNum" sz="quarter" idx="4"/>
          </p:nvPr>
        </p:nvSpPr>
        <p:spPr bwMode="auto">
          <a:xfrm>
            <a:off x="310500" y="6228000"/>
            <a:ext cx="189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900" b="0">
                <a:solidFill>
                  <a:schemeClr val="tx2"/>
                </a:solidFill>
                <a:latin typeface="+mj-lt"/>
              </a:defRPr>
            </a:lvl1pPr>
          </a:lstStyle>
          <a:p>
            <a:fld id="{0DE708CC-0C3F-4567-9698-B54C0F35BD31}" type="slidenum">
              <a:rPr lang="cs-CZ" altLang="cs-CZ" smtClean="0"/>
              <a:pPr/>
              <a:t>‹#›</a:t>
            </a:fld>
            <a:endParaRPr lang="cs-CZ" altLang="cs-CZ" dirty="0"/>
          </a:p>
        </p:txBody>
      </p:sp>
      <p:sp>
        <p:nvSpPr>
          <p:cNvPr id="2" name="Zástupný nadpis 1">
            <a:extLst>
              <a:ext uri="{FF2B5EF4-FFF2-40B4-BE49-F238E27FC236}">
                <a16:creationId xmlns:a16="http://schemas.microsoft.com/office/drawing/2014/main" id="{E73EFD05-44F7-4406-AC4D-1167FBFF8008}"/>
              </a:ext>
            </a:extLst>
          </p:cNvPr>
          <p:cNvSpPr>
            <a:spLocks noGrp="1"/>
          </p:cNvSpPr>
          <p:nvPr>
            <p:ph type="title"/>
          </p:nvPr>
        </p:nvSpPr>
        <p:spPr>
          <a:xfrm>
            <a:off x="540000" y="720000"/>
            <a:ext cx="8064900" cy="451576"/>
          </a:xfrm>
          <a:prstGeom prst="rect">
            <a:avLst/>
          </a:prstGeom>
        </p:spPr>
        <p:txBody>
          <a:bodyPr vert="horz" lIns="0" tIns="0" rIns="0" bIns="0" rtlCol="0" anchor="t" anchorCtr="0">
            <a:noAutofit/>
          </a:bodyPr>
          <a:lstStyle/>
          <a:p>
            <a:r>
              <a:rPr lang="cs-CZ" dirty="0"/>
              <a:t>Kliknutím vložíte nadpis</a:t>
            </a:r>
          </a:p>
        </p:txBody>
      </p:sp>
      <p:sp>
        <p:nvSpPr>
          <p:cNvPr id="5" name="Zástupný symbol pro text 4">
            <a:extLst>
              <a:ext uri="{FF2B5EF4-FFF2-40B4-BE49-F238E27FC236}">
                <a16:creationId xmlns:a16="http://schemas.microsoft.com/office/drawing/2014/main" id="{A4DA628E-D8CA-41EE-AA1A-D14D1A53A264}"/>
              </a:ext>
            </a:extLst>
          </p:cNvPr>
          <p:cNvSpPr>
            <a:spLocks noGrp="1"/>
          </p:cNvSpPr>
          <p:nvPr>
            <p:ph type="body" idx="1"/>
          </p:nvPr>
        </p:nvSpPr>
        <p:spPr>
          <a:xfrm>
            <a:off x="539100" y="1872000"/>
            <a:ext cx="8064900" cy="3960000"/>
          </a:xfrm>
          <a:prstGeom prst="rect">
            <a:avLst/>
          </a:prstGeom>
        </p:spPr>
        <p:txBody>
          <a:bodyPr vert="horz" lIns="0" tIns="0" rIns="0" bIns="0" rtlCol="0">
            <a:noAutofit/>
          </a:bodyPr>
          <a:lstStyle/>
          <a:p>
            <a:pPr marL="0" marR="0" lvl="0" indent="0" algn="l" defTabSz="914400" rtl="0" eaLnBrk="1" fontAlgn="base" latinLnBrk="0" hangingPunct="1">
              <a:lnSpc>
                <a:spcPct val="114000"/>
              </a:lnSpc>
              <a:spcBef>
                <a:spcPts val="0"/>
              </a:spcBef>
              <a:spcAft>
                <a:spcPct val="0"/>
              </a:spcAft>
              <a:buClr>
                <a:schemeClr val="tx2"/>
              </a:buClr>
              <a:buSzPct val="100000"/>
              <a:buFontTx/>
              <a:buNone/>
              <a:tabLst/>
              <a:defRPr/>
            </a:pPr>
            <a:r>
              <a:rPr lang="cs-CZ" noProof="0" dirty="0"/>
              <a:t>Kliknutím vložíte text</a:t>
            </a:r>
          </a:p>
        </p:txBody>
      </p:sp>
    </p:spTree>
  </p:cSld>
  <p:clrMap bg1="lt1" tx1="dk1" bg2="lt2" tx2="dk2" accent1="accent1" accent2="accent2" accent3="accent3" accent4="accent4" accent5="accent5" accent6="accent6" hlink="hlink" folHlink="folHlink"/>
  <p:sldLayoutIdLst>
    <p:sldLayoutId id="2147483678" r:id="rId1"/>
    <p:sldLayoutId id="2147483684" r:id="rId2"/>
    <p:sldLayoutId id="2147483685" r:id="rId3"/>
    <p:sldLayoutId id="2147483674" r:id="rId4"/>
    <p:sldLayoutId id="2147483688" r:id="rId5"/>
    <p:sldLayoutId id="2147483698" r:id="rId6"/>
    <p:sldLayoutId id="2147483673" r:id="rId7"/>
    <p:sldLayoutId id="2147483675" r:id="rId8"/>
    <p:sldLayoutId id="2147483695" r:id="rId9"/>
    <p:sldLayoutId id="2147483677" r:id="rId10"/>
    <p:sldLayoutId id="2147483686" r:id="rId11"/>
    <p:sldLayoutId id="2147483697" r:id="rId12"/>
    <p:sldLayoutId id="2147483690" r:id="rId13"/>
    <p:sldLayoutId id="2147483696" r:id="rId14"/>
    <p:sldLayoutId id="2147483694" r:id="rId15"/>
    <p:sldLayoutId id="2147483692" r:id="rId16"/>
    <p:sldLayoutId id="2147483693" r:id="rId17"/>
  </p:sldLayoutIdLst>
  <p:hf hdr="0" dt="0"/>
  <p:txStyles>
    <p:titleStyle>
      <a:lvl1pPr algn="l" rtl="0" eaLnBrk="1" fontAlgn="base" hangingPunct="1">
        <a:lnSpc>
          <a:spcPts val="3000"/>
        </a:lnSpc>
        <a:spcBef>
          <a:spcPct val="0"/>
        </a:spcBef>
        <a:spcAft>
          <a:spcPct val="0"/>
        </a:spcAft>
        <a:defRPr sz="3000" b="1">
          <a:solidFill>
            <a:schemeClr val="tx2"/>
          </a:solidFill>
          <a:latin typeface="+mj-lt"/>
          <a:ea typeface="+mj-ea"/>
          <a:cs typeface="+mj-cs"/>
        </a:defRPr>
      </a:lvl1pPr>
      <a:lvl2pPr algn="l" rtl="0" eaLnBrk="1" fontAlgn="base" hangingPunct="1">
        <a:spcBef>
          <a:spcPct val="0"/>
        </a:spcBef>
        <a:spcAft>
          <a:spcPct val="0"/>
        </a:spcAft>
        <a:defRPr sz="1800" b="1">
          <a:solidFill>
            <a:srgbClr val="00287D"/>
          </a:solidFill>
          <a:latin typeface="Tahoma" pitchFamily="34" charset="0"/>
        </a:defRPr>
      </a:lvl2pPr>
      <a:lvl3pPr algn="l" rtl="0" eaLnBrk="1" fontAlgn="base" hangingPunct="1">
        <a:spcBef>
          <a:spcPct val="0"/>
        </a:spcBef>
        <a:spcAft>
          <a:spcPct val="0"/>
        </a:spcAft>
        <a:defRPr sz="1800" b="1">
          <a:solidFill>
            <a:srgbClr val="00287D"/>
          </a:solidFill>
          <a:latin typeface="Tahoma" pitchFamily="34" charset="0"/>
        </a:defRPr>
      </a:lvl3pPr>
      <a:lvl4pPr algn="l" rtl="0" eaLnBrk="1" fontAlgn="base" hangingPunct="1">
        <a:spcBef>
          <a:spcPct val="0"/>
        </a:spcBef>
        <a:spcAft>
          <a:spcPct val="0"/>
        </a:spcAft>
        <a:defRPr sz="1800" b="1">
          <a:solidFill>
            <a:srgbClr val="00287D"/>
          </a:solidFill>
          <a:latin typeface="Tahoma" pitchFamily="34" charset="0"/>
        </a:defRPr>
      </a:lvl4pPr>
      <a:lvl5pPr algn="l" rtl="0" eaLnBrk="1" fontAlgn="base" hangingPunct="1">
        <a:spcBef>
          <a:spcPct val="0"/>
        </a:spcBef>
        <a:spcAft>
          <a:spcPct val="0"/>
        </a:spcAft>
        <a:defRPr sz="1800" b="1">
          <a:solidFill>
            <a:srgbClr val="00287D"/>
          </a:solidFill>
          <a:latin typeface="Tahoma" pitchFamily="34" charset="0"/>
        </a:defRPr>
      </a:lvl5pPr>
      <a:lvl6pPr marL="342900" algn="l" rtl="0" eaLnBrk="1" fontAlgn="base" hangingPunct="1">
        <a:spcBef>
          <a:spcPct val="0"/>
        </a:spcBef>
        <a:spcAft>
          <a:spcPct val="0"/>
        </a:spcAft>
        <a:defRPr sz="1800" b="1">
          <a:solidFill>
            <a:srgbClr val="00287D"/>
          </a:solidFill>
          <a:latin typeface="Tahoma" pitchFamily="34" charset="0"/>
        </a:defRPr>
      </a:lvl6pPr>
      <a:lvl7pPr marL="685800" algn="l" rtl="0" eaLnBrk="1" fontAlgn="base" hangingPunct="1">
        <a:spcBef>
          <a:spcPct val="0"/>
        </a:spcBef>
        <a:spcAft>
          <a:spcPct val="0"/>
        </a:spcAft>
        <a:defRPr sz="1800" b="1">
          <a:solidFill>
            <a:srgbClr val="00287D"/>
          </a:solidFill>
          <a:latin typeface="Tahoma" pitchFamily="34" charset="0"/>
        </a:defRPr>
      </a:lvl7pPr>
      <a:lvl8pPr marL="1028700" algn="l" rtl="0" eaLnBrk="1" fontAlgn="base" hangingPunct="1">
        <a:spcBef>
          <a:spcPct val="0"/>
        </a:spcBef>
        <a:spcAft>
          <a:spcPct val="0"/>
        </a:spcAft>
        <a:defRPr sz="1800" b="1">
          <a:solidFill>
            <a:srgbClr val="00287D"/>
          </a:solidFill>
          <a:latin typeface="Tahoma" pitchFamily="34" charset="0"/>
        </a:defRPr>
      </a:lvl8pPr>
      <a:lvl9pPr marL="1371600" algn="l" rtl="0" eaLnBrk="1" fontAlgn="base" hangingPunct="1">
        <a:spcBef>
          <a:spcPct val="0"/>
        </a:spcBef>
        <a:spcAft>
          <a:spcPct val="0"/>
        </a:spcAft>
        <a:defRPr sz="1800" b="1">
          <a:solidFill>
            <a:srgbClr val="00287D"/>
          </a:solidFill>
          <a:latin typeface="Tahoma" pitchFamily="34" charset="0"/>
        </a:defRPr>
      </a:lvl9pPr>
    </p:titleStyle>
    <p:bodyStyle>
      <a:lvl1pPr marL="0" marR="0" indent="0" algn="l" defTabSz="914400" rtl="0" eaLnBrk="1" fontAlgn="base" latinLnBrk="0" hangingPunct="1">
        <a:lnSpc>
          <a:spcPct val="114000"/>
        </a:lnSpc>
        <a:spcBef>
          <a:spcPts val="0"/>
        </a:spcBef>
        <a:spcAft>
          <a:spcPct val="0"/>
        </a:spcAft>
        <a:buClr>
          <a:schemeClr val="tx2"/>
        </a:buClr>
        <a:buSzPct val="100000"/>
        <a:buFontTx/>
        <a:buNone/>
        <a:tabLst/>
        <a:defRPr sz="2100" b="0">
          <a:solidFill>
            <a:schemeClr val="tx1"/>
          </a:solidFill>
          <a:latin typeface="+mn-lt"/>
          <a:ea typeface="+mn-ea"/>
          <a:cs typeface="+mn-cs"/>
        </a:defRPr>
      </a:lvl1pPr>
      <a:lvl2pPr marL="0" indent="0" algn="l" rtl="0" eaLnBrk="1" fontAlgn="base" hangingPunct="1">
        <a:lnSpc>
          <a:spcPts val="1350"/>
        </a:lnSpc>
        <a:spcBef>
          <a:spcPts val="0"/>
        </a:spcBef>
        <a:spcAft>
          <a:spcPct val="0"/>
        </a:spcAft>
        <a:buClr>
          <a:schemeClr val="tx2"/>
        </a:buClr>
        <a:buSzPct val="100000"/>
        <a:buFontTx/>
        <a:buNone/>
        <a:defRPr sz="1125" b="0">
          <a:solidFill>
            <a:schemeClr val="tx1"/>
          </a:solidFill>
          <a:latin typeface="+mn-lt"/>
        </a:defRPr>
      </a:lvl2pPr>
      <a:lvl3pPr marL="685800" indent="0" algn="l" rtl="0" eaLnBrk="1" fontAlgn="base" hangingPunct="1">
        <a:lnSpc>
          <a:spcPts val="1350"/>
        </a:lnSpc>
        <a:spcBef>
          <a:spcPts val="0"/>
        </a:spcBef>
        <a:spcAft>
          <a:spcPct val="0"/>
        </a:spcAft>
        <a:buClr>
          <a:schemeClr val="folHlink"/>
        </a:buClr>
        <a:buSzPct val="80000"/>
        <a:buFontTx/>
        <a:buNone/>
        <a:defRPr sz="1125" b="0">
          <a:solidFill>
            <a:schemeClr val="tx1"/>
          </a:solidFill>
          <a:latin typeface="+mn-lt"/>
        </a:defRPr>
      </a:lvl3pPr>
      <a:lvl4pPr marL="1028700" indent="0" algn="l" rtl="0" eaLnBrk="1" fontAlgn="base" hangingPunct="1">
        <a:lnSpc>
          <a:spcPts val="1350"/>
        </a:lnSpc>
        <a:spcBef>
          <a:spcPts val="0"/>
        </a:spcBef>
        <a:spcAft>
          <a:spcPct val="0"/>
        </a:spcAft>
        <a:buClr>
          <a:schemeClr val="accent2"/>
        </a:buClr>
        <a:buSzPct val="90000"/>
        <a:buFontTx/>
        <a:buNone/>
        <a:defRPr sz="1125" b="0">
          <a:solidFill>
            <a:schemeClr val="tx1"/>
          </a:solidFill>
          <a:latin typeface="+mn-lt"/>
        </a:defRPr>
      </a:lvl4pPr>
      <a:lvl5pPr marL="1371600" indent="0" algn="l" rtl="0" eaLnBrk="1" fontAlgn="base" hangingPunct="1">
        <a:lnSpc>
          <a:spcPts val="1350"/>
        </a:lnSpc>
        <a:spcBef>
          <a:spcPts val="0"/>
        </a:spcBef>
        <a:spcAft>
          <a:spcPct val="0"/>
        </a:spcAft>
        <a:buClr>
          <a:schemeClr val="accent1"/>
        </a:buClr>
        <a:buFontTx/>
        <a:buNone/>
        <a:defRPr sz="1125" b="0">
          <a:solidFill>
            <a:schemeClr val="tx1"/>
          </a:solidFill>
          <a:latin typeface="+mn-lt"/>
        </a:defRPr>
      </a:lvl5pPr>
      <a:lvl6pPr marL="1885950" indent="-171450" algn="l" rtl="0" eaLnBrk="1" fontAlgn="base" hangingPunct="1">
        <a:spcBef>
          <a:spcPct val="20000"/>
        </a:spcBef>
        <a:spcAft>
          <a:spcPct val="0"/>
        </a:spcAft>
        <a:buClr>
          <a:schemeClr val="accent1"/>
        </a:buClr>
        <a:buFont typeface="Wingdings" pitchFamily="2" charset="2"/>
        <a:buBlip>
          <a:blip r:embed="rId19"/>
        </a:buBlip>
        <a:defRPr>
          <a:solidFill>
            <a:schemeClr val="tx1"/>
          </a:solidFill>
          <a:latin typeface="+mn-lt"/>
        </a:defRPr>
      </a:lvl6pPr>
      <a:lvl7pPr marL="2057400" indent="0" algn="l" rtl="0" eaLnBrk="1" fontAlgn="base" hangingPunct="1">
        <a:lnSpc>
          <a:spcPts val="135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2400300" indent="0" algn="l" rtl="0" eaLnBrk="1" fontAlgn="base" hangingPunct="1">
        <a:lnSpc>
          <a:spcPts val="135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2743200" indent="0" algn="l" rtl="0" eaLnBrk="1" fontAlgn="base" hangingPunct="1">
        <a:lnSpc>
          <a:spcPts val="1350"/>
        </a:lnSpc>
        <a:spcBef>
          <a:spcPts val="0"/>
        </a:spcBef>
        <a:spcAft>
          <a:spcPct val="0"/>
        </a:spcAft>
        <a:buClr>
          <a:schemeClr val="accent1"/>
        </a:buClr>
        <a:buFont typeface="Arial" panose="020B0604020202020204" pitchFamily="34" charset="0"/>
        <a:buNone/>
        <a:defRPr>
          <a:solidFill>
            <a:schemeClr val="tx1"/>
          </a:solidFill>
          <a:latin typeface="+mn-lt"/>
        </a:defRPr>
      </a:lvl9pPr>
    </p:bodyStyle>
    <p:otherStyle>
      <a:defPPr>
        <a:defRPr lang="cs-CZ"/>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35" userDrawn="1">
          <p15:clr>
            <a:srgbClr val="F26B43"/>
          </p15:clr>
        </p15:guide>
        <p15:guide id="2" pos="32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AA6C805-D43D-9246-8F45-F7D14F2D25C7}"/>
              </a:ext>
            </a:extLst>
          </p:cNvPr>
          <p:cNvSpPr>
            <a:spLocks noGrp="1"/>
          </p:cNvSpPr>
          <p:nvPr>
            <p:ph type="title"/>
          </p:nvPr>
        </p:nvSpPr>
        <p:spPr/>
        <p:txBody>
          <a:bodyPr/>
          <a:lstStyle/>
          <a:p>
            <a:pPr algn="ctr"/>
            <a:r>
              <a:rPr lang="cs-CZ" dirty="0"/>
              <a:t>Czech New </a:t>
            </a:r>
            <a:r>
              <a:rPr lang="cs-CZ" dirty="0" err="1"/>
              <a:t>Wave</a:t>
            </a:r>
            <a:br>
              <a:rPr lang="cs-CZ" dirty="0"/>
            </a:br>
            <a:r>
              <a:rPr lang="cs-CZ" dirty="0"/>
              <a:t>CZS36 + CMA018</a:t>
            </a:r>
          </a:p>
        </p:txBody>
      </p:sp>
      <p:sp>
        <p:nvSpPr>
          <p:cNvPr id="3" name="Podnadpis 2">
            <a:extLst>
              <a:ext uri="{FF2B5EF4-FFF2-40B4-BE49-F238E27FC236}">
                <a16:creationId xmlns:a16="http://schemas.microsoft.com/office/drawing/2014/main" id="{E41AC406-9E40-DE47-946B-D00D18C67F55}"/>
              </a:ext>
            </a:extLst>
          </p:cNvPr>
          <p:cNvSpPr>
            <a:spLocks noGrp="1"/>
          </p:cNvSpPr>
          <p:nvPr>
            <p:ph type="subTitle" idx="1"/>
          </p:nvPr>
        </p:nvSpPr>
        <p:spPr/>
        <p:txBody>
          <a:bodyPr/>
          <a:lstStyle/>
          <a:p>
            <a:pPr algn="ctr"/>
            <a:r>
              <a:rPr lang="cs-CZ" b="1" dirty="0"/>
              <a:t>Dr. Šárka </a:t>
            </a:r>
            <a:r>
              <a:rPr lang="cs-CZ" b="1" dirty="0" err="1"/>
              <a:t>Gmiterková</a:t>
            </a:r>
            <a:endParaRPr lang="cs-CZ" b="1" dirty="0"/>
          </a:p>
          <a:p>
            <a:pPr algn="ctr"/>
            <a:r>
              <a:rPr lang="cs-CZ" b="1" dirty="0" err="1"/>
              <a:t>Fall</a:t>
            </a:r>
            <a:r>
              <a:rPr lang="cs-CZ" b="1" dirty="0"/>
              <a:t> 2023</a:t>
            </a:r>
          </a:p>
          <a:p>
            <a:pPr algn="ctr"/>
            <a:r>
              <a:rPr lang="cs-CZ" b="1" dirty="0"/>
              <a:t>6. 12. 2023</a:t>
            </a:r>
          </a:p>
          <a:p>
            <a:endParaRPr lang="cs-CZ" dirty="0"/>
          </a:p>
          <a:p>
            <a:endParaRPr lang="cs-CZ" dirty="0"/>
          </a:p>
        </p:txBody>
      </p:sp>
    </p:spTree>
    <p:extLst>
      <p:ext uri="{BB962C8B-B14F-4D97-AF65-F5344CB8AC3E}">
        <p14:creationId xmlns:p14="http://schemas.microsoft.com/office/powerpoint/2010/main" val="11589398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Nadpis 7">
            <a:extLst>
              <a:ext uri="{FF2B5EF4-FFF2-40B4-BE49-F238E27FC236}">
                <a16:creationId xmlns:a16="http://schemas.microsoft.com/office/drawing/2014/main" id="{B78D5F9B-7775-744D-A0FF-32D16689957F}"/>
              </a:ext>
            </a:extLst>
          </p:cNvPr>
          <p:cNvSpPr>
            <a:spLocks noGrp="1"/>
          </p:cNvSpPr>
          <p:nvPr>
            <p:ph type="title"/>
          </p:nvPr>
        </p:nvSpPr>
        <p:spPr/>
        <p:txBody>
          <a:bodyPr/>
          <a:lstStyle/>
          <a:p>
            <a:pPr algn="ctr"/>
            <a:r>
              <a:rPr lang="cs-CZ" dirty="0" err="1"/>
              <a:t>Disagreements</a:t>
            </a:r>
            <a:r>
              <a:rPr lang="cs-CZ" dirty="0"/>
              <a:t> </a:t>
            </a:r>
            <a:r>
              <a:rPr lang="cs-CZ" dirty="0" err="1"/>
              <a:t>with</a:t>
            </a:r>
            <a:r>
              <a:rPr lang="cs-CZ" dirty="0"/>
              <a:t> ČSPO</a:t>
            </a:r>
          </a:p>
        </p:txBody>
      </p:sp>
      <p:sp>
        <p:nvSpPr>
          <p:cNvPr id="9" name="Zástupný obsah 8">
            <a:extLst>
              <a:ext uri="{FF2B5EF4-FFF2-40B4-BE49-F238E27FC236}">
                <a16:creationId xmlns:a16="http://schemas.microsoft.com/office/drawing/2014/main" id="{C3FA18A7-EA35-924B-810F-82B5ACDB8540}"/>
              </a:ext>
            </a:extLst>
          </p:cNvPr>
          <p:cNvSpPr>
            <a:spLocks noGrp="1"/>
          </p:cNvSpPr>
          <p:nvPr>
            <p:ph idx="1"/>
          </p:nvPr>
        </p:nvSpPr>
        <p:spPr>
          <a:xfrm>
            <a:off x="540000" y="1361494"/>
            <a:ext cx="8064900" cy="4139998"/>
          </a:xfrm>
        </p:spPr>
        <p:txBody>
          <a:bodyPr/>
          <a:lstStyle/>
          <a:p>
            <a:r>
              <a:rPr lang="cs-CZ" sz="2000" dirty="0"/>
              <a:t>ČSPO has </a:t>
            </a:r>
            <a:r>
              <a:rPr lang="cs-CZ" sz="2000" dirty="0" err="1"/>
              <a:t>hopes</a:t>
            </a:r>
            <a:r>
              <a:rPr lang="cs-CZ" sz="2000" dirty="0"/>
              <a:t> </a:t>
            </a:r>
            <a:r>
              <a:rPr lang="cs-CZ" sz="2000" dirty="0" err="1"/>
              <a:t>for</a:t>
            </a:r>
            <a:r>
              <a:rPr lang="cs-CZ" sz="2000" dirty="0"/>
              <a:t> a </a:t>
            </a:r>
            <a:r>
              <a:rPr lang="cs-CZ" sz="2000" dirty="0" err="1"/>
              <a:t>movie</a:t>
            </a:r>
            <a:r>
              <a:rPr lang="cs-CZ" sz="2000" dirty="0"/>
              <a:t> </a:t>
            </a:r>
            <a:r>
              <a:rPr lang="cs-CZ" sz="2000" dirty="0" err="1"/>
              <a:t>promoting</a:t>
            </a:r>
            <a:r>
              <a:rPr lang="cs-CZ" sz="2000" dirty="0"/>
              <a:t> </a:t>
            </a:r>
            <a:r>
              <a:rPr lang="cs-CZ" sz="2000" dirty="0" err="1"/>
              <a:t>voluntary</a:t>
            </a:r>
            <a:r>
              <a:rPr lang="cs-CZ" sz="2000" dirty="0"/>
              <a:t> </a:t>
            </a:r>
            <a:r>
              <a:rPr lang="cs-CZ" sz="2000" dirty="0" err="1"/>
              <a:t>firefighting</a:t>
            </a:r>
            <a:r>
              <a:rPr lang="cs-CZ" sz="2000" dirty="0"/>
              <a:t>, as a </a:t>
            </a:r>
            <a:r>
              <a:rPr lang="cs-CZ" sz="2000" dirty="0" err="1"/>
              <a:t>form</a:t>
            </a:r>
            <a:r>
              <a:rPr lang="cs-CZ" sz="2000" dirty="0"/>
              <a:t> </a:t>
            </a:r>
            <a:r>
              <a:rPr lang="cs-CZ" sz="2000" dirty="0" err="1"/>
              <a:t>of</a:t>
            </a:r>
            <a:r>
              <a:rPr lang="cs-CZ" sz="2000" dirty="0"/>
              <a:t> </a:t>
            </a:r>
            <a:r>
              <a:rPr lang="cs-CZ" sz="2000" dirty="0" err="1"/>
              <a:t>education</a:t>
            </a:r>
            <a:r>
              <a:rPr lang="cs-CZ" sz="2000" dirty="0"/>
              <a:t> and </a:t>
            </a:r>
            <a:r>
              <a:rPr lang="cs-CZ" sz="2000" dirty="0" err="1"/>
              <a:t>because</a:t>
            </a:r>
            <a:r>
              <a:rPr lang="cs-CZ" sz="2000" dirty="0"/>
              <a:t> </a:t>
            </a:r>
            <a:r>
              <a:rPr lang="cs-CZ" sz="2000" dirty="0" err="1"/>
              <a:t>its</a:t>
            </a:r>
            <a:r>
              <a:rPr lang="cs-CZ" sz="2000" dirty="0"/>
              <a:t> </a:t>
            </a:r>
            <a:r>
              <a:rPr lang="cs-CZ" sz="2000" dirty="0" err="1"/>
              <a:t>membership</a:t>
            </a:r>
            <a:r>
              <a:rPr lang="cs-CZ" sz="2000" dirty="0"/>
              <a:t> </a:t>
            </a:r>
            <a:r>
              <a:rPr lang="cs-CZ" sz="2000" dirty="0" err="1"/>
              <a:t>decreases</a:t>
            </a:r>
            <a:r>
              <a:rPr lang="cs-CZ" sz="2000" dirty="0"/>
              <a:t> </a:t>
            </a:r>
          </a:p>
          <a:p>
            <a:r>
              <a:rPr lang="cs-CZ" sz="2000" dirty="0"/>
              <a:t>In </a:t>
            </a:r>
            <a:r>
              <a:rPr lang="cs-CZ" sz="2000" dirty="0" err="1"/>
              <a:t>October</a:t>
            </a:r>
            <a:r>
              <a:rPr lang="cs-CZ" sz="2000" dirty="0"/>
              <a:t> 1967 </a:t>
            </a:r>
            <a:r>
              <a:rPr lang="cs-CZ" sz="2000" dirty="0" err="1"/>
              <a:t>Czechoslovak</a:t>
            </a:r>
            <a:r>
              <a:rPr lang="cs-CZ" sz="2000" dirty="0"/>
              <a:t> film </a:t>
            </a:r>
            <a:r>
              <a:rPr lang="cs-CZ" sz="2000" dirty="0" err="1"/>
              <a:t>calms</a:t>
            </a:r>
            <a:r>
              <a:rPr lang="cs-CZ" sz="2000" dirty="0"/>
              <a:t> ČSPO </a:t>
            </a:r>
            <a:r>
              <a:rPr lang="cs-CZ" sz="2000" dirty="0" err="1"/>
              <a:t>down</a:t>
            </a:r>
            <a:r>
              <a:rPr lang="cs-CZ" sz="2000" dirty="0"/>
              <a:t>, </a:t>
            </a:r>
            <a:r>
              <a:rPr lang="cs-CZ" sz="2000" dirty="0" err="1"/>
              <a:t>claiming</a:t>
            </a:r>
            <a:r>
              <a:rPr lang="cs-CZ" sz="2000" dirty="0"/>
              <a:t> </a:t>
            </a:r>
            <a:r>
              <a:rPr lang="cs-CZ" sz="2000" dirty="0" err="1"/>
              <a:t>that</a:t>
            </a:r>
            <a:r>
              <a:rPr lang="cs-CZ" sz="2000" dirty="0"/>
              <a:t> </a:t>
            </a:r>
            <a:r>
              <a:rPr lang="cs-CZ" sz="2000" dirty="0" err="1"/>
              <a:t>this</a:t>
            </a:r>
            <a:r>
              <a:rPr lang="cs-CZ" sz="2000" dirty="0"/>
              <a:t> film </a:t>
            </a:r>
            <a:r>
              <a:rPr lang="cs-CZ" sz="2000" dirty="0" err="1"/>
              <a:t>is</a:t>
            </a:r>
            <a:r>
              <a:rPr lang="cs-CZ" sz="2000" dirty="0"/>
              <a:t> </a:t>
            </a:r>
            <a:r>
              <a:rPr lang="cs-CZ" sz="2000" dirty="0" err="1"/>
              <a:t>intended</a:t>
            </a:r>
            <a:r>
              <a:rPr lang="cs-CZ" sz="2000" dirty="0"/>
              <a:t> </a:t>
            </a:r>
            <a:r>
              <a:rPr lang="cs-CZ" sz="2000" dirty="0" err="1"/>
              <a:t>solely</a:t>
            </a:r>
            <a:r>
              <a:rPr lang="cs-CZ" sz="2000" dirty="0"/>
              <a:t> </a:t>
            </a:r>
            <a:r>
              <a:rPr lang="cs-CZ" sz="2000" dirty="0" err="1"/>
              <a:t>for</a:t>
            </a:r>
            <a:r>
              <a:rPr lang="cs-CZ" sz="2000" dirty="0"/>
              <a:t> </a:t>
            </a:r>
            <a:r>
              <a:rPr lang="cs-CZ" sz="2000" dirty="0" err="1"/>
              <a:t>international</a:t>
            </a:r>
            <a:r>
              <a:rPr lang="cs-CZ" sz="2000" dirty="0"/>
              <a:t> </a:t>
            </a:r>
            <a:r>
              <a:rPr lang="cs-CZ" sz="2000" dirty="0" err="1"/>
              <a:t>distribution</a:t>
            </a:r>
            <a:r>
              <a:rPr lang="cs-CZ" sz="2000" dirty="0"/>
              <a:t> and not </a:t>
            </a:r>
            <a:r>
              <a:rPr lang="cs-CZ" sz="2000" dirty="0" err="1"/>
              <a:t>for</a:t>
            </a:r>
            <a:r>
              <a:rPr lang="cs-CZ" sz="2000" dirty="0"/>
              <a:t> </a:t>
            </a:r>
            <a:r>
              <a:rPr lang="cs-CZ" sz="2000" dirty="0" err="1"/>
              <a:t>domestic</a:t>
            </a:r>
            <a:r>
              <a:rPr lang="cs-CZ" sz="2000" dirty="0"/>
              <a:t> </a:t>
            </a:r>
            <a:r>
              <a:rPr lang="cs-CZ" sz="2000" dirty="0" err="1"/>
              <a:t>screenings</a:t>
            </a:r>
            <a:endParaRPr lang="cs-CZ" sz="2000" dirty="0"/>
          </a:p>
          <a:p>
            <a:r>
              <a:rPr lang="cs-CZ" sz="2000" dirty="0" err="1"/>
              <a:t>Firefigters</a:t>
            </a:r>
            <a:r>
              <a:rPr lang="cs-CZ" sz="2000" dirty="0"/>
              <a:t>, </a:t>
            </a:r>
            <a:r>
              <a:rPr lang="cs-CZ" sz="2000" dirty="0" err="1"/>
              <a:t>or</a:t>
            </a:r>
            <a:r>
              <a:rPr lang="cs-CZ" sz="2000" dirty="0"/>
              <a:t> a </a:t>
            </a:r>
            <a:r>
              <a:rPr lang="cs-CZ" sz="2000" dirty="0" err="1"/>
              <a:t>certain</a:t>
            </a:r>
            <a:r>
              <a:rPr lang="cs-CZ" sz="2000" dirty="0"/>
              <a:t> type </a:t>
            </a:r>
            <a:r>
              <a:rPr lang="cs-CZ" sz="2000" dirty="0" err="1"/>
              <a:t>of</a:t>
            </a:r>
            <a:r>
              <a:rPr lang="cs-CZ" sz="2000" dirty="0"/>
              <a:t> </a:t>
            </a:r>
            <a:r>
              <a:rPr lang="cs-CZ" sz="2000" dirty="0" err="1"/>
              <a:t>people</a:t>
            </a:r>
            <a:r>
              <a:rPr lang="cs-CZ" sz="2000" dirty="0"/>
              <a:t>, are </a:t>
            </a:r>
            <a:r>
              <a:rPr lang="cs-CZ" sz="2000" dirty="0" err="1"/>
              <a:t>portrayed</a:t>
            </a:r>
            <a:r>
              <a:rPr lang="cs-CZ" sz="2000" dirty="0"/>
              <a:t> very </a:t>
            </a:r>
            <a:r>
              <a:rPr lang="cs-CZ" sz="2000" dirty="0" err="1"/>
              <a:t>negatively</a:t>
            </a:r>
            <a:r>
              <a:rPr lang="cs-CZ" sz="2000" dirty="0"/>
              <a:t> in </a:t>
            </a:r>
            <a:r>
              <a:rPr lang="cs-CZ" sz="2000" dirty="0" err="1"/>
              <a:t>this</a:t>
            </a:r>
            <a:r>
              <a:rPr lang="cs-CZ" sz="2000" dirty="0"/>
              <a:t> film. </a:t>
            </a:r>
            <a:r>
              <a:rPr lang="cs-CZ" sz="2000" dirty="0" err="1"/>
              <a:t>Forman‘s</a:t>
            </a:r>
            <a:r>
              <a:rPr lang="cs-CZ" sz="2000" dirty="0"/>
              <a:t> </a:t>
            </a:r>
            <a:r>
              <a:rPr lang="cs-CZ" sz="2000" dirty="0" err="1"/>
              <a:t>youngsters</a:t>
            </a:r>
            <a:r>
              <a:rPr lang="cs-CZ" sz="2000" dirty="0"/>
              <a:t> </a:t>
            </a:r>
            <a:r>
              <a:rPr lang="cs-CZ" sz="2000" dirty="0" err="1"/>
              <a:t>frequently</a:t>
            </a:r>
            <a:r>
              <a:rPr lang="cs-CZ" sz="2000" dirty="0"/>
              <a:t> </a:t>
            </a:r>
            <a:r>
              <a:rPr lang="cs-CZ" sz="2000" dirty="0" err="1"/>
              <a:t>embarassed</a:t>
            </a:r>
            <a:r>
              <a:rPr lang="cs-CZ" sz="2000" dirty="0"/>
              <a:t> </a:t>
            </a:r>
            <a:r>
              <a:rPr lang="cs-CZ" sz="2000" dirty="0" err="1"/>
              <a:t>themselves</a:t>
            </a:r>
            <a:r>
              <a:rPr lang="cs-CZ" sz="2000" dirty="0"/>
              <a:t> and </a:t>
            </a:r>
            <a:r>
              <a:rPr lang="cs-CZ" sz="2000" dirty="0" err="1"/>
              <a:t>behaved</a:t>
            </a:r>
            <a:r>
              <a:rPr lang="cs-CZ" sz="2000" dirty="0"/>
              <a:t> </a:t>
            </a:r>
            <a:r>
              <a:rPr lang="cs-CZ" sz="2000" dirty="0" err="1"/>
              <a:t>inappropriately</a:t>
            </a:r>
            <a:r>
              <a:rPr lang="cs-CZ" sz="2000" dirty="0"/>
              <a:t>, but </a:t>
            </a:r>
            <a:r>
              <a:rPr lang="cs-CZ" sz="2000" dirty="0" err="1"/>
              <a:t>gained</a:t>
            </a:r>
            <a:r>
              <a:rPr lang="cs-CZ" sz="2000" dirty="0"/>
              <a:t> </a:t>
            </a:r>
            <a:r>
              <a:rPr lang="cs-CZ" sz="2000" dirty="0" err="1"/>
              <a:t>our</a:t>
            </a:r>
            <a:r>
              <a:rPr lang="cs-CZ" sz="2000" dirty="0"/>
              <a:t> </a:t>
            </a:r>
            <a:r>
              <a:rPr lang="cs-CZ" sz="2000" dirty="0" err="1"/>
              <a:t>sympathies</a:t>
            </a:r>
            <a:r>
              <a:rPr lang="cs-CZ" sz="2000" dirty="0"/>
              <a:t> </a:t>
            </a:r>
            <a:r>
              <a:rPr lang="cs-CZ" sz="2000" dirty="0" err="1"/>
              <a:t>because</a:t>
            </a:r>
            <a:r>
              <a:rPr lang="cs-CZ" sz="2000" dirty="0"/>
              <a:t> </a:t>
            </a:r>
            <a:r>
              <a:rPr lang="cs-CZ" sz="2000" dirty="0" err="1"/>
              <a:t>of</a:t>
            </a:r>
            <a:r>
              <a:rPr lang="cs-CZ" sz="2000" dirty="0"/>
              <a:t> </a:t>
            </a:r>
            <a:r>
              <a:rPr lang="cs-CZ" sz="2000" dirty="0" err="1"/>
              <a:t>their</a:t>
            </a:r>
            <a:r>
              <a:rPr lang="cs-CZ" sz="2000" dirty="0"/>
              <a:t> </a:t>
            </a:r>
            <a:r>
              <a:rPr lang="cs-CZ" sz="2000" dirty="0" err="1"/>
              <a:t>age</a:t>
            </a:r>
            <a:r>
              <a:rPr lang="cs-CZ" sz="2000" dirty="0"/>
              <a:t> and </a:t>
            </a:r>
            <a:r>
              <a:rPr lang="cs-CZ" sz="2000" dirty="0" err="1"/>
              <a:t>hypeprbolic</a:t>
            </a:r>
            <a:r>
              <a:rPr lang="cs-CZ" sz="2000" dirty="0"/>
              <a:t> </a:t>
            </a:r>
            <a:r>
              <a:rPr lang="cs-CZ" sz="2000" dirty="0" err="1"/>
              <a:t>portraiture</a:t>
            </a:r>
            <a:r>
              <a:rPr lang="cs-CZ" sz="2000" dirty="0"/>
              <a:t> X </a:t>
            </a:r>
            <a:r>
              <a:rPr lang="cs-CZ" sz="2000" dirty="0" err="1"/>
              <a:t>Firemen‘s</a:t>
            </a:r>
            <a:r>
              <a:rPr lang="cs-CZ" sz="2000" dirty="0"/>
              <a:t> </a:t>
            </a:r>
            <a:r>
              <a:rPr lang="cs-CZ" sz="2000" dirty="0" err="1"/>
              <a:t>Ball</a:t>
            </a:r>
            <a:r>
              <a:rPr lang="cs-CZ" sz="2000" dirty="0"/>
              <a:t> has no </a:t>
            </a:r>
            <a:r>
              <a:rPr lang="cs-CZ" sz="2000" dirty="0" err="1"/>
              <a:t>singular</a:t>
            </a:r>
            <a:r>
              <a:rPr lang="cs-CZ" sz="2000" dirty="0"/>
              <a:t> </a:t>
            </a:r>
            <a:r>
              <a:rPr lang="cs-CZ" sz="2000" dirty="0" err="1"/>
              <a:t>hero</a:t>
            </a:r>
            <a:r>
              <a:rPr lang="cs-CZ" sz="2000" dirty="0"/>
              <a:t>, just </a:t>
            </a:r>
            <a:r>
              <a:rPr lang="cs-CZ" sz="2000" dirty="0" err="1"/>
              <a:t>allegorical</a:t>
            </a:r>
            <a:r>
              <a:rPr lang="cs-CZ" sz="2000" dirty="0"/>
              <a:t> </a:t>
            </a:r>
            <a:r>
              <a:rPr lang="cs-CZ" sz="2000" dirty="0" err="1"/>
              <a:t>collective</a:t>
            </a:r>
            <a:r>
              <a:rPr lang="cs-CZ" sz="2000" dirty="0"/>
              <a:t>; </a:t>
            </a:r>
            <a:r>
              <a:rPr lang="cs-CZ" sz="2000" dirty="0" err="1"/>
              <a:t>ruthless</a:t>
            </a:r>
            <a:r>
              <a:rPr lang="cs-CZ" sz="2000" dirty="0"/>
              <a:t> </a:t>
            </a:r>
            <a:r>
              <a:rPr lang="cs-CZ" sz="2000" dirty="0" err="1"/>
              <a:t>ridicule</a:t>
            </a:r>
            <a:r>
              <a:rPr lang="cs-CZ" sz="2000" dirty="0"/>
              <a:t> </a:t>
            </a:r>
            <a:r>
              <a:rPr lang="cs-CZ" sz="2000" dirty="0" err="1"/>
              <a:t>instead</a:t>
            </a:r>
            <a:r>
              <a:rPr lang="cs-CZ" sz="2000" dirty="0"/>
              <a:t> </a:t>
            </a:r>
            <a:r>
              <a:rPr lang="cs-CZ" sz="2000" dirty="0" err="1"/>
              <a:t>of</a:t>
            </a:r>
            <a:r>
              <a:rPr lang="cs-CZ" sz="2000" dirty="0"/>
              <a:t> </a:t>
            </a:r>
            <a:r>
              <a:rPr lang="cs-CZ" sz="2000" dirty="0" err="1"/>
              <a:t>partial</a:t>
            </a:r>
            <a:r>
              <a:rPr lang="cs-CZ" sz="2000" dirty="0"/>
              <a:t> </a:t>
            </a:r>
            <a:r>
              <a:rPr lang="cs-CZ" sz="2000" dirty="0" err="1"/>
              <a:t>empathy</a:t>
            </a:r>
            <a:endParaRPr lang="cs-CZ" sz="2000" dirty="0"/>
          </a:p>
          <a:p>
            <a:r>
              <a:rPr lang="cs-CZ" sz="2000" dirty="0" err="1"/>
              <a:t>The</a:t>
            </a:r>
            <a:r>
              <a:rPr lang="cs-CZ" sz="2000" dirty="0"/>
              <a:t> </a:t>
            </a:r>
            <a:r>
              <a:rPr lang="cs-CZ" sz="2000" dirty="0" err="1"/>
              <a:t>scandal</a:t>
            </a:r>
            <a:r>
              <a:rPr lang="cs-CZ" sz="2000" dirty="0"/>
              <a:t> </a:t>
            </a:r>
            <a:r>
              <a:rPr lang="cs-CZ" sz="2000" dirty="0" err="1"/>
              <a:t>points</a:t>
            </a:r>
            <a:r>
              <a:rPr lang="cs-CZ" sz="2000" dirty="0"/>
              <a:t> to a </a:t>
            </a:r>
            <a:r>
              <a:rPr lang="cs-CZ" sz="2000" dirty="0" err="1"/>
              <a:t>wider</a:t>
            </a:r>
            <a:r>
              <a:rPr lang="cs-CZ" sz="2000" dirty="0"/>
              <a:t> </a:t>
            </a:r>
            <a:r>
              <a:rPr lang="cs-CZ" sz="2000" dirty="0" err="1"/>
              <a:t>issue</a:t>
            </a:r>
            <a:r>
              <a:rPr lang="cs-CZ" sz="2000" dirty="0"/>
              <a:t> </a:t>
            </a:r>
            <a:r>
              <a:rPr lang="cs-CZ" sz="2000" dirty="0" err="1"/>
              <a:t>of</a:t>
            </a:r>
            <a:r>
              <a:rPr lang="cs-CZ" sz="2000" dirty="0"/>
              <a:t> </a:t>
            </a:r>
            <a:r>
              <a:rPr lang="cs-CZ" sz="2000" dirty="0" err="1"/>
              <a:t>social</a:t>
            </a:r>
            <a:r>
              <a:rPr lang="cs-CZ" sz="2000" dirty="0"/>
              <a:t> </a:t>
            </a:r>
            <a:r>
              <a:rPr lang="cs-CZ" sz="2000" dirty="0" err="1"/>
              <a:t>satire</a:t>
            </a:r>
            <a:r>
              <a:rPr lang="cs-CZ" sz="2000" dirty="0"/>
              <a:t> in art </a:t>
            </a:r>
            <a:r>
              <a:rPr lang="cs-CZ" sz="2000" dirty="0" err="1"/>
              <a:t>cinema</a:t>
            </a:r>
            <a:r>
              <a:rPr lang="cs-CZ" sz="2000" dirty="0"/>
              <a:t> – are </a:t>
            </a:r>
            <a:r>
              <a:rPr lang="cs-CZ" sz="2000" dirty="0" err="1"/>
              <a:t>artists</a:t>
            </a:r>
            <a:r>
              <a:rPr lang="cs-CZ" sz="2000" dirty="0"/>
              <a:t> </a:t>
            </a:r>
            <a:r>
              <a:rPr lang="cs-CZ" sz="2000" dirty="0" err="1"/>
              <a:t>entitled</a:t>
            </a:r>
            <a:r>
              <a:rPr lang="cs-CZ" sz="2000" dirty="0"/>
              <a:t> to </a:t>
            </a:r>
            <a:r>
              <a:rPr lang="cs-CZ" sz="2000" dirty="0" err="1"/>
              <a:t>it</a:t>
            </a:r>
            <a:r>
              <a:rPr lang="cs-CZ" sz="2000" dirty="0"/>
              <a:t> </a:t>
            </a:r>
            <a:r>
              <a:rPr lang="cs-CZ" sz="2000" dirty="0" err="1"/>
              <a:t>or</a:t>
            </a:r>
            <a:r>
              <a:rPr lang="cs-CZ" sz="2000" dirty="0"/>
              <a:t> not? =&gt; a </a:t>
            </a:r>
            <a:r>
              <a:rPr lang="cs-CZ" sz="2000" dirty="0" err="1"/>
              <a:t>signal</a:t>
            </a:r>
            <a:r>
              <a:rPr lang="cs-CZ" sz="2000" dirty="0"/>
              <a:t> </a:t>
            </a:r>
            <a:r>
              <a:rPr lang="cs-CZ" sz="2000" dirty="0" err="1"/>
              <a:t>about</a:t>
            </a:r>
            <a:r>
              <a:rPr lang="cs-CZ" sz="2000" dirty="0"/>
              <a:t> </a:t>
            </a:r>
            <a:r>
              <a:rPr lang="cs-CZ" sz="2000" dirty="0" err="1"/>
              <a:t>persisting</a:t>
            </a:r>
            <a:r>
              <a:rPr lang="cs-CZ" sz="2000" dirty="0"/>
              <a:t> </a:t>
            </a:r>
            <a:r>
              <a:rPr lang="cs-CZ" sz="2000" dirty="0" err="1"/>
              <a:t>ideas</a:t>
            </a:r>
            <a:r>
              <a:rPr lang="cs-CZ" sz="2000" dirty="0"/>
              <a:t> </a:t>
            </a:r>
            <a:r>
              <a:rPr lang="cs-CZ" sz="2000" dirty="0" err="1"/>
              <a:t>about</a:t>
            </a:r>
            <a:r>
              <a:rPr lang="cs-CZ" sz="2000" dirty="0"/>
              <a:t> </a:t>
            </a:r>
            <a:r>
              <a:rPr lang="cs-CZ" sz="2000" dirty="0" err="1"/>
              <a:t>subordinate</a:t>
            </a:r>
            <a:r>
              <a:rPr lang="cs-CZ" sz="2000" dirty="0"/>
              <a:t> role art has to play in </a:t>
            </a:r>
            <a:r>
              <a:rPr lang="cs-CZ" sz="2000" dirty="0" err="1"/>
              <a:t>socialist</a:t>
            </a:r>
            <a:r>
              <a:rPr lang="cs-CZ" sz="2000" dirty="0"/>
              <a:t> society.</a:t>
            </a:r>
          </a:p>
          <a:p>
            <a:endParaRPr lang="cs-CZ" sz="2400" dirty="0"/>
          </a:p>
          <a:p>
            <a:endParaRPr lang="cs-CZ" sz="2400" dirty="0"/>
          </a:p>
        </p:txBody>
      </p:sp>
      <p:pic>
        <p:nvPicPr>
          <p:cNvPr id="11" name="Obrázek 10" descr="Obsah obrázku osoba, stůl, interiér, skupina&#10;&#10;Popis byl vytvořen automaticky">
            <a:extLst>
              <a:ext uri="{FF2B5EF4-FFF2-40B4-BE49-F238E27FC236}">
                <a16:creationId xmlns:a16="http://schemas.microsoft.com/office/drawing/2014/main" id="{05A4CCD7-A28F-744D-8ECC-FA7F2892097D}"/>
              </a:ext>
            </a:extLst>
          </p:cNvPr>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2473520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922273DF-4F20-EE42-9313-9D8DC86EF2C8}"/>
              </a:ext>
            </a:extLst>
          </p:cNvPr>
          <p:cNvSpPr>
            <a:spLocks noGrp="1"/>
          </p:cNvSpPr>
          <p:nvPr>
            <p:ph type="ftr" sz="quarter" idx="10"/>
          </p:nvPr>
        </p:nvSpPr>
        <p:spPr/>
        <p:txBody>
          <a:bodyPr/>
          <a:lstStyle/>
          <a:p>
            <a:r>
              <a:rPr lang="cs-CZ"/>
              <a:t>zápatí prezentace</a:t>
            </a:r>
            <a:endParaRPr lang="cs-CZ" dirty="0"/>
          </a:p>
        </p:txBody>
      </p:sp>
      <p:sp>
        <p:nvSpPr>
          <p:cNvPr id="3" name="Zástupný symbol pro číslo snímku 2">
            <a:extLst>
              <a:ext uri="{FF2B5EF4-FFF2-40B4-BE49-F238E27FC236}">
                <a16:creationId xmlns:a16="http://schemas.microsoft.com/office/drawing/2014/main" id="{6B9A41DC-D18C-AE43-AF1B-719967BF3398}"/>
              </a:ext>
            </a:extLst>
          </p:cNvPr>
          <p:cNvSpPr>
            <a:spLocks noGrp="1"/>
          </p:cNvSpPr>
          <p:nvPr>
            <p:ph type="sldNum" sz="quarter" idx="11"/>
          </p:nvPr>
        </p:nvSpPr>
        <p:spPr/>
        <p:txBody>
          <a:bodyPr/>
          <a:lstStyle/>
          <a:p>
            <a:fld id="{0970407D-EE58-4A0B-824B-1D3AE42DD9CF}" type="slidenum">
              <a:rPr lang="cs-CZ" altLang="cs-CZ" smtClean="0"/>
              <a:pPr/>
              <a:t>11</a:t>
            </a:fld>
            <a:endParaRPr lang="cs-CZ" altLang="cs-CZ" dirty="0"/>
          </a:p>
        </p:txBody>
      </p:sp>
      <p:sp>
        <p:nvSpPr>
          <p:cNvPr id="4" name="Nadpis 3">
            <a:extLst>
              <a:ext uri="{FF2B5EF4-FFF2-40B4-BE49-F238E27FC236}">
                <a16:creationId xmlns:a16="http://schemas.microsoft.com/office/drawing/2014/main" id="{E7E71EC9-D01C-6C46-B205-BD0544A78A1E}"/>
              </a:ext>
            </a:extLst>
          </p:cNvPr>
          <p:cNvSpPr>
            <a:spLocks noGrp="1"/>
          </p:cNvSpPr>
          <p:nvPr>
            <p:ph type="title"/>
          </p:nvPr>
        </p:nvSpPr>
        <p:spPr>
          <a:xfrm>
            <a:off x="540000" y="422543"/>
            <a:ext cx="8064900" cy="451576"/>
          </a:xfrm>
        </p:spPr>
        <p:txBody>
          <a:bodyPr/>
          <a:lstStyle/>
          <a:p>
            <a:pPr algn="ctr"/>
            <a:r>
              <a:rPr lang="cs-CZ" dirty="0" err="1"/>
              <a:t>Censorship</a:t>
            </a:r>
            <a:r>
              <a:rPr lang="cs-CZ" dirty="0"/>
              <a:t> 1965–1967 </a:t>
            </a:r>
          </a:p>
        </p:txBody>
      </p:sp>
      <p:sp>
        <p:nvSpPr>
          <p:cNvPr id="5" name="Zástupný obsah 4">
            <a:extLst>
              <a:ext uri="{FF2B5EF4-FFF2-40B4-BE49-F238E27FC236}">
                <a16:creationId xmlns:a16="http://schemas.microsoft.com/office/drawing/2014/main" id="{521EF8FB-70AE-C249-9C16-C23F3F060C3F}"/>
              </a:ext>
            </a:extLst>
          </p:cNvPr>
          <p:cNvSpPr>
            <a:spLocks noGrp="1"/>
          </p:cNvSpPr>
          <p:nvPr>
            <p:ph idx="1"/>
          </p:nvPr>
        </p:nvSpPr>
        <p:spPr>
          <a:xfrm>
            <a:off x="540000" y="986923"/>
            <a:ext cx="8064900" cy="4139998"/>
          </a:xfrm>
        </p:spPr>
        <p:txBody>
          <a:bodyPr/>
          <a:lstStyle/>
          <a:p>
            <a:r>
              <a:rPr lang="cs-CZ" dirty="0"/>
              <a:t>„</a:t>
            </a:r>
            <a:r>
              <a:rPr lang="cs-CZ" dirty="0" err="1"/>
              <a:t>Control</a:t>
            </a:r>
            <a:r>
              <a:rPr lang="cs-CZ" dirty="0"/>
              <a:t> </a:t>
            </a:r>
            <a:r>
              <a:rPr lang="cs-CZ" dirty="0" err="1"/>
              <a:t>or</a:t>
            </a:r>
            <a:r>
              <a:rPr lang="cs-CZ" dirty="0"/>
              <a:t> </a:t>
            </a:r>
            <a:r>
              <a:rPr lang="cs-CZ" dirty="0" err="1"/>
              <a:t>censorship</a:t>
            </a:r>
            <a:r>
              <a:rPr lang="cs-CZ" dirty="0"/>
              <a:t>, </a:t>
            </a:r>
            <a:r>
              <a:rPr lang="cs-CZ" dirty="0" err="1"/>
              <a:t>financial</a:t>
            </a:r>
            <a:r>
              <a:rPr lang="cs-CZ" dirty="0"/>
              <a:t> </a:t>
            </a:r>
            <a:r>
              <a:rPr lang="cs-CZ" dirty="0" err="1"/>
              <a:t>or</a:t>
            </a:r>
            <a:r>
              <a:rPr lang="cs-CZ" dirty="0"/>
              <a:t> </a:t>
            </a:r>
            <a:r>
              <a:rPr lang="cs-CZ" dirty="0" err="1"/>
              <a:t>political</a:t>
            </a:r>
            <a:r>
              <a:rPr lang="cs-CZ" dirty="0"/>
              <a:t>, </a:t>
            </a:r>
            <a:r>
              <a:rPr lang="cs-CZ" dirty="0" err="1"/>
              <a:t>is</a:t>
            </a:r>
            <a:r>
              <a:rPr lang="cs-CZ" dirty="0"/>
              <a:t> in </a:t>
            </a:r>
            <a:r>
              <a:rPr lang="cs-CZ" dirty="0" err="1"/>
              <a:t>its</a:t>
            </a:r>
            <a:r>
              <a:rPr lang="cs-CZ" dirty="0"/>
              <a:t> </a:t>
            </a:r>
            <a:r>
              <a:rPr lang="cs-CZ" dirty="0" err="1"/>
              <a:t>consequences</a:t>
            </a:r>
            <a:r>
              <a:rPr lang="cs-CZ" dirty="0"/>
              <a:t> more </a:t>
            </a:r>
            <a:r>
              <a:rPr lang="cs-CZ" dirty="0" err="1"/>
              <a:t>or</a:t>
            </a:r>
            <a:r>
              <a:rPr lang="cs-CZ" dirty="0"/>
              <a:t> </a:t>
            </a:r>
            <a:r>
              <a:rPr lang="cs-CZ" dirty="0" err="1"/>
              <a:t>less</a:t>
            </a:r>
            <a:r>
              <a:rPr lang="cs-CZ" dirty="0"/>
              <a:t> </a:t>
            </a:r>
            <a:r>
              <a:rPr lang="cs-CZ" dirty="0" err="1"/>
              <a:t>the</a:t>
            </a:r>
            <a:r>
              <a:rPr lang="cs-CZ" dirty="0"/>
              <a:t> </a:t>
            </a:r>
            <a:r>
              <a:rPr lang="cs-CZ" dirty="0" err="1"/>
              <a:t>same</a:t>
            </a:r>
            <a:r>
              <a:rPr lang="cs-CZ" dirty="0"/>
              <a:t>. </a:t>
            </a:r>
            <a:r>
              <a:rPr lang="cs-CZ" dirty="0" err="1"/>
              <a:t>It</a:t>
            </a:r>
            <a:r>
              <a:rPr lang="cs-CZ" dirty="0"/>
              <a:t> </a:t>
            </a:r>
            <a:r>
              <a:rPr lang="cs-CZ" dirty="0" err="1"/>
              <a:t>breaks</a:t>
            </a:r>
            <a:r>
              <a:rPr lang="cs-CZ" dirty="0"/>
              <a:t> </a:t>
            </a:r>
            <a:r>
              <a:rPr lang="cs-CZ" dirty="0" err="1"/>
              <a:t>characters</a:t>
            </a:r>
            <a:r>
              <a:rPr lang="cs-CZ" dirty="0"/>
              <a:t> and </a:t>
            </a:r>
            <a:r>
              <a:rPr lang="cs-CZ" dirty="0" err="1"/>
              <a:t>talents</a:t>
            </a:r>
            <a:r>
              <a:rPr lang="cs-CZ" dirty="0"/>
              <a:t>. </a:t>
            </a:r>
            <a:r>
              <a:rPr lang="cs-CZ" dirty="0" err="1"/>
              <a:t>Financial</a:t>
            </a:r>
            <a:r>
              <a:rPr lang="cs-CZ" dirty="0"/>
              <a:t> </a:t>
            </a:r>
            <a:r>
              <a:rPr lang="cs-CZ" dirty="0" err="1"/>
              <a:t>control</a:t>
            </a:r>
            <a:r>
              <a:rPr lang="cs-CZ" dirty="0"/>
              <a:t> </a:t>
            </a:r>
            <a:r>
              <a:rPr lang="cs-CZ" dirty="0" err="1"/>
              <a:t>is</a:t>
            </a:r>
            <a:r>
              <a:rPr lang="cs-CZ" dirty="0"/>
              <a:t> </a:t>
            </a:r>
            <a:r>
              <a:rPr lang="cs-CZ" dirty="0" err="1"/>
              <a:t>slightly</a:t>
            </a:r>
            <a:r>
              <a:rPr lang="cs-CZ" dirty="0"/>
              <a:t> more </a:t>
            </a:r>
            <a:r>
              <a:rPr lang="cs-CZ" dirty="0" err="1"/>
              <a:t>consistent</a:t>
            </a:r>
            <a:r>
              <a:rPr lang="cs-CZ" dirty="0"/>
              <a:t>, </a:t>
            </a:r>
            <a:r>
              <a:rPr lang="cs-CZ" dirty="0" err="1"/>
              <a:t>because</a:t>
            </a:r>
            <a:r>
              <a:rPr lang="cs-CZ" dirty="0"/>
              <a:t> </a:t>
            </a:r>
            <a:r>
              <a:rPr lang="cs-CZ" dirty="0" err="1"/>
              <a:t>everything</a:t>
            </a:r>
            <a:r>
              <a:rPr lang="cs-CZ" dirty="0"/>
              <a:t> </a:t>
            </a:r>
            <a:r>
              <a:rPr lang="cs-CZ" dirty="0" err="1"/>
              <a:t>can</a:t>
            </a:r>
            <a:r>
              <a:rPr lang="cs-CZ" dirty="0"/>
              <a:t> </a:t>
            </a:r>
            <a:r>
              <a:rPr lang="cs-CZ" dirty="0" err="1"/>
              <a:t>be</a:t>
            </a:r>
            <a:r>
              <a:rPr lang="cs-CZ" dirty="0"/>
              <a:t> </a:t>
            </a:r>
            <a:r>
              <a:rPr lang="cs-CZ" dirty="0" err="1"/>
              <a:t>count</a:t>
            </a:r>
            <a:r>
              <a:rPr lang="cs-CZ" dirty="0"/>
              <a:t> to </a:t>
            </a:r>
            <a:r>
              <a:rPr lang="cs-CZ" dirty="0" err="1"/>
              <a:t>the</a:t>
            </a:r>
            <a:r>
              <a:rPr lang="cs-CZ" dirty="0"/>
              <a:t> last penny.“ (Ivan Passer)</a:t>
            </a:r>
          </a:p>
          <a:p>
            <a:r>
              <a:rPr lang="cs-CZ" dirty="0" err="1"/>
              <a:t>There</a:t>
            </a:r>
            <a:r>
              <a:rPr lang="cs-CZ" dirty="0"/>
              <a:t> </a:t>
            </a:r>
            <a:r>
              <a:rPr lang="cs-CZ" dirty="0" err="1"/>
              <a:t>is</a:t>
            </a:r>
            <a:r>
              <a:rPr lang="cs-CZ" dirty="0"/>
              <a:t> no universal model </a:t>
            </a:r>
            <a:r>
              <a:rPr lang="cs-CZ" dirty="0" err="1"/>
              <a:t>of</a:t>
            </a:r>
            <a:r>
              <a:rPr lang="cs-CZ" dirty="0"/>
              <a:t> art (X </a:t>
            </a:r>
            <a:r>
              <a:rPr lang="cs-CZ" dirty="0" err="1"/>
              <a:t>socialist</a:t>
            </a:r>
            <a:r>
              <a:rPr lang="cs-CZ" dirty="0"/>
              <a:t> </a:t>
            </a:r>
            <a:r>
              <a:rPr lang="cs-CZ" dirty="0" err="1"/>
              <a:t>realism</a:t>
            </a:r>
            <a:r>
              <a:rPr lang="cs-CZ" dirty="0"/>
              <a:t>), no </a:t>
            </a:r>
            <a:r>
              <a:rPr lang="cs-CZ" dirty="0" err="1"/>
              <a:t>unified</a:t>
            </a:r>
            <a:r>
              <a:rPr lang="cs-CZ" dirty="0"/>
              <a:t> audience &gt;&gt; </a:t>
            </a:r>
            <a:r>
              <a:rPr lang="cs-CZ" dirty="0" err="1"/>
              <a:t>filmmakers</a:t>
            </a:r>
            <a:r>
              <a:rPr lang="cs-CZ" dirty="0"/>
              <a:t> </a:t>
            </a:r>
            <a:r>
              <a:rPr lang="cs-CZ" dirty="0" err="1"/>
              <a:t>should</a:t>
            </a:r>
            <a:r>
              <a:rPr lang="cs-CZ" dirty="0"/>
              <a:t> </a:t>
            </a:r>
            <a:r>
              <a:rPr lang="cs-CZ" dirty="0" err="1"/>
              <a:t>take</a:t>
            </a:r>
            <a:r>
              <a:rPr lang="cs-CZ" dirty="0"/>
              <a:t> </a:t>
            </a:r>
            <a:r>
              <a:rPr lang="cs-CZ" dirty="0" err="1"/>
              <a:t>into</a:t>
            </a:r>
            <a:r>
              <a:rPr lang="cs-CZ" dirty="0"/>
              <a:t> </a:t>
            </a:r>
            <a:r>
              <a:rPr lang="cs-CZ" dirty="0" err="1"/>
              <a:t>consideration</a:t>
            </a:r>
            <a:r>
              <a:rPr lang="cs-CZ" dirty="0"/>
              <a:t> audience </a:t>
            </a:r>
            <a:r>
              <a:rPr lang="cs-CZ" dirty="0" err="1"/>
              <a:t>needs</a:t>
            </a:r>
            <a:r>
              <a:rPr lang="cs-CZ" dirty="0"/>
              <a:t> and </a:t>
            </a:r>
            <a:r>
              <a:rPr lang="cs-CZ" dirty="0" err="1"/>
              <a:t>the</a:t>
            </a:r>
            <a:r>
              <a:rPr lang="cs-CZ" dirty="0"/>
              <a:t> </a:t>
            </a:r>
            <a:r>
              <a:rPr lang="cs-CZ" dirty="0" err="1"/>
              <a:t>economic</a:t>
            </a:r>
            <a:r>
              <a:rPr lang="cs-CZ" dirty="0"/>
              <a:t> </a:t>
            </a:r>
            <a:r>
              <a:rPr lang="cs-CZ" dirty="0" err="1"/>
              <a:t>state</a:t>
            </a:r>
            <a:r>
              <a:rPr lang="cs-CZ" dirty="0"/>
              <a:t> </a:t>
            </a:r>
            <a:r>
              <a:rPr lang="cs-CZ" dirty="0" err="1"/>
              <a:t>of</a:t>
            </a:r>
            <a:r>
              <a:rPr lang="cs-CZ" dirty="0"/>
              <a:t> </a:t>
            </a:r>
            <a:r>
              <a:rPr lang="cs-CZ" dirty="0" err="1"/>
              <a:t>cinema</a:t>
            </a:r>
            <a:r>
              <a:rPr lang="cs-CZ" dirty="0"/>
              <a:t> </a:t>
            </a:r>
          </a:p>
          <a:p>
            <a:r>
              <a:rPr lang="cs-CZ" dirty="0" err="1"/>
              <a:t>November</a:t>
            </a:r>
            <a:r>
              <a:rPr lang="cs-CZ" dirty="0"/>
              <a:t> 1965: </a:t>
            </a:r>
            <a:r>
              <a:rPr lang="cs-CZ" dirty="0" err="1"/>
              <a:t>Czechoslovak</a:t>
            </a:r>
            <a:r>
              <a:rPr lang="cs-CZ" dirty="0"/>
              <a:t> film and </a:t>
            </a:r>
            <a:r>
              <a:rPr lang="cs-CZ" dirty="0" err="1"/>
              <a:t>television</a:t>
            </a:r>
            <a:r>
              <a:rPr lang="cs-CZ" dirty="0"/>
              <a:t> union (FITES) </a:t>
            </a:r>
            <a:r>
              <a:rPr lang="cs-CZ" dirty="0" err="1"/>
              <a:t>was</a:t>
            </a:r>
            <a:r>
              <a:rPr lang="cs-CZ" dirty="0"/>
              <a:t> </a:t>
            </a:r>
            <a:r>
              <a:rPr lang="cs-CZ" dirty="0" err="1"/>
              <a:t>established</a:t>
            </a:r>
            <a:r>
              <a:rPr lang="cs-CZ" dirty="0"/>
              <a:t> =&gt; </a:t>
            </a:r>
            <a:r>
              <a:rPr lang="cs-CZ" dirty="0" err="1"/>
              <a:t>allows</a:t>
            </a:r>
            <a:r>
              <a:rPr lang="cs-CZ" dirty="0"/>
              <a:t> </a:t>
            </a:r>
            <a:r>
              <a:rPr lang="cs-CZ" dirty="0" err="1"/>
              <a:t>the</a:t>
            </a:r>
            <a:r>
              <a:rPr lang="cs-CZ" dirty="0"/>
              <a:t> </a:t>
            </a:r>
            <a:r>
              <a:rPr lang="cs-CZ" dirty="0" err="1"/>
              <a:t>community</a:t>
            </a:r>
            <a:r>
              <a:rPr lang="cs-CZ" dirty="0"/>
              <a:t> to </a:t>
            </a:r>
            <a:r>
              <a:rPr lang="cs-CZ" dirty="0" err="1"/>
              <a:t>articulate</a:t>
            </a:r>
            <a:r>
              <a:rPr lang="cs-CZ" dirty="0"/>
              <a:t> </a:t>
            </a:r>
            <a:r>
              <a:rPr lang="cs-CZ" dirty="0" err="1"/>
              <a:t>unified</a:t>
            </a:r>
            <a:r>
              <a:rPr lang="cs-CZ" dirty="0"/>
              <a:t> </a:t>
            </a:r>
            <a:r>
              <a:rPr lang="cs-CZ" dirty="0" err="1"/>
              <a:t>stances</a:t>
            </a:r>
            <a:r>
              <a:rPr lang="cs-CZ" dirty="0"/>
              <a:t> vis-a-vis </a:t>
            </a:r>
            <a:r>
              <a:rPr lang="cs-CZ" dirty="0" err="1"/>
              <a:t>the</a:t>
            </a:r>
            <a:r>
              <a:rPr lang="cs-CZ" dirty="0"/>
              <a:t> </a:t>
            </a:r>
            <a:r>
              <a:rPr lang="cs-CZ" dirty="0" err="1"/>
              <a:t>development</a:t>
            </a:r>
            <a:r>
              <a:rPr lang="cs-CZ" dirty="0"/>
              <a:t> </a:t>
            </a:r>
            <a:r>
              <a:rPr lang="cs-CZ" dirty="0" err="1"/>
              <a:t>of</a:t>
            </a:r>
            <a:r>
              <a:rPr lang="cs-CZ" dirty="0"/>
              <a:t> </a:t>
            </a:r>
            <a:r>
              <a:rPr lang="cs-CZ" dirty="0" err="1"/>
              <a:t>audiovisual</a:t>
            </a:r>
            <a:r>
              <a:rPr lang="cs-CZ" dirty="0"/>
              <a:t> </a:t>
            </a:r>
            <a:r>
              <a:rPr lang="cs-CZ" dirty="0" err="1"/>
              <a:t>industry</a:t>
            </a:r>
            <a:r>
              <a:rPr lang="cs-CZ" dirty="0"/>
              <a:t> and </a:t>
            </a:r>
            <a:r>
              <a:rPr lang="cs-CZ" dirty="0" err="1"/>
              <a:t>reactions</a:t>
            </a:r>
            <a:r>
              <a:rPr lang="cs-CZ" dirty="0"/>
              <a:t> </a:t>
            </a:r>
            <a:r>
              <a:rPr lang="cs-CZ" dirty="0" err="1"/>
              <a:t>towards</a:t>
            </a:r>
            <a:r>
              <a:rPr lang="cs-CZ" dirty="0"/>
              <a:t> </a:t>
            </a:r>
            <a:r>
              <a:rPr lang="cs-CZ" dirty="0" err="1"/>
              <a:t>criticism</a:t>
            </a:r>
            <a:r>
              <a:rPr lang="cs-CZ" dirty="0"/>
              <a:t>; </a:t>
            </a:r>
            <a:r>
              <a:rPr lang="cs-CZ" dirty="0" err="1"/>
              <a:t>publishes</a:t>
            </a:r>
            <a:r>
              <a:rPr lang="cs-CZ" dirty="0"/>
              <a:t> </a:t>
            </a:r>
            <a:r>
              <a:rPr lang="cs-CZ" dirty="0" err="1"/>
              <a:t>its</a:t>
            </a:r>
            <a:r>
              <a:rPr lang="cs-CZ" dirty="0"/>
              <a:t> </a:t>
            </a:r>
            <a:r>
              <a:rPr lang="cs-CZ" dirty="0" err="1"/>
              <a:t>own</a:t>
            </a:r>
            <a:r>
              <a:rPr lang="cs-CZ" dirty="0"/>
              <a:t> </a:t>
            </a:r>
            <a:r>
              <a:rPr lang="cs-CZ" dirty="0" err="1"/>
              <a:t>influential</a:t>
            </a:r>
            <a:r>
              <a:rPr lang="cs-CZ" dirty="0"/>
              <a:t> </a:t>
            </a:r>
            <a:r>
              <a:rPr lang="cs-CZ" dirty="0" err="1"/>
              <a:t>newspaper</a:t>
            </a:r>
            <a:r>
              <a:rPr lang="cs-CZ" dirty="0"/>
              <a:t> </a:t>
            </a:r>
            <a:r>
              <a:rPr lang="cs-CZ" i="1" dirty="0"/>
              <a:t>Filmové a televizní noviny </a:t>
            </a:r>
            <a:r>
              <a:rPr lang="cs-CZ" dirty="0"/>
              <a:t>(a </a:t>
            </a:r>
            <a:r>
              <a:rPr lang="cs-CZ" dirty="0" err="1"/>
              <a:t>biweekly</a:t>
            </a:r>
            <a:r>
              <a:rPr lang="cs-CZ" dirty="0"/>
              <a:t>)</a:t>
            </a:r>
          </a:p>
          <a:p>
            <a:r>
              <a:rPr lang="cs-CZ" dirty="0" err="1"/>
              <a:t>Since</a:t>
            </a:r>
            <a:r>
              <a:rPr lang="cs-CZ" dirty="0"/>
              <a:t> </a:t>
            </a:r>
            <a:r>
              <a:rPr lang="cs-CZ" dirty="0" err="1"/>
              <a:t>january</a:t>
            </a:r>
            <a:r>
              <a:rPr lang="cs-CZ" dirty="0"/>
              <a:t> 1967: HSTD </a:t>
            </a:r>
            <a:r>
              <a:rPr lang="cs-CZ" dirty="0" err="1"/>
              <a:t>can</a:t>
            </a:r>
            <a:r>
              <a:rPr lang="cs-CZ" dirty="0"/>
              <a:t> </a:t>
            </a:r>
            <a:r>
              <a:rPr lang="cs-CZ" dirty="0" err="1"/>
              <a:t>intervene</a:t>
            </a:r>
            <a:r>
              <a:rPr lang="cs-CZ" dirty="0"/>
              <a:t> </a:t>
            </a:r>
            <a:r>
              <a:rPr lang="cs-CZ" dirty="0" err="1"/>
              <a:t>only</a:t>
            </a:r>
            <a:r>
              <a:rPr lang="cs-CZ" dirty="0"/>
              <a:t> </a:t>
            </a:r>
            <a:r>
              <a:rPr lang="cs-CZ" dirty="0" err="1"/>
              <a:t>when</a:t>
            </a:r>
            <a:r>
              <a:rPr lang="cs-CZ" dirty="0"/>
              <a:t> </a:t>
            </a:r>
            <a:r>
              <a:rPr lang="cs-CZ" dirty="0" err="1"/>
              <a:t>there</a:t>
            </a:r>
            <a:r>
              <a:rPr lang="cs-CZ" dirty="0"/>
              <a:t> </a:t>
            </a:r>
            <a:r>
              <a:rPr lang="cs-CZ" dirty="0" err="1"/>
              <a:t>is</a:t>
            </a:r>
            <a:r>
              <a:rPr lang="cs-CZ" dirty="0"/>
              <a:t> a risk </a:t>
            </a:r>
            <a:r>
              <a:rPr lang="cs-CZ" dirty="0" err="1"/>
              <a:t>of</a:t>
            </a:r>
            <a:r>
              <a:rPr lang="cs-CZ" dirty="0"/>
              <a:t> </a:t>
            </a:r>
            <a:r>
              <a:rPr lang="cs-CZ" dirty="0" err="1"/>
              <a:t>publishing</a:t>
            </a:r>
            <a:r>
              <a:rPr lang="cs-CZ" dirty="0"/>
              <a:t> </a:t>
            </a:r>
            <a:r>
              <a:rPr lang="cs-CZ" dirty="0" err="1"/>
              <a:t>state</a:t>
            </a:r>
            <a:r>
              <a:rPr lang="cs-CZ" dirty="0"/>
              <a:t>, </a:t>
            </a:r>
            <a:r>
              <a:rPr lang="cs-CZ" dirty="0" err="1"/>
              <a:t>economic</a:t>
            </a:r>
            <a:r>
              <a:rPr lang="cs-CZ" dirty="0"/>
              <a:t> and/</a:t>
            </a:r>
            <a:r>
              <a:rPr lang="cs-CZ" dirty="0" err="1"/>
              <a:t>or</a:t>
            </a:r>
            <a:r>
              <a:rPr lang="cs-CZ" dirty="0"/>
              <a:t> </a:t>
            </a:r>
            <a:r>
              <a:rPr lang="cs-CZ" dirty="0" err="1"/>
              <a:t>service</a:t>
            </a:r>
            <a:r>
              <a:rPr lang="cs-CZ" dirty="0"/>
              <a:t> </a:t>
            </a:r>
            <a:r>
              <a:rPr lang="cs-CZ" dirty="0" err="1"/>
              <a:t>secrets</a:t>
            </a:r>
            <a:r>
              <a:rPr lang="cs-CZ" dirty="0"/>
              <a:t> + </a:t>
            </a:r>
            <a:r>
              <a:rPr lang="cs-CZ" dirty="0" err="1"/>
              <a:t>censorship</a:t>
            </a:r>
            <a:r>
              <a:rPr lang="cs-CZ" dirty="0"/>
              <a:t> </a:t>
            </a:r>
            <a:r>
              <a:rPr lang="cs-CZ" dirty="0" err="1"/>
              <a:t>is</a:t>
            </a:r>
            <a:r>
              <a:rPr lang="cs-CZ" dirty="0"/>
              <a:t> </a:t>
            </a:r>
            <a:r>
              <a:rPr lang="cs-CZ" dirty="0" err="1"/>
              <a:t>legalized</a:t>
            </a:r>
            <a:r>
              <a:rPr lang="cs-CZ" dirty="0"/>
              <a:t> (</a:t>
            </a:r>
            <a:r>
              <a:rPr lang="cs-CZ" dirty="0" err="1"/>
              <a:t>before</a:t>
            </a:r>
            <a:r>
              <a:rPr lang="cs-CZ" dirty="0"/>
              <a:t> </a:t>
            </a:r>
            <a:r>
              <a:rPr lang="cs-CZ" dirty="0" err="1"/>
              <a:t>there</a:t>
            </a:r>
            <a:r>
              <a:rPr lang="cs-CZ" dirty="0"/>
              <a:t> </a:t>
            </a:r>
            <a:r>
              <a:rPr lang="cs-CZ" dirty="0" err="1"/>
              <a:t>was</a:t>
            </a:r>
            <a:r>
              <a:rPr lang="cs-CZ" dirty="0"/>
              <a:t> no </a:t>
            </a:r>
            <a:r>
              <a:rPr lang="cs-CZ" dirty="0" err="1"/>
              <a:t>legal</a:t>
            </a:r>
            <a:r>
              <a:rPr lang="cs-CZ" dirty="0"/>
              <a:t> </a:t>
            </a:r>
            <a:r>
              <a:rPr lang="cs-CZ" dirty="0" err="1"/>
              <a:t>framework</a:t>
            </a:r>
            <a:r>
              <a:rPr lang="cs-CZ" dirty="0"/>
              <a:t>)</a:t>
            </a:r>
          </a:p>
        </p:txBody>
      </p:sp>
    </p:spTree>
    <p:extLst>
      <p:ext uri="{BB962C8B-B14F-4D97-AF65-F5344CB8AC3E}">
        <p14:creationId xmlns:p14="http://schemas.microsoft.com/office/powerpoint/2010/main" val="7258032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4584BAC0-ABA6-C740-97AE-EB20ED84AFF8}"/>
              </a:ext>
            </a:extLst>
          </p:cNvPr>
          <p:cNvSpPr>
            <a:spLocks noGrp="1"/>
          </p:cNvSpPr>
          <p:nvPr>
            <p:ph type="ftr" sz="quarter" idx="10"/>
          </p:nvPr>
        </p:nvSpPr>
        <p:spPr/>
        <p:txBody>
          <a:bodyPr/>
          <a:lstStyle/>
          <a:p>
            <a:r>
              <a:rPr lang="cs-CZ"/>
              <a:t>zápatí prezentace</a:t>
            </a:r>
            <a:endParaRPr lang="cs-CZ" dirty="0"/>
          </a:p>
        </p:txBody>
      </p:sp>
      <p:sp>
        <p:nvSpPr>
          <p:cNvPr id="3" name="Zástupný symbol pro číslo snímku 2">
            <a:extLst>
              <a:ext uri="{FF2B5EF4-FFF2-40B4-BE49-F238E27FC236}">
                <a16:creationId xmlns:a16="http://schemas.microsoft.com/office/drawing/2014/main" id="{9B71CAB7-2F7E-9245-82DE-35364FBA6BDD}"/>
              </a:ext>
            </a:extLst>
          </p:cNvPr>
          <p:cNvSpPr>
            <a:spLocks noGrp="1"/>
          </p:cNvSpPr>
          <p:nvPr>
            <p:ph type="sldNum" sz="quarter" idx="11"/>
          </p:nvPr>
        </p:nvSpPr>
        <p:spPr/>
        <p:txBody>
          <a:bodyPr/>
          <a:lstStyle/>
          <a:p>
            <a:fld id="{0970407D-EE58-4A0B-824B-1D3AE42DD9CF}" type="slidenum">
              <a:rPr lang="cs-CZ" altLang="cs-CZ" smtClean="0"/>
              <a:pPr/>
              <a:t>12</a:t>
            </a:fld>
            <a:endParaRPr lang="cs-CZ" altLang="cs-CZ" dirty="0"/>
          </a:p>
        </p:txBody>
      </p:sp>
      <p:sp>
        <p:nvSpPr>
          <p:cNvPr id="4" name="Nadpis 3">
            <a:extLst>
              <a:ext uri="{FF2B5EF4-FFF2-40B4-BE49-F238E27FC236}">
                <a16:creationId xmlns:a16="http://schemas.microsoft.com/office/drawing/2014/main" id="{CA433215-E8BB-BC45-9D75-5618A4532A38}"/>
              </a:ext>
            </a:extLst>
          </p:cNvPr>
          <p:cNvSpPr>
            <a:spLocks noGrp="1"/>
          </p:cNvSpPr>
          <p:nvPr>
            <p:ph type="title"/>
          </p:nvPr>
        </p:nvSpPr>
        <p:spPr>
          <a:xfrm>
            <a:off x="540000" y="576779"/>
            <a:ext cx="8064900" cy="451576"/>
          </a:xfrm>
        </p:spPr>
        <p:txBody>
          <a:bodyPr/>
          <a:lstStyle/>
          <a:p>
            <a:pPr algn="ctr"/>
            <a:r>
              <a:rPr lang="cs-CZ" dirty="0" err="1"/>
              <a:t>Changes</a:t>
            </a:r>
            <a:r>
              <a:rPr lang="cs-CZ" dirty="0"/>
              <a:t> in </a:t>
            </a:r>
            <a:r>
              <a:rPr lang="cs-CZ" dirty="0" err="1"/>
              <a:t>censorship</a:t>
            </a:r>
            <a:r>
              <a:rPr lang="cs-CZ" dirty="0"/>
              <a:t> </a:t>
            </a:r>
            <a:r>
              <a:rPr lang="cs-CZ" dirty="0" err="1"/>
              <a:t>communication</a:t>
            </a:r>
            <a:endParaRPr lang="cs-CZ" dirty="0"/>
          </a:p>
        </p:txBody>
      </p:sp>
      <p:sp>
        <p:nvSpPr>
          <p:cNvPr id="5" name="Zástupný obsah 4">
            <a:extLst>
              <a:ext uri="{FF2B5EF4-FFF2-40B4-BE49-F238E27FC236}">
                <a16:creationId xmlns:a16="http://schemas.microsoft.com/office/drawing/2014/main" id="{3946853A-BDC4-714C-B80B-251722D178F5}"/>
              </a:ext>
            </a:extLst>
          </p:cNvPr>
          <p:cNvSpPr>
            <a:spLocks noGrp="1"/>
          </p:cNvSpPr>
          <p:nvPr>
            <p:ph idx="1"/>
          </p:nvPr>
        </p:nvSpPr>
        <p:spPr>
          <a:xfrm>
            <a:off x="540000" y="1185226"/>
            <a:ext cx="8064900" cy="4139998"/>
          </a:xfrm>
        </p:spPr>
        <p:txBody>
          <a:bodyPr/>
          <a:lstStyle/>
          <a:p>
            <a:r>
              <a:rPr lang="cs-CZ" sz="1800" dirty="0"/>
              <a:t>1966–1967: </a:t>
            </a:r>
            <a:r>
              <a:rPr lang="cs-CZ" sz="1800" dirty="0" err="1"/>
              <a:t>both</a:t>
            </a:r>
            <a:r>
              <a:rPr lang="cs-CZ" sz="1800" dirty="0"/>
              <a:t> </a:t>
            </a:r>
            <a:r>
              <a:rPr lang="cs-CZ" sz="1800" dirty="0" err="1"/>
              <a:t>filmmakers</a:t>
            </a:r>
            <a:r>
              <a:rPr lang="cs-CZ" sz="1800" dirty="0"/>
              <a:t> and film </a:t>
            </a:r>
            <a:r>
              <a:rPr lang="cs-CZ" sz="1800" dirty="0" err="1"/>
              <a:t>critics</a:t>
            </a:r>
            <a:r>
              <a:rPr lang="cs-CZ" sz="1800" dirty="0"/>
              <a:t> </a:t>
            </a:r>
            <a:r>
              <a:rPr lang="cs-CZ" sz="1800" dirty="0" err="1"/>
              <a:t>prefer</a:t>
            </a:r>
            <a:r>
              <a:rPr lang="cs-CZ" sz="1800" dirty="0"/>
              <a:t> </a:t>
            </a:r>
            <a:r>
              <a:rPr lang="cs-CZ" sz="1800" dirty="0" err="1"/>
              <a:t>aesthetically</a:t>
            </a:r>
            <a:r>
              <a:rPr lang="cs-CZ" sz="1800" dirty="0"/>
              <a:t> </a:t>
            </a:r>
            <a:r>
              <a:rPr lang="cs-CZ" sz="1800" dirty="0" err="1"/>
              <a:t>demanding</a:t>
            </a:r>
            <a:r>
              <a:rPr lang="cs-CZ" sz="1800" dirty="0"/>
              <a:t> </a:t>
            </a:r>
            <a:r>
              <a:rPr lang="cs-CZ" sz="1800" dirty="0" err="1"/>
              <a:t>projects</a:t>
            </a:r>
            <a:r>
              <a:rPr lang="cs-CZ" sz="1800" dirty="0"/>
              <a:t>, </a:t>
            </a:r>
            <a:r>
              <a:rPr lang="cs-CZ" sz="1800" dirty="0" err="1"/>
              <a:t>realist</a:t>
            </a:r>
            <a:r>
              <a:rPr lang="cs-CZ" sz="1800" dirty="0"/>
              <a:t> </a:t>
            </a:r>
            <a:r>
              <a:rPr lang="cs-CZ" sz="1800" dirty="0" err="1"/>
              <a:t>impulses</a:t>
            </a:r>
            <a:r>
              <a:rPr lang="cs-CZ" sz="1800" dirty="0"/>
              <a:t> are </a:t>
            </a:r>
            <a:r>
              <a:rPr lang="cs-CZ" sz="1800" dirty="0" err="1"/>
              <a:t>used</a:t>
            </a:r>
            <a:r>
              <a:rPr lang="cs-CZ" sz="1800" dirty="0"/>
              <a:t> up X </a:t>
            </a:r>
            <a:r>
              <a:rPr lang="cs-CZ" sz="1800" dirty="0" err="1"/>
              <a:t>calls</a:t>
            </a:r>
            <a:r>
              <a:rPr lang="cs-CZ" sz="1800" dirty="0"/>
              <a:t> </a:t>
            </a:r>
            <a:r>
              <a:rPr lang="cs-CZ" sz="1800" dirty="0" err="1"/>
              <a:t>for</a:t>
            </a:r>
            <a:r>
              <a:rPr lang="cs-CZ" sz="1800" dirty="0"/>
              <a:t> </a:t>
            </a:r>
            <a:r>
              <a:rPr lang="cs-CZ" sz="1800" dirty="0" err="1"/>
              <a:t>realism</a:t>
            </a:r>
            <a:r>
              <a:rPr lang="cs-CZ" sz="1800" dirty="0"/>
              <a:t> in art </a:t>
            </a:r>
            <a:r>
              <a:rPr lang="cs-CZ" sz="1800" dirty="0" err="1"/>
              <a:t>production</a:t>
            </a:r>
            <a:endParaRPr lang="cs-CZ" sz="1800" dirty="0"/>
          </a:p>
          <a:p>
            <a:r>
              <a:rPr lang="cs-CZ" sz="1800" dirty="0" err="1"/>
              <a:t>The</a:t>
            </a:r>
            <a:r>
              <a:rPr lang="cs-CZ" sz="1800" dirty="0"/>
              <a:t> box </a:t>
            </a:r>
            <a:r>
              <a:rPr lang="cs-CZ" sz="1800" dirty="0" err="1"/>
              <a:t>office</a:t>
            </a:r>
            <a:r>
              <a:rPr lang="cs-CZ" sz="1800" dirty="0"/>
              <a:t> </a:t>
            </a:r>
            <a:r>
              <a:rPr lang="cs-CZ" sz="1800" dirty="0" err="1"/>
              <a:t>results</a:t>
            </a:r>
            <a:r>
              <a:rPr lang="cs-CZ" sz="1800" dirty="0"/>
              <a:t> and </a:t>
            </a:r>
            <a:r>
              <a:rPr lang="cs-CZ" sz="1800" dirty="0" err="1"/>
              <a:t>cinema</a:t>
            </a:r>
            <a:r>
              <a:rPr lang="cs-CZ" sz="1800" dirty="0"/>
              <a:t> </a:t>
            </a:r>
            <a:r>
              <a:rPr lang="cs-CZ" sz="1800" dirty="0" err="1"/>
              <a:t>attendance</a:t>
            </a:r>
            <a:r>
              <a:rPr lang="cs-CZ" sz="1800" dirty="0"/>
              <a:t> </a:t>
            </a:r>
            <a:r>
              <a:rPr lang="cs-CZ" sz="1800" dirty="0" err="1"/>
              <a:t>of</a:t>
            </a:r>
            <a:r>
              <a:rPr lang="cs-CZ" sz="1800" dirty="0"/>
              <a:t> </a:t>
            </a:r>
            <a:r>
              <a:rPr lang="cs-CZ" sz="1800" dirty="0" err="1"/>
              <a:t>domestic</a:t>
            </a:r>
            <a:r>
              <a:rPr lang="cs-CZ" sz="1800" dirty="0"/>
              <a:t> </a:t>
            </a:r>
            <a:r>
              <a:rPr lang="cs-CZ" sz="1800" dirty="0" err="1"/>
              <a:t>films</a:t>
            </a:r>
            <a:r>
              <a:rPr lang="cs-CZ" sz="1800" dirty="0"/>
              <a:t> are </a:t>
            </a:r>
            <a:r>
              <a:rPr lang="cs-CZ" sz="1800" dirty="0" err="1"/>
              <a:t>alarmingly</a:t>
            </a:r>
            <a:r>
              <a:rPr lang="cs-CZ" sz="1800" dirty="0"/>
              <a:t> </a:t>
            </a:r>
            <a:r>
              <a:rPr lang="cs-CZ" sz="1800" dirty="0" err="1"/>
              <a:t>low</a:t>
            </a:r>
            <a:r>
              <a:rPr lang="cs-CZ" sz="1800" dirty="0"/>
              <a:t> &gt;&gt; </a:t>
            </a:r>
            <a:r>
              <a:rPr lang="cs-CZ" sz="1800" dirty="0" err="1"/>
              <a:t>the</a:t>
            </a:r>
            <a:r>
              <a:rPr lang="cs-CZ" sz="1800" dirty="0"/>
              <a:t> </a:t>
            </a:r>
            <a:r>
              <a:rPr lang="cs-CZ" sz="1800" dirty="0" err="1"/>
              <a:t>importance</a:t>
            </a:r>
            <a:r>
              <a:rPr lang="cs-CZ" sz="1800" dirty="0"/>
              <a:t> </a:t>
            </a:r>
            <a:r>
              <a:rPr lang="cs-CZ" sz="1800" dirty="0" err="1"/>
              <a:t>of</a:t>
            </a:r>
            <a:r>
              <a:rPr lang="cs-CZ" sz="1800" dirty="0"/>
              <a:t> </a:t>
            </a:r>
            <a:r>
              <a:rPr lang="cs-CZ" sz="1800" dirty="0" err="1"/>
              <a:t>economic</a:t>
            </a:r>
            <a:r>
              <a:rPr lang="cs-CZ" sz="1800" dirty="0"/>
              <a:t> </a:t>
            </a:r>
            <a:r>
              <a:rPr lang="cs-CZ" sz="1800" dirty="0" err="1"/>
              <a:t>criteria</a:t>
            </a:r>
            <a:r>
              <a:rPr lang="cs-CZ" sz="1800" dirty="0"/>
              <a:t> </a:t>
            </a:r>
            <a:r>
              <a:rPr lang="cs-CZ" sz="1800" dirty="0" err="1"/>
              <a:t>is</a:t>
            </a:r>
            <a:r>
              <a:rPr lang="cs-CZ" sz="1800" dirty="0"/>
              <a:t> </a:t>
            </a:r>
            <a:r>
              <a:rPr lang="cs-CZ" sz="1800" dirty="0" err="1"/>
              <a:t>accented</a:t>
            </a:r>
            <a:r>
              <a:rPr lang="cs-CZ" sz="1800" dirty="0"/>
              <a:t> and </a:t>
            </a:r>
            <a:r>
              <a:rPr lang="cs-CZ" sz="1800" dirty="0" err="1"/>
              <a:t>genre</a:t>
            </a:r>
            <a:r>
              <a:rPr lang="cs-CZ" sz="1800" dirty="0"/>
              <a:t> </a:t>
            </a:r>
            <a:r>
              <a:rPr lang="cs-CZ" sz="1800" dirty="0" err="1"/>
              <a:t>films</a:t>
            </a:r>
            <a:r>
              <a:rPr lang="cs-CZ" sz="1800" dirty="0"/>
              <a:t> are </a:t>
            </a:r>
            <a:r>
              <a:rPr lang="cs-CZ" sz="1800" dirty="0" err="1"/>
              <a:t>strongly</a:t>
            </a:r>
            <a:r>
              <a:rPr lang="cs-CZ" sz="1800" dirty="0"/>
              <a:t> </a:t>
            </a:r>
            <a:r>
              <a:rPr lang="cs-CZ" sz="1800" dirty="0" err="1"/>
              <a:t>called</a:t>
            </a:r>
            <a:r>
              <a:rPr lang="cs-CZ" sz="1800" dirty="0"/>
              <a:t> </a:t>
            </a:r>
            <a:r>
              <a:rPr lang="cs-CZ" sz="1800" dirty="0" err="1"/>
              <a:t>for</a:t>
            </a:r>
            <a:r>
              <a:rPr lang="cs-CZ" sz="1800" dirty="0"/>
              <a:t> </a:t>
            </a:r>
          </a:p>
          <a:p>
            <a:r>
              <a:rPr lang="cs-CZ" sz="1800" dirty="0"/>
              <a:t>New </a:t>
            </a:r>
            <a:r>
              <a:rPr lang="cs-CZ" sz="1800" dirty="0" err="1"/>
              <a:t>Wave</a:t>
            </a:r>
            <a:r>
              <a:rPr lang="cs-CZ" sz="1800" dirty="0"/>
              <a:t> </a:t>
            </a:r>
            <a:r>
              <a:rPr lang="cs-CZ" sz="1800" dirty="0" err="1"/>
              <a:t>projects</a:t>
            </a:r>
            <a:r>
              <a:rPr lang="cs-CZ" sz="1800" dirty="0"/>
              <a:t> are </a:t>
            </a:r>
            <a:r>
              <a:rPr lang="cs-CZ" sz="1800" dirty="0" err="1"/>
              <a:t>still</a:t>
            </a:r>
            <a:r>
              <a:rPr lang="cs-CZ" sz="1800" dirty="0"/>
              <a:t> </a:t>
            </a:r>
            <a:r>
              <a:rPr lang="cs-CZ" sz="1800" dirty="0" err="1"/>
              <a:t>important</a:t>
            </a:r>
            <a:r>
              <a:rPr lang="cs-CZ" sz="1800" dirty="0"/>
              <a:t> </a:t>
            </a:r>
            <a:r>
              <a:rPr lang="cs-CZ" sz="1800" dirty="0" err="1"/>
              <a:t>for</a:t>
            </a:r>
            <a:r>
              <a:rPr lang="cs-CZ" sz="1800" dirty="0"/>
              <a:t> export</a:t>
            </a:r>
          </a:p>
          <a:p>
            <a:r>
              <a:rPr lang="cs-CZ" sz="1800" dirty="0" err="1"/>
              <a:t>Censorship</a:t>
            </a:r>
            <a:r>
              <a:rPr lang="cs-CZ" sz="1800" dirty="0"/>
              <a:t> </a:t>
            </a:r>
            <a:r>
              <a:rPr lang="cs-CZ" sz="1800" dirty="0" err="1"/>
              <a:t>interventions</a:t>
            </a:r>
            <a:r>
              <a:rPr lang="cs-CZ" sz="1800" dirty="0"/>
              <a:t> in </a:t>
            </a:r>
            <a:r>
              <a:rPr lang="cs-CZ" sz="1800" dirty="0" err="1"/>
              <a:t>the</a:t>
            </a:r>
            <a:r>
              <a:rPr lang="cs-CZ" sz="1800" dirty="0"/>
              <a:t> </a:t>
            </a:r>
            <a:r>
              <a:rPr lang="cs-CZ" sz="1800" dirty="0" err="1"/>
              <a:t>years</a:t>
            </a:r>
            <a:r>
              <a:rPr lang="cs-CZ" sz="1800" dirty="0"/>
              <a:t> 1966 and 1967 are </a:t>
            </a:r>
            <a:r>
              <a:rPr lang="cs-CZ" sz="1800" dirty="0" err="1"/>
              <a:t>coming</a:t>
            </a:r>
            <a:r>
              <a:rPr lang="cs-CZ" sz="1800" dirty="0"/>
              <a:t> </a:t>
            </a:r>
            <a:r>
              <a:rPr lang="cs-CZ" sz="1800" dirty="0" err="1"/>
              <a:t>from</a:t>
            </a:r>
            <a:r>
              <a:rPr lang="cs-CZ" sz="1800" dirty="0"/>
              <a:t> </a:t>
            </a:r>
            <a:r>
              <a:rPr lang="cs-CZ" sz="1800" dirty="0" err="1"/>
              <a:t>the</a:t>
            </a:r>
            <a:r>
              <a:rPr lang="cs-CZ" sz="1800" dirty="0"/>
              <a:t> ČSF/FSB </a:t>
            </a:r>
            <a:r>
              <a:rPr lang="cs-CZ" sz="1800" dirty="0" err="1"/>
              <a:t>leadership</a:t>
            </a:r>
            <a:r>
              <a:rPr lang="cs-CZ" sz="1800" dirty="0"/>
              <a:t>. </a:t>
            </a:r>
            <a:r>
              <a:rPr lang="cs-CZ" sz="1800" dirty="0" err="1"/>
              <a:t>Also</a:t>
            </a:r>
            <a:r>
              <a:rPr lang="cs-CZ" sz="1800" dirty="0"/>
              <a:t>, </a:t>
            </a:r>
            <a:r>
              <a:rPr lang="cs-CZ" sz="1800" dirty="0" err="1"/>
              <a:t>the</a:t>
            </a:r>
            <a:r>
              <a:rPr lang="cs-CZ" sz="1800" dirty="0"/>
              <a:t> </a:t>
            </a:r>
            <a:r>
              <a:rPr lang="cs-CZ" sz="1800" dirty="0" err="1"/>
              <a:t>relationships</a:t>
            </a:r>
            <a:r>
              <a:rPr lang="cs-CZ" sz="1800" dirty="0"/>
              <a:t> </a:t>
            </a:r>
            <a:r>
              <a:rPr lang="cs-CZ" sz="1800" dirty="0" err="1"/>
              <a:t>between</a:t>
            </a:r>
            <a:r>
              <a:rPr lang="cs-CZ" sz="1800" dirty="0"/>
              <a:t> </a:t>
            </a:r>
            <a:r>
              <a:rPr lang="cs-CZ" sz="1800" dirty="0" err="1"/>
              <a:t>cinema</a:t>
            </a:r>
            <a:r>
              <a:rPr lang="cs-CZ" sz="1800" dirty="0"/>
              <a:t> management and party </a:t>
            </a:r>
            <a:r>
              <a:rPr lang="cs-CZ" sz="1800" dirty="0" err="1"/>
              <a:t>leadership</a:t>
            </a:r>
            <a:r>
              <a:rPr lang="cs-CZ" sz="1800" dirty="0"/>
              <a:t> are </a:t>
            </a:r>
            <a:r>
              <a:rPr lang="cs-CZ" sz="1800" dirty="0" err="1"/>
              <a:t>weakened</a:t>
            </a:r>
            <a:r>
              <a:rPr lang="cs-CZ" sz="1800" dirty="0"/>
              <a:t> and </a:t>
            </a:r>
            <a:r>
              <a:rPr lang="cs-CZ" sz="1800" dirty="0" err="1"/>
              <a:t>have</a:t>
            </a:r>
            <a:r>
              <a:rPr lang="cs-CZ" sz="1800" dirty="0"/>
              <a:t> a </a:t>
            </a:r>
            <a:r>
              <a:rPr lang="cs-CZ" sz="1800" dirty="0" err="1"/>
              <a:t>turn</a:t>
            </a:r>
            <a:r>
              <a:rPr lang="cs-CZ" sz="1800" dirty="0"/>
              <a:t> </a:t>
            </a:r>
            <a:r>
              <a:rPr lang="cs-CZ" sz="1800" dirty="0" err="1"/>
              <a:t>for</a:t>
            </a:r>
            <a:r>
              <a:rPr lang="cs-CZ" sz="1800" dirty="0"/>
              <a:t> </a:t>
            </a:r>
            <a:r>
              <a:rPr lang="cs-CZ" sz="1800" dirty="0" err="1"/>
              <a:t>the</a:t>
            </a:r>
            <a:r>
              <a:rPr lang="cs-CZ" sz="1800" dirty="0"/>
              <a:t> </a:t>
            </a:r>
            <a:r>
              <a:rPr lang="cs-CZ" sz="1800" dirty="0" err="1"/>
              <a:t>worse</a:t>
            </a:r>
            <a:r>
              <a:rPr lang="cs-CZ" sz="1800" dirty="0"/>
              <a:t> (</a:t>
            </a:r>
            <a:r>
              <a:rPr lang="cs-CZ" sz="1800" dirty="0" err="1"/>
              <a:t>CGs</a:t>
            </a:r>
            <a:r>
              <a:rPr lang="cs-CZ" sz="1800" dirty="0"/>
              <a:t>, </a:t>
            </a:r>
            <a:r>
              <a:rPr lang="cs-CZ" sz="1800" dirty="0" err="1"/>
              <a:t>their</a:t>
            </a:r>
            <a:r>
              <a:rPr lang="cs-CZ" sz="1800" dirty="0"/>
              <a:t> </a:t>
            </a:r>
            <a:r>
              <a:rPr lang="cs-CZ" sz="1800" dirty="0" err="1"/>
              <a:t>independence</a:t>
            </a:r>
            <a:r>
              <a:rPr lang="cs-CZ" sz="1800" dirty="0"/>
              <a:t> and </a:t>
            </a:r>
            <a:r>
              <a:rPr lang="cs-CZ" sz="1800" dirty="0" err="1"/>
              <a:t>lack</a:t>
            </a:r>
            <a:r>
              <a:rPr lang="cs-CZ" sz="1800" dirty="0"/>
              <a:t> </a:t>
            </a:r>
            <a:r>
              <a:rPr lang="cs-CZ" sz="1800" dirty="0" err="1"/>
              <a:t>of</a:t>
            </a:r>
            <a:r>
              <a:rPr lang="cs-CZ" sz="1800" dirty="0"/>
              <a:t> top-</a:t>
            </a:r>
            <a:r>
              <a:rPr lang="cs-CZ" sz="1800" dirty="0" err="1"/>
              <a:t>down</a:t>
            </a:r>
            <a:r>
              <a:rPr lang="cs-CZ" sz="1800" dirty="0"/>
              <a:t> </a:t>
            </a:r>
            <a:r>
              <a:rPr lang="cs-CZ" sz="1800" dirty="0" err="1"/>
              <a:t>control</a:t>
            </a:r>
            <a:r>
              <a:rPr lang="cs-CZ" sz="1800" dirty="0"/>
              <a:t> are </a:t>
            </a:r>
            <a:r>
              <a:rPr lang="cs-CZ" sz="1800" dirty="0" err="1"/>
              <a:t>the</a:t>
            </a:r>
            <a:r>
              <a:rPr lang="cs-CZ" sz="1800" dirty="0"/>
              <a:t> </a:t>
            </a:r>
            <a:r>
              <a:rPr lang="cs-CZ" sz="1800" dirty="0" err="1"/>
              <a:t>main</a:t>
            </a:r>
            <a:r>
              <a:rPr lang="cs-CZ" sz="1800" dirty="0"/>
              <a:t> </a:t>
            </a:r>
            <a:r>
              <a:rPr lang="cs-CZ" sz="1800" dirty="0" err="1"/>
              <a:t>target</a:t>
            </a:r>
            <a:r>
              <a:rPr lang="cs-CZ" sz="1800" dirty="0"/>
              <a:t> </a:t>
            </a:r>
            <a:r>
              <a:rPr lang="cs-CZ" sz="1800" dirty="0" err="1"/>
              <a:t>of</a:t>
            </a:r>
            <a:r>
              <a:rPr lang="cs-CZ" sz="1800" dirty="0"/>
              <a:t> </a:t>
            </a:r>
            <a:r>
              <a:rPr lang="cs-CZ" sz="1800" dirty="0" err="1"/>
              <a:t>ideologically</a:t>
            </a:r>
            <a:r>
              <a:rPr lang="cs-CZ" sz="1800" dirty="0"/>
              <a:t> </a:t>
            </a:r>
            <a:r>
              <a:rPr lang="cs-CZ" sz="1800" dirty="0" err="1"/>
              <a:t>motivated</a:t>
            </a:r>
            <a:r>
              <a:rPr lang="cs-CZ" sz="1800" dirty="0"/>
              <a:t> </a:t>
            </a:r>
            <a:r>
              <a:rPr lang="cs-CZ" sz="1800" dirty="0" err="1"/>
              <a:t>critique</a:t>
            </a:r>
            <a:r>
              <a:rPr lang="cs-CZ" sz="1800" dirty="0"/>
              <a:t>). </a:t>
            </a:r>
          </a:p>
          <a:p>
            <a:r>
              <a:rPr lang="cs-CZ" sz="1800" dirty="0"/>
              <a:t>Sharp </a:t>
            </a:r>
            <a:r>
              <a:rPr lang="cs-CZ" sz="1800" dirty="0" err="1"/>
              <a:t>reservations</a:t>
            </a:r>
            <a:r>
              <a:rPr lang="cs-CZ" sz="1800" dirty="0"/>
              <a:t> </a:t>
            </a:r>
            <a:r>
              <a:rPr lang="cs-CZ" sz="1800" dirty="0" err="1"/>
              <a:t>against</a:t>
            </a:r>
            <a:r>
              <a:rPr lang="cs-CZ" sz="1800" dirty="0"/>
              <a:t> </a:t>
            </a:r>
            <a:r>
              <a:rPr lang="cs-CZ" sz="1800" dirty="0" err="1"/>
              <a:t>individual</a:t>
            </a:r>
            <a:r>
              <a:rPr lang="cs-CZ" sz="1800" dirty="0"/>
              <a:t> </a:t>
            </a:r>
            <a:r>
              <a:rPr lang="cs-CZ" sz="1800" dirty="0" err="1"/>
              <a:t>projects</a:t>
            </a:r>
            <a:r>
              <a:rPr lang="cs-CZ" sz="1800" dirty="0"/>
              <a:t>; </a:t>
            </a:r>
            <a:r>
              <a:rPr lang="cs-CZ" sz="1800" dirty="0" err="1"/>
              <a:t>preproduction</a:t>
            </a:r>
            <a:r>
              <a:rPr lang="cs-CZ" sz="1800" dirty="0"/>
              <a:t> </a:t>
            </a:r>
            <a:r>
              <a:rPr lang="cs-CZ" sz="1800" dirty="0" err="1"/>
              <a:t>phases</a:t>
            </a:r>
            <a:r>
              <a:rPr lang="cs-CZ" sz="1800" dirty="0"/>
              <a:t> are </a:t>
            </a:r>
            <a:r>
              <a:rPr lang="cs-CZ" sz="1800" dirty="0" err="1"/>
              <a:t>suspended</a:t>
            </a:r>
            <a:r>
              <a:rPr lang="cs-CZ" sz="1800" dirty="0"/>
              <a:t> in case </a:t>
            </a:r>
            <a:r>
              <a:rPr lang="cs-CZ" sz="1800" dirty="0" err="1"/>
              <a:t>of</a:t>
            </a:r>
            <a:r>
              <a:rPr lang="cs-CZ" sz="1800" dirty="0"/>
              <a:t> </a:t>
            </a:r>
            <a:r>
              <a:rPr lang="cs-CZ" sz="1800" i="1" dirty="0" err="1"/>
              <a:t>The</a:t>
            </a:r>
            <a:r>
              <a:rPr lang="cs-CZ" sz="1800" i="1" dirty="0"/>
              <a:t> Case </a:t>
            </a:r>
            <a:r>
              <a:rPr lang="cs-CZ" sz="1800" i="1" dirty="0" err="1"/>
              <a:t>for</a:t>
            </a:r>
            <a:r>
              <a:rPr lang="cs-CZ" sz="1800" i="1" dirty="0"/>
              <a:t> a </a:t>
            </a:r>
            <a:r>
              <a:rPr lang="cs-CZ" sz="1800" i="1" dirty="0" err="1"/>
              <a:t>Rookie</a:t>
            </a:r>
            <a:r>
              <a:rPr lang="cs-CZ" sz="1800" i="1" dirty="0"/>
              <a:t> </a:t>
            </a:r>
            <a:r>
              <a:rPr lang="cs-CZ" sz="1800" i="1" dirty="0" err="1"/>
              <a:t>Hangman</a:t>
            </a:r>
            <a:r>
              <a:rPr lang="cs-CZ" sz="1800" i="1" dirty="0"/>
              <a:t> </a:t>
            </a:r>
            <a:r>
              <a:rPr lang="cs-CZ" sz="1800" dirty="0"/>
              <a:t>(</a:t>
            </a:r>
            <a:r>
              <a:rPr lang="cs-CZ" sz="1800" dirty="0" err="1"/>
              <a:t>dir</a:t>
            </a:r>
            <a:r>
              <a:rPr lang="cs-CZ" sz="1800" dirty="0"/>
              <a:t>. Pavel Juráček), </a:t>
            </a:r>
            <a:r>
              <a:rPr lang="cs-CZ" sz="1800" i="1" dirty="0" err="1"/>
              <a:t>The</a:t>
            </a:r>
            <a:r>
              <a:rPr lang="cs-CZ" sz="1800" i="1" dirty="0"/>
              <a:t> </a:t>
            </a:r>
            <a:r>
              <a:rPr lang="cs-CZ" sz="1800" i="1" dirty="0" err="1"/>
              <a:t>Joke</a:t>
            </a:r>
            <a:r>
              <a:rPr lang="cs-CZ" sz="1800" i="1" dirty="0"/>
              <a:t> </a:t>
            </a:r>
            <a:r>
              <a:rPr lang="cs-CZ" sz="1800" dirty="0"/>
              <a:t>(</a:t>
            </a:r>
            <a:r>
              <a:rPr lang="cs-CZ" sz="1800" dirty="0" err="1"/>
              <a:t>dir</a:t>
            </a:r>
            <a:r>
              <a:rPr lang="cs-CZ" sz="1800" dirty="0"/>
              <a:t>. Jaromil Jireš) </a:t>
            </a:r>
            <a:r>
              <a:rPr lang="cs-CZ" sz="1800" dirty="0" err="1"/>
              <a:t>or</a:t>
            </a:r>
            <a:r>
              <a:rPr lang="cs-CZ" sz="1800" dirty="0"/>
              <a:t> </a:t>
            </a:r>
            <a:r>
              <a:rPr lang="cs-CZ" sz="1800" i="1" dirty="0" err="1"/>
              <a:t>The</a:t>
            </a:r>
            <a:r>
              <a:rPr lang="cs-CZ" sz="1800" i="1" dirty="0"/>
              <a:t> End </a:t>
            </a:r>
            <a:r>
              <a:rPr lang="cs-CZ" sz="1800" i="1" dirty="0" err="1"/>
              <a:t>of</a:t>
            </a:r>
            <a:r>
              <a:rPr lang="cs-CZ" sz="1800" i="1" dirty="0"/>
              <a:t> a </a:t>
            </a:r>
            <a:r>
              <a:rPr lang="cs-CZ" sz="1800" i="1" dirty="0" err="1"/>
              <a:t>Priest</a:t>
            </a:r>
            <a:r>
              <a:rPr lang="cs-CZ" sz="1800" i="1" dirty="0"/>
              <a:t> </a:t>
            </a:r>
            <a:r>
              <a:rPr lang="cs-CZ" sz="1800" dirty="0"/>
              <a:t>(</a:t>
            </a:r>
            <a:r>
              <a:rPr lang="cs-CZ" sz="1800" dirty="0" err="1"/>
              <a:t>dir</a:t>
            </a:r>
            <a:r>
              <a:rPr lang="cs-CZ" sz="1800" dirty="0"/>
              <a:t>. Evald Schorm)</a:t>
            </a:r>
          </a:p>
          <a:p>
            <a:endParaRPr lang="cs-CZ" dirty="0"/>
          </a:p>
        </p:txBody>
      </p:sp>
    </p:spTree>
    <p:extLst>
      <p:ext uri="{BB962C8B-B14F-4D97-AF65-F5344CB8AC3E}">
        <p14:creationId xmlns:p14="http://schemas.microsoft.com/office/powerpoint/2010/main" val="23217055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C8A47CB4-420F-6E49-A76B-FD6CDA7D5149}"/>
              </a:ext>
            </a:extLst>
          </p:cNvPr>
          <p:cNvSpPr>
            <a:spLocks noGrp="1"/>
          </p:cNvSpPr>
          <p:nvPr>
            <p:ph type="ftr" sz="quarter" idx="10"/>
          </p:nvPr>
        </p:nvSpPr>
        <p:spPr/>
        <p:txBody>
          <a:bodyPr/>
          <a:lstStyle/>
          <a:p>
            <a:r>
              <a:rPr lang="cs-CZ"/>
              <a:t>zápatí prezentace</a:t>
            </a:r>
            <a:endParaRPr lang="cs-CZ" dirty="0"/>
          </a:p>
        </p:txBody>
      </p:sp>
      <p:sp>
        <p:nvSpPr>
          <p:cNvPr id="3" name="Zástupný symbol pro číslo snímku 2">
            <a:extLst>
              <a:ext uri="{FF2B5EF4-FFF2-40B4-BE49-F238E27FC236}">
                <a16:creationId xmlns:a16="http://schemas.microsoft.com/office/drawing/2014/main" id="{6604A3F7-54FD-CF4B-9D68-B1B3D6404FD1}"/>
              </a:ext>
            </a:extLst>
          </p:cNvPr>
          <p:cNvSpPr>
            <a:spLocks noGrp="1"/>
          </p:cNvSpPr>
          <p:nvPr>
            <p:ph type="sldNum" sz="quarter" idx="11"/>
          </p:nvPr>
        </p:nvSpPr>
        <p:spPr/>
        <p:txBody>
          <a:bodyPr/>
          <a:lstStyle/>
          <a:p>
            <a:fld id="{0970407D-EE58-4A0B-824B-1D3AE42DD9CF}" type="slidenum">
              <a:rPr lang="cs-CZ" altLang="cs-CZ" smtClean="0"/>
              <a:pPr/>
              <a:t>13</a:t>
            </a:fld>
            <a:endParaRPr lang="cs-CZ" altLang="cs-CZ" dirty="0"/>
          </a:p>
        </p:txBody>
      </p:sp>
      <p:sp>
        <p:nvSpPr>
          <p:cNvPr id="4" name="Nadpis 3">
            <a:extLst>
              <a:ext uri="{FF2B5EF4-FFF2-40B4-BE49-F238E27FC236}">
                <a16:creationId xmlns:a16="http://schemas.microsoft.com/office/drawing/2014/main" id="{3C0110F8-7A0C-B243-8846-3528A8CB0D52}"/>
              </a:ext>
            </a:extLst>
          </p:cNvPr>
          <p:cNvSpPr>
            <a:spLocks noGrp="1"/>
          </p:cNvSpPr>
          <p:nvPr>
            <p:ph type="title"/>
          </p:nvPr>
        </p:nvSpPr>
        <p:spPr/>
        <p:txBody>
          <a:bodyPr/>
          <a:lstStyle/>
          <a:p>
            <a:pPr algn="ctr"/>
            <a:r>
              <a:rPr lang="cs-CZ" dirty="0" err="1"/>
              <a:t>Consequences</a:t>
            </a:r>
            <a:r>
              <a:rPr lang="cs-CZ" dirty="0"/>
              <a:t> </a:t>
            </a:r>
            <a:r>
              <a:rPr lang="cs-CZ" dirty="0" err="1"/>
              <a:t>both</a:t>
            </a:r>
            <a:r>
              <a:rPr lang="cs-CZ" dirty="0"/>
              <a:t> </a:t>
            </a:r>
            <a:r>
              <a:rPr lang="cs-CZ" dirty="0" err="1"/>
              <a:t>symbolic</a:t>
            </a:r>
            <a:r>
              <a:rPr lang="cs-CZ" dirty="0"/>
              <a:t> and </a:t>
            </a:r>
            <a:r>
              <a:rPr lang="cs-CZ" dirty="0" err="1"/>
              <a:t>real</a:t>
            </a:r>
            <a:endParaRPr lang="cs-CZ" dirty="0"/>
          </a:p>
        </p:txBody>
      </p:sp>
      <p:sp>
        <p:nvSpPr>
          <p:cNvPr id="5" name="Zástupný obsah 4">
            <a:extLst>
              <a:ext uri="{FF2B5EF4-FFF2-40B4-BE49-F238E27FC236}">
                <a16:creationId xmlns:a16="http://schemas.microsoft.com/office/drawing/2014/main" id="{130F71D1-FD15-CE46-BCFB-6602FA9034DD}"/>
              </a:ext>
            </a:extLst>
          </p:cNvPr>
          <p:cNvSpPr>
            <a:spLocks noGrp="1"/>
          </p:cNvSpPr>
          <p:nvPr>
            <p:ph idx="1"/>
          </p:nvPr>
        </p:nvSpPr>
        <p:spPr/>
        <p:txBody>
          <a:bodyPr/>
          <a:lstStyle/>
          <a:p>
            <a:r>
              <a:rPr lang="cs-CZ" dirty="0" err="1"/>
              <a:t>Two</a:t>
            </a:r>
            <a:r>
              <a:rPr lang="cs-CZ" dirty="0"/>
              <a:t> </a:t>
            </a:r>
            <a:r>
              <a:rPr lang="cs-CZ" dirty="0" err="1"/>
              <a:t>pioneer</a:t>
            </a:r>
            <a:r>
              <a:rPr lang="cs-CZ" dirty="0"/>
              <a:t> </a:t>
            </a:r>
            <a:r>
              <a:rPr lang="cs-CZ" dirty="0" err="1"/>
              <a:t>films</a:t>
            </a:r>
            <a:r>
              <a:rPr lang="cs-CZ" dirty="0"/>
              <a:t> </a:t>
            </a:r>
            <a:r>
              <a:rPr lang="cs-CZ" dirty="0" err="1"/>
              <a:t>of</a:t>
            </a:r>
            <a:r>
              <a:rPr lang="cs-CZ" dirty="0"/>
              <a:t> </a:t>
            </a:r>
            <a:r>
              <a:rPr lang="cs-CZ" dirty="0" err="1"/>
              <a:t>the</a:t>
            </a:r>
            <a:r>
              <a:rPr lang="cs-CZ" dirty="0"/>
              <a:t> </a:t>
            </a:r>
            <a:r>
              <a:rPr lang="cs-CZ" dirty="0" err="1"/>
              <a:t>antirealist</a:t>
            </a:r>
            <a:r>
              <a:rPr lang="cs-CZ" dirty="0"/>
              <a:t> </a:t>
            </a:r>
            <a:r>
              <a:rPr lang="cs-CZ" dirty="0" err="1"/>
              <a:t>branch</a:t>
            </a:r>
            <a:r>
              <a:rPr lang="cs-CZ" dirty="0"/>
              <a:t> </a:t>
            </a:r>
            <a:r>
              <a:rPr lang="cs-CZ" dirty="0" err="1"/>
              <a:t>of</a:t>
            </a:r>
            <a:r>
              <a:rPr lang="cs-CZ" dirty="0"/>
              <a:t> </a:t>
            </a:r>
            <a:r>
              <a:rPr lang="cs-CZ" dirty="0" err="1"/>
              <a:t>the</a:t>
            </a:r>
            <a:r>
              <a:rPr lang="cs-CZ" dirty="0"/>
              <a:t> Czech New </a:t>
            </a:r>
            <a:r>
              <a:rPr lang="cs-CZ" dirty="0" err="1"/>
              <a:t>Wave</a:t>
            </a:r>
            <a:r>
              <a:rPr lang="cs-CZ" dirty="0"/>
              <a:t>: </a:t>
            </a:r>
            <a:r>
              <a:rPr lang="cs-CZ" i="1" dirty="0" err="1"/>
              <a:t>Daisies</a:t>
            </a:r>
            <a:r>
              <a:rPr lang="cs-CZ" dirty="0"/>
              <a:t> (</a:t>
            </a:r>
            <a:r>
              <a:rPr lang="cs-CZ" dirty="0" err="1"/>
              <a:t>caution</a:t>
            </a:r>
            <a:r>
              <a:rPr lang="cs-CZ" dirty="0"/>
              <a:t> in </a:t>
            </a:r>
            <a:r>
              <a:rPr lang="cs-CZ" dirty="0" err="1"/>
              <a:t>the</a:t>
            </a:r>
            <a:r>
              <a:rPr lang="cs-CZ" dirty="0"/>
              <a:t> </a:t>
            </a:r>
            <a:r>
              <a:rPr lang="cs-CZ" dirty="0" err="1"/>
              <a:t>preproduction</a:t>
            </a:r>
            <a:r>
              <a:rPr lang="cs-CZ" dirty="0"/>
              <a:t> </a:t>
            </a:r>
            <a:r>
              <a:rPr lang="cs-CZ" dirty="0" err="1"/>
              <a:t>phase</a:t>
            </a:r>
            <a:r>
              <a:rPr lang="cs-CZ" dirty="0"/>
              <a:t>) and </a:t>
            </a:r>
            <a:r>
              <a:rPr lang="cs-CZ" i="1" dirty="0" err="1"/>
              <a:t>The</a:t>
            </a:r>
            <a:r>
              <a:rPr lang="cs-CZ" i="1" dirty="0"/>
              <a:t> Party and </a:t>
            </a:r>
            <a:r>
              <a:rPr lang="cs-CZ" i="1" dirty="0" err="1"/>
              <a:t>the</a:t>
            </a:r>
            <a:r>
              <a:rPr lang="cs-CZ" i="1" dirty="0"/>
              <a:t> </a:t>
            </a:r>
            <a:r>
              <a:rPr lang="cs-CZ" i="1" dirty="0" err="1"/>
              <a:t>Guests</a:t>
            </a:r>
            <a:endParaRPr lang="cs-CZ" i="1" dirty="0"/>
          </a:p>
          <a:p>
            <a:r>
              <a:rPr lang="cs-CZ" dirty="0"/>
              <a:t>May 1967: „</a:t>
            </a:r>
            <a:r>
              <a:rPr lang="cs-CZ" dirty="0" err="1"/>
              <a:t>Please</a:t>
            </a:r>
            <a:r>
              <a:rPr lang="cs-CZ" dirty="0"/>
              <a:t>, </a:t>
            </a:r>
            <a:r>
              <a:rPr lang="cs-CZ" dirty="0" err="1"/>
              <a:t>what</a:t>
            </a:r>
            <a:r>
              <a:rPr lang="cs-CZ" dirty="0"/>
              <a:t> </a:t>
            </a:r>
            <a:r>
              <a:rPr lang="cs-CZ" dirty="0" err="1"/>
              <a:t>kind</a:t>
            </a:r>
            <a:r>
              <a:rPr lang="cs-CZ" dirty="0"/>
              <a:t> </a:t>
            </a:r>
            <a:r>
              <a:rPr lang="cs-CZ" dirty="0" err="1"/>
              <a:t>of</a:t>
            </a:r>
            <a:r>
              <a:rPr lang="cs-CZ" dirty="0"/>
              <a:t> </a:t>
            </a:r>
            <a:r>
              <a:rPr lang="cs-CZ" dirty="0" err="1"/>
              <a:t>films</a:t>
            </a:r>
            <a:r>
              <a:rPr lang="cs-CZ" dirty="0"/>
              <a:t> are </a:t>
            </a:r>
            <a:r>
              <a:rPr lang="cs-CZ" dirty="0" err="1"/>
              <a:t>you</a:t>
            </a:r>
            <a:r>
              <a:rPr lang="cs-CZ" dirty="0"/>
              <a:t> </a:t>
            </a:r>
            <a:r>
              <a:rPr lang="cs-CZ" dirty="0" err="1"/>
              <a:t>making</a:t>
            </a:r>
            <a:r>
              <a:rPr lang="cs-CZ" dirty="0"/>
              <a:t>?“ &gt;&gt; </a:t>
            </a:r>
            <a:r>
              <a:rPr lang="cs-CZ" dirty="0" err="1"/>
              <a:t>famous</a:t>
            </a:r>
            <a:r>
              <a:rPr lang="cs-CZ" dirty="0"/>
              <a:t> </a:t>
            </a:r>
            <a:r>
              <a:rPr lang="cs-CZ" dirty="0" err="1"/>
              <a:t>interpelation</a:t>
            </a:r>
            <a:r>
              <a:rPr lang="cs-CZ" dirty="0"/>
              <a:t> </a:t>
            </a:r>
            <a:r>
              <a:rPr lang="cs-CZ" dirty="0" err="1"/>
              <a:t>of</a:t>
            </a:r>
            <a:r>
              <a:rPr lang="cs-CZ" dirty="0"/>
              <a:t> </a:t>
            </a:r>
            <a:r>
              <a:rPr lang="cs-CZ" dirty="0" err="1"/>
              <a:t>the</a:t>
            </a:r>
            <a:r>
              <a:rPr lang="cs-CZ" dirty="0"/>
              <a:t> </a:t>
            </a:r>
            <a:r>
              <a:rPr lang="cs-CZ" dirty="0" err="1"/>
              <a:t>deputy</a:t>
            </a:r>
            <a:r>
              <a:rPr lang="cs-CZ" dirty="0"/>
              <a:t> Jaroslav </a:t>
            </a:r>
            <a:r>
              <a:rPr lang="cs-CZ" dirty="0" err="1"/>
              <a:t>Pružinec</a:t>
            </a:r>
            <a:r>
              <a:rPr lang="cs-CZ" dirty="0"/>
              <a:t> in </a:t>
            </a:r>
            <a:r>
              <a:rPr lang="cs-CZ" dirty="0" err="1"/>
              <a:t>the</a:t>
            </a:r>
            <a:r>
              <a:rPr lang="cs-CZ" dirty="0"/>
              <a:t> </a:t>
            </a:r>
            <a:r>
              <a:rPr lang="cs-CZ" dirty="0" err="1"/>
              <a:t>parliament</a:t>
            </a:r>
            <a:r>
              <a:rPr lang="cs-CZ" dirty="0"/>
              <a:t>, </a:t>
            </a:r>
            <a:r>
              <a:rPr lang="cs-CZ" dirty="0" err="1"/>
              <a:t>where</a:t>
            </a:r>
            <a:r>
              <a:rPr lang="cs-CZ" dirty="0"/>
              <a:t> he </a:t>
            </a:r>
            <a:r>
              <a:rPr lang="cs-CZ" dirty="0" err="1"/>
              <a:t>criticized</a:t>
            </a:r>
            <a:r>
              <a:rPr lang="cs-CZ" dirty="0"/>
              <a:t> </a:t>
            </a:r>
            <a:r>
              <a:rPr lang="cs-CZ" i="1" dirty="0" err="1"/>
              <a:t>Daisies</a:t>
            </a:r>
            <a:r>
              <a:rPr lang="cs-CZ" i="1" dirty="0"/>
              <a:t>, </a:t>
            </a:r>
            <a:r>
              <a:rPr lang="cs-CZ" i="1" dirty="0" err="1"/>
              <a:t>The</a:t>
            </a:r>
            <a:r>
              <a:rPr lang="cs-CZ" i="1" dirty="0"/>
              <a:t> Party and </a:t>
            </a:r>
            <a:r>
              <a:rPr lang="cs-CZ" i="1" dirty="0" err="1"/>
              <a:t>the</a:t>
            </a:r>
            <a:r>
              <a:rPr lang="cs-CZ" i="1" dirty="0"/>
              <a:t> </a:t>
            </a:r>
            <a:r>
              <a:rPr lang="cs-CZ" i="1" dirty="0" err="1"/>
              <a:t>Guests</a:t>
            </a:r>
            <a:r>
              <a:rPr lang="cs-CZ" i="1" dirty="0"/>
              <a:t>, </a:t>
            </a:r>
            <a:r>
              <a:rPr lang="cs-CZ" i="1" dirty="0" err="1"/>
              <a:t>Martyrs</a:t>
            </a:r>
            <a:r>
              <a:rPr lang="cs-CZ" i="1" dirty="0"/>
              <a:t> </a:t>
            </a:r>
            <a:r>
              <a:rPr lang="cs-CZ" i="1" dirty="0" err="1"/>
              <a:t>of</a:t>
            </a:r>
            <a:r>
              <a:rPr lang="cs-CZ" i="1" dirty="0"/>
              <a:t> Love </a:t>
            </a:r>
            <a:r>
              <a:rPr lang="cs-CZ" dirty="0"/>
              <a:t>and </a:t>
            </a:r>
            <a:r>
              <a:rPr lang="cs-CZ" i="1" dirty="0"/>
              <a:t>Hotel </a:t>
            </a:r>
            <a:r>
              <a:rPr lang="cs-CZ" i="1" dirty="0" err="1"/>
              <a:t>for</a:t>
            </a:r>
            <a:r>
              <a:rPr lang="cs-CZ" i="1" dirty="0"/>
              <a:t> </a:t>
            </a:r>
            <a:r>
              <a:rPr lang="cs-CZ" i="1" dirty="0" err="1"/>
              <a:t>Stragers</a:t>
            </a:r>
            <a:r>
              <a:rPr lang="cs-CZ" i="1" dirty="0"/>
              <a:t> </a:t>
            </a:r>
          </a:p>
          <a:p>
            <a:pPr lvl="1"/>
            <a:r>
              <a:rPr lang="cs-CZ" dirty="0"/>
              <a:t>His </a:t>
            </a:r>
            <a:r>
              <a:rPr lang="cs-CZ" dirty="0" err="1"/>
              <a:t>speech</a:t>
            </a:r>
            <a:r>
              <a:rPr lang="cs-CZ" dirty="0"/>
              <a:t> </a:t>
            </a:r>
            <a:r>
              <a:rPr lang="cs-CZ" dirty="0" err="1"/>
              <a:t>became</a:t>
            </a:r>
            <a:r>
              <a:rPr lang="cs-CZ" dirty="0"/>
              <a:t> a symbol </a:t>
            </a:r>
            <a:r>
              <a:rPr lang="cs-CZ" dirty="0" err="1"/>
              <a:t>of</a:t>
            </a:r>
            <a:r>
              <a:rPr lang="cs-CZ" dirty="0"/>
              <a:t> </a:t>
            </a:r>
            <a:r>
              <a:rPr lang="cs-CZ" dirty="0" err="1"/>
              <a:t>censorhip</a:t>
            </a:r>
            <a:r>
              <a:rPr lang="cs-CZ" dirty="0"/>
              <a:t> </a:t>
            </a:r>
            <a:r>
              <a:rPr lang="cs-CZ" dirty="0" err="1"/>
              <a:t>oppression</a:t>
            </a:r>
            <a:r>
              <a:rPr lang="cs-CZ" dirty="0"/>
              <a:t> in </a:t>
            </a:r>
            <a:r>
              <a:rPr lang="cs-CZ" dirty="0" err="1"/>
              <a:t>the</a:t>
            </a:r>
            <a:r>
              <a:rPr lang="cs-CZ" dirty="0"/>
              <a:t> 1960s </a:t>
            </a:r>
          </a:p>
          <a:p>
            <a:pPr lvl="1"/>
            <a:endParaRPr lang="cs-CZ" dirty="0"/>
          </a:p>
          <a:p>
            <a:r>
              <a:rPr lang="cs-CZ" dirty="0"/>
              <a:t>FSB </a:t>
            </a:r>
            <a:r>
              <a:rPr lang="cs-CZ" dirty="0" err="1"/>
              <a:t>reacted</a:t>
            </a:r>
            <a:r>
              <a:rPr lang="cs-CZ" dirty="0"/>
              <a:t>: </a:t>
            </a:r>
            <a:r>
              <a:rPr lang="cs-CZ" dirty="0" err="1"/>
              <a:t>less</a:t>
            </a:r>
            <a:r>
              <a:rPr lang="cs-CZ" dirty="0"/>
              <a:t> </a:t>
            </a:r>
            <a:r>
              <a:rPr lang="cs-CZ" dirty="0" err="1"/>
              <a:t>debuts</a:t>
            </a:r>
            <a:r>
              <a:rPr lang="cs-CZ" dirty="0"/>
              <a:t> and </a:t>
            </a:r>
            <a:r>
              <a:rPr lang="cs-CZ" dirty="0" err="1"/>
              <a:t>first</a:t>
            </a:r>
            <a:r>
              <a:rPr lang="cs-CZ" dirty="0"/>
              <a:t> </a:t>
            </a:r>
            <a:r>
              <a:rPr lang="cs-CZ" dirty="0" err="1"/>
              <a:t>feature</a:t>
            </a:r>
            <a:r>
              <a:rPr lang="cs-CZ" dirty="0"/>
              <a:t> </a:t>
            </a:r>
            <a:r>
              <a:rPr lang="cs-CZ" dirty="0" err="1"/>
              <a:t>films</a:t>
            </a:r>
            <a:r>
              <a:rPr lang="cs-CZ" dirty="0"/>
              <a:t> </a:t>
            </a:r>
            <a:r>
              <a:rPr lang="cs-CZ" dirty="0" err="1"/>
              <a:t>directors</a:t>
            </a:r>
            <a:r>
              <a:rPr lang="cs-CZ" dirty="0"/>
              <a:t> </a:t>
            </a:r>
            <a:r>
              <a:rPr lang="cs-CZ" dirty="0" err="1"/>
              <a:t>employed</a:t>
            </a:r>
            <a:r>
              <a:rPr lang="cs-CZ" dirty="0"/>
              <a:t> </a:t>
            </a:r>
            <a:r>
              <a:rPr lang="cs-CZ" dirty="0" err="1"/>
              <a:t>at</a:t>
            </a:r>
            <a:r>
              <a:rPr lang="cs-CZ" dirty="0"/>
              <a:t> Barrandov </a:t>
            </a:r>
            <a:r>
              <a:rPr lang="cs-CZ" dirty="0" err="1"/>
              <a:t>studios</a:t>
            </a:r>
            <a:r>
              <a:rPr lang="cs-CZ" dirty="0"/>
              <a:t> – </a:t>
            </a:r>
            <a:r>
              <a:rPr lang="cs-CZ" dirty="0" err="1"/>
              <a:t>comparing</a:t>
            </a:r>
            <a:r>
              <a:rPr lang="cs-CZ" dirty="0"/>
              <a:t> 1963 (9) and 1965 (8) </a:t>
            </a:r>
            <a:r>
              <a:rPr lang="cs-CZ" dirty="0" err="1"/>
              <a:t>we</a:t>
            </a:r>
            <a:r>
              <a:rPr lang="cs-CZ" dirty="0"/>
              <a:t> </a:t>
            </a:r>
            <a:r>
              <a:rPr lang="cs-CZ" dirty="0" err="1"/>
              <a:t>see</a:t>
            </a:r>
            <a:r>
              <a:rPr lang="cs-CZ" dirty="0"/>
              <a:t> a </a:t>
            </a:r>
            <a:r>
              <a:rPr lang="cs-CZ" dirty="0" err="1"/>
              <a:t>fall</a:t>
            </a:r>
            <a:r>
              <a:rPr lang="cs-CZ" dirty="0"/>
              <a:t> to cca 3 </a:t>
            </a:r>
            <a:r>
              <a:rPr lang="cs-CZ" dirty="0" err="1"/>
              <a:t>projects</a:t>
            </a:r>
            <a:r>
              <a:rPr lang="cs-CZ" dirty="0"/>
              <a:t> </a:t>
            </a:r>
            <a:r>
              <a:rPr lang="cs-CZ" dirty="0" err="1"/>
              <a:t>of</a:t>
            </a:r>
            <a:r>
              <a:rPr lang="cs-CZ" dirty="0"/>
              <a:t> </a:t>
            </a:r>
            <a:r>
              <a:rPr lang="cs-CZ" dirty="0" err="1"/>
              <a:t>this</a:t>
            </a:r>
            <a:r>
              <a:rPr lang="cs-CZ" dirty="0"/>
              <a:t> </a:t>
            </a:r>
            <a:r>
              <a:rPr lang="cs-CZ" dirty="0" err="1"/>
              <a:t>kind</a:t>
            </a:r>
            <a:r>
              <a:rPr lang="cs-CZ" dirty="0"/>
              <a:t> a </a:t>
            </a:r>
            <a:r>
              <a:rPr lang="cs-CZ" dirty="0" err="1"/>
              <a:t>year</a:t>
            </a:r>
            <a:r>
              <a:rPr lang="cs-CZ" dirty="0"/>
              <a:t>. </a:t>
            </a:r>
            <a:r>
              <a:rPr lang="cs-CZ" dirty="0" err="1"/>
              <a:t>Young</a:t>
            </a:r>
            <a:r>
              <a:rPr lang="cs-CZ" dirty="0"/>
              <a:t> </a:t>
            </a:r>
            <a:r>
              <a:rPr lang="cs-CZ" dirty="0" err="1"/>
              <a:t>filmmakers</a:t>
            </a:r>
            <a:r>
              <a:rPr lang="cs-CZ" dirty="0"/>
              <a:t> are </a:t>
            </a:r>
            <a:r>
              <a:rPr lang="cs-CZ" dirty="0" err="1"/>
              <a:t>evaluated</a:t>
            </a:r>
            <a:r>
              <a:rPr lang="cs-CZ" dirty="0"/>
              <a:t> as </a:t>
            </a:r>
            <a:r>
              <a:rPr lang="cs-CZ" dirty="0" err="1"/>
              <a:t>ideologically</a:t>
            </a:r>
            <a:r>
              <a:rPr lang="cs-CZ" dirty="0"/>
              <a:t> </a:t>
            </a:r>
            <a:r>
              <a:rPr lang="cs-CZ" dirty="0" err="1"/>
              <a:t>unreliable</a:t>
            </a:r>
            <a:r>
              <a:rPr lang="cs-CZ" dirty="0"/>
              <a:t> and </a:t>
            </a:r>
            <a:r>
              <a:rPr lang="cs-CZ" dirty="0" err="1"/>
              <a:t>have</a:t>
            </a:r>
            <a:r>
              <a:rPr lang="cs-CZ" dirty="0"/>
              <a:t> a </a:t>
            </a:r>
            <a:r>
              <a:rPr lang="cs-CZ" dirty="0" err="1"/>
              <a:t>tendency</a:t>
            </a:r>
            <a:r>
              <a:rPr lang="cs-CZ" dirty="0"/>
              <a:t> </a:t>
            </a:r>
            <a:r>
              <a:rPr lang="cs-CZ" dirty="0" err="1"/>
              <a:t>for</a:t>
            </a:r>
            <a:r>
              <a:rPr lang="cs-CZ" dirty="0"/>
              <a:t> </a:t>
            </a:r>
            <a:r>
              <a:rPr lang="cs-CZ" dirty="0" err="1"/>
              <a:t>obscure</a:t>
            </a:r>
            <a:r>
              <a:rPr lang="cs-CZ" dirty="0"/>
              <a:t> </a:t>
            </a:r>
            <a:r>
              <a:rPr lang="cs-CZ" dirty="0" err="1"/>
              <a:t>experiments</a:t>
            </a:r>
            <a:r>
              <a:rPr lang="cs-CZ" dirty="0"/>
              <a:t>.  </a:t>
            </a:r>
          </a:p>
        </p:txBody>
      </p:sp>
    </p:spTree>
    <p:extLst>
      <p:ext uri="{BB962C8B-B14F-4D97-AF65-F5344CB8AC3E}">
        <p14:creationId xmlns:p14="http://schemas.microsoft.com/office/powerpoint/2010/main" val="626194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animEffect transition="in" filter="dissolve">
                                      <p:cBhvr>
                                        <p:cTn id="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6A4456BC-BDC1-564A-82B1-7E838D729875}"/>
              </a:ext>
            </a:extLst>
          </p:cNvPr>
          <p:cNvSpPr>
            <a:spLocks noGrp="1"/>
          </p:cNvSpPr>
          <p:nvPr>
            <p:ph type="sldNum" sz="quarter" idx="11"/>
          </p:nvPr>
        </p:nvSpPr>
        <p:spPr>
          <a:xfrm>
            <a:off x="310500" y="6228000"/>
            <a:ext cx="189000" cy="252000"/>
          </a:xfrm>
        </p:spPr>
        <p:txBody>
          <a:bodyPr wrap="none" anchor="ctr">
            <a:normAutofit/>
          </a:bodyPr>
          <a:lstStyle/>
          <a:p>
            <a:pPr>
              <a:spcAft>
                <a:spcPts val="600"/>
              </a:spcAft>
            </a:pPr>
            <a:fld id="{0970407D-EE58-4A0B-824B-1D3AE42DD9CF}" type="slidenum">
              <a:rPr lang="cs-CZ" altLang="cs-CZ" smtClean="0"/>
              <a:pPr>
                <a:spcAft>
                  <a:spcPts val="600"/>
                </a:spcAft>
              </a:pPr>
              <a:t>2</a:t>
            </a:fld>
            <a:endParaRPr lang="cs-CZ" altLang="cs-CZ"/>
          </a:p>
        </p:txBody>
      </p:sp>
      <p:sp>
        <p:nvSpPr>
          <p:cNvPr id="23" name="Title 2">
            <a:extLst>
              <a:ext uri="{FF2B5EF4-FFF2-40B4-BE49-F238E27FC236}">
                <a16:creationId xmlns:a16="http://schemas.microsoft.com/office/drawing/2014/main" id="{E40BE5CA-50DD-C326-A91B-430AA285CC0D}"/>
              </a:ext>
            </a:extLst>
          </p:cNvPr>
          <p:cNvSpPr>
            <a:spLocks noGrp="1"/>
          </p:cNvSpPr>
          <p:nvPr>
            <p:ph type="title"/>
          </p:nvPr>
        </p:nvSpPr>
        <p:spPr>
          <a:xfrm>
            <a:off x="121186" y="1900053"/>
            <a:ext cx="4450814" cy="975350"/>
          </a:xfrm>
        </p:spPr>
        <p:txBody>
          <a:bodyPr/>
          <a:lstStyle/>
          <a:p>
            <a:pPr algn="ctr"/>
            <a:r>
              <a:rPr lang="en-US" sz="2800" i="1" dirty="0"/>
              <a:t>The Party and the Guests</a:t>
            </a:r>
            <a:br>
              <a:rPr lang="en-US" dirty="0"/>
            </a:br>
            <a:r>
              <a:rPr lang="en-US" sz="2400" dirty="0"/>
              <a:t>1965, dir. Jan </a:t>
            </a:r>
            <a:r>
              <a:rPr lang="en-US" sz="2400" dirty="0" err="1"/>
              <a:t>Němec</a:t>
            </a:r>
            <a:endParaRPr lang="en-US" sz="2400" dirty="0"/>
          </a:p>
        </p:txBody>
      </p:sp>
      <p:sp>
        <p:nvSpPr>
          <p:cNvPr id="24" name="Subtitle 3">
            <a:extLst>
              <a:ext uri="{FF2B5EF4-FFF2-40B4-BE49-F238E27FC236}">
                <a16:creationId xmlns:a16="http://schemas.microsoft.com/office/drawing/2014/main" id="{B39C4BE2-476B-14AC-191D-9DF10B2554BE}"/>
              </a:ext>
            </a:extLst>
          </p:cNvPr>
          <p:cNvSpPr>
            <a:spLocks noGrp="1"/>
          </p:cNvSpPr>
          <p:nvPr>
            <p:ph type="subTitle" idx="1"/>
          </p:nvPr>
        </p:nvSpPr>
        <p:spPr>
          <a:xfrm>
            <a:off x="121186" y="2875403"/>
            <a:ext cx="4318612" cy="3128790"/>
          </a:xfrm>
        </p:spPr>
        <p:txBody>
          <a:bodyPr/>
          <a:lstStyle/>
          <a:p>
            <a:r>
              <a:rPr lang="en-US" sz="1700" dirty="0"/>
              <a:t>After the existential war drama </a:t>
            </a:r>
            <a:r>
              <a:rPr lang="en-US" sz="1700" i="1" dirty="0"/>
              <a:t>Diamonds of the Night</a:t>
            </a:r>
            <a:r>
              <a:rPr lang="en-US" sz="1700" dirty="0"/>
              <a:t>, on which </a:t>
            </a:r>
            <a:r>
              <a:rPr lang="en-US" sz="1700" dirty="0" err="1"/>
              <a:t>Němec</a:t>
            </a:r>
            <a:r>
              <a:rPr lang="en-US" sz="1700" dirty="0"/>
              <a:t> collaborated with the writer </a:t>
            </a:r>
            <a:r>
              <a:rPr lang="en-US" sz="1700" dirty="0" err="1"/>
              <a:t>Arnošt</a:t>
            </a:r>
            <a:r>
              <a:rPr lang="en-US" sz="1700" dirty="0"/>
              <a:t> Lustig, this is a movie co-authored with Ester </a:t>
            </a:r>
            <a:r>
              <a:rPr lang="en-US" sz="1700" dirty="0" err="1"/>
              <a:t>Krumbachová</a:t>
            </a:r>
            <a:r>
              <a:rPr lang="en-US" sz="1700" dirty="0"/>
              <a:t>. She participated not only on the visual aspects of the film, but on the story as well. </a:t>
            </a:r>
          </a:p>
          <a:p>
            <a:r>
              <a:rPr lang="en-US" sz="1700" dirty="0"/>
              <a:t>A group of people gets ready for a birthday party in the middle of the woods. The idyllic day is spoiled by various mishaps, escalated by the disappearance of one of the guests. This leads to the start of a brutal chase…  </a:t>
            </a:r>
          </a:p>
        </p:txBody>
      </p:sp>
      <p:sp>
        <p:nvSpPr>
          <p:cNvPr id="2" name="Zástupný symbol pro zápatí 1">
            <a:extLst>
              <a:ext uri="{FF2B5EF4-FFF2-40B4-BE49-F238E27FC236}">
                <a16:creationId xmlns:a16="http://schemas.microsoft.com/office/drawing/2014/main" id="{6396E547-B9FA-814A-974C-2BD8FA6A409B}"/>
              </a:ext>
            </a:extLst>
          </p:cNvPr>
          <p:cNvSpPr>
            <a:spLocks noGrp="1"/>
          </p:cNvSpPr>
          <p:nvPr>
            <p:ph type="ftr" sz="quarter" idx="10"/>
          </p:nvPr>
        </p:nvSpPr>
        <p:spPr>
          <a:xfrm>
            <a:off x="540000" y="6228000"/>
            <a:ext cx="3693765" cy="252000"/>
          </a:xfrm>
        </p:spPr>
        <p:txBody>
          <a:bodyPr wrap="square" anchor="ctr">
            <a:normAutofit/>
          </a:bodyPr>
          <a:lstStyle/>
          <a:p>
            <a:pPr>
              <a:spcAft>
                <a:spcPts val="600"/>
              </a:spcAft>
            </a:pPr>
            <a:r>
              <a:rPr lang="cs-CZ"/>
              <a:t>zápatí prezentace</a:t>
            </a:r>
          </a:p>
        </p:txBody>
      </p:sp>
      <p:pic>
        <p:nvPicPr>
          <p:cNvPr id="18" name="Zástupný symbol obrázku 17" descr="Obsah obrázku text&#10;&#10;Popis byl vytvořen automaticky">
            <a:extLst>
              <a:ext uri="{FF2B5EF4-FFF2-40B4-BE49-F238E27FC236}">
                <a16:creationId xmlns:a16="http://schemas.microsoft.com/office/drawing/2014/main" id="{C213D8AA-C1E1-794C-B795-A2056D5272C9}"/>
              </a:ext>
            </a:extLst>
          </p:cNvPr>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l="2517" r="2517"/>
          <a:stretch>
            <a:fillRect/>
          </a:stretch>
        </p:blipFill>
        <p:spPr/>
      </p:pic>
    </p:spTree>
    <p:extLst>
      <p:ext uri="{BB962C8B-B14F-4D97-AF65-F5344CB8AC3E}">
        <p14:creationId xmlns:p14="http://schemas.microsoft.com/office/powerpoint/2010/main" val="37161645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8DE6FA38-4EA9-4F4F-8D85-1A14412B1811}"/>
              </a:ext>
            </a:extLst>
          </p:cNvPr>
          <p:cNvSpPr>
            <a:spLocks noGrp="1"/>
          </p:cNvSpPr>
          <p:nvPr>
            <p:ph type="sldNum" sz="quarter" idx="11"/>
          </p:nvPr>
        </p:nvSpPr>
        <p:spPr/>
        <p:txBody>
          <a:bodyPr/>
          <a:lstStyle/>
          <a:p>
            <a:fld id="{0970407D-EE58-4A0B-824B-1D3AE42DD9CF}" type="slidenum">
              <a:rPr lang="cs-CZ" altLang="cs-CZ" smtClean="0"/>
              <a:pPr/>
              <a:t>3</a:t>
            </a:fld>
            <a:endParaRPr lang="cs-CZ" altLang="cs-CZ" dirty="0"/>
          </a:p>
        </p:txBody>
      </p:sp>
      <p:sp>
        <p:nvSpPr>
          <p:cNvPr id="6" name="Nadpis 5">
            <a:extLst>
              <a:ext uri="{FF2B5EF4-FFF2-40B4-BE49-F238E27FC236}">
                <a16:creationId xmlns:a16="http://schemas.microsoft.com/office/drawing/2014/main" id="{3D8F8781-6456-A54E-8449-65EBAB745C1B}"/>
              </a:ext>
            </a:extLst>
          </p:cNvPr>
          <p:cNvSpPr>
            <a:spLocks noGrp="1"/>
          </p:cNvSpPr>
          <p:nvPr>
            <p:ph type="title"/>
          </p:nvPr>
        </p:nvSpPr>
        <p:spPr>
          <a:xfrm>
            <a:off x="198304" y="1781299"/>
            <a:ext cx="4186409" cy="960298"/>
          </a:xfrm>
        </p:spPr>
        <p:txBody>
          <a:bodyPr/>
          <a:lstStyle/>
          <a:p>
            <a:pPr algn="ctr"/>
            <a:r>
              <a:rPr lang="cs-CZ" i="1" dirty="0" err="1"/>
              <a:t>The</a:t>
            </a:r>
            <a:r>
              <a:rPr lang="cs-CZ" i="1" dirty="0"/>
              <a:t> </a:t>
            </a:r>
            <a:r>
              <a:rPr lang="cs-CZ" i="1" dirty="0" err="1"/>
              <a:t>Firemen‘s</a:t>
            </a:r>
            <a:r>
              <a:rPr lang="cs-CZ" i="1" dirty="0"/>
              <a:t> </a:t>
            </a:r>
            <a:r>
              <a:rPr lang="cs-CZ" i="1" dirty="0" err="1"/>
              <a:t>Ball</a:t>
            </a:r>
            <a:br>
              <a:rPr lang="cs-CZ" dirty="0"/>
            </a:br>
            <a:r>
              <a:rPr lang="cs-CZ" sz="2400" dirty="0"/>
              <a:t>(1967, </a:t>
            </a:r>
            <a:r>
              <a:rPr lang="cs-CZ" sz="2400" dirty="0" err="1"/>
              <a:t>dir</a:t>
            </a:r>
            <a:r>
              <a:rPr lang="cs-CZ" sz="2400" dirty="0"/>
              <a:t>. Miloš Forman)</a:t>
            </a:r>
          </a:p>
        </p:txBody>
      </p:sp>
      <p:sp>
        <p:nvSpPr>
          <p:cNvPr id="7" name="Podnadpis 6">
            <a:extLst>
              <a:ext uri="{FF2B5EF4-FFF2-40B4-BE49-F238E27FC236}">
                <a16:creationId xmlns:a16="http://schemas.microsoft.com/office/drawing/2014/main" id="{29220D21-4880-1541-9AF8-8CD5CC91D594}"/>
              </a:ext>
            </a:extLst>
          </p:cNvPr>
          <p:cNvSpPr>
            <a:spLocks noGrp="1"/>
          </p:cNvSpPr>
          <p:nvPr>
            <p:ph type="subTitle" idx="1"/>
          </p:nvPr>
        </p:nvSpPr>
        <p:spPr>
          <a:xfrm>
            <a:off x="298876" y="2741597"/>
            <a:ext cx="4085837" cy="3339714"/>
          </a:xfrm>
        </p:spPr>
        <p:txBody>
          <a:bodyPr/>
          <a:lstStyle/>
          <a:p>
            <a:r>
              <a:rPr lang="cs-CZ" dirty="0"/>
              <a:t>“Film </a:t>
            </a:r>
            <a:r>
              <a:rPr lang="cs-CZ" dirty="0" err="1"/>
              <a:t>comedy</a:t>
            </a:r>
            <a:r>
              <a:rPr lang="cs-CZ" dirty="0"/>
              <a:t>, </a:t>
            </a:r>
            <a:r>
              <a:rPr lang="cs-CZ" dirty="0" err="1"/>
              <a:t>where</a:t>
            </a:r>
            <a:r>
              <a:rPr lang="cs-CZ" dirty="0"/>
              <a:t> </a:t>
            </a:r>
            <a:r>
              <a:rPr lang="cs-CZ" dirty="0" err="1"/>
              <a:t>drinking</a:t>
            </a:r>
            <a:r>
              <a:rPr lang="cs-CZ" dirty="0"/>
              <a:t>, dancing and </a:t>
            </a:r>
            <a:r>
              <a:rPr lang="cs-CZ" dirty="0" err="1"/>
              <a:t>theft</a:t>
            </a:r>
            <a:r>
              <a:rPr lang="cs-CZ" dirty="0"/>
              <a:t> </a:t>
            </a:r>
            <a:r>
              <a:rPr lang="cs-CZ" dirty="0" err="1"/>
              <a:t>takes</a:t>
            </a:r>
            <a:r>
              <a:rPr lang="cs-CZ" dirty="0"/>
              <a:t> place“</a:t>
            </a:r>
          </a:p>
          <a:p>
            <a:pPr marL="285750" indent="-285750">
              <a:buFontTx/>
              <a:buChar char="-"/>
            </a:pPr>
            <a:r>
              <a:rPr lang="cs-CZ" dirty="0"/>
              <a:t>Last </a:t>
            </a:r>
            <a:r>
              <a:rPr lang="cs-CZ" dirty="0" err="1"/>
              <a:t>Czechoslovak</a:t>
            </a:r>
            <a:r>
              <a:rPr lang="cs-CZ" dirty="0"/>
              <a:t> and most </a:t>
            </a:r>
            <a:r>
              <a:rPr lang="cs-CZ" dirty="0" err="1"/>
              <a:t>ambitious</a:t>
            </a:r>
            <a:r>
              <a:rPr lang="cs-CZ" dirty="0"/>
              <a:t> film </a:t>
            </a:r>
            <a:r>
              <a:rPr lang="cs-CZ" dirty="0" err="1"/>
              <a:t>of</a:t>
            </a:r>
            <a:r>
              <a:rPr lang="cs-CZ" dirty="0"/>
              <a:t> </a:t>
            </a:r>
            <a:r>
              <a:rPr lang="cs-CZ" dirty="0" err="1"/>
              <a:t>the</a:t>
            </a:r>
            <a:r>
              <a:rPr lang="cs-CZ" dirty="0"/>
              <a:t> trio and </a:t>
            </a:r>
            <a:r>
              <a:rPr lang="cs-CZ" dirty="0" err="1"/>
              <a:t>their</a:t>
            </a:r>
            <a:r>
              <a:rPr lang="cs-CZ" dirty="0"/>
              <a:t> </a:t>
            </a:r>
            <a:r>
              <a:rPr lang="cs-CZ" dirty="0" err="1"/>
              <a:t>collaborators</a:t>
            </a:r>
            <a:r>
              <a:rPr lang="cs-CZ" dirty="0"/>
              <a:t> </a:t>
            </a:r>
          </a:p>
          <a:p>
            <a:pPr marL="285750" indent="-285750">
              <a:buFontTx/>
              <a:buChar char="-"/>
            </a:pPr>
            <a:r>
              <a:rPr lang="cs-CZ" dirty="0"/>
              <a:t>CG Šebor-Bor, </a:t>
            </a:r>
            <a:r>
              <a:rPr lang="cs-CZ" dirty="0" err="1"/>
              <a:t>Screenwriters</a:t>
            </a:r>
            <a:r>
              <a:rPr lang="cs-CZ" dirty="0"/>
              <a:t> and story </a:t>
            </a:r>
            <a:r>
              <a:rPr lang="cs-CZ" dirty="0" err="1"/>
              <a:t>development</a:t>
            </a:r>
            <a:r>
              <a:rPr lang="cs-CZ" dirty="0"/>
              <a:t>: Forman + Papoušek + Passer, </a:t>
            </a:r>
            <a:r>
              <a:rPr lang="cs-CZ" dirty="0" err="1"/>
              <a:t>Cinematography</a:t>
            </a:r>
            <a:r>
              <a:rPr lang="cs-CZ" dirty="0"/>
              <a:t>: Miroslav Ondříček, </a:t>
            </a:r>
            <a:r>
              <a:rPr lang="cs-CZ" dirty="0" err="1"/>
              <a:t>Editing</a:t>
            </a:r>
            <a:r>
              <a:rPr lang="cs-CZ" dirty="0"/>
              <a:t>: Miroslav Hájek </a:t>
            </a:r>
          </a:p>
          <a:p>
            <a:pPr lvl="1"/>
            <a:endParaRPr lang="cs-CZ" dirty="0"/>
          </a:p>
        </p:txBody>
      </p:sp>
      <p:pic>
        <p:nvPicPr>
          <p:cNvPr id="10" name="Zástupný symbol obrázku 9">
            <a:extLst>
              <a:ext uri="{FF2B5EF4-FFF2-40B4-BE49-F238E27FC236}">
                <a16:creationId xmlns:a16="http://schemas.microsoft.com/office/drawing/2014/main" id="{D0A65605-350E-7C49-A587-93346544596E}"/>
              </a:ext>
            </a:extLst>
          </p:cNvPr>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l="2903" r="2903"/>
          <a:stretch>
            <a:fillRect/>
          </a:stretch>
        </p:blipFill>
        <p:spPr/>
      </p:pic>
      <p:sp>
        <p:nvSpPr>
          <p:cNvPr id="2" name="Zástupný symbol pro zápatí 1">
            <a:extLst>
              <a:ext uri="{FF2B5EF4-FFF2-40B4-BE49-F238E27FC236}">
                <a16:creationId xmlns:a16="http://schemas.microsoft.com/office/drawing/2014/main" id="{2C5F992C-5CDF-654B-A6B4-0C6994C3297D}"/>
              </a:ext>
            </a:extLst>
          </p:cNvPr>
          <p:cNvSpPr>
            <a:spLocks noGrp="1"/>
          </p:cNvSpPr>
          <p:nvPr>
            <p:ph type="ftr" sz="quarter" idx="10"/>
          </p:nvPr>
        </p:nvSpPr>
        <p:spPr/>
        <p:txBody>
          <a:bodyPr/>
          <a:lstStyle/>
          <a:p>
            <a:r>
              <a:rPr lang="cs-CZ"/>
              <a:t>zápatí prezentace</a:t>
            </a:r>
            <a:endParaRPr lang="cs-CZ" dirty="0"/>
          </a:p>
        </p:txBody>
      </p:sp>
    </p:spTree>
    <p:extLst>
      <p:ext uri="{BB962C8B-B14F-4D97-AF65-F5344CB8AC3E}">
        <p14:creationId xmlns:p14="http://schemas.microsoft.com/office/powerpoint/2010/main" val="6641953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zápatí 5">
            <a:extLst>
              <a:ext uri="{FF2B5EF4-FFF2-40B4-BE49-F238E27FC236}">
                <a16:creationId xmlns:a16="http://schemas.microsoft.com/office/drawing/2014/main" id="{DF235F39-E031-5F44-9728-D6619DFCA1D3}"/>
              </a:ext>
            </a:extLst>
          </p:cNvPr>
          <p:cNvSpPr>
            <a:spLocks noGrp="1"/>
          </p:cNvSpPr>
          <p:nvPr>
            <p:ph type="ftr" sz="quarter" idx="10"/>
          </p:nvPr>
        </p:nvSpPr>
        <p:spPr/>
        <p:txBody>
          <a:bodyPr/>
          <a:lstStyle/>
          <a:p>
            <a:r>
              <a:rPr lang="cs-CZ"/>
              <a:t>zápatí prezentace</a:t>
            </a:r>
            <a:endParaRPr lang="cs-CZ" dirty="0"/>
          </a:p>
        </p:txBody>
      </p:sp>
      <p:sp>
        <p:nvSpPr>
          <p:cNvPr id="2" name="Zástupný symbol pro číslo snímku 1">
            <a:extLst>
              <a:ext uri="{FF2B5EF4-FFF2-40B4-BE49-F238E27FC236}">
                <a16:creationId xmlns:a16="http://schemas.microsoft.com/office/drawing/2014/main" id="{F5C20377-48FC-A041-AF63-E61A78ACBDBC}"/>
              </a:ext>
            </a:extLst>
          </p:cNvPr>
          <p:cNvSpPr>
            <a:spLocks noGrp="1"/>
          </p:cNvSpPr>
          <p:nvPr>
            <p:ph type="sldNum" sz="quarter" idx="11"/>
          </p:nvPr>
        </p:nvSpPr>
        <p:spPr/>
        <p:txBody>
          <a:bodyPr/>
          <a:lstStyle/>
          <a:p>
            <a:fld id="{0DE708CC-0C3F-4567-9698-B54C0F35BD31}" type="slidenum">
              <a:rPr lang="cs-CZ" altLang="cs-CZ" smtClean="0"/>
              <a:pPr/>
              <a:t>4</a:t>
            </a:fld>
            <a:endParaRPr lang="cs-CZ" altLang="cs-CZ" dirty="0"/>
          </a:p>
        </p:txBody>
      </p:sp>
      <p:sp>
        <p:nvSpPr>
          <p:cNvPr id="10" name="Nadpis 9">
            <a:extLst>
              <a:ext uri="{FF2B5EF4-FFF2-40B4-BE49-F238E27FC236}">
                <a16:creationId xmlns:a16="http://schemas.microsoft.com/office/drawing/2014/main" id="{410F97A7-5B40-8C49-8B26-A03C2E3A23AF}"/>
              </a:ext>
            </a:extLst>
          </p:cNvPr>
          <p:cNvSpPr>
            <a:spLocks noGrp="1"/>
          </p:cNvSpPr>
          <p:nvPr>
            <p:ph type="title"/>
          </p:nvPr>
        </p:nvSpPr>
        <p:spPr/>
        <p:txBody>
          <a:bodyPr/>
          <a:lstStyle/>
          <a:p>
            <a:pPr algn="ctr"/>
            <a:r>
              <a:rPr lang="cs-CZ" i="1" dirty="0" err="1"/>
              <a:t>The</a:t>
            </a:r>
            <a:r>
              <a:rPr lang="cs-CZ" i="1" dirty="0"/>
              <a:t> Party and </a:t>
            </a:r>
            <a:r>
              <a:rPr lang="cs-CZ" i="1" dirty="0" err="1"/>
              <a:t>the</a:t>
            </a:r>
            <a:r>
              <a:rPr lang="cs-CZ" i="1" dirty="0"/>
              <a:t> </a:t>
            </a:r>
            <a:r>
              <a:rPr lang="cs-CZ" i="1" dirty="0" err="1"/>
              <a:t>Guests</a:t>
            </a:r>
            <a:r>
              <a:rPr lang="cs-CZ" i="1" dirty="0"/>
              <a:t> – </a:t>
            </a:r>
            <a:r>
              <a:rPr lang="cs-CZ" dirty="0" err="1"/>
              <a:t>Questions</a:t>
            </a:r>
            <a:r>
              <a:rPr lang="cs-CZ" dirty="0"/>
              <a:t> </a:t>
            </a:r>
          </a:p>
        </p:txBody>
      </p:sp>
      <p:sp>
        <p:nvSpPr>
          <p:cNvPr id="11" name="Zástupný obsah 10">
            <a:extLst>
              <a:ext uri="{FF2B5EF4-FFF2-40B4-BE49-F238E27FC236}">
                <a16:creationId xmlns:a16="http://schemas.microsoft.com/office/drawing/2014/main" id="{B09D962A-AC8D-C945-A471-1F2E5C287160}"/>
              </a:ext>
            </a:extLst>
          </p:cNvPr>
          <p:cNvSpPr>
            <a:spLocks noGrp="1"/>
          </p:cNvSpPr>
          <p:nvPr>
            <p:ph idx="1"/>
          </p:nvPr>
        </p:nvSpPr>
        <p:spPr>
          <a:xfrm>
            <a:off x="187287" y="1471662"/>
            <a:ext cx="8769425" cy="4139998"/>
          </a:xfrm>
        </p:spPr>
        <p:txBody>
          <a:bodyPr/>
          <a:lstStyle/>
          <a:p>
            <a:r>
              <a:rPr lang="cs-CZ" sz="1800" dirty="0">
                <a:effectLst/>
                <a:latin typeface="Times New Roman" panose="02020603050405020304" pitchFamily="18" charset="0"/>
                <a:ea typeface="Calibri" panose="020F0502020204030204" pitchFamily="34" charset="0"/>
                <a:cs typeface="Times New Roman" panose="02020603050405020304" pitchFamily="18" charset="0"/>
              </a:rPr>
              <a:t>„ In </a:t>
            </a:r>
            <a:r>
              <a:rPr lang="cs-CZ" sz="1800" i="1" dirty="0" err="1">
                <a:effectLst/>
                <a:latin typeface="Times New Roman" panose="02020603050405020304" pitchFamily="18" charset="0"/>
                <a:ea typeface="Calibri" panose="020F0502020204030204" pitchFamily="34" charset="0"/>
                <a:cs typeface="Times New Roman" panose="02020603050405020304" pitchFamily="18" charset="0"/>
              </a:rPr>
              <a:t>Diamonds</a:t>
            </a:r>
            <a:r>
              <a:rPr lang="cs-CZ"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1800" i="1" dirty="0" err="1">
                <a:effectLst/>
                <a:latin typeface="Times New Roman" panose="02020603050405020304" pitchFamily="18" charset="0"/>
                <a:ea typeface="Calibri" panose="020F0502020204030204" pitchFamily="34" charset="0"/>
                <a:cs typeface="Times New Roman" panose="02020603050405020304" pitchFamily="18" charset="0"/>
              </a:rPr>
              <a:t>of</a:t>
            </a:r>
            <a:r>
              <a:rPr lang="cs-CZ"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1800" i="1" dirty="0" err="1">
                <a:effectLst/>
                <a:latin typeface="Times New Roman" panose="02020603050405020304" pitchFamily="18" charset="0"/>
                <a:ea typeface="Calibri" panose="020F0502020204030204" pitchFamily="34" charset="0"/>
                <a:cs typeface="Times New Roman" panose="02020603050405020304" pitchFamily="18" charset="0"/>
              </a:rPr>
              <a:t>the</a:t>
            </a:r>
            <a:r>
              <a:rPr lang="cs-CZ" sz="1800" i="1" dirty="0">
                <a:effectLst/>
                <a:latin typeface="Times New Roman" panose="02020603050405020304" pitchFamily="18" charset="0"/>
                <a:ea typeface="Calibri" panose="020F0502020204030204" pitchFamily="34" charset="0"/>
                <a:cs typeface="Times New Roman" panose="02020603050405020304" pitchFamily="18" charset="0"/>
              </a:rPr>
              <a:t> Night </a:t>
            </a:r>
            <a:r>
              <a:rPr lang="cs-CZ" sz="1800" dirty="0" err="1">
                <a:effectLst/>
                <a:latin typeface="Times New Roman" panose="02020603050405020304" pitchFamily="18" charset="0"/>
                <a:ea typeface="Calibri" panose="020F0502020204030204" pitchFamily="34" charset="0"/>
                <a:cs typeface="Times New Roman" panose="02020603050405020304" pitchFamily="18" charset="0"/>
              </a:rPr>
              <a:t>the</a:t>
            </a:r>
            <a:r>
              <a:rPr lang="cs-CZ" sz="1800" dirty="0">
                <a:effectLst/>
                <a:latin typeface="Times New Roman" panose="02020603050405020304" pitchFamily="18" charset="0"/>
                <a:ea typeface="Calibri" panose="020F0502020204030204" pitchFamily="34" charset="0"/>
                <a:cs typeface="Times New Roman" panose="02020603050405020304" pitchFamily="18" charset="0"/>
              </a:rPr>
              <a:t> man </a:t>
            </a:r>
            <a:r>
              <a:rPr lang="cs-CZ" sz="1800" dirty="0" err="1">
                <a:effectLst/>
                <a:latin typeface="Times New Roman" panose="02020603050405020304" pitchFamily="18" charset="0"/>
                <a:ea typeface="Calibri" panose="020F0502020204030204" pitchFamily="34" charset="0"/>
                <a:cs typeface="Times New Roman" panose="02020603050405020304" pitchFamily="18" charset="0"/>
              </a:rPr>
              <a:t>is</a:t>
            </a:r>
            <a:r>
              <a:rPr lang="cs-CZ"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1800" dirty="0" err="1">
                <a:effectLst/>
                <a:latin typeface="Times New Roman" panose="02020603050405020304" pitchFamily="18" charset="0"/>
                <a:ea typeface="Calibri" panose="020F0502020204030204" pitchFamily="34" charset="0"/>
                <a:cs typeface="Times New Roman" panose="02020603050405020304" pitchFamily="18" charset="0"/>
              </a:rPr>
              <a:t>imprisoned</a:t>
            </a:r>
            <a:r>
              <a:rPr lang="cs-CZ"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1800" dirty="0" err="1">
                <a:effectLst/>
                <a:latin typeface="Times New Roman" panose="02020603050405020304" pitchFamily="18" charset="0"/>
                <a:ea typeface="Calibri" panose="020F0502020204030204" pitchFamily="34" charset="0"/>
                <a:cs typeface="Times New Roman" panose="02020603050405020304" pitchFamily="18" charset="0"/>
              </a:rPr>
              <a:t>due</a:t>
            </a:r>
            <a:r>
              <a:rPr lang="cs-CZ" sz="1800" dirty="0">
                <a:effectLst/>
                <a:latin typeface="Times New Roman" panose="02020603050405020304" pitchFamily="18" charset="0"/>
                <a:ea typeface="Calibri" panose="020F0502020204030204" pitchFamily="34" charset="0"/>
                <a:cs typeface="Times New Roman" panose="02020603050405020304" pitchFamily="18" charset="0"/>
              </a:rPr>
              <a:t> to </a:t>
            </a:r>
            <a:r>
              <a:rPr lang="cs-CZ" sz="1800" dirty="0" err="1">
                <a:effectLst/>
                <a:latin typeface="Times New Roman" panose="02020603050405020304" pitchFamily="18" charset="0"/>
                <a:ea typeface="Calibri" panose="020F0502020204030204" pitchFamily="34" charset="0"/>
                <a:cs typeface="Times New Roman" panose="02020603050405020304" pitchFamily="18" charset="0"/>
              </a:rPr>
              <a:t>the</a:t>
            </a:r>
            <a:r>
              <a:rPr lang="cs-CZ"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1800" dirty="0" err="1">
                <a:effectLst/>
                <a:latin typeface="Times New Roman" panose="02020603050405020304" pitchFamily="18" charset="0"/>
                <a:ea typeface="Calibri" panose="020F0502020204030204" pitchFamily="34" charset="0"/>
                <a:cs typeface="Times New Roman" panose="02020603050405020304" pitchFamily="18" charset="0"/>
              </a:rPr>
              <a:t>external</a:t>
            </a:r>
            <a:r>
              <a:rPr lang="cs-CZ"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1800" dirty="0" err="1">
                <a:effectLst/>
                <a:latin typeface="Times New Roman" panose="02020603050405020304" pitchFamily="18" charset="0"/>
                <a:ea typeface="Calibri" panose="020F0502020204030204" pitchFamily="34" charset="0"/>
                <a:cs typeface="Times New Roman" panose="02020603050405020304" pitchFamily="18" charset="0"/>
              </a:rPr>
              <a:t>pressure</a:t>
            </a:r>
            <a:r>
              <a:rPr lang="cs-CZ"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1800" dirty="0" err="1">
                <a:effectLst/>
                <a:latin typeface="Times New Roman" panose="02020603050405020304" pitchFamily="18" charset="0"/>
                <a:ea typeface="Calibri" panose="020F0502020204030204" pitchFamily="34" charset="0"/>
                <a:cs typeface="Times New Roman" panose="02020603050405020304" pitchFamily="18" charset="0"/>
              </a:rPr>
              <a:t>called</a:t>
            </a:r>
            <a:r>
              <a:rPr lang="cs-CZ"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1800" dirty="0" err="1">
                <a:effectLst/>
                <a:latin typeface="Times New Roman" panose="02020603050405020304" pitchFamily="18" charset="0"/>
                <a:ea typeface="Calibri" panose="020F0502020204030204" pitchFamily="34" charset="0"/>
                <a:cs typeface="Times New Roman" panose="02020603050405020304" pitchFamily="18" charset="0"/>
              </a:rPr>
              <a:t>the</a:t>
            </a:r>
            <a:r>
              <a:rPr lang="cs-CZ"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1800" dirty="0" err="1">
                <a:effectLst/>
                <a:latin typeface="Times New Roman" panose="02020603050405020304" pitchFamily="18" charset="0"/>
                <a:ea typeface="Calibri" panose="020F0502020204030204" pitchFamily="34" charset="0"/>
                <a:cs typeface="Times New Roman" panose="02020603050405020304" pitchFamily="18" charset="0"/>
              </a:rPr>
              <a:t>war</a:t>
            </a:r>
            <a:r>
              <a:rPr lang="cs-CZ" sz="1800" dirty="0">
                <a:effectLst/>
                <a:latin typeface="Times New Roman" panose="02020603050405020304" pitchFamily="18" charset="0"/>
                <a:ea typeface="Calibri" panose="020F0502020204030204" pitchFamily="34" charset="0"/>
                <a:cs typeface="Times New Roman" panose="02020603050405020304" pitchFamily="18" charset="0"/>
              </a:rPr>
              <a:t>. In </a:t>
            </a:r>
            <a:r>
              <a:rPr lang="cs-CZ" sz="1800" i="1" dirty="0" err="1">
                <a:effectLst/>
                <a:latin typeface="Times New Roman" panose="02020603050405020304" pitchFamily="18" charset="0"/>
                <a:ea typeface="Calibri" panose="020F0502020204030204" pitchFamily="34" charset="0"/>
                <a:cs typeface="Times New Roman" panose="02020603050405020304" pitchFamily="18" charset="0"/>
              </a:rPr>
              <a:t>The</a:t>
            </a:r>
            <a:r>
              <a:rPr lang="cs-CZ" sz="1800" i="1" dirty="0">
                <a:effectLst/>
                <a:latin typeface="Times New Roman" panose="02020603050405020304" pitchFamily="18" charset="0"/>
                <a:ea typeface="Calibri" panose="020F0502020204030204" pitchFamily="34" charset="0"/>
                <a:cs typeface="Times New Roman" panose="02020603050405020304" pitchFamily="18" charset="0"/>
              </a:rPr>
              <a:t> Party </a:t>
            </a:r>
            <a:r>
              <a:rPr lang="cs-CZ" sz="1800" dirty="0" err="1">
                <a:effectLst/>
                <a:latin typeface="Times New Roman" panose="02020603050405020304" pitchFamily="18" charset="0"/>
                <a:ea typeface="Calibri" panose="020F0502020204030204" pitchFamily="34" charset="0"/>
                <a:cs typeface="Times New Roman" panose="02020603050405020304" pitchFamily="18" charset="0"/>
              </a:rPr>
              <a:t>people</a:t>
            </a:r>
            <a:r>
              <a:rPr lang="cs-CZ" sz="1800" dirty="0">
                <a:effectLst/>
                <a:latin typeface="Times New Roman" panose="02020603050405020304" pitchFamily="18" charset="0"/>
                <a:ea typeface="Calibri" panose="020F0502020204030204" pitchFamily="34" charset="0"/>
                <a:cs typeface="Times New Roman" panose="02020603050405020304" pitchFamily="18" charset="0"/>
              </a:rPr>
              <a:t> are not free, </a:t>
            </a:r>
            <a:r>
              <a:rPr lang="cs-CZ" sz="1800" dirty="0" err="1">
                <a:effectLst/>
                <a:latin typeface="Times New Roman" panose="02020603050405020304" pitchFamily="18" charset="0"/>
                <a:ea typeface="Calibri" panose="020F0502020204030204" pitchFamily="34" charset="0"/>
                <a:cs typeface="Times New Roman" panose="02020603050405020304" pitchFamily="18" charset="0"/>
              </a:rPr>
              <a:t>because</a:t>
            </a:r>
            <a:r>
              <a:rPr lang="cs-CZ"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1800" dirty="0" err="1">
                <a:effectLst/>
                <a:latin typeface="Times New Roman" panose="02020603050405020304" pitchFamily="18" charset="0"/>
                <a:ea typeface="Calibri" panose="020F0502020204030204" pitchFamily="34" charset="0"/>
                <a:cs typeface="Times New Roman" panose="02020603050405020304" pitchFamily="18" charset="0"/>
              </a:rPr>
              <a:t>they</a:t>
            </a:r>
            <a:r>
              <a:rPr lang="cs-CZ" sz="1800" dirty="0">
                <a:effectLst/>
                <a:latin typeface="Times New Roman" panose="02020603050405020304" pitchFamily="18" charset="0"/>
                <a:ea typeface="Calibri" panose="020F0502020204030204" pitchFamily="34" charset="0"/>
                <a:cs typeface="Times New Roman" panose="02020603050405020304" pitchFamily="18" charset="0"/>
              </a:rPr>
              <a:t> are </a:t>
            </a:r>
            <a:r>
              <a:rPr lang="cs-CZ" sz="1800" dirty="0" err="1">
                <a:effectLst/>
                <a:latin typeface="Times New Roman" panose="02020603050405020304" pitchFamily="18" charset="0"/>
                <a:ea typeface="Calibri" panose="020F0502020204030204" pitchFamily="34" charset="0"/>
                <a:cs typeface="Times New Roman" panose="02020603050405020304" pitchFamily="18" charset="0"/>
              </a:rPr>
              <a:t>willing</a:t>
            </a:r>
            <a:r>
              <a:rPr lang="cs-CZ" sz="1800" dirty="0">
                <a:effectLst/>
                <a:latin typeface="Times New Roman" panose="02020603050405020304" pitchFamily="18" charset="0"/>
                <a:ea typeface="Calibri" panose="020F0502020204030204" pitchFamily="34" charset="0"/>
                <a:cs typeface="Times New Roman" panose="02020603050405020304" pitchFamily="18" charset="0"/>
              </a:rPr>
              <a:t> to </a:t>
            </a:r>
            <a:r>
              <a:rPr lang="cs-CZ" sz="1800" dirty="0" err="1">
                <a:effectLst/>
                <a:latin typeface="Times New Roman" panose="02020603050405020304" pitchFamily="18" charset="0"/>
                <a:ea typeface="Calibri" panose="020F0502020204030204" pitchFamily="34" charset="0"/>
                <a:cs typeface="Times New Roman" panose="02020603050405020304" pitchFamily="18" charset="0"/>
              </a:rPr>
              <a:t>participate</a:t>
            </a:r>
            <a:r>
              <a:rPr lang="cs-CZ" sz="1800" dirty="0">
                <a:effectLst/>
                <a:latin typeface="Times New Roman" panose="02020603050405020304" pitchFamily="18" charset="0"/>
                <a:ea typeface="Calibri" panose="020F0502020204030204" pitchFamily="34" charset="0"/>
                <a:cs typeface="Times New Roman" panose="02020603050405020304" pitchFamily="18" charset="0"/>
              </a:rPr>
              <a:t> on </a:t>
            </a:r>
            <a:r>
              <a:rPr lang="cs-CZ" sz="1800" dirty="0" err="1">
                <a:effectLst/>
                <a:latin typeface="Times New Roman" panose="02020603050405020304" pitchFamily="18" charset="0"/>
                <a:ea typeface="Calibri" panose="020F0502020204030204" pitchFamily="34" charset="0"/>
                <a:cs typeface="Times New Roman" panose="02020603050405020304" pitchFamily="18" charset="0"/>
              </a:rPr>
              <a:t>any</a:t>
            </a:r>
            <a:r>
              <a:rPr lang="cs-CZ"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1800" dirty="0" err="1">
                <a:effectLst/>
                <a:latin typeface="Times New Roman" panose="02020603050405020304" pitchFamily="18" charset="0"/>
                <a:ea typeface="Calibri" panose="020F0502020204030204" pitchFamily="34" charset="0"/>
                <a:cs typeface="Times New Roman" panose="02020603050405020304" pitchFamily="18" charset="0"/>
              </a:rPr>
              <a:t>kind</a:t>
            </a:r>
            <a:r>
              <a:rPr lang="cs-CZ"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1800" dirty="0" err="1">
                <a:effectLst/>
                <a:latin typeface="Times New Roman" panose="02020603050405020304" pitchFamily="18" charset="0"/>
                <a:ea typeface="Calibri" panose="020F0502020204030204" pitchFamily="34" charset="0"/>
                <a:cs typeface="Times New Roman" panose="02020603050405020304" pitchFamily="18" charset="0"/>
              </a:rPr>
              <a:t>of</a:t>
            </a:r>
            <a:r>
              <a:rPr lang="cs-CZ"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1800" dirty="0" err="1">
                <a:effectLst/>
                <a:latin typeface="Times New Roman" panose="02020603050405020304" pitchFamily="18" charset="0"/>
                <a:ea typeface="Calibri" panose="020F0502020204030204" pitchFamily="34" charset="0"/>
                <a:cs typeface="Times New Roman" panose="02020603050405020304" pitchFamily="18" charset="0"/>
              </a:rPr>
              <a:t>collaboration</a:t>
            </a:r>
            <a:r>
              <a:rPr lang="cs-CZ" sz="1800" dirty="0">
                <a:effectLst/>
                <a:latin typeface="Times New Roman" panose="02020603050405020304" pitchFamily="18" charset="0"/>
                <a:ea typeface="Calibri" panose="020F0502020204030204" pitchFamily="34" charset="0"/>
                <a:cs typeface="Times New Roman" panose="02020603050405020304" pitchFamily="18" charset="0"/>
              </a:rPr>
              <a:t>.“ (Jan Němec in </a:t>
            </a:r>
            <a:r>
              <a:rPr lang="cs-CZ" sz="1800" dirty="0" err="1">
                <a:effectLst/>
                <a:latin typeface="Times New Roman" panose="02020603050405020304" pitchFamily="18" charset="0"/>
                <a:ea typeface="Calibri" panose="020F0502020204030204" pitchFamily="34" charset="0"/>
                <a:cs typeface="Times New Roman" panose="02020603050405020304" pitchFamily="18" charset="0"/>
              </a:rPr>
              <a:t>the</a:t>
            </a:r>
            <a:r>
              <a:rPr lang="cs-CZ" sz="1800" dirty="0">
                <a:effectLst/>
                <a:latin typeface="Times New Roman" panose="02020603050405020304" pitchFamily="18" charset="0"/>
                <a:ea typeface="Calibri" panose="020F0502020204030204" pitchFamily="34" charset="0"/>
                <a:cs typeface="Times New Roman" panose="02020603050405020304" pitchFamily="18" charset="0"/>
              </a:rPr>
              <a:t> interview </a:t>
            </a:r>
            <a:r>
              <a:rPr lang="cs-CZ" sz="1800" dirty="0" err="1">
                <a:effectLst/>
                <a:latin typeface="Times New Roman" panose="02020603050405020304" pitchFamily="18" charset="0"/>
                <a:ea typeface="Calibri" panose="020F0502020204030204" pitchFamily="34" charset="0"/>
                <a:cs typeface="Times New Roman" panose="02020603050405020304" pitchFamily="18" charset="0"/>
              </a:rPr>
              <a:t>with</a:t>
            </a:r>
            <a:r>
              <a:rPr lang="cs-CZ" sz="1800" dirty="0">
                <a:effectLst/>
                <a:latin typeface="Times New Roman" panose="02020603050405020304" pitchFamily="18" charset="0"/>
                <a:ea typeface="Calibri" panose="020F0502020204030204" pitchFamily="34" charset="0"/>
                <a:cs typeface="Times New Roman" panose="02020603050405020304" pitchFamily="18" charset="0"/>
              </a:rPr>
              <a:t> AJ </a:t>
            </a:r>
            <a:r>
              <a:rPr lang="cs-CZ" sz="1800" dirty="0" err="1">
                <a:effectLst/>
                <a:latin typeface="Times New Roman" panose="02020603050405020304" pitchFamily="18" charset="0"/>
                <a:ea typeface="Calibri" panose="020F0502020204030204" pitchFamily="34" charset="0"/>
                <a:cs typeface="Times New Roman" panose="02020603050405020304" pitchFamily="18" charset="0"/>
              </a:rPr>
              <a:t>Liehm</a:t>
            </a:r>
            <a:r>
              <a:rPr lang="cs-CZ" sz="1800" dirty="0">
                <a:effectLst/>
                <a:latin typeface="Times New Roman" panose="02020603050405020304" pitchFamily="18" charset="0"/>
                <a:ea typeface="Calibri" panose="020F0502020204030204" pitchFamily="34" charset="0"/>
                <a:cs typeface="Times New Roman" panose="02020603050405020304" pitchFamily="18" charset="0"/>
              </a:rPr>
              <a:t>)</a:t>
            </a:r>
          </a:p>
          <a:p>
            <a:endParaRPr lang="cs-CZ"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96900" indent="-342900">
              <a:buFont typeface="+mj-lt"/>
              <a:buAutoNum type="arabicPeriod"/>
            </a:pPr>
            <a:r>
              <a:rPr lang="cs-CZ" sz="1800" dirty="0" err="1">
                <a:effectLst/>
                <a:latin typeface="Times New Roman" panose="02020603050405020304" pitchFamily="18" charset="0"/>
                <a:ea typeface="Calibri" panose="020F0502020204030204" pitchFamily="34" charset="0"/>
                <a:cs typeface="Times New Roman" panose="02020603050405020304" pitchFamily="18" charset="0"/>
              </a:rPr>
              <a:t>Although</a:t>
            </a:r>
            <a:r>
              <a:rPr lang="cs-CZ" sz="1800" dirty="0">
                <a:effectLst/>
                <a:latin typeface="Times New Roman" panose="02020603050405020304" pitchFamily="18" charset="0"/>
                <a:ea typeface="Calibri" panose="020F0502020204030204" pitchFamily="34" charset="0"/>
                <a:cs typeface="Times New Roman" panose="02020603050405020304" pitchFamily="18" charset="0"/>
              </a:rPr>
              <a:t> these </a:t>
            </a:r>
            <a:r>
              <a:rPr lang="cs-CZ" sz="1800" dirty="0" err="1">
                <a:effectLst/>
                <a:latin typeface="Times New Roman" panose="02020603050405020304" pitchFamily="18" charset="0"/>
                <a:ea typeface="Calibri" panose="020F0502020204030204" pitchFamily="34" charset="0"/>
                <a:cs typeface="Times New Roman" panose="02020603050405020304" pitchFamily="18" charset="0"/>
              </a:rPr>
              <a:t>characters</a:t>
            </a:r>
            <a:r>
              <a:rPr lang="cs-CZ"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1800" dirty="0" err="1">
                <a:effectLst/>
                <a:latin typeface="Times New Roman" panose="02020603050405020304" pitchFamily="18" charset="0"/>
                <a:ea typeface="Calibri" panose="020F0502020204030204" pitchFamily="34" charset="0"/>
                <a:cs typeface="Times New Roman" panose="02020603050405020304" pitchFamily="18" charset="0"/>
              </a:rPr>
              <a:t>lack</a:t>
            </a:r>
            <a:r>
              <a:rPr lang="cs-CZ"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1800" dirty="0" err="1">
                <a:effectLst/>
                <a:latin typeface="Times New Roman" panose="02020603050405020304" pitchFamily="18" charset="0"/>
                <a:ea typeface="Calibri" panose="020F0502020204030204" pitchFamily="34" charset="0"/>
                <a:cs typeface="Times New Roman" panose="02020603050405020304" pitchFamily="18" charset="0"/>
              </a:rPr>
              <a:t>names</a:t>
            </a:r>
            <a:r>
              <a:rPr lang="cs-CZ" sz="1800" dirty="0">
                <a:effectLst/>
                <a:latin typeface="Times New Roman" panose="02020603050405020304" pitchFamily="18" charset="0"/>
                <a:ea typeface="Calibri" panose="020F0502020204030204" pitchFamily="34" charset="0"/>
                <a:cs typeface="Times New Roman" panose="02020603050405020304" pitchFamily="18" charset="0"/>
              </a:rPr>
              <a:t>, many </a:t>
            </a:r>
            <a:r>
              <a:rPr lang="cs-CZ" sz="1800" dirty="0" err="1">
                <a:effectLst/>
                <a:latin typeface="Times New Roman" panose="02020603050405020304" pitchFamily="18" charset="0"/>
                <a:ea typeface="Calibri" panose="020F0502020204030204" pitchFamily="34" charset="0"/>
                <a:cs typeface="Times New Roman" panose="02020603050405020304" pitchFamily="18" charset="0"/>
              </a:rPr>
              <a:t>of</a:t>
            </a:r>
            <a:r>
              <a:rPr lang="cs-CZ"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1800" dirty="0" err="1">
                <a:effectLst/>
                <a:latin typeface="Times New Roman" panose="02020603050405020304" pitchFamily="18" charset="0"/>
                <a:ea typeface="Calibri" panose="020F0502020204030204" pitchFamily="34" charset="0"/>
                <a:cs typeface="Times New Roman" panose="02020603050405020304" pitchFamily="18" charset="0"/>
              </a:rPr>
              <a:t>them</a:t>
            </a:r>
            <a:r>
              <a:rPr lang="cs-CZ"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1800" dirty="0" err="1">
                <a:effectLst/>
                <a:latin typeface="Times New Roman" panose="02020603050405020304" pitchFamily="18" charset="0"/>
                <a:ea typeface="Calibri" panose="020F0502020204030204" pitchFamily="34" charset="0"/>
                <a:cs typeface="Times New Roman" panose="02020603050405020304" pitchFamily="18" charset="0"/>
              </a:rPr>
              <a:t>personalize</a:t>
            </a:r>
            <a:r>
              <a:rPr lang="cs-CZ"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1800" dirty="0" err="1">
                <a:effectLst/>
                <a:latin typeface="Times New Roman" panose="02020603050405020304" pitchFamily="18" charset="0"/>
                <a:ea typeface="Calibri" panose="020F0502020204030204" pitchFamily="34" charset="0"/>
                <a:cs typeface="Times New Roman" panose="02020603050405020304" pitchFamily="18" charset="0"/>
              </a:rPr>
              <a:t>common</a:t>
            </a:r>
            <a:r>
              <a:rPr lang="cs-CZ"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1800" dirty="0" err="1">
                <a:effectLst/>
                <a:latin typeface="Times New Roman" panose="02020603050405020304" pitchFamily="18" charset="0"/>
                <a:ea typeface="Calibri" panose="020F0502020204030204" pitchFamily="34" charset="0"/>
                <a:cs typeface="Times New Roman" panose="02020603050405020304" pitchFamily="18" charset="0"/>
              </a:rPr>
              <a:t>human</a:t>
            </a:r>
            <a:r>
              <a:rPr lang="cs-CZ"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1800" dirty="0" err="1">
                <a:effectLst/>
                <a:latin typeface="Times New Roman" panose="02020603050405020304" pitchFamily="18" charset="0"/>
                <a:ea typeface="Calibri" panose="020F0502020204030204" pitchFamily="34" charset="0"/>
                <a:cs typeface="Times New Roman" panose="02020603050405020304" pitchFamily="18" charset="0"/>
              </a:rPr>
              <a:t>flaws</a:t>
            </a:r>
            <a:r>
              <a:rPr lang="cs-CZ" sz="1800" dirty="0">
                <a:effectLst/>
                <a:latin typeface="Times New Roman" panose="02020603050405020304" pitchFamily="18" charset="0"/>
                <a:ea typeface="Calibri" panose="020F0502020204030204" pitchFamily="34" charset="0"/>
                <a:cs typeface="Times New Roman" panose="02020603050405020304" pitchFamily="18" charset="0"/>
              </a:rPr>
              <a:t> and </a:t>
            </a:r>
            <a:r>
              <a:rPr lang="cs-CZ" sz="1800" dirty="0" err="1">
                <a:effectLst/>
                <a:latin typeface="Times New Roman" panose="02020603050405020304" pitchFamily="18" charset="0"/>
                <a:ea typeface="Calibri" panose="020F0502020204030204" pitchFamily="34" charset="0"/>
                <a:cs typeface="Times New Roman" panose="02020603050405020304" pitchFamily="18" charset="0"/>
              </a:rPr>
              <a:t>deformations</a:t>
            </a:r>
            <a:r>
              <a:rPr lang="cs-CZ"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1800" dirty="0" err="1">
                <a:latin typeface="Times New Roman" panose="02020603050405020304" pitchFamily="18" charset="0"/>
                <a:ea typeface="Calibri" panose="020F0502020204030204" pitchFamily="34" charset="0"/>
                <a:cs typeface="Times New Roman" panose="02020603050405020304" pitchFamily="18" charset="0"/>
              </a:rPr>
              <a:t>Focusing</a:t>
            </a:r>
            <a:r>
              <a:rPr lang="cs-CZ" sz="1800" dirty="0">
                <a:latin typeface="Times New Roman" panose="02020603050405020304" pitchFamily="18" charset="0"/>
                <a:ea typeface="Calibri" panose="020F0502020204030204" pitchFamily="34" charset="0"/>
                <a:cs typeface="Times New Roman" panose="02020603050405020304" pitchFamily="18" charset="0"/>
              </a:rPr>
              <a:t> on </a:t>
            </a:r>
            <a:r>
              <a:rPr lang="cs-CZ" sz="1800" dirty="0" err="1">
                <a:latin typeface="Times New Roman" panose="02020603050405020304" pitchFamily="18" charset="0"/>
                <a:ea typeface="Calibri" panose="020F0502020204030204" pitchFamily="34" charset="0"/>
                <a:cs typeface="Times New Roman" panose="02020603050405020304" pitchFamily="18" charset="0"/>
              </a:rPr>
              <a:t>the</a:t>
            </a:r>
            <a:r>
              <a:rPr lang="cs-CZ" sz="1800" dirty="0">
                <a:latin typeface="Times New Roman" panose="02020603050405020304" pitchFamily="18" charset="0"/>
                <a:ea typeface="Calibri" panose="020F0502020204030204" pitchFamily="34" charset="0"/>
                <a:cs typeface="Times New Roman" panose="02020603050405020304" pitchFamily="18" charset="0"/>
              </a:rPr>
              <a:t> </a:t>
            </a:r>
            <a:r>
              <a:rPr lang="cs-CZ" sz="1800" dirty="0" err="1">
                <a:latin typeface="Times New Roman" panose="02020603050405020304" pitchFamily="18" charset="0"/>
                <a:ea typeface="Calibri" panose="020F0502020204030204" pitchFamily="34" charset="0"/>
                <a:cs typeface="Times New Roman" panose="02020603050405020304" pitchFamily="18" charset="0"/>
              </a:rPr>
              <a:t>central</a:t>
            </a:r>
            <a:r>
              <a:rPr lang="cs-CZ" sz="1800" dirty="0">
                <a:latin typeface="Times New Roman" panose="02020603050405020304" pitchFamily="18" charset="0"/>
                <a:ea typeface="Calibri" panose="020F0502020204030204" pitchFamily="34" charset="0"/>
                <a:cs typeface="Times New Roman" panose="02020603050405020304" pitchFamily="18" charset="0"/>
              </a:rPr>
              <a:t> </a:t>
            </a:r>
            <a:r>
              <a:rPr lang="cs-CZ" sz="1800" dirty="0" err="1">
                <a:latin typeface="Times New Roman" panose="02020603050405020304" pitchFamily="18" charset="0"/>
                <a:ea typeface="Calibri" panose="020F0502020204030204" pitchFamily="34" charset="0"/>
                <a:cs typeface="Times New Roman" panose="02020603050405020304" pitchFamily="18" charset="0"/>
              </a:rPr>
              <a:t>seven</a:t>
            </a:r>
            <a:r>
              <a:rPr lang="cs-CZ" sz="1800" dirty="0">
                <a:latin typeface="Times New Roman" panose="02020603050405020304" pitchFamily="18" charset="0"/>
                <a:ea typeface="Calibri" panose="020F0502020204030204" pitchFamily="34" charset="0"/>
                <a:cs typeface="Times New Roman" panose="02020603050405020304" pitchFamily="18" charset="0"/>
              </a:rPr>
              <a:t> </a:t>
            </a:r>
            <a:r>
              <a:rPr lang="cs-CZ" sz="1800" dirty="0" err="1">
                <a:latin typeface="Times New Roman" panose="02020603050405020304" pitchFamily="18" charset="0"/>
                <a:ea typeface="Calibri" panose="020F0502020204030204" pitchFamily="34" charset="0"/>
                <a:cs typeface="Times New Roman" panose="02020603050405020304" pitchFamily="18" charset="0"/>
              </a:rPr>
              <a:t>characters</a:t>
            </a:r>
            <a:r>
              <a:rPr lang="cs-CZ" sz="1800" dirty="0">
                <a:latin typeface="Times New Roman" panose="02020603050405020304" pitchFamily="18" charset="0"/>
                <a:ea typeface="Calibri" panose="020F0502020204030204" pitchFamily="34" charset="0"/>
                <a:cs typeface="Times New Roman" panose="02020603050405020304" pitchFamily="18" charset="0"/>
              </a:rPr>
              <a:t>, </a:t>
            </a:r>
            <a:r>
              <a:rPr lang="cs-CZ" sz="1800" dirty="0" err="1">
                <a:latin typeface="Times New Roman" panose="02020603050405020304" pitchFamily="18" charset="0"/>
                <a:ea typeface="Calibri" panose="020F0502020204030204" pitchFamily="34" charset="0"/>
                <a:cs typeface="Times New Roman" panose="02020603050405020304" pitchFamily="18" charset="0"/>
              </a:rPr>
              <a:t>try</a:t>
            </a:r>
            <a:r>
              <a:rPr lang="cs-CZ" sz="1800" dirty="0">
                <a:latin typeface="Times New Roman" panose="02020603050405020304" pitchFamily="18" charset="0"/>
                <a:ea typeface="Calibri" panose="020F0502020204030204" pitchFamily="34" charset="0"/>
                <a:cs typeface="Times New Roman" panose="02020603050405020304" pitchFamily="18" charset="0"/>
              </a:rPr>
              <a:t> to </a:t>
            </a:r>
            <a:r>
              <a:rPr lang="cs-CZ" sz="1800" dirty="0" err="1">
                <a:latin typeface="Times New Roman" panose="02020603050405020304" pitchFamily="18" charset="0"/>
                <a:ea typeface="Calibri" panose="020F0502020204030204" pitchFamily="34" charset="0"/>
                <a:cs typeface="Times New Roman" panose="02020603050405020304" pitchFamily="18" charset="0"/>
              </a:rPr>
              <a:t>give</a:t>
            </a:r>
            <a:r>
              <a:rPr lang="cs-CZ" sz="1800" dirty="0">
                <a:latin typeface="Times New Roman" panose="02020603050405020304" pitchFamily="18" charset="0"/>
                <a:ea typeface="Calibri" panose="020F0502020204030204" pitchFamily="34" charset="0"/>
                <a:cs typeface="Times New Roman" panose="02020603050405020304" pitchFamily="18" charset="0"/>
              </a:rPr>
              <a:t> </a:t>
            </a:r>
            <a:r>
              <a:rPr lang="cs-CZ" sz="1800" dirty="0" err="1">
                <a:latin typeface="Times New Roman" panose="02020603050405020304" pitchFamily="18" charset="0"/>
                <a:ea typeface="Calibri" panose="020F0502020204030204" pitchFamily="34" charset="0"/>
                <a:cs typeface="Times New Roman" panose="02020603050405020304" pitchFamily="18" charset="0"/>
              </a:rPr>
              <a:t>them</a:t>
            </a:r>
            <a:r>
              <a:rPr lang="cs-CZ" sz="1800" dirty="0">
                <a:latin typeface="Times New Roman" panose="02020603050405020304" pitchFamily="18" charset="0"/>
                <a:ea typeface="Calibri" panose="020F0502020204030204" pitchFamily="34" charset="0"/>
                <a:cs typeface="Times New Roman" panose="02020603050405020304" pitchFamily="18" charset="0"/>
              </a:rPr>
              <a:t> </a:t>
            </a:r>
            <a:r>
              <a:rPr lang="cs-CZ" sz="1800" dirty="0" err="1">
                <a:latin typeface="Times New Roman" panose="02020603050405020304" pitchFamily="18" charset="0"/>
                <a:ea typeface="Calibri" panose="020F0502020204030204" pitchFamily="34" charset="0"/>
                <a:cs typeface="Times New Roman" panose="02020603050405020304" pitchFamily="18" charset="0"/>
              </a:rPr>
              <a:t>nicknames</a:t>
            </a:r>
            <a:r>
              <a:rPr lang="cs-CZ" sz="1800" dirty="0">
                <a:latin typeface="Times New Roman" panose="02020603050405020304" pitchFamily="18" charset="0"/>
                <a:ea typeface="Calibri" panose="020F0502020204030204" pitchFamily="34" charset="0"/>
                <a:cs typeface="Times New Roman" panose="02020603050405020304" pitchFamily="18" charset="0"/>
              </a:rPr>
              <a:t> </a:t>
            </a:r>
            <a:r>
              <a:rPr lang="cs-CZ" sz="1800" dirty="0" err="1">
                <a:latin typeface="Times New Roman" panose="02020603050405020304" pitchFamily="18" charset="0"/>
                <a:ea typeface="Calibri" panose="020F0502020204030204" pitchFamily="34" charset="0"/>
                <a:cs typeface="Times New Roman" panose="02020603050405020304" pitchFamily="18" charset="0"/>
              </a:rPr>
              <a:t>based</a:t>
            </a:r>
            <a:r>
              <a:rPr lang="cs-CZ" sz="1800" dirty="0">
                <a:latin typeface="Times New Roman" panose="02020603050405020304" pitchFamily="18" charset="0"/>
                <a:ea typeface="Calibri" panose="020F0502020204030204" pitchFamily="34" charset="0"/>
                <a:cs typeface="Times New Roman" panose="02020603050405020304" pitchFamily="18" charset="0"/>
              </a:rPr>
              <a:t> on </a:t>
            </a:r>
            <a:r>
              <a:rPr lang="cs-CZ" sz="1800" dirty="0" err="1">
                <a:latin typeface="Times New Roman" panose="02020603050405020304" pitchFamily="18" charset="0"/>
                <a:ea typeface="Calibri" panose="020F0502020204030204" pitchFamily="34" charset="0"/>
                <a:cs typeface="Times New Roman" panose="02020603050405020304" pitchFamily="18" charset="0"/>
              </a:rPr>
              <a:t>their</a:t>
            </a:r>
            <a:r>
              <a:rPr lang="cs-CZ" sz="1800" dirty="0">
                <a:latin typeface="Times New Roman" panose="02020603050405020304" pitchFamily="18" charset="0"/>
                <a:ea typeface="Calibri" panose="020F0502020204030204" pitchFamily="34" charset="0"/>
                <a:cs typeface="Times New Roman" panose="02020603050405020304" pitchFamily="18" charset="0"/>
              </a:rPr>
              <a:t> </a:t>
            </a:r>
            <a:r>
              <a:rPr lang="cs-CZ" sz="1800" dirty="0" err="1">
                <a:latin typeface="Times New Roman" panose="02020603050405020304" pitchFamily="18" charset="0"/>
                <a:ea typeface="Calibri" panose="020F0502020204030204" pitchFamily="34" charset="0"/>
                <a:cs typeface="Times New Roman" panose="02020603050405020304" pitchFamily="18" charset="0"/>
              </a:rPr>
              <a:t>main</a:t>
            </a:r>
            <a:r>
              <a:rPr lang="cs-CZ" sz="1800" dirty="0">
                <a:latin typeface="Times New Roman" panose="02020603050405020304" pitchFamily="18" charset="0"/>
                <a:ea typeface="Calibri" panose="020F0502020204030204" pitchFamily="34" charset="0"/>
                <a:cs typeface="Times New Roman" panose="02020603050405020304" pitchFamily="18" charset="0"/>
              </a:rPr>
              <a:t> </a:t>
            </a:r>
            <a:r>
              <a:rPr lang="cs-CZ" sz="1800" dirty="0" err="1">
                <a:latin typeface="Times New Roman" panose="02020603050405020304" pitchFamily="18" charset="0"/>
                <a:ea typeface="Calibri" panose="020F0502020204030204" pitchFamily="34" charset="0"/>
                <a:cs typeface="Times New Roman" panose="02020603050405020304" pitchFamily="18" charset="0"/>
              </a:rPr>
              <a:t>character</a:t>
            </a:r>
            <a:r>
              <a:rPr lang="cs-CZ" sz="1800" dirty="0">
                <a:latin typeface="Times New Roman" panose="02020603050405020304" pitchFamily="18" charset="0"/>
                <a:ea typeface="Calibri" panose="020F0502020204030204" pitchFamily="34" charset="0"/>
                <a:cs typeface="Times New Roman" panose="02020603050405020304" pitchFamily="18" charset="0"/>
              </a:rPr>
              <a:t> </a:t>
            </a:r>
            <a:r>
              <a:rPr lang="cs-CZ" sz="1800" dirty="0" err="1">
                <a:latin typeface="Times New Roman" panose="02020603050405020304" pitchFamily="18" charset="0"/>
                <a:ea typeface="Calibri" panose="020F0502020204030204" pitchFamily="34" charset="0"/>
                <a:cs typeface="Times New Roman" panose="02020603050405020304" pitchFamily="18" charset="0"/>
              </a:rPr>
              <a:t>traits</a:t>
            </a:r>
            <a:r>
              <a:rPr lang="cs-CZ" sz="1800" dirty="0">
                <a:latin typeface="Times New Roman" panose="02020603050405020304" pitchFamily="18" charset="0"/>
                <a:ea typeface="Calibri" panose="020F0502020204030204" pitchFamily="34" charset="0"/>
                <a:cs typeface="Times New Roman" panose="02020603050405020304" pitchFamily="18" charset="0"/>
              </a:rPr>
              <a:t>, </a:t>
            </a:r>
            <a:r>
              <a:rPr lang="cs-CZ" sz="1800" dirty="0" err="1">
                <a:latin typeface="Times New Roman" panose="02020603050405020304" pitchFamily="18" charset="0"/>
                <a:ea typeface="Calibri" panose="020F0502020204030204" pitchFamily="34" charset="0"/>
                <a:cs typeface="Times New Roman" panose="02020603050405020304" pitchFamily="18" charset="0"/>
              </a:rPr>
              <a:t>roles</a:t>
            </a:r>
            <a:r>
              <a:rPr lang="cs-CZ" sz="1800" dirty="0">
                <a:latin typeface="Times New Roman" panose="02020603050405020304" pitchFamily="18" charset="0"/>
                <a:ea typeface="Calibri" panose="020F0502020204030204" pitchFamily="34" charset="0"/>
                <a:cs typeface="Times New Roman" panose="02020603050405020304" pitchFamily="18" charset="0"/>
              </a:rPr>
              <a:t> and </a:t>
            </a:r>
            <a:r>
              <a:rPr lang="cs-CZ" sz="1800" dirty="0" err="1">
                <a:latin typeface="Times New Roman" panose="02020603050405020304" pitchFamily="18" charset="0"/>
                <a:ea typeface="Calibri" panose="020F0502020204030204" pitchFamily="34" charset="0"/>
                <a:cs typeface="Times New Roman" panose="02020603050405020304" pitchFamily="18" charset="0"/>
              </a:rPr>
              <a:t>behaviour</a:t>
            </a:r>
            <a:r>
              <a:rPr lang="cs-CZ" sz="1800" dirty="0">
                <a:latin typeface="Times New Roman" panose="02020603050405020304" pitchFamily="18" charset="0"/>
                <a:ea typeface="Calibri" panose="020F0502020204030204" pitchFamily="34" charset="0"/>
                <a:cs typeface="Times New Roman" panose="02020603050405020304" pitchFamily="18" charset="0"/>
              </a:rPr>
              <a:t>. </a:t>
            </a:r>
          </a:p>
          <a:p>
            <a:pPr marL="396900" indent="-342900">
              <a:buFont typeface="+mj-lt"/>
              <a:buAutoNum type="arabicPeriod"/>
            </a:pPr>
            <a:r>
              <a:rPr lang="cs-CZ" sz="1800" dirty="0" err="1">
                <a:effectLst/>
                <a:latin typeface="Times New Roman" panose="02020603050405020304" pitchFamily="18" charset="0"/>
                <a:ea typeface="Calibri" panose="020F0502020204030204" pitchFamily="34" charset="0"/>
                <a:cs typeface="Times New Roman" panose="02020603050405020304" pitchFamily="18" charset="0"/>
              </a:rPr>
              <a:t>Visually</a:t>
            </a:r>
            <a:r>
              <a:rPr lang="cs-CZ"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1800" dirty="0" err="1">
                <a:effectLst/>
                <a:latin typeface="Times New Roman" panose="02020603050405020304" pitchFamily="18" charset="0"/>
                <a:ea typeface="Calibri" panose="020F0502020204030204" pitchFamily="34" charset="0"/>
                <a:cs typeface="Times New Roman" panose="02020603050405020304" pitchFamily="18" charset="0"/>
              </a:rPr>
              <a:t>this</a:t>
            </a:r>
            <a:r>
              <a:rPr lang="cs-CZ" sz="1800" dirty="0">
                <a:effectLst/>
                <a:latin typeface="Times New Roman" panose="02020603050405020304" pitchFamily="18" charset="0"/>
                <a:ea typeface="Calibri" panose="020F0502020204030204" pitchFamily="34" charset="0"/>
                <a:cs typeface="Times New Roman" panose="02020603050405020304" pitchFamily="18" charset="0"/>
              </a:rPr>
              <a:t> film </a:t>
            </a:r>
            <a:r>
              <a:rPr lang="cs-CZ" sz="1800" dirty="0" err="1">
                <a:effectLst/>
                <a:latin typeface="Times New Roman" panose="02020603050405020304" pitchFamily="18" charset="0"/>
                <a:ea typeface="Calibri" panose="020F0502020204030204" pitchFamily="34" charset="0"/>
                <a:cs typeface="Times New Roman" panose="02020603050405020304" pitchFamily="18" charset="0"/>
              </a:rPr>
              <a:t>is</a:t>
            </a:r>
            <a:r>
              <a:rPr lang="cs-CZ"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1800" dirty="0" err="1">
                <a:effectLst/>
                <a:latin typeface="Times New Roman" panose="02020603050405020304" pitchFamily="18" charset="0"/>
                <a:ea typeface="Calibri" panose="020F0502020204030204" pitchFamily="34" charset="0"/>
                <a:cs typeface="Times New Roman" panose="02020603050405020304" pitchFamily="18" charset="0"/>
              </a:rPr>
              <a:t>frequently</a:t>
            </a:r>
            <a:r>
              <a:rPr lang="cs-CZ"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1800" dirty="0" err="1">
                <a:effectLst/>
                <a:latin typeface="Times New Roman" panose="02020603050405020304" pitchFamily="18" charset="0"/>
                <a:ea typeface="Calibri" panose="020F0502020204030204" pitchFamily="34" charset="0"/>
                <a:cs typeface="Times New Roman" panose="02020603050405020304" pitchFamily="18" charset="0"/>
              </a:rPr>
              <a:t>characterized</a:t>
            </a:r>
            <a:r>
              <a:rPr lang="cs-CZ" sz="1800" dirty="0">
                <a:effectLst/>
                <a:latin typeface="Times New Roman" panose="02020603050405020304" pitchFamily="18" charset="0"/>
                <a:ea typeface="Calibri" panose="020F0502020204030204" pitchFamily="34" charset="0"/>
                <a:cs typeface="Times New Roman" panose="02020603050405020304" pitchFamily="18" charset="0"/>
              </a:rPr>
              <a:t> as „</a:t>
            </a:r>
            <a:r>
              <a:rPr lang="cs-CZ" sz="1800" dirty="0" err="1">
                <a:effectLst/>
                <a:latin typeface="Times New Roman" panose="02020603050405020304" pitchFamily="18" charset="0"/>
                <a:ea typeface="Calibri" panose="020F0502020204030204" pitchFamily="34" charset="0"/>
                <a:cs typeface="Times New Roman" panose="02020603050405020304" pitchFamily="18" charset="0"/>
              </a:rPr>
              <a:t>manyristically</a:t>
            </a:r>
            <a:r>
              <a:rPr lang="cs-CZ"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1800" dirty="0" err="1">
                <a:effectLst/>
                <a:latin typeface="Times New Roman" panose="02020603050405020304" pitchFamily="18" charset="0"/>
                <a:ea typeface="Calibri" panose="020F0502020204030204" pitchFamily="34" charset="0"/>
                <a:cs typeface="Times New Roman" panose="02020603050405020304" pitchFamily="18" charset="0"/>
              </a:rPr>
              <a:t>ornamental</a:t>
            </a:r>
            <a:r>
              <a:rPr lang="cs-CZ"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1800" dirty="0" err="1">
                <a:effectLst/>
                <a:latin typeface="Times New Roman" panose="02020603050405020304" pitchFamily="18" charset="0"/>
                <a:ea typeface="Calibri" panose="020F0502020204030204" pitchFamily="34" charset="0"/>
                <a:cs typeface="Times New Roman" panose="02020603050405020304" pitchFamily="18" charset="0"/>
              </a:rPr>
              <a:t>Note</a:t>
            </a:r>
            <a:r>
              <a:rPr lang="cs-CZ"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1800" dirty="0" err="1">
                <a:effectLst/>
                <a:latin typeface="Times New Roman" panose="02020603050405020304" pitchFamily="18" charset="0"/>
                <a:ea typeface="Calibri" panose="020F0502020204030204" pitchFamily="34" charset="0"/>
                <a:cs typeface="Times New Roman" panose="02020603050405020304" pitchFamily="18" charset="0"/>
              </a:rPr>
              <a:t>down</a:t>
            </a:r>
            <a:r>
              <a:rPr lang="cs-CZ"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1800" dirty="0" err="1">
                <a:effectLst/>
                <a:latin typeface="Times New Roman" panose="02020603050405020304" pitchFamily="18" charset="0"/>
                <a:ea typeface="Calibri" panose="020F0502020204030204" pitchFamily="34" charset="0"/>
                <a:cs typeface="Times New Roman" panose="02020603050405020304" pitchFamily="18" charset="0"/>
              </a:rPr>
              <a:t>at</a:t>
            </a:r>
            <a:r>
              <a:rPr lang="cs-CZ" sz="1800" dirty="0">
                <a:effectLst/>
                <a:latin typeface="Times New Roman" panose="02020603050405020304" pitchFamily="18" charset="0"/>
                <a:ea typeface="Calibri" panose="020F0502020204030204" pitchFamily="34" charset="0"/>
                <a:cs typeface="Times New Roman" panose="02020603050405020304" pitchFamily="18" charset="0"/>
              </a:rPr>
              <a:t> least </a:t>
            </a:r>
            <a:r>
              <a:rPr lang="cs-CZ" sz="1800" dirty="0" err="1">
                <a:effectLst/>
                <a:latin typeface="Times New Roman" panose="02020603050405020304" pitchFamily="18" charset="0"/>
                <a:ea typeface="Calibri" panose="020F0502020204030204" pitchFamily="34" charset="0"/>
                <a:cs typeface="Times New Roman" panose="02020603050405020304" pitchFamily="18" charset="0"/>
              </a:rPr>
              <a:t>three</a:t>
            </a:r>
            <a:r>
              <a:rPr lang="cs-CZ"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1800" dirty="0" err="1">
                <a:effectLst/>
                <a:latin typeface="Times New Roman" panose="02020603050405020304" pitchFamily="18" charset="0"/>
                <a:ea typeface="Calibri" panose="020F0502020204030204" pitchFamily="34" charset="0"/>
                <a:cs typeface="Times New Roman" panose="02020603050405020304" pitchFamily="18" charset="0"/>
              </a:rPr>
              <a:t>aspects</a:t>
            </a:r>
            <a:r>
              <a:rPr lang="cs-CZ" sz="1800" dirty="0">
                <a:latin typeface="Times New Roman" panose="02020603050405020304" pitchFamily="18" charset="0"/>
                <a:ea typeface="Calibri" panose="020F0502020204030204" pitchFamily="34" charset="0"/>
                <a:cs typeface="Times New Roman" panose="02020603050405020304" pitchFamily="18" charset="0"/>
              </a:rPr>
              <a:t>, </a:t>
            </a:r>
            <a:r>
              <a:rPr lang="cs-CZ" sz="1800" dirty="0" err="1">
                <a:latin typeface="Times New Roman" panose="02020603050405020304" pitchFamily="18" charset="0"/>
                <a:ea typeface="Calibri" panose="020F0502020204030204" pitchFamily="34" charset="0"/>
                <a:cs typeface="Times New Roman" panose="02020603050405020304" pitchFamily="18" charset="0"/>
              </a:rPr>
              <a:t>which</a:t>
            </a:r>
            <a:r>
              <a:rPr lang="cs-CZ" sz="1800" dirty="0">
                <a:latin typeface="Times New Roman" panose="02020603050405020304" pitchFamily="18" charset="0"/>
                <a:ea typeface="Calibri" panose="020F0502020204030204" pitchFamily="34" charset="0"/>
                <a:cs typeface="Times New Roman" panose="02020603050405020304" pitchFamily="18" charset="0"/>
              </a:rPr>
              <a:t> support such label.</a:t>
            </a:r>
            <a:endParaRPr lang="cs-CZ"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96900" indent="-342900">
              <a:buFont typeface="+mj-lt"/>
              <a:buAutoNum type="arabicPeriod"/>
            </a:pPr>
            <a:r>
              <a:rPr lang="cs-CZ" sz="1800" dirty="0">
                <a:effectLst/>
                <a:latin typeface="Times New Roman" panose="02020603050405020304" pitchFamily="18" charset="0"/>
                <a:ea typeface="Calibri" panose="020F0502020204030204" pitchFamily="34" charset="0"/>
                <a:cs typeface="Times New Roman" panose="02020603050405020304" pitchFamily="18" charset="0"/>
              </a:rPr>
              <a:t>Němec and Krumbachová </a:t>
            </a:r>
            <a:r>
              <a:rPr lang="cs-CZ" sz="1800" dirty="0" err="1">
                <a:effectLst/>
                <a:latin typeface="Times New Roman" panose="02020603050405020304" pitchFamily="18" charset="0"/>
                <a:ea typeface="Calibri" panose="020F0502020204030204" pitchFamily="34" charset="0"/>
                <a:cs typeface="Times New Roman" panose="02020603050405020304" pitchFamily="18" charset="0"/>
              </a:rPr>
              <a:t>cast</a:t>
            </a:r>
            <a:r>
              <a:rPr lang="cs-CZ"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1800" dirty="0" err="1">
                <a:effectLst/>
                <a:latin typeface="Times New Roman" panose="02020603050405020304" pitchFamily="18" charset="0"/>
                <a:ea typeface="Calibri" panose="020F0502020204030204" pitchFamily="34" charset="0"/>
                <a:cs typeface="Times New Roman" panose="02020603050405020304" pitchFamily="18" charset="0"/>
              </a:rPr>
              <a:t>this</a:t>
            </a:r>
            <a:r>
              <a:rPr lang="cs-CZ" sz="1800" dirty="0">
                <a:effectLst/>
                <a:latin typeface="Times New Roman" panose="02020603050405020304" pitchFamily="18" charset="0"/>
                <a:ea typeface="Calibri" panose="020F0502020204030204" pitchFamily="34" charset="0"/>
                <a:cs typeface="Times New Roman" panose="02020603050405020304" pitchFamily="18" charset="0"/>
              </a:rPr>
              <a:t> film </a:t>
            </a:r>
            <a:r>
              <a:rPr lang="cs-CZ" sz="1800" dirty="0" err="1">
                <a:effectLst/>
                <a:latin typeface="Times New Roman" panose="02020603050405020304" pitchFamily="18" charset="0"/>
                <a:ea typeface="Calibri" panose="020F0502020204030204" pitchFamily="34" charset="0"/>
                <a:cs typeface="Times New Roman" panose="02020603050405020304" pitchFamily="18" charset="0"/>
              </a:rPr>
              <a:t>with</a:t>
            </a:r>
            <a:r>
              <a:rPr lang="cs-CZ"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1800" dirty="0" err="1">
                <a:effectLst/>
                <a:latin typeface="Times New Roman" panose="02020603050405020304" pitchFamily="18" charset="0"/>
                <a:ea typeface="Calibri" panose="020F0502020204030204" pitchFamily="34" charset="0"/>
                <a:cs typeface="Times New Roman" panose="02020603050405020304" pitchFamily="18" charset="0"/>
              </a:rPr>
              <a:t>their</a:t>
            </a:r>
            <a:r>
              <a:rPr lang="cs-CZ"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1800" dirty="0" err="1">
                <a:effectLst/>
                <a:latin typeface="Times New Roman" panose="02020603050405020304" pitchFamily="18" charset="0"/>
                <a:ea typeface="Calibri" panose="020F0502020204030204" pitchFamily="34" charset="0"/>
                <a:cs typeface="Times New Roman" panose="02020603050405020304" pitchFamily="18" charset="0"/>
              </a:rPr>
              <a:t>friends</a:t>
            </a:r>
            <a:r>
              <a:rPr lang="cs-CZ"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1800" dirty="0" err="1">
                <a:effectLst/>
                <a:latin typeface="Times New Roman" panose="02020603050405020304" pitchFamily="18" charset="0"/>
                <a:ea typeface="Calibri" panose="020F0502020204030204" pitchFamily="34" charset="0"/>
                <a:cs typeface="Times New Roman" panose="02020603050405020304" pitchFamily="18" charset="0"/>
              </a:rPr>
              <a:t>collaborators</a:t>
            </a:r>
            <a:r>
              <a:rPr lang="cs-CZ" sz="1800" dirty="0">
                <a:effectLst/>
                <a:latin typeface="Times New Roman" panose="02020603050405020304" pitchFamily="18" charset="0"/>
                <a:ea typeface="Calibri" panose="020F0502020204030204" pitchFamily="34" charset="0"/>
                <a:cs typeface="Times New Roman" panose="02020603050405020304" pitchFamily="18" charset="0"/>
              </a:rPr>
              <a:t> and </a:t>
            </a:r>
            <a:r>
              <a:rPr lang="cs-CZ" sz="1800" dirty="0" err="1">
                <a:effectLst/>
                <a:latin typeface="Times New Roman" panose="02020603050405020304" pitchFamily="18" charset="0"/>
                <a:ea typeface="Calibri" panose="020F0502020204030204" pitchFamily="34" charset="0"/>
                <a:cs typeface="Times New Roman" panose="02020603050405020304" pitchFamily="18" charset="0"/>
              </a:rPr>
              <a:t>other</a:t>
            </a:r>
            <a:r>
              <a:rPr lang="cs-CZ"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1800" dirty="0" err="1">
                <a:effectLst/>
                <a:latin typeface="Times New Roman" panose="02020603050405020304" pitchFamily="18" charset="0"/>
                <a:ea typeface="Calibri" panose="020F0502020204030204" pitchFamily="34" charset="0"/>
                <a:cs typeface="Times New Roman" panose="02020603050405020304" pitchFamily="18" charset="0"/>
              </a:rPr>
              <a:t>known</a:t>
            </a:r>
            <a:r>
              <a:rPr lang="cs-CZ"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1800" dirty="0" err="1">
                <a:effectLst/>
                <a:latin typeface="Times New Roman" panose="02020603050405020304" pitchFamily="18" charset="0"/>
                <a:ea typeface="Calibri" panose="020F0502020204030204" pitchFamily="34" charset="0"/>
                <a:cs typeface="Times New Roman" panose="02020603050405020304" pitchFamily="18" charset="0"/>
              </a:rPr>
              <a:t>personalities</a:t>
            </a:r>
            <a:r>
              <a:rPr lang="cs-CZ"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1800" dirty="0" err="1">
                <a:effectLst/>
                <a:latin typeface="Times New Roman" panose="02020603050405020304" pitchFamily="18" charset="0"/>
                <a:ea typeface="Calibri" panose="020F0502020204030204" pitchFamily="34" charset="0"/>
                <a:cs typeface="Times New Roman" panose="02020603050405020304" pitchFamily="18" charset="0"/>
              </a:rPr>
              <a:t>from</a:t>
            </a:r>
            <a:r>
              <a:rPr lang="cs-CZ" sz="1800" dirty="0">
                <a:effectLst/>
                <a:latin typeface="Times New Roman" panose="02020603050405020304" pitchFamily="18" charset="0"/>
                <a:ea typeface="Calibri" panose="020F0502020204030204" pitchFamily="34" charset="0"/>
                <a:cs typeface="Times New Roman" panose="02020603050405020304" pitchFamily="18" charset="0"/>
              </a:rPr>
              <a:t> period </a:t>
            </a:r>
            <a:r>
              <a:rPr lang="cs-CZ" sz="1800" dirty="0" err="1">
                <a:effectLst/>
                <a:latin typeface="Times New Roman" panose="02020603050405020304" pitchFamily="18" charset="0"/>
                <a:ea typeface="Calibri" panose="020F0502020204030204" pitchFamily="34" charset="0"/>
                <a:cs typeface="Times New Roman" panose="02020603050405020304" pitchFamily="18" charset="0"/>
              </a:rPr>
              <a:t>culture</a:t>
            </a:r>
            <a:r>
              <a:rPr lang="cs-CZ" sz="1800" dirty="0">
                <a:effectLst/>
                <a:latin typeface="Times New Roman" panose="02020603050405020304" pitchFamily="18" charset="0"/>
                <a:ea typeface="Calibri" panose="020F0502020204030204" pitchFamily="34" charset="0"/>
                <a:cs typeface="Times New Roman" panose="02020603050405020304" pitchFamily="18" charset="0"/>
              </a:rPr>
              <a:t> and </a:t>
            </a:r>
            <a:r>
              <a:rPr lang="cs-CZ" sz="1800" dirty="0" err="1">
                <a:effectLst/>
                <a:latin typeface="Times New Roman" panose="02020603050405020304" pitchFamily="18" charset="0"/>
                <a:ea typeface="Calibri" panose="020F0502020204030204" pitchFamily="34" charset="0"/>
                <a:cs typeface="Times New Roman" panose="02020603050405020304" pitchFamily="18" charset="0"/>
              </a:rPr>
              <a:t>arts</a:t>
            </a:r>
            <a:r>
              <a:rPr lang="cs-CZ"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1800" dirty="0" err="1">
                <a:effectLst/>
                <a:latin typeface="Times New Roman" panose="02020603050405020304" pitchFamily="18" charset="0"/>
                <a:ea typeface="Calibri" panose="020F0502020204030204" pitchFamily="34" charset="0"/>
                <a:cs typeface="Times New Roman" panose="02020603050405020304" pitchFamily="18" charset="0"/>
              </a:rPr>
              <a:t>Try</a:t>
            </a:r>
            <a:r>
              <a:rPr lang="cs-CZ" sz="1800" dirty="0">
                <a:effectLst/>
                <a:latin typeface="Times New Roman" panose="02020603050405020304" pitchFamily="18" charset="0"/>
                <a:ea typeface="Calibri" panose="020F0502020204030204" pitchFamily="34" charset="0"/>
                <a:cs typeface="Times New Roman" panose="02020603050405020304" pitchFamily="18" charset="0"/>
              </a:rPr>
              <a:t> to </a:t>
            </a:r>
            <a:r>
              <a:rPr lang="cs-CZ" sz="1800" dirty="0" err="1">
                <a:effectLst/>
                <a:latin typeface="Times New Roman" panose="02020603050405020304" pitchFamily="18" charset="0"/>
                <a:ea typeface="Calibri" panose="020F0502020204030204" pitchFamily="34" charset="0"/>
                <a:cs typeface="Times New Roman" panose="02020603050405020304" pitchFamily="18" charset="0"/>
              </a:rPr>
              <a:t>compare</a:t>
            </a:r>
            <a:r>
              <a:rPr lang="cs-CZ"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1800" dirty="0" err="1">
                <a:effectLst/>
                <a:latin typeface="Times New Roman" panose="02020603050405020304" pitchFamily="18" charset="0"/>
                <a:ea typeface="Calibri" panose="020F0502020204030204" pitchFamily="34" charset="0"/>
                <a:cs typeface="Times New Roman" panose="02020603050405020304" pitchFamily="18" charset="0"/>
              </a:rPr>
              <a:t>their</a:t>
            </a:r>
            <a:r>
              <a:rPr lang="cs-CZ" sz="1800" dirty="0">
                <a:effectLst/>
                <a:latin typeface="Times New Roman" panose="02020603050405020304" pitchFamily="18" charset="0"/>
                <a:ea typeface="Calibri" panose="020F0502020204030204" pitchFamily="34" charset="0"/>
                <a:cs typeface="Times New Roman" panose="02020603050405020304" pitchFamily="18" charset="0"/>
              </a:rPr>
              <a:t> performance </a:t>
            </a:r>
            <a:r>
              <a:rPr lang="cs-CZ" sz="1800" dirty="0" err="1">
                <a:effectLst/>
                <a:latin typeface="Times New Roman" panose="02020603050405020304" pitchFamily="18" charset="0"/>
                <a:ea typeface="Calibri" panose="020F0502020204030204" pitchFamily="34" charset="0"/>
                <a:cs typeface="Times New Roman" panose="02020603050405020304" pitchFamily="18" charset="0"/>
              </a:rPr>
              <a:t>with</a:t>
            </a:r>
            <a:r>
              <a:rPr lang="cs-CZ"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1800" dirty="0" err="1">
                <a:effectLst/>
                <a:latin typeface="Times New Roman" panose="02020603050405020304" pitchFamily="18" charset="0"/>
                <a:ea typeface="Calibri" panose="020F0502020204030204" pitchFamily="34" charset="0"/>
                <a:cs typeface="Times New Roman" panose="02020603050405020304" pitchFamily="18" charset="0"/>
              </a:rPr>
              <a:t>the</a:t>
            </a:r>
            <a:r>
              <a:rPr lang="cs-CZ"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1800" dirty="0" err="1">
                <a:effectLst/>
                <a:latin typeface="Times New Roman" panose="02020603050405020304" pitchFamily="18" charset="0"/>
                <a:ea typeface="Calibri" panose="020F0502020204030204" pitchFamily="34" charset="0"/>
                <a:cs typeface="Times New Roman" panose="02020603050405020304" pitchFamily="18" charset="0"/>
              </a:rPr>
              <a:t>one</a:t>
            </a:r>
            <a:r>
              <a:rPr lang="cs-CZ" sz="1800" dirty="0" err="1">
                <a:latin typeface="Times New Roman" panose="02020603050405020304" pitchFamily="18" charset="0"/>
                <a:ea typeface="Calibri" panose="020F0502020204030204" pitchFamily="34" charset="0"/>
                <a:cs typeface="Times New Roman" panose="02020603050405020304" pitchFamily="18" charset="0"/>
              </a:rPr>
              <a:t>s</a:t>
            </a:r>
            <a:r>
              <a:rPr lang="cs-CZ" sz="1800" dirty="0">
                <a:latin typeface="Times New Roman" panose="02020603050405020304" pitchFamily="18" charset="0"/>
                <a:ea typeface="Calibri" panose="020F0502020204030204" pitchFamily="34" charset="0"/>
                <a:cs typeface="Times New Roman" panose="02020603050405020304" pitchFamily="18" charset="0"/>
              </a:rPr>
              <a:t> </a:t>
            </a:r>
            <a:r>
              <a:rPr lang="cs-CZ" sz="1800" dirty="0" err="1">
                <a:latin typeface="Times New Roman" panose="02020603050405020304" pitchFamily="18" charset="0"/>
                <a:ea typeface="Calibri" panose="020F0502020204030204" pitchFamily="34" charset="0"/>
                <a:cs typeface="Times New Roman" panose="02020603050405020304" pitchFamily="18" charset="0"/>
              </a:rPr>
              <a:t>you</a:t>
            </a:r>
            <a:r>
              <a:rPr lang="cs-CZ" sz="1800" dirty="0">
                <a:latin typeface="Times New Roman" panose="02020603050405020304" pitchFamily="18" charset="0"/>
                <a:ea typeface="Calibri" panose="020F0502020204030204" pitchFamily="34" charset="0"/>
                <a:cs typeface="Times New Roman" panose="02020603050405020304" pitchFamily="18" charset="0"/>
              </a:rPr>
              <a:t> </a:t>
            </a:r>
            <a:r>
              <a:rPr lang="cs-CZ" sz="1800" dirty="0" err="1">
                <a:latin typeface="Times New Roman" panose="02020603050405020304" pitchFamily="18" charset="0"/>
                <a:ea typeface="Calibri" panose="020F0502020204030204" pitchFamily="34" charset="0"/>
                <a:cs typeface="Times New Roman" panose="02020603050405020304" pitchFamily="18" charset="0"/>
              </a:rPr>
              <a:t>already</a:t>
            </a:r>
            <a:r>
              <a:rPr lang="cs-CZ" sz="1800" dirty="0">
                <a:latin typeface="Times New Roman" panose="02020603050405020304" pitchFamily="18" charset="0"/>
                <a:ea typeface="Calibri" panose="020F0502020204030204" pitchFamily="34" charset="0"/>
                <a:cs typeface="Times New Roman" panose="02020603050405020304" pitchFamily="18" charset="0"/>
              </a:rPr>
              <a:t> </a:t>
            </a:r>
            <a:r>
              <a:rPr lang="cs-CZ" sz="1800" dirty="0" err="1">
                <a:latin typeface="Times New Roman" panose="02020603050405020304" pitchFamily="18" charset="0"/>
                <a:ea typeface="Calibri" panose="020F0502020204030204" pitchFamily="34" charset="0"/>
                <a:cs typeface="Times New Roman" panose="02020603050405020304" pitchFamily="18" charset="0"/>
              </a:rPr>
              <a:t>know</a:t>
            </a:r>
            <a:r>
              <a:rPr lang="cs-CZ" sz="1800" dirty="0">
                <a:latin typeface="Times New Roman" panose="02020603050405020304" pitchFamily="18" charset="0"/>
                <a:ea typeface="Calibri" panose="020F0502020204030204" pitchFamily="34" charset="0"/>
                <a:cs typeface="Times New Roman" panose="02020603050405020304" pitchFamily="18" charset="0"/>
              </a:rPr>
              <a:t> </a:t>
            </a:r>
            <a:r>
              <a:rPr lang="cs-CZ" sz="1800" dirty="0" err="1">
                <a:latin typeface="Times New Roman" panose="02020603050405020304" pitchFamily="18" charset="0"/>
                <a:ea typeface="Calibri" panose="020F0502020204030204" pitchFamily="34" charset="0"/>
                <a:cs typeface="Times New Roman" panose="02020603050405020304" pitchFamily="18" charset="0"/>
              </a:rPr>
              <a:t>from</a:t>
            </a:r>
            <a:r>
              <a:rPr lang="cs-CZ" sz="1800" dirty="0">
                <a:latin typeface="Times New Roman" panose="02020603050405020304" pitchFamily="18" charset="0"/>
                <a:ea typeface="Calibri" panose="020F0502020204030204" pitchFamily="34" charset="0"/>
                <a:cs typeface="Times New Roman" panose="02020603050405020304" pitchFamily="18" charset="0"/>
              </a:rPr>
              <a:t> </a:t>
            </a:r>
            <a:r>
              <a:rPr lang="cs-CZ" sz="1800" dirty="0" err="1">
                <a:latin typeface="Times New Roman" panose="02020603050405020304" pitchFamily="18" charset="0"/>
                <a:ea typeface="Calibri" panose="020F0502020204030204" pitchFamily="34" charset="0"/>
                <a:cs typeface="Times New Roman" panose="02020603050405020304" pitchFamily="18" charset="0"/>
              </a:rPr>
              <a:t>Forman‘s</a:t>
            </a:r>
            <a:r>
              <a:rPr lang="cs-CZ" sz="1800" dirty="0">
                <a:latin typeface="Times New Roman" panose="02020603050405020304" pitchFamily="18" charset="0"/>
                <a:ea typeface="Calibri" panose="020F0502020204030204" pitchFamily="34" charset="0"/>
                <a:cs typeface="Times New Roman" panose="02020603050405020304" pitchFamily="18" charset="0"/>
              </a:rPr>
              <a:t> </a:t>
            </a:r>
            <a:r>
              <a:rPr lang="cs-CZ" sz="1800" dirty="0" err="1">
                <a:latin typeface="Times New Roman" panose="02020603050405020304" pitchFamily="18" charset="0"/>
                <a:ea typeface="Calibri" panose="020F0502020204030204" pitchFamily="34" charset="0"/>
                <a:cs typeface="Times New Roman" panose="02020603050405020304" pitchFamily="18" charset="0"/>
              </a:rPr>
              <a:t>films</a:t>
            </a:r>
            <a:r>
              <a:rPr lang="cs-CZ" sz="1800" dirty="0">
                <a:latin typeface="Times New Roman" panose="02020603050405020304" pitchFamily="18" charset="0"/>
                <a:ea typeface="Calibri" panose="020F0502020204030204" pitchFamily="34" charset="0"/>
                <a:cs typeface="Times New Roman" panose="02020603050405020304" pitchFamily="18" charset="0"/>
              </a:rPr>
              <a:t> and </a:t>
            </a:r>
            <a:r>
              <a:rPr lang="cs-CZ" sz="1800" i="1" dirty="0" err="1">
                <a:latin typeface="Times New Roman" panose="02020603050405020304" pitchFamily="18" charset="0"/>
                <a:ea typeface="Calibri" panose="020F0502020204030204" pitchFamily="34" charset="0"/>
                <a:cs typeface="Times New Roman" panose="02020603050405020304" pitchFamily="18" charset="0"/>
              </a:rPr>
              <a:t>Intimate</a:t>
            </a:r>
            <a:r>
              <a:rPr lang="cs-CZ" sz="1800" i="1" dirty="0">
                <a:latin typeface="Times New Roman" panose="02020603050405020304" pitchFamily="18" charset="0"/>
                <a:ea typeface="Calibri" panose="020F0502020204030204" pitchFamily="34" charset="0"/>
                <a:cs typeface="Times New Roman" panose="02020603050405020304" pitchFamily="18" charset="0"/>
              </a:rPr>
              <a:t> </a:t>
            </a:r>
            <a:r>
              <a:rPr lang="cs-CZ" sz="1800" i="1" dirty="0" err="1">
                <a:latin typeface="Times New Roman" panose="02020603050405020304" pitchFamily="18" charset="0"/>
                <a:ea typeface="Calibri" panose="020F0502020204030204" pitchFamily="34" charset="0"/>
                <a:cs typeface="Times New Roman" panose="02020603050405020304" pitchFamily="18" charset="0"/>
              </a:rPr>
              <a:t>lighting</a:t>
            </a:r>
            <a:r>
              <a:rPr lang="cs-CZ" sz="1800" dirty="0">
                <a:latin typeface="Times New Roman" panose="02020603050405020304" pitchFamily="18" charset="0"/>
                <a:ea typeface="Calibri" panose="020F0502020204030204" pitchFamily="34" charset="0"/>
                <a:cs typeface="Times New Roman" panose="02020603050405020304" pitchFamily="18" charset="0"/>
              </a:rPr>
              <a:t>. </a:t>
            </a:r>
            <a:r>
              <a:rPr lang="cs-CZ" sz="1800" dirty="0" err="1">
                <a:latin typeface="Times New Roman" panose="02020603050405020304" pitchFamily="18" charset="0"/>
                <a:ea typeface="Calibri" panose="020F0502020204030204" pitchFamily="34" charset="0"/>
                <a:cs typeface="Times New Roman" panose="02020603050405020304" pitchFamily="18" charset="0"/>
              </a:rPr>
              <a:t>Is</a:t>
            </a:r>
            <a:r>
              <a:rPr lang="cs-CZ" sz="1800" dirty="0">
                <a:latin typeface="Times New Roman" panose="02020603050405020304" pitchFamily="18" charset="0"/>
                <a:ea typeface="Calibri" panose="020F0502020204030204" pitchFamily="34" charset="0"/>
                <a:cs typeface="Times New Roman" panose="02020603050405020304" pitchFamily="18" charset="0"/>
              </a:rPr>
              <a:t> </a:t>
            </a:r>
            <a:r>
              <a:rPr lang="cs-CZ" sz="1800" dirty="0" err="1">
                <a:latin typeface="Times New Roman" panose="02020603050405020304" pitchFamily="18" charset="0"/>
                <a:ea typeface="Calibri" panose="020F0502020204030204" pitchFamily="34" charset="0"/>
                <a:cs typeface="Times New Roman" panose="02020603050405020304" pitchFamily="18" charset="0"/>
              </a:rPr>
              <a:t>it</a:t>
            </a:r>
            <a:r>
              <a:rPr lang="cs-CZ" sz="1800" dirty="0">
                <a:latin typeface="Times New Roman" panose="02020603050405020304" pitchFamily="18" charset="0"/>
                <a:ea typeface="Calibri" panose="020F0502020204030204" pitchFamily="34" charset="0"/>
                <a:cs typeface="Times New Roman" panose="02020603050405020304" pitchFamily="18" charset="0"/>
              </a:rPr>
              <a:t> </a:t>
            </a:r>
            <a:r>
              <a:rPr lang="cs-CZ" sz="1800" dirty="0" err="1">
                <a:latin typeface="Times New Roman" panose="02020603050405020304" pitchFamily="18" charset="0"/>
                <a:ea typeface="Calibri" panose="020F0502020204030204" pitchFamily="34" charset="0"/>
                <a:cs typeface="Times New Roman" panose="02020603050405020304" pitchFamily="18" charset="0"/>
              </a:rPr>
              <a:t>the</a:t>
            </a:r>
            <a:r>
              <a:rPr lang="cs-CZ" sz="1800" dirty="0">
                <a:latin typeface="Times New Roman" panose="02020603050405020304" pitchFamily="18" charset="0"/>
                <a:ea typeface="Calibri" panose="020F0502020204030204" pitchFamily="34" charset="0"/>
                <a:cs typeface="Times New Roman" panose="02020603050405020304" pitchFamily="18" charset="0"/>
              </a:rPr>
              <a:t> </a:t>
            </a:r>
            <a:r>
              <a:rPr lang="cs-CZ" sz="1800" dirty="0" err="1">
                <a:latin typeface="Times New Roman" panose="02020603050405020304" pitchFamily="18" charset="0"/>
                <a:ea typeface="Calibri" panose="020F0502020204030204" pitchFamily="34" charset="0"/>
                <a:cs typeface="Times New Roman" panose="02020603050405020304" pitchFamily="18" charset="0"/>
              </a:rPr>
              <a:t>same</a:t>
            </a:r>
            <a:r>
              <a:rPr lang="cs-CZ" sz="1800" dirty="0">
                <a:latin typeface="Times New Roman" panose="02020603050405020304" pitchFamily="18" charset="0"/>
                <a:ea typeface="Calibri" panose="020F0502020204030204" pitchFamily="34" charset="0"/>
                <a:cs typeface="Times New Roman" panose="02020603050405020304" pitchFamily="18" charset="0"/>
              </a:rPr>
              <a:t> </a:t>
            </a:r>
            <a:r>
              <a:rPr lang="cs-CZ" sz="1800" dirty="0" err="1">
                <a:latin typeface="Times New Roman" panose="02020603050405020304" pitchFamily="18" charset="0"/>
                <a:ea typeface="Calibri" panose="020F0502020204030204" pitchFamily="34" charset="0"/>
                <a:cs typeface="Times New Roman" panose="02020603050405020304" pitchFamily="18" charset="0"/>
              </a:rPr>
              <a:t>principle</a:t>
            </a:r>
            <a:r>
              <a:rPr lang="cs-CZ" sz="1800" dirty="0">
                <a:latin typeface="Times New Roman" panose="02020603050405020304" pitchFamily="18" charset="0"/>
                <a:ea typeface="Calibri" panose="020F0502020204030204" pitchFamily="34" charset="0"/>
                <a:cs typeface="Times New Roman" panose="02020603050405020304" pitchFamily="18" charset="0"/>
              </a:rPr>
              <a:t> </a:t>
            </a:r>
            <a:r>
              <a:rPr lang="cs-CZ" sz="1800" dirty="0" err="1">
                <a:latin typeface="Times New Roman" panose="02020603050405020304" pitchFamily="18" charset="0"/>
                <a:ea typeface="Calibri" panose="020F0502020204030204" pitchFamily="34" charset="0"/>
                <a:cs typeface="Times New Roman" panose="02020603050405020304" pitchFamily="18" charset="0"/>
              </a:rPr>
              <a:t>or</a:t>
            </a:r>
            <a:r>
              <a:rPr lang="cs-CZ" sz="1800" dirty="0">
                <a:latin typeface="Times New Roman" panose="02020603050405020304" pitchFamily="18" charset="0"/>
                <a:ea typeface="Calibri" panose="020F0502020204030204" pitchFamily="34" charset="0"/>
                <a:cs typeface="Times New Roman" panose="02020603050405020304" pitchFamily="18" charset="0"/>
              </a:rPr>
              <a:t> not? Do these </a:t>
            </a:r>
            <a:r>
              <a:rPr lang="cs-CZ" sz="1800" dirty="0" err="1">
                <a:latin typeface="Times New Roman" panose="02020603050405020304" pitchFamily="18" charset="0"/>
                <a:ea typeface="Calibri" panose="020F0502020204030204" pitchFamily="34" charset="0"/>
                <a:cs typeface="Times New Roman" panose="02020603050405020304" pitchFamily="18" charset="0"/>
              </a:rPr>
              <a:t>famous</a:t>
            </a:r>
            <a:r>
              <a:rPr lang="cs-CZ" sz="1800" dirty="0">
                <a:latin typeface="Times New Roman" panose="02020603050405020304" pitchFamily="18" charset="0"/>
                <a:ea typeface="Calibri" panose="020F0502020204030204" pitchFamily="34" charset="0"/>
                <a:cs typeface="Times New Roman" panose="02020603050405020304" pitchFamily="18" charset="0"/>
              </a:rPr>
              <a:t> </a:t>
            </a:r>
            <a:r>
              <a:rPr lang="cs-CZ" sz="1800" dirty="0" err="1">
                <a:latin typeface="Times New Roman" panose="02020603050405020304" pitchFamily="18" charset="0"/>
                <a:ea typeface="Calibri" panose="020F0502020204030204" pitchFamily="34" charset="0"/>
                <a:cs typeface="Times New Roman" panose="02020603050405020304" pitchFamily="18" charset="0"/>
              </a:rPr>
              <a:t>colleagues</a:t>
            </a:r>
            <a:r>
              <a:rPr lang="cs-CZ" sz="1800" dirty="0">
                <a:latin typeface="Times New Roman" panose="02020603050405020304" pitchFamily="18" charset="0"/>
                <a:ea typeface="Calibri" panose="020F0502020204030204" pitchFamily="34" charset="0"/>
                <a:cs typeface="Times New Roman" panose="02020603050405020304" pitchFamily="18" charset="0"/>
              </a:rPr>
              <a:t> </a:t>
            </a:r>
            <a:r>
              <a:rPr lang="cs-CZ" sz="1800" dirty="0" err="1">
                <a:latin typeface="Times New Roman" panose="02020603050405020304" pitchFamily="18" charset="0"/>
                <a:ea typeface="Calibri" panose="020F0502020204030204" pitchFamily="34" charset="0"/>
                <a:cs typeface="Times New Roman" panose="02020603050405020304" pitchFamily="18" charset="0"/>
              </a:rPr>
              <a:t>of</a:t>
            </a:r>
            <a:r>
              <a:rPr lang="cs-CZ" sz="1800" dirty="0">
                <a:latin typeface="Times New Roman" panose="02020603050405020304" pitchFamily="18" charset="0"/>
                <a:ea typeface="Calibri" panose="020F0502020204030204" pitchFamily="34" charset="0"/>
                <a:cs typeface="Times New Roman" panose="02020603050405020304" pitchFamily="18" charset="0"/>
              </a:rPr>
              <a:t> </a:t>
            </a:r>
            <a:r>
              <a:rPr lang="cs-CZ" sz="1800" dirty="0" err="1">
                <a:latin typeface="Times New Roman" panose="02020603050405020304" pitchFamily="18" charset="0"/>
                <a:ea typeface="Calibri" panose="020F0502020204030204" pitchFamily="34" charset="0"/>
                <a:cs typeface="Times New Roman" panose="02020603050405020304" pitchFamily="18" charset="0"/>
              </a:rPr>
              <a:t>the</a:t>
            </a:r>
            <a:r>
              <a:rPr lang="cs-CZ" sz="1800" dirty="0">
                <a:latin typeface="Times New Roman" panose="02020603050405020304" pitchFamily="18" charset="0"/>
                <a:ea typeface="Calibri" panose="020F0502020204030204" pitchFamily="34" charset="0"/>
                <a:cs typeface="Times New Roman" panose="02020603050405020304" pitchFamily="18" charset="0"/>
              </a:rPr>
              <a:t> duo </a:t>
            </a:r>
            <a:r>
              <a:rPr lang="cs-CZ" sz="1800" dirty="0" err="1">
                <a:latin typeface="Times New Roman" panose="02020603050405020304" pitchFamily="18" charset="0"/>
                <a:ea typeface="Calibri" panose="020F0502020204030204" pitchFamily="34" charset="0"/>
                <a:cs typeface="Times New Roman" panose="02020603050405020304" pitchFamily="18" charset="0"/>
              </a:rPr>
              <a:t>function</a:t>
            </a:r>
            <a:r>
              <a:rPr lang="cs-CZ" sz="1800" dirty="0">
                <a:latin typeface="Times New Roman" panose="02020603050405020304" pitchFamily="18" charset="0"/>
                <a:ea typeface="Calibri" panose="020F0502020204030204" pitchFamily="34" charset="0"/>
                <a:cs typeface="Times New Roman" panose="02020603050405020304" pitchFamily="18" charset="0"/>
              </a:rPr>
              <a:t> on </a:t>
            </a:r>
            <a:r>
              <a:rPr lang="cs-CZ" sz="1800" dirty="0" err="1">
                <a:latin typeface="Times New Roman" panose="02020603050405020304" pitchFamily="18" charset="0"/>
                <a:ea typeface="Calibri" panose="020F0502020204030204" pitchFamily="34" charset="0"/>
                <a:cs typeface="Times New Roman" panose="02020603050405020304" pitchFamily="18" charset="0"/>
              </a:rPr>
              <a:t>the</a:t>
            </a:r>
            <a:r>
              <a:rPr lang="cs-CZ" sz="1800" dirty="0">
                <a:latin typeface="Times New Roman" panose="02020603050405020304" pitchFamily="18" charset="0"/>
                <a:ea typeface="Calibri" panose="020F0502020204030204" pitchFamily="34" charset="0"/>
                <a:cs typeface="Times New Roman" panose="02020603050405020304" pitchFamily="18" charset="0"/>
              </a:rPr>
              <a:t> </a:t>
            </a:r>
            <a:r>
              <a:rPr lang="cs-CZ" sz="1800" dirty="0" err="1">
                <a:latin typeface="Times New Roman" panose="02020603050405020304" pitchFamily="18" charset="0"/>
                <a:ea typeface="Calibri" panose="020F0502020204030204" pitchFamily="34" charset="0"/>
                <a:cs typeface="Times New Roman" panose="02020603050405020304" pitchFamily="18" charset="0"/>
              </a:rPr>
              <a:t>same</a:t>
            </a:r>
            <a:r>
              <a:rPr lang="cs-CZ" sz="1800" dirty="0">
                <a:latin typeface="Times New Roman" panose="02020603050405020304" pitchFamily="18" charset="0"/>
                <a:ea typeface="Calibri" panose="020F0502020204030204" pitchFamily="34" charset="0"/>
                <a:cs typeface="Times New Roman" panose="02020603050405020304" pitchFamily="18" charset="0"/>
              </a:rPr>
              <a:t> </a:t>
            </a:r>
            <a:r>
              <a:rPr lang="cs-CZ" sz="1800" dirty="0" err="1">
                <a:latin typeface="Times New Roman" panose="02020603050405020304" pitchFamily="18" charset="0"/>
                <a:ea typeface="Calibri" panose="020F0502020204030204" pitchFamily="34" charset="0"/>
                <a:cs typeface="Times New Roman" panose="02020603050405020304" pitchFamily="18" charset="0"/>
              </a:rPr>
              <a:t>basis</a:t>
            </a:r>
            <a:r>
              <a:rPr lang="cs-CZ" sz="1800" dirty="0">
                <a:latin typeface="Times New Roman" panose="02020603050405020304" pitchFamily="18" charset="0"/>
                <a:ea typeface="Calibri" panose="020F0502020204030204" pitchFamily="34" charset="0"/>
                <a:cs typeface="Times New Roman" panose="02020603050405020304" pitchFamily="18" charset="0"/>
              </a:rPr>
              <a:t> as </a:t>
            </a:r>
            <a:r>
              <a:rPr lang="cs-CZ" sz="1800" dirty="0" err="1">
                <a:latin typeface="Times New Roman" panose="02020603050405020304" pitchFamily="18" charset="0"/>
                <a:ea typeface="Calibri" panose="020F0502020204030204" pitchFamily="34" charset="0"/>
                <a:cs typeface="Times New Roman" panose="02020603050405020304" pitchFamily="18" charset="0"/>
              </a:rPr>
              <a:t>the</a:t>
            </a:r>
            <a:r>
              <a:rPr lang="cs-CZ" sz="1800" dirty="0">
                <a:latin typeface="Times New Roman" panose="02020603050405020304" pitchFamily="18" charset="0"/>
                <a:ea typeface="Calibri" panose="020F0502020204030204" pitchFamily="34" charset="0"/>
                <a:cs typeface="Times New Roman" panose="02020603050405020304" pitchFamily="18" charset="0"/>
              </a:rPr>
              <a:t> </a:t>
            </a:r>
            <a:r>
              <a:rPr lang="cs-CZ" sz="1800" dirty="0" err="1">
                <a:latin typeface="Times New Roman" panose="02020603050405020304" pitchFamily="18" charset="0"/>
                <a:ea typeface="Calibri" panose="020F0502020204030204" pitchFamily="34" charset="0"/>
                <a:cs typeface="Times New Roman" panose="02020603050405020304" pitchFamily="18" charset="0"/>
              </a:rPr>
              <a:t>regular</a:t>
            </a:r>
            <a:r>
              <a:rPr lang="cs-CZ" sz="1800" dirty="0">
                <a:latin typeface="Times New Roman" panose="02020603050405020304" pitchFamily="18" charset="0"/>
                <a:ea typeface="Calibri" panose="020F0502020204030204" pitchFamily="34" charset="0"/>
                <a:cs typeface="Times New Roman" panose="02020603050405020304" pitchFamily="18" charset="0"/>
              </a:rPr>
              <a:t> </a:t>
            </a:r>
            <a:r>
              <a:rPr lang="cs-CZ" sz="1800" dirty="0" err="1">
                <a:latin typeface="Times New Roman" panose="02020603050405020304" pitchFamily="18" charset="0"/>
                <a:ea typeface="Calibri" panose="020F0502020204030204" pitchFamily="34" charset="0"/>
                <a:cs typeface="Times New Roman" panose="02020603050405020304" pitchFamily="18" charset="0"/>
              </a:rPr>
              <a:t>civilian</a:t>
            </a:r>
            <a:r>
              <a:rPr lang="cs-CZ" sz="1800" dirty="0">
                <a:latin typeface="Times New Roman" panose="02020603050405020304" pitchFamily="18" charset="0"/>
                <a:ea typeface="Calibri" panose="020F0502020204030204" pitchFamily="34" charset="0"/>
                <a:cs typeface="Times New Roman" panose="02020603050405020304" pitchFamily="18" charset="0"/>
              </a:rPr>
              <a:t> </a:t>
            </a:r>
            <a:r>
              <a:rPr lang="cs-CZ" sz="1800" dirty="0" err="1">
                <a:latin typeface="Times New Roman" panose="02020603050405020304" pitchFamily="18" charset="0"/>
                <a:ea typeface="Calibri" panose="020F0502020204030204" pitchFamily="34" charset="0"/>
                <a:cs typeface="Times New Roman" panose="02020603050405020304" pitchFamily="18" charset="0"/>
              </a:rPr>
              <a:t>types</a:t>
            </a:r>
            <a:r>
              <a:rPr lang="cs-CZ" sz="1800" dirty="0">
                <a:latin typeface="Times New Roman" panose="02020603050405020304" pitchFamily="18" charset="0"/>
                <a:ea typeface="Calibri" panose="020F0502020204030204" pitchFamily="34" charset="0"/>
                <a:cs typeface="Times New Roman" panose="02020603050405020304" pitchFamily="18" charset="0"/>
              </a:rPr>
              <a:t> </a:t>
            </a:r>
            <a:r>
              <a:rPr lang="cs-CZ" sz="1800" dirty="0" err="1">
                <a:latin typeface="Times New Roman" panose="02020603050405020304" pitchFamily="18" charset="0"/>
                <a:ea typeface="Calibri" panose="020F0502020204030204" pitchFamily="34" charset="0"/>
                <a:cs typeface="Times New Roman" panose="02020603050405020304" pitchFamily="18" charset="0"/>
              </a:rPr>
              <a:t>you</a:t>
            </a:r>
            <a:r>
              <a:rPr lang="cs-CZ" sz="1800" dirty="0">
                <a:latin typeface="Times New Roman" panose="02020603050405020304" pitchFamily="18" charset="0"/>
                <a:ea typeface="Calibri" panose="020F0502020204030204" pitchFamily="34" charset="0"/>
                <a:cs typeface="Times New Roman" panose="02020603050405020304" pitchFamily="18" charset="0"/>
              </a:rPr>
              <a:t> </a:t>
            </a:r>
            <a:r>
              <a:rPr lang="cs-CZ" sz="1800" dirty="0" err="1">
                <a:latin typeface="Times New Roman" panose="02020603050405020304" pitchFamily="18" charset="0"/>
                <a:ea typeface="Calibri" panose="020F0502020204030204" pitchFamily="34" charset="0"/>
                <a:cs typeface="Times New Roman" panose="02020603050405020304" pitchFamily="18" charset="0"/>
              </a:rPr>
              <a:t>have</a:t>
            </a:r>
            <a:r>
              <a:rPr lang="cs-CZ" sz="1800" dirty="0">
                <a:latin typeface="Times New Roman" panose="02020603050405020304" pitchFamily="18" charset="0"/>
                <a:ea typeface="Calibri" panose="020F0502020204030204" pitchFamily="34" charset="0"/>
                <a:cs typeface="Times New Roman" panose="02020603050405020304" pitchFamily="18" charset="0"/>
              </a:rPr>
              <a:t> </a:t>
            </a:r>
            <a:r>
              <a:rPr lang="cs-CZ" sz="1800" dirty="0" err="1">
                <a:latin typeface="Times New Roman" panose="02020603050405020304" pitchFamily="18" charset="0"/>
                <a:ea typeface="Calibri" panose="020F0502020204030204" pitchFamily="34" charset="0"/>
                <a:cs typeface="Times New Roman" panose="02020603050405020304" pitchFamily="18" charset="0"/>
              </a:rPr>
              <a:t>seen</a:t>
            </a:r>
            <a:r>
              <a:rPr lang="cs-CZ" sz="1800" dirty="0">
                <a:latin typeface="Times New Roman" panose="02020603050405020304" pitchFamily="18" charset="0"/>
                <a:ea typeface="Calibri" panose="020F0502020204030204" pitchFamily="34" charset="0"/>
                <a:cs typeface="Times New Roman" panose="02020603050405020304" pitchFamily="18" charset="0"/>
              </a:rPr>
              <a:t> </a:t>
            </a:r>
            <a:r>
              <a:rPr lang="cs-CZ" sz="1800" dirty="0" err="1">
                <a:latin typeface="Times New Roman" panose="02020603050405020304" pitchFamily="18" charset="0"/>
                <a:ea typeface="Calibri" panose="020F0502020204030204" pitchFamily="34" charset="0"/>
                <a:cs typeface="Times New Roman" panose="02020603050405020304" pitchFamily="18" charset="0"/>
              </a:rPr>
              <a:t>throughout</a:t>
            </a:r>
            <a:r>
              <a:rPr lang="cs-CZ" sz="1800" dirty="0">
                <a:latin typeface="Times New Roman" panose="02020603050405020304" pitchFamily="18" charset="0"/>
                <a:ea typeface="Calibri" panose="020F0502020204030204" pitchFamily="34" charset="0"/>
                <a:cs typeface="Times New Roman" panose="02020603050405020304" pitchFamily="18" charset="0"/>
              </a:rPr>
              <a:t> </a:t>
            </a:r>
            <a:r>
              <a:rPr lang="cs-CZ" sz="1800" dirty="0" err="1">
                <a:latin typeface="Times New Roman" panose="02020603050405020304" pitchFamily="18" charset="0"/>
                <a:ea typeface="Calibri" panose="020F0502020204030204" pitchFamily="34" charset="0"/>
                <a:cs typeface="Times New Roman" panose="02020603050405020304" pitchFamily="18" charset="0"/>
              </a:rPr>
              <a:t>this</a:t>
            </a:r>
            <a:r>
              <a:rPr lang="cs-CZ" sz="1800" dirty="0">
                <a:latin typeface="Times New Roman" panose="02020603050405020304" pitchFamily="18" charset="0"/>
                <a:ea typeface="Calibri" panose="020F0502020204030204" pitchFamily="34" charset="0"/>
                <a:cs typeface="Times New Roman" panose="02020603050405020304" pitchFamily="18" charset="0"/>
              </a:rPr>
              <a:t> </a:t>
            </a:r>
            <a:r>
              <a:rPr lang="cs-CZ" sz="1800" dirty="0" err="1">
                <a:latin typeface="Times New Roman" panose="02020603050405020304" pitchFamily="18" charset="0"/>
                <a:ea typeface="Calibri" panose="020F0502020204030204" pitchFamily="34" charset="0"/>
                <a:cs typeface="Times New Roman" panose="02020603050405020304" pitchFamily="18" charset="0"/>
              </a:rPr>
              <a:t>course</a:t>
            </a:r>
            <a:r>
              <a:rPr lang="cs-CZ" sz="1800" dirty="0">
                <a:latin typeface="Times New Roman" panose="02020603050405020304" pitchFamily="18" charset="0"/>
                <a:ea typeface="Calibri" panose="020F0502020204030204" pitchFamily="34" charset="0"/>
                <a:cs typeface="Times New Roman" panose="02020603050405020304" pitchFamily="18" charset="0"/>
              </a:rPr>
              <a:t>? </a:t>
            </a:r>
            <a:endParaRPr lang="cs-CZ" sz="18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cs-CZ" sz="1800" dirty="0">
              <a:latin typeface="Times New Roman" panose="02020603050405020304" pitchFamily="18" charset="0"/>
              <a:ea typeface="Calibri" panose="020F0502020204030204" pitchFamily="34" charset="0"/>
              <a:cs typeface="Times New Roman" panose="02020603050405020304" pitchFamily="18" charset="0"/>
            </a:endParaRPr>
          </a:p>
          <a:p>
            <a:endParaRPr lang="cs-CZ" sz="18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cs-CZ"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11872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zápatí 5">
            <a:extLst>
              <a:ext uri="{FF2B5EF4-FFF2-40B4-BE49-F238E27FC236}">
                <a16:creationId xmlns:a16="http://schemas.microsoft.com/office/drawing/2014/main" id="{1A8DFF3B-01B6-2F48-B5D3-D5FA4C3043B6}"/>
              </a:ext>
            </a:extLst>
          </p:cNvPr>
          <p:cNvSpPr>
            <a:spLocks noGrp="1"/>
          </p:cNvSpPr>
          <p:nvPr>
            <p:ph type="ftr" sz="quarter" idx="10"/>
          </p:nvPr>
        </p:nvSpPr>
        <p:spPr/>
        <p:txBody>
          <a:bodyPr/>
          <a:lstStyle/>
          <a:p>
            <a:r>
              <a:rPr lang="cs-CZ"/>
              <a:t>zápatí prezentace</a:t>
            </a:r>
            <a:endParaRPr lang="cs-CZ" dirty="0"/>
          </a:p>
        </p:txBody>
      </p:sp>
      <p:sp>
        <p:nvSpPr>
          <p:cNvPr id="2" name="Zástupný symbol pro číslo snímku 1">
            <a:extLst>
              <a:ext uri="{FF2B5EF4-FFF2-40B4-BE49-F238E27FC236}">
                <a16:creationId xmlns:a16="http://schemas.microsoft.com/office/drawing/2014/main" id="{09B93D5A-E4A3-434A-BBEC-B682B6C07452}"/>
              </a:ext>
            </a:extLst>
          </p:cNvPr>
          <p:cNvSpPr>
            <a:spLocks noGrp="1"/>
          </p:cNvSpPr>
          <p:nvPr>
            <p:ph type="sldNum" sz="quarter" idx="11"/>
          </p:nvPr>
        </p:nvSpPr>
        <p:spPr/>
        <p:txBody>
          <a:bodyPr/>
          <a:lstStyle/>
          <a:p>
            <a:fld id="{0DE708CC-0C3F-4567-9698-B54C0F35BD31}" type="slidenum">
              <a:rPr lang="cs-CZ" altLang="cs-CZ" noProof="0" smtClean="0"/>
              <a:pPr/>
              <a:t>5</a:t>
            </a:fld>
            <a:endParaRPr lang="cs-CZ" altLang="cs-CZ" noProof="0" dirty="0"/>
          </a:p>
        </p:txBody>
      </p:sp>
      <p:sp>
        <p:nvSpPr>
          <p:cNvPr id="7" name="Nadpis 6">
            <a:extLst>
              <a:ext uri="{FF2B5EF4-FFF2-40B4-BE49-F238E27FC236}">
                <a16:creationId xmlns:a16="http://schemas.microsoft.com/office/drawing/2014/main" id="{93D8A5A9-4718-5A41-8F9C-2E49B78D0B5D}"/>
              </a:ext>
            </a:extLst>
          </p:cNvPr>
          <p:cNvSpPr>
            <a:spLocks noGrp="1"/>
          </p:cNvSpPr>
          <p:nvPr>
            <p:ph type="title"/>
          </p:nvPr>
        </p:nvSpPr>
        <p:spPr/>
        <p:txBody>
          <a:bodyPr/>
          <a:lstStyle/>
          <a:p>
            <a:pPr algn="ctr"/>
            <a:r>
              <a:rPr lang="cs-CZ" i="1" dirty="0" err="1"/>
              <a:t>The</a:t>
            </a:r>
            <a:r>
              <a:rPr lang="cs-CZ" i="1" dirty="0"/>
              <a:t> </a:t>
            </a:r>
            <a:r>
              <a:rPr lang="cs-CZ" i="1" dirty="0" err="1"/>
              <a:t>Firemen‘s</a:t>
            </a:r>
            <a:r>
              <a:rPr lang="cs-CZ" i="1" dirty="0"/>
              <a:t> </a:t>
            </a:r>
            <a:r>
              <a:rPr lang="cs-CZ" i="1" dirty="0" err="1"/>
              <a:t>Ball</a:t>
            </a:r>
            <a:r>
              <a:rPr lang="cs-CZ" i="1" dirty="0"/>
              <a:t> </a:t>
            </a:r>
            <a:r>
              <a:rPr lang="cs-CZ" dirty="0"/>
              <a:t>– </a:t>
            </a:r>
            <a:r>
              <a:rPr lang="cs-CZ" dirty="0" err="1"/>
              <a:t>Questions</a:t>
            </a:r>
            <a:r>
              <a:rPr lang="cs-CZ" dirty="0"/>
              <a:t> </a:t>
            </a:r>
          </a:p>
        </p:txBody>
      </p:sp>
      <p:sp>
        <p:nvSpPr>
          <p:cNvPr id="8" name="Zástupný obsah 7">
            <a:extLst>
              <a:ext uri="{FF2B5EF4-FFF2-40B4-BE49-F238E27FC236}">
                <a16:creationId xmlns:a16="http://schemas.microsoft.com/office/drawing/2014/main" id="{8E2D17D5-A6FB-BD4D-BECE-D17117A3B3B4}"/>
              </a:ext>
            </a:extLst>
          </p:cNvPr>
          <p:cNvSpPr>
            <a:spLocks noGrp="1"/>
          </p:cNvSpPr>
          <p:nvPr>
            <p:ph idx="1"/>
          </p:nvPr>
        </p:nvSpPr>
        <p:spPr>
          <a:xfrm>
            <a:off x="316938" y="1382751"/>
            <a:ext cx="8472698" cy="4449249"/>
          </a:xfrm>
        </p:spPr>
        <p:txBody>
          <a:bodyPr/>
          <a:lstStyle/>
          <a:p>
            <a:r>
              <a:rPr lang="cs-CZ" sz="1600" b="1" dirty="0"/>
              <a:t>1.</a:t>
            </a:r>
            <a:r>
              <a:rPr lang="cs-CZ" sz="1600" dirty="0"/>
              <a:t> Period </a:t>
            </a:r>
            <a:r>
              <a:rPr lang="cs-CZ" sz="1600" dirty="0" err="1"/>
              <a:t>Czechoslovak</a:t>
            </a:r>
            <a:r>
              <a:rPr lang="cs-CZ" sz="1600" dirty="0"/>
              <a:t> </a:t>
            </a:r>
            <a:r>
              <a:rPr lang="cs-CZ" sz="1600" dirty="0" err="1"/>
              <a:t>reviews</a:t>
            </a:r>
            <a:r>
              <a:rPr lang="cs-CZ" sz="1600" dirty="0"/>
              <a:t> and </a:t>
            </a:r>
            <a:r>
              <a:rPr lang="cs-CZ" sz="1600" dirty="0" err="1"/>
              <a:t>even</a:t>
            </a:r>
            <a:r>
              <a:rPr lang="cs-CZ" sz="1600" dirty="0"/>
              <a:t> </a:t>
            </a:r>
            <a:r>
              <a:rPr lang="cs-CZ" sz="1600" dirty="0" err="1"/>
              <a:t>contemporary</a:t>
            </a:r>
            <a:r>
              <a:rPr lang="cs-CZ" sz="1600" dirty="0"/>
              <a:t> </a:t>
            </a:r>
            <a:r>
              <a:rPr lang="cs-CZ" sz="1600" dirty="0" err="1"/>
              <a:t>analytical</a:t>
            </a:r>
            <a:r>
              <a:rPr lang="cs-CZ" sz="1600" dirty="0"/>
              <a:t> </a:t>
            </a:r>
            <a:r>
              <a:rPr lang="cs-CZ" sz="1600" dirty="0" err="1"/>
              <a:t>essays</a:t>
            </a:r>
            <a:r>
              <a:rPr lang="cs-CZ" sz="1600" dirty="0"/>
              <a:t> </a:t>
            </a:r>
            <a:r>
              <a:rPr lang="cs-CZ" sz="1600" dirty="0" err="1"/>
              <a:t>have</a:t>
            </a:r>
            <a:r>
              <a:rPr lang="cs-CZ" sz="1600" dirty="0"/>
              <a:t> a </a:t>
            </a:r>
            <a:r>
              <a:rPr lang="cs-CZ" sz="1600" dirty="0" err="1"/>
              <a:t>tendency</a:t>
            </a:r>
            <a:r>
              <a:rPr lang="cs-CZ" sz="1600" dirty="0"/>
              <a:t> to </a:t>
            </a:r>
            <a:r>
              <a:rPr lang="cs-CZ" sz="1600" dirty="0" err="1"/>
              <a:t>view</a:t>
            </a:r>
            <a:r>
              <a:rPr lang="cs-CZ" sz="1600" dirty="0"/>
              <a:t> </a:t>
            </a:r>
            <a:r>
              <a:rPr lang="cs-CZ" sz="1600" dirty="0" err="1"/>
              <a:t>this</a:t>
            </a:r>
            <a:r>
              <a:rPr lang="cs-CZ" sz="1600" dirty="0"/>
              <a:t> film as a </a:t>
            </a:r>
            <a:r>
              <a:rPr lang="cs-CZ" sz="1600" dirty="0" err="1"/>
              <a:t>distorted</a:t>
            </a:r>
            <a:r>
              <a:rPr lang="cs-CZ" sz="1600" dirty="0"/>
              <a:t> </a:t>
            </a:r>
            <a:r>
              <a:rPr lang="cs-CZ" sz="1600" dirty="0" err="1"/>
              <a:t>mirror</a:t>
            </a:r>
            <a:r>
              <a:rPr lang="cs-CZ" sz="1600" dirty="0"/>
              <a:t> image </a:t>
            </a:r>
            <a:r>
              <a:rPr lang="cs-CZ" sz="1600" dirty="0" err="1"/>
              <a:t>of</a:t>
            </a:r>
            <a:r>
              <a:rPr lang="cs-CZ" sz="1600" dirty="0"/>
              <a:t> </a:t>
            </a:r>
            <a:r>
              <a:rPr lang="cs-CZ" sz="1600" dirty="0" err="1"/>
              <a:t>the</a:t>
            </a:r>
            <a:r>
              <a:rPr lang="cs-CZ" sz="1600" dirty="0"/>
              <a:t> </a:t>
            </a:r>
            <a:r>
              <a:rPr lang="cs-CZ" sz="1600" dirty="0" err="1"/>
              <a:t>national</a:t>
            </a:r>
            <a:r>
              <a:rPr lang="cs-CZ" sz="1600" dirty="0"/>
              <a:t> </a:t>
            </a:r>
            <a:r>
              <a:rPr lang="cs-CZ" sz="1600" dirty="0" err="1"/>
              <a:t>character</a:t>
            </a:r>
            <a:r>
              <a:rPr lang="cs-CZ" sz="1600" dirty="0"/>
              <a:t> (</a:t>
            </a:r>
            <a:r>
              <a:rPr lang="cs-CZ" sz="1600" dirty="0" err="1"/>
              <a:t>mainly</a:t>
            </a:r>
            <a:r>
              <a:rPr lang="cs-CZ" sz="1600" dirty="0"/>
              <a:t> negative </a:t>
            </a:r>
            <a:r>
              <a:rPr lang="cs-CZ" sz="1600" dirty="0" err="1"/>
              <a:t>views</a:t>
            </a:r>
            <a:r>
              <a:rPr lang="cs-CZ" sz="1600" dirty="0"/>
              <a:t>). Do </a:t>
            </a:r>
            <a:r>
              <a:rPr lang="cs-CZ" sz="1600" dirty="0" err="1"/>
              <a:t>you</a:t>
            </a:r>
            <a:r>
              <a:rPr lang="cs-CZ" sz="1600" dirty="0"/>
              <a:t> </a:t>
            </a:r>
            <a:r>
              <a:rPr lang="cs-CZ" sz="1600" dirty="0" err="1"/>
              <a:t>agree</a:t>
            </a:r>
            <a:r>
              <a:rPr lang="cs-CZ" sz="1600" dirty="0"/>
              <a:t>? </a:t>
            </a:r>
            <a:r>
              <a:rPr lang="cs-CZ" sz="1600" dirty="0" err="1"/>
              <a:t>Which</a:t>
            </a:r>
            <a:r>
              <a:rPr lang="cs-CZ" sz="1600" dirty="0"/>
              <a:t> </a:t>
            </a:r>
            <a:r>
              <a:rPr lang="cs-CZ" sz="1600" dirty="0" err="1"/>
              <a:t>topics</a:t>
            </a:r>
            <a:r>
              <a:rPr lang="cs-CZ" sz="1600" dirty="0"/>
              <a:t> and </a:t>
            </a:r>
            <a:r>
              <a:rPr lang="cs-CZ" sz="1600" dirty="0" err="1"/>
              <a:t>parts</a:t>
            </a:r>
            <a:r>
              <a:rPr lang="cs-CZ" sz="1600" dirty="0"/>
              <a:t> </a:t>
            </a:r>
            <a:r>
              <a:rPr lang="cs-CZ" sz="1600" dirty="0" err="1"/>
              <a:t>of</a:t>
            </a:r>
            <a:r>
              <a:rPr lang="cs-CZ" sz="1600" dirty="0"/>
              <a:t> </a:t>
            </a:r>
            <a:r>
              <a:rPr lang="cs-CZ" sz="1600" dirty="0" err="1"/>
              <a:t>the</a:t>
            </a:r>
            <a:r>
              <a:rPr lang="cs-CZ" sz="1600" dirty="0"/>
              <a:t> story </a:t>
            </a:r>
            <a:r>
              <a:rPr lang="cs-CZ" sz="1600" dirty="0" err="1"/>
              <a:t>have</a:t>
            </a:r>
            <a:r>
              <a:rPr lang="cs-CZ" sz="1600" dirty="0"/>
              <a:t> </a:t>
            </a:r>
            <a:r>
              <a:rPr lang="cs-CZ" sz="1600" dirty="0" err="1"/>
              <a:t>the</a:t>
            </a:r>
            <a:r>
              <a:rPr lang="cs-CZ" sz="1600" dirty="0"/>
              <a:t> </a:t>
            </a:r>
            <a:r>
              <a:rPr lang="cs-CZ" sz="1600" dirty="0" err="1"/>
              <a:t>potential</a:t>
            </a:r>
            <a:r>
              <a:rPr lang="cs-CZ" sz="1600" dirty="0"/>
              <a:t> to </a:t>
            </a:r>
            <a:r>
              <a:rPr lang="cs-CZ" sz="1600" dirty="0" err="1"/>
              <a:t>speak</a:t>
            </a:r>
            <a:r>
              <a:rPr lang="cs-CZ" sz="1600" dirty="0"/>
              <a:t> </a:t>
            </a:r>
            <a:r>
              <a:rPr lang="cs-CZ" sz="1600" dirty="0" err="1"/>
              <a:t>internationally</a:t>
            </a:r>
            <a:r>
              <a:rPr lang="cs-CZ" sz="1600" dirty="0"/>
              <a:t> – </a:t>
            </a:r>
            <a:r>
              <a:rPr lang="cs-CZ" sz="1600" dirty="0" err="1"/>
              <a:t>that</a:t>
            </a:r>
            <a:r>
              <a:rPr lang="cs-CZ" sz="1600" dirty="0"/>
              <a:t> </a:t>
            </a:r>
            <a:r>
              <a:rPr lang="cs-CZ" sz="1600" dirty="0" err="1"/>
              <a:t>is</a:t>
            </a:r>
            <a:r>
              <a:rPr lang="cs-CZ" sz="1600" dirty="0"/>
              <a:t>, to </a:t>
            </a:r>
            <a:r>
              <a:rPr lang="cs-CZ" sz="1600" dirty="0" err="1"/>
              <a:t>you</a:t>
            </a:r>
            <a:r>
              <a:rPr lang="cs-CZ" sz="1600" dirty="0"/>
              <a:t>?</a:t>
            </a:r>
          </a:p>
          <a:p>
            <a:endParaRPr lang="cs-CZ" sz="1600" dirty="0"/>
          </a:p>
          <a:p>
            <a:r>
              <a:rPr lang="cs-CZ" sz="1600" b="1" dirty="0"/>
              <a:t>2.</a:t>
            </a:r>
            <a:r>
              <a:rPr lang="cs-CZ" sz="1600" dirty="0"/>
              <a:t> </a:t>
            </a:r>
            <a:r>
              <a:rPr lang="cs-CZ" sz="1600" dirty="0" err="1"/>
              <a:t>Although</a:t>
            </a:r>
            <a:r>
              <a:rPr lang="cs-CZ" sz="1600" dirty="0"/>
              <a:t> </a:t>
            </a:r>
            <a:r>
              <a:rPr lang="cs-CZ" sz="1600" dirty="0" err="1"/>
              <a:t>we</a:t>
            </a:r>
            <a:r>
              <a:rPr lang="cs-CZ" sz="1600" dirty="0"/>
              <a:t> </a:t>
            </a:r>
            <a:r>
              <a:rPr lang="cs-CZ" sz="1600" dirty="0" err="1"/>
              <a:t>recognize</a:t>
            </a:r>
            <a:r>
              <a:rPr lang="cs-CZ" sz="1600" dirty="0"/>
              <a:t> </a:t>
            </a:r>
            <a:r>
              <a:rPr lang="cs-CZ" sz="1600" dirty="0" err="1"/>
              <a:t>some</a:t>
            </a:r>
            <a:r>
              <a:rPr lang="cs-CZ" sz="1600" dirty="0"/>
              <a:t> </a:t>
            </a:r>
            <a:r>
              <a:rPr lang="cs-CZ" sz="1600" dirty="0" err="1"/>
              <a:t>familiar</a:t>
            </a:r>
            <a:r>
              <a:rPr lang="cs-CZ" sz="1600" dirty="0"/>
              <a:t> </a:t>
            </a:r>
            <a:r>
              <a:rPr lang="cs-CZ" sz="1600" dirty="0" err="1"/>
              <a:t>faces</a:t>
            </a:r>
            <a:r>
              <a:rPr lang="cs-CZ" sz="1600" dirty="0"/>
              <a:t> not </a:t>
            </a:r>
            <a:r>
              <a:rPr lang="cs-CZ" sz="1600" dirty="0" err="1"/>
              <a:t>only</a:t>
            </a:r>
            <a:r>
              <a:rPr lang="cs-CZ" sz="1600" dirty="0"/>
              <a:t> </a:t>
            </a:r>
            <a:r>
              <a:rPr lang="cs-CZ" sz="1600" dirty="0" err="1"/>
              <a:t>behind</a:t>
            </a:r>
            <a:r>
              <a:rPr lang="cs-CZ" sz="1600" dirty="0"/>
              <a:t> </a:t>
            </a:r>
            <a:r>
              <a:rPr lang="cs-CZ" sz="1600" dirty="0" err="1"/>
              <a:t>the</a:t>
            </a:r>
            <a:r>
              <a:rPr lang="cs-CZ" sz="1600" dirty="0"/>
              <a:t> </a:t>
            </a:r>
            <a:r>
              <a:rPr lang="cs-CZ" sz="1600" dirty="0" err="1"/>
              <a:t>camera</a:t>
            </a:r>
            <a:r>
              <a:rPr lang="cs-CZ" sz="1600" dirty="0"/>
              <a:t>, but </a:t>
            </a:r>
            <a:r>
              <a:rPr lang="cs-CZ" sz="1600" dirty="0" err="1"/>
              <a:t>also</a:t>
            </a:r>
            <a:r>
              <a:rPr lang="cs-CZ" sz="1600" dirty="0"/>
              <a:t> in front </a:t>
            </a:r>
            <a:r>
              <a:rPr lang="cs-CZ" sz="1600" dirty="0" err="1"/>
              <a:t>of</a:t>
            </a:r>
            <a:r>
              <a:rPr lang="cs-CZ" sz="1600" dirty="0"/>
              <a:t> </a:t>
            </a:r>
            <a:r>
              <a:rPr lang="cs-CZ" sz="1600" dirty="0" err="1"/>
              <a:t>it</a:t>
            </a:r>
            <a:r>
              <a:rPr lang="cs-CZ" sz="1600" dirty="0"/>
              <a:t>, </a:t>
            </a:r>
            <a:r>
              <a:rPr lang="cs-CZ" sz="1600" dirty="0" err="1"/>
              <a:t>this</a:t>
            </a:r>
            <a:r>
              <a:rPr lang="cs-CZ" sz="1600" dirty="0"/>
              <a:t> film </a:t>
            </a:r>
            <a:r>
              <a:rPr lang="cs-CZ" sz="1600" dirty="0" err="1"/>
              <a:t>introduces</a:t>
            </a:r>
            <a:r>
              <a:rPr lang="cs-CZ" sz="1600" dirty="0"/>
              <a:t> </a:t>
            </a:r>
            <a:r>
              <a:rPr lang="cs-CZ" sz="1600" dirty="0" err="1"/>
              <a:t>new</a:t>
            </a:r>
            <a:r>
              <a:rPr lang="cs-CZ" sz="1600" dirty="0"/>
              <a:t> </a:t>
            </a:r>
            <a:r>
              <a:rPr lang="cs-CZ" sz="1600" dirty="0" err="1"/>
              <a:t>aspects</a:t>
            </a:r>
            <a:r>
              <a:rPr lang="cs-CZ" sz="1600" dirty="0"/>
              <a:t> in </a:t>
            </a:r>
            <a:r>
              <a:rPr lang="cs-CZ" sz="1600" dirty="0" err="1"/>
              <a:t>Forman‘s</a:t>
            </a:r>
            <a:r>
              <a:rPr lang="cs-CZ" sz="1600" dirty="0"/>
              <a:t> </a:t>
            </a:r>
            <a:r>
              <a:rPr lang="cs-CZ" sz="1600" dirty="0" err="1"/>
              <a:t>work</a:t>
            </a:r>
            <a:r>
              <a:rPr lang="cs-CZ" sz="1600" dirty="0"/>
              <a:t>. </a:t>
            </a:r>
            <a:r>
              <a:rPr lang="cs-CZ" sz="1600" dirty="0" err="1"/>
              <a:t>Can</a:t>
            </a:r>
            <a:r>
              <a:rPr lang="cs-CZ" sz="1600" dirty="0"/>
              <a:t> </a:t>
            </a:r>
            <a:r>
              <a:rPr lang="cs-CZ" sz="1600" dirty="0" err="1"/>
              <a:t>you</a:t>
            </a:r>
            <a:r>
              <a:rPr lang="cs-CZ" sz="1600" dirty="0"/>
              <a:t> </a:t>
            </a:r>
            <a:r>
              <a:rPr lang="cs-CZ" sz="1600" dirty="0" err="1"/>
              <a:t>name</a:t>
            </a:r>
            <a:r>
              <a:rPr lang="cs-CZ" sz="1600" dirty="0"/>
              <a:t> </a:t>
            </a:r>
            <a:r>
              <a:rPr lang="cs-CZ" sz="1600" dirty="0" err="1"/>
              <a:t>at</a:t>
            </a:r>
            <a:r>
              <a:rPr lang="cs-CZ" sz="1600" dirty="0"/>
              <a:t> least </a:t>
            </a:r>
            <a:r>
              <a:rPr lang="cs-CZ" sz="1600" dirty="0" err="1"/>
              <a:t>two</a:t>
            </a:r>
            <a:r>
              <a:rPr lang="cs-CZ" sz="1600" dirty="0"/>
              <a:t> </a:t>
            </a:r>
            <a:r>
              <a:rPr lang="cs-CZ" sz="1600" dirty="0" err="1"/>
              <a:t>aspects</a:t>
            </a:r>
            <a:r>
              <a:rPr lang="cs-CZ" sz="1600" dirty="0"/>
              <a:t>, </a:t>
            </a:r>
            <a:r>
              <a:rPr lang="cs-CZ" sz="1600" dirty="0" err="1"/>
              <a:t>which</a:t>
            </a:r>
            <a:r>
              <a:rPr lang="cs-CZ" sz="1600" dirty="0"/>
              <a:t> </a:t>
            </a:r>
            <a:r>
              <a:rPr lang="cs-CZ" sz="1600" dirty="0" err="1"/>
              <a:t>you</a:t>
            </a:r>
            <a:r>
              <a:rPr lang="cs-CZ" sz="1600" dirty="0"/>
              <a:t> </a:t>
            </a:r>
            <a:r>
              <a:rPr lang="cs-CZ" sz="1600" dirty="0" err="1"/>
              <a:t>feel</a:t>
            </a:r>
            <a:r>
              <a:rPr lang="cs-CZ" sz="1600" dirty="0"/>
              <a:t> are </a:t>
            </a:r>
            <a:r>
              <a:rPr lang="cs-CZ" sz="1600" dirty="0" err="1"/>
              <a:t>different</a:t>
            </a:r>
            <a:r>
              <a:rPr lang="cs-CZ" sz="1600" dirty="0"/>
              <a:t> </a:t>
            </a:r>
            <a:r>
              <a:rPr lang="cs-CZ" sz="1600" dirty="0" err="1"/>
              <a:t>from</a:t>
            </a:r>
            <a:r>
              <a:rPr lang="cs-CZ" sz="1600" dirty="0"/>
              <a:t> </a:t>
            </a:r>
            <a:r>
              <a:rPr lang="cs-CZ" sz="1600" i="1" dirty="0"/>
              <a:t>Black Peter </a:t>
            </a:r>
            <a:r>
              <a:rPr lang="cs-CZ" sz="1600" dirty="0"/>
              <a:t>and </a:t>
            </a:r>
            <a:r>
              <a:rPr lang="cs-CZ" sz="1600" i="1" dirty="0" err="1"/>
              <a:t>Loves</a:t>
            </a:r>
            <a:r>
              <a:rPr lang="cs-CZ" sz="1600" i="1" dirty="0"/>
              <a:t> </a:t>
            </a:r>
            <a:r>
              <a:rPr lang="cs-CZ" sz="1600" i="1" dirty="0" err="1"/>
              <a:t>of</a:t>
            </a:r>
            <a:r>
              <a:rPr lang="cs-CZ" sz="1600" i="1" dirty="0"/>
              <a:t> a </a:t>
            </a:r>
            <a:r>
              <a:rPr lang="cs-CZ" sz="1600" i="1" dirty="0" err="1"/>
              <a:t>Blonde</a:t>
            </a:r>
            <a:r>
              <a:rPr lang="cs-CZ" sz="1600" dirty="0"/>
              <a:t>?</a:t>
            </a:r>
          </a:p>
          <a:p>
            <a:pPr lvl="1"/>
            <a:r>
              <a:rPr lang="cs-CZ" sz="1600" dirty="0"/>
              <a:t>„</a:t>
            </a:r>
            <a:r>
              <a:rPr lang="cs-CZ" sz="1600" dirty="0" err="1"/>
              <a:t>The</a:t>
            </a:r>
            <a:r>
              <a:rPr lang="cs-CZ" sz="1600" dirty="0"/>
              <a:t> </a:t>
            </a:r>
            <a:r>
              <a:rPr lang="cs-CZ" sz="1600" dirty="0" err="1"/>
              <a:t>schtick</a:t>
            </a:r>
            <a:r>
              <a:rPr lang="cs-CZ" sz="1600" dirty="0"/>
              <a:t> </a:t>
            </a:r>
            <a:r>
              <a:rPr lang="cs-CZ" sz="1600" dirty="0" err="1"/>
              <a:t>with</a:t>
            </a:r>
            <a:r>
              <a:rPr lang="cs-CZ" sz="1600" dirty="0"/>
              <a:t> </a:t>
            </a:r>
            <a:r>
              <a:rPr lang="cs-CZ" sz="1600" dirty="0" err="1"/>
              <a:t>the</a:t>
            </a:r>
            <a:r>
              <a:rPr lang="cs-CZ" sz="1600" dirty="0"/>
              <a:t> non-</a:t>
            </a:r>
            <a:r>
              <a:rPr lang="cs-CZ" sz="1600" dirty="0" err="1"/>
              <a:t>professional</a:t>
            </a:r>
            <a:r>
              <a:rPr lang="cs-CZ" sz="1600" dirty="0"/>
              <a:t> </a:t>
            </a:r>
            <a:r>
              <a:rPr lang="cs-CZ" sz="1600" dirty="0" err="1"/>
              <a:t>actors</a:t>
            </a:r>
            <a:r>
              <a:rPr lang="cs-CZ" sz="1600" dirty="0"/>
              <a:t>, </a:t>
            </a:r>
            <a:r>
              <a:rPr lang="cs-CZ" sz="1600" dirty="0" err="1"/>
              <a:t>we‘ve</a:t>
            </a:r>
            <a:r>
              <a:rPr lang="cs-CZ" sz="1600" dirty="0"/>
              <a:t> </a:t>
            </a:r>
            <a:r>
              <a:rPr lang="cs-CZ" sz="1600" dirty="0" err="1"/>
              <a:t>seen</a:t>
            </a:r>
            <a:r>
              <a:rPr lang="cs-CZ" sz="1600" dirty="0"/>
              <a:t> </a:t>
            </a:r>
            <a:r>
              <a:rPr lang="cs-CZ" sz="1600" dirty="0" err="1"/>
              <a:t>that</a:t>
            </a:r>
            <a:r>
              <a:rPr lang="cs-CZ" sz="1600" dirty="0"/>
              <a:t> so many </a:t>
            </a:r>
            <a:r>
              <a:rPr lang="cs-CZ" sz="1600" dirty="0" err="1"/>
              <a:t>times</a:t>
            </a:r>
            <a:r>
              <a:rPr lang="cs-CZ" sz="1600" dirty="0"/>
              <a:t>! No more </a:t>
            </a:r>
            <a:r>
              <a:rPr lang="cs-CZ" sz="1600" dirty="0" err="1"/>
              <a:t>original</a:t>
            </a:r>
            <a:r>
              <a:rPr lang="cs-CZ" sz="1600" dirty="0"/>
              <a:t>. </a:t>
            </a:r>
            <a:r>
              <a:rPr lang="cs-CZ" sz="1600" dirty="0" err="1"/>
              <a:t>Still</a:t>
            </a:r>
            <a:r>
              <a:rPr lang="cs-CZ" sz="1600" dirty="0"/>
              <a:t> </a:t>
            </a:r>
            <a:r>
              <a:rPr lang="cs-CZ" sz="1600" dirty="0" err="1"/>
              <a:t>the</a:t>
            </a:r>
            <a:r>
              <a:rPr lang="cs-CZ" sz="1600" dirty="0"/>
              <a:t> </a:t>
            </a:r>
            <a:r>
              <a:rPr lang="cs-CZ" sz="1600" dirty="0" err="1"/>
              <a:t>same</a:t>
            </a:r>
            <a:r>
              <a:rPr lang="cs-CZ" sz="1600" dirty="0"/>
              <a:t>. </a:t>
            </a:r>
            <a:r>
              <a:rPr lang="cs-CZ" sz="1600" dirty="0" err="1"/>
              <a:t>For</a:t>
            </a:r>
            <a:r>
              <a:rPr lang="cs-CZ" sz="1600" dirty="0"/>
              <a:t> </a:t>
            </a:r>
            <a:r>
              <a:rPr lang="cs-CZ" sz="1600" dirty="0" err="1"/>
              <a:t>the</a:t>
            </a:r>
            <a:r>
              <a:rPr lang="cs-CZ" sz="1600" dirty="0"/>
              <a:t> </a:t>
            </a:r>
            <a:r>
              <a:rPr lang="cs-CZ" sz="1600" dirty="0" err="1"/>
              <a:t>first</a:t>
            </a:r>
            <a:r>
              <a:rPr lang="cs-CZ" sz="1600" dirty="0"/>
              <a:t> </a:t>
            </a:r>
            <a:r>
              <a:rPr lang="cs-CZ" sz="1600" dirty="0" err="1"/>
              <a:t>time</a:t>
            </a:r>
            <a:r>
              <a:rPr lang="cs-CZ" sz="1600" dirty="0"/>
              <a:t> </a:t>
            </a:r>
            <a:r>
              <a:rPr lang="cs-CZ" sz="1600" dirty="0" err="1"/>
              <a:t>it</a:t>
            </a:r>
            <a:r>
              <a:rPr lang="cs-CZ" sz="1600" dirty="0"/>
              <a:t> </a:t>
            </a:r>
            <a:r>
              <a:rPr lang="cs-CZ" sz="1600" dirty="0" err="1"/>
              <a:t>was</a:t>
            </a:r>
            <a:r>
              <a:rPr lang="cs-CZ" sz="1600" dirty="0"/>
              <a:t> </a:t>
            </a:r>
            <a:r>
              <a:rPr lang="cs-CZ" sz="1600" dirty="0" err="1"/>
              <a:t>something</a:t>
            </a:r>
            <a:r>
              <a:rPr lang="cs-CZ" sz="1600" dirty="0"/>
              <a:t> </a:t>
            </a:r>
            <a:r>
              <a:rPr lang="cs-CZ" sz="1600" dirty="0" err="1"/>
              <a:t>new</a:t>
            </a:r>
            <a:r>
              <a:rPr lang="cs-CZ" sz="1600" dirty="0"/>
              <a:t>. Not </a:t>
            </a:r>
            <a:r>
              <a:rPr lang="cs-CZ" sz="1600" dirty="0" err="1"/>
              <a:t>anymore</a:t>
            </a:r>
            <a:r>
              <a:rPr lang="cs-CZ" sz="1600" dirty="0"/>
              <a:t>.“ (</a:t>
            </a:r>
            <a:r>
              <a:rPr lang="cs-CZ" sz="1600" dirty="0" err="1"/>
              <a:t>anonymous</a:t>
            </a:r>
            <a:r>
              <a:rPr lang="cs-CZ" sz="1600" dirty="0"/>
              <a:t> </a:t>
            </a:r>
            <a:r>
              <a:rPr lang="cs-CZ" sz="1600" dirty="0" err="1"/>
              <a:t>viewer</a:t>
            </a:r>
            <a:r>
              <a:rPr lang="cs-CZ" sz="1600" dirty="0"/>
              <a:t>, </a:t>
            </a:r>
            <a:r>
              <a:rPr lang="cs-CZ" sz="1600" dirty="0" err="1"/>
              <a:t>quoted</a:t>
            </a:r>
            <a:r>
              <a:rPr lang="cs-CZ" sz="1600" dirty="0"/>
              <a:t> in: SOELDNER, Ivan. Světová gala premiéra ve Vrchlabí. </a:t>
            </a:r>
            <a:r>
              <a:rPr lang="cs-CZ" sz="1600" i="1" dirty="0"/>
              <a:t>Filmové a televizní noviny, </a:t>
            </a:r>
            <a:r>
              <a:rPr lang="cs-CZ" sz="1600" dirty="0"/>
              <a:t>1967</a:t>
            </a:r>
            <a:r>
              <a:rPr lang="cs-CZ" sz="1600" i="1" dirty="0"/>
              <a:t>.)</a:t>
            </a:r>
          </a:p>
          <a:p>
            <a:pPr lvl="1"/>
            <a:endParaRPr lang="cs-CZ" sz="1600" dirty="0"/>
          </a:p>
          <a:p>
            <a:endParaRPr lang="cs-CZ" sz="1600" dirty="0"/>
          </a:p>
          <a:p>
            <a:endParaRPr lang="cs-CZ" sz="1600" dirty="0"/>
          </a:p>
        </p:txBody>
      </p:sp>
    </p:spTree>
    <p:extLst>
      <p:ext uri="{BB962C8B-B14F-4D97-AF65-F5344CB8AC3E}">
        <p14:creationId xmlns:p14="http://schemas.microsoft.com/office/powerpoint/2010/main" val="31866073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19988A6B-173E-F64E-A781-EE50A0D4AFEA}"/>
              </a:ext>
            </a:extLst>
          </p:cNvPr>
          <p:cNvSpPr>
            <a:spLocks noGrp="1"/>
          </p:cNvSpPr>
          <p:nvPr>
            <p:ph type="sldNum" sz="quarter" idx="11"/>
          </p:nvPr>
        </p:nvSpPr>
        <p:spPr>
          <a:xfrm>
            <a:off x="310500" y="6228000"/>
            <a:ext cx="189000" cy="252000"/>
          </a:xfrm>
        </p:spPr>
        <p:txBody>
          <a:bodyPr wrap="none" anchor="ctr">
            <a:normAutofit/>
          </a:bodyPr>
          <a:lstStyle/>
          <a:p>
            <a:pPr>
              <a:spcAft>
                <a:spcPts val="600"/>
              </a:spcAft>
            </a:pPr>
            <a:fld id="{0DE708CC-0C3F-4567-9698-B54C0F35BD31}" type="slidenum">
              <a:rPr lang="cs-CZ" altLang="cs-CZ" noProof="0" smtClean="0"/>
              <a:pPr>
                <a:spcAft>
                  <a:spcPts val="600"/>
                </a:spcAft>
              </a:pPr>
              <a:t>6</a:t>
            </a:fld>
            <a:endParaRPr lang="cs-CZ" altLang="cs-CZ" noProof="0"/>
          </a:p>
        </p:txBody>
      </p:sp>
      <p:sp>
        <p:nvSpPr>
          <p:cNvPr id="3" name="Nadpis 2">
            <a:extLst>
              <a:ext uri="{FF2B5EF4-FFF2-40B4-BE49-F238E27FC236}">
                <a16:creationId xmlns:a16="http://schemas.microsoft.com/office/drawing/2014/main" id="{D313B857-2BD5-B341-95AE-A811F35D4F9A}"/>
              </a:ext>
            </a:extLst>
          </p:cNvPr>
          <p:cNvSpPr>
            <a:spLocks noGrp="1"/>
          </p:cNvSpPr>
          <p:nvPr>
            <p:ph type="title"/>
          </p:nvPr>
        </p:nvSpPr>
        <p:spPr>
          <a:xfrm>
            <a:off x="298876" y="1781299"/>
            <a:ext cx="3934889" cy="700644"/>
          </a:xfrm>
        </p:spPr>
        <p:txBody>
          <a:bodyPr anchor="t">
            <a:normAutofit/>
          </a:bodyPr>
          <a:lstStyle/>
          <a:p>
            <a:pPr algn="ctr"/>
            <a:r>
              <a:rPr lang="cs-CZ" dirty="0"/>
              <a:t>L9_Reading</a:t>
            </a:r>
          </a:p>
        </p:txBody>
      </p:sp>
      <p:sp>
        <p:nvSpPr>
          <p:cNvPr id="13" name="Subtitle 3">
            <a:extLst>
              <a:ext uri="{FF2B5EF4-FFF2-40B4-BE49-F238E27FC236}">
                <a16:creationId xmlns:a16="http://schemas.microsoft.com/office/drawing/2014/main" id="{1E56CB02-54C5-7FB4-227D-BF7FDA6935B4}"/>
              </a:ext>
            </a:extLst>
          </p:cNvPr>
          <p:cNvSpPr>
            <a:spLocks noGrp="1"/>
          </p:cNvSpPr>
          <p:nvPr>
            <p:ph type="subTitle" idx="1"/>
          </p:nvPr>
        </p:nvSpPr>
        <p:spPr>
          <a:xfrm>
            <a:off x="108871" y="2850078"/>
            <a:ext cx="4147395" cy="2185060"/>
          </a:xfrm>
        </p:spPr>
        <p:txBody>
          <a:bodyPr/>
          <a:lstStyle/>
          <a:p>
            <a:r>
              <a:rPr lang="en-US" dirty="0"/>
              <a:t>SKUPA, </a:t>
            </a:r>
            <a:r>
              <a:rPr lang="en-US" dirty="0" err="1"/>
              <a:t>Lukáš</a:t>
            </a:r>
            <a:r>
              <a:rPr lang="en-US" dirty="0"/>
              <a:t>. Perfectly Unpredictable: Early Work of </a:t>
            </a:r>
            <a:r>
              <a:rPr lang="en-US" dirty="0" err="1"/>
              <a:t>Věra</a:t>
            </a:r>
            <a:r>
              <a:rPr lang="en-US" dirty="0"/>
              <a:t> </a:t>
            </a:r>
            <a:r>
              <a:rPr lang="en-US" dirty="0" err="1"/>
              <a:t>Chytilová</a:t>
            </a:r>
            <a:r>
              <a:rPr lang="en-US" dirty="0"/>
              <a:t> in the Light of Censorship and Production Reports. </a:t>
            </a:r>
            <a:r>
              <a:rPr lang="en-US" i="1" dirty="0"/>
              <a:t>Studies in Eastern European Cinema </a:t>
            </a:r>
            <a:r>
              <a:rPr lang="en-US" dirty="0"/>
              <a:t>9, 2018, No. 3, pp. 233–249. </a:t>
            </a:r>
          </a:p>
        </p:txBody>
      </p:sp>
      <p:sp>
        <p:nvSpPr>
          <p:cNvPr id="6" name="Zástupný symbol pro zápatí 5">
            <a:extLst>
              <a:ext uri="{FF2B5EF4-FFF2-40B4-BE49-F238E27FC236}">
                <a16:creationId xmlns:a16="http://schemas.microsoft.com/office/drawing/2014/main" id="{DCB49FCD-7305-7B46-A8FE-C56375094C2F}"/>
              </a:ext>
            </a:extLst>
          </p:cNvPr>
          <p:cNvSpPr>
            <a:spLocks noGrp="1"/>
          </p:cNvSpPr>
          <p:nvPr>
            <p:ph type="ftr" sz="quarter" idx="10"/>
          </p:nvPr>
        </p:nvSpPr>
        <p:spPr>
          <a:xfrm>
            <a:off x="540000" y="6228000"/>
            <a:ext cx="3693765" cy="252000"/>
          </a:xfrm>
        </p:spPr>
        <p:txBody>
          <a:bodyPr wrap="square" anchor="ctr">
            <a:normAutofit/>
          </a:bodyPr>
          <a:lstStyle/>
          <a:p>
            <a:pPr>
              <a:spcAft>
                <a:spcPts val="600"/>
              </a:spcAft>
            </a:pPr>
            <a:r>
              <a:rPr lang="cs-CZ"/>
              <a:t>zápatí prezentace</a:t>
            </a:r>
          </a:p>
        </p:txBody>
      </p:sp>
      <p:sp>
        <p:nvSpPr>
          <p:cNvPr id="10" name="Zástupný symbol obrázku 9">
            <a:extLst>
              <a:ext uri="{FF2B5EF4-FFF2-40B4-BE49-F238E27FC236}">
                <a16:creationId xmlns:a16="http://schemas.microsoft.com/office/drawing/2014/main" id="{5B8E8A3A-16ED-4D4A-A68A-1F57F1BA1F3B}"/>
              </a:ext>
            </a:extLst>
          </p:cNvPr>
          <p:cNvSpPr>
            <a:spLocks noGrp="1"/>
          </p:cNvSpPr>
          <p:nvPr>
            <p:ph type="pic" sz="quarter" idx="12"/>
          </p:nvPr>
        </p:nvSpPr>
        <p:spPr/>
        <p:txBody>
          <a:bodyPr/>
          <a:lstStyle/>
          <a:p>
            <a:endParaRPr lang="cs-CZ"/>
          </a:p>
        </p:txBody>
      </p:sp>
      <p:pic>
        <p:nvPicPr>
          <p:cNvPr id="12" name="Obrázek 11" descr="Obsah obrázku tráva, podepsat, fotka, vsedě&#10;&#10;Popis byl vytvořen automaticky">
            <a:extLst>
              <a:ext uri="{FF2B5EF4-FFF2-40B4-BE49-F238E27FC236}">
                <a16:creationId xmlns:a16="http://schemas.microsoft.com/office/drawing/2014/main" id="{BFE9BC19-EAD1-4247-B8C2-5EB562273200}"/>
              </a:ext>
            </a:extLst>
          </p:cNvPr>
          <p:cNvPicPr>
            <a:picLocks noChangeAspect="1"/>
          </p:cNvPicPr>
          <p:nvPr/>
        </p:nvPicPr>
        <p:blipFill>
          <a:blip r:embed="rId2"/>
          <a:stretch>
            <a:fillRect/>
          </a:stretch>
        </p:blipFill>
        <p:spPr>
          <a:xfrm>
            <a:off x="4469984" y="0"/>
            <a:ext cx="4697729" cy="6857999"/>
          </a:xfrm>
          <a:prstGeom prst="rect">
            <a:avLst/>
          </a:prstGeom>
        </p:spPr>
      </p:pic>
    </p:spTree>
    <p:extLst>
      <p:ext uri="{BB962C8B-B14F-4D97-AF65-F5344CB8AC3E}">
        <p14:creationId xmlns:p14="http://schemas.microsoft.com/office/powerpoint/2010/main" val="900820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517C341D-1AF3-FD4B-9160-9C42822BB551}"/>
              </a:ext>
            </a:extLst>
          </p:cNvPr>
          <p:cNvSpPr>
            <a:spLocks noGrp="1"/>
          </p:cNvSpPr>
          <p:nvPr>
            <p:ph type="sldNum" sz="quarter" idx="11"/>
          </p:nvPr>
        </p:nvSpPr>
        <p:spPr/>
        <p:txBody>
          <a:bodyPr/>
          <a:lstStyle/>
          <a:p>
            <a:fld id="{0970407D-EE58-4A0B-824B-1D3AE42DD9CF}" type="slidenum">
              <a:rPr lang="cs-CZ" altLang="cs-CZ" smtClean="0"/>
              <a:pPr/>
              <a:t>7</a:t>
            </a:fld>
            <a:endParaRPr lang="cs-CZ" altLang="cs-CZ" dirty="0"/>
          </a:p>
        </p:txBody>
      </p:sp>
      <p:sp>
        <p:nvSpPr>
          <p:cNvPr id="6" name="Nadpis 5">
            <a:extLst>
              <a:ext uri="{FF2B5EF4-FFF2-40B4-BE49-F238E27FC236}">
                <a16:creationId xmlns:a16="http://schemas.microsoft.com/office/drawing/2014/main" id="{4F4E8FA6-B393-0548-993C-50D1C0CFC8CF}"/>
              </a:ext>
            </a:extLst>
          </p:cNvPr>
          <p:cNvSpPr>
            <a:spLocks noGrp="1"/>
          </p:cNvSpPr>
          <p:nvPr>
            <p:ph type="title"/>
          </p:nvPr>
        </p:nvSpPr>
        <p:spPr>
          <a:xfrm>
            <a:off x="165254" y="1645661"/>
            <a:ext cx="4329628" cy="1007800"/>
          </a:xfrm>
        </p:spPr>
        <p:txBody>
          <a:bodyPr/>
          <a:lstStyle/>
          <a:p>
            <a:r>
              <a:rPr lang="cs-CZ" sz="2800" i="1" dirty="0" err="1"/>
              <a:t>The</a:t>
            </a:r>
            <a:r>
              <a:rPr lang="cs-CZ" sz="2800" i="1" dirty="0"/>
              <a:t> Party and </a:t>
            </a:r>
            <a:r>
              <a:rPr lang="cs-CZ" sz="2800" i="1" dirty="0" err="1"/>
              <a:t>the</a:t>
            </a:r>
            <a:r>
              <a:rPr lang="cs-CZ" sz="2800" i="1" dirty="0"/>
              <a:t> </a:t>
            </a:r>
            <a:r>
              <a:rPr lang="cs-CZ" sz="2800" i="1" dirty="0" err="1"/>
              <a:t>Guests</a:t>
            </a:r>
            <a:endParaRPr lang="cs-CZ" sz="2800" i="1" dirty="0"/>
          </a:p>
        </p:txBody>
      </p:sp>
      <p:sp>
        <p:nvSpPr>
          <p:cNvPr id="7" name="Podnadpis 6">
            <a:extLst>
              <a:ext uri="{FF2B5EF4-FFF2-40B4-BE49-F238E27FC236}">
                <a16:creationId xmlns:a16="http://schemas.microsoft.com/office/drawing/2014/main" id="{A937EBAD-BCFB-AF4E-90FA-074D50987674}"/>
              </a:ext>
            </a:extLst>
          </p:cNvPr>
          <p:cNvSpPr>
            <a:spLocks noGrp="1"/>
          </p:cNvSpPr>
          <p:nvPr>
            <p:ph type="subTitle" idx="1"/>
          </p:nvPr>
        </p:nvSpPr>
        <p:spPr>
          <a:xfrm>
            <a:off x="32514" y="2137270"/>
            <a:ext cx="4494882" cy="3712684"/>
          </a:xfrm>
        </p:spPr>
        <p:txBody>
          <a:bodyPr/>
          <a:lstStyle/>
          <a:p>
            <a:pPr marL="285750" indent="-285750">
              <a:buFontTx/>
              <a:buChar char="-"/>
            </a:pPr>
            <a:r>
              <a:rPr lang="cs-CZ" sz="1400" dirty="0" err="1"/>
              <a:t>Alegorical</a:t>
            </a:r>
            <a:r>
              <a:rPr lang="cs-CZ" sz="1400" dirty="0"/>
              <a:t> morality &gt;&gt; </a:t>
            </a:r>
            <a:r>
              <a:rPr lang="cs-CZ" sz="1400" dirty="0" err="1"/>
              <a:t>similarly</a:t>
            </a:r>
            <a:r>
              <a:rPr lang="cs-CZ" sz="1400" dirty="0"/>
              <a:t> as </a:t>
            </a:r>
            <a:r>
              <a:rPr lang="cs-CZ" sz="1400" dirty="0" err="1"/>
              <a:t>other</a:t>
            </a:r>
            <a:r>
              <a:rPr lang="cs-CZ" sz="1400" dirty="0"/>
              <a:t> </a:t>
            </a:r>
            <a:r>
              <a:rPr lang="cs-CZ" sz="1400" dirty="0" err="1"/>
              <a:t>problematic</a:t>
            </a:r>
            <a:r>
              <a:rPr lang="cs-CZ" sz="1400" dirty="0"/>
              <a:t> </a:t>
            </a:r>
            <a:r>
              <a:rPr lang="cs-CZ" sz="1400" dirty="0" err="1"/>
              <a:t>films</a:t>
            </a:r>
            <a:r>
              <a:rPr lang="cs-CZ" sz="1400" dirty="0"/>
              <a:t> such as </a:t>
            </a:r>
            <a:r>
              <a:rPr lang="cs-CZ" sz="1400" i="1" dirty="0" err="1"/>
              <a:t>Daisies</a:t>
            </a:r>
            <a:r>
              <a:rPr lang="cs-CZ" sz="1400" dirty="0"/>
              <a:t> </a:t>
            </a:r>
            <a:r>
              <a:rPr lang="cs-CZ" sz="1400" dirty="0" err="1"/>
              <a:t>or</a:t>
            </a:r>
            <a:r>
              <a:rPr lang="cs-CZ" sz="1400" dirty="0"/>
              <a:t> </a:t>
            </a:r>
            <a:r>
              <a:rPr lang="cs-CZ" sz="1400" i="1" dirty="0" err="1"/>
              <a:t>Firemen‘s</a:t>
            </a:r>
            <a:r>
              <a:rPr lang="cs-CZ" sz="1400" i="1" dirty="0"/>
              <a:t> </a:t>
            </a:r>
            <a:r>
              <a:rPr lang="cs-CZ" sz="1400" i="1" dirty="0" err="1"/>
              <a:t>Ball</a:t>
            </a:r>
            <a:r>
              <a:rPr lang="cs-CZ" sz="1400" i="1" dirty="0"/>
              <a:t> </a:t>
            </a:r>
          </a:p>
          <a:p>
            <a:pPr marL="285750" indent="-285750">
              <a:buFontTx/>
              <a:buChar char="-"/>
            </a:pPr>
            <a:r>
              <a:rPr lang="cs-CZ" sz="1400" dirty="0"/>
              <a:t>In </a:t>
            </a:r>
            <a:r>
              <a:rPr lang="cs-CZ" sz="1400" dirty="0" err="1"/>
              <a:t>contrast</a:t>
            </a:r>
            <a:r>
              <a:rPr lang="cs-CZ" sz="1400" dirty="0"/>
              <a:t> to </a:t>
            </a:r>
            <a:r>
              <a:rPr lang="cs-CZ" sz="1400" dirty="0" err="1"/>
              <a:t>the</a:t>
            </a:r>
            <a:r>
              <a:rPr lang="cs-CZ" sz="1400" dirty="0"/>
              <a:t> </a:t>
            </a:r>
            <a:r>
              <a:rPr lang="cs-CZ" sz="1400" i="1" dirty="0" err="1"/>
              <a:t>Diamonds</a:t>
            </a:r>
            <a:r>
              <a:rPr lang="cs-CZ" sz="1400" i="1" dirty="0"/>
              <a:t> </a:t>
            </a:r>
            <a:r>
              <a:rPr lang="cs-CZ" sz="1400" i="1" dirty="0" err="1"/>
              <a:t>of</a:t>
            </a:r>
            <a:r>
              <a:rPr lang="cs-CZ" sz="1400" i="1" dirty="0"/>
              <a:t> </a:t>
            </a:r>
            <a:r>
              <a:rPr lang="cs-CZ" sz="1400" i="1" dirty="0" err="1"/>
              <a:t>the</a:t>
            </a:r>
            <a:r>
              <a:rPr lang="cs-CZ" sz="1400" i="1" dirty="0"/>
              <a:t> Night </a:t>
            </a:r>
            <a:r>
              <a:rPr lang="cs-CZ" sz="1400" dirty="0"/>
              <a:t>much more static film </a:t>
            </a:r>
            <a:r>
              <a:rPr lang="cs-CZ" sz="1400" dirty="0" err="1"/>
              <a:t>with</a:t>
            </a:r>
            <a:r>
              <a:rPr lang="cs-CZ" sz="1400" dirty="0"/>
              <a:t> </a:t>
            </a:r>
            <a:r>
              <a:rPr lang="cs-CZ" sz="1400" dirty="0" err="1"/>
              <a:t>carefully</a:t>
            </a:r>
            <a:r>
              <a:rPr lang="cs-CZ" sz="1400" dirty="0"/>
              <a:t> </a:t>
            </a:r>
            <a:r>
              <a:rPr lang="cs-CZ" sz="1400" dirty="0" err="1"/>
              <a:t>composed</a:t>
            </a:r>
            <a:r>
              <a:rPr lang="cs-CZ" sz="1400" dirty="0"/>
              <a:t> image </a:t>
            </a:r>
          </a:p>
          <a:p>
            <a:pPr marL="285750" indent="-285750">
              <a:buFontTx/>
              <a:buChar char="-"/>
            </a:pPr>
            <a:r>
              <a:rPr lang="cs-CZ" sz="1400" dirty="0" err="1"/>
              <a:t>Fragments</a:t>
            </a:r>
            <a:r>
              <a:rPr lang="cs-CZ" sz="1400" dirty="0"/>
              <a:t> </a:t>
            </a:r>
            <a:r>
              <a:rPr lang="cs-CZ" sz="1400" dirty="0" err="1"/>
              <a:t>of</a:t>
            </a:r>
            <a:r>
              <a:rPr lang="cs-CZ" sz="1400" dirty="0"/>
              <a:t> dialog and non-</a:t>
            </a:r>
            <a:r>
              <a:rPr lang="cs-CZ" sz="1400" dirty="0" err="1"/>
              <a:t>professional</a:t>
            </a:r>
            <a:r>
              <a:rPr lang="cs-CZ" sz="1400" dirty="0"/>
              <a:t> </a:t>
            </a:r>
            <a:r>
              <a:rPr lang="cs-CZ" sz="1400" dirty="0" err="1"/>
              <a:t>actors</a:t>
            </a:r>
            <a:r>
              <a:rPr lang="cs-CZ" sz="1400" dirty="0"/>
              <a:t> </a:t>
            </a:r>
          </a:p>
          <a:p>
            <a:pPr marL="285750" indent="-285750">
              <a:buFontTx/>
              <a:buChar char="-"/>
            </a:pPr>
            <a:endParaRPr lang="cs-CZ" sz="1400" dirty="0"/>
          </a:p>
          <a:p>
            <a:pPr marL="285750" indent="-285750">
              <a:buFontTx/>
              <a:buChar char="-"/>
            </a:pPr>
            <a:r>
              <a:rPr lang="cs-CZ" sz="1400" dirty="0" err="1"/>
              <a:t>Problems</a:t>
            </a:r>
            <a:r>
              <a:rPr lang="cs-CZ" sz="1400" dirty="0"/>
              <a:t> </a:t>
            </a:r>
            <a:r>
              <a:rPr lang="cs-CZ" sz="1400" dirty="0" err="1"/>
              <a:t>appear</a:t>
            </a:r>
            <a:r>
              <a:rPr lang="cs-CZ" sz="1400" dirty="0"/>
              <a:t> </a:t>
            </a:r>
            <a:r>
              <a:rPr lang="cs-CZ" sz="1400" dirty="0" err="1"/>
              <a:t>once</a:t>
            </a:r>
            <a:r>
              <a:rPr lang="cs-CZ" sz="1400" dirty="0"/>
              <a:t> </a:t>
            </a:r>
            <a:r>
              <a:rPr lang="cs-CZ" sz="1400" dirty="0" err="1"/>
              <a:t>the</a:t>
            </a:r>
            <a:r>
              <a:rPr lang="cs-CZ" sz="1400" dirty="0"/>
              <a:t> film </a:t>
            </a:r>
            <a:r>
              <a:rPr lang="cs-CZ" sz="1400" dirty="0" err="1"/>
              <a:t>is</a:t>
            </a:r>
            <a:r>
              <a:rPr lang="cs-CZ" sz="1400" dirty="0"/>
              <a:t> in post-</a:t>
            </a:r>
            <a:r>
              <a:rPr lang="cs-CZ" sz="1400" dirty="0" err="1"/>
              <a:t>production</a:t>
            </a:r>
            <a:r>
              <a:rPr lang="cs-CZ" sz="1400" dirty="0"/>
              <a:t> &gt;&gt; </a:t>
            </a:r>
            <a:r>
              <a:rPr lang="cs-CZ" sz="1400" dirty="0" err="1"/>
              <a:t>the</a:t>
            </a:r>
            <a:r>
              <a:rPr lang="cs-CZ" sz="1400" dirty="0"/>
              <a:t> </a:t>
            </a:r>
            <a:r>
              <a:rPr lang="cs-CZ" sz="1400" dirty="0" err="1"/>
              <a:t>screenplay</a:t>
            </a:r>
            <a:r>
              <a:rPr lang="cs-CZ" sz="1400" dirty="0"/>
              <a:t> </a:t>
            </a:r>
            <a:r>
              <a:rPr lang="cs-CZ" sz="1400" dirty="0" err="1"/>
              <a:t>does</a:t>
            </a:r>
            <a:r>
              <a:rPr lang="cs-CZ" sz="1400" dirty="0"/>
              <a:t> not </a:t>
            </a:r>
            <a:r>
              <a:rPr lang="cs-CZ" sz="1400" dirty="0" err="1"/>
              <a:t>foreshadow</a:t>
            </a:r>
            <a:r>
              <a:rPr lang="cs-CZ" sz="1400" dirty="0"/>
              <a:t> </a:t>
            </a:r>
            <a:r>
              <a:rPr lang="cs-CZ" sz="1400" dirty="0" err="1"/>
              <a:t>possible</a:t>
            </a:r>
            <a:r>
              <a:rPr lang="cs-CZ" sz="1400" dirty="0"/>
              <a:t> </a:t>
            </a:r>
            <a:r>
              <a:rPr lang="cs-CZ" sz="1400" dirty="0" err="1"/>
              <a:t>problems</a:t>
            </a:r>
            <a:endParaRPr lang="cs-CZ" sz="1400" dirty="0"/>
          </a:p>
          <a:p>
            <a:pPr marL="285750" indent="-285750">
              <a:buFontTx/>
              <a:buChar char="-"/>
            </a:pPr>
            <a:r>
              <a:rPr lang="cs-CZ" sz="1400" dirty="0" err="1"/>
              <a:t>January</a:t>
            </a:r>
            <a:r>
              <a:rPr lang="cs-CZ" sz="1400" dirty="0"/>
              <a:t> 1966 – prezident Antonín Novotný </a:t>
            </a:r>
            <a:r>
              <a:rPr lang="cs-CZ" sz="1400" dirty="0" err="1"/>
              <a:t>is</a:t>
            </a:r>
            <a:r>
              <a:rPr lang="cs-CZ" sz="1400" dirty="0"/>
              <a:t> </a:t>
            </a:r>
            <a:r>
              <a:rPr lang="cs-CZ" sz="1400" dirty="0" err="1"/>
              <a:t>strongly</a:t>
            </a:r>
            <a:r>
              <a:rPr lang="cs-CZ" sz="1400" dirty="0"/>
              <a:t> </a:t>
            </a:r>
            <a:r>
              <a:rPr lang="cs-CZ" sz="1400" dirty="0" err="1"/>
              <a:t>against</a:t>
            </a:r>
            <a:r>
              <a:rPr lang="cs-CZ" sz="1400" dirty="0"/>
              <a:t> </a:t>
            </a:r>
            <a:r>
              <a:rPr lang="cs-CZ" sz="1400" dirty="0" err="1"/>
              <a:t>the</a:t>
            </a:r>
            <a:r>
              <a:rPr lang="cs-CZ" sz="1400" dirty="0"/>
              <a:t> film and </a:t>
            </a:r>
            <a:r>
              <a:rPr lang="cs-CZ" sz="1400" dirty="0" err="1"/>
              <a:t>orders</a:t>
            </a:r>
            <a:r>
              <a:rPr lang="cs-CZ" sz="1400" dirty="0"/>
              <a:t> Jan Němec to </a:t>
            </a:r>
            <a:r>
              <a:rPr lang="cs-CZ" sz="1400" dirty="0" err="1"/>
              <a:t>be</a:t>
            </a:r>
            <a:r>
              <a:rPr lang="cs-CZ" sz="1400" dirty="0"/>
              <a:t> </a:t>
            </a:r>
            <a:r>
              <a:rPr lang="cs-CZ" sz="1400" dirty="0" err="1"/>
              <a:t>released</a:t>
            </a:r>
            <a:r>
              <a:rPr lang="cs-CZ" sz="1400" dirty="0"/>
              <a:t> </a:t>
            </a:r>
            <a:r>
              <a:rPr lang="cs-CZ" sz="1400" dirty="0" err="1"/>
              <a:t>from</a:t>
            </a:r>
            <a:r>
              <a:rPr lang="cs-CZ" sz="1400" dirty="0"/>
              <a:t> Barrandov </a:t>
            </a:r>
            <a:r>
              <a:rPr lang="cs-CZ" sz="1400" dirty="0" err="1"/>
              <a:t>studios</a:t>
            </a:r>
            <a:r>
              <a:rPr lang="cs-CZ" sz="1400" dirty="0"/>
              <a:t> </a:t>
            </a:r>
          </a:p>
          <a:p>
            <a:pPr marL="285750" indent="-285750">
              <a:buFontTx/>
              <a:buChar char="-"/>
            </a:pPr>
            <a:r>
              <a:rPr lang="cs-CZ" sz="1400" dirty="0" err="1"/>
              <a:t>The</a:t>
            </a:r>
            <a:r>
              <a:rPr lang="cs-CZ" sz="1400" dirty="0"/>
              <a:t> film </a:t>
            </a:r>
            <a:r>
              <a:rPr lang="cs-CZ" sz="1400" dirty="0" err="1"/>
              <a:t>is</a:t>
            </a:r>
            <a:r>
              <a:rPr lang="cs-CZ" sz="1400" dirty="0"/>
              <a:t> </a:t>
            </a:r>
            <a:r>
              <a:rPr lang="cs-CZ" sz="1400" dirty="0" err="1"/>
              <a:t>strategically</a:t>
            </a:r>
            <a:r>
              <a:rPr lang="cs-CZ" sz="1400" dirty="0"/>
              <a:t> </a:t>
            </a:r>
            <a:r>
              <a:rPr lang="cs-CZ" sz="1400" dirty="0" err="1"/>
              <a:t>eliminated</a:t>
            </a:r>
            <a:r>
              <a:rPr lang="cs-CZ" sz="1400" dirty="0"/>
              <a:t> </a:t>
            </a:r>
            <a:r>
              <a:rPr lang="cs-CZ" sz="1400" dirty="0" err="1"/>
              <a:t>from</a:t>
            </a:r>
            <a:r>
              <a:rPr lang="cs-CZ" sz="1400" dirty="0"/>
              <a:t> </a:t>
            </a:r>
            <a:r>
              <a:rPr lang="cs-CZ" sz="1400" dirty="0" err="1"/>
              <a:t>the</a:t>
            </a:r>
            <a:r>
              <a:rPr lang="cs-CZ" sz="1400" dirty="0"/>
              <a:t> public </a:t>
            </a:r>
            <a:r>
              <a:rPr lang="cs-CZ" sz="1400" dirty="0" err="1"/>
              <a:t>view</a:t>
            </a:r>
            <a:r>
              <a:rPr lang="cs-CZ" sz="1400" dirty="0"/>
              <a:t>, </a:t>
            </a:r>
            <a:r>
              <a:rPr lang="cs-CZ" sz="1400" dirty="0" err="1"/>
              <a:t>incl.the</a:t>
            </a:r>
            <a:r>
              <a:rPr lang="cs-CZ" sz="1400" dirty="0"/>
              <a:t> </a:t>
            </a:r>
            <a:r>
              <a:rPr lang="cs-CZ" sz="1400" dirty="0" err="1"/>
              <a:t>ban</a:t>
            </a:r>
            <a:r>
              <a:rPr lang="cs-CZ" sz="1400" dirty="0"/>
              <a:t> </a:t>
            </a:r>
            <a:r>
              <a:rPr lang="cs-CZ" sz="1400" dirty="0" err="1"/>
              <a:t>for</a:t>
            </a:r>
            <a:r>
              <a:rPr lang="cs-CZ" sz="1400" dirty="0"/>
              <a:t> festival </a:t>
            </a:r>
            <a:r>
              <a:rPr lang="cs-CZ" sz="1400" dirty="0" err="1"/>
              <a:t>screenings</a:t>
            </a:r>
            <a:r>
              <a:rPr lang="cs-CZ" sz="1400" dirty="0"/>
              <a:t> and sales </a:t>
            </a:r>
            <a:r>
              <a:rPr lang="cs-CZ" sz="1400" dirty="0" err="1"/>
              <a:t>abroad</a:t>
            </a:r>
            <a:r>
              <a:rPr lang="cs-CZ" sz="1400" dirty="0"/>
              <a:t> </a:t>
            </a:r>
          </a:p>
          <a:p>
            <a:pPr marL="285750" indent="-285750">
              <a:buFontTx/>
              <a:buChar char="-"/>
            </a:pPr>
            <a:r>
              <a:rPr lang="cs-CZ" sz="1400" dirty="0"/>
              <a:t>Standard </a:t>
            </a:r>
            <a:r>
              <a:rPr lang="cs-CZ" sz="1400" dirty="0" err="1"/>
              <a:t>cinema</a:t>
            </a:r>
            <a:r>
              <a:rPr lang="cs-CZ" sz="1400" dirty="0"/>
              <a:t> </a:t>
            </a:r>
            <a:r>
              <a:rPr lang="cs-CZ" sz="1400" dirty="0" err="1"/>
              <a:t>distribution</a:t>
            </a:r>
            <a:r>
              <a:rPr lang="cs-CZ" sz="1400" dirty="0"/>
              <a:t> </a:t>
            </a:r>
            <a:r>
              <a:rPr lang="cs-CZ" sz="1400" dirty="0" err="1"/>
              <a:t>two</a:t>
            </a:r>
            <a:r>
              <a:rPr lang="cs-CZ" sz="1400" dirty="0"/>
              <a:t> </a:t>
            </a:r>
            <a:r>
              <a:rPr lang="cs-CZ" sz="1400" dirty="0" err="1"/>
              <a:t>years</a:t>
            </a:r>
            <a:r>
              <a:rPr lang="cs-CZ" sz="1400" dirty="0"/>
              <a:t> </a:t>
            </a:r>
            <a:r>
              <a:rPr lang="cs-CZ" sz="1400" dirty="0" err="1"/>
              <a:t>after</a:t>
            </a:r>
            <a:r>
              <a:rPr lang="cs-CZ" sz="1400" dirty="0"/>
              <a:t> </a:t>
            </a:r>
            <a:r>
              <a:rPr lang="cs-CZ" sz="1400" dirty="0" err="1"/>
              <a:t>the</a:t>
            </a:r>
            <a:r>
              <a:rPr lang="cs-CZ" sz="1400" dirty="0"/>
              <a:t> film </a:t>
            </a:r>
            <a:r>
              <a:rPr lang="cs-CZ" sz="1400" dirty="0" err="1"/>
              <a:t>is</a:t>
            </a:r>
            <a:r>
              <a:rPr lang="cs-CZ" sz="1400" dirty="0"/>
              <a:t> </a:t>
            </a:r>
            <a:r>
              <a:rPr lang="cs-CZ" sz="1400" dirty="0" err="1"/>
              <a:t>finalized</a:t>
            </a:r>
            <a:r>
              <a:rPr lang="cs-CZ" sz="1400" dirty="0"/>
              <a:t> – </a:t>
            </a:r>
            <a:r>
              <a:rPr lang="cs-CZ" sz="1400" dirty="0" err="1"/>
              <a:t>spring</a:t>
            </a:r>
            <a:r>
              <a:rPr lang="cs-CZ" sz="1400" dirty="0"/>
              <a:t> 1968. </a:t>
            </a:r>
          </a:p>
        </p:txBody>
      </p:sp>
      <p:sp>
        <p:nvSpPr>
          <p:cNvPr id="8" name="Zástupný symbol obrázku 7">
            <a:extLst>
              <a:ext uri="{FF2B5EF4-FFF2-40B4-BE49-F238E27FC236}">
                <a16:creationId xmlns:a16="http://schemas.microsoft.com/office/drawing/2014/main" id="{89C28513-8FF1-F64A-938E-BF0644532CE8}"/>
              </a:ext>
            </a:extLst>
          </p:cNvPr>
          <p:cNvSpPr>
            <a:spLocks noGrp="1"/>
          </p:cNvSpPr>
          <p:nvPr>
            <p:ph type="pic" sz="quarter" idx="12"/>
          </p:nvPr>
        </p:nvSpPr>
        <p:spPr/>
        <p:txBody>
          <a:bodyPr/>
          <a:lstStyle/>
          <a:p>
            <a:endParaRPr lang="cs-CZ"/>
          </a:p>
        </p:txBody>
      </p:sp>
      <p:sp>
        <p:nvSpPr>
          <p:cNvPr id="2" name="Zástupný symbol pro zápatí 1">
            <a:extLst>
              <a:ext uri="{FF2B5EF4-FFF2-40B4-BE49-F238E27FC236}">
                <a16:creationId xmlns:a16="http://schemas.microsoft.com/office/drawing/2014/main" id="{09D57F71-2F77-F341-ABAE-6E50531775AF}"/>
              </a:ext>
            </a:extLst>
          </p:cNvPr>
          <p:cNvSpPr>
            <a:spLocks noGrp="1"/>
          </p:cNvSpPr>
          <p:nvPr>
            <p:ph type="ftr" sz="quarter" idx="10"/>
          </p:nvPr>
        </p:nvSpPr>
        <p:spPr/>
        <p:txBody>
          <a:bodyPr/>
          <a:lstStyle/>
          <a:p>
            <a:r>
              <a:rPr lang="cs-CZ"/>
              <a:t>zápatí prezentace</a:t>
            </a:r>
            <a:endParaRPr lang="cs-CZ" dirty="0"/>
          </a:p>
        </p:txBody>
      </p:sp>
      <p:pic>
        <p:nvPicPr>
          <p:cNvPr id="9" name="Obrázek 8">
            <a:extLst>
              <a:ext uri="{FF2B5EF4-FFF2-40B4-BE49-F238E27FC236}">
                <a16:creationId xmlns:a16="http://schemas.microsoft.com/office/drawing/2014/main" id="{A07E867F-B914-9A41-AA4B-128C6057D063}"/>
              </a:ext>
            </a:extLst>
          </p:cNvPr>
          <p:cNvPicPr>
            <a:picLocks noChangeAspect="1"/>
          </p:cNvPicPr>
          <p:nvPr/>
        </p:nvPicPr>
        <p:blipFill rotWithShape="1">
          <a:blip r:embed="rId2"/>
          <a:srcRect r="2" b="1443"/>
          <a:stretch/>
        </p:blipFill>
        <p:spPr>
          <a:xfrm>
            <a:off x="4572000" y="407624"/>
            <a:ext cx="4560982" cy="6153954"/>
          </a:xfrm>
          <a:prstGeom prst="rect">
            <a:avLst/>
          </a:prstGeom>
          <a:effectLst/>
        </p:spPr>
      </p:pic>
    </p:spTree>
    <p:extLst>
      <p:ext uri="{BB962C8B-B14F-4D97-AF65-F5344CB8AC3E}">
        <p14:creationId xmlns:p14="http://schemas.microsoft.com/office/powerpoint/2010/main" val="32345558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4DB9189A-0544-A744-84BD-DE20E2C8ECC1}"/>
              </a:ext>
            </a:extLst>
          </p:cNvPr>
          <p:cNvSpPr>
            <a:spLocks noGrp="1"/>
          </p:cNvSpPr>
          <p:nvPr>
            <p:ph type="sldNum" sz="quarter" idx="11"/>
          </p:nvPr>
        </p:nvSpPr>
        <p:spPr/>
        <p:txBody>
          <a:bodyPr/>
          <a:lstStyle/>
          <a:p>
            <a:fld id="{0970407D-EE58-4A0B-824B-1D3AE42DD9CF}" type="slidenum">
              <a:rPr lang="cs-CZ" altLang="cs-CZ" smtClean="0"/>
              <a:pPr/>
              <a:t>8</a:t>
            </a:fld>
            <a:endParaRPr lang="cs-CZ" altLang="cs-CZ" dirty="0"/>
          </a:p>
        </p:txBody>
      </p:sp>
      <p:sp>
        <p:nvSpPr>
          <p:cNvPr id="6" name="Nadpis 5">
            <a:extLst>
              <a:ext uri="{FF2B5EF4-FFF2-40B4-BE49-F238E27FC236}">
                <a16:creationId xmlns:a16="http://schemas.microsoft.com/office/drawing/2014/main" id="{65407152-3D6C-AA4C-9D88-AF3BFA3FDBF5}"/>
              </a:ext>
            </a:extLst>
          </p:cNvPr>
          <p:cNvSpPr>
            <a:spLocks noGrp="1"/>
          </p:cNvSpPr>
          <p:nvPr>
            <p:ph type="title"/>
          </p:nvPr>
        </p:nvSpPr>
        <p:spPr>
          <a:xfrm>
            <a:off x="298876" y="2535691"/>
            <a:ext cx="3934889" cy="1536253"/>
          </a:xfrm>
        </p:spPr>
        <p:txBody>
          <a:bodyPr/>
          <a:lstStyle/>
          <a:p>
            <a:r>
              <a:rPr lang="cs-CZ" i="1" dirty="0" err="1"/>
              <a:t>The</a:t>
            </a:r>
            <a:r>
              <a:rPr lang="cs-CZ" i="1" dirty="0"/>
              <a:t> </a:t>
            </a:r>
            <a:r>
              <a:rPr lang="cs-CZ" i="1" dirty="0" err="1"/>
              <a:t>Firemen‘s</a:t>
            </a:r>
            <a:r>
              <a:rPr lang="cs-CZ" i="1" dirty="0"/>
              <a:t> </a:t>
            </a:r>
            <a:r>
              <a:rPr lang="cs-CZ" i="1" dirty="0" err="1"/>
              <a:t>Ball</a:t>
            </a:r>
            <a:br>
              <a:rPr lang="cs-CZ" dirty="0"/>
            </a:br>
            <a:r>
              <a:rPr lang="cs-CZ" sz="2400" dirty="0"/>
              <a:t>(1967, </a:t>
            </a:r>
            <a:r>
              <a:rPr lang="cs-CZ" sz="2400" dirty="0" err="1"/>
              <a:t>dir</a:t>
            </a:r>
            <a:r>
              <a:rPr lang="cs-CZ" sz="2400" dirty="0"/>
              <a:t>. Miloš Forman)</a:t>
            </a:r>
          </a:p>
        </p:txBody>
      </p:sp>
      <p:sp>
        <p:nvSpPr>
          <p:cNvPr id="7" name="Podnadpis 6">
            <a:extLst>
              <a:ext uri="{FF2B5EF4-FFF2-40B4-BE49-F238E27FC236}">
                <a16:creationId xmlns:a16="http://schemas.microsoft.com/office/drawing/2014/main" id="{8B2E6A0B-0438-DA4E-B815-120CB1D31292}"/>
              </a:ext>
            </a:extLst>
          </p:cNvPr>
          <p:cNvSpPr>
            <a:spLocks noGrp="1"/>
          </p:cNvSpPr>
          <p:nvPr>
            <p:ph type="subTitle" idx="1"/>
          </p:nvPr>
        </p:nvSpPr>
        <p:spPr>
          <a:xfrm>
            <a:off x="298876" y="4116403"/>
            <a:ext cx="3934889" cy="1536252"/>
          </a:xfrm>
        </p:spPr>
        <p:txBody>
          <a:bodyPr/>
          <a:lstStyle/>
          <a:p>
            <a:pPr marL="285750" indent="-285750">
              <a:buFont typeface="Arial" panose="020B0604020202020204" pitchFamily="34" charset="0"/>
              <a:buChar char="•"/>
            </a:pPr>
            <a:r>
              <a:rPr lang="cs-CZ" dirty="0" err="1"/>
              <a:t>Forman‘s</a:t>
            </a:r>
            <a:r>
              <a:rPr lang="cs-CZ" dirty="0"/>
              <a:t> most </a:t>
            </a:r>
            <a:r>
              <a:rPr lang="cs-CZ" dirty="0" err="1"/>
              <a:t>ambitious</a:t>
            </a:r>
            <a:r>
              <a:rPr lang="cs-CZ" dirty="0"/>
              <a:t> and most </a:t>
            </a:r>
            <a:r>
              <a:rPr lang="cs-CZ" dirty="0" err="1"/>
              <a:t>expensive</a:t>
            </a:r>
            <a:r>
              <a:rPr lang="cs-CZ" dirty="0"/>
              <a:t> </a:t>
            </a:r>
            <a:r>
              <a:rPr lang="cs-CZ" dirty="0" err="1"/>
              <a:t>Czechoslovak</a:t>
            </a:r>
            <a:r>
              <a:rPr lang="cs-CZ" dirty="0"/>
              <a:t> film </a:t>
            </a:r>
          </a:p>
          <a:p>
            <a:pPr marL="285750" indent="-285750">
              <a:buFont typeface="Arial" panose="020B0604020202020204" pitchFamily="34" charset="0"/>
              <a:buChar char="•"/>
            </a:pPr>
            <a:r>
              <a:rPr lang="cs-CZ" dirty="0"/>
              <a:t>His image as </a:t>
            </a:r>
            <a:r>
              <a:rPr lang="cs-CZ" dirty="0" err="1"/>
              <a:t>the</a:t>
            </a:r>
            <a:r>
              <a:rPr lang="cs-CZ" dirty="0"/>
              <a:t> most </a:t>
            </a:r>
            <a:r>
              <a:rPr lang="cs-CZ" dirty="0" err="1"/>
              <a:t>successful</a:t>
            </a:r>
            <a:r>
              <a:rPr lang="cs-CZ" dirty="0"/>
              <a:t> </a:t>
            </a:r>
            <a:r>
              <a:rPr lang="cs-CZ" dirty="0" err="1"/>
              <a:t>director</a:t>
            </a:r>
            <a:r>
              <a:rPr lang="cs-CZ" dirty="0"/>
              <a:t>, </a:t>
            </a:r>
            <a:r>
              <a:rPr lang="cs-CZ" dirty="0" err="1"/>
              <a:t>who</a:t>
            </a:r>
            <a:r>
              <a:rPr lang="cs-CZ" dirty="0"/>
              <a:t> </a:t>
            </a:r>
            <a:r>
              <a:rPr lang="cs-CZ" dirty="0" err="1"/>
              <a:t>stays</a:t>
            </a:r>
            <a:r>
              <a:rPr lang="cs-CZ" dirty="0"/>
              <a:t> </a:t>
            </a:r>
            <a:r>
              <a:rPr lang="cs-CZ" dirty="0" err="1"/>
              <a:t>out</a:t>
            </a:r>
            <a:r>
              <a:rPr lang="cs-CZ" dirty="0"/>
              <a:t> </a:t>
            </a:r>
            <a:r>
              <a:rPr lang="cs-CZ" dirty="0" err="1"/>
              <a:t>of</a:t>
            </a:r>
            <a:r>
              <a:rPr lang="cs-CZ" dirty="0"/>
              <a:t> </a:t>
            </a:r>
            <a:r>
              <a:rPr lang="cs-CZ" dirty="0" err="1"/>
              <a:t>trouble</a:t>
            </a:r>
            <a:r>
              <a:rPr lang="cs-CZ" dirty="0"/>
              <a:t>, </a:t>
            </a:r>
            <a:r>
              <a:rPr lang="cs-CZ" dirty="0" err="1"/>
              <a:t>is</a:t>
            </a:r>
            <a:r>
              <a:rPr lang="cs-CZ" dirty="0"/>
              <a:t> </a:t>
            </a:r>
            <a:r>
              <a:rPr lang="cs-CZ" dirty="0" err="1"/>
              <a:t>shattered</a:t>
            </a:r>
            <a:endParaRPr lang="cs-CZ" dirty="0"/>
          </a:p>
          <a:p>
            <a:pPr marL="285750" indent="-285750">
              <a:buFont typeface="Arial" panose="020B0604020202020204" pitchFamily="34" charset="0"/>
              <a:buChar char="•"/>
            </a:pPr>
            <a:endParaRPr lang="cs-CZ" dirty="0"/>
          </a:p>
        </p:txBody>
      </p:sp>
      <p:pic>
        <p:nvPicPr>
          <p:cNvPr id="10" name="Zástupný symbol obrázku 9" descr="Obsah obrázku text&#10;&#10;Popis byl vytvořen automaticky">
            <a:extLst>
              <a:ext uri="{FF2B5EF4-FFF2-40B4-BE49-F238E27FC236}">
                <a16:creationId xmlns:a16="http://schemas.microsoft.com/office/drawing/2014/main" id="{966B4951-E316-4A48-BDE2-6469DF8BECD2}"/>
              </a:ext>
            </a:extLst>
          </p:cNvPr>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l="7447" r="7447"/>
          <a:stretch>
            <a:fillRect/>
          </a:stretch>
        </p:blipFill>
        <p:spPr/>
      </p:pic>
      <p:sp>
        <p:nvSpPr>
          <p:cNvPr id="2" name="Zástupný symbol pro zápatí 1">
            <a:extLst>
              <a:ext uri="{FF2B5EF4-FFF2-40B4-BE49-F238E27FC236}">
                <a16:creationId xmlns:a16="http://schemas.microsoft.com/office/drawing/2014/main" id="{0E817E7B-6EF1-E844-B7A9-B3FFFA912D1D}"/>
              </a:ext>
            </a:extLst>
          </p:cNvPr>
          <p:cNvSpPr>
            <a:spLocks noGrp="1"/>
          </p:cNvSpPr>
          <p:nvPr>
            <p:ph type="ftr" sz="quarter" idx="10"/>
          </p:nvPr>
        </p:nvSpPr>
        <p:spPr/>
        <p:txBody>
          <a:bodyPr/>
          <a:lstStyle/>
          <a:p>
            <a:r>
              <a:rPr lang="cs-CZ"/>
              <a:t>zápatí prezentace</a:t>
            </a:r>
            <a:endParaRPr lang="cs-CZ" dirty="0"/>
          </a:p>
        </p:txBody>
      </p:sp>
    </p:spTree>
    <p:extLst>
      <p:ext uri="{BB962C8B-B14F-4D97-AF65-F5344CB8AC3E}">
        <p14:creationId xmlns:p14="http://schemas.microsoft.com/office/powerpoint/2010/main" val="6504594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Zástupný symbol obrázku 9" descr="Obsah obrázku osoba, pózování, spodní prádlo&#10;&#10;Popis byl vytvořen automaticky">
            <a:extLst>
              <a:ext uri="{FF2B5EF4-FFF2-40B4-BE49-F238E27FC236}">
                <a16:creationId xmlns:a16="http://schemas.microsoft.com/office/drawing/2014/main" id="{A8D4C80F-1D14-194F-AA53-647084B69204}"/>
              </a:ext>
            </a:extLst>
          </p:cNvPr>
          <p:cNvPicPr>
            <a:picLocks noGrp="1" noChangeAspect="1"/>
          </p:cNvPicPr>
          <p:nvPr>
            <p:ph type="pic" sz="quarter" idx="12"/>
          </p:nvPr>
        </p:nvPicPr>
        <p:blipFill rotWithShape="1">
          <a:blip r:embed="rId2">
            <a:extLst>
              <a:ext uri="{28A0092B-C50C-407E-A947-70E740481C1C}">
                <a14:useLocalDpi xmlns:a14="http://schemas.microsoft.com/office/drawing/2010/main" val="0"/>
              </a:ext>
            </a:extLst>
          </a:blip>
          <a:srcRect t="11585" b="30693"/>
          <a:stretch/>
        </p:blipFill>
        <p:spPr>
          <a:xfrm>
            <a:off x="0" y="0"/>
            <a:ext cx="9144000" cy="3372592"/>
          </a:xfrm>
        </p:spPr>
      </p:pic>
      <p:sp>
        <p:nvSpPr>
          <p:cNvPr id="8" name="Zástupný text 7">
            <a:extLst>
              <a:ext uri="{FF2B5EF4-FFF2-40B4-BE49-F238E27FC236}">
                <a16:creationId xmlns:a16="http://schemas.microsoft.com/office/drawing/2014/main" id="{E8EAB4DC-C17E-0C47-A0D5-DC4B631A50A3}"/>
              </a:ext>
            </a:extLst>
          </p:cNvPr>
          <p:cNvSpPr>
            <a:spLocks noGrp="1"/>
          </p:cNvSpPr>
          <p:nvPr>
            <p:ph type="body" sz="quarter" idx="13"/>
          </p:nvPr>
        </p:nvSpPr>
        <p:spPr>
          <a:xfrm>
            <a:off x="188914" y="3550722"/>
            <a:ext cx="8788832" cy="2822775"/>
          </a:xfrm>
        </p:spPr>
        <p:txBody>
          <a:bodyPr/>
          <a:lstStyle/>
          <a:p>
            <a:pPr marL="285750" indent="-285750">
              <a:buFont typeface="Arial" panose="020B0604020202020204" pitchFamily="34" charset="0"/>
              <a:buChar char="•"/>
            </a:pPr>
            <a:r>
              <a:rPr lang="cs-CZ" sz="1600" b="1" i="1" dirty="0" err="1">
                <a:solidFill>
                  <a:schemeClr val="tx1"/>
                </a:solidFill>
              </a:rPr>
              <a:t>Firemen‘s</a:t>
            </a:r>
            <a:r>
              <a:rPr lang="cs-CZ" sz="1600" b="1" i="1" dirty="0">
                <a:solidFill>
                  <a:schemeClr val="tx1"/>
                </a:solidFill>
              </a:rPr>
              <a:t> </a:t>
            </a:r>
            <a:r>
              <a:rPr lang="cs-CZ" sz="1600" b="1" i="1" dirty="0" err="1">
                <a:solidFill>
                  <a:schemeClr val="tx1"/>
                </a:solidFill>
              </a:rPr>
              <a:t>Ball</a:t>
            </a:r>
            <a:r>
              <a:rPr lang="cs-CZ" sz="1600" b="1" i="1" dirty="0">
                <a:solidFill>
                  <a:schemeClr val="tx1"/>
                </a:solidFill>
              </a:rPr>
              <a:t> </a:t>
            </a:r>
            <a:r>
              <a:rPr lang="cs-CZ" sz="1600" b="1" dirty="0" err="1">
                <a:solidFill>
                  <a:schemeClr val="tx1"/>
                </a:solidFill>
              </a:rPr>
              <a:t>smoothly</a:t>
            </a:r>
            <a:r>
              <a:rPr lang="cs-CZ" sz="1600" b="1" dirty="0">
                <a:solidFill>
                  <a:schemeClr val="tx1"/>
                </a:solidFill>
              </a:rPr>
              <a:t> </a:t>
            </a:r>
            <a:r>
              <a:rPr lang="cs-CZ" sz="1600" b="1" dirty="0" err="1">
                <a:solidFill>
                  <a:schemeClr val="tx1"/>
                </a:solidFill>
              </a:rPr>
              <a:t>passed</a:t>
            </a:r>
            <a:r>
              <a:rPr lang="cs-CZ" sz="1600" b="1" dirty="0">
                <a:solidFill>
                  <a:schemeClr val="tx1"/>
                </a:solidFill>
              </a:rPr>
              <a:t> </a:t>
            </a:r>
            <a:r>
              <a:rPr lang="cs-CZ" sz="1600" b="1" dirty="0" err="1">
                <a:solidFill>
                  <a:schemeClr val="tx1"/>
                </a:solidFill>
              </a:rPr>
              <a:t>through</a:t>
            </a:r>
            <a:r>
              <a:rPr lang="cs-CZ" sz="1600" b="1" dirty="0">
                <a:solidFill>
                  <a:schemeClr val="tx1"/>
                </a:solidFill>
              </a:rPr>
              <a:t> </a:t>
            </a:r>
            <a:r>
              <a:rPr lang="cs-CZ" sz="1600" b="1" dirty="0" err="1">
                <a:solidFill>
                  <a:schemeClr val="tx1"/>
                </a:solidFill>
              </a:rPr>
              <a:t>the</a:t>
            </a:r>
            <a:r>
              <a:rPr lang="cs-CZ" sz="1600" b="1" dirty="0">
                <a:solidFill>
                  <a:schemeClr val="tx1"/>
                </a:solidFill>
              </a:rPr>
              <a:t> </a:t>
            </a:r>
            <a:r>
              <a:rPr lang="cs-CZ" sz="1600" b="1" dirty="0" err="1">
                <a:solidFill>
                  <a:schemeClr val="tx1"/>
                </a:solidFill>
              </a:rPr>
              <a:t>pre-production</a:t>
            </a:r>
            <a:r>
              <a:rPr lang="cs-CZ" sz="1600" b="1" dirty="0">
                <a:solidFill>
                  <a:schemeClr val="tx1"/>
                </a:solidFill>
              </a:rPr>
              <a:t> and </a:t>
            </a:r>
            <a:r>
              <a:rPr lang="cs-CZ" sz="1600" b="1" dirty="0" err="1">
                <a:solidFill>
                  <a:schemeClr val="tx1"/>
                </a:solidFill>
              </a:rPr>
              <a:t>production</a:t>
            </a:r>
            <a:r>
              <a:rPr lang="cs-CZ" sz="1600" b="1" dirty="0">
                <a:solidFill>
                  <a:schemeClr val="tx1"/>
                </a:solidFill>
              </a:rPr>
              <a:t> </a:t>
            </a:r>
            <a:r>
              <a:rPr lang="cs-CZ" sz="1600" b="1" dirty="0" err="1">
                <a:solidFill>
                  <a:schemeClr val="tx1"/>
                </a:solidFill>
              </a:rPr>
              <a:t>phases</a:t>
            </a:r>
            <a:r>
              <a:rPr lang="cs-CZ" sz="1600" b="1" dirty="0">
                <a:solidFill>
                  <a:schemeClr val="tx1"/>
                </a:solidFill>
              </a:rPr>
              <a:t> (story </a:t>
            </a:r>
            <a:r>
              <a:rPr lang="cs-CZ" sz="1600" b="1" dirty="0" err="1">
                <a:solidFill>
                  <a:schemeClr val="tx1"/>
                </a:solidFill>
              </a:rPr>
              <a:t>development</a:t>
            </a:r>
            <a:r>
              <a:rPr lang="cs-CZ" sz="1600" b="1" dirty="0">
                <a:solidFill>
                  <a:schemeClr val="tx1"/>
                </a:solidFill>
              </a:rPr>
              <a:t>, </a:t>
            </a:r>
            <a:r>
              <a:rPr lang="cs-CZ" sz="1600" b="1" dirty="0" err="1">
                <a:solidFill>
                  <a:schemeClr val="tx1"/>
                </a:solidFill>
              </a:rPr>
              <a:t>screenplay</a:t>
            </a:r>
            <a:r>
              <a:rPr lang="cs-CZ" sz="1600" b="1" dirty="0">
                <a:solidFill>
                  <a:schemeClr val="tx1"/>
                </a:solidFill>
              </a:rPr>
              <a:t>, casting, </a:t>
            </a:r>
            <a:r>
              <a:rPr lang="cs-CZ" sz="1600" b="1" dirty="0" err="1">
                <a:solidFill>
                  <a:schemeClr val="tx1"/>
                </a:solidFill>
              </a:rPr>
              <a:t>location</a:t>
            </a:r>
            <a:r>
              <a:rPr lang="cs-CZ" sz="1600" b="1" dirty="0">
                <a:solidFill>
                  <a:schemeClr val="tx1"/>
                </a:solidFill>
              </a:rPr>
              <a:t> </a:t>
            </a:r>
            <a:r>
              <a:rPr lang="cs-CZ" sz="1600" b="1" dirty="0" err="1">
                <a:solidFill>
                  <a:schemeClr val="tx1"/>
                </a:solidFill>
              </a:rPr>
              <a:t>scouting</a:t>
            </a:r>
            <a:r>
              <a:rPr lang="cs-CZ" sz="1600" b="1" dirty="0">
                <a:solidFill>
                  <a:schemeClr val="tx1"/>
                </a:solidFill>
              </a:rPr>
              <a:t>, </a:t>
            </a:r>
            <a:r>
              <a:rPr lang="cs-CZ" sz="1600" b="1" dirty="0" err="1">
                <a:solidFill>
                  <a:schemeClr val="tx1"/>
                </a:solidFill>
              </a:rPr>
              <a:t>shooting</a:t>
            </a:r>
            <a:r>
              <a:rPr lang="cs-CZ" sz="1600" b="1" dirty="0">
                <a:solidFill>
                  <a:schemeClr val="tx1"/>
                </a:solidFill>
              </a:rPr>
              <a:t>), no negative feedback X </a:t>
            </a:r>
            <a:r>
              <a:rPr lang="cs-CZ" sz="1600" b="1" dirty="0" err="1">
                <a:solidFill>
                  <a:schemeClr val="tx1"/>
                </a:solidFill>
              </a:rPr>
              <a:t>strong</a:t>
            </a:r>
            <a:r>
              <a:rPr lang="cs-CZ" sz="1600" b="1" dirty="0">
                <a:solidFill>
                  <a:schemeClr val="tx1"/>
                </a:solidFill>
              </a:rPr>
              <a:t> </a:t>
            </a:r>
            <a:r>
              <a:rPr lang="cs-CZ" sz="1600" b="1" dirty="0" err="1">
                <a:solidFill>
                  <a:schemeClr val="tx1"/>
                </a:solidFill>
              </a:rPr>
              <a:t>opposition</a:t>
            </a:r>
            <a:r>
              <a:rPr lang="cs-CZ" sz="1600" b="1" dirty="0">
                <a:solidFill>
                  <a:schemeClr val="tx1"/>
                </a:solidFill>
              </a:rPr>
              <a:t> </a:t>
            </a:r>
            <a:r>
              <a:rPr lang="cs-CZ" sz="1600" b="1" dirty="0" err="1">
                <a:solidFill>
                  <a:schemeClr val="tx1"/>
                </a:solidFill>
              </a:rPr>
              <a:t>from</a:t>
            </a:r>
            <a:r>
              <a:rPr lang="cs-CZ" sz="1600" b="1" dirty="0">
                <a:solidFill>
                  <a:schemeClr val="tx1"/>
                </a:solidFill>
              </a:rPr>
              <a:t> </a:t>
            </a:r>
            <a:r>
              <a:rPr lang="cs-CZ" sz="1600" b="1" dirty="0" err="1">
                <a:solidFill>
                  <a:schemeClr val="tx1"/>
                </a:solidFill>
              </a:rPr>
              <a:t>the</a:t>
            </a:r>
            <a:r>
              <a:rPr lang="cs-CZ" sz="1600" b="1" dirty="0">
                <a:solidFill>
                  <a:schemeClr val="tx1"/>
                </a:solidFill>
              </a:rPr>
              <a:t> </a:t>
            </a:r>
            <a:r>
              <a:rPr lang="cs-CZ" sz="1600" b="1" dirty="0" err="1">
                <a:solidFill>
                  <a:schemeClr val="tx1"/>
                </a:solidFill>
              </a:rPr>
              <a:t>Czechoslovak</a:t>
            </a:r>
            <a:r>
              <a:rPr lang="cs-CZ" sz="1600" b="1" dirty="0">
                <a:solidFill>
                  <a:schemeClr val="tx1"/>
                </a:solidFill>
              </a:rPr>
              <a:t> Union </a:t>
            </a:r>
            <a:r>
              <a:rPr lang="cs-CZ" sz="1600" b="1" dirty="0" err="1">
                <a:solidFill>
                  <a:schemeClr val="tx1"/>
                </a:solidFill>
              </a:rPr>
              <a:t>of</a:t>
            </a:r>
            <a:r>
              <a:rPr lang="cs-CZ" sz="1600" b="1" dirty="0">
                <a:solidFill>
                  <a:schemeClr val="tx1"/>
                </a:solidFill>
              </a:rPr>
              <a:t> </a:t>
            </a:r>
            <a:r>
              <a:rPr lang="cs-CZ" sz="1600" b="1" dirty="0" err="1">
                <a:solidFill>
                  <a:schemeClr val="tx1"/>
                </a:solidFill>
              </a:rPr>
              <a:t>Fire</a:t>
            </a:r>
            <a:r>
              <a:rPr lang="cs-CZ" sz="1600" b="1" dirty="0">
                <a:solidFill>
                  <a:schemeClr val="tx1"/>
                </a:solidFill>
              </a:rPr>
              <a:t> </a:t>
            </a:r>
            <a:r>
              <a:rPr lang="cs-CZ" sz="1600" b="1" dirty="0" err="1">
                <a:solidFill>
                  <a:schemeClr val="tx1"/>
                </a:solidFill>
              </a:rPr>
              <a:t>Protection</a:t>
            </a:r>
            <a:r>
              <a:rPr lang="cs-CZ" sz="1600" b="1" dirty="0">
                <a:solidFill>
                  <a:schemeClr val="tx1"/>
                </a:solidFill>
              </a:rPr>
              <a:t> (ČSPO – Československý svaz požární ochrany)</a:t>
            </a:r>
          </a:p>
          <a:p>
            <a:pPr marL="285750" indent="-285750">
              <a:buFont typeface="Arial" panose="020B0604020202020204" pitchFamily="34" charset="0"/>
              <a:buChar char="•"/>
            </a:pPr>
            <a:endParaRPr lang="cs-CZ" sz="1600" b="1" dirty="0">
              <a:solidFill>
                <a:schemeClr val="tx1"/>
              </a:solidFill>
            </a:endParaRPr>
          </a:p>
          <a:p>
            <a:pPr marL="285750" indent="-285750">
              <a:buFont typeface="Arial" panose="020B0604020202020204" pitchFamily="34" charset="0"/>
              <a:buChar char="•"/>
            </a:pPr>
            <a:r>
              <a:rPr lang="cs-CZ" sz="1600" b="1" dirty="0" err="1">
                <a:solidFill>
                  <a:schemeClr val="tx1"/>
                </a:solidFill>
              </a:rPr>
              <a:t>Coproduction</a:t>
            </a:r>
            <a:r>
              <a:rPr lang="cs-CZ" sz="1600" b="1" dirty="0">
                <a:solidFill>
                  <a:schemeClr val="tx1"/>
                </a:solidFill>
              </a:rPr>
              <a:t> </a:t>
            </a:r>
            <a:r>
              <a:rPr lang="cs-CZ" sz="1600" b="1" dirty="0" err="1">
                <a:solidFill>
                  <a:schemeClr val="tx1"/>
                </a:solidFill>
              </a:rPr>
              <a:t>with</a:t>
            </a:r>
            <a:r>
              <a:rPr lang="cs-CZ" sz="1600" b="1" dirty="0">
                <a:solidFill>
                  <a:schemeClr val="tx1"/>
                </a:solidFill>
              </a:rPr>
              <a:t> </a:t>
            </a:r>
            <a:r>
              <a:rPr lang="cs-CZ" sz="1600" b="1" dirty="0" err="1">
                <a:solidFill>
                  <a:schemeClr val="tx1"/>
                </a:solidFill>
              </a:rPr>
              <a:t>the</a:t>
            </a:r>
            <a:r>
              <a:rPr lang="cs-CZ" sz="1600" b="1" dirty="0">
                <a:solidFill>
                  <a:schemeClr val="tx1"/>
                </a:solidFill>
              </a:rPr>
              <a:t> </a:t>
            </a:r>
            <a:r>
              <a:rPr lang="cs-CZ" sz="1600" b="1" dirty="0" err="1">
                <a:solidFill>
                  <a:schemeClr val="tx1"/>
                </a:solidFill>
              </a:rPr>
              <a:t>Italian</a:t>
            </a:r>
            <a:r>
              <a:rPr lang="cs-CZ" sz="1600" b="1" dirty="0">
                <a:solidFill>
                  <a:schemeClr val="tx1"/>
                </a:solidFill>
              </a:rPr>
              <a:t> </a:t>
            </a:r>
            <a:r>
              <a:rPr lang="cs-CZ" sz="1600" b="1" dirty="0" err="1">
                <a:solidFill>
                  <a:schemeClr val="tx1"/>
                </a:solidFill>
              </a:rPr>
              <a:t>company</a:t>
            </a:r>
            <a:r>
              <a:rPr lang="cs-CZ" sz="1600" b="1" dirty="0">
                <a:solidFill>
                  <a:schemeClr val="tx1"/>
                </a:solidFill>
              </a:rPr>
              <a:t> </a:t>
            </a:r>
            <a:r>
              <a:rPr lang="cs-CZ" sz="1600" b="1" dirty="0" err="1">
                <a:solidFill>
                  <a:schemeClr val="tx1"/>
                </a:solidFill>
              </a:rPr>
              <a:t>Sostar</a:t>
            </a:r>
            <a:r>
              <a:rPr lang="cs-CZ" sz="1600" b="1" dirty="0">
                <a:solidFill>
                  <a:schemeClr val="tx1"/>
                </a:solidFill>
              </a:rPr>
              <a:t> film – Carlo </a:t>
            </a:r>
            <a:r>
              <a:rPr lang="cs-CZ" sz="1600" b="1" dirty="0" err="1">
                <a:solidFill>
                  <a:schemeClr val="tx1"/>
                </a:solidFill>
              </a:rPr>
              <a:t>Ponti</a:t>
            </a:r>
            <a:r>
              <a:rPr lang="cs-CZ" sz="1600" b="1" dirty="0">
                <a:solidFill>
                  <a:schemeClr val="tx1"/>
                </a:solidFill>
              </a:rPr>
              <a:t> – he </a:t>
            </a:r>
            <a:r>
              <a:rPr lang="cs-CZ" sz="1600" b="1" dirty="0" err="1">
                <a:solidFill>
                  <a:schemeClr val="tx1"/>
                </a:solidFill>
              </a:rPr>
              <a:t>supports</a:t>
            </a:r>
            <a:r>
              <a:rPr lang="cs-CZ" sz="1600" b="1" dirty="0">
                <a:solidFill>
                  <a:schemeClr val="tx1"/>
                </a:solidFill>
              </a:rPr>
              <a:t> </a:t>
            </a:r>
            <a:r>
              <a:rPr lang="cs-CZ" sz="1600" b="1" dirty="0" err="1">
                <a:solidFill>
                  <a:schemeClr val="tx1"/>
                </a:solidFill>
              </a:rPr>
              <a:t>the</a:t>
            </a:r>
            <a:r>
              <a:rPr lang="cs-CZ" sz="1600" b="1" dirty="0">
                <a:solidFill>
                  <a:schemeClr val="tx1"/>
                </a:solidFill>
              </a:rPr>
              <a:t> </a:t>
            </a:r>
            <a:r>
              <a:rPr lang="cs-CZ" sz="1600" b="1" dirty="0" err="1">
                <a:solidFill>
                  <a:schemeClr val="tx1"/>
                </a:solidFill>
              </a:rPr>
              <a:t>project</a:t>
            </a:r>
            <a:r>
              <a:rPr lang="cs-CZ" sz="1600" b="1" dirty="0">
                <a:solidFill>
                  <a:schemeClr val="tx1"/>
                </a:solidFill>
              </a:rPr>
              <a:t> </a:t>
            </a:r>
            <a:r>
              <a:rPr lang="cs-CZ" sz="1600" b="1" dirty="0" err="1">
                <a:solidFill>
                  <a:schemeClr val="tx1"/>
                </a:solidFill>
              </a:rPr>
              <a:t>with</a:t>
            </a:r>
            <a:r>
              <a:rPr lang="cs-CZ" sz="1600" b="1" dirty="0">
                <a:solidFill>
                  <a:schemeClr val="tx1"/>
                </a:solidFill>
              </a:rPr>
              <a:t> 110 000 USD (</a:t>
            </a:r>
            <a:r>
              <a:rPr lang="cs-CZ" sz="1600" b="1" dirty="0" err="1">
                <a:solidFill>
                  <a:schemeClr val="tx1"/>
                </a:solidFill>
              </a:rPr>
              <a:t>color</a:t>
            </a:r>
            <a:r>
              <a:rPr lang="cs-CZ" sz="1600" b="1" dirty="0">
                <a:solidFill>
                  <a:schemeClr val="tx1"/>
                </a:solidFill>
              </a:rPr>
              <a:t> </a:t>
            </a:r>
            <a:r>
              <a:rPr lang="cs-CZ" sz="1600" b="1" dirty="0" err="1">
                <a:solidFill>
                  <a:schemeClr val="tx1"/>
                </a:solidFill>
              </a:rPr>
              <a:t>stock</a:t>
            </a:r>
            <a:r>
              <a:rPr lang="cs-CZ" sz="1600" b="1" dirty="0">
                <a:solidFill>
                  <a:schemeClr val="tx1"/>
                </a:solidFill>
              </a:rPr>
              <a:t>, </a:t>
            </a:r>
            <a:r>
              <a:rPr lang="cs-CZ" sz="1600" b="1" dirty="0" err="1">
                <a:solidFill>
                  <a:schemeClr val="tx1"/>
                </a:solidFill>
              </a:rPr>
              <a:t>plans</a:t>
            </a:r>
            <a:r>
              <a:rPr lang="cs-CZ" sz="1600" b="1" dirty="0">
                <a:solidFill>
                  <a:schemeClr val="tx1"/>
                </a:solidFill>
              </a:rPr>
              <a:t> </a:t>
            </a:r>
            <a:r>
              <a:rPr lang="cs-CZ" sz="1600" b="1" dirty="0" err="1">
                <a:solidFill>
                  <a:schemeClr val="tx1"/>
                </a:solidFill>
              </a:rPr>
              <a:t>for</a:t>
            </a:r>
            <a:r>
              <a:rPr lang="cs-CZ" sz="1600" b="1" dirty="0">
                <a:solidFill>
                  <a:schemeClr val="tx1"/>
                </a:solidFill>
              </a:rPr>
              <a:t> </a:t>
            </a:r>
            <a:r>
              <a:rPr lang="cs-CZ" sz="1600" b="1" dirty="0" err="1">
                <a:solidFill>
                  <a:schemeClr val="tx1"/>
                </a:solidFill>
              </a:rPr>
              <a:t>global</a:t>
            </a:r>
            <a:r>
              <a:rPr lang="cs-CZ" sz="1600" b="1" dirty="0">
                <a:solidFill>
                  <a:schemeClr val="tx1"/>
                </a:solidFill>
              </a:rPr>
              <a:t> </a:t>
            </a:r>
            <a:r>
              <a:rPr lang="cs-CZ" sz="1600" b="1" dirty="0" err="1">
                <a:solidFill>
                  <a:schemeClr val="tx1"/>
                </a:solidFill>
              </a:rPr>
              <a:t>distribution</a:t>
            </a:r>
            <a:r>
              <a:rPr lang="cs-CZ" sz="1600" b="1" dirty="0">
                <a:solidFill>
                  <a:schemeClr val="tx1"/>
                </a:solidFill>
              </a:rPr>
              <a:t>), in </a:t>
            </a:r>
            <a:r>
              <a:rPr lang="cs-CZ" sz="1600" b="1" dirty="0" err="1">
                <a:solidFill>
                  <a:schemeClr val="tx1"/>
                </a:solidFill>
              </a:rPr>
              <a:t>the</a:t>
            </a:r>
            <a:r>
              <a:rPr lang="cs-CZ" sz="1600" b="1" dirty="0">
                <a:solidFill>
                  <a:schemeClr val="tx1"/>
                </a:solidFill>
              </a:rPr>
              <a:t> end </a:t>
            </a:r>
            <a:r>
              <a:rPr lang="cs-CZ" sz="1600" b="1" dirty="0" err="1">
                <a:solidFill>
                  <a:schemeClr val="tx1"/>
                </a:solidFill>
              </a:rPr>
              <a:t>the</a:t>
            </a:r>
            <a:r>
              <a:rPr lang="cs-CZ" sz="1600" b="1" dirty="0">
                <a:solidFill>
                  <a:schemeClr val="tx1"/>
                </a:solidFill>
              </a:rPr>
              <a:t> </a:t>
            </a:r>
            <a:r>
              <a:rPr lang="cs-CZ" sz="1600" b="1" dirty="0" err="1">
                <a:solidFill>
                  <a:schemeClr val="tx1"/>
                </a:solidFill>
              </a:rPr>
              <a:t>coproducer</a:t>
            </a:r>
            <a:r>
              <a:rPr lang="cs-CZ" sz="1600" b="1" dirty="0">
                <a:solidFill>
                  <a:schemeClr val="tx1"/>
                </a:solidFill>
              </a:rPr>
              <a:t> </a:t>
            </a:r>
            <a:r>
              <a:rPr lang="cs-CZ" sz="1600" b="1" dirty="0" err="1">
                <a:solidFill>
                  <a:schemeClr val="tx1"/>
                </a:solidFill>
              </a:rPr>
              <a:t>backed</a:t>
            </a:r>
            <a:r>
              <a:rPr lang="cs-CZ" sz="1600" b="1" dirty="0">
                <a:solidFill>
                  <a:schemeClr val="tx1"/>
                </a:solidFill>
              </a:rPr>
              <a:t> </a:t>
            </a:r>
            <a:r>
              <a:rPr lang="cs-CZ" sz="1600" b="1" dirty="0" err="1">
                <a:solidFill>
                  <a:schemeClr val="tx1"/>
                </a:solidFill>
              </a:rPr>
              <a:t>out</a:t>
            </a:r>
            <a:r>
              <a:rPr lang="cs-CZ" sz="1600" b="1" dirty="0">
                <a:solidFill>
                  <a:schemeClr val="tx1"/>
                </a:solidFill>
              </a:rPr>
              <a:t> </a:t>
            </a:r>
            <a:r>
              <a:rPr lang="cs-CZ" sz="1600" b="1" dirty="0" err="1">
                <a:solidFill>
                  <a:schemeClr val="tx1"/>
                </a:solidFill>
              </a:rPr>
              <a:t>of</a:t>
            </a:r>
            <a:r>
              <a:rPr lang="cs-CZ" sz="1600" b="1" dirty="0">
                <a:solidFill>
                  <a:schemeClr val="tx1"/>
                </a:solidFill>
              </a:rPr>
              <a:t> </a:t>
            </a:r>
            <a:r>
              <a:rPr lang="cs-CZ" sz="1600" b="1" dirty="0" err="1">
                <a:solidFill>
                  <a:schemeClr val="tx1"/>
                </a:solidFill>
              </a:rPr>
              <a:t>the</a:t>
            </a:r>
            <a:r>
              <a:rPr lang="cs-CZ" sz="1600" b="1" dirty="0">
                <a:solidFill>
                  <a:schemeClr val="tx1"/>
                </a:solidFill>
              </a:rPr>
              <a:t> </a:t>
            </a:r>
            <a:r>
              <a:rPr lang="cs-CZ" sz="1600" b="1" dirty="0" err="1">
                <a:solidFill>
                  <a:schemeClr val="tx1"/>
                </a:solidFill>
              </a:rPr>
              <a:t>contract</a:t>
            </a:r>
            <a:endParaRPr lang="cs-CZ" sz="1600" b="1" dirty="0">
              <a:solidFill>
                <a:schemeClr val="tx1"/>
              </a:solidFill>
            </a:endParaRPr>
          </a:p>
          <a:p>
            <a:pPr marL="285750" indent="-285750">
              <a:buFont typeface="Arial" panose="020B0604020202020204" pitchFamily="34" charset="0"/>
              <a:buChar char="•"/>
            </a:pPr>
            <a:endParaRPr lang="cs-CZ" sz="1600" b="1" dirty="0">
              <a:solidFill>
                <a:schemeClr val="tx1"/>
              </a:solidFill>
            </a:endParaRPr>
          </a:p>
          <a:p>
            <a:pPr marL="285750" indent="-285750">
              <a:buFont typeface="Arial" panose="020B0604020202020204" pitchFamily="34" charset="0"/>
              <a:buChar char="•"/>
            </a:pPr>
            <a:r>
              <a:rPr lang="cs-CZ" sz="1600" b="1" dirty="0" err="1">
                <a:solidFill>
                  <a:schemeClr val="tx1"/>
                </a:solidFill>
              </a:rPr>
              <a:t>Opening</a:t>
            </a:r>
            <a:r>
              <a:rPr lang="cs-CZ" sz="1600" b="1" dirty="0">
                <a:solidFill>
                  <a:schemeClr val="tx1"/>
                </a:solidFill>
              </a:rPr>
              <a:t> night: 15. 12. 1967 + </a:t>
            </a:r>
            <a:r>
              <a:rPr lang="cs-CZ" sz="1600" b="1" dirty="0" err="1">
                <a:solidFill>
                  <a:schemeClr val="tx1"/>
                </a:solidFill>
              </a:rPr>
              <a:t>previous</a:t>
            </a:r>
            <a:r>
              <a:rPr lang="cs-CZ" sz="1600" b="1" dirty="0">
                <a:solidFill>
                  <a:schemeClr val="tx1"/>
                </a:solidFill>
              </a:rPr>
              <a:t> </a:t>
            </a:r>
            <a:r>
              <a:rPr lang="cs-CZ" sz="1600" b="1" dirty="0" err="1">
                <a:solidFill>
                  <a:schemeClr val="tx1"/>
                </a:solidFill>
              </a:rPr>
              <a:t>series</a:t>
            </a:r>
            <a:r>
              <a:rPr lang="cs-CZ" sz="1600" b="1" dirty="0">
                <a:solidFill>
                  <a:schemeClr val="tx1"/>
                </a:solidFill>
              </a:rPr>
              <a:t> </a:t>
            </a:r>
            <a:r>
              <a:rPr lang="cs-CZ" sz="1600" b="1" dirty="0" err="1">
                <a:solidFill>
                  <a:schemeClr val="tx1"/>
                </a:solidFill>
              </a:rPr>
              <a:t>of</a:t>
            </a:r>
            <a:r>
              <a:rPr lang="cs-CZ" sz="1600" b="1" dirty="0">
                <a:solidFill>
                  <a:schemeClr val="tx1"/>
                </a:solidFill>
              </a:rPr>
              <a:t> </a:t>
            </a:r>
            <a:r>
              <a:rPr lang="cs-CZ" sz="1600" b="1" dirty="0" err="1">
                <a:solidFill>
                  <a:schemeClr val="tx1"/>
                </a:solidFill>
              </a:rPr>
              <a:t>unoficial</a:t>
            </a:r>
            <a:r>
              <a:rPr lang="cs-CZ" sz="1600" b="1" dirty="0">
                <a:solidFill>
                  <a:schemeClr val="tx1"/>
                </a:solidFill>
              </a:rPr>
              <a:t> </a:t>
            </a:r>
            <a:r>
              <a:rPr lang="cs-CZ" sz="1600" b="1" dirty="0" err="1">
                <a:solidFill>
                  <a:schemeClr val="tx1"/>
                </a:solidFill>
              </a:rPr>
              <a:t>screenings</a:t>
            </a:r>
            <a:endParaRPr lang="cs-CZ" sz="1600" b="1" dirty="0">
              <a:solidFill>
                <a:schemeClr val="tx1"/>
              </a:solidFill>
            </a:endParaRPr>
          </a:p>
          <a:p>
            <a:pPr marL="285750" indent="-285750">
              <a:buFont typeface="Arial" panose="020B0604020202020204" pitchFamily="34" charset="0"/>
              <a:buChar char="•"/>
            </a:pPr>
            <a:endParaRPr lang="cs-CZ" sz="1600" b="1" dirty="0">
              <a:solidFill>
                <a:schemeClr val="tx1"/>
              </a:solidFill>
            </a:endParaRPr>
          </a:p>
          <a:p>
            <a:pPr marL="285750" indent="-285750">
              <a:buFont typeface="Arial" panose="020B0604020202020204" pitchFamily="34" charset="0"/>
              <a:buChar char="•"/>
            </a:pPr>
            <a:r>
              <a:rPr lang="cs-CZ" sz="1600" b="1" dirty="0">
                <a:solidFill>
                  <a:schemeClr val="tx1"/>
                </a:solidFill>
              </a:rPr>
              <a:t>„</a:t>
            </a:r>
            <a:r>
              <a:rPr lang="cs-CZ" sz="1600" b="1" dirty="0" err="1">
                <a:solidFill>
                  <a:schemeClr val="tx1"/>
                </a:solidFill>
              </a:rPr>
              <a:t>This</a:t>
            </a:r>
            <a:r>
              <a:rPr lang="cs-CZ" sz="1600" b="1" dirty="0">
                <a:solidFill>
                  <a:schemeClr val="tx1"/>
                </a:solidFill>
              </a:rPr>
              <a:t> film </a:t>
            </a:r>
            <a:r>
              <a:rPr lang="cs-CZ" sz="1600" b="1" dirty="0" err="1">
                <a:solidFill>
                  <a:schemeClr val="tx1"/>
                </a:solidFill>
              </a:rPr>
              <a:t>is</a:t>
            </a:r>
            <a:r>
              <a:rPr lang="cs-CZ" sz="1600" b="1" dirty="0">
                <a:solidFill>
                  <a:schemeClr val="tx1"/>
                </a:solidFill>
              </a:rPr>
              <a:t> not </a:t>
            </a:r>
            <a:r>
              <a:rPr lang="cs-CZ" sz="1600" b="1" dirty="0" err="1">
                <a:solidFill>
                  <a:schemeClr val="tx1"/>
                </a:solidFill>
              </a:rPr>
              <a:t>against</a:t>
            </a:r>
            <a:r>
              <a:rPr lang="cs-CZ" sz="1600" b="1" dirty="0">
                <a:solidFill>
                  <a:schemeClr val="tx1"/>
                </a:solidFill>
              </a:rPr>
              <a:t> </a:t>
            </a:r>
            <a:r>
              <a:rPr lang="cs-CZ" sz="1600" b="1" dirty="0" err="1">
                <a:solidFill>
                  <a:schemeClr val="tx1"/>
                </a:solidFill>
              </a:rPr>
              <a:t>the</a:t>
            </a:r>
            <a:r>
              <a:rPr lang="cs-CZ" sz="1600" b="1" dirty="0">
                <a:solidFill>
                  <a:schemeClr val="tx1"/>
                </a:solidFill>
              </a:rPr>
              <a:t> </a:t>
            </a:r>
            <a:r>
              <a:rPr lang="cs-CZ" sz="1600" b="1" dirty="0" err="1">
                <a:solidFill>
                  <a:schemeClr val="tx1"/>
                </a:solidFill>
              </a:rPr>
              <a:t>firefighters</a:t>
            </a:r>
            <a:r>
              <a:rPr lang="cs-CZ" sz="1600" b="1" dirty="0">
                <a:solidFill>
                  <a:schemeClr val="tx1"/>
                </a:solidFill>
              </a:rPr>
              <a:t> nor </a:t>
            </a:r>
            <a:r>
              <a:rPr lang="cs-CZ" sz="1600" b="1" dirty="0" err="1">
                <a:solidFill>
                  <a:schemeClr val="tx1"/>
                </a:solidFill>
              </a:rPr>
              <a:t>for</a:t>
            </a:r>
            <a:r>
              <a:rPr lang="cs-CZ" sz="1600" b="1" dirty="0">
                <a:solidFill>
                  <a:schemeClr val="tx1"/>
                </a:solidFill>
              </a:rPr>
              <a:t> </a:t>
            </a:r>
            <a:r>
              <a:rPr lang="cs-CZ" sz="1600" b="1" dirty="0" err="1">
                <a:solidFill>
                  <a:schemeClr val="tx1"/>
                </a:solidFill>
              </a:rPr>
              <a:t>them</a:t>
            </a:r>
            <a:r>
              <a:rPr lang="cs-CZ" sz="1600" b="1" dirty="0">
                <a:solidFill>
                  <a:schemeClr val="tx1"/>
                </a:solidFill>
              </a:rPr>
              <a:t>. </a:t>
            </a:r>
            <a:r>
              <a:rPr lang="cs-CZ" sz="1600" b="1" dirty="0" err="1">
                <a:solidFill>
                  <a:schemeClr val="tx1"/>
                </a:solidFill>
              </a:rPr>
              <a:t>It</a:t>
            </a:r>
            <a:r>
              <a:rPr lang="cs-CZ" sz="1600" b="1" dirty="0">
                <a:solidFill>
                  <a:schemeClr val="tx1"/>
                </a:solidFill>
              </a:rPr>
              <a:t> </a:t>
            </a:r>
            <a:r>
              <a:rPr lang="cs-CZ" sz="1600" b="1" dirty="0" err="1">
                <a:solidFill>
                  <a:schemeClr val="tx1"/>
                </a:solidFill>
              </a:rPr>
              <a:t>is</a:t>
            </a:r>
            <a:r>
              <a:rPr lang="cs-CZ" sz="1600" b="1" dirty="0">
                <a:solidFill>
                  <a:schemeClr val="tx1"/>
                </a:solidFill>
              </a:rPr>
              <a:t> not </a:t>
            </a:r>
            <a:r>
              <a:rPr lang="cs-CZ" sz="1600" b="1" dirty="0" err="1">
                <a:solidFill>
                  <a:schemeClr val="tx1"/>
                </a:solidFill>
              </a:rPr>
              <a:t>about</a:t>
            </a:r>
            <a:r>
              <a:rPr lang="cs-CZ" sz="1600" b="1" dirty="0">
                <a:solidFill>
                  <a:schemeClr val="tx1"/>
                </a:solidFill>
              </a:rPr>
              <a:t> </a:t>
            </a:r>
            <a:r>
              <a:rPr lang="cs-CZ" sz="1600" b="1" dirty="0" err="1">
                <a:solidFill>
                  <a:schemeClr val="tx1"/>
                </a:solidFill>
              </a:rPr>
              <a:t>the</a:t>
            </a:r>
            <a:r>
              <a:rPr lang="cs-CZ" sz="1600" b="1" dirty="0">
                <a:solidFill>
                  <a:schemeClr val="tx1"/>
                </a:solidFill>
              </a:rPr>
              <a:t> </a:t>
            </a:r>
            <a:r>
              <a:rPr lang="cs-CZ" sz="1600" b="1" dirty="0" err="1">
                <a:solidFill>
                  <a:schemeClr val="tx1"/>
                </a:solidFill>
              </a:rPr>
              <a:t>uniform</a:t>
            </a:r>
            <a:r>
              <a:rPr lang="cs-CZ" sz="1600" b="1" dirty="0">
                <a:solidFill>
                  <a:schemeClr val="tx1"/>
                </a:solidFill>
              </a:rPr>
              <a:t>. </a:t>
            </a:r>
            <a:r>
              <a:rPr lang="cs-CZ" sz="1600" b="1" dirty="0" err="1">
                <a:solidFill>
                  <a:schemeClr val="tx1"/>
                </a:solidFill>
              </a:rPr>
              <a:t>It</a:t>
            </a:r>
            <a:r>
              <a:rPr lang="cs-CZ" sz="1600" b="1" dirty="0">
                <a:solidFill>
                  <a:schemeClr val="tx1"/>
                </a:solidFill>
              </a:rPr>
              <a:t> </a:t>
            </a:r>
            <a:r>
              <a:rPr lang="cs-CZ" sz="1600" b="1" dirty="0" err="1">
                <a:solidFill>
                  <a:schemeClr val="tx1"/>
                </a:solidFill>
              </a:rPr>
              <a:t>is</a:t>
            </a:r>
            <a:r>
              <a:rPr lang="cs-CZ" sz="1600" b="1" dirty="0">
                <a:solidFill>
                  <a:schemeClr val="tx1"/>
                </a:solidFill>
              </a:rPr>
              <a:t> </a:t>
            </a:r>
            <a:r>
              <a:rPr lang="cs-CZ" sz="1600" b="1" dirty="0" err="1">
                <a:solidFill>
                  <a:schemeClr val="tx1"/>
                </a:solidFill>
              </a:rPr>
              <a:t>about</a:t>
            </a:r>
            <a:r>
              <a:rPr lang="cs-CZ" sz="1600" b="1" dirty="0">
                <a:solidFill>
                  <a:schemeClr val="tx1"/>
                </a:solidFill>
              </a:rPr>
              <a:t> </a:t>
            </a:r>
            <a:r>
              <a:rPr lang="cs-CZ" sz="1600" b="1" dirty="0" err="1">
                <a:solidFill>
                  <a:schemeClr val="tx1"/>
                </a:solidFill>
              </a:rPr>
              <a:t>every</a:t>
            </a:r>
            <a:r>
              <a:rPr lang="cs-CZ" sz="1600" b="1" dirty="0">
                <a:solidFill>
                  <a:schemeClr val="tx1"/>
                </a:solidFill>
              </a:rPr>
              <a:t> single </a:t>
            </a:r>
            <a:r>
              <a:rPr lang="cs-CZ" sz="1600" b="1" dirty="0" err="1">
                <a:solidFill>
                  <a:schemeClr val="tx1"/>
                </a:solidFill>
              </a:rPr>
              <a:t>one</a:t>
            </a:r>
            <a:r>
              <a:rPr lang="cs-CZ" sz="1600" b="1" dirty="0">
                <a:solidFill>
                  <a:schemeClr val="tx1"/>
                </a:solidFill>
              </a:rPr>
              <a:t> </a:t>
            </a:r>
            <a:r>
              <a:rPr lang="cs-CZ" sz="1600" b="1" dirty="0" err="1">
                <a:solidFill>
                  <a:schemeClr val="tx1"/>
                </a:solidFill>
              </a:rPr>
              <a:t>of</a:t>
            </a:r>
            <a:r>
              <a:rPr lang="cs-CZ" sz="1600" b="1" dirty="0">
                <a:solidFill>
                  <a:schemeClr val="tx1"/>
                </a:solidFill>
              </a:rPr>
              <a:t> </a:t>
            </a:r>
            <a:r>
              <a:rPr lang="cs-CZ" sz="1600" b="1" dirty="0" err="1">
                <a:solidFill>
                  <a:schemeClr val="tx1"/>
                </a:solidFill>
              </a:rPr>
              <a:t>us</a:t>
            </a:r>
            <a:r>
              <a:rPr lang="cs-CZ" sz="1600" b="1" dirty="0">
                <a:solidFill>
                  <a:schemeClr val="tx1"/>
                </a:solidFill>
              </a:rPr>
              <a:t>, </a:t>
            </a:r>
            <a:r>
              <a:rPr lang="cs-CZ" sz="1600" b="1" dirty="0" err="1">
                <a:solidFill>
                  <a:schemeClr val="tx1"/>
                </a:solidFill>
              </a:rPr>
              <a:t>about</a:t>
            </a:r>
            <a:r>
              <a:rPr lang="cs-CZ" sz="1600" b="1" dirty="0">
                <a:solidFill>
                  <a:schemeClr val="tx1"/>
                </a:solidFill>
              </a:rPr>
              <a:t> </a:t>
            </a:r>
            <a:r>
              <a:rPr lang="cs-CZ" sz="1600" b="1" dirty="0" err="1">
                <a:solidFill>
                  <a:schemeClr val="tx1"/>
                </a:solidFill>
              </a:rPr>
              <a:t>our</a:t>
            </a:r>
            <a:r>
              <a:rPr lang="cs-CZ" sz="1600" b="1" dirty="0">
                <a:solidFill>
                  <a:schemeClr val="tx1"/>
                </a:solidFill>
              </a:rPr>
              <a:t> </a:t>
            </a:r>
            <a:r>
              <a:rPr lang="cs-CZ" sz="1600" b="1" dirty="0" err="1">
                <a:solidFill>
                  <a:schemeClr val="tx1"/>
                </a:solidFill>
              </a:rPr>
              <a:t>character</a:t>
            </a:r>
            <a:r>
              <a:rPr lang="cs-CZ" sz="1600" b="1" dirty="0">
                <a:solidFill>
                  <a:schemeClr val="tx1"/>
                </a:solidFill>
              </a:rPr>
              <a:t>, </a:t>
            </a:r>
            <a:r>
              <a:rPr lang="cs-CZ" sz="1600" b="1" dirty="0" err="1">
                <a:solidFill>
                  <a:schemeClr val="tx1"/>
                </a:solidFill>
              </a:rPr>
              <a:t>about</a:t>
            </a:r>
            <a:r>
              <a:rPr lang="cs-CZ" sz="1600" b="1" dirty="0">
                <a:solidFill>
                  <a:schemeClr val="tx1"/>
                </a:solidFill>
              </a:rPr>
              <a:t> </a:t>
            </a:r>
            <a:r>
              <a:rPr lang="cs-CZ" sz="1600" b="1" dirty="0" err="1">
                <a:solidFill>
                  <a:schemeClr val="tx1"/>
                </a:solidFill>
              </a:rPr>
              <a:t>the</a:t>
            </a:r>
            <a:r>
              <a:rPr lang="cs-CZ" sz="1600" b="1" dirty="0">
                <a:solidFill>
                  <a:schemeClr val="tx1"/>
                </a:solidFill>
              </a:rPr>
              <a:t> </a:t>
            </a:r>
            <a:r>
              <a:rPr lang="cs-CZ" sz="1600" b="1" dirty="0" err="1">
                <a:solidFill>
                  <a:schemeClr val="tx1"/>
                </a:solidFill>
              </a:rPr>
              <a:t>relationships</a:t>
            </a:r>
            <a:r>
              <a:rPr lang="cs-CZ" sz="1600" b="1" dirty="0">
                <a:solidFill>
                  <a:schemeClr val="tx1"/>
                </a:solidFill>
              </a:rPr>
              <a:t> </a:t>
            </a:r>
            <a:r>
              <a:rPr lang="cs-CZ" sz="1600" b="1" dirty="0" err="1">
                <a:solidFill>
                  <a:schemeClr val="tx1"/>
                </a:solidFill>
              </a:rPr>
              <a:t>between</a:t>
            </a:r>
            <a:r>
              <a:rPr lang="cs-CZ" sz="1600" b="1" dirty="0">
                <a:solidFill>
                  <a:schemeClr val="tx1"/>
                </a:solidFill>
              </a:rPr>
              <a:t> </a:t>
            </a:r>
            <a:r>
              <a:rPr lang="cs-CZ" sz="1600" b="1" dirty="0" err="1">
                <a:solidFill>
                  <a:schemeClr val="tx1"/>
                </a:solidFill>
              </a:rPr>
              <a:t>various</a:t>
            </a:r>
            <a:r>
              <a:rPr lang="cs-CZ" sz="1600" b="1" dirty="0">
                <a:solidFill>
                  <a:schemeClr val="tx1"/>
                </a:solidFill>
              </a:rPr>
              <a:t> </a:t>
            </a:r>
            <a:r>
              <a:rPr lang="cs-CZ" sz="1600" b="1" dirty="0" err="1">
                <a:solidFill>
                  <a:schemeClr val="tx1"/>
                </a:solidFill>
              </a:rPr>
              <a:t>people</a:t>
            </a:r>
            <a:r>
              <a:rPr lang="cs-CZ" sz="1600" b="1" dirty="0">
                <a:solidFill>
                  <a:schemeClr val="tx1"/>
                </a:solidFill>
              </a:rPr>
              <a:t> in </a:t>
            </a:r>
            <a:r>
              <a:rPr lang="cs-CZ" sz="1600" b="1" dirty="0" err="1">
                <a:solidFill>
                  <a:schemeClr val="tx1"/>
                </a:solidFill>
              </a:rPr>
              <a:t>our</a:t>
            </a:r>
            <a:r>
              <a:rPr lang="cs-CZ" sz="1600" b="1" dirty="0">
                <a:solidFill>
                  <a:schemeClr val="tx1"/>
                </a:solidFill>
              </a:rPr>
              <a:t> society.“ – </a:t>
            </a:r>
            <a:r>
              <a:rPr lang="cs-CZ" sz="1600" b="1" dirty="0" err="1">
                <a:solidFill>
                  <a:schemeClr val="tx1"/>
                </a:solidFill>
              </a:rPr>
              <a:t>an</a:t>
            </a:r>
            <a:r>
              <a:rPr lang="cs-CZ" sz="1600" b="1" dirty="0">
                <a:solidFill>
                  <a:schemeClr val="tx1"/>
                </a:solidFill>
              </a:rPr>
              <a:t> </a:t>
            </a:r>
            <a:r>
              <a:rPr lang="cs-CZ" sz="1600" b="1" dirty="0" err="1">
                <a:solidFill>
                  <a:schemeClr val="tx1"/>
                </a:solidFill>
              </a:rPr>
              <a:t>opening</a:t>
            </a:r>
            <a:r>
              <a:rPr lang="cs-CZ" sz="1600" b="1" dirty="0">
                <a:solidFill>
                  <a:schemeClr val="tx1"/>
                </a:solidFill>
              </a:rPr>
              <a:t> </a:t>
            </a:r>
            <a:r>
              <a:rPr lang="cs-CZ" sz="1600" b="1" dirty="0" err="1">
                <a:solidFill>
                  <a:schemeClr val="tx1"/>
                </a:solidFill>
              </a:rPr>
              <a:t>title</a:t>
            </a:r>
            <a:r>
              <a:rPr lang="cs-CZ" sz="1600" b="1" dirty="0">
                <a:solidFill>
                  <a:schemeClr val="tx1"/>
                </a:solidFill>
              </a:rPr>
              <a:t> </a:t>
            </a:r>
            <a:r>
              <a:rPr lang="cs-CZ" sz="1600" b="1" dirty="0" err="1">
                <a:solidFill>
                  <a:schemeClr val="tx1"/>
                </a:solidFill>
              </a:rPr>
              <a:t>inserted</a:t>
            </a:r>
            <a:r>
              <a:rPr lang="cs-CZ" sz="1600" b="1" dirty="0">
                <a:solidFill>
                  <a:schemeClr val="tx1"/>
                </a:solidFill>
              </a:rPr>
              <a:t> in </a:t>
            </a:r>
            <a:r>
              <a:rPr lang="cs-CZ" sz="1600" b="1" dirty="0" err="1">
                <a:solidFill>
                  <a:schemeClr val="tx1"/>
                </a:solidFill>
              </a:rPr>
              <a:t>March</a:t>
            </a:r>
            <a:r>
              <a:rPr lang="cs-CZ" sz="1600" b="1" dirty="0">
                <a:solidFill>
                  <a:schemeClr val="tx1"/>
                </a:solidFill>
              </a:rPr>
              <a:t> 1968. </a:t>
            </a:r>
          </a:p>
        </p:txBody>
      </p:sp>
      <p:sp>
        <p:nvSpPr>
          <p:cNvPr id="2" name="Zástupný symbol pro číslo snímku 1">
            <a:extLst>
              <a:ext uri="{FF2B5EF4-FFF2-40B4-BE49-F238E27FC236}">
                <a16:creationId xmlns:a16="http://schemas.microsoft.com/office/drawing/2014/main" id="{FB4E5D02-C7B2-BE4E-AC21-F1344926C5F7}"/>
              </a:ext>
            </a:extLst>
          </p:cNvPr>
          <p:cNvSpPr>
            <a:spLocks noGrp="1"/>
          </p:cNvSpPr>
          <p:nvPr>
            <p:ph type="sldNum" sz="quarter" idx="4294967295"/>
          </p:nvPr>
        </p:nvSpPr>
        <p:spPr>
          <a:xfrm>
            <a:off x="0" y="6227763"/>
            <a:ext cx="188913" cy="252412"/>
          </a:xfrm>
        </p:spPr>
        <p:txBody>
          <a:bodyPr/>
          <a:lstStyle/>
          <a:p>
            <a:fld id="{0DE708CC-0C3F-4567-9698-B54C0F35BD31}" type="slidenum">
              <a:rPr lang="cs-CZ" altLang="cs-CZ" noProof="0" smtClean="0"/>
              <a:pPr/>
              <a:t>9</a:t>
            </a:fld>
            <a:endParaRPr lang="cs-CZ" altLang="cs-CZ" noProof="0" dirty="0"/>
          </a:p>
        </p:txBody>
      </p:sp>
      <p:sp>
        <p:nvSpPr>
          <p:cNvPr id="6" name="Zástupný symbol pro zápatí 5">
            <a:extLst>
              <a:ext uri="{FF2B5EF4-FFF2-40B4-BE49-F238E27FC236}">
                <a16:creationId xmlns:a16="http://schemas.microsoft.com/office/drawing/2014/main" id="{DCF22E13-DEFE-D349-8CB2-56C971DFCD4B}"/>
              </a:ext>
            </a:extLst>
          </p:cNvPr>
          <p:cNvSpPr>
            <a:spLocks noGrp="1"/>
          </p:cNvSpPr>
          <p:nvPr>
            <p:ph type="ftr" sz="quarter" idx="4294967295"/>
          </p:nvPr>
        </p:nvSpPr>
        <p:spPr>
          <a:xfrm>
            <a:off x="0" y="6227763"/>
            <a:ext cx="3694113" cy="252412"/>
          </a:xfrm>
        </p:spPr>
        <p:txBody>
          <a:bodyPr/>
          <a:lstStyle/>
          <a:p>
            <a:r>
              <a:rPr lang="cs-CZ"/>
              <a:t>zápatí prezentace</a:t>
            </a:r>
            <a:endParaRPr lang="cs-CZ" dirty="0"/>
          </a:p>
        </p:txBody>
      </p:sp>
    </p:spTree>
    <p:extLst>
      <p:ext uri="{BB962C8B-B14F-4D97-AF65-F5344CB8AC3E}">
        <p14:creationId xmlns:p14="http://schemas.microsoft.com/office/powerpoint/2010/main" val="3274148438"/>
      </p:ext>
    </p:extLst>
  </p:cSld>
  <p:clrMapOvr>
    <a:masterClrMapping/>
  </p:clrMapOvr>
</p:sld>
</file>

<file path=ppt/theme/theme1.xml><?xml version="1.0" encoding="utf-8"?>
<a:theme xmlns:a="http://schemas.openxmlformats.org/drawingml/2006/main" name="Prezentace_MU_CZ">
  <a:themeElements>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2800" b="0" i="0" u="none" strike="noStrike" cap="none" normalizeH="0" baseline="0" dirty="0" err="1" smtClean="0">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txDef>
      <a:spPr>
        <a:noFill/>
      </a:spPr>
      <a:bodyPr wrap="square" rtlCol="0">
        <a:spAutoFit/>
      </a:bodyPr>
      <a:lstStyle>
        <a:defPPr algn="l">
          <a:defRPr sz="2800" dirty="0" err="1" smtClean="0">
            <a:latin typeface="+mn-lt"/>
          </a:defRPr>
        </a:defPPr>
      </a:lstStyle>
    </a:tx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ni-arts-prezentace-4-3-cz.potx" id="{369CEB4C-E91F-4A32-A7FB-60CC82C16FB7}" vid="{B01A3F6A-DAFA-4AB8-A137-0087E8B1444E}"/>
    </a:ext>
  </a:extLst>
</a:theme>
</file>

<file path=ppt/theme/theme2.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1539</Words>
  <Application>Microsoft Office PowerPoint</Application>
  <PresentationFormat>Předvádění na obrazovce (4:3)</PresentationFormat>
  <Paragraphs>89</Paragraphs>
  <Slides>13</Slides>
  <Notes>0</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13</vt:i4>
      </vt:variant>
    </vt:vector>
  </HeadingPairs>
  <TitlesOfParts>
    <vt:vector size="18" baseType="lpstr">
      <vt:lpstr>Arial</vt:lpstr>
      <vt:lpstr>Tahoma</vt:lpstr>
      <vt:lpstr>Times New Roman</vt:lpstr>
      <vt:lpstr>Wingdings</vt:lpstr>
      <vt:lpstr>Prezentace_MU_CZ</vt:lpstr>
      <vt:lpstr>Czech New Wave CZS36 + CMA018</vt:lpstr>
      <vt:lpstr>The Party and the Guests 1965, dir. Jan Němec</vt:lpstr>
      <vt:lpstr>The Firemen‘s Ball (1967, dir. Miloš Forman)</vt:lpstr>
      <vt:lpstr>The Party and the Guests – Questions </vt:lpstr>
      <vt:lpstr>The Firemen‘s Ball – Questions </vt:lpstr>
      <vt:lpstr>L9_Reading</vt:lpstr>
      <vt:lpstr>The Party and the Guests</vt:lpstr>
      <vt:lpstr>The Firemen‘s Ball (1967, dir. Miloš Forman)</vt:lpstr>
      <vt:lpstr>Prezentace aplikace PowerPoint</vt:lpstr>
      <vt:lpstr>Disagreements with ČSPO</vt:lpstr>
      <vt:lpstr>Censorship 1965–1967 </vt:lpstr>
      <vt:lpstr>Changes in censorship communication</vt:lpstr>
      <vt:lpstr>Consequences both symbolic and real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Czech New Wave CZS36</dc:title>
  <dc:creator>Šárka Gmiterková</dc:creator>
  <cp:lastModifiedBy>Šárka Gmiterková</cp:lastModifiedBy>
  <cp:revision>8</cp:revision>
  <dcterms:created xsi:type="dcterms:W3CDTF">2022-11-14T15:55:50Z</dcterms:created>
  <dcterms:modified xsi:type="dcterms:W3CDTF">2023-12-07T16:51:51Z</dcterms:modified>
</cp:coreProperties>
</file>