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5" r:id="rId3"/>
    <p:sldId id="291" r:id="rId4"/>
    <p:sldId id="290" r:id="rId5"/>
    <p:sldId id="293" r:id="rId6"/>
    <p:sldId id="294" r:id="rId7"/>
    <p:sldId id="286" r:id="rId8"/>
    <p:sldId id="292" r:id="rId9"/>
    <p:sldId id="288" r:id="rId10"/>
    <p:sldId id="287" r:id="rId11"/>
    <p:sldId id="289" r:id="rId12"/>
    <p:sldId id="284" r:id="rId13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5E6E0FF7-F552-445D-AC1B-C3B5A140A788}">
          <p14:sldIdLst>
            <p14:sldId id="256"/>
            <p14:sldId id="285"/>
            <p14:sldId id="291"/>
            <p14:sldId id="290"/>
            <p14:sldId id="293"/>
            <p14:sldId id="294"/>
            <p14:sldId id="286"/>
            <p14:sldId id="292"/>
            <p14:sldId id="288"/>
            <p14:sldId id="287"/>
            <p14:sldId id="289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788" autoAdjust="0"/>
  </p:normalViewPr>
  <p:slideViewPr>
    <p:cSldViewPr snapToGrid="0">
      <p:cViewPr varScale="1">
        <p:scale>
          <a:sx n="96" d="100"/>
          <a:sy n="96" d="100"/>
        </p:scale>
        <p:origin x="178" y="62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noProof="0"/>
              <a:t>Kliknutím lze upravit styl.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7563"/>
            <a:ext cx="1546943" cy="1060264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–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7563"/>
            <a:ext cx="1546943" cy="1060264"/>
          </a:xfrm>
          <a:prstGeom prst="rect">
            <a:avLst/>
          </a:prstGeom>
        </p:spPr>
      </p:pic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8597" y="414868"/>
            <a:ext cx="1517748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8597" y="414868"/>
            <a:ext cx="1517748" cy="1065653"/>
          </a:xfrm>
          <a:prstGeom prst="rect">
            <a:avLst/>
          </a:prstGeom>
        </p:spPr>
      </p:pic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8423" y="6048047"/>
            <a:ext cx="851127" cy="59760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CJV slide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1619" y="2014647"/>
            <a:ext cx="4028761" cy="28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.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2E7788A-7319-4B13-B5BD-0D72FA9D7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cs-CZ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mimecesky.cz/doplnovacka-psani-nn-a-n-1-uroven" TargetMode="External"/><Relationship Id="rId2" Type="http://schemas.openxmlformats.org/officeDocument/2006/relationships/hyperlink" Target="https://www.umimecesky.cz/krok-po-kroku-psani-n-nn-2/236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prirucka.ujc.cas.cz/?id=575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FE76F2A2-1D6C-9740-82C1-5FCF91583C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Kateřina Frecerová</a:t>
            </a:r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FAC94386-BE34-D24D-B8DB-950F2ACA10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0F83D02-9CC1-9F4B-8468-92A671E7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CST:CJVU_CP</a:t>
            </a:r>
            <a:r>
              <a:rPr lang="sk-SK" dirty="0"/>
              <a:t> Čeština - cvičení pravopis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6E3348C6-EB25-0BA7-C033-D24707A8D8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Čtvrtý týden</a:t>
            </a:r>
          </a:p>
          <a:p>
            <a:r>
              <a:rPr lang="cs-CZ" dirty="0"/>
              <a:t>Kateřina Frecerová</a:t>
            </a:r>
          </a:p>
        </p:txBody>
      </p:sp>
    </p:spTree>
    <p:extLst>
      <p:ext uri="{BB962C8B-B14F-4D97-AF65-F5344CB8AC3E}">
        <p14:creationId xmlns:p14="http://schemas.microsoft.com/office/powerpoint/2010/main" val="1438518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436DD8A9-3C3A-BCCC-0727-53935C35433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9A12B12-43A9-1EB6-C9CC-CCB9091C4E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74202A7-6B81-EDB3-F036-B5F9FA7F7FD2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/>
              <a:t>Pokud si do věty nemůžeme dosadit „jako kdyby“, píšeme „jakoby“ dohromady. </a:t>
            </a:r>
          </a:p>
          <a:p>
            <a:pPr marL="529200" indent="-457200">
              <a:buFont typeface="Arial" panose="020B0604020202020204" pitchFamily="34" charset="0"/>
              <a:buChar char="•"/>
            </a:pPr>
            <a:r>
              <a:rPr lang="cs-CZ" dirty="0"/>
              <a:t>Stává se, že jsou možné oba významy. Záleží na nás, co máme na mysli. </a:t>
            </a:r>
          </a:p>
          <a:p>
            <a:endParaRPr lang="cs-CZ" dirty="0"/>
          </a:p>
          <a:p>
            <a:r>
              <a:rPr lang="cs-CZ" i="1" dirty="0"/>
              <a:t>Usmíval se, jako by věděl, co se stalo </a:t>
            </a:r>
            <a:r>
              <a:rPr lang="cs-CZ" dirty="0"/>
              <a:t>(= usmíval se způsobem, JAKO KDYBY věděl, co se stalo). </a:t>
            </a:r>
            <a:r>
              <a:rPr lang="cs-CZ" i="1" dirty="0"/>
              <a:t>Usmíval se, jakoby věděl, co se stalo </a:t>
            </a:r>
            <a:r>
              <a:rPr lang="cs-CZ" dirty="0"/>
              <a:t>(usmíval se, zdánlivě věděl, co se stalo). 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267944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1EDFE925-C1A8-2726-4A17-46352650A6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7B9EAA9-1D9A-B6D9-5A43-259473DA12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D3E5DFF-1C12-A4B3-523F-ACD4B276D0C0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/>
              <a:t>Seděl ___ přikovaný. </a:t>
            </a:r>
          </a:p>
          <a:p>
            <a:r>
              <a:rPr lang="cs-CZ" dirty="0"/>
              <a:t>Seděl jako přikovaný. </a:t>
            </a:r>
            <a:r>
              <a:rPr lang="cs-CZ" i="1" dirty="0"/>
              <a:t>jakoby</a:t>
            </a:r>
            <a:endParaRPr lang="cs-CZ" dirty="0"/>
          </a:p>
          <a:p>
            <a:r>
              <a:rPr lang="cs-CZ" dirty="0"/>
              <a:t>Seděl, ___ ho přikovali. </a:t>
            </a:r>
          </a:p>
          <a:p>
            <a:r>
              <a:rPr lang="cs-CZ" dirty="0"/>
              <a:t>Seděl, jako kdyby ho přikovali. </a:t>
            </a:r>
            <a:r>
              <a:rPr lang="cs-CZ" i="1" dirty="0"/>
              <a:t>jako by</a:t>
            </a:r>
            <a:endParaRPr lang="cs-CZ" dirty="0"/>
          </a:p>
          <a:p>
            <a:r>
              <a:rPr lang="cs-CZ" dirty="0"/>
              <a:t>Celý záběr působil ___ zpomaleně. </a:t>
            </a:r>
          </a:p>
          <a:p>
            <a:r>
              <a:rPr lang="cs-CZ" dirty="0"/>
              <a:t>Celý záběr působil jako zpomalený. </a:t>
            </a:r>
            <a:r>
              <a:rPr lang="cs-CZ" i="1" dirty="0"/>
              <a:t>jakoby</a:t>
            </a:r>
            <a:endParaRPr lang="cs-CZ" dirty="0"/>
          </a:p>
          <a:p>
            <a:r>
              <a:rPr lang="cs-CZ" dirty="0"/>
              <a:t>Vypadal, </a:t>
            </a:r>
            <a:r>
              <a:rPr lang="cs-CZ"/>
              <a:t>___ ho týrali</a:t>
            </a:r>
            <a:r>
              <a:rPr lang="cs-CZ" dirty="0"/>
              <a:t>. </a:t>
            </a:r>
          </a:p>
          <a:p>
            <a:r>
              <a:rPr lang="cs-CZ" dirty="0"/>
              <a:t>Vypadal, jako kdyby ho týrali. j</a:t>
            </a:r>
            <a:r>
              <a:rPr lang="cs-CZ" i="1" dirty="0"/>
              <a:t>ako by</a:t>
            </a:r>
            <a:endParaRPr lang="cs-CZ" dirty="0"/>
          </a:p>
          <a:p>
            <a:r>
              <a:rPr lang="cs-CZ" dirty="0"/>
              <a:t>Přišlo mu, ____ se celý svět zbláznil.</a:t>
            </a:r>
          </a:p>
          <a:p>
            <a:r>
              <a:rPr lang="cs-CZ" dirty="0"/>
              <a:t>Přišlo mu, jako kdyby se celý svět zbláznil. </a:t>
            </a:r>
            <a:r>
              <a:rPr lang="cs-CZ" i="1" dirty="0"/>
              <a:t>jako 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9314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2506FB6E-5909-A425-0C4C-DAD30BE6BA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4EC5840-C984-146F-D409-1354DA0F70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CFF6370F-5678-6DBA-07E0-EACA9AC4B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Diktát na VS po B 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3B8FB255-94CC-C788-626E-460A4FC8FF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Jak-se-</a:t>
            </a:r>
            <a:r>
              <a:rPr lang="cs-CZ" dirty="0" err="1"/>
              <a:t>pise.cz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659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1CA3BA9B-F432-FDA8-7B86-9BC8B1BE36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FC21E6C-D10C-189B-5C9B-D03DDB7CF9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4ECE177-CAE9-57A6-ABB4-C951EBA6A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Kdy psát „n“ a kdy „</a:t>
            </a:r>
            <a:r>
              <a:rPr lang="cs-CZ" dirty="0" err="1"/>
              <a:t>nn</a:t>
            </a:r>
            <a:r>
              <a:rPr lang="cs-CZ" dirty="0"/>
              <a:t>“? 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19CF3960-DFD2-64BB-D867-795775D5C2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Google </a:t>
            </a:r>
            <a:r>
              <a:rPr lang="cs-CZ" dirty="0">
                <a:sym typeface="Wingdings" panose="05000000000000000000" pitchFamily="2" charset="2"/>
              </a:rPr>
              <a:t> příručka, psaní 2 n  přečti, zpracuj ve skupince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5851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25BF09E-60F7-9AD9-32E0-95E86C1311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7CE5D1A-0F9E-B36D-28F3-3118E6FD4B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8F078C6-3771-7DB2-874E-773E1C55B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9842A5AD-D96A-77F3-A0D1-E8EB3E9167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" name="Obrázek 6" descr="Obsah obrázku text, snímek obrazovky, Písmo, dokument&#10;&#10;Popis byl vytvořen automaticky">
            <a:extLst>
              <a:ext uri="{FF2B5EF4-FFF2-40B4-BE49-F238E27FC236}">
                <a16:creationId xmlns:a16="http://schemas.microsoft.com/office/drawing/2014/main" id="{704944FF-0CBA-4128-0526-F3C251D84E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0740"/>
            <a:ext cx="12192000" cy="361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903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75A7C03-E98B-24CF-7BF7-E2EB3F36C7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C069647-18BA-D42C-1FE8-98FB4C3DAB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5850AFC-AF18-AE9B-C955-4F4937A614C4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Krok po kroku  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>
                <a:hlinkClick r:id="rId3"/>
              </a:rPr>
              <a:t>Doplňovačka</a:t>
            </a:r>
            <a:r>
              <a:rPr lang="cs-CZ" dirty="0"/>
              <a:t> 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1658C83-4D3F-EA55-DA5D-C88F8A5B4A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8866" y="3000375"/>
            <a:ext cx="3564534" cy="3757613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9095DBDD-D9A2-D4C3-99E2-D2B0E47D2E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8525" y="625757"/>
            <a:ext cx="3786187" cy="3993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576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C4531423-3613-47B3-A92B-6A0C5D2640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99456A9-198E-4662-828C-FC8BB442A4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43ECE3EF-5083-47D5-94AC-330F8C1C6332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65" y="293615"/>
            <a:ext cx="12158915" cy="5670957"/>
          </a:xfrm>
        </p:spPr>
      </p:pic>
    </p:spTree>
    <p:extLst>
      <p:ext uri="{BB962C8B-B14F-4D97-AF65-F5344CB8AC3E}">
        <p14:creationId xmlns:p14="http://schemas.microsoft.com/office/powerpoint/2010/main" val="1902944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9EEC2B8D-EFA5-4567-8DCE-5C63140DAE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7989BC1-9C95-4734-8A50-FFE86B5F2D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8C50CD5A-FC25-488E-8160-5ECBECAFB8CF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51" y="0"/>
            <a:ext cx="11696156" cy="5967941"/>
          </a:xfrm>
        </p:spPr>
      </p:pic>
    </p:spTree>
    <p:extLst>
      <p:ext uri="{BB962C8B-B14F-4D97-AF65-F5344CB8AC3E}">
        <p14:creationId xmlns:p14="http://schemas.microsoft.com/office/powerpoint/2010/main" val="2148120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147AB1F-9A46-91B6-26BA-F71B4EA134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F1AA861-895E-EB38-04E1-0B2996ECDF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11AA0CD-0A32-320E-3693-2CF13B23A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Kdy psát „jakoby“ a kdy „jako by“?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93060BA5-BC20-575F-9E1C-FC7F44F9D6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0417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C91487A-CEFA-6362-6BE6-4CC03876C6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17A0C40-046E-8293-0ADC-475E760AE4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EB5CF96-9B76-0C03-74C3-FDDEFEDBD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C506DD34-3DAC-C794-43FF-5C08956EE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5375" y="4883924"/>
            <a:ext cx="11361600" cy="698497"/>
          </a:xfrm>
        </p:spPr>
        <p:txBody>
          <a:bodyPr/>
          <a:lstStyle/>
          <a:p>
            <a:r>
              <a:rPr lang="cs-CZ" dirty="0"/>
              <a:t>(</a:t>
            </a:r>
            <a:r>
              <a:rPr lang="cs-CZ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ODKAZ</a:t>
            </a:r>
            <a:r>
              <a:rPr lang="cs-CZ" dirty="0"/>
              <a:t>)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7B060F81-E14B-F7C4-D79D-2FAC30AC09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40476"/>
            <a:ext cx="12192000" cy="257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734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ED4445E-3815-3910-B78F-1E9FA8E606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8A7ACDB-508E-FB3B-BFE4-58BBE8A54E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F841B23-64FE-0BD6-06F8-8D6302121502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i="1" dirty="0"/>
              <a:t>Chová se jakoby dospěle, ale je ještě dítě </a:t>
            </a:r>
            <a:r>
              <a:rPr lang="cs-CZ" dirty="0"/>
              <a:t>= (chová se dospělým způsobem). </a:t>
            </a:r>
          </a:p>
          <a:p>
            <a:pPr algn="ctr"/>
            <a:r>
              <a:rPr lang="cs-CZ" dirty="0"/>
              <a:t>X</a:t>
            </a:r>
          </a:p>
          <a:p>
            <a:r>
              <a:rPr lang="cs-CZ" i="1" dirty="0"/>
              <a:t>Chová se jako by byl dospělý, ale je ještě dítě = </a:t>
            </a:r>
            <a:r>
              <a:rPr lang="cs-CZ" dirty="0"/>
              <a:t>(chová se jako KDYBY BYL dospělý, hypotetický děj, „by“ je součást slovesného tvaru). </a:t>
            </a:r>
          </a:p>
          <a:p>
            <a:endParaRPr lang="cs-CZ" dirty="0"/>
          </a:p>
          <a:p>
            <a:r>
              <a:rPr lang="cs-CZ" b="1" dirty="0"/>
              <a:t>Jako by </a:t>
            </a:r>
            <a:r>
              <a:rPr lang="cs-CZ" dirty="0"/>
              <a:t>= hypotetický dej, slovesný tvar podmiňovacího způsobu, </a:t>
            </a:r>
            <a:r>
              <a:rPr lang="cs-CZ" i="1" dirty="0"/>
              <a:t>jako kdyby</a:t>
            </a:r>
          </a:p>
          <a:p>
            <a:r>
              <a:rPr lang="cs-CZ" b="1" dirty="0"/>
              <a:t>Jakoby</a:t>
            </a:r>
            <a:r>
              <a:rPr lang="cs-CZ" dirty="0"/>
              <a:t> = přirovnání, přibližnost, způsob, zdánlivě</a:t>
            </a:r>
          </a:p>
        </p:txBody>
      </p:sp>
    </p:spTree>
    <p:extLst>
      <p:ext uri="{BB962C8B-B14F-4D97-AF65-F5344CB8AC3E}">
        <p14:creationId xmlns:p14="http://schemas.microsoft.com/office/powerpoint/2010/main" val="729258427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ácia5" id="{235DF30E-89F5-B547-981B-D43C338A25DC}" vid="{83DD0210-E652-914D-A3F1-7C72B2A74AC6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851</TotalTime>
  <Words>319</Words>
  <Application>Microsoft Office PowerPoint</Application>
  <PresentationFormat>Širokoúhlá obrazovka</PresentationFormat>
  <Paragraphs>64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Tahoma</vt:lpstr>
      <vt:lpstr>Wingdings</vt:lpstr>
      <vt:lpstr>Prezentace_MU_CZ</vt:lpstr>
      <vt:lpstr>CST:CJVU_CP Čeština - cvičení pravopis</vt:lpstr>
      <vt:lpstr>Kdy psát „n“ a kdy „nn“? </vt:lpstr>
      <vt:lpstr>Prezentace aplikace PowerPoint</vt:lpstr>
      <vt:lpstr>Prezentace aplikace PowerPoint</vt:lpstr>
      <vt:lpstr>Prezentace aplikace PowerPoint</vt:lpstr>
      <vt:lpstr>Prezentace aplikace PowerPoint</vt:lpstr>
      <vt:lpstr>Kdy psát „jakoby“ a kdy „jako by“?</vt:lpstr>
      <vt:lpstr>Prezentace aplikace PowerPoint</vt:lpstr>
      <vt:lpstr>Prezentace aplikace PowerPoint</vt:lpstr>
      <vt:lpstr>Prezentace aplikace PowerPoint</vt:lpstr>
      <vt:lpstr>Prezentace aplikace PowerPoint</vt:lpstr>
      <vt:lpstr>Diktát na VS po B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CST:CJVU_CP Čeština - cvičení pravopis</dc:title>
  <dc:creator>Kateřina Frecerová</dc:creator>
  <cp:lastModifiedBy>Kateřina Frecerová</cp:lastModifiedBy>
  <cp:revision>19</cp:revision>
  <cp:lastPrinted>1601-01-01T00:00:00Z</cp:lastPrinted>
  <dcterms:created xsi:type="dcterms:W3CDTF">2024-09-25T19:51:44Z</dcterms:created>
  <dcterms:modified xsi:type="dcterms:W3CDTF">2024-10-17T15:16:59Z</dcterms:modified>
</cp:coreProperties>
</file>