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86" r:id="rId4"/>
    <p:sldId id="290" r:id="rId5"/>
    <p:sldId id="291" r:id="rId6"/>
    <p:sldId id="287" r:id="rId7"/>
    <p:sldId id="292" r:id="rId8"/>
    <p:sldId id="296" r:id="rId9"/>
    <p:sldId id="293" r:id="rId10"/>
    <p:sldId id="297" r:id="rId11"/>
    <p:sldId id="298" r:id="rId12"/>
    <p:sldId id="299" r:id="rId13"/>
    <p:sldId id="300" r:id="rId14"/>
    <p:sldId id="301" r:id="rId15"/>
    <p:sldId id="302" r:id="rId16"/>
    <p:sldId id="303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85"/>
            <p14:sldId id="286"/>
            <p14:sldId id="290"/>
            <p14:sldId id="291"/>
            <p14:sldId id="287"/>
            <p14:sldId id="292"/>
            <p14:sldId id="296"/>
            <p14:sldId id="293"/>
            <p14:sldId id="297"/>
            <p14:sldId id="298"/>
            <p14:sldId id="299"/>
            <p14:sldId id="300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88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umimecesky.cz/oznacovani-carky-v-souveti-podradnem-2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umimecesky.cz/oznacovani-carky-v-souveti-vlozene-vety-vedlejsi-2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umimecesky.cz/oznacovani-carky-v-souveti-s-vice-vetami-2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umimecesky.cz/oznacovani-carky-v-souveti-souradnem-2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umimecesky.cz/oznacovani-carky-v-souveti-podradnem-1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Desátý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663BC0-CBFB-4587-809B-AF03D06DBF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867A93-C891-4E1B-AC08-D547E9DB60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4E503B-2F48-4446-B424-3562E791E31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Střední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DCE8CCF-2BB7-4D07-A2DB-7F5D35A63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1529068"/>
            <a:ext cx="310515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97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7A005A-3EF4-488C-8F28-096F1933F9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91670B-970E-4617-A73A-F88E076EDA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EED0E13-B7A7-47CC-9BEF-E042C1BA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Čárky v souvětí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6060A27-CCE7-44BF-BC32-55C28DF1F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Vložené věty</a:t>
            </a:r>
          </a:p>
        </p:txBody>
      </p:sp>
    </p:spTree>
    <p:extLst>
      <p:ext uri="{BB962C8B-B14F-4D97-AF65-F5344CB8AC3E}">
        <p14:creationId xmlns:p14="http://schemas.microsoft.com/office/powerpoint/2010/main" val="4121766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EFE31A-A3D9-4643-8C91-F2D7BD5BE7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63E6D9-D264-4488-8B36-D04BAEC289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B6F8FF21-313F-4B4D-AC76-361C9DBE89D0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213125" y="805343"/>
            <a:ext cx="9765750" cy="4285769"/>
          </a:xfrm>
        </p:spPr>
      </p:pic>
    </p:spTree>
    <p:extLst>
      <p:ext uri="{BB962C8B-B14F-4D97-AF65-F5344CB8AC3E}">
        <p14:creationId xmlns:p14="http://schemas.microsoft.com/office/powerpoint/2010/main" val="168833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0F0E71-4262-49CC-A1CF-B3EB3EA874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AD130A-D535-4CED-A488-944C354DD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D8318F-130C-47AB-8349-4EC85052B09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Střední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14AB01F-DD33-49B4-824A-0EC143CE9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1415138"/>
            <a:ext cx="3038475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8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D84761-369A-40D1-BF06-FF0B3A35CF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62681F-D5CC-4981-915E-399D2C9EFF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AAD3589-F77B-4D8B-8AB6-F5D77CC3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Čárky v souvětí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B59585AA-7B23-49ED-A0B3-33F201518D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Vše dohromady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609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4B9D1A-FA22-4B03-85E7-854E52CBA9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5FE65C-C046-4F47-BCBC-F4FB7FCF0F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10B4B8B-A08B-4BCC-A2CC-C00764653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108" y="302004"/>
            <a:ext cx="9191877" cy="576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557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661C1-AB01-48D3-90D8-8A7B2B1543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6FF82B-BAC3-40A5-818B-FF64A73934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DD815D-B706-469D-848D-2F5D8F504B7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Střední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CFE5E1D-1A99-4738-9F33-7F4B12567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1599369"/>
            <a:ext cx="310515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0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EBBA05-A623-C784-DB8D-7A50F2FD3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B705F-7B07-A171-7F16-7D96C6CB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Opravte chyby ve větách. 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0B063601-7F82-DA56-7CA0-583A76924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r>
              <a:rPr lang="cs-CZ" dirty="0"/>
              <a:t>Vesmír – středně těžké</a:t>
            </a:r>
            <a:endParaRPr 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EB12E0-7CD7-C9B7-B76F-68BCBA6C5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CAE7B6-CC43-410E-943B-6D632A677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917" y="896049"/>
            <a:ext cx="4717410" cy="477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2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B0764E-7EBF-2C4A-907C-44A363598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F10954-EFB4-F8CA-9F66-E792A5CE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7738734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Čárky v souvětí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E0C64289-195E-6D6C-7AA7-CBFEAD157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r>
              <a:rPr lang="cs-CZ" dirty="0"/>
              <a:t>Souvětí souřadné</a:t>
            </a:r>
            <a:endParaRPr 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028E05-AEC6-5428-2CF2-F27ED97554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95115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D54D0E-4026-4785-80B2-1156F1B510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38CFEF4-D531-426B-B076-AA201E05C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552B0E-E1B0-48E7-AAC3-3636513BC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97" y="705724"/>
            <a:ext cx="10105606" cy="468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4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7CF68C-69E7-49FF-AC8D-AAB54906D3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632C-5B87-41F2-8C38-29CEAD2D00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9638ED3-A1F4-4DA9-AB19-613C52BB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387362-8AF2-4504-9377-D0C5D7C8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Slučovací (a, i, nebo, či)</a:t>
            </a:r>
          </a:p>
          <a:p>
            <a:r>
              <a:rPr lang="cs-CZ" dirty="0"/>
              <a:t>Vylučovací (nebo, anebo, či, buď-buď, buď-nebo)</a:t>
            </a:r>
          </a:p>
          <a:p>
            <a:r>
              <a:rPr lang="cs-CZ" dirty="0"/>
              <a:t>Stupňovací (i, dokonce, dokonce i, dokonce ani, ba, ba i, nejen – i, nejen – ani, nejen – ale i, a tudíž)</a:t>
            </a:r>
          </a:p>
          <a:p>
            <a:r>
              <a:rPr lang="cs-CZ" dirty="0"/>
              <a:t>Příčinný (neboť, vždyť, totiž, však také)</a:t>
            </a:r>
          </a:p>
          <a:p>
            <a:r>
              <a:rPr lang="cs-CZ" dirty="0"/>
              <a:t>Důsledkový (proto, a proto, tedy, tudíž, a tak)</a:t>
            </a:r>
          </a:p>
          <a:p>
            <a:r>
              <a:rPr lang="cs-CZ" dirty="0"/>
              <a:t>Odporovací (ale, avšak, však, jenže, jenomže, nýbrž, naopak)</a:t>
            </a:r>
          </a:p>
        </p:txBody>
      </p:sp>
    </p:spTree>
    <p:extLst>
      <p:ext uri="{BB962C8B-B14F-4D97-AF65-F5344CB8AC3E}">
        <p14:creationId xmlns:p14="http://schemas.microsoft.com/office/powerpoint/2010/main" val="152144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128A31-DFDA-1A2E-68B4-DEBED30085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6AFD795-18DA-0926-DE20-7EF539CBF3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689721F-0520-0D29-8199-4E2D5BDEFF4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Střední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3A24D41-E84B-4F94-8242-372DBC512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1855802"/>
            <a:ext cx="31242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2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FE1BDD-F4D7-4BDD-B659-4E8CDD8E5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45901F-0A7F-4F18-9B60-8143FE3A64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E4C0166-A623-47E4-9AB6-BFEB2DC1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Čárky v souvětí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86184D7F-DF12-4D87-8A93-1F29908039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Souvětí podřadné</a:t>
            </a:r>
          </a:p>
        </p:txBody>
      </p:sp>
    </p:spTree>
    <p:extLst>
      <p:ext uri="{BB962C8B-B14F-4D97-AF65-F5344CB8AC3E}">
        <p14:creationId xmlns:p14="http://schemas.microsoft.com/office/powerpoint/2010/main" val="173072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2F5F51-F30F-49DE-B9BD-F3DD7725A0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A186E0-101C-4578-B9AE-3B3C694780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B8244F-5BA8-430C-8C98-D63281A3B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94" y="562062"/>
            <a:ext cx="10034098" cy="50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2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6C4A54-19CF-4464-916B-34E8E3F784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702FB7-C303-4885-B154-5DBBC5A052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C98553-E846-4997-AE9E-01A10A2E687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66000" y="666750"/>
            <a:ext cx="10753200" cy="5139850"/>
          </a:xfrm>
        </p:spPr>
        <p:txBody>
          <a:bodyPr/>
          <a:lstStyle/>
          <a:p>
            <a:r>
              <a:rPr lang="cs-CZ" dirty="0">
                <a:hlinkClick r:id="rId2"/>
              </a:rPr>
              <a:t>Lehké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22E1B59-F53A-413E-BB15-7F2A50B65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1529069"/>
            <a:ext cx="311467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23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193</Words>
  <Application>Microsoft Office PowerPoint</Application>
  <PresentationFormat>Širokoúhlá obrazovka</PresentationFormat>
  <Paragraphs>59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CST:CJVU_CP Čeština - cvičení pravopis</vt:lpstr>
      <vt:lpstr>Opravte chyby ve větách. </vt:lpstr>
      <vt:lpstr>Čárky v souvětí</vt:lpstr>
      <vt:lpstr>Prezentace aplikace PowerPoint</vt:lpstr>
      <vt:lpstr>Poměry</vt:lpstr>
      <vt:lpstr>Prezentace aplikace PowerPoint</vt:lpstr>
      <vt:lpstr>Čárky v souvětí</vt:lpstr>
      <vt:lpstr>Prezentace aplikace PowerPoint</vt:lpstr>
      <vt:lpstr>Prezentace aplikace PowerPoint</vt:lpstr>
      <vt:lpstr>Prezentace aplikace PowerPoint</vt:lpstr>
      <vt:lpstr>Čárky v souvětí</vt:lpstr>
      <vt:lpstr>Prezentace aplikace PowerPoint</vt:lpstr>
      <vt:lpstr>Prezentace aplikace PowerPoint</vt:lpstr>
      <vt:lpstr>Čárky v souvětí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50</cp:revision>
  <cp:lastPrinted>1601-01-01T00:00:00Z</cp:lastPrinted>
  <dcterms:created xsi:type="dcterms:W3CDTF">2024-09-25T19:51:44Z</dcterms:created>
  <dcterms:modified xsi:type="dcterms:W3CDTF">2024-11-28T07:17:07Z</dcterms:modified>
</cp:coreProperties>
</file>