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89" r:id="rId4"/>
    <p:sldId id="292" r:id="rId5"/>
    <p:sldId id="295" r:id="rId6"/>
    <p:sldId id="296" r:id="rId7"/>
    <p:sldId id="293" r:id="rId8"/>
    <p:sldId id="294" r:id="rId9"/>
    <p:sldId id="290" r:id="rId10"/>
    <p:sldId id="258" r:id="rId11"/>
    <p:sldId id="259" r:id="rId12"/>
    <p:sldId id="260" r:id="rId13"/>
    <p:sldId id="261" r:id="rId14"/>
    <p:sldId id="268" r:id="rId15"/>
    <p:sldId id="269" r:id="rId16"/>
    <p:sldId id="270" r:id="rId17"/>
    <p:sldId id="297" r:id="rId18"/>
    <p:sldId id="262" r:id="rId19"/>
    <p:sldId id="263" r:id="rId20"/>
    <p:sldId id="264" r:id="rId21"/>
    <p:sldId id="265" r:id="rId22"/>
    <p:sldId id="266" r:id="rId23"/>
    <p:sldId id="267" r:id="rId24"/>
    <p:sldId id="271" r:id="rId25"/>
    <p:sldId id="274" r:id="rId26"/>
    <p:sldId id="273" r:id="rId27"/>
    <p:sldId id="277" r:id="rId28"/>
    <p:sldId id="286" r:id="rId29"/>
    <p:sldId id="272" r:id="rId30"/>
    <p:sldId id="275" r:id="rId31"/>
    <p:sldId id="276" r:id="rId32"/>
    <p:sldId id="278" r:id="rId33"/>
    <p:sldId id="281" r:id="rId34"/>
    <p:sldId id="287" r:id="rId35"/>
    <p:sldId id="288" r:id="rId36"/>
    <p:sldId id="279" r:id="rId37"/>
    <p:sldId id="280" r:id="rId38"/>
    <p:sldId id="282" r:id="rId39"/>
    <p:sldId id="283" r:id="rId40"/>
    <p:sldId id="291" r:id="rId41"/>
    <p:sldId id="298" r:id="rId42"/>
    <p:sldId id="299" r:id="rId43"/>
    <p:sldId id="300" r:id="rId44"/>
    <p:sldId id="284" r:id="rId45"/>
    <p:sldId id="285" r:id="rId4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E6E0FF7-F552-445D-AC1B-C3B5A140A788}">
          <p14:sldIdLst>
            <p14:sldId id="256"/>
            <p14:sldId id="257"/>
            <p14:sldId id="289"/>
            <p14:sldId id="292"/>
            <p14:sldId id="295"/>
            <p14:sldId id="296"/>
            <p14:sldId id="293"/>
            <p14:sldId id="294"/>
            <p14:sldId id="290"/>
            <p14:sldId id="258"/>
            <p14:sldId id="259"/>
            <p14:sldId id="260"/>
            <p14:sldId id="261"/>
            <p14:sldId id="268"/>
            <p14:sldId id="269"/>
            <p14:sldId id="270"/>
            <p14:sldId id="297"/>
            <p14:sldId id="262"/>
            <p14:sldId id="263"/>
            <p14:sldId id="264"/>
            <p14:sldId id="265"/>
            <p14:sldId id="266"/>
            <p14:sldId id="267"/>
            <p14:sldId id="271"/>
            <p14:sldId id="274"/>
            <p14:sldId id="273"/>
            <p14:sldId id="277"/>
            <p14:sldId id="286"/>
            <p14:sldId id="272"/>
            <p14:sldId id="275"/>
            <p14:sldId id="276"/>
            <p14:sldId id="278"/>
            <p14:sldId id="281"/>
            <p14:sldId id="287"/>
            <p14:sldId id="288"/>
            <p14:sldId id="279"/>
            <p14:sldId id="280"/>
            <p14:sldId id="282"/>
            <p14:sldId id="283"/>
            <p14:sldId id="291"/>
            <p14:sldId id="298"/>
            <p14:sldId id="299"/>
            <p14:sldId id="300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88" autoAdjust="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7C0C3-8338-4F57-BA93-9C7207EB2101}" type="doc">
      <dgm:prSet loTypeId="urn:microsoft.com/office/officeart/2018/layout/CircleProcess" loCatId="simpleprocesssa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91BE11F-A5C0-46EE-A20E-79F05C0C9A15}">
      <dgm:prSet/>
      <dgm:spPr/>
      <dgm:t>
        <a:bodyPr/>
        <a:lstStyle/>
        <a:p>
          <a:r>
            <a:rPr lang="cs-CZ" b="0"/>
            <a:t>Psaní i/y v koncovkách podstatných jmen</a:t>
          </a:r>
          <a:endParaRPr lang="en-US"/>
        </a:p>
      </dgm:t>
    </dgm:pt>
    <dgm:pt modelId="{461085F8-F595-44FA-9E05-BD4D2B6828F7}" type="parTrans" cxnId="{B338845A-BC76-4970-A937-A3FA298DC683}">
      <dgm:prSet/>
      <dgm:spPr/>
      <dgm:t>
        <a:bodyPr/>
        <a:lstStyle/>
        <a:p>
          <a:endParaRPr lang="en-US"/>
        </a:p>
      </dgm:t>
    </dgm:pt>
    <dgm:pt modelId="{739C9138-B67D-41BC-9707-C96F8C0B0F97}" type="sibTrans" cxnId="{B338845A-BC76-4970-A937-A3FA298DC683}">
      <dgm:prSet/>
      <dgm:spPr/>
      <dgm:t>
        <a:bodyPr/>
        <a:lstStyle/>
        <a:p>
          <a:endParaRPr lang="en-US"/>
        </a:p>
      </dgm:t>
    </dgm:pt>
    <dgm:pt modelId="{87965D68-DEB7-4F0D-85A1-F0281BD82242}">
      <dgm:prSet/>
      <dgm:spPr/>
      <dgm:t>
        <a:bodyPr/>
        <a:lstStyle/>
        <a:p>
          <a:r>
            <a:rPr lang="cs-CZ" b="0"/>
            <a:t>Psaní i/y v koncovkách přídavných jmen</a:t>
          </a:r>
          <a:endParaRPr lang="en-US"/>
        </a:p>
      </dgm:t>
    </dgm:pt>
    <dgm:pt modelId="{6876CE41-37E7-41B5-9B4A-AFB63265A2AC}" type="parTrans" cxnId="{B37B4152-5EB9-4C65-A6A0-ED38176C7DB1}">
      <dgm:prSet/>
      <dgm:spPr/>
      <dgm:t>
        <a:bodyPr/>
        <a:lstStyle/>
        <a:p>
          <a:endParaRPr lang="en-US"/>
        </a:p>
      </dgm:t>
    </dgm:pt>
    <dgm:pt modelId="{A510ACB3-26B8-4B94-9565-8162545062E9}" type="sibTrans" cxnId="{B37B4152-5EB9-4C65-A6A0-ED38176C7DB1}">
      <dgm:prSet/>
      <dgm:spPr/>
      <dgm:t>
        <a:bodyPr/>
        <a:lstStyle/>
        <a:p>
          <a:endParaRPr lang="en-US"/>
        </a:p>
      </dgm:t>
    </dgm:pt>
    <dgm:pt modelId="{B1E7DA6D-ACCB-458D-9D03-09D93B83CD36}">
      <dgm:prSet/>
      <dgm:spPr/>
      <dgm:t>
        <a:bodyPr/>
        <a:lstStyle/>
        <a:p>
          <a:r>
            <a:rPr lang="cs-CZ" b="0"/>
            <a:t>Účelová vs dějová adjektiva</a:t>
          </a:r>
          <a:endParaRPr lang="en-US"/>
        </a:p>
      </dgm:t>
    </dgm:pt>
    <dgm:pt modelId="{F5A42FE9-C33F-4EFB-AA68-4DB9AC8531AE}" type="parTrans" cxnId="{4DF9383F-B028-4DCB-BD78-AA43B5415CF7}">
      <dgm:prSet/>
      <dgm:spPr/>
      <dgm:t>
        <a:bodyPr/>
        <a:lstStyle/>
        <a:p>
          <a:endParaRPr lang="en-US"/>
        </a:p>
      </dgm:t>
    </dgm:pt>
    <dgm:pt modelId="{506B8A60-269D-42E1-83A3-CB4E853D9F97}" type="sibTrans" cxnId="{4DF9383F-B028-4DCB-BD78-AA43B5415CF7}">
      <dgm:prSet/>
      <dgm:spPr/>
      <dgm:t>
        <a:bodyPr/>
        <a:lstStyle/>
        <a:p>
          <a:endParaRPr lang="en-US"/>
        </a:p>
      </dgm:t>
    </dgm:pt>
    <dgm:pt modelId="{08B72F07-8FC9-4963-8106-06BC5447F4E5}">
      <dgm:prSet/>
      <dgm:spPr/>
      <dgm:t>
        <a:bodyPr/>
        <a:lstStyle/>
        <a:p>
          <a:r>
            <a:rPr lang="cs-CZ" b="0"/>
            <a:t>Shoda přísudku s podmětem</a:t>
          </a:r>
          <a:endParaRPr lang="en-US"/>
        </a:p>
      </dgm:t>
    </dgm:pt>
    <dgm:pt modelId="{6CF4FCE5-9125-46AB-A4C8-534E244E5B1A}" type="parTrans" cxnId="{4602A69A-7EF0-4575-B9F1-50A8600C105A}">
      <dgm:prSet/>
      <dgm:spPr/>
      <dgm:t>
        <a:bodyPr/>
        <a:lstStyle/>
        <a:p>
          <a:endParaRPr lang="en-US"/>
        </a:p>
      </dgm:t>
    </dgm:pt>
    <dgm:pt modelId="{832DE6F4-2014-47B8-8468-9FBFAC102BFA}" type="sibTrans" cxnId="{4602A69A-7EF0-4575-B9F1-50A8600C105A}">
      <dgm:prSet/>
      <dgm:spPr/>
      <dgm:t>
        <a:bodyPr/>
        <a:lstStyle/>
        <a:p>
          <a:endParaRPr lang="en-US"/>
        </a:p>
      </dgm:t>
    </dgm:pt>
    <dgm:pt modelId="{03C76928-6216-4896-9FAD-4881E9C79B22}" type="pres">
      <dgm:prSet presAssocID="{01B7C0C3-8338-4F57-BA93-9C7207EB210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7656475-5B05-40BC-A0DB-FB6EA87966DB}" type="pres">
      <dgm:prSet presAssocID="{08B72F07-8FC9-4963-8106-06BC5447F4E5}" presName="Accent4" presStyleCnt="0"/>
      <dgm:spPr/>
    </dgm:pt>
    <dgm:pt modelId="{369B1FCE-EDA0-4964-AF97-ED2D85D28BDB}" type="pres">
      <dgm:prSet presAssocID="{08B72F07-8FC9-4963-8106-06BC5447F4E5}" presName="Accent" presStyleLbl="node1" presStyleIdx="0" presStyleCnt="8"/>
      <dgm:spPr/>
    </dgm:pt>
    <dgm:pt modelId="{5C4C7280-D693-4AF6-A90B-0ECCE93878F0}" type="pres">
      <dgm:prSet presAssocID="{08B72F07-8FC9-4963-8106-06BC5447F4E5}" presName="ParentBackground4" presStyleCnt="0"/>
      <dgm:spPr/>
    </dgm:pt>
    <dgm:pt modelId="{B929D013-4464-42C2-AE54-2DB84C3E54E9}" type="pres">
      <dgm:prSet presAssocID="{08B72F07-8FC9-4963-8106-06BC5447F4E5}" presName="ParentBackground" presStyleLbl="node1" presStyleIdx="1" presStyleCnt="8"/>
      <dgm:spPr/>
    </dgm:pt>
    <dgm:pt modelId="{50D414C4-1E27-4EE7-A1AB-B033EE3787B8}" type="pres">
      <dgm:prSet presAssocID="{08B72F07-8FC9-4963-8106-06BC5447F4E5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200F6FEB-69A7-455B-AFB5-DDB7FE685202}" type="pres">
      <dgm:prSet presAssocID="{B1E7DA6D-ACCB-458D-9D03-09D93B83CD36}" presName="Accent3" presStyleCnt="0"/>
      <dgm:spPr/>
    </dgm:pt>
    <dgm:pt modelId="{BEC81A7C-D045-4354-85BF-E1741D459C69}" type="pres">
      <dgm:prSet presAssocID="{B1E7DA6D-ACCB-458D-9D03-09D93B83CD36}" presName="Accent" presStyleLbl="node1" presStyleIdx="2" presStyleCnt="8"/>
      <dgm:spPr/>
    </dgm:pt>
    <dgm:pt modelId="{2E2D44E5-4EBD-475C-BF39-3E74A7DA44B1}" type="pres">
      <dgm:prSet presAssocID="{B1E7DA6D-ACCB-458D-9D03-09D93B83CD36}" presName="ParentBackground3" presStyleCnt="0"/>
      <dgm:spPr/>
    </dgm:pt>
    <dgm:pt modelId="{476D26B7-C171-4F0D-9E1B-1833D8651C45}" type="pres">
      <dgm:prSet presAssocID="{B1E7DA6D-ACCB-458D-9D03-09D93B83CD36}" presName="ParentBackground" presStyleLbl="node1" presStyleIdx="3" presStyleCnt="8"/>
      <dgm:spPr/>
    </dgm:pt>
    <dgm:pt modelId="{4EEC7E8D-9917-465F-B96B-A85232525F2B}" type="pres">
      <dgm:prSet presAssocID="{B1E7DA6D-ACCB-458D-9D03-09D93B83CD36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EEA66CF-8F63-4BDA-92C2-3AB52FF12DA0}" type="pres">
      <dgm:prSet presAssocID="{87965D68-DEB7-4F0D-85A1-F0281BD82242}" presName="Accent2" presStyleCnt="0"/>
      <dgm:spPr/>
    </dgm:pt>
    <dgm:pt modelId="{7716CBCF-6806-4721-80EB-300B496FA7E3}" type="pres">
      <dgm:prSet presAssocID="{87965D68-DEB7-4F0D-85A1-F0281BD82242}" presName="Accent" presStyleLbl="node1" presStyleIdx="4" presStyleCnt="8"/>
      <dgm:spPr/>
    </dgm:pt>
    <dgm:pt modelId="{4A84063C-A485-46E9-A193-DF4732E9E885}" type="pres">
      <dgm:prSet presAssocID="{87965D68-DEB7-4F0D-85A1-F0281BD82242}" presName="ParentBackground2" presStyleCnt="0"/>
      <dgm:spPr/>
    </dgm:pt>
    <dgm:pt modelId="{45358D98-F5ED-4379-8B7E-FF40727348A7}" type="pres">
      <dgm:prSet presAssocID="{87965D68-DEB7-4F0D-85A1-F0281BD82242}" presName="ParentBackground" presStyleLbl="node1" presStyleIdx="5" presStyleCnt="8"/>
      <dgm:spPr/>
    </dgm:pt>
    <dgm:pt modelId="{00D50615-9C31-4139-90D5-68D163D908F6}" type="pres">
      <dgm:prSet presAssocID="{87965D68-DEB7-4F0D-85A1-F0281BD82242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6098CF93-6FEA-4C13-BD59-C9779A865F89}" type="pres">
      <dgm:prSet presAssocID="{391BE11F-A5C0-46EE-A20E-79F05C0C9A15}" presName="Accent1" presStyleCnt="0"/>
      <dgm:spPr/>
    </dgm:pt>
    <dgm:pt modelId="{3277D49A-7A0E-4BC5-9AD0-7F4C29447DB2}" type="pres">
      <dgm:prSet presAssocID="{391BE11F-A5C0-46EE-A20E-79F05C0C9A15}" presName="Accent" presStyleLbl="node1" presStyleIdx="6" presStyleCnt="8"/>
      <dgm:spPr/>
    </dgm:pt>
    <dgm:pt modelId="{45089DD6-EF98-425F-BC02-A336B929865F}" type="pres">
      <dgm:prSet presAssocID="{391BE11F-A5C0-46EE-A20E-79F05C0C9A15}" presName="ParentBackground1" presStyleCnt="0"/>
      <dgm:spPr/>
    </dgm:pt>
    <dgm:pt modelId="{47FC8FAF-7520-4FE7-84BF-61E6446A6B17}" type="pres">
      <dgm:prSet presAssocID="{391BE11F-A5C0-46EE-A20E-79F05C0C9A15}" presName="ParentBackground" presStyleLbl="node1" presStyleIdx="7" presStyleCnt="8"/>
      <dgm:spPr/>
    </dgm:pt>
    <dgm:pt modelId="{6D519813-E3E1-4A57-BA9C-9A070CF1BC47}" type="pres">
      <dgm:prSet presAssocID="{391BE11F-A5C0-46EE-A20E-79F05C0C9A15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0D1BA0C-BCB1-4528-87EF-6ADBE2A3E02D}" type="presOf" srcId="{08B72F07-8FC9-4963-8106-06BC5447F4E5}" destId="{B929D013-4464-42C2-AE54-2DB84C3E54E9}" srcOrd="0" destOrd="0" presId="urn:microsoft.com/office/officeart/2018/layout/CircleProcess"/>
    <dgm:cxn modelId="{F56F5D1C-BEBA-455D-9D01-BB5837547273}" type="presOf" srcId="{391BE11F-A5C0-46EE-A20E-79F05C0C9A15}" destId="{6D519813-E3E1-4A57-BA9C-9A070CF1BC47}" srcOrd="1" destOrd="0" presId="urn:microsoft.com/office/officeart/2018/layout/CircleProcess"/>
    <dgm:cxn modelId="{576FD91C-5557-47C2-94A9-BD55082226E8}" type="presOf" srcId="{01B7C0C3-8338-4F57-BA93-9C7207EB2101}" destId="{03C76928-6216-4896-9FAD-4881E9C79B22}" srcOrd="0" destOrd="0" presId="urn:microsoft.com/office/officeart/2018/layout/CircleProcess"/>
    <dgm:cxn modelId="{4DF9383F-B028-4DCB-BD78-AA43B5415CF7}" srcId="{01B7C0C3-8338-4F57-BA93-9C7207EB2101}" destId="{B1E7DA6D-ACCB-458D-9D03-09D93B83CD36}" srcOrd="2" destOrd="0" parTransId="{F5A42FE9-C33F-4EFB-AA68-4DB9AC8531AE}" sibTransId="{506B8A60-269D-42E1-83A3-CB4E853D9F97}"/>
    <dgm:cxn modelId="{D46A4F65-9E67-4EA4-A4CA-756D392B2497}" type="presOf" srcId="{B1E7DA6D-ACCB-458D-9D03-09D93B83CD36}" destId="{476D26B7-C171-4F0D-9E1B-1833D8651C45}" srcOrd="0" destOrd="0" presId="urn:microsoft.com/office/officeart/2018/layout/CircleProcess"/>
    <dgm:cxn modelId="{B37B4152-5EB9-4C65-A6A0-ED38176C7DB1}" srcId="{01B7C0C3-8338-4F57-BA93-9C7207EB2101}" destId="{87965D68-DEB7-4F0D-85A1-F0281BD82242}" srcOrd="1" destOrd="0" parTransId="{6876CE41-37E7-41B5-9B4A-AFB63265A2AC}" sibTransId="{A510ACB3-26B8-4B94-9565-8162545062E9}"/>
    <dgm:cxn modelId="{408BCF52-1CED-4BE1-B018-DE301BE9382A}" type="presOf" srcId="{B1E7DA6D-ACCB-458D-9D03-09D93B83CD36}" destId="{4EEC7E8D-9917-465F-B96B-A85232525F2B}" srcOrd="1" destOrd="0" presId="urn:microsoft.com/office/officeart/2018/layout/CircleProcess"/>
    <dgm:cxn modelId="{471C8678-C133-4E3A-BFC6-87D458B68C1D}" type="presOf" srcId="{87965D68-DEB7-4F0D-85A1-F0281BD82242}" destId="{45358D98-F5ED-4379-8B7E-FF40727348A7}" srcOrd="0" destOrd="0" presId="urn:microsoft.com/office/officeart/2018/layout/CircleProcess"/>
    <dgm:cxn modelId="{B338845A-BC76-4970-A937-A3FA298DC683}" srcId="{01B7C0C3-8338-4F57-BA93-9C7207EB2101}" destId="{391BE11F-A5C0-46EE-A20E-79F05C0C9A15}" srcOrd="0" destOrd="0" parTransId="{461085F8-F595-44FA-9E05-BD4D2B6828F7}" sibTransId="{739C9138-B67D-41BC-9707-C96F8C0B0F97}"/>
    <dgm:cxn modelId="{4602A69A-7EF0-4575-B9F1-50A8600C105A}" srcId="{01B7C0C3-8338-4F57-BA93-9C7207EB2101}" destId="{08B72F07-8FC9-4963-8106-06BC5447F4E5}" srcOrd="3" destOrd="0" parTransId="{6CF4FCE5-9125-46AB-A4C8-534E244E5B1A}" sibTransId="{832DE6F4-2014-47B8-8468-9FBFAC102BFA}"/>
    <dgm:cxn modelId="{806A719F-779B-444F-B7BB-8FCDFA00A935}" type="presOf" srcId="{391BE11F-A5C0-46EE-A20E-79F05C0C9A15}" destId="{47FC8FAF-7520-4FE7-84BF-61E6446A6B17}" srcOrd="0" destOrd="0" presId="urn:microsoft.com/office/officeart/2018/layout/CircleProcess"/>
    <dgm:cxn modelId="{11704BE4-F4B9-47FB-8965-1BC544445EDA}" type="presOf" srcId="{08B72F07-8FC9-4963-8106-06BC5447F4E5}" destId="{50D414C4-1E27-4EE7-A1AB-B033EE3787B8}" srcOrd="1" destOrd="0" presId="urn:microsoft.com/office/officeart/2018/layout/CircleProcess"/>
    <dgm:cxn modelId="{663C3DF4-4E1A-4554-AEEC-2C0C9AA8DD98}" type="presOf" srcId="{87965D68-DEB7-4F0D-85A1-F0281BD82242}" destId="{00D50615-9C31-4139-90D5-68D163D908F6}" srcOrd="1" destOrd="0" presId="urn:microsoft.com/office/officeart/2018/layout/CircleProcess"/>
    <dgm:cxn modelId="{9FB8B7F7-6354-4B6B-985C-CD61C6316D8B}" type="presParOf" srcId="{03C76928-6216-4896-9FAD-4881E9C79B22}" destId="{E7656475-5B05-40BC-A0DB-FB6EA87966DB}" srcOrd="0" destOrd="0" presId="urn:microsoft.com/office/officeart/2018/layout/CircleProcess"/>
    <dgm:cxn modelId="{96F3D1A2-63D0-4DAC-80BD-0B280A48AEA2}" type="presParOf" srcId="{E7656475-5B05-40BC-A0DB-FB6EA87966DB}" destId="{369B1FCE-EDA0-4964-AF97-ED2D85D28BDB}" srcOrd="0" destOrd="0" presId="urn:microsoft.com/office/officeart/2018/layout/CircleProcess"/>
    <dgm:cxn modelId="{C481FAB7-72D1-41C5-973E-FB99A871C209}" type="presParOf" srcId="{03C76928-6216-4896-9FAD-4881E9C79B22}" destId="{5C4C7280-D693-4AF6-A90B-0ECCE93878F0}" srcOrd="1" destOrd="0" presId="urn:microsoft.com/office/officeart/2018/layout/CircleProcess"/>
    <dgm:cxn modelId="{286211F7-FD3F-4315-945E-3D7E6ED60ADF}" type="presParOf" srcId="{5C4C7280-D693-4AF6-A90B-0ECCE93878F0}" destId="{B929D013-4464-42C2-AE54-2DB84C3E54E9}" srcOrd="0" destOrd="0" presId="urn:microsoft.com/office/officeart/2018/layout/CircleProcess"/>
    <dgm:cxn modelId="{763196D4-ACA4-4CB6-9DCD-97C7B48A6DFC}" type="presParOf" srcId="{03C76928-6216-4896-9FAD-4881E9C79B22}" destId="{50D414C4-1E27-4EE7-A1AB-B033EE3787B8}" srcOrd="2" destOrd="0" presId="urn:microsoft.com/office/officeart/2018/layout/CircleProcess"/>
    <dgm:cxn modelId="{E100D6D9-F106-41A8-8A69-FD9F2E99DDFF}" type="presParOf" srcId="{03C76928-6216-4896-9FAD-4881E9C79B22}" destId="{200F6FEB-69A7-455B-AFB5-DDB7FE685202}" srcOrd="3" destOrd="0" presId="urn:microsoft.com/office/officeart/2018/layout/CircleProcess"/>
    <dgm:cxn modelId="{5A4BFFB3-F298-4D72-AFCB-E428FEC6E161}" type="presParOf" srcId="{200F6FEB-69A7-455B-AFB5-DDB7FE685202}" destId="{BEC81A7C-D045-4354-85BF-E1741D459C69}" srcOrd="0" destOrd="0" presId="urn:microsoft.com/office/officeart/2018/layout/CircleProcess"/>
    <dgm:cxn modelId="{D65402B1-17DD-4472-A4E5-1328387AD19E}" type="presParOf" srcId="{03C76928-6216-4896-9FAD-4881E9C79B22}" destId="{2E2D44E5-4EBD-475C-BF39-3E74A7DA44B1}" srcOrd="4" destOrd="0" presId="urn:microsoft.com/office/officeart/2018/layout/CircleProcess"/>
    <dgm:cxn modelId="{2E69318C-B256-4FCE-AF97-8B41C9D52ADF}" type="presParOf" srcId="{2E2D44E5-4EBD-475C-BF39-3E74A7DA44B1}" destId="{476D26B7-C171-4F0D-9E1B-1833D8651C45}" srcOrd="0" destOrd="0" presId="urn:microsoft.com/office/officeart/2018/layout/CircleProcess"/>
    <dgm:cxn modelId="{C50C73FC-3573-4D13-98DE-03D4F6638D36}" type="presParOf" srcId="{03C76928-6216-4896-9FAD-4881E9C79B22}" destId="{4EEC7E8D-9917-465F-B96B-A85232525F2B}" srcOrd="5" destOrd="0" presId="urn:microsoft.com/office/officeart/2018/layout/CircleProcess"/>
    <dgm:cxn modelId="{14735F7C-1537-42EE-8911-9BD9F75D012B}" type="presParOf" srcId="{03C76928-6216-4896-9FAD-4881E9C79B22}" destId="{EEEA66CF-8F63-4BDA-92C2-3AB52FF12DA0}" srcOrd="6" destOrd="0" presId="urn:microsoft.com/office/officeart/2018/layout/CircleProcess"/>
    <dgm:cxn modelId="{22AB7198-452A-4A97-8C67-749BF9BDAA7D}" type="presParOf" srcId="{EEEA66CF-8F63-4BDA-92C2-3AB52FF12DA0}" destId="{7716CBCF-6806-4721-80EB-300B496FA7E3}" srcOrd="0" destOrd="0" presId="urn:microsoft.com/office/officeart/2018/layout/CircleProcess"/>
    <dgm:cxn modelId="{998E1859-212C-4307-A876-374EC7DD93FD}" type="presParOf" srcId="{03C76928-6216-4896-9FAD-4881E9C79B22}" destId="{4A84063C-A485-46E9-A193-DF4732E9E885}" srcOrd="7" destOrd="0" presId="urn:microsoft.com/office/officeart/2018/layout/CircleProcess"/>
    <dgm:cxn modelId="{6E44D178-C935-4424-AE47-2E4F28583DDF}" type="presParOf" srcId="{4A84063C-A485-46E9-A193-DF4732E9E885}" destId="{45358D98-F5ED-4379-8B7E-FF40727348A7}" srcOrd="0" destOrd="0" presId="urn:microsoft.com/office/officeart/2018/layout/CircleProcess"/>
    <dgm:cxn modelId="{99CB539A-5728-4FDE-8E90-CC56655F9772}" type="presParOf" srcId="{03C76928-6216-4896-9FAD-4881E9C79B22}" destId="{00D50615-9C31-4139-90D5-68D163D908F6}" srcOrd="8" destOrd="0" presId="urn:microsoft.com/office/officeart/2018/layout/CircleProcess"/>
    <dgm:cxn modelId="{E8D2B50F-40FA-4FEC-9AD0-95382D69EBB5}" type="presParOf" srcId="{03C76928-6216-4896-9FAD-4881E9C79B22}" destId="{6098CF93-6FEA-4C13-BD59-C9779A865F89}" srcOrd="9" destOrd="0" presId="urn:microsoft.com/office/officeart/2018/layout/CircleProcess"/>
    <dgm:cxn modelId="{58BFA8B3-4947-46D5-BB30-0D65F21E4A27}" type="presParOf" srcId="{6098CF93-6FEA-4C13-BD59-C9779A865F89}" destId="{3277D49A-7A0E-4BC5-9AD0-7F4C29447DB2}" srcOrd="0" destOrd="0" presId="urn:microsoft.com/office/officeart/2018/layout/CircleProcess"/>
    <dgm:cxn modelId="{1DACBE26-970F-4F6D-96A8-769ED814967B}" type="presParOf" srcId="{03C76928-6216-4896-9FAD-4881E9C79B22}" destId="{45089DD6-EF98-425F-BC02-A336B929865F}" srcOrd="10" destOrd="0" presId="urn:microsoft.com/office/officeart/2018/layout/CircleProcess"/>
    <dgm:cxn modelId="{B35ADEEF-F0E8-4D8C-B0FD-A265621D5ED7}" type="presParOf" srcId="{45089DD6-EF98-425F-BC02-A336B929865F}" destId="{47FC8FAF-7520-4FE7-84BF-61E6446A6B17}" srcOrd="0" destOrd="0" presId="urn:microsoft.com/office/officeart/2018/layout/CircleProcess"/>
    <dgm:cxn modelId="{D6485786-18DC-4BEE-9951-9E2E27E5D273}" type="presParOf" srcId="{03C76928-6216-4896-9FAD-4881E9C79B22}" destId="{6D519813-E3E1-4A57-BA9C-9A070CF1BC47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1F1D6C-C8C4-4542-B63D-FA13DF646DE8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19AC5D5-C415-447C-8BEC-DE1E5F2038E7}">
      <dgm:prSet/>
      <dgm:spPr/>
      <dgm:t>
        <a:bodyPr/>
        <a:lstStyle/>
        <a:p>
          <a:r>
            <a:rPr lang="cs-CZ" b="0"/>
            <a:t>Pes honicí – honící zajíce nic jiného nevnímá.</a:t>
          </a:r>
          <a:endParaRPr lang="en-US"/>
        </a:p>
      </dgm:t>
    </dgm:pt>
    <dgm:pt modelId="{4BDAB9DF-AE12-4C51-B809-0445C24F6309}" type="parTrans" cxnId="{47511147-45CC-4A5D-AB2E-2F207BE720D8}">
      <dgm:prSet/>
      <dgm:spPr/>
      <dgm:t>
        <a:bodyPr/>
        <a:lstStyle/>
        <a:p>
          <a:endParaRPr lang="en-US"/>
        </a:p>
      </dgm:t>
    </dgm:pt>
    <dgm:pt modelId="{201C7981-7DCC-4B2A-A4E3-B11E9D0CC36C}" type="sibTrans" cxnId="{47511147-45CC-4A5D-AB2E-2F207BE720D8}">
      <dgm:prSet/>
      <dgm:spPr/>
      <dgm:t>
        <a:bodyPr/>
        <a:lstStyle/>
        <a:p>
          <a:endParaRPr lang="en-US"/>
        </a:p>
      </dgm:t>
    </dgm:pt>
    <dgm:pt modelId="{77436696-B4F9-4B70-BB88-48FCC1D2F3A7}">
      <dgm:prSet/>
      <dgm:spPr/>
      <dgm:t>
        <a:bodyPr/>
        <a:lstStyle/>
        <a:p>
          <a:r>
            <a:rPr lang="cs-CZ" b="0"/>
            <a:t>Neber mi to plnicí – plnící pero!</a:t>
          </a:r>
          <a:endParaRPr lang="en-US"/>
        </a:p>
      </dgm:t>
    </dgm:pt>
    <dgm:pt modelId="{BE2E8F63-7729-440E-8F84-4B104249977C}" type="parTrans" cxnId="{68D3E7CE-4AF4-42D3-B4C3-D527254786F2}">
      <dgm:prSet/>
      <dgm:spPr/>
      <dgm:t>
        <a:bodyPr/>
        <a:lstStyle/>
        <a:p>
          <a:endParaRPr lang="en-US"/>
        </a:p>
      </dgm:t>
    </dgm:pt>
    <dgm:pt modelId="{8FE9637B-D495-4086-8A49-3D816E745482}" type="sibTrans" cxnId="{68D3E7CE-4AF4-42D3-B4C3-D527254786F2}">
      <dgm:prSet/>
      <dgm:spPr/>
      <dgm:t>
        <a:bodyPr/>
        <a:lstStyle/>
        <a:p>
          <a:endParaRPr lang="en-US"/>
        </a:p>
      </dgm:t>
    </dgm:pt>
    <dgm:pt modelId="{A8492D76-0DBE-4274-9D44-87F5AF802F84}">
      <dgm:prSet/>
      <dgm:spPr/>
      <dgm:t>
        <a:bodyPr/>
        <a:lstStyle/>
        <a:p>
          <a:r>
            <a:rPr lang="cs-CZ" b="0"/>
            <a:t>Kropicí – kropící konev stála na zahradě.</a:t>
          </a:r>
          <a:endParaRPr lang="en-US"/>
        </a:p>
      </dgm:t>
    </dgm:pt>
    <dgm:pt modelId="{70710A63-AC76-447A-921E-A32E32EB6D40}" type="parTrans" cxnId="{6B04DD83-7551-411F-BB01-CBEFA691FEA9}">
      <dgm:prSet/>
      <dgm:spPr/>
      <dgm:t>
        <a:bodyPr/>
        <a:lstStyle/>
        <a:p>
          <a:endParaRPr lang="en-US"/>
        </a:p>
      </dgm:t>
    </dgm:pt>
    <dgm:pt modelId="{23C161C9-F26D-4742-859D-6999DE59B4E5}" type="sibTrans" cxnId="{6B04DD83-7551-411F-BB01-CBEFA691FEA9}">
      <dgm:prSet/>
      <dgm:spPr/>
      <dgm:t>
        <a:bodyPr/>
        <a:lstStyle/>
        <a:p>
          <a:endParaRPr lang="en-US"/>
        </a:p>
      </dgm:t>
    </dgm:pt>
    <dgm:pt modelId="{DA84E362-6B68-4DF8-A31A-7C5FCC927789}">
      <dgm:prSet/>
      <dgm:spPr/>
      <dgm:t>
        <a:bodyPr/>
        <a:lstStyle/>
        <a:p>
          <a:r>
            <a:rPr lang="cs-CZ" b="0"/>
            <a:t>Vzbudily mě až hrací – hrající hodiny. </a:t>
          </a:r>
          <a:endParaRPr lang="en-US"/>
        </a:p>
      </dgm:t>
    </dgm:pt>
    <dgm:pt modelId="{D31F192D-E3AE-46C0-874F-7712B202AD3E}" type="parTrans" cxnId="{272F7921-B0F6-4191-99F6-F477FCD26CD2}">
      <dgm:prSet/>
      <dgm:spPr/>
      <dgm:t>
        <a:bodyPr/>
        <a:lstStyle/>
        <a:p>
          <a:endParaRPr lang="en-US"/>
        </a:p>
      </dgm:t>
    </dgm:pt>
    <dgm:pt modelId="{D8681312-71F4-4B8F-8391-35EF8668C844}" type="sibTrans" cxnId="{272F7921-B0F6-4191-99F6-F477FCD26CD2}">
      <dgm:prSet/>
      <dgm:spPr/>
      <dgm:t>
        <a:bodyPr/>
        <a:lstStyle/>
        <a:p>
          <a:endParaRPr lang="en-US"/>
        </a:p>
      </dgm:t>
    </dgm:pt>
    <dgm:pt modelId="{ABBCB08E-B99E-4FFD-8B29-C96813C8C50B}">
      <dgm:prSet/>
      <dgm:spPr/>
      <dgm:t>
        <a:bodyPr/>
        <a:lstStyle/>
        <a:p>
          <a:r>
            <a:rPr lang="cs-CZ" b="0"/>
            <a:t>Hasicí – hasící přístroj je nutnou součástí výbavy.</a:t>
          </a:r>
          <a:endParaRPr lang="en-US"/>
        </a:p>
      </dgm:t>
    </dgm:pt>
    <dgm:pt modelId="{A8A50B1F-976D-450A-9635-1B8CBE0D29B6}" type="parTrans" cxnId="{DBCD4081-37F2-4B45-9BF2-2D83DA4F6563}">
      <dgm:prSet/>
      <dgm:spPr/>
      <dgm:t>
        <a:bodyPr/>
        <a:lstStyle/>
        <a:p>
          <a:endParaRPr lang="en-US"/>
        </a:p>
      </dgm:t>
    </dgm:pt>
    <dgm:pt modelId="{917A3FD0-6FC0-4532-890A-2117D0FA2367}" type="sibTrans" cxnId="{DBCD4081-37F2-4B45-9BF2-2D83DA4F6563}">
      <dgm:prSet/>
      <dgm:spPr/>
      <dgm:t>
        <a:bodyPr/>
        <a:lstStyle/>
        <a:p>
          <a:endParaRPr lang="en-US"/>
        </a:p>
      </dgm:t>
    </dgm:pt>
    <dgm:pt modelId="{B141B635-6C74-4D6E-ADCD-C03557EB7DDA}">
      <dgm:prSet/>
      <dgm:spPr/>
      <dgm:t>
        <a:bodyPr/>
        <a:lstStyle/>
        <a:p>
          <a:r>
            <a:rPr lang="cs-CZ" b="0"/>
            <a:t>Kup mi prosím balicí – balící papír.</a:t>
          </a:r>
          <a:endParaRPr lang="en-US"/>
        </a:p>
      </dgm:t>
    </dgm:pt>
    <dgm:pt modelId="{70E801A5-435A-46F8-909E-616F95D59889}" type="parTrans" cxnId="{62F09B1C-1C69-4248-B617-67A947B130F5}">
      <dgm:prSet/>
      <dgm:spPr/>
      <dgm:t>
        <a:bodyPr/>
        <a:lstStyle/>
        <a:p>
          <a:endParaRPr lang="en-US"/>
        </a:p>
      </dgm:t>
    </dgm:pt>
    <dgm:pt modelId="{B7AA0EAD-EAB9-4475-B2F8-F7D3E6FBDCDA}" type="sibTrans" cxnId="{62F09B1C-1C69-4248-B617-67A947B130F5}">
      <dgm:prSet/>
      <dgm:spPr/>
      <dgm:t>
        <a:bodyPr/>
        <a:lstStyle/>
        <a:p>
          <a:endParaRPr lang="en-US"/>
        </a:p>
      </dgm:t>
    </dgm:pt>
    <dgm:pt modelId="{B6048A6A-4101-491F-87D5-50C37FCEF8E9}">
      <dgm:prSet/>
      <dgm:spPr/>
      <dgm:t>
        <a:bodyPr/>
        <a:lstStyle/>
        <a:p>
          <a:r>
            <a:rPr lang="cs-CZ" b="0"/>
            <a:t>Kolem domu projíždělo kropicí – kropící auto. </a:t>
          </a:r>
          <a:endParaRPr lang="en-US"/>
        </a:p>
      </dgm:t>
    </dgm:pt>
    <dgm:pt modelId="{DCD9C3D7-A653-455E-8C6E-8CB10D6AB0A3}" type="parTrans" cxnId="{B31C2890-8F9A-4913-B56D-070A2A210925}">
      <dgm:prSet/>
      <dgm:spPr/>
      <dgm:t>
        <a:bodyPr/>
        <a:lstStyle/>
        <a:p>
          <a:endParaRPr lang="en-US"/>
        </a:p>
      </dgm:t>
    </dgm:pt>
    <dgm:pt modelId="{CB1A896E-27EB-434A-B56E-062DF283105E}" type="sibTrans" cxnId="{B31C2890-8F9A-4913-B56D-070A2A210925}">
      <dgm:prSet/>
      <dgm:spPr/>
      <dgm:t>
        <a:bodyPr/>
        <a:lstStyle/>
        <a:p>
          <a:endParaRPr lang="en-US"/>
        </a:p>
      </dgm:t>
    </dgm:pt>
    <dgm:pt modelId="{AA7E7FD9-7D7A-4616-A5D0-8BE63D8368FD}">
      <dgm:prSet/>
      <dgm:spPr/>
      <dgm:t>
        <a:bodyPr/>
        <a:lstStyle/>
        <a:p>
          <a:r>
            <a:rPr lang="cs-CZ" b="0"/>
            <a:t>Používejte pečicí – pečící papír. </a:t>
          </a:r>
          <a:endParaRPr lang="en-US"/>
        </a:p>
      </dgm:t>
    </dgm:pt>
    <dgm:pt modelId="{FAEAF1A9-4BDC-4DF9-9871-618B1A02BAA2}" type="parTrans" cxnId="{4893A44B-98C6-4C23-AC09-737C3D2D5239}">
      <dgm:prSet/>
      <dgm:spPr/>
      <dgm:t>
        <a:bodyPr/>
        <a:lstStyle/>
        <a:p>
          <a:endParaRPr lang="en-US"/>
        </a:p>
      </dgm:t>
    </dgm:pt>
    <dgm:pt modelId="{33114B76-41E5-4A76-B919-64B6C81F8AF0}" type="sibTrans" cxnId="{4893A44B-98C6-4C23-AC09-737C3D2D5239}">
      <dgm:prSet/>
      <dgm:spPr/>
      <dgm:t>
        <a:bodyPr/>
        <a:lstStyle/>
        <a:p>
          <a:endParaRPr lang="en-US"/>
        </a:p>
      </dgm:t>
    </dgm:pt>
    <dgm:pt modelId="{A4065F3B-5620-45BE-A3BA-4852E2439CA9}">
      <dgm:prSet/>
      <dgm:spPr/>
      <dgm:t>
        <a:bodyPr/>
        <a:lstStyle/>
        <a:p>
          <a:r>
            <a:rPr lang="cs-CZ" b="0"/>
            <a:t>Žehlicí – žehlící muž je hezký na pohled.</a:t>
          </a:r>
          <a:endParaRPr lang="en-US"/>
        </a:p>
      </dgm:t>
    </dgm:pt>
    <dgm:pt modelId="{444692B0-45BB-4D7B-9816-8E546515C2B9}" type="parTrans" cxnId="{4CCB56B5-D0F1-44D6-8A55-9CAB3BE19970}">
      <dgm:prSet/>
      <dgm:spPr/>
      <dgm:t>
        <a:bodyPr/>
        <a:lstStyle/>
        <a:p>
          <a:endParaRPr lang="en-US"/>
        </a:p>
      </dgm:t>
    </dgm:pt>
    <dgm:pt modelId="{94702791-8E83-43BA-915A-6B8ABF9C3B15}" type="sibTrans" cxnId="{4CCB56B5-D0F1-44D6-8A55-9CAB3BE19970}">
      <dgm:prSet/>
      <dgm:spPr/>
      <dgm:t>
        <a:bodyPr/>
        <a:lstStyle/>
        <a:p>
          <a:endParaRPr lang="en-US"/>
        </a:p>
      </dgm:t>
    </dgm:pt>
    <dgm:pt modelId="{6F743927-836A-49C6-A4D7-7B32FF7594CD}">
      <dgm:prSet/>
      <dgm:spPr/>
      <dgm:t>
        <a:bodyPr/>
        <a:lstStyle/>
        <a:p>
          <a:r>
            <a:rPr lang="cs-CZ" b="0"/>
            <a:t>V masně se pokazilo chladicí – chladící zařízení. </a:t>
          </a:r>
          <a:endParaRPr lang="en-US"/>
        </a:p>
      </dgm:t>
    </dgm:pt>
    <dgm:pt modelId="{3E58E306-F2AE-4D02-ACBF-808A9BECC628}" type="parTrans" cxnId="{47FEC656-89D5-475C-96E7-D13B1F885CAA}">
      <dgm:prSet/>
      <dgm:spPr/>
      <dgm:t>
        <a:bodyPr/>
        <a:lstStyle/>
        <a:p>
          <a:endParaRPr lang="en-US"/>
        </a:p>
      </dgm:t>
    </dgm:pt>
    <dgm:pt modelId="{C8555E3F-3991-406C-905A-26B2F51C7CF4}" type="sibTrans" cxnId="{47FEC656-89D5-475C-96E7-D13B1F885CAA}">
      <dgm:prSet/>
      <dgm:spPr/>
      <dgm:t>
        <a:bodyPr/>
        <a:lstStyle/>
        <a:p>
          <a:endParaRPr lang="en-US"/>
        </a:p>
      </dgm:t>
    </dgm:pt>
    <dgm:pt modelId="{EA00A268-551F-43FA-A585-686EEDDF5863}">
      <dgm:prSet/>
      <dgm:spPr/>
      <dgm:t>
        <a:bodyPr/>
        <a:lstStyle/>
        <a:p>
          <a:r>
            <a:rPr lang="cs-CZ" b="0"/>
            <a:t>Holím se zásadně holicím – holícím strojkem. </a:t>
          </a:r>
          <a:endParaRPr lang="en-US"/>
        </a:p>
      </dgm:t>
    </dgm:pt>
    <dgm:pt modelId="{3FB8C1B1-7095-4BE0-8FFB-018EB6A7C9A0}" type="parTrans" cxnId="{CB20456B-9B0B-4252-B133-D228381492B9}">
      <dgm:prSet/>
      <dgm:spPr/>
      <dgm:t>
        <a:bodyPr/>
        <a:lstStyle/>
        <a:p>
          <a:endParaRPr lang="en-US"/>
        </a:p>
      </dgm:t>
    </dgm:pt>
    <dgm:pt modelId="{D0746D5F-C464-4277-903B-F11AA8EF5C9C}" type="sibTrans" cxnId="{CB20456B-9B0B-4252-B133-D228381492B9}">
      <dgm:prSet/>
      <dgm:spPr/>
      <dgm:t>
        <a:bodyPr/>
        <a:lstStyle/>
        <a:p>
          <a:endParaRPr lang="en-US"/>
        </a:p>
      </dgm:t>
    </dgm:pt>
    <dgm:pt modelId="{8D20DF7E-F632-49BE-A0D5-18043B0F9F00}">
      <dgm:prSet/>
      <dgm:spPr/>
      <dgm:t>
        <a:bodyPr/>
        <a:lstStyle/>
        <a:p>
          <a:r>
            <a:rPr lang="cs-CZ" b="0"/>
            <a:t>Potírala nábytek lešticí – leštící pastou. </a:t>
          </a:r>
          <a:endParaRPr lang="en-US"/>
        </a:p>
      </dgm:t>
    </dgm:pt>
    <dgm:pt modelId="{F5650248-793B-4C9C-86F3-D21F6EB97810}" type="parTrans" cxnId="{57B46A26-C88C-4F4E-86C0-C2CA4C274E77}">
      <dgm:prSet/>
      <dgm:spPr/>
      <dgm:t>
        <a:bodyPr/>
        <a:lstStyle/>
        <a:p>
          <a:endParaRPr lang="en-US"/>
        </a:p>
      </dgm:t>
    </dgm:pt>
    <dgm:pt modelId="{577C1D9A-5482-4242-AAAC-A6202846D126}" type="sibTrans" cxnId="{57B46A26-C88C-4F4E-86C0-C2CA4C274E77}">
      <dgm:prSet/>
      <dgm:spPr/>
      <dgm:t>
        <a:bodyPr/>
        <a:lstStyle/>
        <a:p>
          <a:endParaRPr lang="en-US"/>
        </a:p>
      </dgm:t>
    </dgm:pt>
    <dgm:pt modelId="{D1DD6260-2120-4769-AE38-35728D92E68F}">
      <dgm:prSet/>
      <dgm:spPr/>
      <dgm:t>
        <a:bodyPr/>
        <a:lstStyle/>
        <a:p>
          <a:r>
            <a:rPr lang="cs-CZ" b="0"/>
            <a:t>Průvodčí procházel rychle se plnicí – plnící vozy. </a:t>
          </a:r>
          <a:endParaRPr lang="en-US"/>
        </a:p>
      </dgm:t>
    </dgm:pt>
    <dgm:pt modelId="{76D89571-894F-45BD-A7CA-3BDF8A286CAC}" type="parTrans" cxnId="{C14C5AD4-6570-4C8B-BF75-6037A304AC2D}">
      <dgm:prSet/>
      <dgm:spPr/>
      <dgm:t>
        <a:bodyPr/>
        <a:lstStyle/>
        <a:p>
          <a:endParaRPr lang="en-US"/>
        </a:p>
      </dgm:t>
    </dgm:pt>
    <dgm:pt modelId="{6C7C289E-F28B-4B32-9650-413C3CB56C70}" type="sibTrans" cxnId="{C14C5AD4-6570-4C8B-BF75-6037A304AC2D}">
      <dgm:prSet/>
      <dgm:spPr/>
      <dgm:t>
        <a:bodyPr/>
        <a:lstStyle/>
        <a:p>
          <a:endParaRPr lang="en-US"/>
        </a:p>
      </dgm:t>
    </dgm:pt>
    <dgm:pt modelId="{7C3F3C94-E8A8-42BB-88EE-641E3B3C1E88}" type="pres">
      <dgm:prSet presAssocID="{8F1F1D6C-C8C4-4542-B63D-FA13DF646DE8}" presName="diagram" presStyleCnt="0">
        <dgm:presLayoutVars>
          <dgm:dir/>
          <dgm:resizeHandles val="exact"/>
        </dgm:presLayoutVars>
      </dgm:prSet>
      <dgm:spPr/>
    </dgm:pt>
    <dgm:pt modelId="{139CC441-B211-4B76-88C3-1FD3A4A68E07}" type="pres">
      <dgm:prSet presAssocID="{519AC5D5-C415-447C-8BEC-DE1E5F2038E7}" presName="node" presStyleLbl="node1" presStyleIdx="0" presStyleCnt="13">
        <dgm:presLayoutVars>
          <dgm:bulletEnabled val="1"/>
        </dgm:presLayoutVars>
      </dgm:prSet>
      <dgm:spPr/>
    </dgm:pt>
    <dgm:pt modelId="{5978E772-7613-4A35-AB7F-213DF1B75EE1}" type="pres">
      <dgm:prSet presAssocID="{201C7981-7DCC-4B2A-A4E3-B11E9D0CC36C}" presName="sibTrans" presStyleCnt="0"/>
      <dgm:spPr/>
    </dgm:pt>
    <dgm:pt modelId="{29C9BA8A-8472-4377-AADD-95C070A70F8B}" type="pres">
      <dgm:prSet presAssocID="{77436696-B4F9-4B70-BB88-48FCC1D2F3A7}" presName="node" presStyleLbl="node1" presStyleIdx="1" presStyleCnt="13">
        <dgm:presLayoutVars>
          <dgm:bulletEnabled val="1"/>
        </dgm:presLayoutVars>
      </dgm:prSet>
      <dgm:spPr/>
    </dgm:pt>
    <dgm:pt modelId="{5B467419-2866-4CD2-B5B7-034825C3C0A7}" type="pres">
      <dgm:prSet presAssocID="{8FE9637B-D495-4086-8A49-3D816E745482}" presName="sibTrans" presStyleCnt="0"/>
      <dgm:spPr/>
    </dgm:pt>
    <dgm:pt modelId="{387192D0-B974-4CC7-8E42-BD8281322C26}" type="pres">
      <dgm:prSet presAssocID="{A8492D76-0DBE-4274-9D44-87F5AF802F84}" presName="node" presStyleLbl="node1" presStyleIdx="2" presStyleCnt="13">
        <dgm:presLayoutVars>
          <dgm:bulletEnabled val="1"/>
        </dgm:presLayoutVars>
      </dgm:prSet>
      <dgm:spPr/>
    </dgm:pt>
    <dgm:pt modelId="{B7776451-E253-4D22-B290-67F1B4A2B96A}" type="pres">
      <dgm:prSet presAssocID="{23C161C9-F26D-4742-859D-6999DE59B4E5}" presName="sibTrans" presStyleCnt="0"/>
      <dgm:spPr/>
    </dgm:pt>
    <dgm:pt modelId="{81E57EA0-21ED-4BB2-9DE6-08DE30E5E8C9}" type="pres">
      <dgm:prSet presAssocID="{DA84E362-6B68-4DF8-A31A-7C5FCC927789}" presName="node" presStyleLbl="node1" presStyleIdx="3" presStyleCnt="13">
        <dgm:presLayoutVars>
          <dgm:bulletEnabled val="1"/>
        </dgm:presLayoutVars>
      </dgm:prSet>
      <dgm:spPr/>
    </dgm:pt>
    <dgm:pt modelId="{9AC43470-C6B4-4015-886B-1064F611B685}" type="pres">
      <dgm:prSet presAssocID="{D8681312-71F4-4B8F-8391-35EF8668C844}" presName="sibTrans" presStyleCnt="0"/>
      <dgm:spPr/>
    </dgm:pt>
    <dgm:pt modelId="{02C33819-2C61-486F-AF05-5DF961A2654C}" type="pres">
      <dgm:prSet presAssocID="{ABBCB08E-B99E-4FFD-8B29-C96813C8C50B}" presName="node" presStyleLbl="node1" presStyleIdx="4" presStyleCnt="13">
        <dgm:presLayoutVars>
          <dgm:bulletEnabled val="1"/>
        </dgm:presLayoutVars>
      </dgm:prSet>
      <dgm:spPr/>
    </dgm:pt>
    <dgm:pt modelId="{7FFDAF01-613A-44BE-9C15-C5B0ECB501F5}" type="pres">
      <dgm:prSet presAssocID="{917A3FD0-6FC0-4532-890A-2117D0FA2367}" presName="sibTrans" presStyleCnt="0"/>
      <dgm:spPr/>
    </dgm:pt>
    <dgm:pt modelId="{731CB0D2-0C24-42BF-8E34-CD190306D22A}" type="pres">
      <dgm:prSet presAssocID="{B141B635-6C74-4D6E-ADCD-C03557EB7DDA}" presName="node" presStyleLbl="node1" presStyleIdx="5" presStyleCnt="13">
        <dgm:presLayoutVars>
          <dgm:bulletEnabled val="1"/>
        </dgm:presLayoutVars>
      </dgm:prSet>
      <dgm:spPr/>
    </dgm:pt>
    <dgm:pt modelId="{0234DA3D-197F-43D3-9B98-77A13E96A7EC}" type="pres">
      <dgm:prSet presAssocID="{B7AA0EAD-EAB9-4475-B2F8-F7D3E6FBDCDA}" presName="sibTrans" presStyleCnt="0"/>
      <dgm:spPr/>
    </dgm:pt>
    <dgm:pt modelId="{91B21499-D064-4369-9FCD-8EDC3941C4DF}" type="pres">
      <dgm:prSet presAssocID="{B6048A6A-4101-491F-87D5-50C37FCEF8E9}" presName="node" presStyleLbl="node1" presStyleIdx="6" presStyleCnt="13">
        <dgm:presLayoutVars>
          <dgm:bulletEnabled val="1"/>
        </dgm:presLayoutVars>
      </dgm:prSet>
      <dgm:spPr/>
    </dgm:pt>
    <dgm:pt modelId="{CF472AD8-1930-4C84-A433-194B3A2B5A7E}" type="pres">
      <dgm:prSet presAssocID="{CB1A896E-27EB-434A-B56E-062DF283105E}" presName="sibTrans" presStyleCnt="0"/>
      <dgm:spPr/>
    </dgm:pt>
    <dgm:pt modelId="{0204345D-EF84-4A62-84CE-FBCE2420E0FF}" type="pres">
      <dgm:prSet presAssocID="{AA7E7FD9-7D7A-4616-A5D0-8BE63D8368FD}" presName="node" presStyleLbl="node1" presStyleIdx="7" presStyleCnt="13">
        <dgm:presLayoutVars>
          <dgm:bulletEnabled val="1"/>
        </dgm:presLayoutVars>
      </dgm:prSet>
      <dgm:spPr/>
    </dgm:pt>
    <dgm:pt modelId="{81119BB6-6329-4F9D-BD9A-EB3268265DA8}" type="pres">
      <dgm:prSet presAssocID="{33114B76-41E5-4A76-B919-64B6C81F8AF0}" presName="sibTrans" presStyleCnt="0"/>
      <dgm:spPr/>
    </dgm:pt>
    <dgm:pt modelId="{465ABFDE-EDD1-4126-94BB-387919C6B98F}" type="pres">
      <dgm:prSet presAssocID="{A4065F3B-5620-45BE-A3BA-4852E2439CA9}" presName="node" presStyleLbl="node1" presStyleIdx="8" presStyleCnt="13">
        <dgm:presLayoutVars>
          <dgm:bulletEnabled val="1"/>
        </dgm:presLayoutVars>
      </dgm:prSet>
      <dgm:spPr/>
    </dgm:pt>
    <dgm:pt modelId="{09A227C7-5F0B-4819-BABD-FA5E9EA61583}" type="pres">
      <dgm:prSet presAssocID="{94702791-8E83-43BA-915A-6B8ABF9C3B15}" presName="sibTrans" presStyleCnt="0"/>
      <dgm:spPr/>
    </dgm:pt>
    <dgm:pt modelId="{B25B0772-D27F-4EAC-8274-40545588EE87}" type="pres">
      <dgm:prSet presAssocID="{6F743927-836A-49C6-A4D7-7B32FF7594CD}" presName="node" presStyleLbl="node1" presStyleIdx="9" presStyleCnt="13">
        <dgm:presLayoutVars>
          <dgm:bulletEnabled val="1"/>
        </dgm:presLayoutVars>
      </dgm:prSet>
      <dgm:spPr/>
    </dgm:pt>
    <dgm:pt modelId="{F66E0970-4CEE-46A1-992F-9CE7DAC87FC6}" type="pres">
      <dgm:prSet presAssocID="{C8555E3F-3991-406C-905A-26B2F51C7CF4}" presName="sibTrans" presStyleCnt="0"/>
      <dgm:spPr/>
    </dgm:pt>
    <dgm:pt modelId="{0022F026-AC50-43FF-8F57-E3DE368D0222}" type="pres">
      <dgm:prSet presAssocID="{EA00A268-551F-43FA-A585-686EEDDF5863}" presName="node" presStyleLbl="node1" presStyleIdx="10" presStyleCnt="13">
        <dgm:presLayoutVars>
          <dgm:bulletEnabled val="1"/>
        </dgm:presLayoutVars>
      </dgm:prSet>
      <dgm:spPr/>
    </dgm:pt>
    <dgm:pt modelId="{1F578796-ADEE-401C-941C-D51309C50363}" type="pres">
      <dgm:prSet presAssocID="{D0746D5F-C464-4277-903B-F11AA8EF5C9C}" presName="sibTrans" presStyleCnt="0"/>
      <dgm:spPr/>
    </dgm:pt>
    <dgm:pt modelId="{355CE256-CB6B-4157-B6B4-721680FA8164}" type="pres">
      <dgm:prSet presAssocID="{8D20DF7E-F632-49BE-A0D5-18043B0F9F00}" presName="node" presStyleLbl="node1" presStyleIdx="11" presStyleCnt="13">
        <dgm:presLayoutVars>
          <dgm:bulletEnabled val="1"/>
        </dgm:presLayoutVars>
      </dgm:prSet>
      <dgm:spPr/>
    </dgm:pt>
    <dgm:pt modelId="{D0A26EE4-FD1B-4DEC-942D-3AC642832CFE}" type="pres">
      <dgm:prSet presAssocID="{577C1D9A-5482-4242-AAAC-A6202846D126}" presName="sibTrans" presStyleCnt="0"/>
      <dgm:spPr/>
    </dgm:pt>
    <dgm:pt modelId="{EA4AA084-6CF3-4BC1-A00B-776DF55C5FBD}" type="pres">
      <dgm:prSet presAssocID="{D1DD6260-2120-4769-AE38-35728D92E68F}" presName="node" presStyleLbl="node1" presStyleIdx="12" presStyleCnt="13">
        <dgm:presLayoutVars>
          <dgm:bulletEnabled val="1"/>
        </dgm:presLayoutVars>
      </dgm:prSet>
      <dgm:spPr/>
    </dgm:pt>
  </dgm:ptLst>
  <dgm:cxnLst>
    <dgm:cxn modelId="{153E170D-E493-4BB6-B0B5-C5962B3B667D}" type="presOf" srcId="{ABBCB08E-B99E-4FFD-8B29-C96813C8C50B}" destId="{02C33819-2C61-486F-AF05-5DF961A2654C}" srcOrd="0" destOrd="0" presId="urn:microsoft.com/office/officeart/2005/8/layout/default"/>
    <dgm:cxn modelId="{414E6515-CA8A-49EE-9354-FD07F967330E}" type="presOf" srcId="{B141B635-6C74-4D6E-ADCD-C03557EB7DDA}" destId="{731CB0D2-0C24-42BF-8E34-CD190306D22A}" srcOrd="0" destOrd="0" presId="urn:microsoft.com/office/officeart/2005/8/layout/default"/>
    <dgm:cxn modelId="{62F09B1C-1C69-4248-B617-67A947B130F5}" srcId="{8F1F1D6C-C8C4-4542-B63D-FA13DF646DE8}" destId="{B141B635-6C74-4D6E-ADCD-C03557EB7DDA}" srcOrd="5" destOrd="0" parTransId="{70E801A5-435A-46F8-909E-616F95D59889}" sibTransId="{B7AA0EAD-EAB9-4475-B2F8-F7D3E6FBDCDA}"/>
    <dgm:cxn modelId="{272F7921-B0F6-4191-99F6-F477FCD26CD2}" srcId="{8F1F1D6C-C8C4-4542-B63D-FA13DF646DE8}" destId="{DA84E362-6B68-4DF8-A31A-7C5FCC927789}" srcOrd="3" destOrd="0" parTransId="{D31F192D-E3AE-46C0-874F-7712B202AD3E}" sibTransId="{D8681312-71F4-4B8F-8391-35EF8668C844}"/>
    <dgm:cxn modelId="{57B46A26-C88C-4F4E-86C0-C2CA4C274E77}" srcId="{8F1F1D6C-C8C4-4542-B63D-FA13DF646DE8}" destId="{8D20DF7E-F632-49BE-A0D5-18043B0F9F00}" srcOrd="11" destOrd="0" parTransId="{F5650248-793B-4C9C-86F3-D21F6EB97810}" sibTransId="{577C1D9A-5482-4242-AAAC-A6202846D126}"/>
    <dgm:cxn modelId="{2AC72E2F-24C2-4DB7-9B06-64EFEF5DD899}" type="presOf" srcId="{519AC5D5-C415-447C-8BEC-DE1E5F2038E7}" destId="{139CC441-B211-4B76-88C3-1FD3A4A68E07}" srcOrd="0" destOrd="0" presId="urn:microsoft.com/office/officeart/2005/8/layout/default"/>
    <dgm:cxn modelId="{304BEA35-2D7D-4566-9646-CA72ADD6AC69}" type="presOf" srcId="{6F743927-836A-49C6-A4D7-7B32FF7594CD}" destId="{B25B0772-D27F-4EAC-8274-40545588EE87}" srcOrd="0" destOrd="0" presId="urn:microsoft.com/office/officeart/2005/8/layout/default"/>
    <dgm:cxn modelId="{0058A737-CFCA-4F52-94C5-D5239F82E515}" type="presOf" srcId="{B6048A6A-4101-491F-87D5-50C37FCEF8E9}" destId="{91B21499-D064-4369-9FCD-8EDC3941C4DF}" srcOrd="0" destOrd="0" presId="urn:microsoft.com/office/officeart/2005/8/layout/default"/>
    <dgm:cxn modelId="{47511147-45CC-4A5D-AB2E-2F207BE720D8}" srcId="{8F1F1D6C-C8C4-4542-B63D-FA13DF646DE8}" destId="{519AC5D5-C415-447C-8BEC-DE1E5F2038E7}" srcOrd="0" destOrd="0" parTransId="{4BDAB9DF-AE12-4C51-B809-0445C24F6309}" sibTransId="{201C7981-7DCC-4B2A-A4E3-B11E9D0CC36C}"/>
    <dgm:cxn modelId="{CB20456B-9B0B-4252-B133-D228381492B9}" srcId="{8F1F1D6C-C8C4-4542-B63D-FA13DF646DE8}" destId="{EA00A268-551F-43FA-A585-686EEDDF5863}" srcOrd="10" destOrd="0" parTransId="{3FB8C1B1-7095-4BE0-8FFB-018EB6A7C9A0}" sibTransId="{D0746D5F-C464-4277-903B-F11AA8EF5C9C}"/>
    <dgm:cxn modelId="{4893A44B-98C6-4C23-AC09-737C3D2D5239}" srcId="{8F1F1D6C-C8C4-4542-B63D-FA13DF646DE8}" destId="{AA7E7FD9-7D7A-4616-A5D0-8BE63D8368FD}" srcOrd="7" destOrd="0" parTransId="{FAEAF1A9-4BDC-4DF9-9871-618B1A02BAA2}" sibTransId="{33114B76-41E5-4A76-B919-64B6C81F8AF0}"/>
    <dgm:cxn modelId="{47FEC656-89D5-475C-96E7-D13B1F885CAA}" srcId="{8F1F1D6C-C8C4-4542-B63D-FA13DF646DE8}" destId="{6F743927-836A-49C6-A4D7-7B32FF7594CD}" srcOrd="9" destOrd="0" parTransId="{3E58E306-F2AE-4D02-ACBF-808A9BECC628}" sibTransId="{C8555E3F-3991-406C-905A-26B2F51C7CF4}"/>
    <dgm:cxn modelId="{8E251F58-5972-4800-AB26-E6F9B8D77668}" type="presOf" srcId="{8D20DF7E-F632-49BE-A0D5-18043B0F9F00}" destId="{355CE256-CB6B-4157-B6B4-721680FA8164}" srcOrd="0" destOrd="0" presId="urn:microsoft.com/office/officeart/2005/8/layout/default"/>
    <dgm:cxn modelId="{DBCD4081-37F2-4B45-9BF2-2D83DA4F6563}" srcId="{8F1F1D6C-C8C4-4542-B63D-FA13DF646DE8}" destId="{ABBCB08E-B99E-4FFD-8B29-C96813C8C50B}" srcOrd="4" destOrd="0" parTransId="{A8A50B1F-976D-450A-9635-1B8CBE0D29B6}" sibTransId="{917A3FD0-6FC0-4532-890A-2117D0FA2367}"/>
    <dgm:cxn modelId="{6B04DD83-7551-411F-BB01-CBEFA691FEA9}" srcId="{8F1F1D6C-C8C4-4542-B63D-FA13DF646DE8}" destId="{A8492D76-0DBE-4274-9D44-87F5AF802F84}" srcOrd="2" destOrd="0" parTransId="{70710A63-AC76-447A-921E-A32E32EB6D40}" sibTransId="{23C161C9-F26D-4742-859D-6999DE59B4E5}"/>
    <dgm:cxn modelId="{4E8EFA8E-C360-46A3-BA68-6192409C1D9D}" type="presOf" srcId="{AA7E7FD9-7D7A-4616-A5D0-8BE63D8368FD}" destId="{0204345D-EF84-4A62-84CE-FBCE2420E0FF}" srcOrd="0" destOrd="0" presId="urn:microsoft.com/office/officeart/2005/8/layout/default"/>
    <dgm:cxn modelId="{B31C2890-8F9A-4913-B56D-070A2A210925}" srcId="{8F1F1D6C-C8C4-4542-B63D-FA13DF646DE8}" destId="{B6048A6A-4101-491F-87D5-50C37FCEF8E9}" srcOrd="6" destOrd="0" parTransId="{DCD9C3D7-A653-455E-8C6E-8CB10D6AB0A3}" sibTransId="{CB1A896E-27EB-434A-B56E-062DF283105E}"/>
    <dgm:cxn modelId="{C9C27A92-D888-4FA9-93A5-22B2AE817B0E}" type="presOf" srcId="{D1DD6260-2120-4769-AE38-35728D92E68F}" destId="{EA4AA084-6CF3-4BC1-A00B-776DF55C5FBD}" srcOrd="0" destOrd="0" presId="urn:microsoft.com/office/officeart/2005/8/layout/default"/>
    <dgm:cxn modelId="{5DE51A9A-BCCF-409C-B743-11287257DA20}" type="presOf" srcId="{77436696-B4F9-4B70-BB88-48FCC1D2F3A7}" destId="{29C9BA8A-8472-4377-AADD-95C070A70F8B}" srcOrd="0" destOrd="0" presId="urn:microsoft.com/office/officeart/2005/8/layout/default"/>
    <dgm:cxn modelId="{6B3C0A9D-9C5E-4949-817D-6F17399F72EB}" type="presOf" srcId="{EA00A268-551F-43FA-A585-686EEDDF5863}" destId="{0022F026-AC50-43FF-8F57-E3DE368D0222}" srcOrd="0" destOrd="0" presId="urn:microsoft.com/office/officeart/2005/8/layout/default"/>
    <dgm:cxn modelId="{4CCB56B5-D0F1-44D6-8A55-9CAB3BE19970}" srcId="{8F1F1D6C-C8C4-4542-B63D-FA13DF646DE8}" destId="{A4065F3B-5620-45BE-A3BA-4852E2439CA9}" srcOrd="8" destOrd="0" parTransId="{444692B0-45BB-4D7B-9816-8E546515C2B9}" sibTransId="{94702791-8E83-43BA-915A-6B8ABF9C3B15}"/>
    <dgm:cxn modelId="{68D3E7CE-4AF4-42D3-B4C3-D527254786F2}" srcId="{8F1F1D6C-C8C4-4542-B63D-FA13DF646DE8}" destId="{77436696-B4F9-4B70-BB88-48FCC1D2F3A7}" srcOrd="1" destOrd="0" parTransId="{BE2E8F63-7729-440E-8F84-4B104249977C}" sibTransId="{8FE9637B-D495-4086-8A49-3D816E745482}"/>
    <dgm:cxn modelId="{C20474CF-4F54-4FA2-85D9-D012317D2FC6}" type="presOf" srcId="{A4065F3B-5620-45BE-A3BA-4852E2439CA9}" destId="{465ABFDE-EDD1-4126-94BB-387919C6B98F}" srcOrd="0" destOrd="0" presId="urn:microsoft.com/office/officeart/2005/8/layout/default"/>
    <dgm:cxn modelId="{C14C5AD4-6570-4C8B-BF75-6037A304AC2D}" srcId="{8F1F1D6C-C8C4-4542-B63D-FA13DF646DE8}" destId="{D1DD6260-2120-4769-AE38-35728D92E68F}" srcOrd="12" destOrd="0" parTransId="{76D89571-894F-45BD-A7CA-3BDF8A286CAC}" sibTransId="{6C7C289E-F28B-4B32-9650-413C3CB56C70}"/>
    <dgm:cxn modelId="{DAA1BFD4-4FCA-4B30-93C4-5F0F84F04EC4}" type="presOf" srcId="{DA84E362-6B68-4DF8-A31A-7C5FCC927789}" destId="{81E57EA0-21ED-4BB2-9DE6-08DE30E5E8C9}" srcOrd="0" destOrd="0" presId="urn:microsoft.com/office/officeart/2005/8/layout/default"/>
    <dgm:cxn modelId="{838A5ED6-2AEB-43DA-9E5F-C0618294A257}" type="presOf" srcId="{A8492D76-0DBE-4274-9D44-87F5AF802F84}" destId="{387192D0-B974-4CC7-8E42-BD8281322C26}" srcOrd="0" destOrd="0" presId="urn:microsoft.com/office/officeart/2005/8/layout/default"/>
    <dgm:cxn modelId="{FCB958DB-BB86-41BA-9761-23B78CF1B19F}" type="presOf" srcId="{8F1F1D6C-C8C4-4542-B63D-FA13DF646DE8}" destId="{7C3F3C94-E8A8-42BB-88EE-641E3B3C1E88}" srcOrd="0" destOrd="0" presId="urn:microsoft.com/office/officeart/2005/8/layout/default"/>
    <dgm:cxn modelId="{12389E62-23A7-49DB-BB70-C4423536CF24}" type="presParOf" srcId="{7C3F3C94-E8A8-42BB-88EE-641E3B3C1E88}" destId="{139CC441-B211-4B76-88C3-1FD3A4A68E07}" srcOrd="0" destOrd="0" presId="urn:microsoft.com/office/officeart/2005/8/layout/default"/>
    <dgm:cxn modelId="{D113F602-2BB3-4D08-AE23-9CDDC5801467}" type="presParOf" srcId="{7C3F3C94-E8A8-42BB-88EE-641E3B3C1E88}" destId="{5978E772-7613-4A35-AB7F-213DF1B75EE1}" srcOrd="1" destOrd="0" presId="urn:microsoft.com/office/officeart/2005/8/layout/default"/>
    <dgm:cxn modelId="{8731204A-07C7-4346-9583-BCE76301325B}" type="presParOf" srcId="{7C3F3C94-E8A8-42BB-88EE-641E3B3C1E88}" destId="{29C9BA8A-8472-4377-AADD-95C070A70F8B}" srcOrd="2" destOrd="0" presId="urn:microsoft.com/office/officeart/2005/8/layout/default"/>
    <dgm:cxn modelId="{203CE8CE-08A6-4B55-8B56-2B16C923B785}" type="presParOf" srcId="{7C3F3C94-E8A8-42BB-88EE-641E3B3C1E88}" destId="{5B467419-2866-4CD2-B5B7-034825C3C0A7}" srcOrd="3" destOrd="0" presId="urn:microsoft.com/office/officeart/2005/8/layout/default"/>
    <dgm:cxn modelId="{E566A312-6759-49AF-833A-AE5C4CBCC0AC}" type="presParOf" srcId="{7C3F3C94-E8A8-42BB-88EE-641E3B3C1E88}" destId="{387192D0-B974-4CC7-8E42-BD8281322C26}" srcOrd="4" destOrd="0" presId="urn:microsoft.com/office/officeart/2005/8/layout/default"/>
    <dgm:cxn modelId="{F6AE5A7E-E3FE-4F27-82BA-BB2F3963673A}" type="presParOf" srcId="{7C3F3C94-E8A8-42BB-88EE-641E3B3C1E88}" destId="{B7776451-E253-4D22-B290-67F1B4A2B96A}" srcOrd="5" destOrd="0" presId="urn:microsoft.com/office/officeart/2005/8/layout/default"/>
    <dgm:cxn modelId="{87D6874B-F155-4AE2-A589-4DDE0F3840AA}" type="presParOf" srcId="{7C3F3C94-E8A8-42BB-88EE-641E3B3C1E88}" destId="{81E57EA0-21ED-4BB2-9DE6-08DE30E5E8C9}" srcOrd="6" destOrd="0" presId="urn:microsoft.com/office/officeart/2005/8/layout/default"/>
    <dgm:cxn modelId="{7743CCB9-D87A-483E-B2B2-88155B928105}" type="presParOf" srcId="{7C3F3C94-E8A8-42BB-88EE-641E3B3C1E88}" destId="{9AC43470-C6B4-4015-886B-1064F611B685}" srcOrd="7" destOrd="0" presId="urn:microsoft.com/office/officeart/2005/8/layout/default"/>
    <dgm:cxn modelId="{537FAF83-E496-4A29-B7C2-D6AB3A6FC256}" type="presParOf" srcId="{7C3F3C94-E8A8-42BB-88EE-641E3B3C1E88}" destId="{02C33819-2C61-486F-AF05-5DF961A2654C}" srcOrd="8" destOrd="0" presId="urn:microsoft.com/office/officeart/2005/8/layout/default"/>
    <dgm:cxn modelId="{74FAFF7B-960E-41A7-B392-EA4E5C4B8361}" type="presParOf" srcId="{7C3F3C94-E8A8-42BB-88EE-641E3B3C1E88}" destId="{7FFDAF01-613A-44BE-9C15-C5B0ECB501F5}" srcOrd="9" destOrd="0" presId="urn:microsoft.com/office/officeart/2005/8/layout/default"/>
    <dgm:cxn modelId="{E30ED91E-C14C-47E6-A8A9-FA53F86D248B}" type="presParOf" srcId="{7C3F3C94-E8A8-42BB-88EE-641E3B3C1E88}" destId="{731CB0D2-0C24-42BF-8E34-CD190306D22A}" srcOrd="10" destOrd="0" presId="urn:microsoft.com/office/officeart/2005/8/layout/default"/>
    <dgm:cxn modelId="{77CF4523-5EAF-42A6-86F4-66B0D858860F}" type="presParOf" srcId="{7C3F3C94-E8A8-42BB-88EE-641E3B3C1E88}" destId="{0234DA3D-197F-43D3-9B98-77A13E96A7EC}" srcOrd="11" destOrd="0" presId="urn:microsoft.com/office/officeart/2005/8/layout/default"/>
    <dgm:cxn modelId="{210EE019-EFD2-494A-A0B4-469A3B3D12BB}" type="presParOf" srcId="{7C3F3C94-E8A8-42BB-88EE-641E3B3C1E88}" destId="{91B21499-D064-4369-9FCD-8EDC3941C4DF}" srcOrd="12" destOrd="0" presId="urn:microsoft.com/office/officeart/2005/8/layout/default"/>
    <dgm:cxn modelId="{ED32CFBC-DAB7-4D61-A71F-A037E5663D8A}" type="presParOf" srcId="{7C3F3C94-E8A8-42BB-88EE-641E3B3C1E88}" destId="{CF472AD8-1930-4C84-A433-194B3A2B5A7E}" srcOrd="13" destOrd="0" presId="urn:microsoft.com/office/officeart/2005/8/layout/default"/>
    <dgm:cxn modelId="{034105D2-8893-4C91-B419-EEA728680EE5}" type="presParOf" srcId="{7C3F3C94-E8A8-42BB-88EE-641E3B3C1E88}" destId="{0204345D-EF84-4A62-84CE-FBCE2420E0FF}" srcOrd="14" destOrd="0" presId="urn:microsoft.com/office/officeart/2005/8/layout/default"/>
    <dgm:cxn modelId="{21B9F1D3-28BE-490A-9533-1325E9BED291}" type="presParOf" srcId="{7C3F3C94-E8A8-42BB-88EE-641E3B3C1E88}" destId="{81119BB6-6329-4F9D-BD9A-EB3268265DA8}" srcOrd="15" destOrd="0" presId="urn:microsoft.com/office/officeart/2005/8/layout/default"/>
    <dgm:cxn modelId="{3012D650-A12B-4D02-A01C-09ECF6DC6AA1}" type="presParOf" srcId="{7C3F3C94-E8A8-42BB-88EE-641E3B3C1E88}" destId="{465ABFDE-EDD1-4126-94BB-387919C6B98F}" srcOrd="16" destOrd="0" presId="urn:microsoft.com/office/officeart/2005/8/layout/default"/>
    <dgm:cxn modelId="{680A5A68-E49F-435E-8ED0-0B7CF63AEFD8}" type="presParOf" srcId="{7C3F3C94-E8A8-42BB-88EE-641E3B3C1E88}" destId="{09A227C7-5F0B-4819-BABD-FA5E9EA61583}" srcOrd="17" destOrd="0" presId="urn:microsoft.com/office/officeart/2005/8/layout/default"/>
    <dgm:cxn modelId="{8AAA46DA-5A67-44F7-82B5-B54770A7D2DD}" type="presParOf" srcId="{7C3F3C94-E8A8-42BB-88EE-641E3B3C1E88}" destId="{B25B0772-D27F-4EAC-8274-40545588EE87}" srcOrd="18" destOrd="0" presId="urn:microsoft.com/office/officeart/2005/8/layout/default"/>
    <dgm:cxn modelId="{CD445C32-CF8E-40E3-8602-1C6724C1871A}" type="presParOf" srcId="{7C3F3C94-E8A8-42BB-88EE-641E3B3C1E88}" destId="{F66E0970-4CEE-46A1-992F-9CE7DAC87FC6}" srcOrd="19" destOrd="0" presId="urn:microsoft.com/office/officeart/2005/8/layout/default"/>
    <dgm:cxn modelId="{A95C6E06-59A6-4741-8028-F6A106439534}" type="presParOf" srcId="{7C3F3C94-E8A8-42BB-88EE-641E3B3C1E88}" destId="{0022F026-AC50-43FF-8F57-E3DE368D0222}" srcOrd="20" destOrd="0" presId="urn:microsoft.com/office/officeart/2005/8/layout/default"/>
    <dgm:cxn modelId="{866823A4-F45A-4871-9A4C-75EE0938FAB5}" type="presParOf" srcId="{7C3F3C94-E8A8-42BB-88EE-641E3B3C1E88}" destId="{1F578796-ADEE-401C-941C-D51309C50363}" srcOrd="21" destOrd="0" presId="urn:microsoft.com/office/officeart/2005/8/layout/default"/>
    <dgm:cxn modelId="{1F051319-E3E9-4AC6-AE2F-187D1F5AD9B7}" type="presParOf" srcId="{7C3F3C94-E8A8-42BB-88EE-641E3B3C1E88}" destId="{355CE256-CB6B-4157-B6B4-721680FA8164}" srcOrd="22" destOrd="0" presId="urn:microsoft.com/office/officeart/2005/8/layout/default"/>
    <dgm:cxn modelId="{A062D5EA-E157-49DF-9183-6388DC05E5CA}" type="presParOf" srcId="{7C3F3C94-E8A8-42BB-88EE-641E3B3C1E88}" destId="{D0A26EE4-FD1B-4DEC-942D-3AC642832CFE}" srcOrd="23" destOrd="0" presId="urn:microsoft.com/office/officeart/2005/8/layout/default"/>
    <dgm:cxn modelId="{BBC78029-3353-4B3D-8560-B1FC0742BEC5}" type="presParOf" srcId="{7C3F3C94-E8A8-42BB-88EE-641E3B3C1E88}" destId="{EA4AA084-6CF3-4BC1-A00B-776DF55C5FBD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1F1D6C-C8C4-4542-B63D-FA13DF646DE8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19AC5D5-C415-447C-8BEC-DE1E5F2038E7}">
      <dgm:prSet/>
      <dgm:spPr/>
      <dgm:t>
        <a:bodyPr/>
        <a:lstStyle/>
        <a:p>
          <a:r>
            <a:rPr lang="cs-CZ" b="0" dirty="0"/>
            <a:t>Pes </a:t>
          </a:r>
          <a:r>
            <a:rPr lang="cs-CZ" b="1" dirty="0">
              <a:solidFill>
                <a:schemeClr val="tx1"/>
              </a:solidFill>
            </a:rPr>
            <a:t>honící</a:t>
          </a:r>
          <a:r>
            <a:rPr lang="cs-CZ" b="0" dirty="0"/>
            <a:t> zajíce nic jiného nevnímá.</a:t>
          </a:r>
          <a:endParaRPr lang="en-US" dirty="0"/>
        </a:p>
      </dgm:t>
    </dgm:pt>
    <dgm:pt modelId="{4BDAB9DF-AE12-4C51-B809-0445C24F6309}" type="parTrans" cxnId="{47511147-45CC-4A5D-AB2E-2F207BE720D8}">
      <dgm:prSet/>
      <dgm:spPr/>
      <dgm:t>
        <a:bodyPr/>
        <a:lstStyle/>
        <a:p>
          <a:endParaRPr lang="en-US"/>
        </a:p>
      </dgm:t>
    </dgm:pt>
    <dgm:pt modelId="{201C7981-7DCC-4B2A-A4E3-B11E9D0CC36C}" type="sibTrans" cxnId="{47511147-45CC-4A5D-AB2E-2F207BE720D8}">
      <dgm:prSet/>
      <dgm:spPr/>
      <dgm:t>
        <a:bodyPr/>
        <a:lstStyle/>
        <a:p>
          <a:endParaRPr lang="en-US"/>
        </a:p>
      </dgm:t>
    </dgm:pt>
    <dgm:pt modelId="{77436696-B4F9-4B70-BB88-48FCC1D2F3A7}">
      <dgm:prSet/>
      <dgm:spPr/>
      <dgm:t>
        <a:bodyPr/>
        <a:lstStyle/>
        <a:p>
          <a:r>
            <a:rPr lang="cs-CZ" b="0" dirty="0"/>
            <a:t>Neber mi to </a:t>
          </a:r>
          <a:r>
            <a:rPr lang="cs-CZ" b="1" dirty="0">
              <a:solidFill>
                <a:schemeClr val="tx1"/>
              </a:solidFill>
            </a:rPr>
            <a:t>plnicí</a:t>
          </a:r>
          <a:r>
            <a:rPr lang="cs-CZ" b="0" dirty="0"/>
            <a:t> pero!</a:t>
          </a:r>
          <a:endParaRPr lang="en-US" dirty="0"/>
        </a:p>
      </dgm:t>
    </dgm:pt>
    <dgm:pt modelId="{BE2E8F63-7729-440E-8F84-4B104249977C}" type="parTrans" cxnId="{68D3E7CE-4AF4-42D3-B4C3-D527254786F2}">
      <dgm:prSet/>
      <dgm:spPr/>
      <dgm:t>
        <a:bodyPr/>
        <a:lstStyle/>
        <a:p>
          <a:endParaRPr lang="en-US"/>
        </a:p>
      </dgm:t>
    </dgm:pt>
    <dgm:pt modelId="{8FE9637B-D495-4086-8A49-3D816E745482}" type="sibTrans" cxnId="{68D3E7CE-4AF4-42D3-B4C3-D527254786F2}">
      <dgm:prSet/>
      <dgm:spPr/>
      <dgm:t>
        <a:bodyPr/>
        <a:lstStyle/>
        <a:p>
          <a:endParaRPr lang="en-US"/>
        </a:p>
      </dgm:t>
    </dgm:pt>
    <dgm:pt modelId="{A8492D76-0DBE-4274-9D44-87F5AF802F84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Kropicí</a:t>
          </a:r>
          <a:r>
            <a:rPr lang="cs-CZ" b="0" dirty="0"/>
            <a:t> konev stála na zahradě.</a:t>
          </a:r>
          <a:endParaRPr lang="en-US" dirty="0"/>
        </a:p>
      </dgm:t>
    </dgm:pt>
    <dgm:pt modelId="{70710A63-AC76-447A-921E-A32E32EB6D40}" type="parTrans" cxnId="{6B04DD83-7551-411F-BB01-CBEFA691FEA9}">
      <dgm:prSet/>
      <dgm:spPr/>
      <dgm:t>
        <a:bodyPr/>
        <a:lstStyle/>
        <a:p>
          <a:endParaRPr lang="en-US"/>
        </a:p>
      </dgm:t>
    </dgm:pt>
    <dgm:pt modelId="{23C161C9-F26D-4742-859D-6999DE59B4E5}" type="sibTrans" cxnId="{6B04DD83-7551-411F-BB01-CBEFA691FEA9}">
      <dgm:prSet/>
      <dgm:spPr/>
      <dgm:t>
        <a:bodyPr/>
        <a:lstStyle/>
        <a:p>
          <a:endParaRPr lang="en-US"/>
        </a:p>
      </dgm:t>
    </dgm:pt>
    <dgm:pt modelId="{DA84E362-6B68-4DF8-A31A-7C5FCC927789}">
      <dgm:prSet/>
      <dgm:spPr/>
      <dgm:t>
        <a:bodyPr/>
        <a:lstStyle/>
        <a:p>
          <a:r>
            <a:rPr lang="cs-CZ" b="0" dirty="0"/>
            <a:t>Vzbudily mě až </a:t>
          </a:r>
          <a:r>
            <a:rPr lang="cs-CZ" b="1" dirty="0">
              <a:solidFill>
                <a:schemeClr val="tx1"/>
              </a:solidFill>
            </a:rPr>
            <a:t>hrající</a:t>
          </a:r>
          <a:r>
            <a:rPr lang="cs-CZ" b="0" dirty="0"/>
            <a:t> hodiny. </a:t>
          </a:r>
          <a:endParaRPr lang="en-US" dirty="0"/>
        </a:p>
      </dgm:t>
    </dgm:pt>
    <dgm:pt modelId="{D31F192D-E3AE-46C0-874F-7712B202AD3E}" type="parTrans" cxnId="{272F7921-B0F6-4191-99F6-F477FCD26CD2}">
      <dgm:prSet/>
      <dgm:spPr/>
      <dgm:t>
        <a:bodyPr/>
        <a:lstStyle/>
        <a:p>
          <a:endParaRPr lang="en-US"/>
        </a:p>
      </dgm:t>
    </dgm:pt>
    <dgm:pt modelId="{D8681312-71F4-4B8F-8391-35EF8668C844}" type="sibTrans" cxnId="{272F7921-B0F6-4191-99F6-F477FCD26CD2}">
      <dgm:prSet/>
      <dgm:spPr/>
      <dgm:t>
        <a:bodyPr/>
        <a:lstStyle/>
        <a:p>
          <a:endParaRPr lang="en-US"/>
        </a:p>
      </dgm:t>
    </dgm:pt>
    <dgm:pt modelId="{ABBCB08E-B99E-4FFD-8B29-C96813C8C50B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Hasicí</a:t>
          </a:r>
          <a:r>
            <a:rPr lang="cs-CZ" b="0" dirty="0"/>
            <a:t> přístroj je nutnou součástí výbavy.</a:t>
          </a:r>
          <a:endParaRPr lang="en-US" dirty="0"/>
        </a:p>
      </dgm:t>
    </dgm:pt>
    <dgm:pt modelId="{A8A50B1F-976D-450A-9635-1B8CBE0D29B6}" type="parTrans" cxnId="{DBCD4081-37F2-4B45-9BF2-2D83DA4F6563}">
      <dgm:prSet/>
      <dgm:spPr/>
      <dgm:t>
        <a:bodyPr/>
        <a:lstStyle/>
        <a:p>
          <a:endParaRPr lang="en-US"/>
        </a:p>
      </dgm:t>
    </dgm:pt>
    <dgm:pt modelId="{917A3FD0-6FC0-4532-890A-2117D0FA2367}" type="sibTrans" cxnId="{DBCD4081-37F2-4B45-9BF2-2D83DA4F6563}">
      <dgm:prSet/>
      <dgm:spPr/>
      <dgm:t>
        <a:bodyPr/>
        <a:lstStyle/>
        <a:p>
          <a:endParaRPr lang="en-US"/>
        </a:p>
      </dgm:t>
    </dgm:pt>
    <dgm:pt modelId="{B141B635-6C74-4D6E-ADCD-C03557EB7DDA}">
      <dgm:prSet/>
      <dgm:spPr/>
      <dgm:t>
        <a:bodyPr/>
        <a:lstStyle/>
        <a:p>
          <a:r>
            <a:rPr lang="cs-CZ" b="0" dirty="0"/>
            <a:t>Kup mi prosím </a:t>
          </a:r>
          <a:r>
            <a:rPr lang="cs-CZ" b="1" dirty="0">
              <a:solidFill>
                <a:schemeClr val="tx1"/>
              </a:solidFill>
            </a:rPr>
            <a:t>balicí</a:t>
          </a:r>
          <a:r>
            <a:rPr lang="cs-CZ" b="0" dirty="0"/>
            <a:t> papír.</a:t>
          </a:r>
          <a:endParaRPr lang="en-US" dirty="0"/>
        </a:p>
      </dgm:t>
    </dgm:pt>
    <dgm:pt modelId="{70E801A5-435A-46F8-909E-616F95D59889}" type="parTrans" cxnId="{62F09B1C-1C69-4248-B617-67A947B130F5}">
      <dgm:prSet/>
      <dgm:spPr/>
      <dgm:t>
        <a:bodyPr/>
        <a:lstStyle/>
        <a:p>
          <a:endParaRPr lang="en-US"/>
        </a:p>
      </dgm:t>
    </dgm:pt>
    <dgm:pt modelId="{B7AA0EAD-EAB9-4475-B2F8-F7D3E6FBDCDA}" type="sibTrans" cxnId="{62F09B1C-1C69-4248-B617-67A947B130F5}">
      <dgm:prSet/>
      <dgm:spPr/>
      <dgm:t>
        <a:bodyPr/>
        <a:lstStyle/>
        <a:p>
          <a:endParaRPr lang="en-US"/>
        </a:p>
      </dgm:t>
    </dgm:pt>
    <dgm:pt modelId="{B6048A6A-4101-491F-87D5-50C37FCEF8E9}">
      <dgm:prSet/>
      <dgm:spPr/>
      <dgm:t>
        <a:bodyPr/>
        <a:lstStyle/>
        <a:p>
          <a:r>
            <a:rPr lang="cs-CZ" b="0" dirty="0"/>
            <a:t>Kolem domu projíždělo </a:t>
          </a:r>
          <a:r>
            <a:rPr lang="cs-CZ" b="1" dirty="0">
              <a:solidFill>
                <a:schemeClr val="tx1"/>
              </a:solidFill>
            </a:rPr>
            <a:t>kropicí</a:t>
          </a:r>
          <a:r>
            <a:rPr lang="cs-CZ" b="0" dirty="0"/>
            <a:t> auto. </a:t>
          </a:r>
          <a:endParaRPr lang="en-US" dirty="0"/>
        </a:p>
      </dgm:t>
    </dgm:pt>
    <dgm:pt modelId="{DCD9C3D7-A653-455E-8C6E-8CB10D6AB0A3}" type="parTrans" cxnId="{B31C2890-8F9A-4913-B56D-070A2A210925}">
      <dgm:prSet/>
      <dgm:spPr/>
      <dgm:t>
        <a:bodyPr/>
        <a:lstStyle/>
        <a:p>
          <a:endParaRPr lang="en-US"/>
        </a:p>
      </dgm:t>
    </dgm:pt>
    <dgm:pt modelId="{CB1A896E-27EB-434A-B56E-062DF283105E}" type="sibTrans" cxnId="{B31C2890-8F9A-4913-B56D-070A2A210925}">
      <dgm:prSet/>
      <dgm:spPr/>
      <dgm:t>
        <a:bodyPr/>
        <a:lstStyle/>
        <a:p>
          <a:endParaRPr lang="en-US"/>
        </a:p>
      </dgm:t>
    </dgm:pt>
    <dgm:pt modelId="{AA7E7FD9-7D7A-4616-A5D0-8BE63D8368FD}">
      <dgm:prSet/>
      <dgm:spPr/>
      <dgm:t>
        <a:bodyPr/>
        <a:lstStyle/>
        <a:p>
          <a:r>
            <a:rPr lang="cs-CZ" b="0" dirty="0"/>
            <a:t>Používejte </a:t>
          </a:r>
          <a:r>
            <a:rPr lang="cs-CZ" b="1" dirty="0">
              <a:solidFill>
                <a:schemeClr val="tx1"/>
              </a:solidFill>
            </a:rPr>
            <a:t>pečicí</a:t>
          </a:r>
          <a:r>
            <a:rPr lang="cs-CZ" b="0" dirty="0"/>
            <a:t> papír. </a:t>
          </a:r>
          <a:endParaRPr lang="en-US" dirty="0"/>
        </a:p>
      </dgm:t>
    </dgm:pt>
    <dgm:pt modelId="{FAEAF1A9-4BDC-4DF9-9871-618B1A02BAA2}" type="parTrans" cxnId="{4893A44B-98C6-4C23-AC09-737C3D2D5239}">
      <dgm:prSet/>
      <dgm:spPr/>
      <dgm:t>
        <a:bodyPr/>
        <a:lstStyle/>
        <a:p>
          <a:endParaRPr lang="en-US"/>
        </a:p>
      </dgm:t>
    </dgm:pt>
    <dgm:pt modelId="{33114B76-41E5-4A76-B919-64B6C81F8AF0}" type="sibTrans" cxnId="{4893A44B-98C6-4C23-AC09-737C3D2D5239}">
      <dgm:prSet/>
      <dgm:spPr/>
      <dgm:t>
        <a:bodyPr/>
        <a:lstStyle/>
        <a:p>
          <a:endParaRPr lang="en-US"/>
        </a:p>
      </dgm:t>
    </dgm:pt>
    <dgm:pt modelId="{A4065F3B-5620-45BE-A3BA-4852E2439CA9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Žehlící </a:t>
          </a:r>
          <a:r>
            <a:rPr lang="cs-CZ" b="0" dirty="0"/>
            <a:t>muž je hezký na pohled.</a:t>
          </a:r>
          <a:endParaRPr lang="en-US" dirty="0"/>
        </a:p>
      </dgm:t>
    </dgm:pt>
    <dgm:pt modelId="{444692B0-45BB-4D7B-9816-8E546515C2B9}" type="parTrans" cxnId="{4CCB56B5-D0F1-44D6-8A55-9CAB3BE19970}">
      <dgm:prSet/>
      <dgm:spPr/>
      <dgm:t>
        <a:bodyPr/>
        <a:lstStyle/>
        <a:p>
          <a:endParaRPr lang="en-US"/>
        </a:p>
      </dgm:t>
    </dgm:pt>
    <dgm:pt modelId="{94702791-8E83-43BA-915A-6B8ABF9C3B15}" type="sibTrans" cxnId="{4CCB56B5-D0F1-44D6-8A55-9CAB3BE19970}">
      <dgm:prSet/>
      <dgm:spPr/>
      <dgm:t>
        <a:bodyPr/>
        <a:lstStyle/>
        <a:p>
          <a:endParaRPr lang="en-US"/>
        </a:p>
      </dgm:t>
    </dgm:pt>
    <dgm:pt modelId="{6F743927-836A-49C6-A4D7-7B32FF7594CD}">
      <dgm:prSet/>
      <dgm:spPr/>
      <dgm:t>
        <a:bodyPr/>
        <a:lstStyle/>
        <a:p>
          <a:r>
            <a:rPr lang="cs-CZ" b="0" dirty="0"/>
            <a:t>V masně se pokazilo </a:t>
          </a:r>
          <a:r>
            <a:rPr lang="cs-CZ" b="1" dirty="0">
              <a:solidFill>
                <a:schemeClr val="tx1"/>
              </a:solidFill>
            </a:rPr>
            <a:t>chladicí</a:t>
          </a:r>
          <a:r>
            <a:rPr lang="cs-CZ" b="0" dirty="0"/>
            <a:t> zařízení. </a:t>
          </a:r>
          <a:endParaRPr lang="en-US" dirty="0"/>
        </a:p>
      </dgm:t>
    </dgm:pt>
    <dgm:pt modelId="{3E58E306-F2AE-4D02-ACBF-808A9BECC628}" type="parTrans" cxnId="{47FEC656-89D5-475C-96E7-D13B1F885CAA}">
      <dgm:prSet/>
      <dgm:spPr/>
      <dgm:t>
        <a:bodyPr/>
        <a:lstStyle/>
        <a:p>
          <a:endParaRPr lang="en-US"/>
        </a:p>
      </dgm:t>
    </dgm:pt>
    <dgm:pt modelId="{C8555E3F-3991-406C-905A-26B2F51C7CF4}" type="sibTrans" cxnId="{47FEC656-89D5-475C-96E7-D13B1F885CAA}">
      <dgm:prSet/>
      <dgm:spPr/>
      <dgm:t>
        <a:bodyPr/>
        <a:lstStyle/>
        <a:p>
          <a:endParaRPr lang="en-US"/>
        </a:p>
      </dgm:t>
    </dgm:pt>
    <dgm:pt modelId="{EA00A268-551F-43FA-A585-686EEDDF5863}">
      <dgm:prSet/>
      <dgm:spPr/>
      <dgm:t>
        <a:bodyPr/>
        <a:lstStyle/>
        <a:p>
          <a:r>
            <a:rPr lang="cs-CZ" b="0" dirty="0"/>
            <a:t>Holím se zásadně </a:t>
          </a:r>
          <a:r>
            <a:rPr lang="cs-CZ" b="1" dirty="0">
              <a:solidFill>
                <a:schemeClr val="tx1"/>
              </a:solidFill>
            </a:rPr>
            <a:t>holicím</a:t>
          </a:r>
          <a:r>
            <a:rPr lang="cs-CZ" b="0" dirty="0"/>
            <a:t> strojkem. </a:t>
          </a:r>
          <a:endParaRPr lang="en-US" dirty="0"/>
        </a:p>
      </dgm:t>
    </dgm:pt>
    <dgm:pt modelId="{3FB8C1B1-7095-4BE0-8FFB-018EB6A7C9A0}" type="parTrans" cxnId="{CB20456B-9B0B-4252-B133-D228381492B9}">
      <dgm:prSet/>
      <dgm:spPr/>
      <dgm:t>
        <a:bodyPr/>
        <a:lstStyle/>
        <a:p>
          <a:endParaRPr lang="en-US"/>
        </a:p>
      </dgm:t>
    </dgm:pt>
    <dgm:pt modelId="{D0746D5F-C464-4277-903B-F11AA8EF5C9C}" type="sibTrans" cxnId="{CB20456B-9B0B-4252-B133-D228381492B9}">
      <dgm:prSet/>
      <dgm:spPr/>
      <dgm:t>
        <a:bodyPr/>
        <a:lstStyle/>
        <a:p>
          <a:endParaRPr lang="en-US"/>
        </a:p>
      </dgm:t>
    </dgm:pt>
    <dgm:pt modelId="{8D20DF7E-F632-49BE-A0D5-18043B0F9F00}">
      <dgm:prSet/>
      <dgm:spPr/>
      <dgm:t>
        <a:bodyPr/>
        <a:lstStyle/>
        <a:p>
          <a:r>
            <a:rPr lang="cs-CZ" b="0" dirty="0"/>
            <a:t>Potírala nábytek </a:t>
          </a:r>
          <a:r>
            <a:rPr lang="cs-CZ" b="1" dirty="0">
              <a:solidFill>
                <a:schemeClr val="tx1"/>
              </a:solidFill>
            </a:rPr>
            <a:t>lešticí</a:t>
          </a:r>
          <a:r>
            <a:rPr lang="cs-CZ" b="0" dirty="0"/>
            <a:t> pastou. </a:t>
          </a:r>
          <a:endParaRPr lang="en-US" dirty="0"/>
        </a:p>
      </dgm:t>
    </dgm:pt>
    <dgm:pt modelId="{F5650248-793B-4C9C-86F3-D21F6EB97810}" type="parTrans" cxnId="{57B46A26-C88C-4F4E-86C0-C2CA4C274E77}">
      <dgm:prSet/>
      <dgm:spPr/>
      <dgm:t>
        <a:bodyPr/>
        <a:lstStyle/>
        <a:p>
          <a:endParaRPr lang="en-US"/>
        </a:p>
      </dgm:t>
    </dgm:pt>
    <dgm:pt modelId="{577C1D9A-5482-4242-AAAC-A6202846D126}" type="sibTrans" cxnId="{57B46A26-C88C-4F4E-86C0-C2CA4C274E77}">
      <dgm:prSet/>
      <dgm:spPr/>
      <dgm:t>
        <a:bodyPr/>
        <a:lstStyle/>
        <a:p>
          <a:endParaRPr lang="en-US"/>
        </a:p>
      </dgm:t>
    </dgm:pt>
    <dgm:pt modelId="{D1DD6260-2120-4769-AE38-35728D92E68F}">
      <dgm:prSet/>
      <dgm:spPr/>
      <dgm:t>
        <a:bodyPr/>
        <a:lstStyle/>
        <a:p>
          <a:r>
            <a:rPr lang="cs-CZ" b="0" dirty="0"/>
            <a:t>Průvodčí procházel rychle se </a:t>
          </a:r>
          <a:r>
            <a:rPr lang="cs-CZ" b="1" dirty="0">
              <a:solidFill>
                <a:schemeClr val="tx1"/>
              </a:solidFill>
            </a:rPr>
            <a:t>plnící </a:t>
          </a:r>
          <a:r>
            <a:rPr lang="cs-CZ" b="0" dirty="0"/>
            <a:t>vozy. </a:t>
          </a:r>
          <a:endParaRPr lang="en-US" dirty="0"/>
        </a:p>
      </dgm:t>
    </dgm:pt>
    <dgm:pt modelId="{76D89571-894F-45BD-A7CA-3BDF8A286CAC}" type="parTrans" cxnId="{C14C5AD4-6570-4C8B-BF75-6037A304AC2D}">
      <dgm:prSet/>
      <dgm:spPr/>
      <dgm:t>
        <a:bodyPr/>
        <a:lstStyle/>
        <a:p>
          <a:endParaRPr lang="en-US"/>
        </a:p>
      </dgm:t>
    </dgm:pt>
    <dgm:pt modelId="{6C7C289E-F28B-4B32-9650-413C3CB56C70}" type="sibTrans" cxnId="{C14C5AD4-6570-4C8B-BF75-6037A304AC2D}">
      <dgm:prSet/>
      <dgm:spPr/>
      <dgm:t>
        <a:bodyPr/>
        <a:lstStyle/>
        <a:p>
          <a:endParaRPr lang="en-US"/>
        </a:p>
      </dgm:t>
    </dgm:pt>
    <dgm:pt modelId="{7C3F3C94-E8A8-42BB-88EE-641E3B3C1E88}" type="pres">
      <dgm:prSet presAssocID="{8F1F1D6C-C8C4-4542-B63D-FA13DF646DE8}" presName="diagram" presStyleCnt="0">
        <dgm:presLayoutVars>
          <dgm:dir/>
          <dgm:resizeHandles val="exact"/>
        </dgm:presLayoutVars>
      </dgm:prSet>
      <dgm:spPr/>
    </dgm:pt>
    <dgm:pt modelId="{139CC441-B211-4B76-88C3-1FD3A4A68E07}" type="pres">
      <dgm:prSet presAssocID="{519AC5D5-C415-447C-8BEC-DE1E5F2038E7}" presName="node" presStyleLbl="node1" presStyleIdx="0" presStyleCnt="13">
        <dgm:presLayoutVars>
          <dgm:bulletEnabled val="1"/>
        </dgm:presLayoutVars>
      </dgm:prSet>
      <dgm:spPr/>
    </dgm:pt>
    <dgm:pt modelId="{5978E772-7613-4A35-AB7F-213DF1B75EE1}" type="pres">
      <dgm:prSet presAssocID="{201C7981-7DCC-4B2A-A4E3-B11E9D0CC36C}" presName="sibTrans" presStyleCnt="0"/>
      <dgm:spPr/>
    </dgm:pt>
    <dgm:pt modelId="{29C9BA8A-8472-4377-AADD-95C070A70F8B}" type="pres">
      <dgm:prSet presAssocID="{77436696-B4F9-4B70-BB88-48FCC1D2F3A7}" presName="node" presStyleLbl="node1" presStyleIdx="1" presStyleCnt="13">
        <dgm:presLayoutVars>
          <dgm:bulletEnabled val="1"/>
        </dgm:presLayoutVars>
      </dgm:prSet>
      <dgm:spPr/>
    </dgm:pt>
    <dgm:pt modelId="{5B467419-2866-4CD2-B5B7-034825C3C0A7}" type="pres">
      <dgm:prSet presAssocID="{8FE9637B-D495-4086-8A49-3D816E745482}" presName="sibTrans" presStyleCnt="0"/>
      <dgm:spPr/>
    </dgm:pt>
    <dgm:pt modelId="{387192D0-B974-4CC7-8E42-BD8281322C26}" type="pres">
      <dgm:prSet presAssocID="{A8492D76-0DBE-4274-9D44-87F5AF802F84}" presName="node" presStyleLbl="node1" presStyleIdx="2" presStyleCnt="13">
        <dgm:presLayoutVars>
          <dgm:bulletEnabled val="1"/>
        </dgm:presLayoutVars>
      </dgm:prSet>
      <dgm:spPr/>
    </dgm:pt>
    <dgm:pt modelId="{B7776451-E253-4D22-B290-67F1B4A2B96A}" type="pres">
      <dgm:prSet presAssocID="{23C161C9-F26D-4742-859D-6999DE59B4E5}" presName="sibTrans" presStyleCnt="0"/>
      <dgm:spPr/>
    </dgm:pt>
    <dgm:pt modelId="{81E57EA0-21ED-4BB2-9DE6-08DE30E5E8C9}" type="pres">
      <dgm:prSet presAssocID="{DA84E362-6B68-4DF8-A31A-7C5FCC927789}" presName="node" presStyleLbl="node1" presStyleIdx="3" presStyleCnt="13">
        <dgm:presLayoutVars>
          <dgm:bulletEnabled val="1"/>
        </dgm:presLayoutVars>
      </dgm:prSet>
      <dgm:spPr/>
    </dgm:pt>
    <dgm:pt modelId="{9AC43470-C6B4-4015-886B-1064F611B685}" type="pres">
      <dgm:prSet presAssocID="{D8681312-71F4-4B8F-8391-35EF8668C844}" presName="sibTrans" presStyleCnt="0"/>
      <dgm:spPr/>
    </dgm:pt>
    <dgm:pt modelId="{02C33819-2C61-486F-AF05-5DF961A2654C}" type="pres">
      <dgm:prSet presAssocID="{ABBCB08E-B99E-4FFD-8B29-C96813C8C50B}" presName="node" presStyleLbl="node1" presStyleIdx="4" presStyleCnt="13">
        <dgm:presLayoutVars>
          <dgm:bulletEnabled val="1"/>
        </dgm:presLayoutVars>
      </dgm:prSet>
      <dgm:spPr/>
    </dgm:pt>
    <dgm:pt modelId="{7FFDAF01-613A-44BE-9C15-C5B0ECB501F5}" type="pres">
      <dgm:prSet presAssocID="{917A3FD0-6FC0-4532-890A-2117D0FA2367}" presName="sibTrans" presStyleCnt="0"/>
      <dgm:spPr/>
    </dgm:pt>
    <dgm:pt modelId="{731CB0D2-0C24-42BF-8E34-CD190306D22A}" type="pres">
      <dgm:prSet presAssocID="{B141B635-6C74-4D6E-ADCD-C03557EB7DDA}" presName="node" presStyleLbl="node1" presStyleIdx="5" presStyleCnt="13">
        <dgm:presLayoutVars>
          <dgm:bulletEnabled val="1"/>
        </dgm:presLayoutVars>
      </dgm:prSet>
      <dgm:spPr/>
    </dgm:pt>
    <dgm:pt modelId="{0234DA3D-197F-43D3-9B98-77A13E96A7EC}" type="pres">
      <dgm:prSet presAssocID="{B7AA0EAD-EAB9-4475-B2F8-F7D3E6FBDCDA}" presName="sibTrans" presStyleCnt="0"/>
      <dgm:spPr/>
    </dgm:pt>
    <dgm:pt modelId="{91B21499-D064-4369-9FCD-8EDC3941C4DF}" type="pres">
      <dgm:prSet presAssocID="{B6048A6A-4101-491F-87D5-50C37FCEF8E9}" presName="node" presStyleLbl="node1" presStyleIdx="6" presStyleCnt="13">
        <dgm:presLayoutVars>
          <dgm:bulletEnabled val="1"/>
        </dgm:presLayoutVars>
      </dgm:prSet>
      <dgm:spPr/>
    </dgm:pt>
    <dgm:pt modelId="{CF472AD8-1930-4C84-A433-194B3A2B5A7E}" type="pres">
      <dgm:prSet presAssocID="{CB1A896E-27EB-434A-B56E-062DF283105E}" presName="sibTrans" presStyleCnt="0"/>
      <dgm:spPr/>
    </dgm:pt>
    <dgm:pt modelId="{0204345D-EF84-4A62-84CE-FBCE2420E0FF}" type="pres">
      <dgm:prSet presAssocID="{AA7E7FD9-7D7A-4616-A5D0-8BE63D8368FD}" presName="node" presStyleLbl="node1" presStyleIdx="7" presStyleCnt="13">
        <dgm:presLayoutVars>
          <dgm:bulletEnabled val="1"/>
        </dgm:presLayoutVars>
      </dgm:prSet>
      <dgm:spPr/>
    </dgm:pt>
    <dgm:pt modelId="{81119BB6-6329-4F9D-BD9A-EB3268265DA8}" type="pres">
      <dgm:prSet presAssocID="{33114B76-41E5-4A76-B919-64B6C81F8AF0}" presName="sibTrans" presStyleCnt="0"/>
      <dgm:spPr/>
    </dgm:pt>
    <dgm:pt modelId="{465ABFDE-EDD1-4126-94BB-387919C6B98F}" type="pres">
      <dgm:prSet presAssocID="{A4065F3B-5620-45BE-A3BA-4852E2439CA9}" presName="node" presStyleLbl="node1" presStyleIdx="8" presStyleCnt="13">
        <dgm:presLayoutVars>
          <dgm:bulletEnabled val="1"/>
        </dgm:presLayoutVars>
      </dgm:prSet>
      <dgm:spPr/>
    </dgm:pt>
    <dgm:pt modelId="{09A227C7-5F0B-4819-BABD-FA5E9EA61583}" type="pres">
      <dgm:prSet presAssocID="{94702791-8E83-43BA-915A-6B8ABF9C3B15}" presName="sibTrans" presStyleCnt="0"/>
      <dgm:spPr/>
    </dgm:pt>
    <dgm:pt modelId="{B25B0772-D27F-4EAC-8274-40545588EE87}" type="pres">
      <dgm:prSet presAssocID="{6F743927-836A-49C6-A4D7-7B32FF7594CD}" presName="node" presStyleLbl="node1" presStyleIdx="9" presStyleCnt="13">
        <dgm:presLayoutVars>
          <dgm:bulletEnabled val="1"/>
        </dgm:presLayoutVars>
      </dgm:prSet>
      <dgm:spPr/>
    </dgm:pt>
    <dgm:pt modelId="{F66E0970-4CEE-46A1-992F-9CE7DAC87FC6}" type="pres">
      <dgm:prSet presAssocID="{C8555E3F-3991-406C-905A-26B2F51C7CF4}" presName="sibTrans" presStyleCnt="0"/>
      <dgm:spPr/>
    </dgm:pt>
    <dgm:pt modelId="{0022F026-AC50-43FF-8F57-E3DE368D0222}" type="pres">
      <dgm:prSet presAssocID="{EA00A268-551F-43FA-A585-686EEDDF5863}" presName="node" presStyleLbl="node1" presStyleIdx="10" presStyleCnt="13">
        <dgm:presLayoutVars>
          <dgm:bulletEnabled val="1"/>
        </dgm:presLayoutVars>
      </dgm:prSet>
      <dgm:spPr/>
    </dgm:pt>
    <dgm:pt modelId="{1F578796-ADEE-401C-941C-D51309C50363}" type="pres">
      <dgm:prSet presAssocID="{D0746D5F-C464-4277-903B-F11AA8EF5C9C}" presName="sibTrans" presStyleCnt="0"/>
      <dgm:spPr/>
    </dgm:pt>
    <dgm:pt modelId="{355CE256-CB6B-4157-B6B4-721680FA8164}" type="pres">
      <dgm:prSet presAssocID="{8D20DF7E-F632-49BE-A0D5-18043B0F9F00}" presName="node" presStyleLbl="node1" presStyleIdx="11" presStyleCnt="13">
        <dgm:presLayoutVars>
          <dgm:bulletEnabled val="1"/>
        </dgm:presLayoutVars>
      </dgm:prSet>
      <dgm:spPr/>
    </dgm:pt>
    <dgm:pt modelId="{D0A26EE4-FD1B-4DEC-942D-3AC642832CFE}" type="pres">
      <dgm:prSet presAssocID="{577C1D9A-5482-4242-AAAC-A6202846D126}" presName="sibTrans" presStyleCnt="0"/>
      <dgm:spPr/>
    </dgm:pt>
    <dgm:pt modelId="{EA4AA084-6CF3-4BC1-A00B-776DF55C5FBD}" type="pres">
      <dgm:prSet presAssocID="{D1DD6260-2120-4769-AE38-35728D92E68F}" presName="node" presStyleLbl="node1" presStyleIdx="12" presStyleCnt="13">
        <dgm:presLayoutVars>
          <dgm:bulletEnabled val="1"/>
        </dgm:presLayoutVars>
      </dgm:prSet>
      <dgm:spPr/>
    </dgm:pt>
  </dgm:ptLst>
  <dgm:cxnLst>
    <dgm:cxn modelId="{153E170D-E493-4BB6-B0B5-C5962B3B667D}" type="presOf" srcId="{ABBCB08E-B99E-4FFD-8B29-C96813C8C50B}" destId="{02C33819-2C61-486F-AF05-5DF961A2654C}" srcOrd="0" destOrd="0" presId="urn:microsoft.com/office/officeart/2005/8/layout/default"/>
    <dgm:cxn modelId="{414E6515-CA8A-49EE-9354-FD07F967330E}" type="presOf" srcId="{B141B635-6C74-4D6E-ADCD-C03557EB7DDA}" destId="{731CB0D2-0C24-42BF-8E34-CD190306D22A}" srcOrd="0" destOrd="0" presId="urn:microsoft.com/office/officeart/2005/8/layout/default"/>
    <dgm:cxn modelId="{62F09B1C-1C69-4248-B617-67A947B130F5}" srcId="{8F1F1D6C-C8C4-4542-B63D-FA13DF646DE8}" destId="{B141B635-6C74-4D6E-ADCD-C03557EB7DDA}" srcOrd="5" destOrd="0" parTransId="{70E801A5-435A-46F8-909E-616F95D59889}" sibTransId="{B7AA0EAD-EAB9-4475-B2F8-F7D3E6FBDCDA}"/>
    <dgm:cxn modelId="{272F7921-B0F6-4191-99F6-F477FCD26CD2}" srcId="{8F1F1D6C-C8C4-4542-B63D-FA13DF646DE8}" destId="{DA84E362-6B68-4DF8-A31A-7C5FCC927789}" srcOrd="3" destOrd="0" parTransId="{D31F192D-E3AE-46C0-874F-7712B202AD3E}" sibTransId="{D8681312-71F4-4B8F-8391-35EF8668C844}"/>
    <dgm:cxn modelId="{57B46A26-C88C-4F4E-86C0-C2CA4C274E77}" srcId="{8F1F1D6C-C8C4-4542-B63D-FA13DF646DE8}" destId="{8D20DF7E-F632-49BE-A0D5-18043B0F9F00}" srcOrd="11" destOrd="0" parTransId="{F5650248-793B-4C9C-86F3-D21F6EB97810}" sibTransId="{577C1D9A-5482-4242-AAAC-A6202846D126}"/>
    <dgm:cxn modelId="{2AC72E2F-24C2-4DB7-9B06-64EFEF5DD899}" type="presOf" srcId="{519AC5D5-C415-447C-8BEC-DE1E5F2038E7}" destId="{139CC441-B211-4B76-88C3-1FD3A4A68E07}" srcOrd="0" destOrd="0" presId="urn:microsoft.com/office/officeart/2005/8/layout/default"/>
    <dgm:cxn modelId="{304BEA35-2D7D-4566-9646-CA72ADD6AC69}" type="presOf" srcId="{6F743927-836A-49C6-A4D7-7B32FF7594CD}" destId="{B25B0772-D27F-4EAC-8274-40545588EE87}" srcOrd="0" destOrd="0" presId="urn:microsoft.com/office/officeart/2005/8/layout/default"/>
    <dgm:cxn modelId="{0058A737-CFCA-4F52-94C5-D5239F82E515}" type="presOf" srcId="{B6048A6A-4101-491F-87D5-50C37FCEF8E9}" destId="{91B21499-D064-4369-9FCD-8EDC3941C4DF}" srcOrd="0" destOrd="0" presId="urn:microsoft.com/office/officeart/2005/8/layout/default"/>
    <dgm:cxn modelId="{47511147-45CC-4A5D-AB2E-2F207BE720D8}" srcId="{8F1F1D6C-C8C4-4542-B63D-FA13DF646DE8}" destId="{519AC5D5-C415-447C-8BEC-DE1E5F2038E7}" srcOrd="0" destOrd="0" parTransId="{4BDAB9DF-AE12-4C51-B809-0445C24F6309}" sibTransId="{201C7981-7DCC-4B2A-A4E3-B11E9D0CC36C}"/>
    <dgm:cxn modelId="{CB20456B-9B0B-4252-B133-D228381492B9}" srcId="{8F1F1D6C-C8C4-4542-B63D-FA13DF646DE8}" destId="{EA00A268-551F-43FA-A585-686EEDDF5863}" srcOrd="10" destOrd="0" parTransId="{3FB8C1B1-7095-4BE0-8FFB-018EB6A7C9A0}" sibTransId="{D0746D5F-C464-4277-903B-F11AA8EF5C9C}"/>
    <dgm:cxn modelId="{4893A44B-98C6-4C23-AC09-737C3D2D5239}" srcId="{8F1F1D6C-C8C4-4542-B63D-FA13DF646DE8}" destId="{AA7E7FD9-7D7A-4616-A5D0-8BE63D8368FD}" srcOrd="7" destOrd="0" parTransId="{FAEAF1A9-4BDC-4DF9-9871-618B1A02BAA2}" sibTransId="{33114B76-41E5-4A76-B919-64B6C81F8AF0}"/>
    <dgm:cxn modelId="{47FEC656-89D5-475C-96E7-D13B1F885CAA}" srcId="{8F1F1D6C-C8C4-4542-B63D-FA13DF646DE8}" destId="{6F743927-836A-49C6-A4D7-7B32FF7594CD}" srcOrd="9" destOrd="0" parTransId="{3E58E306-F2AE-4D02-ACBF-808A9BECC628}" sibTransId="{C8555E3F-3991-406C-905A-26B2F51C7CF4}"/>
    <dgm:cxn modelId="{8E251F58-5972-4800-AB26-E6F9B8D77668}" type="presOf" srcId="{8D20DF7E-F632-49BE-A0D5-18043B0F9F00}" destId="{355CE256-CB6B-4157-B6B4-721680FA8164}" srcOrd="0" destOrd="0" presId="urn:microsoft.com/office/officeart/2005/8/layout/default"/>
    <dgm:cxn modelId="{DBCD4081-37F2-4B45-9BF2-2D83DA4F6563}" srcId="{8F1F1D6C-C8C4-4542-B63D-FA13DF646DE8}" destId="{ABBCB08E-B99E-4FFD-8B29-C96813C8C50B}" srcOrd="4" destOrd="0" parTransId="{A8A50B1F-976D-450A-9635-1B8CBE0D29B6}" sibTransId="{917A3FD0-6FC0-4532-890A-2117D0FA2367}"/>
    <dgm:cxn modelId="{6B04DD83-7551-411F-BB01-CBEFA691FEA9}" srcId="{8F1F1D6C-C8C4-4542-B63D-FA13DF646DE8}" destId="{A8492D76-0DBE-4274-9D44-87F5AF802F84}" srcOrd="2" destOrd="0" parTransId="{70710A63-AC76-447A-921E-A32E32EB6D40}" sibTransId="{23C161C9-F26D-4742-859D-6999DE59B4E5}"/>
    <dgm:cxn modelId="{4E8EFA8E-C360-46A3-BA68-6192409C1D9D}" type="presOf" srcId="{AA7E7FD9-7D7A-4616-A5D0-8BE63D8368FD}" destId="{0204345D-EF84-4A62-84CE-FBCE2420E0FF}" srcOrd="0" destOrd="0" presId="urn:microsoft.com/office/officeart/2005/8/layout/default"/>
    <dgm:cxn modelId="{B31C2890-8F9A-4913-B56D-070A2A210925}" srcId="{8F1F1D6C-C8C4-4542-B63D-FA13DF646DE8}" destId="{B6048A6A-4101-491F-87D5-50C37FCEF8E9}" srcOrd="6" destOrd="0" parTransId="{DCD9C3D7-A653-455E-8C6E-8CB10D6AB0A3}" sibTransId="{CB1A896E-27EB-434A-B56E-062DF283105E}"/>
    <dgm:cxn modelId="{C9C27A92-D888-4FA9-93A5-22B2AE817B0E}" type="presOf" srcId="{D1DD6260-2120-4769-AE38-35728D92E68F}" destId="{EA4AA084-6CF3-4BC1-A00B-776DF55C5FBD}" srcOrd="0" destOrd="0" presId="urn:microsoft.com/office/officeart/2005/8/layout/default"/>
    <dgm:cxn modelId="{5DE51A9A-BCCF-409C-B743-11287257DA20}" type="presOf" srcId="{77436696-B4F9-4B70-BB88-48FCC1D2F3A7}" destId="{29C9BA8A-8472-4377-AADD-95C070A70F8B}" srcOrd="0" destOrd="0" presId="urn:microsoft.com/office/officeart/2005/8/layout/default"/>
    <dgm:cxn modelId="{6B3C0A9D-9C5E-4949-817D-6F17399F72EB}" type="presOf" srcId="{EA00A268-551F-43FA-A585-686EEDDF5863}" destId="{0022F026-AC50-43FF-8F57-E3DE368D0222}" srcOrd="0" destOrd="0" presId="urn:microsoft.com/office/officeart/2005/8/layout/default"/>
    <dgm:cxn modelId="{4CCB56B5-D0F1-44D6-8A55-9CAB3BE19970}" srcId="{8F1F1D6C-C8C4-4542-B63D-FA13DF646DE8}" destId="{A4065F3B-5620-45BE-A3BA-4852E2439CA9}" srcOrd="8" destOrd="0" parTransId="{444692B0-45BB-4D7B-9816-8E546515C2B9}" sibTransId="{94702791-8E83-43BA-915A-6B8ABF9C3B15}"/>
    <dgm:cxn modelId="{68D3E7CE-4AF4-42D3-B4C3-D527254786F2}" srcId="{8F1F1D6C-C8C4-4542-B63D-FA13DF646DE8}" destId="{77436696-B4F9-4B70-BB88-48FCC1D2F3A7}" srcOrd="1" destOrd="0" parTransId="{BE2E8F63-7729-440E-8F84-4B104249977C}" sibTransId="{8FE9637B-D495-4086-8A49-3D816E745482}"/>
    <dgm:cxn modelId="{C20474CF-4F54-4FA2-85D9-D012317D2FC6}" type="presOf" srcId="{A4065F3B-5620-45BE-A3BA-4852E2439CA9}" destId="{465ABFDE-EDD1-4126-94BB-387919C6B98F}" srcOrd="0" destOrd="0" presId="urn:microsoft.com/office/officeart/2005/8/layout/default"/>
    <dgm:cxn modelId="{C14C5AD4-6570-4C8B-BF75-6037A304AC2D}" srcId="{8F1F1D6C-C8C4-4542-B63D-FA13DF646DE8}" destId="{D1DD6260-2120-4769-AE38-35728D92E68F}" srcOrd="12" destOrd="0" parTransId="{76D89571-894F-45BD-A7CA-3BDF8A286CAC}" sibTransId="{6C7C289E-F28B-4B32-9650-413C3CB56C70}"/>
    <dgm:cxn modelId="{DAA1BFD4-4FCA-4B30-93C4-5F0F84F04EC4}" type="presOf" srcId="{DA84E362-6B68-4DF8-A31A-7C5FCC927789}" destId="{81E57EA0-21ED-4BB2-9DE6-08DE30E5E8C9}" srcOrd="0" destOrd="0" presId="urn:microsoft.com/office/officeart/2005/8/layout/default"/>
    <dgm:cxn modelId="{838A5ED6-2AEB-43DA-9E5F-C0618294A257}" type="presOf" srcId="{A8492D76-0DBE-4274-9D44-87F5AF802F84}" destId="{387192D0-B974-4CC7-8E42-BD8281322C26}" srcOrd="0" destOrd="0" presId="urn:microsoft.com/office/officeart/2005/8/layout/default"/>
    <dgm:cxn modelId="{FCB958DB-BB86-41BA-9761-23B78CF1B19F}" type="presOf" srcId="{8F1F1D6C-C8C4-4542-B63D-FA13DF646DE8}" destId="{7C3F3C94-E8A8-42BB-88EE-641E3B3C1E88}" srcOrd="0" destOrd="0" presId="urn:microsoft.com/office/officeart/2005/8/layout/default"/>
    <dgm:cxn modelId="{12389E62-23A7-49DB-BB70-C4423536CF24}" type="presParOf" srcId="{7C3F3C94-E8A8-42BB-88EE-641E3B3C1E88}" destId="{139CC441-B211-4B76-88C3-1FD3A4A68E07}" srcOrd="0" destOrd="0" presId="urn:microsoft.com/office/officeart/2005/8/layout/default"/>
    <dgm:cxn modelId="{D113F602-2BB3-4D08-AE23-9CDDC5801467}" type="presParOf" srcId="{7C3F3C94-E8A8-42BB-88EE-641E3B3C1E88}" destId="{5978E772-7613-4A35-AB7F-213DF1B75EE1}" srcOrd="1" destOrd="0" presId="urn:microsoft.com/office/officeart/2005/8/layout/default"/>
    <dgm:cxn modelId="{8731204A-07C7-4346-9583-BCE76301325B}" type="presParOf" srcId="{7C3F3C94-E8A8-42BB-88EE-641E3B3C1E88}" destId="{29C9BA8A-8472-4377-AADD-95C070A70F8B}" srcOrd="2" destOrd="0" presId="urn:microsoft.com/office/officeart/2005/8/layout/default"/>
    <dgm:cxn modelId="{203CE8CE-08A6-4B55-8B56-2B16C923B785}" type="presParOf" srcId="{7C3F3C94-E8A8-42BB-88EE-641E3B3C1E88}" destId="{5B467419-2866-4CD2-B5B7-034825C3C0A7}" srcOrd="3" destOrd="0" presId="urn:microsoft.com/office/officeart/2005/8/layout/default"/>
    <dgm:cxn modelId="{E566A312-6759-49AF-833A-AE5C4CBCC0AC}" type="presParOf" srcId="{7C3F3C94-E8A8-42BB-88EE-641E3B3C1E88}" destId="{387192D0-B974-4CC7-8E42-BD8281322C26}" srcOrd="4" destOrd="0" presId="urn:microsoft.com/office/officeart/2005/8/layout/default"/>
    <dgm:cxn modelId="{F6AE5A7E-E3FE-4F27-82BA-BB2F3963673A}" type="presParOf" srcId="{7C3F3C94-E8A8-42BB-88EE-641E3B3C1E88}" destId="{B7776451-E253-4D22-B290-67F1B4A2B96A}" srcOrd="5" destOrd="0" presId="urn:microsoft.com/office/officeart/2005/8/layout/default"/>
    <dgm:cxn modelId="{87D6874B-F155-4AE2-A589-4DDE0F3840AA}" type="presParOf" srcId="{7C3F3C94-E8A8-42BB-88EE-641E3B3C1E88}" destId="{81E57EA0-21ED-4BB2-9DE6-08DE30E5E8C9}" srcOrd="6" destOrd="0" presId="urn:microsoft.com/office/officeart/2005/8/layout/default"/>
    <dgm:cxn modelId="{7743CCB9-D87A-483E-B2B2-88155B928105}" type="presParOf" srcId="{7C3F3C94-E8A8-42BB-88EE-641E3B3C1E88}" destId="{9AC43470-C6B4-4015-886B-1064F611B685}" srcOrd="7" destOrd="0" presId="urn:microsoft.com/office/officeart/2005/8/layout/default"/>
    <dgm:cxn modelId="{537FAF83-E496-4A29-B7C2-D6AB3A6FC256}" type="presParOf" srcId="{7C3F3C94-E8A8-42BB-88EE-641E3B3C1E88}" destId="{02C33819-2C61-486F-AF05-5DF961A2654C}" srcOrd="8" destOrd="0" presId="urn:microsoft.com/office/officeart/2005/8/layout/default"/>
    <dgm:cxn modelId="{74FAFF7B-960E-41A7-B392-EA4E5C4B8361}" type="presParOf" srcId="{7C3F3C94-E8A8-42BB-88EE-641E3B3C1E88}" destId="{7FFDAF01-613A-44BE-9C15-C5B0ECB501F5}" srcOrd="9" destOrd="0" presId="urn:microsoft.com/office/officeart/2005/8/layout/default"/>
    <dgm:cxn modelId="{E30ED91E-C14C-47E6-A8A9-FA53F86D248B}" type="presParOf" srcId="{7C3F3C94-E8A8-42BB-88EE-641E3B3C1E88}" destId="{731CB0D2-0C24-42BF-8E34-CD190306D22A}" srcOrd="10" destOrd="0" presId="urn:microsoft.com/office/officeart/2005/8/layout/default"/>
    <dgm:cxn modelId="{77CF4523-5EAF-42A6-86F4-66B0D858860F}" type="presParOf" srcId="{7C3F3C94-E8A8-42BB-88EE-641E3B3C1E88}" destId="{0234DA3D-197F-43D3-9B98-77A13E96A7EC}" srcOrd="11" destOrd="0" presId="urn:microsoft.com/office/officeart/2005/8/layout/default"/>
    <dgm:cxn modelId="{210EE019-EFD2-494A-A0B4-469A3B3D12BB}" type="presParOf" srcId="{7C3F3C94-E8A8-42BB-88EE-641E3B3C1E88}" destId="{91B21499-D064-4369-9FCD-8EDC3941C4DF}" srcOrd="12" destOrd="0" presId="urn:microsoft.com/office/officeart/2005/8/layout/default"/>
    <dgm:cxn modelId="{ED32CFBC-DAB7-4D61-A71F-A037E5663D8A}" type="presParOf" srcId="{7C3F3C94-E8A8-42BB-88EE-641E3B3C1E88}" destId="{CF472AD8-1930-4C84-A433-194B3A2B5A7E}" srcOrd="13" destOrd="0" presId="urn:microsoft.com/office/officeart/2005/8/layout/default"/>
    <dgm:cxn modelId="{034105D2-8893-4C91-B419-EEA728680EE5}" type="presParOf" srcId="{7C3F3C94-E8A8-42BB-88EE-641E3B3C1E88}" destId="{0204345D-EF84-4A62-84CE-FBCE2420E0FF}" srcOrd="14" destOrd="0" presId="urn:microsoft.com/office/officeart/2005/8/layout/default"/>
    <dgm:cxn modelId="{21B9F1D3-28BE-490A-9533-1325E9BED291}" type="presParOf" srcId="{7C3F3C94-E8A8-42BB-88EE-641E3B3C1E88}" destId="{81119BB6-6329-4F9D-BD9A-EB3268265DA8}" srcOrd="15" destOrd="0" presId="urn:microsoft.com/office/officeart/2005/8/layout/default"/>
    <dgm:cxn modelId="{3012D650-A12B-4D02-A01C-09ECF6DC6AA1}" type="presParOf" srcId="{7C3F3C94-E8A8-42BB-88EE-641E3B3C1E88}" destId="{465ABFDE-EDD1-4126-94BB-387919C6B98F}" srcOrd="16" destOrd="0" presId="urn:microsoft.com/office/officeart/2005/8/layout/default"/>
    <dgm:cxn modelId="{680A5A68-E49F-435E-8ED0-0B7CF63AEFD8}" type="presParOf" srcId="{7C3F3C94-E8A8-42BB-88EE-641E3B3C1E88}" destId="{09A227C7-5F0B-4819-BABD-FA5E9EA61583}" srcOrd="17" destOrd="0" presId="urn:microsoft.com/office/officeart/2005/8/layout/default"/>
    <dgm:cxn modelId="{8AAA46DA-5A67-44F7-82B5-B54770A7D2DD}" type="presParOf" srcId="{7C3F3C94-E8A8-42BB-88EE-641E3B3C1E88}" destId="{B25B0772-D27F-4EAC-8274-40545588EE87}" srcOrd="18" destOrd="0" presId="urn:microsoft.com/office/officeart/2005/8/layout/default"/>
    <dgm:cxn modelId="{CD445C32-CF8E-40E3-8602-1C6724C1871A}" type="presParOf" srcId="{7C3F3C94-E8A8-42BB-88EE-641E3B3C1E88}" destId="{F66E0970-4CEE-46A1-992F-9CE7DAC87FC6}" srcOrd="19" destOrd="0" presId="urn:microsoft.com/office/officeart/2005/8/layout/default"/>
    <dgm:cxn modelId="{A95C6E06-59A6-4741-8028-F6A106439534}" type="presParOf" srcId="{7C3F3C94-E8A8-42BB-88EE-641E3B3C1E88}" destId="{0022F026-AC50-43FF-8F57-E3DE368D0222}" srcOrd="20" destOrd="0" presId="urn:microsoft.com/office/officeart/2005/8/layout/default"/>
    <dgm:cxn modelId="{866823A4-F45A-4871-9A4C-75EE0938FAB5}" type="presParOf" srcId="{7C3F3C94-E8A8-42BB-88EE-641E3B3C1E88}" destId="{1F578796-ADEE-401C-941C-D51309C50363}" srcOrd="21" destOrd="0" presId="urn:microsoft.com/office/officeart/2005/8/layout/default"/>
    <dgm:cxn modelId="{1F051319-E3E9-4AC6-AE2F-187D1F5AD9B7}" type="presParOf" srcId="{7C3F3C94-E8A8-42BB-88EE-641E3B3C1E88}" destId="{355CE256-CB6B-4157-B6B4-721680FA8164}" srcOrd="22" destOrd="0" presId="urn:microsoft.com/office/officeart/2005/8/layout/default"/>
    <dgm:cxn modelId="{A062D5EA-E157-49DF-9183-6388DC05E5CA}" type="presParOf" srcId="{7C3F3C94-E8A8-42BB-88EE-641E3B3C1E88}" destId="{D0A26EE4-FD1B-4DEC-942D-3AC642832CFE}" srcOrd="23" destOrd="0" presId="urn:microsoft.com/office/officeart/2005/8/layout/default"/>
    <dgm:cxn modelId="{BBC78029-3353-4B3D-8560-B1FC0742BEC5}" type="presParOf" srcId="{7C3F3C94-E8A8-42BB-88EE-641E3B3C1E88}" destId="{EA4AA084-6CF3-4BC1-A00B-776DF55C5FBD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D41D1-ED50-4F22-BF59-86A360657429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03120371-853D-4A36-9014-1D15F6BA61D2}">
      <dgm:prSet/>
      <dgm:spPr/>
      <dgm:t>
        <a:bodyPr/>
        <a:lstStyle/>
        <a:p>
          <a:r>
            <a:rPr lang="cs-CZ"/>
            <a:t>Ze dvora vyběhl_ dvě holčičky a jeden chlapec.</a:t>
          </a:r>
          <a:endParaRPr lang="en-US"/>
        </a:p>
      </dgm:t>
    </dgm:pt>
    <dgm:pt modelId="{98D36897-5915-4C52-8FEC-859D302A5F7A}" type="parTrans" cxnId="{79B0603B-6727-459D-ABB1-C02D998EB4D8}">
      <dgm:prSet/>
      <dgm:spPr/>
      <dgm:t>
        <a:bodyPr/>
        <a:lstStyle/>
        <a:p>
          <a:endParaRPr lang="en-US"/>
        </a:p>
      </dgm:t>
    </dgm:pt>
    <dgm:pt modelId="{F9500529-3281-40AD-B681-19060788782A}" type="sibTrans" cxnId="{79B0603B-6727-459D-ABB1-C02D998EB4D8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E342C434-1229-4800-B9BC-400675C751A1}">
      <dgm:prSet/>
      <dgm:spPr/>
      <dgm:t>
        <a:bodyPr/>
        <a:lstStyle/>
        <a:p>
          <a:r>
            <a:rPr lang="cs-CZ"/>
            <a:t>Dvě holčičky a jeden chlapec vyběhl_ ze dvora. </a:t>
          </a:r>
          <a:endParaRPr lang="en-US"/>
        </a:p>
      </dgm:t>
    </dgm:pt>
    <dgm:pt modelId="{8BA76BCD-8387-46E1-9C0C-1C83FBBEF831}" type="parTrans" cxnId="{3B0D0C65-CCB0-4D18-BBCA-9D783CF9C7BB}">
      <dgm:prSet/>
      <dgm:spPr/>
      <dgm:t>
        <a:bodyPr/>
        <a:lstStyle/>
        <a:p>
          <a:endParaRPr lang="en-US"/>
        </a:p>
      </dgm:t>
    </dgm:pt>
    <dgm:pt modelId="{6F8BB8C9-1701-4139-BF11-78353CE915B0}" type="sibTrans" cxnId="{3B0D0C65-CCB0-4D18-BBCA-9D783CF9C7BB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D85D04D9-5486-4A88-A832-40B791CE562D}">
      <dgm:prSet/>
      <dgm:spPr/>
      <dgm:t>
        <a:bodyPr/>
        <a:lstStyle/>
        <a:p>
          <a:r>
            <a:rPr lang="cs-CZ"/>
            <a:t>V posilovně se objevil_ děti i muži.  </a:t>
          </a:r>
          <a:endParaRPr lang="en-US"/>
        </a:p>
      </dgm:t>
    </dgm:pt>
    <dgm:pt modelId="{ED83F96E-8A11-4B43-8AF1-BBBE4E497D47}" type="parTrans" cxnId="{ED4BA51B-4FFB-4FE1-9B01-DCAB0F8D6C38}">
      <dgm:prSet/>
      <dgm:spPr/>
      <dgm:t>
        <a:bodyPr/>
        <a:lstStyle/>
        <a:p>
          <a:endParaRPr lang="en-US"/>
        </a:p>
      </dgm:t>
    </dgm:pt>
    <dgm:pt modelId="{8FCCC303-F909-408B-85B0-020FB487D9DB}" type="sibTrans" cxnId="{ED4BA51B-4FFB-4FE1-9B01-DCAB0F8D6C38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08D8CC4C-7829-40F5-BF1B-22BC5FDB877E}">
      <dgm:prSet/>
      <dgm:spPr/>
      <dgm:t>
        <a:bodyPr/>
        <a:lstStyle/>
        <a:p>
          <a:r>
            <a:rPr lang="cs-CZ"/>
            <a:t>Děti i muži se objevil_ v posilovně. </a:t>
          </a:r>
          <a:endParaRPr lang="en-US"/>
        </a:p>
      </dgm:t>
    </dgm:pt>
    <dgm:pt modelId="{35F867D9-5E23-4F46-9F4C-C4F7BA9A5A57}" type="parTrans" cxnId="{DFA12C72-4934-4786-A7FC-0683090FF547}">
      <dgm:prSet/>
      <dgm:spPr/>
      <dgm:t>
        <a:bodyPr/>
        <a:lstStyle/>
        <a:p>
          <a:endParaRPr lang="en-US"/>
        </a:p>
      </dgm:t>
    </dgm:pt>
    <dgm:pt modelId="{AD0CE60B-D983-4B58-9656-36B3C204D5F4}" type="sibTrans" cxnId="{DFA12C72-4934-4786-A7FC-0683090FF547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31D3B5DA-F57D-4262-AE09-8995C31B0E2D}" type="pres">
      <dgm:prSet presAssocID="{89ED41D1-ED50-4F22-BF59-86A360657429}" presName="Name0" presStyleCnt="0">
        <dgm:presLayoutVars>
          <dgm:animLvl val="lvl"/>
          <dgm:resizeHandles val="exact"/>
        </dgm:presLayoutVars>
      </dgm:prSet>
      <dgm:spPr/>
    </dgm:pt>
    <dgm:pt modelId="{8EC16577-F6F1-4AE9-BC22-D813E82283F4}" type="pres">
      <dgm:prSet presAssocID="{03120371-853D-4A36-9014-1D15F6BA61D2}" presName="compositeNode" presStyleCnt="0">
        <dgm:presLayoutVars>
          <dgm:bulletEnabled val="1"/>
        </dgm:presLayoutVars>
      </dgm:prSet>
      <dgm:spPr/>
    </dgm:pt>
    <dgm:pt modelId="{4EEBADF5-5DCB-4CA9-9129-46125D3959C1}" type="pres">
      <dgm:prSet presAssocID="{03120371-853D-4A36-9014-1D15F6BA61D2}" presName="bgRect" presStyleLbl="alignNode1" presStyleIdx="0" presStyleCnt="4"/>
      <dgm:spPr/>
    </dgm:pt>
    <dgm:pt modelId="{B17BACBA-10C6-4916-90DE-917A1FEAA353}" type="pres">
      <dgm:prSet presAssocID="{F9500529-3281-40AD-B681-19060788782A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634F86DA-7873-43E0-BD1B-F8A809567C43}" type="pres">
      <dgm:prSet presAssocID="{03120371-853D-4A36-9014-1D15F6BA61D2}" presName="nodeRect" presStyleLbl="alignNode1" presStyleIdx="0" presStyleCnt="4">
        <dgm:presLayoutVars>
          <dgm:bulletEnabled val="1"/>
        </dgm:presLayoutVars>
      </dgm:prSet>
      <dgm:spPr/>
    </dgm:pt>
    <dgm:pt modelId="{BF2BA855-1956-4CAB-812C-404A6E65AE3C}" type="pres">
      <dgm:prSet presAssocID="{F9500529-3281-40AD-B681-19060788782A}" presName="sibTrans" presStyleCnt="0"/>
      <dgm:spPr/>
    </dgm:pt>
    <dgm:pt modelId="{1C98332F-8304-4CBD-AF2D-B21140FCC14B}" type="pres">
      <dgm:prSet presAssocID="{E342C434-1229-4800-B9BC-400675C751A1}" presName="compositeNode" presStyleCnt="0">
        <dgm:presLayoutVars>
          <dgm:bulletEnabled val="1"/>
        </dgm:presLayoutVars>
      </dgm:prSet>
      <dgm:spPr/>
    </dgm:pt>
    <dgm:pt modelId="{BF72A2D3-0B0E-4709-9C3D-69CAD4435D09}" type="pres">
      <dgm:prSet presAssocID="{E342C434-1229-4800-B9BC-400675C751A1}" presName="bgRect" presStyleLbl="alignNode1" presStyleIdx="1" presStyleCnt="4"/>
      <dgm:spPr/>
    </dgm:pt>
    <dgm:pt modelId="{1E80E942-18B7-4AE5-96D7-9068C4B321CA}" type="pres">
      <dgm:prSet presAssocID="{6F8BB8C9-1701-4139-BF11-78353CE915B0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5F49BFEC-3AC1-447C-9EE0-68AB3BB808F4}" type="pres">
      <dgm:prSet presAssocID="{E342C434-1229-4800-B9BC-400675C751A1}" presName="nodeRect" presStyleLbl="alignNode1" presStyleIdx="1" presStyleCnt="4">
        <dgm:presLayoutVars>
          <dgm:bulletEnabled val="1"/>
        </dgm:presLayoutVars>
      </dgm:prSet>
      <dgm:spPr/>
    </dgm:pt>
    <dgm:pt modelId="{6C5BAB78-92B0-44FC-A323-C7BC2B3BBA25}" type="pres">
      <dgm:prSet presAssocID="{6F8BB8C9-1701-4139-BF11-78353CE915B0}" presName="sibTrans" presStyleCnt="0"/>
      <dgm:spPr/>
    </dgm:pt>
    <dgm:pt modelId="{2F07767F-A67B-4B9D-BBF0-7CFE5D8488C7}" type="pres">
      <dgm:prSet presAssocID="{D85D04D9-5486-4A88-A832-40B791CE562D}" presName="compositeNode" presStyleCnt="0">
        <dgm:presLayoutVars>
          <dgm:bulletEnabled val="1"/>
        </dgm:presLayoutVars>
      </dgm:prSet>
      <dgm:spPr/>
    </dgm:pt>
    <dgm:pt modelId="{FDB02535-A9C6-434F-8180-84CB467F38C3}" type="pres">
      <dgm:prSet presAssocID="{D85D04D9-5486-4A88-A832-40B791CE562D}" presName="bgRect" presStyleLbl="alignNode1" presStyleIdx="2" presStyleCnt="4"/>
      <dgm:spPr/>
    </dgm:pt>
    <dgm:pt modelId="{DE1249D8-55C2-4110-ADB5-2F5B48B72C5B}" type="pres">
      <dgm:prSet presAssocID="{8FCCC303-F909-408B-85B0-020FB487D9DB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9C81E2D4-6622-4BE6-B28B-06C1103A32E9}" type="pres">
      <dgm:prSet presAssocID="{D85D04D9-5486-4A88-A832-40B791CE562D}" presName="nodeRect" presStyleLbl="alignNode1" presStyleIdx="2" presStyleCnt="4">
        <dgm:presLayoutVars>
          <dgm:bulletEnabled val="1"/>
        </dgm:presLayoutVars>
      </dgm:prSet>
      <dgm:spPr/>
    </dgm:pt>
    <dgm:pt modelId="{53D70E94-358D-4DA7-B94B-CE94D97920B3}" type="pres">
      <dgm:prSet presAssocID="{8FCCC303-F909-408B-85B0-020FB487D9DB}" presName="sibTrans" presStyleCnt="0"/>
      <dgm:spPr/>
    </dgm:pt>
    <dgm:pt modelId="{32377A1D-4D07-4E4C-A2E7-87678B787464}" type="pres">
      <dgm:prSet presAssocID="{08D8CC4C-7829-40F5-BF1B-22BC5FDB877E}" presName="compositeNode" presStyleCnt="0">
        <dgm:presLayoutVars>
          <dgm:bulletEnabled val="1"/>
        </dgm:presLayoutVars>
      </dgm:prSet>
      <dgm:spPr/>
    </dgm:pt>
    <dgm:pt modelId="{620942F4-E4EB-4126-A2A9-73CF52C1B813}" type="pres">
      <dgm:prSet presAssocID="{08D8CC4C-7829-40F5-BF1B-22BC5FDB877E}" presName="bgRect" presStyleLbl="alignNode1" presStyleIdx="3" presStyleCnt="4"/>
      <dgm:spPr/>
    </dgm:pt>
    <dgm:pt modelId="{3AE9975A-CAFA-4060-A66B-AAE486AF19B7}" type="pres">
      <dgm:prSet presAssocID="{AD0CE60B-D983-4B58-9656-36B3C204D5F4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6EF24975-8F0B-4E5F-9C51-E721ED11EBCD}" type="pres">
      <dgm:prSet presAssocID="{08D8CC4C-7829-40F5-BF1B-22BC5FDB877E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ED4BA51B-4FFB-4FE1-9B01-DCAB0F8D6C38}" srcId="{89ED41D1-ED50-4F22-BF59-86A360657429}" destId="{D85D04D9-5486-4A88-A832-40B791CE562D}" srcOrd="2" destOrd="0" parTransId="{ED83F96E-8A11-4B43-8AF1-BBBE4E497D47}" sibTransId="{8FCCC303-F909-408B-85B0-020FB487D9DB}"/>
    <dgm:cxn modelId="{53B54C1F-71DE-43F2-AB9A-8DD9037690DD}" type="presOf" srcId="{E342C434-1229-4800-B9BC-400675C751A1}" destId="{5F49BFEC-3AC1-447C-9EE0-68AB3BB808F4}" srcOrd="1" destOrd="0" presId="urn:microsoft.com/office/officeart/2016/7/layout/LinearBlockProcessNumbered"/>
    <dgm:cxn modelId="{5CA4B71F-E634-45E8-86CE-3954A559AD42}" type="presOf" srcId="{08D8CC4C-7829-40F5-BF1B-22BC5FDB877E}" destId="{6EF24975-8F0B-4E5F-9C51-E721ED11EBCD}" srcOrd="1" destOrd="0" presId="urn:microsoft.com/office/officeart/2016/7/layout/LinearBlockProcessNumbered"/>
    <dgm:cxn modelId="{87369734-CF06-4FA8-8DEB-0A2C776A28C8}" type="presOf" srcId="{AD0CE60B-D983-4B58-9656-36B3C204D5F4}" destId="{3AE9975A-CAFA-4060-A66B-AAE486AF19B7}" srcOrd="0" destOrd="0" presId="urn:microsoft.com/office/officeart/2016/7/layout/LinearBlockProcessNumbered"/>
    <dgm:cxn modelId="{79B0603B-6727-459D-ABB1-C02D998EB4D8}" srcId="{89ED41D1-ED50-4F22-BF59-86A360657429}" destId="{03120371-853D-4A36-9014-1D15F6BA61D2}" srcOrd="0" destOrd="0" parTransId="{98D36897-5915-4C52-8FEC-859D302A5F7A}" sibTransId="{F9500529-3281-40AD-B681-19060788782A}"/>
    <dgm:cxn modelId="{AE673F60-0B5D-495F-B930-170AF51022AF}" type="presOf" srcId="{E342C434-1229-4800-B9BC-400675C751A1}" destId="{BF72A2D3-0B0E-4709-9C3D-69CAD4435D09}" srcOrd="0" destOrd="0" presId="urn:microsoft.com/office/officeart/2016/7/layout/LinearBlockProcessNumbered"/>
    <dgm:cxn modelId="{3B0D0C65-CCB0-4D18-BBCA-9D783CF9C7BB}" srcId="{89ED41D1-ED50-4F22-BF59-86A360657429}" destId="{E342C434-1229-4800-B9BC-400675C751A1}" srcOrd="1" destOrd="0" parTransId="{8BA76BCD-8387-46E1-9C0C-1C83FBBEF831}" sibTransId="{6F8BB8C9-1701-4139-BF11-78353CE915B0}"/>
    <dgm:cxn modelId="{5E2C976B-5EC4-4E65-8F34-8624D8A32176}" type="presOf" srcId="{D85D04D9-5486-4A88-A832-40B791CE562D}" destId="{FDB02535-A9C6-434F-8180-84CB467F38C3}" srcOrd="0" destOrd="0" presId="urn:microsoft.com/office/officeart/2016/7/layout/LinearBlockProcessNumbered"/>
    <dgm:cxn modelId="{6192516C-2118-42E6-BB59-ED39F4942D08}" type="presOf" srcId="{89ED41D1-ED50-4F22-BF59-86A360657429}" destId="{31D3B5DA-F57D-4262-AE09-8995C31B0E2D}" srcOrd="0" destOrd="0" presId="urn:microsoft.com/office/officeart/2016/7/layout/LinearBlockProcessNumbered"/>
    <dgm:cxn modelId="{DFA12C72-4934-4786-A7FC-0683090FF547}" srcId="{89ED41D1-ED50-4F22-BF59-86A360657429}" destId="{08D8CC4C-7829-40F5-BF1B-22BC5FDB877E}" srcOrd="3" destOrd="0" parTransId="{35F867D9-5E23-4F46-9F4C-C4F7BA9A5A57}" sibTransId="{AD0CE60B-D983-4B58-9656-36B3C204D5F4}"/>
    <dgm:cxn modelId="{79FA6B96-B156-4BB9-A7AD-66C759FB2BFD}" type="presOf" srcId="{D85D04D9-5486-4A88-A832-40B791CE562D}" destId="{9C81E2D4-6622-4BE6-B28B-06C1103A32E9}" srcOrd="1" destOrd="0" presId="urn:microsoft.com/office/officeart/2016/7/layout/LinearBlockProcessNumbered"/>
    <dgm:cxn modelId="{66D7A299-3AAA-4627-A51A-4D0C32A89C3A}" type="presOf" srcId="{8FCCC303-F909-408B-85B0-020FB487D9DB}" destId="{DE1249D8-55C2-4110-ADB5-2F5B48B72C5B}" srcOrd="0" destOrd="0" presId="urn:microsoft.com/office/officeart/2016/7/layout/LinearBlockProcessNumbered"/>
    <dgm:cxn modelId="{98F076A2-C366-4AA2-8DF4-946D2CC517D4}" type="presOf" srcId="{08D8CC4C-7829-40F5-BF1B-22BC5FDB877E}" destId="{620942F4-E4EB-4126-A2A9-73CF52C1B813}" srcOrd="0" destOrd="0" presId="urn:microsoft.com/office/officeart/2016/7/layout/LinearBlockProcessNumbered"/>
    <dgm:cxn modelId="{62B5C1BD-820A-4F5C-A85B-0838B3295A2E}" type="presOf" srcId="{6F8BB8C9-1701-4139-BF11-78353CE915B0}" destId="{1E80E942-18B7-4AE5-96D7-9068C4B321CA}" srcOrd="0" destOrd="0" presId="urn:microsoft.com/office/officeart/2016/7/layout/LinearBlockProcessNumbered"/>
    <dgm:cxn modelId="{43F7CABD-4CFC-4FF5-8B5F-DB0FF65AD890}" type="presOf" srcId="{03120371-853D-4A36-9014-1D15F6BA61D2}" destId="{634F86DA-7873-43E0-BD1B-F8A809567C43}" srcOrd="1" destOrd="0" presId="urn:microsoft.com/office/officeart/2016/7/layout/LinearBlockProcessNumbered"/>
    <dgm:cxn modelId="{84B55BC0-FD66-4AEB-8955-AE4E68CAAE56}" type="presOf" srcId="{F9500529-3281-40AD-B681-19060788782A}" destId="{B17BACBA-10C6-4916-90DE-917A1FEAA353}" srcOrd="0" destOrd="0" presId="urn:microsoft.com/office/officeart/2016/7/layout/LinearBlockProcessNumbered"/>
    <dgm:cxn modelId="{33AD39ED-D49D-4B20-828B-2C69B8CCDC7E}" type="presOf" srcId="{03120371-853D-4A36-9014-1D15F6BA61D2}" destId="{4EEBADF5-5DCB-4CA9-9129-46125D3959C1}" srcOrd="0" destOrd="0" presId="urn:microsoft.com/office/officeart/2016/7/layout/LinearBlockProcessNumbered"/>
    <dgm:cxn modelId="{50A4FB60-4982-4230-9FC6-5F1D32F947E3}" type="presParOf" srcId="{31D3B5DA-F57D-4262-AE09-8995C31B0E2D}" destId="{8EC16577-F6F1-4AE9-BC22-D813E82283F4}" srcOrd="0" destOrd="0" presId="urn:microsoft.com/office/officeart/2016/7/layout/LinearBlockProcessNumbered"/>
    <dgm:cxn modelId="{5FC31CE7-0DF5-4012-97C3-B95227B2CB38}" type="presParOf" srcId="{8EC16577-F6F1-4AE9-BC22-D813E82283F4}" destId="{4EEBADF5-5DCB-4CA9-9129-46125D3959C1}" srcOrd="0" destOrd="0" presId="urn:microsoft.com/office/officeart/2016/7/layout/LinearBlockProcessNumbered"/>
    <dgm:cxn modelId="{0AD164A0-38B1-46CC-8E21-2F930892BF06}" type="presParOf" srcId="{8EC16577-F6F1-4AE9-BC22-D813E82283F4}" destId="{B17BACBA-10C6-4916-90DE-917A1FEAA353}" srcOrd="1" destOrd="0" presId="urn:microsoft.com/office/officeart/2016/7/layout/LinearBlockProcessNumbered"/>
    <dgm:cxn modelId="{019ABD37-B373-495E-97D9-637800D04459}" type="presParOf" srcId="{8EC16577-F6F1-4AE9-BC22-D813E82283F4}" destId="{634F86DA-7873-43E0-BD1B-F8A809567C43}" srcOrd="2" destOrd="0" presId="urn:microsoft.com/office/officeart/2016/7/layout/LinearBlockProcessNumbered"/>
    <dgm:cxn modelId="{C0BC72FA-3C50-40DA-B50B-F6BE439C6755}" type="presParOf" srcId="{31D3B5DA-F57D-4262-AE09-8995C31B0E2D}" destId="{BF2BA855-1956-4CAB-812C-404A6E65AE3C}" srcOrd="1" destOrd="0" presId="urn:microsoft.com/office/officeart/2016/7/layout/LinearBlockProcessNumbered"/>
    <dgm:cxn modelId="{ED90E9B3-6D1D-4F49-9B7F-C3CEC1BDCD7D}" type="presParOf" srcId="{31D3B5DA-F57D-4262-AE09-8995C31B0E2D}" destId="{1C98332F-8304-4CBD-AF2D-B21140FCC14B}" srcOrd="2" destOrd="0" presId="urn:microsoft.com/office/officeart/2016/7/layout/LinearBlockProcessNumbered"/>
    <dgm:cxn modelId="{576E2EEA-C79E-43F1-BDDD-D8E6966F73A1}" type="presParOf" srcId="{1C98332F-8304-4CBD-AF2D-B21140FCC14B}" destId="{BF72A2D3-0B0E-4709-9C3D-69CAD4435D09}" srcOrd="0" destOrd="0" presId="urn:microsoft.com/office/officeart/2016/7/layout/LinearBlockProcessNumbered"/>
    <dgm:cxn modelId="{B6B4E56E-0C10-435E-A931-1A19F0C5F59B}" type="presParOf" srcId="{1C98332F-8304-4CBD-AF2D-B21140FCC14B}" destId="{1E80E942-18B7-4AE5-96D7-9068C4B321CA}" srcOrd="1" destOrd="0" presId="urn:microsoft.com/office/officeart/2016/7/layout/LinearBlockProcessNumbered"/>
    <dgm:cxn modelId="{DEF0AB5C-63BC-4302-BAE8-8242688CE22D}" type="presParOf" srcId="{1C98332F-8304-4CBD-AF2D-B21140FCC14B}" destId="{5F49BFEC-3AC1-447C-9EE0-68AB3BB808F4}" srcOrd="2" destOrd="0" presId="urn:microsoft.com/office/officeart/2016/7/layout/LinearBlockProcessNumbered"/>
    <dgm:cxn modelId="{E0706356-625B-4943-9BD3-0FD36AB416B0}" type="presParOf" srcId="{31D3B5DA-F57D-4262-AE09-8995C31B0E2D}" destId="{6C5BAB78-92B0-44FC-A323-C7BC2B3BBA25}" srcOrd="3" destOrd="0" presId="urn:microsoft.com/office/officeart/2016/7/layout/LinearBlockProcessNumbered"/>
    <dgm:cxn modelId="{0ADC54A9-B3AA-49F8-8B6C-F0E931FFE8ED}" type="presParOf" srcId="{31D3B5DA-F57D-4262-AE09-8995C31B0E2D}" destId="{2F07767F-A67B-4B9D-BBF0-7CFE5D8488C7}" srcOrd="4" destOrd="0" presId="urn:microsoft.com/office/officeart/2016/7/layout/LinearBlockProcessNumbered"/>
    <dgm:cxn modelId="{6B912C3A-784C-4D6B-9F99-9BB693512392}" type="presParOf" srcId="{2F07767F-A67B-4B9D-BBF0-7CFE5D8488C7}" destId="{FDB02535-A9C6-434F-8180-84CB467F38C3}" srcOrd="0" destOrd="0" presId="urn:microsoft.com/office/officeart/2016/7/layout/LinearBlockProcessNumbered"/>
    <dgm:cxn modelId="{2A509A8A-285D-4C7B-834C-13D870FBDB24}" type="presParOf" srcId="{2F07767F-A67B-4B9D-BBF0-7CFE5D8488C7}" destId="{DE1249D8-55C2-4110-ADB5-2F5B48B72C5B}" srcOrd="1" destOrd="0" presId="urn:microsoft.com/office/officeart/2016/7/layout/LinearBlockProcessNumbered"/>
    <dgm:cxn modelId="{02632B86-94BF-4CB5-BDC4-6E920E2C9F9B}" type="presParOf" srcId="{2F07767F-A67B-4B9D-BBF0-7CFE5D8488C7}" destId="{9C81E2D4-6622-4BE6-B28B-06C1103A32E9}" srcOrd="2" destOrd="0" presId="urn:microsoft.com/office/officeart/2016/7/layout/LinearBlockProcessNumbered"/>
    <dgm:cxn modelId="{A7CC4D14-AC72-4DFE-9859-6AC35AAE3EC5}" type="presParOf" srcId="{31D3B5DA-F57D-4262-AE09-8995C31B0E2D}" destId="{53D70E94-358D-4DA7-B94B-CE94D97920B3}" srcOrd="5" destOrd="0" presId="urn:microsoft.com/office/officeart/2016/7/layout/LinearBlockProcessNumbered"/>
    <dgm:cxn modelId="{88717A3C-2A7E-4AE7-8026-3EDF345BAA3F}" type="presParOf" srcId="{31D3B5DA-F57D-4262-AE09-8995C31B0E2D}" destId="{32377A1D-4D07-4E4C-A2E7-87678B787464}" srcOrd="6" destOrd="0" presId="urn:microsoft.com/office/officeart/2016/7/layout/LinearBlockProcessNumbered"/>
    <dgm:cxn modelId="{D2827B9E-30B5-423E-B330-826D2CBA6C43}" type="presParOf" srcId="{32377A1D-4D07-4E4C-A2E7-87678B787464}" destId="{620942F4-E4EB-4126-A2A9-73CF52C1B813}" srcOrd="0" destOrd="0" presId="urn:microsoft.com/office/officeart/2016/7/layout/LinearBlockProcessNumbered"/>
    <dgm:cxn modelId="{E2F1074B-8052-452D-B913-13CB0DBE182A}" type="presParOf" srcId="{32377A1D-4D07-4E4C-A2E7-87678B787464}" destId="{3AE9975A-CAFA-4060-A66B-AAE486AF19B7}" srcOrd="1" destOrd="0" presId="urn:microsoft.com/office/officeart/2016/7/layout/LinearBlockProcessNumbered"/>
    <dgm:cxn modelId="{2C52AA36-0B6D-4E3A-9B91-A4EE52E7CDE8}" type="presParOf" srcId="{32377A1D-4D07-4E4C-A2E7-87678B787464}" destId="{6EF24975-8F0B-4E5F-9C51-E721ED11EBC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ED41D1-ED50-4F22-BF59-86A360657429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3120371-853D-4A36-9014-1D15F6BA61D2}">
      <dgm:prSet/>
      <dgm:spPr/>
      <dgm:t>
        <a:bodyPr/>
        <a:lstStyle/>
        <a:p>
          <a:r>
            <a:rPr lang="cs-CZ" dirty="0"/>
            <a:t>Ze dvora vyběhly/i dvě holčičky a jeden chlapec. S + P</a:t>
          </a:r>
          <a:endParaRPr lang="en-US" dirty="0"/>
        </a:p>
      </dgm:t>
    </dgm:pt>
    <dgm:pt modelId="{98D36897-5915-4C52-8FEC-859D302A5F7A}" type="parTrans" cxnId="{79B0603B-6727-459D-ABB1-C02D998EB4D8}">
      <dgm:prSet/>
      <dgm:spPr/>
      <dgm:t>
        <a:bodyPr/>
        <a:lstStyle/>
        <a:p>
          <a:endParaRPr lang="en-US"/>
        </a:p>
      </dgm:t>
    </dgm:pt>
    <dgm:pt modelId="{F9500529-3281-40AD-B681-19060788782A}" type="sibTrans" cxnId="{79B0603B-6727-459D-ABB1-C02D998EB4D8}">
      <dgm:prSet/>
      <dgm:spPr/>
      <dgm:t>
        <a:bodyPr/>
        <a:lstStyle/>
        <a:p>
          <a:endParaRPr lang="en-US"/>
        </a:p>
      </dgm:t>
    </dgm:pt>
    <dgm:pt modelId="{E342C434-1229-4800-B9BC-400675C751A1}">
      <dgm:prSet/>
      <dgm:spPr/>
      <dgm:t>
        <a:bodyPr/>
        <a:lstStyle/>
        <a:p>
          <a:r>
            <a:rPr lang="cs-CZ" dirty="0"/>
            <a:t>Dvě holčičky a jeden chlapec vyběhli ze dvora. P + S</a:t>
          </a:r>
          <a:endParaRPr lang="en-US" dirty="0"/>
        </a:p>
      </dgm:t>
    </dgm:pt>
    <dgm:pt modelId="{8BA76BCD-8387-46E1-9C0C-1C83FBBEF831}" type="parTrans" cxnId="{3B0D0C65-CCB0-4D18-BBCA-9D783CF9C7BB}">
      <dgm:prSet/>
      <dgm:spPr/>
      <dgm:t>
        <a:bodyPr/>
        <a:lstStyle/>
        <a:p>
          <a:endParaRPr lang="en-US"/>
        </a:p>
      </dgm:t>
    </dgm:pt>
    <dgm:pt modelId="{6F8BB8C9-1701-4139-BF11-78353CE915B0}" type="sibTrans" cxnId="{3B0D0C65-CCB0-4D18-BBCA-9D783CF9C7BB}">
      <dgm:prSet/>
      <dgm:spPr/>
      <dgm:t>
        <a:bodyPr/>
        <a:lstStyle/>
        <a:p>
          <a:endParaRPr lang="en-US"/>
        </a:p>
      </dgm:t>
    </dgm:pt>
    <dgm:pt modelId="{D85D04D9-5486-4A88-A832-40B791CE562D}">
      <dgm:prSet/>
      <dgm:spPr/>
      <dgm:t>
        <a:bodyPr/>
        <a:lstStyle/>
        <a:p>
          <a:r>
            <a:rPr lang="cs-CZ" dirty="0"/>
            <a:t>V posilovně se objevily/i děti i muži.  S + P</a:t>
          </a:r>
          <a:endParaRPr lang="en-US" dirty="0"/>
        </a:p>
      </dgm:t>
    </dgm:pt>
    <dgm:pt modelId="{ED83F96E-8A11-4B43-8AF1-BBBE4E497D47}" type="parTrans" cxnId="{ED4BA51B-4FFB-4FE1-9B01-DCAB0F8D6C38}">
      <dgm:prSet/>
      <dgm:spPr/>
      <dgm:t>
        <a:bodyPr/>
        <a:lstStyle/>
        <a:p>
          <a:endParaRPr lang="en-US"/>
        </a:p>
      </dgm:t>
    </dgm:pt>
    <dgm:pt modelId="{8FCCC303-F909-408B-85B0-020FB487D9DB}" type="sibTrans" cxnId="{ED4BA51B-4FFB-4FE1-9B01-DCAB0F8D6C38}">
      <dgm:prSet/>
      <dgm:spPr/>
      <dgm:t>
        <a:bodyPr/>
        <a:lstStyle/>
        <a:p>
          <a:endParaRPr lang="en-US"/>
        </a:p>
      </dgm:t>
    </dgm:pt>
    <dgm:pt modelId="{08D8CC4C-7829-40F5-BF1B-22BC5FDB877E}">
      <dgm:prSet/>
      <dgm:spPr/>
      <dgm:t>
        <a:bodyPr/>
        <a:lstStyle/>
        <a:p>
          <a:r>
            <a:rPr lang="cs-CZ" dirty="0"/>
            <a:t>Děti i muži se objevili v posilovně.  P + S</a:t>
          </a:r>
          <a:endParaRPr lang="en-US" dirty="0"/>
        </a:p>
      </dgm:t>
    </dgm:pt>
    <dgm:pt modelId="{35F867D9-5E23-4F46-9F4C-C4F7BA9A5A57}" type="parTrans" cxnId="{DFA12C72-4934-4786-A7FC-0683090FF547}">
      <dgm:prSet/>
      <dgm:spPr/>
      <dgm:t>
        <a:bodyPr/>
        <a:lstStyle/>
        <a:p>
          <a:endParaRPr lang="en-US"/>
        </a:p>
      </dgm:t>
    </dgm:pt>
    <dgm:pt modelId="{AD0CE60B-D983-4B58-9656-36B3C204D5F4}" type="sibTrans" cxnId="{DFA12C72-4934-4786-A7FC-0683090FF547}">
      <dgm:prSet/>
      <dgm:spPr/>
      <dgm:t>
        <a:bodyPr/>
        <a:lstStyle/>
        <a:p>
          <a:endParaRPr lang="en-US"/>
        </a:p>
      </dgm:t>
    </dgm:pt>
    <dgm:pt modelId="{E93970DE-3572-42C7-BEF0-6E3197C06317}" type="pres">
      <dgm:prSet presAssocID="{89ED41D1-ED50-4F22-BF59-86A360657429}" presName="linear" presStyleCnt="0">
        <dgm:presLayoutVars>
          <dgm:animLvl val="lvl"/>
          <dgm:resizeHandles val="exact"/>
        </dgm:presLayoutVars>
      </dgm:prSet>
      <dgm:spPr/>
    </dgm:pt>
    <dgm:pt modelId="{8ACF8338-95A3-42D0-A113-E4966AD5B75B}" type="pres">
      <dgm:prSet presAssocID="{03120371-853D-4A36-9014-1D15F6BA61D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B7F6816-B5CD-49F3-B3E9-314E618DDE16}" type="pres">
      <dgm:prSet presAssocID="{F9500529-3281-40AD-B681-19060788782A}" presName="spacer" presStyleCnt="0"/>
      <dgm:spPr/>
    </dgm:pt>
    <dgm:pt modelId="{41FE0CF9-304B-4AD3-8E0F-0708023DCFE9}" type="pres">
      <dgm:prSet presAssocID="{E342C434-1229-4800-B9BC-400675C751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4A35539-0306-4867-97A4-1D1AB49311B7}" type="pres">
      <dgm:prSet presAssocID="{6F8BB8C9-1701-4139-BF11-78353CE915B0}" presName="spacer" presStyleCnt="0"/>
      <dgm:spPr/>
    </dgm:pt>
    <dgm:pt modelId="{3876E5E7-716F-475D-9191-74A42C16BDAC}" type="pres">
      <dgm:prSet presAssocID="{D85D04D9-5486-4A88-A832-40B791CE562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3005773-3ADA-4110-B3D4-2057DC1BF52F}" type="pres">
      <dgm:prSet presAssocID="{8FCCC303-F909-408B-85B0-020FB487D9DB}" presName="spacer" presStyleCnt="0"/>
      <dgm:spPr/>
    </dgm:pt>
    <dgm:pt modelId="{97A6976F-5A57-4AC4-BE5E-56A59509E373}" type="pres">
      <dgm:prSet presAssocID="{08D8CC4C-7829-40F5-BF1B-22BC5FDB877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D4BA51B-4FFB-4FE1-9B01-DCAB0F8D6C38}" srcId="{89ED41D1-ED50-4F22-BF59-86A360657429}" destId="{D85D04D9-5486-4A88-A832-40B791CE562D}" srcOrd="2" destOrd="0" parTransId="{ED83F96E-8A11-4B43-8AF1-BBBE4E497D47}" sibTransId="{8FCCC303-F909-408B-85B0-020FB487D9DB}"/>
    <dgm:cxn modelId="{855AB823-E67B-4B85-8FF3-64792AD115E6}" type="presOf" srcId="{08D8CC4C-7829-40F5-BF1B-22BC5FDB877E}" destId="{97A6976F-5A57-4AC4-BE5E-56A59509E373}" srcOrd="0" destOrd="0" presId="urn:microsoft.com/office/officeart/2005/8/layout/vList2"/>
    <dgm:cxn modelId="{39FB1F2F-1164-43DE-8595-5441F598853F}" type="presOf" srcId="{D85D04D9-5486-4A88-A832-40B791CE562D}" destId="{3876E5E7-716F-475D-9191-74A42C16BDAC}" srcOrd="0" destOrd="0" presId="urn:microsoft.com/office/officeart/2005/8/layout/vList2"/>
    <dgm:cxn modelId="{79B0603B-6727-459D-ABB1-C02D998EB4D8}" srcId="{89ED41D1-ED50-4F22-BF59-86A360657429}" destId="{03120371-853D-4A36-9014-1D15F6BA61D2}" srcOrd="0" destOrd="0" parTransId="{98D36897-5915-4C52-8FEC-859D302A5F7A}" sibTransId="{F9500529-3281-40AD-B681-19060788782A}"/>
    <dgm:cxn modelId="{3B0D0C65-CCB0-4D18-BBCA-9D783CF9C7BB}" srcId="{89ED41D1-ED50-4F22-BF59-86A360657429}" destId="{E342C434-1229-4800-B9BC-400675C751A1}" srcOrd="1" destOrd="0" parTransId="{8BA76BCD-8387-46E1-9C0C-1C83FBBEF831}" sibTransId="{6F8BB8C9-1701-4139-BF11-78353CE915B0}"/>
    <dgm:cxn modelId="{7AD4136D-E45C-4C1F-911F-D0CCDA2BA539}" type="presOf" srcId="{03120371-853D-4A36-9014-1D15F6BA61D2}" destId="{8ACF8338-95A3-42D0-A113-E4966AD5B75B}" srcOrd="0" destOrd="0" presId="urn:microsoft.com/office/officeart/2005/8/layout/vList2"/>
    <dgm:cxn modelId="{DFA12C72-4934-4786-A7FC-0683090FF547}" srcId="{89ED41D1-ED50-4F22-BF59-86A360657429}" destId="{08D8CC4C-7829-40F5-BF1B-22BC5FDB877E}" srcOrd="3" destOrd="0" parTransId="{35F867D9-5E23-4F46-9F4C-C4F7BA9A5A57}" sibTransId="{AD0CE60B-D983-4B58-9656-36B3C204D5F4}"/>
    <dgm:cxn modelId="{6D81BD95-75AE-411B-8410-ACEAB9B51B23}" type="presOf" srcId="{89ED41D1-ED50-4F22-BF59-86A360657429}" destId="{E93970DE-3572-42C7-BEF0-6E3197C06317}" srcOrd="0" destOrd="0" presId="urn:microsoft.com/office/officeart/2005/8/layout/vList2"/>
    <dgm:cxn modelId="{6EE47BB2-2E35-46FB-9E64-105BB941C3B6}" type="presOf" srcId="{E342C434-1229-4800-B9BC-400675C751A1}" destId="{41FE0CF9-304B-4AD3-8E0F-0708023DCFE9}" srcOrd="0" destOrd="0" presId="urn:microsoft.com/office/officeart/2005/8/layout/vList2"/>
    <dgm:cxn modelId="{F6744497-79DF-4A1D-99A7-BC89C217DC30}" type="presParOf" srcId="{E93970DE-3572-42C7-BEF0-6E3197C06317}" destId="{8ACF8338-95A3-42D0-A113-E4966AD5B75B}" srcOrd="0" destOrd="0" presId="urn:microsoft.com/office/officeart/2005/8/layout/vList2"/>
    <dgm:cxn modelId="{C428D7EC-A511-4494-93FA-2C96F1365588}" type="presParOf" srcId="{E93970DE-3572-42C7-BEF0-6E3197C06317}" destId="{DB7F6816-B5CD-49F3-B3E9-314E618DDE16}" srcOrd="1" destOrd="0" presId="urn:microsoft.com/office/officeart/2005/8/layout/vList2"/>
    <dgm:cxn modelId="{A4155B93-D5E4-41C9-BF8A-47EB903C5302}" type="presParOf" srcId="{E93970DE-3572-42C7-BEF0-6E3197C06317}" destId="{41FE0CF9-304B-4AD3-8E0F-0708023DCFE9}" srcOrd="2" destOrd="0" presId="urn:microsoft.com/office/officeart/2005/8/layout/vList2"/>
    <dgm:cxn modelId="{7EBBEBE3-C76E-42FA-9F8C-F8626D6BE759}" type="presParOf" srcId="{E93970DE-3572-42C7-BEF0-6E3197C06317}" destId="{44A35539-0306-4867-97A4-1D1AB49311B7}" srcOrd="3" destOrd="0" presId="urn:microsoft.com/office/officeart/2005/8/layout/vList2"/>
    <dgm:cxn modelId="{E037D381-1853-4764-A30F-38E050AB5069}" type="presParOf" srcId="{E93970DE-3572-42C7-BEF0-6E3197C06317}" destId="{3876E5E7-716F-475D-9191-74A42C16BDAC}" srcOrd="4" destOrd="0" presId="urn:microsoft.com/office/officeart/2005/8/layout/vList2"/>
    <dgm:cxn modelId="{6F37A7C9-3F9E-4191-9F43-506F34AC0C2A}" type="presParOf" srcId="{E93970DE-3572-42C7-BEF0-6E3197C06317}" destId="{E3005773-3ADA-4110-B3D4-2057DC1BF52F}" srcOrd="5" destOrd="0" presId="urn:microsoft.com/office/officeart/2005/8/layout/vList2"/>
    <dgm:cxn modelId="{A5ACC142-656A-4792-B3C1-BDC7461D1998}" type="presParOf" srcId="{E93970DE-3572-42C7-BEF0-6E3197C06317}" destId="{97A6976F-5A57-4AC4-BE5E-56A59509E37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B1FCE-EDA0-4964-AF97-ED2D85D28BDB}">
      <dsp:nvSpPr>
        <dsp:cNvPr id="0" name=""/>
        <dsp:cNvSpPr/>
      </dsp:nvSpPr>
      <dsp:spPr>
        <a:xfrm>
          <a:off x="8098555" y="890513"/>
          <a:ext cx="2359264" cy="23593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29D013-4464-42C2-AE54-2DB84C3E54E9}">
      <dsp:nvSpPr>
        <dsp:cNvPr id="0" name=""/>
        <dsp:cNvSpPr/>
      </dsp:nvSpPr>
      <dsp:spPr>
        <a:xfrm>
          <a:off x="8177467" y="969173"/>
          <a:ext cx="2202451" cy="22020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Shoda přísudku s podmětem</a:t>
          </a:r>
          <a:endParaRPr lang="en-US" sz="2200" kern="1200"/>
        </a:p>
      </dsp:txBody>
      <dsp:txXfrm>
        <a:off x="8492103" y="1283813"/>
        <a:ext cx="1573179" cy="1572785"/>
      </dsp:txXfrm>
    </dsp:sp>
    <dsp:sp modelId="{BEC81A7C-D045-4354-85BF-E1741D459C69}">
      <dsp:nvSpPr>
        <dsp:cNvPr id="0" name=""/>
        <dsp:cNvSpPr/>
      </dsp:nvSpPr>
      <dsp:spPr>
        <a:xfrm rot="2700000">
          <a:off x="5650243" y="890347"/>
          <a:ext cx="2359302" cy="2359302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6D26B7-C171-4F0D-9E1B-1833D8651C45}">
      <dsp:nvSpPr>
        <dsp:cNvPr id="0" name=""/>
        <dsp:cNvSpPr/>
      </dsp:nvSpPr>
      <dsp:spPr>
        <a:xfrm>
          <a:off x="5739291" y="969173"/>
          <a:ext cx="2202451" cy="22020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Účelová vs dějová adjektiva</a:t>
          </a:r>
          <a:endParaRPr lang="en-US" sz="2200" kern="1200"/>
        </a:p>
      </dsp:txBody>
      <dsp:txXfrm>
        <a:off x="6053927" y="1283813"/>
        <a:ext cx="1573179" cy="1572785"/>
      </dsp:txXfrm>
    </dsp:sp>
    <dsp:sp modelId="{7716CBCF-6806-4721-80EB-300B496FA7E3}">
      <dsp:nvSpPr>
        <dsp:cNvPr id="0" name=""/>
        <dsp:cNvSpPr/>
      </dsp:nvSpPr>
      <dsp:spPr>
        <a:xfrm rot="2700000">
          <a:off x="3222184" y="890347"/>
          <a:ext cx="2359302" cy="2359302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358D98-F5ED-4379-8B7E-FF40727348A7}">
      <dsp:nvSpPr>
        <dsp:cNvPr id="0" name=""/>
        <dsp:cNvSpPr/>
      </dsp:nvSpPr>
      <dsp:spPr>
        <a:xfrm>
          <a:off x="3301115" y="969173"/>
          <a:ext cx="2202451" cy="22020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Psaní i/y v koncovkách přídavných jmen</a:t>
          </a:r>
          <a:endParaRPr lang="en-US" sz="2200" kern="1200"/>
        </a:p>
      </dsp:txBody>
      <dsp:txXfrm>
        <a:off x="3615751" y="1283813"/>
        <a:ext cx="1573179" cy="1572785"/>
      </dsp:txXfrm>
    </dsp:sp>
    <dsp:sp modelId="{3277D49A-7A0E-4BC5-9AD0-7F4C29447DB2}">
      <dsp:nvSpPr>
        <dsp:cNvPr id="0" name=""/>
        <dsp:cNvSpPr/>
      </dsp:nvSpPr>
      <dsp:spPr>
        <a:xfrm rot="2700000">
          <a:off x="784007" y="890347"/>
          <a:ext cx="2359302" cy="2359302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FC8FAF-7520-4FE7-84BF-61E6446A6B17}">
      <dsp:nvSpPr>
        <dsp:cNvPr id="0" name=""/>
        <dsp:cNvSpPr/>
      </dsp:nvSpPr>
      <dsp:spPr>
        <a:xfrm>
          <a:off x="862939" y="969173"/>
          <a:ext cx="2202451" cy="22020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Psaní i/y v koncovkách podstatných jmen</a:t>
          </a:r>
          <a:endParaRPr lang="en-US" sz="2200" kern="1200"/>
        </a:p>
      </dsp:txBody>
      <dsp:txXfrm>
        <a:off x="1177575" y="1283813"/>
        <a:ext cx="1573179" cy="1572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CC441-B211-4B76-88C3-1FD3A4A68E07}">
      <dsp:nvSpPr>
        <dsp:cNvPr id="0" name=""/>
        <dsp:cNvSpPr/>
      </dsp:nvSpPr>
      <dsp:spPr>
        <a:xfrm>
          <a:off x="3675" y="80026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Pes honicí – honící zajíce nic jiného nevnímá.</a:t>
          </a:r>
          <a:endParaRPr lang="en-US" sz="1900" kern="1200"/>
        </a:p>
      </dsp:txBody>
      <dsp:txXfrm>
        <a:off x="3675" y="80026"/>
        <a:ext cx="1989972" cy="1193983"/>
      </dsp:txXfrm>
    </dsp:sp>
    <dsp:sp modelId="{29C9BA8A-8472-4377-AADD-95C070A70F8B}">
      <dsp:nvSpPr>
        <dsp:cNvPr id="0" name=""/>
        <dsp:cNvSpPr/>
      </dsp:nvSpPr>
      <dsp:spPr>
        <a:xfrm>
          <a:off x="2192644" y="80026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Neber mi to plnicí – plnící pero!</a:t>
          </a:r>
          <a:endParaRPr lang="en-US" sz="1900" kern="1200"/>
        </a:p>
      </dsp:txBody>
      <dsp:txXfrm>
        <a:off x="2192644" y="80026"/>
        <a:ext cx="1989972" cy="1193983"/>
      </dsp:txXfrm>
    </dsp:sp>
    <dsp:sp modelId="{387192D0-B974-4CC7-8E42-BD8281322C26}">
      <dsp:nvSpPr>
        <dsp:cNvPr id="0" name=""/>
        <dsp:cNvSpPr/>
      </dsp:nvSpPr>
      <dsp:spPr>
        <a:xfrm>
          <a:off x="4381613" y="80026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Kropicí – kropící konev stála na zahradě.</a:t>
          </a:r>
          <a:endParaRPr lang="en-US" sz="1900" kern="1200"/>
        </a:p>
      </dsp:txBody>
      <dsp:txXfrm>
        <a:off x="4381613" y="80026"/>
        <a:ext cx="1989972" cy="1193983"/>
      </dsp:txXfrm>
    </dsp:sp>
    <dsp:sp modelId="{81E57EA0-21ED-4BB2-9DE6-08DE30E5E8C9}">
      <dsp:nvSpPr>
        <dsp:cNvPr id="0" name=""/>
        <dsp:cNvSpPr/>
      </dsp:nvSpPr>
      <dsp:spPr>
        <a:xfrm>
          <a:off x="6570583" y="80026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Vzbudily mě až hrací – hrající hodiny. </a:t>
          </a:r>
          <a:endParaRPr lang="en-US" sz="1900" kern="1200"/>
        </a:p>
      </dsp:txBody>
      <dsp:txXfrm>
        <a:off x="6570583" y="80026"/>
        <a:ext cx="1989972" cy="1193983"/>
      </dsp:txXfrm>
    </dsp:sp>
    <dsp:sp modelId="{02C33819-2C61-486F-AF05-5DF961A2654C}">
      <dsp:nvSpPr>
        <dsp:cNvPr id="0" name=""/>
        <dsp:cNvSpPr/>
      </dsp:nvSpPr>
      <dsp:spPr>
        <a:xfrm>
          <a:off x="8759552" y="80026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Hasicí – hasící přístroj je nutnou součástí výbavy.</a:t>
          </a:r>
          <a:endParaRPr lang="en-US" sz="1900" kern="1200"/>
        </a:p>
      </dsp:txBody>
      <dsp:txXfrm>
        <a:off x="8759552" y="80026"/>
        <a:ext cx="1989972" cy="1193983"/>
      </dsp:txXfrm>
    </dsp:sp>
    <dsp:sp modelId="{731CB0D2-0C24-42BF-8E34-CD190306D22A}">
      <dsp:nvSpPr>
        <dsp:cNvPr id="0" name=""/>
        <dsp:cNvSpPr/>
      </dsp:nvSpPr>
      <dsp:spPr>
        <a:xfrm>
          <a:off x="3675" y="1473007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Kup mi prosím balicí – balící papír.</a:t>
          </a:r>
          <a:endParaRPr lang="en-US" sz="1900" kern="1200"/>
        </a:p>
      </dsp:txBody>
      <dsp:txXfrm>
        <a:off x="3675" y="1473007"/>
        <a:ext cx="1989972" cy="1193983"/>
      </dsp:txXfrm>
    </dsp:sp>
    <dsp:sp modelId="{91B21499-D064-4369-9FCD-8EDC3941C4DF}">
      <dsp:nvSpPr>
        <dsp:cNvPr id="0" name=""/>
        <dsp:cNvSpPr/>
      </dsp:nvSpPr>
      <dsp:spPr>
        <a:xfrm>
          <a:off x="2192644" y="1473007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Kolem domu projíždělo kropicí – kropící auto. </a:t>
          </a:r>
          <a:endParaRPr lang="en-US" sz="1900" kern="1200"/>
        </a:p>
      </dsp:txBody>
      <dsp:txXfrm>
        <a:off x="2192644" y="1473007"/>
        <a:ext cx="1989972" cy="1193983"/>
      </dsp:txXfrm>
    </dsp:sp>
    <dsp:sp modelId="{0204345D-EF84-4A62-84CE-FBCE2420E0FF}">
      <dsp:nvSpPr>
        <dsp:cNvPr id="0" name=""/>
        <dsp:cNvSpPr/>
      </dsp:nvSpPr>
      <dsp:spPr>
        <a:xfrm>
          <a:off x="4381613" y="1473007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Používejte pečicí – pečící papír. </a:t>
          </a:r>
          <a:endParaRPr lang="en-US" sz="1900" kern="1200"/>
        </a:p>
      </dsp:txBody>
      <dsp:txXfrm>
        <a:off x="4381613" y="1473007"/>
        <a:ext cx="1989972" cy="1193983"/>
      </dsp:txXfrm>
    </dsp:sp>
    <dsp:sp modelId="{465ABFDE-EDD1-4126-94BB-387919C6B98F}">
      <dsp:nvSpPr>
        <dsp:cNvPr id="0" name=""/>
        <dsp:cNvSpPr/>
      </dsp:nvSpPr>
      <dsp:spPr>
        <a:xfrm>
          <a:off x="6570583" y="1473007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Žehlicí – žehlící muž je hezký na pohled.</a:t>
          </a:r>
          <a:endParaRPr lang="en-US" sz="1900" kern="1200"/>
        </a:p>
      </dsp:txBody>
      <dsp:txXfrm>
        <a:off x="6570583" y="1473007"/>
        <a:ext cx="1989972" cy="1193983"/>
      </dsp:txXfrm>
    </dsp:sp>
    <dsp:sp modelId="{B25B0772-D27F-4EAC-8274-40545588EE87}">
      <dsp:nvSpPr>
        <dsp:cNvPr id="0" name=""/>
        <dsp:cNvSpPr/>
      </dsp:nvSpPr>
      <dsp:spPr>
        <a:xfrm>
          <a:off x="8759552" y="1473007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V masně se pokazilo chladicí – chladící zařízení. </a:t>
          </a:r>
          <a:endParaRPr lang="en-US" sz="1900" kern="1200"/>
        </a:p>
      </dsp:txBody>
      <dsp:txXfrm>
        <a:off x="8759552" y="1473007"/>
        <a:ext cx="1989972" cy="1193983"/>
      </dsp:txXfrm>
    </dsp:sp>
    <dsp:sp modelId="{0022F026-AC50-43FF-8F57-E3DE368D0222}">
      <dsp:nvSpPr>
        <dsp:cNvPr id="0" name=""/>
        <dsp:cNvSpPr/>
      </dsp:nvSpPr>
      <dsp:spPr>
        <a:xfrm>
          <a:off x="2192644" y="2865987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Holím se zásadně holicím – holícím strojkem. </a:t>
          </a:r>
          <a:endParaRPr lang="en-US" sz="1900" kern="1200"/>
        </a:p>
      </dsp:txBody>
      <dsp:txXfrm>
        <a:off x="2192644" y="2865987"/>
        <a:ext cx="1989972" cy="1193983"/>
      </dsp:txXfrm>
    </dsp:sp>
    <dsp:sp modelId="{355CE256-CB6B-4157-B6B4-721680FA8164}">
      <dsp:nvSpPr>
        <dsp:cNvPr id="0" name=""/>
        <dsp:cNvSpPr/>
      </dsp:nvSpPr>
      <dsp:spPr>
        <a:xfrm>
          <a:off x="4381613" y="2865987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Potírala nábytek lešticí – leštící pastou. </a:t>
          </a:r>
          <a:endParaRPr lang="en-US" sz="1900" kern="1200"/>
        </a:p>
      </dsp:txBody>
      <dsp:txXfrm>
        <a:off x="4381613" y="2865987"/>
        <a:ext cx="1989972" cy="1193983"/>
      </dsp:txXfrm>
    </dsp:sp>
    <dsp:sp modelId="{EA4AA084-6CF3-4BC1-A00B-776DF55C5FBD}">
      <dsp:nvSpPr>
        <dsp:cNvPr id="0" name=""/>
        <dsp:cNvSpPr/>
      </dsp:nvSpPr>
      <dsp:spPr>
        <a:xfrm>
          <a:off x="6570583" y="2865987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Průvodčí procházel rychle se plnicí – plnící vozy. </a:t>
          </a:r>
          <a:endParaRPr lang="en-US" sz="1900" kern="1200"/>
        </a:p>
      </dsp:txBody>
      <dsp:txXfrm>
        <a:off x="6570583" y="2865987"/>
        <a:ext cx="1989972" cy="1193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CC441-B211-4B76-88C3-1FD3A4A68E07}">
      <dsp:nvSpPr>
        <dsp:cNvPr id="0" name=""/>
        <dsp:cNvSpPr/>
      </dsp:nvSpPr>
      <dsp:spPr>
        <a:xfrm>
          <a:off x="3675" y="80026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Pes </a:t>
          </a:r>
          <a:r>
            <a:rPr lang="cs-CZ" sz="1900" b="1" kern="1200" dirty="0">
              <a:solidFill>
                <a:schemeClr val="tx1"/>
              </a:solidFill>
            </a:rPr>
            <a:t>honící</a:t>
          </a:r>
          <a:r>
            <a:rPr lang="cs-CZ" sz="1900" b="0" kern="1200" dirty="0"/>
            <a:t> zajíce nic jiného nevnímá.</a:t>
          </a:r>
          <a:endParaRPr lang="en-US" sz="1900" kern="1200" dirty="0"/>
        </a:p>
      </dsp:txBody>
      <dsp:txXfrm>
        <a:off x="3675" y="80026"/>
        <a:ext cx="1989972" cy="1193983"/>
      </dsp:txXfrm>
    </dsp:sp>
    <dsp:sp modelId="{29C9BA8A-8472-4377-AADD-95C070A70F8B}">
      <dsp:nvSpPr>
        <dsp:cNvPr id="0" name=""/>
        <dsp:cNvSpPr/>
      </dsp:nvSpPr>
      <dsp:spPr>
        <a:xfrm>
          <a:off x="2192644" y="80026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Neber mi to </a:t>
          </a:r>
          <a:r>
            <a:rPr lang="cs-CZ" sz="1900" b="1" kern="1200" dirty="0">
              <a:solidFill>
                <a:schemeClr val="tx1"/>
              </a:solidFill>
            </a:rPr>
            <a:t>plnicí</a:t>
          </a:r>
          <a:r>
            <a:rPr lang="cs-CZ" sz="1900" b="0" kern="1200" dirty="0"/>
            <a:t> pero!</a:t>
          </a:r>
          <a:endParaRPr lang="en-US" sz="1900" kern="1200" dirty="0"/>
        </a:p>
      </dsp:txBody>
      <dsp:txXfrm>
        <a:off x="2192644" y="80026"/>
        <a:ext cx="1989972" cy="1193983"/>
      </dsp:txXfrm>
    </dsp:sp>
    <dsp:sp modelId="{387192D0-B974-4CC7-8E42-BD8281322C26}">
      <dsp:nvSpPr>
        <dsp:cNvPr id="0" name=""/>
        <dsp:cNvSpPr/>
      </dsp:nvSpPr>
      <dsp:spPr>
        <a:xfrm>
          <a:off x="4381613" y="80026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Kropicí</a:t>
          </a:r>
          <a:r>
            <a:rPr lang="cs-CZ" sz="1900" b="0" kern="1200" dirty="0"/>
            <a:t> konev stála na zahradě.</a:t>
          </a:r>
          <a:endParaRPr lang="en-US" sz="1900" kern="1200" dirty="0"/>
        </a:p>
      </dsp:txBody>
      <dsp:txXfrm>
        <a:off x="4381613" y="80026"/>
        <a:ext cx="1989972" cy="1193983"/>
      </dsp:txXfrm>
    </dsp:sp>
    <dsp:sp modelId="{81E57EA0-21ED-4BB2-9DE6-08DE30E5E8C9}">
      <dsp:nvSpPr>
        <dsp:cNvPr id="0" name=""/>
        <dsp:cNvSpPr/>
      </dsp:nvSpPr>
      <dsp:spPr>
        <a:xfrm>
          <a:off x="6570583" y="80026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Vzbudily mě až </a:t>
          </a:r>
          <a:r>
            <a:rPr lang="cs-CZ" sz="1900" b="1" kern="1200" dirty="0">
              <a:solidFill>
                <a:schemeClr val="tx1"/>
              </a:solidFill>
            </a:rPr>
            <a:t>hrající</a:t>
          </a:r>
          <a:r>
            <a:rPr lang="cs-CZ" sz="1900" b="0" kern="1200" dirty="0"/>
            <a:t> hodiny. </a:t>
          </a:r>
          <a:endParaRPr lang="en-US" sz="1900" kern="1200" dirty="0"/>
        </a:p>
      </dsp:txBody>
      <dsp:txXfrm>
        <a:off x="6570583" y="80026"/>
        <a:ext cx="1989972" cy="1193983"/>
      </dsp:txXfrm>
    </dsp:sp>
    <dsp:sp modelId="{02C33819-2C61-486F-AF05-5DF961A2654C}">
      <dsp:nvSpPr>
        <dsp:cNvPr id="0" name=""/>
        <dsp:cNvSpPr/>
      </dsp:nvSpPr>
      <dsp:spPr>
        <a:xfrm>
          <a:off x="8759552" y="80026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Hasicí</a:t>
          </a:r>
          <a:r>
            <a:rPr lang="cs-CZ" sz="1900" b="0" kern="1200" dirty="0"/>
            <a:t> přístroj je nutnou součástí výbavy.</a:t>
          </a:r>
          <a:endParaRPr lang="en-US" sz="1900" kern="1200" dirty="0"/>
        </a:p>
      </dsp:txBody>
      <dsp:txXfrm>
        <a:off x="8759552" y="80026"/>
        <a:ext cx="1989972" cy="1193983"/>
      </dsp:txXfrm>
    </dsp:sp>
    <dsp:sp modelId="{731CB0D2-0C24-42BF-8E34-CD190306D22A}">
      <dsp:nvSpPr>
        <dsp:cNvPr id="0" name=""/>
        <dsp:cNvSpPr/>
      </dsp:nvSpPr>
      <dsp:spPr>
        <a:xfrm>
          <a:off x="3675" y="1473007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Kup mi prosím </a:t>
          </a:r>
          <a:r>
            <a:rPr lang="cs-CZ" sz="1900" b="1" kern="1200" dirty="0">
              <a:solidFill>
                <a:schemeClr val="tx1"/>
              </a:solidFill>
            </a:rPr>
            <a:t>balicí</a:t>
          </a:r>
          <a:r>
            <a:rPr lang="cs-CZ" sz="1900" b="0" kern="1200" dirty="0"/>
            <a:t> papír.</a:t>
          </a:r>
          <a:endParaRPr lang="en-US" sz="1900" kern="1200" dirty="0"/>
        </a:p>
      </dsp:txBody>
      <dsp:txXfrm>
        <a:off x="3675" y="1473007"/>
        <a:ext cx="1989972" cy="1193983"/>
      </dsp:txXfrm>
    </dsp:sp>
    <dsp:sp modelId="{91B21499-D064-4369-9FCD-8EDC3941C4DF}">
      <dsp:nvSpPr>
        <dsp:cNvPr id="0" name=""/>
        <dsp:cNvSpPr/>
      </dsp:nvSpPr>
      <dsp:spPr>
        <a:xfrm>
          <a:off x="2192644" y="1473007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Kolem domu projíždělo </a:t>
          </a:r>
          <a:r>
            <a:rPr lang="cs-CZ" sz="1900" b="1" kern="1200" dirty="0">
              <a:solidFill>
                <a:schemeClr val="tx1"/>
              </a:solidFill>
            </a:rPr>
            <a:t>kropicí</a:t>
          </a:r>
          <a:r>
            <a:rPr lang="cs-CZ" sz="1900" b="0" kern="1200" dirty="0"/>
            <a:t> auto. </a:t>
          </a:r>
          <a:endParaRPr lang="en-US" sz="1900" kern="1200" dirty="0"/>
        </a:p>
      </dsp:txBody>
      <dsp:txXfrm>
        <a:off x="2192644" y="1473007"/>
        <a:ext cx="1989972" cy="1193983"/>
      </dsp:txXfrm>
    </dsp:sp>
    <dsp:sp modelId="{0204345D-EF84-4A62-84CE-FBCE2420E0FF}">
      <dsp:nvSpPr>
        <dsp:cNvPr id="0" name=""/>
        <dsp:cNvSpPr/>
      </dsp:nvSpPr>
      <dsp:spPr>
        <a:xfrm>
          <a:off x="4381613" y="1473007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Používejte </a:t>
          </a:r>
          <a:r>
            <a:rPr lang="cs-CZ" sz="1900" b="1" kern="1200" dirty="0">
              <a:solidFill>
                <a:schemeClr val="tx1"/>
              </a:solidFill>
            </a:rPr>
            <a:t>pečicí</a:t>
          </a:r>
          <a:r>
            <a:rPr lang="cs-CZ" sz="1900" b="0" kern="1200" dirty="0"/>
            <a:t> papír. </a:t>
          </a:r>
          <a:endParaRPr lang="en-US" sz="1900" kern="1200" dirty="0"/>
        </a:p>
      </dsp:txBody>
      <dsp:txXfrm>
        <a:off x="4381613" y="1473007"/>
        <a:ext cx="1989972" cy="1193983"/>
      </dsp:txXfrm>
    </dsp:sp>
    <dsp:sp modelId="{465ABFDE-EDD1-4126-94BB-387919C6B98F}">
      <dsp:nvSpPr>
        <dsp:cNvPr id="0" name=""/>
        <dsp:cNvSpPr/>
      </dsp:nvSpPr>
      <dsp:spPr>
        <a:xfrm>
          <a:off x="6570583" y="1473007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Žehlící </a:t>
          </a:r>
          <a:r>
            <a:rPr lang="cs-CZ" sz="1900" b="0" kern="1200" dirty="0"/>
            <a:t>muž je hezký na pohled.</a:t>
          </a:r>
          <a:endParaRPr lang="en-US" sz="1900" kern="1200" dirty="0"/>
        </a:p>
      </dsp:txBody>
      <dsp:txXfrm>
        <a:off x="6570583" y="1473007"/>
        <a:ext cx="1989972" cy="1193983"/>
      </dsp:txXfrm>
    </dsp:sp>
    <dsp:sp modelId="{B25B0772-D27F-4EAC-8274-40545588EE87}">
      <dsp:nvSpPr>
        <dsp:cNvPr id="0" name=""/>
        <dsp:cNvSpPr/>
      </dsp:nvSpPr>
      <dsp:spPr>
        <a:xfrm>
          <a:off x="8759552" y="1473007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V masně se pokazilo </a:t>
          </a:r>
          <a:r>
            <a:rPr lang="cs-CZ" sz="1900" b="1" kern="1200" dirty="0">
              <a:solidFill>
                <a:schemeClr val="tx1"/>
              </a:solidFill>
            </a:rPr>
            <a:t>chladicí</a:t>
          </a:r>
          <a:r>
            <a:rPr lang="cs-CZ" sz="1900" b="0" kern="1200" dirty="0"/>
            <a:t> zařízení. </a:t>
          </a:r>
          <a:endParaRPr lang="en-US" sz="1900" kern="1200" dirty="0"/>
        </a:p>
      </dsp:txBody>
      <dsp:txXfrm>
        <a:off x="8759552" y="1473007"/>
        <a:ext cx="1989972" cy="1193983"/>
      </dsp:txXfrm>
    </dsp:sp>
    <dsp:sp modelId="{0022F026-AC50-43FF-8F57-E3DE368D0222}">
      <dsp:nvSpPr>
        <dsp:cNvPr id="0" name=""/>
        <dsp:cNvSpPr/>
      </dsp:nvSpPr>
      <dsp:spPr>
        <a:xfrm>
          <a:off x="2192644" y="2865987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Holím se zásadně </a:t>
          </a:r>
          <a:r>
            <a:rPr lang="cs-CZ" sz="1900" b="1" kern="1200" dirty="0">
              <a:solidFill>
                <a:schemeClr val="tx1"/>
              </a:solidFill>
            </a:rPr>
            <a:t>holicím</a:t>
          </a:r>
          <a:r>
            <a:rPr lang="cs-CZ" sz="1900" b="0" kern="1200" dirty="0"/>
            <a:t> strojkem. </a:t>
          </a:r>
          <a:endParaRPr lang="en-US" sz="1900" kern="1200" dirty="0"/>
        </a:p>
      </dsp:txBody>
      <dsp:txXfrm>
        <a:off x="2192644" y="2865987"/>
        <a:ext cx="1989972" cy="1193983"/>
      </dsp:txXfrm>
    </dsp:sp>
    <dsp:sp modelId="{355CE256-CB6B-4157-B6B4-721680FA8164}">
      <dsp:nvSpPr>
        <dsp:cNvPr id="0" name=""/>
        <dsp:cNvSpPr/>
      </dsp:nvSpPr>
      <dsp:spPr>
        <a:xfrm>
          <a:off x="4381613" y="2865987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Potírala nábytek </a:t>
          </a:r>
          <a:r>
            <a:rPr lang="cs-CZ" sz="1900" b="1" kern="1200" dirty="0">
              <a:solidFill>
                <a:schemeClr val="tx1"/>
              </a:solidFill>
            </a:rPr>
            <a:t>lešticí</a:t>
          </a:r>
          <a:r>
            <a:rPr lang="cs-CZ" sz="1900" b="0" kern="1200" dirty="0"/>
            <a:t> pastou. </a:t>
          </a:r>
          <a:endParaRPr lang="en-US" sz="1900" kern="1200" dirty="0"/>
        </a:p>
      </dsp:txBody>
      <dsp:txXfrm>
        <a:off x="4381613" y="2865987"/>
        <a:ext cx="1989972" cy="1193983"/>
      </dsp:txXfrm>
    </dsp:sp>
    <dsp:sp modelId="{EA4AA084-6CF3-4BC1-A00B-776DF55C5FBD}">
      <dsp:nvSpPr>
        <dsp:cNvPr id="0" name=""/>
        <dsp:cNvSpPr/>
      </dsp:nvSpPr>
      <dsp:spPr>
        <a:xfrm>
          <a:off x="6570583" y="2865987"/>
          <a:ext cx="1989972" cy="11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Průvodčí procházel rychle se </a:t>
          </a:r>
          <a:r>
            <a:rPr lang="cs-CZ" sz="1900" b="1" kern="1200" dirty="0">
              <a:solidFill>
                <a:schemeClr val="tx1"/>
              </a:solidFill>
            </a:rPr>
            <a:t>plnící </a:t>
          </a:r>
          <a:r>
            <a:rPr lang="cs-CZ" sz="1900" b="0" kern="1200" dirty="0"/>
            <a:t>vozy. </a:t>
          </a:r>
          <a:endParaRPr lang="en-US" sz="1900" kern="1200" dirty="0"/>
        </a:p>
      </dsp:txBody>
      <dsp:txXfrm>
        <a:off x="6570583" y="2865987"/>
        <a:ext cx="1989972" cy="11939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BADF5-5DCB-4CA9-9129-46125D3959C1}">
      <dsp:nvSpPr>
        <dsp:cNvPr id="0" name=""/>
        <dsp:cNvSpPr/>
      </dsp:nvSpPr>
      <dsp:spPr>
        <a:xfrm>
          <a:off x="210" y="548379"/>
          <a:ext cx="2536033" cy="30432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04" tIns="0" rIns="25050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Ze dvora vyběhl_ dvě holčičky a jeden chlapec.</a:t>
          </a:r>
          <a:endParaRPr lang="en-US" sz="2400" kern="1200"/>
        </a:p>
      </dsp:txBody>
      <dsp:txXfrm>
        <a:off x="210" y="1765675"/>
        <a:ext cx="2536033" cy="1825943"/>
      </dsp:txXfrm>
    </dsp:sp>
    <dsp:sp modelId="{B17BACBA-10C6-4916-90DE-917A1FEAA353}">
      <dsp:nvSpPr>
        <dsp:cNvPr id="0" name=""/>
        <dsp:cNvSpPr/>
      </dsp:nvSpPr>
      <dsp:spPr>
        <a:xfrm>
          <a:off x="210" y="548379"/>
          <a:ext cx="2536033" cy="12172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04" tIns="165100" rIns="25050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210" y="548379"/>
        <a:ext cx="2536033" cy="1217295"/>
      </dsp:txXfrm>
    </dsp:sp>
    <dsp:sp modelId="{BF72A2D3-0B0E-4709-9C3D-69CAD4435D09}">
      <dsp:nvSpPr>
        <dsp:cNvPr id="0" name=""/>
        <dsp:cNvSpPr/>
      </dsp:nvSpPr>
      <dsp:spPr>
        <a:xfrm>
          <a:off x="2739125" y="548379"/>
          <a:ext cx="2536033" cy="30432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04" tIns="0" rIns="25050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Dvě holčičky a jeden chlapec vyběhl_ ze dvora. </a:t>
          </a:r>
          <a:endParaRPr lang="en-US" sz="2400" kern="1200"/>
        </a:p>
      </dsp:txBody>
      <dsp:txXfrm>
        <a:off x="2739125" y="1765675"/>
        <a:ext cx="2536033" cy="1825943"/>
      </dsp:txXfrm>
    </dsp:sp>
    <dsp:sp modelId="{1E80E942-18B7-4AE5-96D7-9068C4B321CA}">
      <dsp:nvSpPr>
        <dsp:cNvPr id="0" name=""/>
        <dsp:cNvSpPr/>
      </dsp:nvSpPr>
      <dsp:spPr>
        <a:xfrm>
          <a:off x="2739125" y="548379"/>
          <a:ext cx="2536033" cy="12172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04" tIns="165100" rIns="25050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2739125" y="548379"/>
        <a:ext cx="2536033" cy="1217295"/>
      </dsp:txXfrm>
    </dsp:sp>
    <dsp:sp modelId="{FDB02535-A9C6-434F-8180-84CB467F38C3}">
      <dsp:nvSpPr>
        <dsp:cNvPr id="0" name=""/>
        <dsp:cNvSpPr/>
      </dsp:nvSpPr>
      <dsp:spPr>
        <a:xfrm>
          <a:off x="5478041" y="548379"/>
          <a:ext cx="2536033" cy="30432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04" tIns="0" rIns="25050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 posilovně se objevil_ děti i muži.  </a:t>
          </a:r>
          <a:endParaRPr lang="en-US" sz="2400" kern="1200"/>
        </a:p>
      </dsp:txBody>
      <dsp:txXfrm>
        <a:off x="5478041" y="1765675"/>
        <a:ext cx="2536033" cy="1825943"/>
      </dsp:txXfrm>
    </dsp:sp>
    <dsp:sp modelId="{DE1249D8-55C2-4110-ADB5-2F5B48B72C5B}">
      <dsp:nvSpPr>
        <dsp:cNvPr id="0" name=""/>
        <dsp:cNvSpPr/>
      </dsp:nvSpPr>
      <dsp:spPr>
        <a:xfrm>
          <a:off x="5478041" y="548379"/>
          <a:ext cx="2536033" cy="12172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04" tIns="165100" rIns="25050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5478041" y="548379"/>
        <a:ext cx="2536033" cy="1217295"/>
      </dsp:txXfrm>
    </dsp:sp>
    <dsp:sp modelId="{620942F4-E4EB-4126-A2A9-73CF52C1B813}">
      <dsp:nvSpPr>
        <dsp:cNvPr id="0" name=""/>
        <dsp:cNvSpPr/>
      </dsp:nvSpPr>
      <dsp:spPr>
        <a:xfrm>
          <a:off x="8216956" y="548379"/>
          <a:ext cx="2536033" cy="30432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04" tIns="0" rIns="25050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Děti i muži se objevil_ v posilovně. </a:t>
          </a:r>
          <a:endParaRPr lang="en-US" sz="2400" kern="1200"/>
        </a:p>
      </dsp:txBody>
      <dsp:txXfrm>
        <a:off x="8216956" y="1765675"/>
        <a:ext cx="2536033" cy="1825943"/>
      </dsp:txXfrm>
    </dsp:sp>
    <dsp:sp modelId="{3AE9975A-CAFA-4060-A66B-AAE486AF19B7}">
      <dsp:nvSpPr>
        <dsp:cNvPr id="0" name=""/>
        <dsp:cNvSpPr/>
      </dsp:nvSpPr>
      <dsp:spPr>
        <a:xfrm>
          <a:off x="8216956" y="548379"/>
          <a:ext cx="2536033" cy="12172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04" tIns="165100" rIns="25050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04</a:t>
          </a:r>
        </a:p>
      </dsp:txBody>
      <dsp:txXfrm>
        <a:off x="8216956" y="548379"/>
        <a:ext cx="2536033" cy="12172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F8338-95A3-42D0-A113-E4966AD5B75B}">
      <dsp:nvSpPr>
        <dsp:cNvPr id="0" name=""/>
        <dsp:cNvSpPr/>
      </dsp:nvSpPr>
      <dsp:spPr>
        <a:xfrm>
          <a:off x="0" y="383038"/>
          <a:ext cx="10753200" cy="772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Ze dvora vyběhly/i dvě holčičky a jeden chlapec. S + P</a:t>
          </a:r>
          <a:endParaRPr lang="en-US" sz="3300" kern="1200" dirty="0"/>
        </a:p>
      </dsp:txBody>
      <dsp:txXfrm>
        <a:off x="37696" y="420734"/>
        <a:ext cx="10677808" cy="696808"/>
      </dsp:txXfrm>
    </dsp:sp>
    <dsp:sp modelId="{41FE0CF9-304B-4AD3-8E0F-0708023DCFE9}">
      <dsp:nvSpPr>
        <dsp:cNvPr id="0" name=""/>
        <dsp:cNvSpPr/>
      </dsp:nvSpPr>
      <dsp:spPr>
        <a:xfrm>
          <a:off x="0" y="1250278"/>
          <a:ext cx="10753200" cy="772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Dvě holčičky a jeden chlapec vyběhli ze dvora. P + S</a:t>
          </a:r>
          <a:endParaRPr lang="en-US" sz="3300" kern="1200" dirty="0"/>
        </a:p>
      </dsp:txBody>
      <dsp:txXfrm>
        <a:off x="37696" y="1287974"/>
        <a:ext cx="10677808" cy="696808"/>
      </dsp:txXfrm>
    </dsp:sp>
    <dsp:sp modelId="{3876E5E7-716F-475D-9191-74A42C16BDAC}">
      <dsp:nvSpPr>
        <dsp:cNvPr id="0" name=""/>
        <dsp:cNvSpPr/>
      </dsp:nvSpPr>
      <dsp:spPr>
        <a:xfrm>
          <a:off x="0" y="2117519"/>
          <a:ext cx="10753200" cy="772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V posilovně se objevily/i děti i muži.  S + P</a:t>
          </a:r>
          <a:endParaRPr lang="en-US" sz="3300" kern="1200" dirty="0"/>
        </a:p>
      </dsp:txBody>
      <dsp:txXfrm>
        <a:off x="37696" y="2155215"/>
        <a:ext cx="10677808" cy="696808"/>
      </dsp:txXfrm>
    </dsp:sp>
    <dsp:sp modelId="{97A6976F-5A57-4AC4-BE5E-56A59509E373}">
      <dsp:nvSpPr>
        <dsp:cNvPr id="0" name=""/>
        <dsp:cNvSpPr/>
      </dsp:nvSpPr>
      <dsp:spPr>
        <a:xfrm>
          <a:off x="0" y="2984759"/>
          <a:ext cx="10753200" cy="772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Děti i muži se objevili v posilovně.  P + S</a:t>
          </a:r>
          <a:endParaRPr lang="en-US" sz="3300" kern="1200" dirty="0"/>
        </a:p>
      </dsp:txBody>
      <dsp:txXfrm>
        <a:off x="37696" y="3022455"/>
        <a:ext cx="10677808" cy="69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03.10.2024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7" y="414868"/>
            <a:ext cx="151774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7" y="414868"/>
            <a:ext cx="151774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03.10.2024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8423" y="6048047"/>
            <a:ext cx="851127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CJV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1619" y="2014647"/>
            <a:ext cx="4028761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cs/resource/30129145/%c4%8desk%c3%bd-jazyk/p%c5%99%c3%addavn%c3%a1-jm%c3%a9na-p%c5%99ivlast%c5%88ovac%c3%ad" TargetMode="External"/><Relationship Id="rId2" Type="http://schemas.openxmlformats.org/officeDocument/2006/relationships/hyperlink" Target="https://wordwall.net/cs/resource/11091187/p%C5%99%C3%ADdavn%C3%A1-jm%C3%A9na-kv%C3%ADz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umimecesky.cz/doplnovacka-koncovky-pridavnych-jmen-2-uroven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umimecesky.cz/doplnovacka-koncovky-ovi-ovy-2-uroven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cs/resource/52407635/shoda-podm%C4%9Btu-a-p%C5%99%C3%ADsudku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umimecesky.cz/doplnovacka-shoda-podmetu-s-prisudkem-3-uroven" TargetMode="Externa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imecesky.cz/doplnovacka-koncovky-podstatnych-jmen-mix-3-uroven" TargetMode="External"/><Relationship Id="rId2" Type="http://schemas.openxmlformats.org/officeDocument/2006/relationships/hyperlink" Target="https://www.umimecesky.cz/doplnovacka-koncovky-podstatnych-jmen-mix-1-uroven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umimecesky.cz/doplnovacka-koncovky-podstatnych-jmen-mix-2-urov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E76F2A2-1D6C-9740-82C1-5FCF91583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03.10.2024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AC94386-BE34-D24D-B8DB-950F2ACA1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F83D02-9CC1-9F4B-8468-92A671E7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CST:CJVU_CP</a:t>
            </a:r>
            <a:r>
              <a:rPr lang="sk-SK" dirty="0"/>
              <a:t> Čeština - cvičení pravopis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6E3348C6-EB25-0BA7-C033-D24707A8D8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Druhý týden</a:t>
            </a:r>
          </a:p>
          <a:p>
            <a:r>
              <a:rPr lang="cs-CZ" dirty="0"/>
              <a:t>Kateřina Frecerová</a:t>
            </a:r>
          </a:p>
        </p:txBody>
      </p:sp>
    </p:spTree>
    <p:extLst>
      <p:ext uri="{BB962C8B-B14F-4D97-AF65-F5344CB8AC3E}">
        <p14:creationId xmlns:p14="http://schemas.microsoft.com/office/powerpoint/2010/main" val="143851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DE703F-2681-3525-53FD-740E9441C9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54BE55-A1BF-DA91-800C-C37292EED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398D051-E19D-E8B2-6E4F-6DE56D53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Psaní i/y v koncovkách adjektiv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B4283554-D2B0-C43D-5B50-BAD244980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73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A7490C-E428-A168-8D59-359FD933D3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72E759-3B85-3F7E-DFD6-8DE1D904A6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2FF866E-09C7-275F-3D2A-FB947E0E7EA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529200" indent="-457200">
              <a:buFont typeface="Arial" panose="020B0604020202020204" pitchFamily="34" charset="0"/>
              <a:buChar char="•"/>
            </a:pPr>
            <a:r>
              <a:rPr lang="cs-CZ" dirty="0"/>
              <a:t>Pokud nevíte, zda je adjektivum tvrdé, nebo měkké, použijte ho ve všech rodech: </a:t>
            </a:r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cs-CZ" dirty="0"/>
              <a:t>bosý muž, bosá žena, bosé dítě </a:t>
            </a:r>
            <a:r>
              <a:rPr lang="cs-CZ" dirty="0">
                <a:sym typeface="Wingdings" panose="05000000000000000000" pitchFamily="2" charset="2"/>
              </a:rPr>
              <a:t> tvrdé adjektivum</a:t>
            </a:r>
            <a:endParaRPr lang="cs-CZ" dirty="0"/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cs-CZ" dirty="0"/>
              <a:t>cizí muž, </a:t>
            </a:r>
            <a:r>
              <a:rPr lang="cs-CZ" dirty="0" err="1"/>
              <a:t>cizá</a:t>
            </a:r>
            <a:r>
              <a:rPr lang="cs-CZ" dirty="0"/>
              <a:t> žena, </a:t>
            </a:r>
            <a:r>
              <a:rPr lang="cs-CZ" dirty="0" err="1"/>
              <a:t>cizé</a:t>
            </a:r>
            <a:r>
              <a:rPr lang="cs-CZ" dirty="0"/>
              <a:t> dítě </a:t>
            </a:r>
            <a:r>
              <a:rPr lang="cs-CZ" dirty="0">
                <a:sym typeface="Wingdings" panose="05000000000000000000" pitchFamily="2" charset="2"/>
              </a:rPr>
              <a:t> tvary neexistují  měkké adjektivum </a:t>
            </a:r>
          </a:p>
          <a:p>
            <a:pPr lvl="1" indent="0">
              <a:buNone/>
            </a:pPr>
            <a:endParaRPr lang="cs-CZ" dirty="0"/>
          </a:p>
          <a:p>
            <a:r>
              <a:rPr lang="cs-CZ" b="1" dirty="0"/>
              <a:t>Tvrdá adjektiva (vzor mladý)</a:t>
            </a:r>
          </a:p>
          <a:p>
            <a:pPr marL="529200" indent="-457200">
              <a:buFont typeface="Arial" panose="020B0604020202020204" pitchFamily="34" charset="0"/>
              <a:buChar char="•"/>
            </a:pPr>
            <a:r>
              <a:rPr lang="cs-CZ" dirty="0"/>
              <a:t>I </a:t>
            </a:r>
            <a:r>
              <a:rPr lang="cs-CZ" dirty="0">
                <a:sym typeface="Wingdings" panose="05000000000000000000" pitchFamily="2" charset="2"/>
              </a:rPr>
              <a:t> v 1. a 5. p. mn. č. muž. živ. rodu (bosí muži)</a:t>
            </a:r>
          </a:p>
          <a:p>
            <a:pPr marL="529200" indent="-45720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Y  ve všech ostatních případech (bosým ženám, bosými dětmi, bosých mužích, bosý muž)</a:t>
            </a:r>
          </a:p>
          <a:p>
            <a:pPr marL="529200" indent="-457200">
              <a:buFont typeface="Arial" panose="020B0604020202020204" pitchFamily="34" charset="0"/>
              <a:buChar char="•"/>
            </a:pPr>
            <a:endParaRPr lang="cs-CZ" dirty="0">
              <a:sym typeface="Wingdings" panose="05000000000000000000" pitchFamily="2" charset="2"/>
            </a:endParaRPr>
          </a:p>
          <a:p>
            <a:pPr marL="529200" indent="-45720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Bosí muži = mladí muži (1. pád) </a:t>
            </a:r>
          </a:p>
          <a:p>
            <a:pPr marL="529200" indent="-45720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Bosým ženám = mladým ženám; bosými dětmi = mladými dětmi  slyšíme, jestli zvolit I nebo Y</a:t>
            </a:r>
            <a:endParaRPr lang="cs-CZ" dirty="0"/>
          </a:p>
          <a:p>
            <a:endParaRPr lang="cs-CZ" dirty="0"/>
          </a:p>
        </p:txBody>
      </p:sp>
      <p:sp>
        <p:nvSpPr>
          <p:cNvPr id="7" name="Veselý obličej 6">
            <a:extLst>
              <a:ext uri="{FF2B5EF4-FFF2-40B4-BE49-F238E27FC236}">
                <a16:creationId xmlns:a16="http://schemas.microsoft.com/office/drawing/2014/main" id="{D9FFC477-100E-997C-7F11-444AE8D62761}"/>
              </a:ext>
            </a:extLst>
          </p:cNvPr>
          <p:cNvSpPr/>
          <p:nvPr/>
        </p:nvSpPr>
        <p:spPr bwMode="auto">
          <a:xfrm>
            <a:off x="7629237" y="1292508"/>
            <a:ext cx="508000" cy="489528"/>
          </a:xfrm>
          <a:prstGeom prst="smileyFac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8" name="Veselý obličej 7">
            <a:extLst>
              <a:ext uri="{FF2B5EF4-FFF2-40B4-BE49-F238E27FC236}">
                <a16:creationId xmlns:a16="http://schemas.microsoft.com/office/drawing/2014/main" id="{F19ABBC2-B138-E3B2-F3FF-9571969CF672}"/>
              </a:ext>
            </a:extLst>
          </p:cNvPr>
          <p:cNvSpPr/>
          <p:nvPr/>
        </p:nvSpPr>
        <p:spPr bwMode="auto">
          <a:xfrm rot="10800000">
            <a:off x="9537363" y="1855927"/>
            <a:ext cx="508000" cy="489528"/>
          </a:xfrm>
          <a:prstGeom prst="smileyFac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26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4FC911-E0D8-1666-B676-90EAE8765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866BC4-C373-9C09-9CE5-BE3716B6AF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15F81B8-C299-84AE-00E8-83CCB07A742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b="1" dirty="0"/>
              <a:t>Měkká adjektiva (vzor jarní)</a:t>
            </a:r>
          </a:p>
          <a:p>
            <a:pPr marL="529200" indent="-457200">
              <a:buFont typeface="Arial" panose="020B0604020202020204" pitchFamily="34" charset="0"/>
              <a:buChar char="•"/>
            </a:pPr>
            <a:r>
              <a:rPr lang="cs-CZ" dirty="0"/>
              <a:t>Vždy I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(cizí muž, cizí dítě, cizí žena, cizích dětí, cizích mužích atd.)</a:t>
            </a:r>
          </a:p>
          <a:p>
            <a:pPr marL="529200" indent="-457200">
              <a:buFont typeface="Arial" panose="020B0604020202020204" pitchFamily="34" charset="0"/>
              <a:buChar char="•"/>
            </a:pPr>
            <a:r>
              <a:rPr lang="cs-CZ" dirty="0"/>
              <a:t>Cizím ženám = jarním ženám; cizích dětech = jarních dětech </a:t>
            </a:r>
            <a:r>
              <a:rPr lang="cs-CZ" dirty="0">
                <a:sym typeface="Wingdings" panose="05000000000000000000" pitchFamily="2" charset="2"/>
              </a:rPr>
              <a:t> slyším, zda zvolit I nebo Y</a:t>
            </a:r>
          </a:p>
          <a:p>
            <a:pPr marL="529200" indent="-457200">
              <a:buFont typeface="Arial" panose="020B0604020202020204" pitchFamily="34" charset="0"/>
              <a:buChar char="•"/>
            </a:pPr>
            <a:endParaRPr lang="cs-CZ" dirty="0">
              <a:sym typeface="Wingdings" panose="05000000000000000000" pitchFamily="2" charset="2"/>
            </a:endParaRPr>
          </a:p>
          <a:p>
            <a:r>
              <a:rPr lang="cs-CZ" b="1" dirty="0">
                <a:sym typeface="Wingdings" panose="05000000000000000000" pitchFamily="2" charset="2"/>
              </a:rPr>
              <a:t>Přivlastňovací přídavná jména (vzor otcův, matčin)</a:t>
            </a:r>
          </a:p>
          <a:p>
            <a:pPr marL="529200" indent="-45720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I  1. a 5. p. mn. č. muž. r. (otcovi bratři, manželé Novákovi, matčini synové)</a:t>
            </a:r>
          </a:p>
          <a:p>
            <a:pPr marL="529200" indent="-45720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Y  ostatní případy (viděl otcovy bratry, manžele/y Novákovy, otcovy dcery, otcovým dětem, matčiným dětem, matčiny syny</a:t>
            </a:r>
          </a:p>
          <a:p>
            <a:pPr marL="529200" indent="-457200">
              <a:buFont typeface="Arial" panose="020B0604020202020204" pitchFamily="34" charset="0"/>
              <a:buChar char="•"/>
            </a:pP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  <a:p>
            <a:pPr marL="529200" indent="-457200"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5003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BB4D96-8852-0635-4D04-3F6FD5C07C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0E2F47-833C-67F1-BD9F-D6C1A611C4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0937E1-8705-EA5E-E801-E480E91B41C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/>
              <a:t>Mohou nám pomoct ukazovací zájmena </a:t>
            </a:r>
          </a:p>
          <a:p>
            <a:r>
              <a:rPr lang="cs-CZ" dirty="0"/>
              <a:t>1. pád x 4. pád</a:t>
            </a:r>
          </a:p>
          <a:p>
            <a:r>
              <a:rPr lang="cs-CZ" dirty="0"/>
              <a:t>(TI) bosí (mladí) synové</a:t>
            </a:r>
          </a:p>
          <a:p>
            <a:r>
              <a:rPr lang="cs-CZ" dirty="0"/>
              <a:t>Vidím (TY) bosé (mladé) syny</a:t>
            </a:r>
          </a:p>
          <a:p>
            <a:endParaRPr lang="cs-CZ" dirty="0"/>
          </a:p>
          <a:p>
            <a:r>
              <a:rPr lang="cs-CZ" dirty="0"/>
              <a:t>(TI) matčini (mladí) synové  x (TY) matčiny (mladé) banány</a:t>
            </a:r>
          </a:p>
          <a:p>
            <a:r>
              <a:rPr lang="cs-CZ" dirty="0"/>
              <a:t>(TI) otcovi (mladí) synové    x (TY) otcovy (mladé) banány</a:t>
            </a:r>
          </a:p>
          <a:p>
            <a:r>
              <a:rPr lang="cs-CZ" dirty="0"/>
              <a:t>Vidím (TY) matčiny (mladé) syny x Vidím (TY) matčiny banány</a:t>
            </a:r>
          </a:p>
          <a:p>
            <a:r>
              <a:rPr lang="cs-CZ" dirty="0"/>
              <a:t>Vitím (TY) otcovy (mladé) syny x Vidím (TY) otcovy banány</a:t>
            </a:r>
          </a:p>
          <a:p>
            <a:endParaRPr lang="cs-CZ" dirty="0"/>
          </a:p>
          <a:p>
            <a:r>
              <a:rPr lang="cs-CZ" dirty="0"/>
              <a:t>Otcovy sestry (ž. rod) x otcovi bratři (muž. živ. rod)</a:t>
            </a:r>
          </a:p>
        </p:txBody>
      </p:sp>
    </p:spTree>
    <p:extLst>
      <p:ext uri="{BB962C8B-B14F-4D97-AF65-F5344CB8AC3E}">
        <p14:creationId xmlns:p14="http://schemas.microsoft.com/office/powerpoint/2010/main" val="22583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232C0A-7D97-F07E-2F9C-89EF49656B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9C865D-FDCC-2CAA-A9C4-6160460BB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EE0F328-059D-89BD-1719-C1FFB5571AC5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2558550" y="692150"/>
            <a:ext cx="7076488" cy="5140325"/>
          </a:xfrm>
        </p:spPr>
      </p:pic>
    </p:spTree>
    <p:extLst>
      <p:ext uri="{BB962C8B-B14F-4D97-AF65-F5344CB8AC3E}">
        <p14:creationId xmlns:p14="http://schemas.microsoft.com/office/powerpoint/2010/main" val="178532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F17ED1-0AF2-4BB3-5D0A-3661B99583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79C032-E8F2-4349-9D76-0874263BB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935430E-3E27-7E25-2E7C-BC33F7C3D21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1787216" y="0"/>
            <a:ext cx="9280834" cy="6760114"/>
          </a:xfrm>
        </p:spPr>
      </p:pic>
    </p:spTree>
    <p:extLst>
      <p:ext uri="{BB962C8B-B14F-4D97-AF65-F5344CB8AC3E}">
        <p14:creationId xmlns:p14="http://schemas.microsoft.com/office/powerpoint/2010/main" val="351776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8AC656-A350-4F22-6802-81FD19AF4F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90E3D2-813E-8B5E-CB2A-2D5C8F589C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35A25B-91AE-9804-125C-96E8758EC97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ADJEKTIVA 1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>
              <a:hlinkClick r:id="rId3"/>
            </a:endParaRPr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                                    </a:t>
            </a:r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matčin otcův</a:t>
            </a:r>
            <a:r>
              <a:rPr lang="cs-CZ" dirty="0"/>
              <a:t> 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1850FE-D60B-AA77-61D5-34DB784B4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782" y="3140448"/>
            <a:ext cx="2972058" cy="30254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86FA108-FC61-D9A5-0864-7733B26B8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782" y="145528"/>
            <a:ext cx="2941575" cy="29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66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E67956-4028-BF22-7053-0C23B6C6FA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D061A1-8F53-5744-B734-58D96E7BD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6" name="Zástupný obsah 5">
            <a:hlinkClick r:id="rId2" tooltip="Adjektiva středně těžká"/>
            <a:extLst>
              <a:ext uri="{FF2B5EF4-FFF2-40B4-BE49-F238E27FC236}">
                <a16:creationId xmlns:a16="http://schemas.microsoft.com/office/drawing/2014/main" id="{3A4B9DD2-7B94-4BD2-550F-9D0B14015582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666000" y="193272"/>
            <a:ext cx="2766300" cy="2789162"/>
          </a:xfrm>
        </p:spPr>
      </p:pic>
      <p:sp>
        <p:nvSpPr>
          <p:cNvPr id="7" name="TextovéPole 6">
            <a:hlinkClick r:id="rId2"/>
            <a:extLst>
              <a:ext uri="{FF2B5EF4-FFF2-40B4-BE49-F238E27FC236}">
                <a16:creationId xmlns:a16="http://schemas.microsoft.com/office/drawing/2014/main" id="{86073121-9148-6D05-2DB9-35BCB7EFC65E}"/>
              </a:ext>
            </a:extLst>
          </p:cNvPr>
          <p:cNvSpPr txBox="1"/>
          <p:nvPr/>
        </p:nvSpPr>
        <p:spPr>
          <a:xfrm>
            <a:off x="4488873" y="750764"/>
            <a:ext cx="505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  <a:hlinkClick r:id="rId2"/>
              </a:rPr>
              <a:t>Adjektiva středně těžká</a:t>
            </a:r>
            <a:endParaRPr lang="cs-CZ" sz="2800" dirty="0"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4822AC-4072-9469-EC40-9546721FD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56" y="3079744"/>
            <a:ext cx="2819644" cy="280440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301A6F9-5E93-504F-878E-56F489AEAA0A}"/>
              </a:ext>
            </a:extLst>
          </p:cNvPr>
          <p:cNvSpPr txBox="1"/>
          <p:nvPr/>
        </p:nvSpPr>
        <p:spPr>
          <a:xfrm>
            <a:off x="3876675" y="3305175"/>
            <a:ext cx="458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err="1">
                <a:latin typeface="+mn-lt"/>
                <a:hlinkClick r:id="rId5"/>
              </a:rPr>
              <a:t>Ovi</a:t>
            </a:r>
            <a:r>
              <a:rPr lang="cs-CZ" sz="2800" dirty="0">
                <a:latin typeface="+mn-lt"/>
                <a:hlinkClick r:id="rId5"/>
              </a:rPr>
              <a:t>, ovy 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1543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F66D76-7F31-E4D5-935E-F02507E66D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70F9D6-FEBA-4C67-5204-DC9F205FD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C4B163B-2859-1098-F5FF-722BEADD7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Účelová a dějová adjektiva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266E8388-E46F-3D6F-B0A5-3B9575CE5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FC59393-02E7-F54A-4EE6-6F53C34C5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803" y="411218"/>
            <a:ext cx="2987299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293FAF-EFC5-E7D9-4766-36E2293DF4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A894E4-F9F8-7392-A3B3-DD4F104FB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836A6D5-EE41-4CD9-06B6-4A2669559AC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529200" indent="-457200">
              <a:buFont typeface="Arial" panose="020B0604020202020204" pitchFamily="34" charset="0"/>
              <a:buChar char="•"/>
            </a:pPr>
            <a:r>
              <a:rPr lang="cs-CZ" dirty="0"/>
              <a:t>Účel nebo vlastnost předmětu = -</a:t>
            </a:r>
            <a:r>
              <a:rPr lang="cs-CZ" dirty="0" err="1"/>
              <a:t>icí</a:t>
            </a:r>
            <a:endParaRPr lang="cs-CZ" dirty="0"/>
          </a:p>
          <a:p>
            <a:pPr marL="529200" indent="-457200">
              <a:buFont typeface="Arial" panose="020B0604020202020204" pitchFamily="34" charset="0"/>
              <a:buChar char="•"/>
            </a:pPr>
            <a:r>
              <a:rPr lang="cs-CZ" dirty="0"/>
              <a:t>Vyjádření děje = -</a:t>
            </a:r>
            <a:r>
              <a:rPr lang="cs-CZ" dirty="0" err="1"/>
              <a:t>ící</a:t>
            </a:r>
            <a:r>
              <a:rPr lang="cs-CZ" dirty="0"/>
              <a:t> (vždy při spojení s osobami)</a:t>
            </a:r>
          </a:p>
          <a:p>
            <a:pPr marL="529200" indent="-457200">
              <a:buFont typeface="Arial" panose="020B0604020202020204" pitchFamily="34" charset="0"/>
              <a:buChar char="•"/>
            </a:pPr>
            <a:r>
              <a:rPr lang="cs-CZ" dirty="0"/>
              <a:t>Pokud není jasné, jestli je význam dějový, nebo účelový, VŽDY volte účel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91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D32029-93DD-7ACB-2697-B51CBC41EF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03.10.2024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7E88C6-0AE5-E469-6C7D-3F671B8C5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graphicFrame>
        <p:nvGraphicFramePr>
          <p:cNvPr id="9" name="Zástupný obsah 6">
            <a:extLst>
              <a:ext uri="{FF2B5EF4-FFF2-40B4-BE49-F238E27FC236}">
                <a16:creationId xmlns:a16="http://schemas.microsoft.com/office/drawing/2014/main" id="{4529F4EA-7570-DC86-9061-C459D0476F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70676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664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DACABC-142A-99E2-B723-C820448326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1A6C63-6598-ADA1-A946-57393D2BBF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CD042D-8F04-A2B7-7094-313BE1B9E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3" y="63404"/>
            <a:ext cx="6378493" cy="641659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94A791D-2FBC-9B3E-8F01-6C0EE34D4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896" y="63404"/>
            <a:ext cx="6340389" cy="56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10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69D97A-5B7C-EE37-BFF8-172AE322E6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F4E883-6E1B-62F0-3379-EACFE10EB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9A4E35-463F-E96F-3609-926726C49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1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79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1233A1-897F-C6FB-4D62-CEDFBBD6D4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03.10.2024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194D35-D604-5C26-7778-58D1CF57B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22</a:t>
            </a:fld>
            <a:endParaRPr lang="cs-CZ" altLang="cs-CZ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7749B6-EB3E-24D1-CBB2-F38FACE55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B928ABA5-87E4-8F08-E5BE-9A5B20CD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AFDD7F00-9722-98D1-9053-F2F413AD2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72176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4699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1233A1-897F-C6FB-4D62-CEDFBBD6D4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03.10.2024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194D35-D604-5C26-7778-58D1CF57B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23</a:t>
            </a:fld>
            <a:endParaRPr lang="cs-CZ" altLang="cs-CZ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7749B6-EB3E-24D1-CBB2-F38FACE55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B928ABA5-87E4-8F08-E5BE-9A5B20CD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-</a:t>
            </a:r>
            <a:r>
              <a:rPr lang="cs-CZ" dirty="0" err="1"/>
              <a:t>icí</a:t>
            </a:r>
            <a:r>
              <a:rPr lang="cs-CZ" dirty="0"/>
              <a:t> nebo -</a:t>
            </a:r>
            <a:r>
              <a:rPr lang="cs-CZ" dirty="0" err="1"/>
              <a:t>ící</a:t>
            </a:r>
            <a:r>
              <a:rPr lang="cs-CZ" dirty="0"/>
              <a:t>?</a:t>
            </a:r>
            <a:endParaRPr lang="en-US" dirty="0"/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AFDD7F00-9722-98D1-9053-F2F413AD2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5621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3349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A2A58A-945E-AC92-54E5-C14C253505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1B0477-D628-E680-C530-02751FA6F7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1127783-B20C-4FEE-8DDF-930E5E4E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Shoda přísudku s podmětem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0D1C84E0-B517-7A6F-1C78-C63309331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Jednoduchý podmět</a:t>
            </a:r>
          </a:p>
        </p:txBody>
      </p:sp>
    </p:spTree>
    <p:extLst>
      <p:ext uri="{BB962C8B-B14F-4D97-AF65-F5344CB8AC3E}">
        <p14:creationId xmlns:p14="http://schemas.microsoft.com/office/powerpoint/2010/main" val="933294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D54DC4F5-82BA-1F7A-0C9B-ED4E553C43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BF5CF67F-D369-71C7-A94C-740C76AB7D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6040795"/>
            <a:ext cx="9818691" cy="510831"/>
          </a:xfrm>
        </p:spPr>
        <p:txBody>
          <a:bodyPr/>
          <a:lstStyle/>
          <a:p>
            <a:pPr algn="ctr"/>
            <a:r>
              <a:rPr lang="cs-CZ" sz="2800" dirty="0"/>
              <a:t>Jak je to s komplikovanými podstatnými jmény?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059A19-A2AF-58F2-2AF1-6585EA1D69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27763"/>
            <a:ext cx="7920038" cy="252412"/>
          </a:xfrm>
        </p:spPr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B9D623-068D-54D5-A66A-A2EAECD0A1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27763"/>
            <a:ext cx="252413" cy="252412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BDB4D7A-FE9E-8714-32A0-B0C6CA6D1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35" y="241719"/>
            <a:ext cx="10242329" cy="222508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587DB38-D8DB-3888-2F84-B3B4A170B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131" y="2730256"/>
            <a:ext cx="2880610" cy="29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39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7E6E39-8DEB-D360-7367-7A8F08C873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25F84D-F6AD-6C6A-8F66-6231CFF74B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73BFEC-F821-CCBA-BB9D-A7FFAA552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396" y="127920"/>
            <a:ext cx="8855207" cy="62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99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381784-2399-4FC3-45C2-B1C45872BD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811F6A-3FC8-58BB-32FB-D36D89ED5F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A1EF49-2548-190F-B5D4-66840B2D620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cs-CZ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A9BC8D0-8B3E-250C-CE40-D008F49CC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83" y="354355"/>
            <a:ext cx="11885233" cy="519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98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60CCE3-910B-C3E1-A646-078411394B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03.10.2024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324309-73E8-ADBA-1CCD-6E69620007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28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06571E-D65E-C407-ABDB-64AA7B58C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2" y="581025"/>
            <a:ext cx="11714695" cy="4920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4884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FE511F-85A9-3A02-9F7E-DA8BBC0A4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B67F82-79FD-CDE5-3D0E-48AABEB92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6E8EBBA-7AAA-C965-BAAF-28950991A7A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Jednoduchý podmět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53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A07AAC-2973-74CD-C25E-4397FDF7FD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80D2C1-8F60-5DF6-9EEC-AC61A85A33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ACC8847-5900-F446-E29D-CF07E07A9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Koncovky podstatných jmen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3D45D9DE-7496-ACD8-4824-D1E9604BC2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298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9F628C-971C-E453-E48A-9C39AA2BB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D2CC9C-4592-FDA2-15B6-6CC6220F36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1823F2-A600-8436-F8A9-B63AE3D4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Shoda přísudku s podmětem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FE519247-2E37-7360-637E-787BF79CD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Podmět několikanásobný</a:t>
            </a:r>
          </a:p>
        </p:txBody>
      </p:sp>
    </p:spTree>
    <p:extLst>
      <p:ext uri="{BB962C8B-B14F-4D97-AF65-F5344CB8AC3E}">
        <p14:creationId xmlns:p14="http://schemas.microsoft.com/office/powerpoint/2010/main" val="1833744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362957-20F3-AD0B-6939-8CD251BD8C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47CB73-1087-1F6B-7BED-920AABA616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pic>
        <p:nvPicPr>
          <p:cNvPr id="8" name="Zástupný obsah 7" descr="Obsah obrázku text, menu, papír, Písmo&#10;&#10;Popis byl vytvořen automaticky">
            <a:extLst>
              <a:ext uri="{FF2B5EF4-FFF2-40B4-BE49-F238E27FC236}">
                <a16:creationId xmlns:a16="http://schemas.microsoft.com/office/drawing/2014/main" id="{AD2EAE69-8786-F854-7F67-B0BE605F5075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5381" cy="6858000"/>
          </a:xfrm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599AF922-4C28-2E61-0D28-323780D97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515850"/>
              </p:ext>
            </p:extLst>
          </p:nvPr>
        </p:nvGraphicFramePr>
        <p:xfrm>
          <a:off x="7513162" y="5206825"/>
          <a:ext cx="4447353" cy="148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82451">
                  <a:extLst>
                    <a:ext uri="{9D8B030D-6E8A-4147-A177-3AD203B41FA5}">
                      <a16:colId xmlns:a16="http://schemas.microsoft.com/office/drawing/2014/main" val="2912106671"/>
                    </a:ext>
                  </a:extLst>
                </a:gridCol>
                <a:gridCol w="1482451">
                  <a:extLst>
                    <a:ext uri="{9D8B030D-6E8A-4147-A177-3AD203B41FA5}">
                      <a16:colId xmlns:a16="http://schemas.microsoft.com/office/drawing/2014/main" val="3669737682"/>
                    </a:ext>
                  </a:extLst>
                </a:gridCol>
                <a:gridCol w="1482451">
                  <a:extLst>
                    <a:ext uri="{9D8B030D-6E8A-4147-A177-3AD203B41FA5}">
                      <a16:colId xmlns:a16="http://schemas.microsoft.com/office/drawing/2014/main" val="1916701491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muž. živ.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7545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muž. neživ.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4094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ženský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8315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748413"/>
                  </a:ext>
                </a:extLst>
              </a:tr>
            </a:tbl>
          </a:graphicData>
        </a:graphic>
      </p:graphicFrame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94325947-A116-363C-3B27-A580BFE71C84}"/>
              </a:ext>
            </a:extLst>
          </p:cNvPr>
          <p:cNvCxnSpPr/>
          <p:nvPr/>
        </p:nvCxnSpPr>
        <p:spPr bwMode="auto">
          <a:xfrm>
            <a:off x="8154186" y="5307482"/>
            <a:ext cx="0" cy="11972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9F8B1C1-C78F-24A2-8AFD-95C98891D4FF}"/>
              </a:ext>
            </a:extLst>
          </p:cNvPr>
          <p:cNvSpPr txBox="1"/>
          <p:nvPr/>
        </p:nvSpPr>
        <p:spPr>
          <a:xfrm>
            <a:off x="7673418" y="3262187"/>
            <a:ext cx="4147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 – podmět</a:t>
            </a:r>
          </a:p>
          <a:p>
            <a:pPr algn="l"/>
            <a:r>
              <a:rPr lang="cs-CZ" sz="2800" dirty="0">
                <a:latin typeface="+mn-lt"/>
              </a:rPr>
              <a:t>S – sloveso</a:t>
            </a:r>
          </a:p>
          <a:p>
            <a:pPr algn="l"/>
            <a:endParaRPr lang="cs-CZ" sz="2800" dirty="0">
              <a:latin typeface="+mn-lt"/>
            </a:endParaRPr>
          </a:p>
          <a:p>
            <a:pPr algn="l"/>
            <a:r>
              <a:rPr lang="cs-CZ" sz="2800" dirty="0">
                <a:latin typeface="+mn-lt"/>
              </a:rPr>
              <a:t>         PŘEDNOST</a:t>
            </a:r>
          </a:p>
        </p:txBody>
      </p:sp>
    </p:spTree>
    <p:extLst>
      <p:ext uri="{BB962C8B-B14F-4D97-AF65-F5344CB8AC3E}">
        <p14:creationId xmlns:p14="http://schemas.microsoft.com/office/powerpoint/2010/main" val="2079572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ED381F-2BA2-6196-FC4A-E8B797AB07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03.10.2024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9B0718-6BB0-8816-223E-580907BB3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32</a:t>
            </a:fld>
            <a:endParaRPr lang="cs-CZ" altLang="cs-CZ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C70120AB-9500-317A-E0BC-68F87157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7A256043-E1E6-3124-D901-D815827B5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18562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879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ED381F-2BA2-6196-FC4A-E8B797AB07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03.10.2024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9B0718-6BB0-8816-223E-580907BB3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33</a:t>
            </a:fld>
            <a:endParaRPr lang="cs-CZ" altLang="cs-CZ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18E77AD-A836-C73D-CEE3-C2560D7DD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7A256043-E1E6-3124-D901-D815827B5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23736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668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74F5BD-ACAB-B7BF-EEA2-610BE5CC6E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B610F9-8FEA-2B48-871F-1C28170BF7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7FD47E-D2B1-D2D5-4BB2-F07975E53C6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/>
              <a:t>MIX a/i</a:t>
            </a:r>
            <a:r>
              <a:rPr lang="cs-CZ" dirty="0"/>
              <a:t>/y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F1A4FE-76B3-ADD3-7D53-9AFBA8AFF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340"/>
            <a:ext cx="12192000" cy="568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36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4BDB9F-B327-78E8-C1E5-B8B1344BB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C1FB57-F499-219A-49D6-F510B9AEF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35E8CB-0B83-7EE4-FB6B-E210C97B567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D59722-DC48-E49A-3C0A-9579641BE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826"/>
            <a:ext cx="12192000" cy="596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09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364E83-292D-45EF-170A-02C995E547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FBB839-4A64-680B-B777-3F57E377AC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9680606-48ED-CD79-35D6-5A71EB3A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Shoda podmětu s přísudkem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4A70E061-165D-D6C4-311B-6DE98DF97E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Obchod, společnost, stát, …</a:t>
            </a:r>
          </a:p>
        </p:txBody>
      </p:sp>
    </p:spTree>
    <p:extLst>
      <p:ext uri="{BB962C8B-B14F-4D97-AF65-F5344CB8AC3E}">
        <p14:creationId xmlns:p14="http://schemas.microsoft.com/office/powerpoint/2010/main" val="2811222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BC4414-59D6-349F-F64A-D7BCC5E749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303472-8785-9A9D-EC09-E40790E19D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652337-A43B-7217-3FB7-E278A878A2B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/>
              <a:t>RADA K NEZAPLACENÍ!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Pokud si v obtížných případech nejste jistí, zda zvolit i/y (například u názvů společností, zkratek, názvů týmů a skupin, měst apod.), použijte opěrné podstatné jméno: </a:t>
            </a:r>
            <a:r>
              <a:rPr lang="cs-CZ" dirty="0" err="1">
                <a:sym typeface="Wingdings" panose="05000000000000000000" pitchFamily="2" charset="2"/>
              </a:rPr>
              <a:t>onchod</a:t>
            </a:r>
            <a:r>
              <a:rPr lang="cs-CZ" dirty="0">
                <a:sym typeface="Wingdings" panose="05000000000000000000" pitchFamily="2" charset="2"/>
              </a:rPr>
              <a:t>, společnost, stát, …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u="sng" dirty="0">
                <a:sym typeface="Wingdings" panose="05000000000000000000" pitchFamily="2" charset="2"/>
              </a:rPr>
              <a:t>Skupina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U2</a:t>
            </a:r>
            <a:r>
              <a:rPr lang="cs-CZ" dirty="0">
                <a:sym typeface="Wingdings" panose="05000000000000000000" pitchFamily="2" charset="2"/>
              </a:rPr>
              <a:t> vydala novou desku. X </a:t>
            </a:r>
            <a:r>
              <a:rPr lang="cs-CZ" dirty="0" err="1">
                <a:sym typeface="Wingdings" panose="05000000000000000000" pitchFamily="2" charset="2"/>
              </a:rPr>
              <a:t>U2</a:t>
            </a:r>
            <a:r>
              <a:rPr lang="cs-CZ" dirty="0">
                <a:sym typeface="Wingdings" panose="05000000000000000000" pitchFamily="2" charset="2"/>
              </a:rPr>
              <a:t> vydali novou desku. </a:t>
            </a:r>
          </a:p>
          <a:p>
            <a:r>
              <a:rPr lang="cs-CZ" sz="2400" u="sng" dirty="0">
                <a:sym typeface="Wingdings" panose="05000000000000000000" pitchFamily="2" charset="2"/>
              </a:rPr>
              <a:t>Město</a:t>
            </a:r>
            <a:r>
              <a:rPr lang="cs-CZ" sz="2400" dirty="0">
                <a:sym typeface="Wingdings" panose="05000000000000000000" pitchFamily="2" charset="2"/>
              </a:rPr>
              <a:t> New York zavedlo nová pravidla.  X New York zavedl nová pravidla.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57166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2973A6-4434-2AFA-2E1D-2B511E2A7A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8F1BF2-D352-27DC-6827-0EFBE74A9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D0ABA2F-D155-9A37-30F4-E6BC4A79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Shoda podmětu s přísudkem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99FAC331-CC8B-5DF5-E86E-2A3AE162B1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Oslovení</a:t>
            </a:r>
          </a:p>
        </p:txBody>
      </p:sp>
    </p:spTree>
    <p:extLst>
      <p:ext uri="{BB962C8B-B14F-4D97-AF65-F5344CB8AC3E}">
        <p14:creationId xmlns:p14="http://schemas.microsoft.com/office/powerpoint/2010/main" val="3293727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36D142-DEC5-9927-6741-CFE0E95E7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3DDB64-7094-8C4B-2C5B-EDA7D11698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576B2C-F134-A3DE-86CB-0107CF58D5F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ctr"/>
            <a:r>
              <a:rPr lang="cs-CZ" b="1" dirty="0"/>
              <a:t>Pokud věta obsahuje oslovení, podmět je nevyjádřený, obvykle se řídíme oslovením. </a:t>
            </a:r>
          </a:p>
          <a:p>
            <a:endParaRPr lang="cs-CZ" dirty="0"/>
          </a:p>
          <a:p>
            <a:r>
              <a:rPr lang="cs-CZ" dirty="0"/>
              <a:t>Proč jste, děti, zase rozbil_ okno?</a:t>
            </a:r>
          </a:p>
          <a:p>
            <a:r>
              <a:rPr lang="cs-CZ" dirty="0"/>
              <a:t>Co jste, děvčata, vlastně dělal_?</a:t>
            </a:r>
          </a:p>
          <a:p>
            <a:r>
              <a:rPr lang="cs-CZ" dirty="0"/>
              <a:t>To jste to, uličníci, pěkně vyvedl_.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51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A12138-8CA2-ED34-14DF-C1A7E3915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17ED2A-4FCA-967E-1D75-CA5108FADF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8" name="Zástupný obsah 7" descr="Obsah obrázku text, menu, dopis, dokument&#10;&#10;Popis byl vytvořen automaticky">
            <a:extLst>
              <a:ext uri="{FF2B5EF4-FFF2-40B4-BE49-F238E27FC236}">
                <a16:creationId xmlns:a16="http://schemas.microsoft.com/office/drawing/2014/main" id="{9E9F8EFE-AF81-2655-E769-5D047E8F98C8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b="43832"/>
          <a:stretch/>
        </p:blipFill>
        <p:spPr>
          <a:xfrm>
            <a:off x="0" y="0"/>
            <a:ext cx="9362661" cy="6304369"/>
          </a:xfrm>
        </p:spPr>
      </p:pic>
    </p:spTree>
    <p:extLst>
      <p:ext uri="{BB962C8B-B14F-4D97-AF65-F5344CB8AC3E}">
        <p14:creationId xmlns:p14="http://schemas.microsoft.com/office/powerpoint/2010/main" val="2789345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A6BE36-4622-7DAC-F2FD-24E3C8F20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3694C1-54D8-7C6E-046F-26A7156A64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729154-0688-6E62-DA64-AD5C6926D85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/>
              <a:t>Proč jste, děti, zase rozbil</a:t>
            </a:r>
            <a:r>
              <a:rPr lang="cs-CZ" dirty="0">
                <a:highlight>
                  <a:srgbClr val="00FF00"/>
                </a:highlight>
              </a:rPr>
              <a:t>y</a:t>
            </a:r>
            <a:r>
              <a:rPr lang="cs-CZ" dirty="0"/>
              <a:t> okno?</a:t>
            </a:r>
          </a:p>
          <a:p>
            <a:r>
              <a:rPr lang="cs-CZ" dirty="0"/>
              <a:t>Co jste, děvčata, vlastně dělal</a:t>
            </a:r>
            <a:r>
              <a:rPr lang="cs-CZ" dirty="0">
                <a:highlight>
                  <a:srgbClr val="00FF00"/>
                </a:highlight>
              </a:rPr>
              <a:t>a</a:t>
            </a:r>
            <a:r>
              <a:rPr lang="cs-CZ" dirty="0"/>
              <a:t>?</a:t>
            </a:r>
          </a:p>
          <a:p>
            <a:r>
              <a:rPr lang="cs-CZ" dirty="0"/>
              <a:t>To jste to, uličníci, pěkně vyvedl</a:t>
            </a:r>
            <a:r>
              <a:rPr lang="cs-CZ" dirty="0">
                <a:highlight>
                  <a:srgbClr val="00FF00"/>
                </a:highlight>
              </a:rPr>
              <a:t>i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7785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85CA0D-65F9-ACF9-71A9-10C6381F68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50670C-EAAD-C4FA-68D8-E0FAD6501E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AED8B4-8749-AD26-192B-46BA5170D3A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Shoda přísudku s podmětem těžká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057EF3-66A9-D778-663F-AE6521506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" y="1257407"/>
            <a:ext cx="2796782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17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DF5F5E-CBFC-BFF3-786D-3765295A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43FA0C-F3CE-82B7-C069-7369E70CA6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24795D9-23E1-BF3F-7003-10438248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Konsonantické </a:t>
            </a:r>
            <a:br>
              <a:rPr lang="cs-CZ" dirty="0"/>
            </a:br>
            <a:r>
              <a:rPr lang="cs-CZ" dirty="0"/>
              <a:t>změny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1774F86C-2381-2434-7C8E-0B861093B4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DCE4C1E-837B-1B4E-1810-77BDA99F5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752" y="0"/>
            <a:ext cx="7544248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14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AF6C83-446B-AC48-F4D4-60101731AA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E74A9E-653B-A2EB-A79F-4859F40F1D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EB6A81-E0FB-6EF0-8331-3A4D4EADEAB4}"/>
              </a:ext>
            </a:extLst>
          </p:cNvPr>
          <p:cNvSpPr txBox="1"/>
          <p:nvPr/>
        </p:nvSpPr>
        <p:spPr>
          <a:xfrm>
            <a:off x="724720" y="512038"/>
            <a:ext cx="109376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Podstatná jména muž. rod živ. mn. č. 6. pád 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 -</a:t>
            </a:r>
            <a:r>
              <a:rPr lang="cs-CZ" sz="2800" dirty="0" err="1">
                <a:latin typeface="+mn-lt"/>
                <a:sym typeface="Wingdings" panose="05000000000000000000" pitchFamily="2" charset="2"/>
              </a:rPr>
              <a:t>ích</a:t>
            </a:r>
            <a:endParaRPr lang="cs-CZ" sz="28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</a:rPr>
              <a:t>-h 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 z </a:t>
            </a:r>
            <a:r>
              <a:rPr lang="cs-CZ" sz="2800" i="1" dirty="0">
                <a:latin typeface="+mn-lt"/>
                <a:sym typeface="Wingdings" panose="05000000000000000000" pitchFamily="2" charset="2"/>
              </a:rPr>
              <a:t> dobrodruh = dobrodruzi, o dobrodruzích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  <a:sym typeface="Wingdings" panose="05000000000000000000" pitchFamily="2" charset="2"/>
              </a:rPr>
              <a:t>-ch  š  </a:t>
            </a:r>
            <a:r>
              <a:rPr lang="cs-CZ" sz="2800" i="1" dirty="0">
                <a:latin typeface="+mn-lt"/>
                <a:sym typeface="Wingdings" panose="05000000000000000000" pitchFamily="2" charset="2"/>
              </a:rPr>
              <a:t>hoch = hoši, o hoších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  <a:sym typeface="Wingdings" panose="05000000000000000000" pitchFamily="2" charset="2"/>
              </a:rPr>
              <a:t>-k  c  </a:t>
            </a:r>
            <a:r>
              <a:rPr lang="cs-CZ" sz="2800" i="1" dirty="0">
                <a:latin typeface="+mn-lt"/>
                <a:sym typeface="Wingdings" panose="05000000000000000000" pitchFamily="2" charset="2"/>
              </a:rPr>
              <a:t>zpěvák = zpěváci, o zpěvácích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  <a:sym typeface="Wingdings" panose="05000000000000000000" pitchFamily="2" charset="2"/>
              </a:rPr>
              <a:t>-g  z  </a:t>
            </a:r>
            <a:r>
              <a:rPr lang="cs-CZ" sz="2800" i="1" dirty="0">
                <a:latin typeface="+mn-lt"/>
                <a:sym typeface="Wingdings" panose="05000000000000000000" pitchFamily="2" charset="2"/>
              </a:rPr>
              <a:t>mág = mágové, mázích</a:t>
            </a:r>
          </a:p>
          <a:p>
            <a:pPr algn="l"/>
            <a:r>
              <a:rPr lang="cs-CZ" sz="2800" dirty="0">
                <a:latin typeface="+mn-lt"/>
                <a:sym typeface="Wingdings" panose="05000000000000000000" pitchFamily="2" charset="2"/>
              </a:rPr>
              <a:t>V nominativu dochází ke konsonantické změně podle vzoru </a:t>
            </a:r>
            <a:r>
              <a:rPr lang="cs-CZ" sz="2800" i="1" dirty="0">
                <a:latin typeface="+mn-lt"/>
                <a:sym typeface="Wingdings" panose="05000000000000000000" pitchFamily="2" charset="2"/>
              </a:rPr>
              <a:t>pán  páni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, N  Ň. Po tvrdých souhláskách nemůže být 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800" i="1" dirty="0">
              <a:latin typeface="+mn-lt"/>
              <a:sym typeface="Wingdings" panose="05000000000000000000" pitchFamily="2" charset="2"/>
            </a:endParaRPr>
          </a:p>
          <a:p>
            <a:r>
              <a:rPr lang="cs-CZ" sz="2800" dirty="0">
                <a:latin typeface="+mn-lt"/>
              </a:rPr>
              <a:t>Podstatná jména muž. rod neživ. mn. č. 6. pád 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 -</a:t>
            </a:r>
            <a:r>
              <a:rPr lang="cs-CZ" sz="2800" dirty="0" err="1">
                <a:latin typeface="+mn-lt"/>
                <a:sym typeface="Wingdings" panose="05000000000000000000" pitchFamily="2" charset="2"/>
              </a:rPr>
              <a:t>ích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 (-</a:t>
            </a:r>
            <a:r>
              <a:rPr lang="cs-CZ" sz="2800" dirty="0" err="1">
                <a:latin typeface="+mn-lt"/>
                <a:sym typeface="Wingdings" panose="05000000000000000000" pitchFamily="2" charset="2"/>
              </a:rPr>
              <a:t>ách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)</a:t>
            </a:r>
            <a:endParaRPr lang="cs-CZ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</a:rPr>
              <a:t>-h 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 z  </a:t>
            </a:r>
            <a:r>
              <a:rPr lang="cs-CZ" sz="2800" i="1" dirty="0">
                <a:latin typeface="+mn-lt"/>
                <a:sym typeface="Wingdings" panose="05000000000000000000" pitchFamily="2" charset="2"/>
              </a:rPr>
              <a:t>dluh = dluhy, o dluzích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  <a:sym typeface="Wingdings" panose="05000000000000000000" pitchFamily="2" charset="2"/>
              </a:rPr>
              <a:t>-ch  š  </a:t>
            </a:r>
            <a:r>
              <a:rPr lang="cs-CZ" sz="2800" i="1" dirty="0">
                <a:latin typeface="+mn-lt"/>
                <a:sym typeface="Wingdings" panose="05000000000000000000" pitchFamily="2" charset="2"/>
              </a:rPr>
              <a:t>vrch = vrchy, o vrších, </a:t>
            </a:r>
            <a:r>
              <a:rPr lang="cs-CZ" sz="2800" i="1" dirty="0">
                <a:highlight>
                  <a:srgbClr val="FFFF00"/>
                </a:highlight>
                <a:latin typeface="+mn-lt"/>
                <a:sym typeface="Wingdings" panose="05000000000000000000" pitchFamily="2" charset="2"/>
              </a:rPr>
              <a:t>o vr</a:t>
            </a:r>
            <a:r>
              <a:rPr lang="cs-CZ" sz="2800" b="1" i="1" u="sng" dirty="0">
                <a:highlight>
                  <a:srgbClr val="FFFF00"/>
                </a:highlight>
                <a:latin typeface="+mn-lt"/>
                <a:sym typeface="Wingdings" panose="05000000000000000000" pitchFamily="2" charset="2"/>
              </a:rPr>
              <a:t>ch</a:t>
            </a:r>
            <a:r>
              <a:rPr lang="cs-CZ" sz="2800" i="1" dirty="0">
                <a:highlight>
                  <a:srgbClr val="FFFF00"/>
                </a:highlight>
                <a:latin typeface="+mn-lt"/>
                <a:sym typeface="Wingdings" panose="05000000000000000000" pitchFamily="2" charset="2"/>
              </a:rPr>
              <a:t>ách</a:t>
            </a:r>
            <a:endParaRPr lang="cs-CZ" sz="2800" dirty="0">
              <a:highlight>
                <a:srgbClr val="FFFF00"/>
              </a:highlight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</a:rPr>
              <a:t>-k 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 c  </a:t>
            </a:r>
            <a:r>
              <a:rPr lang="cs-CZ" sz="2800" i="1" dirty="0">
                <a:latin typeface="+mn-lt"/>
                <a:sym typeface="Wingdings" panose="05000000000000000000" pitchFamily="2" charset="2"/>
              </a:rPr>
              <a:t>háček = háčky, o háčcích, </a:t>
            </a:r>
            <a:r>
              <a:rPr lang="cs-CZ" sz="2800" i="1" dirty="0">
                <a:highlight>
                  <a:srgbClr val="FFFF00"/>
                </a:highlight>
                <a:latin typeface="+mn-lt"/>
                <a:sym typeface="Wingdings" panose="05000000000000000000" pitchFamily="2" charset="2"/>
              </a:rPr>
              <a:t>o háč</a:t>
            </a:r>
            <a:r>
              <a:rPr lang="cs-CZ" sz="2800" b="1" i="1" u="sng" dirty="0">
                <a:highlight>
                  <a:srgbClr val="FFFF00"/>
                </a:highlight>
                <a:latin typeface="+mn-lt"/>
                <a:sym typeface="Wingdings" panose="05000000000000000000" pitchFamily="2" charset="2"/>
              </a:rPr>
              <a:t>k</a:t>
            </a:r>
            <a:r>
              <a:rPr lang="cs-CZ" sz="2800" i="1" dirty="0">
                <a:highlight>
                  <a:srgbClr val="FFFF00"/>
                </a:highlight>
                <a:latin typeface="+mn-lt"/>
                <a:sym typeface="Wingdings" panose="05000000000000000000" pitchFamily="2" charset="2"/>
              </a:rPr>
              <a:t>ách</a:t>
            </a:r>
            <a:endParaRPr lang="cs-CZ" sz="2800" i="1" dirty="0">
              <a:highlight>
                <a:srgbClr val="FFFF00"/>
              </a:highlight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</a:rPr>
              <a:t>-g 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 z </a:t>
            </a:r>
            <a:r>
              <a:rPr lang="cs-CZ" sz="2800" i="1" dirty="0">
                <a:latin typeface="+mn-lt"/>
                <a:sym typeface="Wingdings" panose="05000000000000000000" pitchFamily="2" charset="2"/>
              </a:rPr>
              <a:t>bumerang = bumerangy, o bumeranzích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1604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06FB6E-5909-A425-0C4C-DAD30BE6BA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EC5840-C984-146F-D409-1354DA0F70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FF6370F-5678-6DBA-07E0-EACA9AC4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Diktát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3B8FB255-94CC-C788-626E-460A4FC8FF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59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E1AE42-0B54-2D98-3CBB-EC42823CA7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F7C56C-941A-F49A-AD27-C4A2C3D0F5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FE9CA3-16A3-5B28-BB8C-8FD96456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fajn u výjimek zbystřit a správný zápis i/y si ověřit. Není třeba si vše pamatovat. Soustřeďte se na základní pravidla.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8C7459C-457D-F2C8-03D5-F6A3BEACF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5049656"/>
            <a:ext cx="11361600" cy="69849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86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0D847C-6378-F348-B1B0-D104A3CF8A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F9FA68-E8CE-B5A9-1BF7-2D0EEFB14B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4B832B5-8EAF-E84C-87FB-D2291FC111EF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486400" cy="4429065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7FA39B7-B9E1-BDDA-37DE-0B3DDD500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09" y="1844899"/>
            <a:ext cx="6373091" cy="495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8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564B3E-5415-E470-24F0-94F9100089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9095FB-3D9B-B836-9C3C-038A2D1E8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2BF598E6-68F5-9522-C36F-F6D76CC75DA2}"/>
              </a:ext>
            </a:extLst>
          </p:cNvPr>
          <p:cNvSpPr txBox="1">
            <a:spLocks noGrp="1"/>
          </p:cNvSpPr>
          <p:nvPr>
            <p:ph idx="12"/>
          </p:nvPr>
        </p:nvSpPr>
        <p:spPr>
          <a:xfrm>
            <a:off x="720725" y="692150"/>
            <a:ext cx="10752138" cy="458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Viděl jsem na louce krásné motýl_</a:t>
            </a:r>
          </a:p>
          <a:p>
            <a:pPr algn="l"/>
            <a:endParaRPr lang="cs-CZ" sz="2800" dirty="0">
              <a:latin typeface="+mn-lt"/>
            </a:endParaRPr>
          </a:p>
          <a:p>
            <a:pPr algn="l"/>
            <a:r>
              <a:rPr lang="cs-CZ" sz="2800" dirty="0">
                <a:latin typeface="+mn-lt"/>
              </a:rPr>
              <a:t>Motý</a:t>
            </a:r>
            <a:r>
              <a:rPr lang="cs-CZ" sz="2800" dirty="0">
                <a:solidFill>
                  <a:schemeClr val="accent5"/>
                </a:solidFill>
                <a:latin typeface="+mn-lt"/>
              </a:rPr>
              <a:t>l</a:t>
            </a:r>
            <a:r>
              <a:rPr lang="cs-CZ" sz="2800" dirty="0">
                <a:latin typeface="+mn-lt"/>
              </a:rPr>
              <a:t> = muž. r. živ. 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 vzory pá</a:t>
            </a:r>
            <a:r>
              <a:rPr lang="cs-CZ" sz="2800" dirty="0">
                <a:solidFill>
                  <a:schemeClr val="accent5"/>
                </a:solidFill>
                <a:latin typeface="+mn-lt"/>
                <a:sym typeface="Wingdings" panose="05000000000000000000" pitchFamily="2" charset="2"/>
              </a:rPr>
              <a:t>n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, mu</a:t>
            </a:r>
            <a:r>
              <a:rPr lang="cs-CZ" sz="2800" dirty="0">
                <a:solidFill>
                  <a:schemeClr val="accent5"/>
                </a:solidFill>
                <a:latin typeface="+mn-lt"/>
                <a:sym typeface="Wingdings" panose="05000000000000000000" pitchFamily="2" charset="2"/>
              </a:rPr>
              <a:t>ž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, soudce, předseda  rozhoduji se mezi </a:t>
            </a:r>
            <a:r>
              <a:rPr lang="cs-CZ" sz="2800" dirty="0">
                <a:solidFill>
                  <a:schemeClr val="accent5"/>
                </a:solidFill>
                <a:latin typeface="+mn-lt"/>
                <a:sym typeface="Wingdings" panose="05000000000000000000" pitchFamily="2" charset="2"/>
              </a:rPr>
              <a:t>pánem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 a </a:t>
            </a:r>
            <a:r>
              <a:rPr lang="cs-CZ" sz="2800" dirty="0">
                <a:solidFill>
                  <a:schemeClr val="accent5"/>
                </a:solidFill>
                <a:latin typeface="+mn-lt"/>
                <a:sym typeface="Wingdings" panose="05000000000000000000" pitchFamily="2" charset="2"/>
              </a:rPr>
              <a:t>mužem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  2. pád </a:t>
            </a:r>
            <a:r>
              <a:rPr lang="cs-CZ" sz="2800" b="1" i="1" dirty="0">
                <a:latin typeface="+mn-lt"/>
                <a:sym typeface="Wingdings" panose="05000000000000000000" pitchFamily="2" charset="2"/>
              </a:rPr>
              <a:t>bez motýl</a:t>
            </a:r>
            <a:r>
              <a:rPr lang="cs-CZ" sz="2800" b="1" i="1" dirty="0">
                <a:solidFill>
                  <a:schemeClr val="accent3"/>
                </a:solidFill>
                <a:latin typeface="+mn-lt"/>
                <a:sym typeface="Wingdings" panose="05000000000000000000" pitchFamily="2" charset="2"/>
              </a:rPr>
              <a:t>a</a:t>
            </a:r>
            <a:r>
              <a:rPr lang="cs-CZ" sz="2800" i="1" dirty="0">
                <a:latin typeface="+mn-lt"/>
                <a:sym typeface="Wingdings" panose="05000000000000000000" pitchFamily="2" charset="2"/>
              </a:rPr>
              <a:t> – </a:t>
            </a:r>
            <a:r>
              <a:rPr lang="cs-CZ" sz="2800" b="1" i="1" dirty="0">
                <a:latin typeface="+mn-lt"/>
                <a:sym typeface="Wingdings" panose="05000000000000000000" pitchFamily="2" charset="2"/>
              </a:rPr>
              <a:t>bez pán</a:t>
            </a:r>
            <a:r>
              <a:rPr lang="cs-CZ" sz="2800" b="1" i="1" dirty="0">
                <a:solidFill>
                  <a:schemeClr val="accent3"/>
                </a:solidFill>
                <a:latin typeface="+mn-lt"/>
                <a:sym typeface="Wingdings" panose="05000000000000000000" pitchFamily="2" charset="2"/>
              </a:rPr>
              <a:t>a</a:t>
            </a:r>
            <a:r>
              <a:rPr lang="cs-CZ" sz="2800" b="1" i="1" dirty="0">
                <a:latin typeface="+mn-lt"/>
                <a:sym typeface="Wingdings" panose="05000000000000000000" pitchFamily="2" charset="2"/>
              </a:rPr>
              <a:t>, bez muž</a:t>
            </a:r>
            <a:r>
              <a:rPr lang="cs-CZ" sz="2800" b="1" i="1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e</a:t>
            </a:r>
            <a:r>
              <a:rPr lang="cs-CZ" sz="2800" i="1" dirty="0">
                <a:latin typeface="+mn-lt"/>
                <a:sym typeface="Wingdings" panose="05000000000000000000" pitchFamily="2" charset="2"/>
              </a:rPr>
              <a:t> 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(zjistím ve slovníku)</a:t>
            </a:r>
            <a:r>
              <a:rPr lang="cs-CZ" sz="2800" i="1" dirty="0">
                <a:latin typeface="+mn-lt"/>
                <a:sym typeface="Wingdings" panose="05000000000000000000" pitchFamily="2" charset="2"/>
              </a:rPr>
              <a:t> 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VIDÍM, že vzor je PÁN</a:t>
            </a:r>
          </a:p>
          <a:p>
            <a:pPr algn="l"/>
            <a:r>
              <a:rPr lang="cs-CZ" sz="2800" dirty="0">
                <a:latin typeface="+mn-lt"/>
                <a:sym typeface="Wingdings" panose="05000000000000000000" pitchFamily="2" charset="2"/>
              </a:rPr>
              <a:t>= Viděl jsem na louce krásné </a:t>
            </a:r>
            <a:r>
              <a:rPr lang="cs-CZ" sz="2800" dirty="0">
                <a:highlight>
                  <a:srgbClr val="00FF00"/>
                </a:highlight>
                <a:latin typeface="+mn-lt"/>
                <a:sym typeface="Wingdings" panose="05000000000000000000" pitchFamily="2" charset="2"/>
              </a:rPr>
              <a:t>motýly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. (</a:t>
            </a:r>
            <a:r>
              <a:rPr lang="cs-CZ" i="1" dirty="0">
                <a:sym typeface="Wingdings" panose="05000000000000000000" pitchFamily="2" charset="2"/>
              </a:rPr>
              <a:t>K</a:t>
            </a:r>
            <a:r>
              <a:rPr lang="cs-CZ" sz="2800" i="1" dirty="0">
                <a:latin typeface="+mn-lt"/>
                <a:sym typeface="Wingdings" panose="05000000000000000000" pitchFamily="2" charset="2"/>
              </a:rPr>
              <a:t>oho? Co? 4. pád = </a:t>
            </a:r>
            <a:r>
              <a:rPr lang="cs-CZ" sz="2800" dirty="0">
                <a:highlight>
                  <a:srgbClr val="00FF00"/>
                </a:highlight>
                <a:latin typeface="+mn-lt"/>
                <a:sym typeface="Wingdings" panose="05000000000000000000" pitchFamily="2" charset="2"/>
              </a:rPr>
              <a:t>pány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)</a:t>
            </a:r>
          </a:p>
          <a:p>
            <a:pPr algn="l"/>
            <a:endParaRPr lang="cs-CZ" dirty="0">
              <a:sym typeface="Wingdings" panose="05000000000000000000" pitchFamily="2" charset="2"/>
            </a:endParaRPr>
          </a:p>
          <a:p>
            <a:pPr marL="529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  <a:sym typeface="Wingdings" panose="05000000000000000000" pitchFamily="2" charset="2"/>
              </a:rPr>
              <a:t>Znát vzory</a:t>
            </a:r>
          </a:p>
          <a:p>
            <a:pPr marL="529200" indent="-457200" algn="l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Znát koncovku ve 2. pádě</a:t>
            </a:r>
          </a:p>
          <a:p>
            <a:pPr marL="529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  <a:sym typeface="Wingdings" panose="05000000000000000000" pitchFamily="2" charset="2"/>
              </a:rPr>
              <a:t>Umět </a:t>
            </a:r>
            <a:r>
              <a:rPr lang="cs-CZ" dirty="0">
                <a:sym typeface="Wingdings" panose="05000000000000000000" pitchFamily="2" charset="2"/>
              </a:rPr>
              <a:t>poznat pády (vědět, s jakým pádem se sloveso pojí)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 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82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2299A7-8FB0-D6D6-8C51-0424C1BF8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892B65-9516-C409-08C0-CF5F8EB0D8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6" name="Zástupný obsah 5" descr="Obsah obrázku text, menu, dopis, dokument&#10;&#10;Popis byl vytvořen automaticky">
            <a:extLst>
              <a:ext uri="{FF2B5EF4-FFF2-40B4-BE49-F238E27FC236}">
                <a16:creationId xmlns:a16="http://schemas.microsoft.com/office/drawing/2014/main" id="{87FC5CF8-4114-A37D-2064-4453A9C0AE9B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3"/>
          <a:stretch/>
        </p:blipFill>
        <p:spPr>
          <a:xfrm>
            <a:off x="0" y="0"/>
            <a:ext cx="9914083" cy="5874026"/>
          </a:xfrm>
        </p:spPr>
      </p:pic>
    </p:spTree>
    <p:extLst>
      <p:ext uri="{BB962C8B-B14F-4D97-AF65-F5344CB8AC3E}">
        <p14:creationId xmlns:p14="http://schemas.microsoft.com/office/powerpoint/2010/main" val="199744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308844-34D7-9A9F-2AF6-286353A79E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31BE3E-21A0-A05A-A5FE-A4C09941F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CA2A51-97CD-F656-1EF6-24925147E3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0000" y="157316"/>
            <a:ext cx="10753200" cy="5674684"/>
          </a:xfrm>
        </p:spPr>
        <p:txBody>
          <a:bodyPr/>
          <a:lstStyle/>
          <a:p>
            <a:r>
              <a:rPr lang="cs-CZ" b="1" dirty="0"/>
              <a:t>Přechod mezi tvrdým a měkkým skloňováním u muž. neživ. jmen</a:t>
            </a:r>
          </a:p>
          <a:p>
            <a:pPr marL="529200" indent="-457200">
              <a:buFont typeface="Wingdings" panose="05000000000000000000" pitchFamily="2" charset="2"/>
              <a:buChar char="v"/>
            </a:pPr>
            <a:r>
              <a:rPr lang="cs-CZ" sz="2400" dirty="0"/>
              <a:t>Slova končící na –(e)l: kužel, plevel, chmel, zádrhel, kotel, sopel, uhel, apríl, …</a:t>
            </a:r>
          </a:p>
          <a:p>
            <a:pPr marL="961200" lvl="1" indent="-457200">
              <a:buFont typeface="Wingdings" panose="05000000000000000000" pitchFamily="2" charset="2"/>
              <a:buChar char="v"/>
            </a:pPr>
            <a:r>
              <a:rPr lang="cs-CZ" dirty="0"/>
              <a:t>Lze skloňovat podle </a:t>
            </a:r>
            <a:r>
              <a:rPr lang="cs-CZ" i="1" dirty="0"/>
              <a:t>hrad </a:t>
            </a:r>
            <a:r>
              <a:rPr lang="cs-CZ" dirty="0"/>
              <a:t>i </a:t>
            </a:r>
            <a:r>
              <a:rPr lang="cs-CZ" i="1" dirty="0"/>
              <a:t>stroj</a:t>
            </a:r>
          </a:p>
          <a:p>
            <a:pPr marL="961200" lvl="1" indent="-457200">
              <a:buFont typeface="Wingdings" panose="05000000000000000000" pitchFamily="2" charset="2"/>
              <a:buChar char="v"/>
            </a:pPr>
            <a:r>
              <a:rPr lang="cs-CZ" i="1" dirty="0"/>
              <a:t>Bez plevelu </a:t>
            </a:r>
            <a:r>
              <a:rPr lang="cs-CZ" dirty="0"/>
              <a:t>(hradu)</a:t>
            </a:r>
            <a:r>
              <a:rPr lang="cs-CZ" i="1" dirty="0"/>
              <a:t> </a:t>
            </a:r>
            <a:r>
              <a:rPr lang="cs-CZ" dirty="0"/>
              <a:t>i </a:t>
            </a:r>
            <a:r>
              <a:rPr lang="cs-CZ" i="1" dirty="0"/>
              <a:t>plevele </a:t>
            </a:r>
            <a:r>
              <a:rPr lang="cs-CZ" dirty="0"/>
              <a:t>(stroje)</a:t>
            </a:r>
          </a:p>
          <a:p>
            <a:pPr marL="961200" lvl="1" indent="-457200">
              <a:buFont typeface="Wingdings" panose="05000000000000000000" pitchFamily="2" charset="2"/>
              <a:buChar char="v"/>
            </a:pPr>
            <a:r>
              <a:rPr lang="cs-CZ" i="1" dirty="0"/>
              <a:t>S kužely </a:t>
            </a:r>
            <a:r>
              <a:rPr lang="cs-CZ" dirty="0"/>
              <a:t>(hrady) i </a:t>
            </a:r>
            <a:r>
              <a:rPr lang="cs-CZ" i="1" dirty="0"/>
              <a:t>s kuželi </a:t>
            </a:r>
            <a:r>
              <a:rPr lang="cs-CZ" dirty="0"/>
              <a:t>(stroji)</a:t>
            </a:r>
          </a:p>
          <a:p>
            <a:pPr marL="529200" indent="-457200">
              <a:buFont typeface="Wingdings" panose="05000000000000000000" pitchFamily="2" charset="2"/>
              <a:buChar char="v"/>
            </a:pPr>
            <a:r>
              <a:rPr lang="cs-CZ" sz="2400" dirty="0"/>
              <a:t>Slova končící na –en: hřeben, kámen, kořen, ječmen, …</a:t>
            </a:r>
          </a:p>
          <a:p>
            <a:pPr marL="961200" lvl="1" indent="-457200">
              <a:buFont typeface="Wingdings" panose="05000000000000000000" pitchFamily="2" charset="2"/>
              <a:buChar char="v"/>
            </a:pPr>
            <a:r>
              <a:rPr lang="cs-CZ" dirty="0"/>
              <a:t>V mn. č. POUZE podle vzoru hrad, v jed. č. podle vzoru hrad i stroj</a:t>
            </a:r>
          </a:p>
          <a:p>
            <a:pPr marL="961200" lvl="1" indent="-457200">
              <a:buFont typeface="Wingdings" panose="05000000000000000000" pitchFamily="2" charset="2"/>
              <a:buChar char="v"/>
            </a:pPr>
            <a:r>
              <a:rPr lang="cs-CZ" dirty="0"/>
              <a:t>! Týden bez týdne!! X </a:t>
            </a:r>
            <a:r>
              <a:rPr lang="cs-CZ" u="sng" dirty="0"/>
              <a:t>bez týdnu</a:t>
            </a:r>
            <a:r>
              <a:rPr lang="cs-CZ" dirty="0"/>
              <a:t>!! </a:t>
            </a:r>
          </a:p>
          <a:p>
            <a:pPr marL="961200" lvl="1" indent="-457200">
              <a:buFont typeface="Wingdings" panose="05000000000000000000" pitchFamily="2" charset="2"/>
              <a:buChar char="v"/>
            </a:pPr>
            <a:r>
              <a:rPr lang="cs-CZ" dirty="0"/>
              <a:t>Hřebene (stroje) i hřebenu (hradu), o hřebeni (stroji), o hřebenu (hradu)</a:t>
            </a:r>
          </a:p>
          <a:p>
            <a:r>
              <a:rPr lang="cs-CZ" b="1" dirty="0"/>
              <a:t>Přechod mezi měkkým a tvrdým skloňováním u muž. živ. jmen</a:t>
            </a:r>
          </a:p>
          <a:p>
            <a:pPr marL="529200" indent="-457200">
              <a:buFont typeface="Wingdings" panose="05000000000000000000" pitchFamily="2" charset="2"/>
              <a:buChar char="v"/>
            </a:pPr>
            <a:r>
              <a:rPr lang="cs-CZ" sz="2400" dirty="0"/>
              <a:t>Manžel</a:t>
            </a:r>
          </a:p>
          <a:p>
            <a:pPr marL="961200" lvl="1" indent="-457200">
              <a:buFont typeface="Wingdings" panose="05000000000000000000" pitchFamily="2" charset="2"/>
              <a:buChar char="v"/>
            </a:pPr>
            <a:r>
              <a:rPr lang="cs-CZ" dirty="0"/>
              <a:t>4. pád manžele (muže), manžely (pány)</a:t>
            </a:r>
          </a:p>
          <a:p>
            <a:pPr marL="961200" lvl="1" indent="-457200">
              <a:buFont typeface="Wingdings" panose="05000000000000000000" pitchFamily="2" charset="2"/>
              <a:buChar char="v"/>
            </a:pPr>
            <a:r>
              <a:rPr lang="cs-CZ" dirty="0"/>
              <a:t>6. pád manželích (mužích), manželech (pánech)</a:t>
            </a:r>
          </a:p>
          <a:p>
            <a:pPr marL="961200" lvl="1" indent="-457200">
              <a:buFont typeface="Wingdings" panose="05000000000000000000" pitchFamily="2" charset="2"/>
              <a:buChar char="v"/>
            </a:pPr>
            <a:r>
              <a:rPr lang="cs-CZ" dirty="0"/>
              <a:t>7. pád s manželi (muži), s manžely (pány)</a:t>
            </a:r>
          </a:p>
          <a:p>
            <a:pPr marL="961200" lvl="1" indent="-457200">
              <a:buFont typeface="Wingdings" panose="05000000000000000000" pitchFamily="2" charset="2"/>
              <a:buChar char="v"/>
            </a:pPr>
            <a:endParaRPr lang="cs-CZ" dirty="0"/>
          </a:p>
          <a:p>
            <a:pPr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680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44AB75-2F04-A2DC-D6D8-5AA27981DC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03.10.2024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D66988-5E62-F154-2D72-110D684559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BF0E960-7882-6556-3C40-499C87E5690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Koncovky podstatných jmen, společně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koncovky těžké</a:t>
            </a:r>
            <a:r>
              <a:rPr lang="cs-CZ" dirty="0"/>
              <a:t> 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4"/>
              </a:rPr>
              <a:t>koncovky středně těžké</a:t>
            </a:r>
            <a:r>
              <a:rPr lang="cs-CZ" dirty="0"/>
              <a:t> 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3D6308A-9FF3-6CD4-5E46-444A84350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303" y="3862044"/>
            <a:ext cx="2339543" cy="249195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C8D9F22-30B2-942C-A59C-9494966B6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5952" y="1366019"/>
            <a:ext cx="2248095" cy="23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7830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5" id="{235DF30E-89F5-B547-981B-D43C338A25DC}" vid="{83DD0210-E652-914D-A3F1-7C72B2A74AC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1472</Words>
  <Application>Microsoft Office PowerPoint</Application>
  <PresentationFormat>Širokoúhlá obrazovka</PresentationFormat>
  <Paragraphs>266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Arial</vt:lpstr>
      <vt:lpstr>Tahoma</vt:lpstr>
      <vt:lpstr>Wingdings</vt:lpstr>
      <vt:lpstr>Prezentace_MU_CZ</vt:lpstr>
      <vt:lpstr>CST:CJVU_CP Čeština - cvičení pravopis</vt:lpstr>
      <vt:lpstr>Prezentace aplikace PowerPoint</vt:lpstr>
      <vt:lpstr>Koncovky podstatných jmen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Psaní i/y v koncovkách adjektiv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Účelová a dějová adjektiva</vt:lpstr>
      <vt:lpstr>Prezentace aplikace PowerPoint</vt:lpstr>
      <vt:lpstr>Prezentace aplikace PowerPoint</vt:lpstr>
      <vt:lpstr>Prezentace aplikace PowerPoint</vt:lpstr>
      <vt:lpstr>Prezentace aplikace PowerPoint</vt:lpstr>
      <vt:lpstr>-icí nebo -ící?</vt:lpstr>
      <vt:lpstr>Shoda přísudku s podmětem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Shoda přísudku s podmětem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Shoda podmětu s přísudkem</vt:lpstr>
      <vt:lpstr>Prezentace aplikace PowerPoint</vt:lpstr>
      <vt:lpstr>Shoda podmětu s přísudkem</vt:lpstr>
      <vt:lpstr>Prezentace aplikace PowerPoint</vt:lpstr>
      <vt:lpstr>Prezentace aplikace PowerPoint</vt:lpstr>
      <vt:lpstr>Prezentace aplikace PowerPoint</vt:lpstr>
      <vt:lpstr>Konsonantické  změny</vt:lpstr>
      <vt:lpstr>Prezentace aplikace PowerPoint</vt:lpstr>
      <vt:lpstr>Diktát </vt:lpstr>
      <vt:lpstr>Je fajn u výjimek zbystřit a správný zápis i/y si ověřit. Není třeba si vše pamatovat. Soustřeďte se na základní pravidla.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Kateřina Frecerová</dc:creator>
  <cp:lastModifiedBy>Kateřina Frecerová</cp:lastModifiedBy>
  <cp:revision>10</cp:revision>
  <cp:lastPrinted>1601-01-01T00:00:00Z</cp:lastPrinted>
  <dcterms:created xsi:type="dcterms:W3CDTF">2024-09-25T19:51:44Z</dcterms:created>
  <dcterms:modified xsi:type="dcterms:W3CDTF">2024-10-10T06:48:07Z</dcterms:modified>
</cp:coreProperties>
</file>