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95" r:id="rId3"/>
    <p:sldId id="296" r:id="rId4"/>
    <p:sldId id="297" r:id="rId5"/>
    <p:sldId id="298" r:id="rId6"/>
    <p:sldId id="299" r:id="rId7"/>
    <p:sldId id="300" r:id="rId8"/>
    <p:sldId id="304" r:id="rId9"/>
    <p:sldId id="303" r:id="rId10"/>
    <p:sldId id="289" r:id="rId11"/>
    <p:sldId id="286" r:id="rId12"/>
    <p:sldId id="287" r:id="rId13"/>
    <p:sldId id="288" r:id="rId14"/>
    <p:sldId id="301" r:id="rId15"/>
    <p:sldId id="291" r:id="rId16"/>
    <p:sldId id="263" r:id="rId17"/>
    <p:sldId id="264" r:id="rId18"/>
    <p:sldId id="265" r:id="rId19"/>
    <p:sldId id="305" r:id="rId20"/>
    <p:sldId id="293" r:id="rId21"/>
    <p:sldId id="292" r:id="rId22"/>
    <p:sldId id="294" r:id="rId23"/>
    <p:sldId id="306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E6E0FF7-F552-445D-AC1B-C3B5A140A788}">
          <p14:sldIdLst>
            <p14:sldId id="256"/>
            <p14:sldId id="295"/>
            <p14:sldId id="296"/>
            <p14:sldId id="297"/>
            <p14:sldId id="298"/>
            <p14:sldId id="299"/>
            <p14:sldId id="300"/>
            <p14:sldId id="304"/>
            <p14:sldId id="303"/>
            <p14:sldId id="289"/>
            <p14:sldId id="286"/>
            <p14:sldId id="287"/>
            <p14:sldId id="288"/>
            <p14:sldId id="301"/>
            <p14:sldId id="291"/>
            <p14:sldId id="263"/>
            <p14:sldId id="264"/>
            <p14:sldId id="265"/>
            <p14:sldId id="305"/>
            <p14:sldId id="293"/>
            <p14:sldId id="292"/>
            <p14:sldId id="294"/>
            <p14:sldId id="3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88" autoAdjust="0"/>
  </p:normalViewPr>
  <p:slideViewPr>
    <p:cSldViewPr snapToGrid="0">
      <p:cViewPr varScale="1">
        <p:scale>
          <a:sx n="100" d="100"/>
          <a:sy n="100" d="100"/>
        </p:scale>
        <p:origin x="96" y="34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imecesky.cz/doplnovacka-delka-samohlasek-u-2-uroven" TargetMode="External"/><Relationship Id="rId2" Type="http://schemas.openxmlformats.org/officeDocument/2006/relationships/hyperlink" Target="https://www.umimecesky.cz/doplnovacka-delka-samohlasek-u-1-uroven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imecesky.cz/cviceni-delka-samohlasek" TargetMode="Externa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imecesky.cz/cviceni-sprezky" TargetMode="External"/><Relationship Id="rId2" Type="http://schemas.openxmlformats.org/officeDocument/2006/relationships/hyperlink" Target="https://www.umimecesky.cz/cviceni-prejata-slova" TargetMode="Externa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umimecesky.cz/cviceni-psani-e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wordwall.net/cs/resource/10242495/psan%C3%AD-u-%C3%BA-%C5%AF-pravidla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opisne.cz/2011/08/doplnovani-uu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Kateřina Frecerová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CST:CJVU_CP</a:t>
            </a:r>
            <a:r>
              <a:rPr lang="sk-SK" dirty="0"/>
              <a:t> Čeština - cvičení pravopis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6E3348C6-EB25-0BA7-C033-D24707A8D8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Dvanáctý týden</a:t>
            </a:r>
          </a:p>
          <a:p>
            <a:r>
              <a:rPr lang="cs-CZ" dirty="0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FC17C5-AB37-4B6D-8501-82A52B57CA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F67567-EF38-4939-B76E-3F142838B54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8B215CE-CEC1-4D62-85F5-D3B0F7C8B92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 numCol="2"/>
          <a:lstStyle/>
          <a:p>
            <a:r>
              <a:rPr lang="cs-CZ" dirty="0">
                <a:hlinkClick r:id="rId2"/>
              </a:rPr>
              <a:t>Lehké</a:t>
            </a:r>
            <a:endParaRPr lang="cs-CZ" dirty="0"/>
          </a:p>
          <a:p>
            <a:r>
              <a:rPr lang="cs-CZ" dirty="0"/>
              <a:t>u / ú / ů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Střední</a:t>
            </a:r>
            <a:endParaRPr lang="cs-CZ" dirty="0"/>
          </a:p>
          <a:p>
            <a:r>
              <a:rPr lang="cs-CZ" dirty="0"/>
              <a:t>u / ú / ů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217B791-528F-4525-B050-87395B2100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800" y="1838325"/>
            <a:ext cx="3095625" cy="3181350"/>
          </a:xfrm>
          <a:prstGeom prst="rect">
            <a:avLst/>
          </a:prstGeom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B02DE61C-1110-44F8-BFBD-7B00A58A0C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6000" y="1890712"/>
            <a:ext cx="3028950" cy="307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9323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8E51746-D3F2-4EF5-8247-6CFB5842FB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6FFC4D3-9B0E-4EE6-8AAF-EE577BF7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Délka samohlásek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5D7E1F30-EE82-4381-BD05-3970B82BD6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Procvičení</a:t>
            </a:r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4F650E83-AE20-4506-8FC0-C592CB86364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EE264F-1FAA-4E6D-8ADE-89600C594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2843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CD68DA-A946-48A9-B024-C0B1BE059D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CAE7A4C-FA54-45EB-BF30-1754561E6F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88359B-FA2E-47B5-9A79-1B5FD7B488A1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https://www.umimecesky.cz/cviceni-delka-samohlasek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06293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335350-B758-4A6F-B226-EAC3E3F802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BDFCA9-DF25-4675-9B45-AA2A6C591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7DE4FFBB-7ED7-4996-BD94-21B68F020706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414000" y="276225"/>
            <a:ext cx="3086100" cy="3152775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95A97975-296F-4BEB-A7B3-D31278548CA2}"/>
              </a:ext>
            </a:extLst>
          </p:cNvPr>
          <p:cNvSpPr txBox="1"/>
          <p:nvPr/>
        </p:nvSpPr>
        <p:spPr>
          <a:xfrm>
            <a:off x="414000" y="3355596"/>
            <a:ext cx="3033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lehké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6E3B516-0D17-4448-AEDB-6ACE2F5186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76220" y="107702"/>
            <a:ext cx="3048000" cy="3152775"/>
          </a:xfrm>
          <a:prstGeom prst="rect">
            <a:avLst/>
          </a:prstGeom>
        </p:spPr>
      </p:pic>
      <p:sp>
        <p:nvSpPr>
          <p:cNvPr id="10" name="TextovéPole 9">
            <a:extLst>
              <a:ext uri="{FF2B5EF4-FFF2-40B4-BE49-F238E27FC236}">
                <a16:creationId xmlns:a16="http://schemas.microsoft.com/office/drawing/2014/main" id="{A5DFB8E2-FAF3-4869-B57B-2FFFA4802F1D}"/>
              </a:ext>
            </a:extLst>
          </p:cNvPr>
          <p:cNvSpPr txBox="1"/>
          <p:nvPr/>
        </p:nvSpPr>
        <p:spPr>
          <a:xfrm>
            <a:off x="8976220" y="3260477"/>
            <a:ext cx="30338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střední</a:t>
            </a:r>
          </a:p>
        </p:txBody>
      </p:sp>
    </p:spTree>
    <p:extLst>
      <p:ext uri="{BB962C8B-B14F-4D97-AF65-F5344CB8AC3E}">
        <p14:creationId xmlns:p14="http://schemas.microsoft.com/office/powerpoint/2010/main" val="4080518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3B1E6CC-0D5C-4BA7-B0AF-5AEAEF31D7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A83F1D-3F7D-4D74-9EB0-561D830219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CAF864B-A955-4775-9835-6BECE6B98451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MIX: samohlásky + </a:t>
            </a:r>
            <a:r>
              <a:rPr lang="cs-CZ" dirty="0" err="1"/>
              <a:t>icí</a:t>
            </a:r>
            <a:r>
              <a:rPr lang="cs-CZ" dirty="0"/>
              <a:t> / </a:t>
            </a:r>
            <a:r>
              <a:rPr lang="cs-CZ" dirty="0" err="1"/>
              <a:t>ící</a:t>
            </a:r>
            <a:r>
              <a:rPr lang="cs-CZ" dirty="0"/>
              <a:t> </a:t>
            </a:r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C18C902-268E-4F63-9A09-231947A24B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00" y="1300838"/>
            <a:ext cx="3105150" cy="3152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6544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5681A6E-0E54-4868-951A-84CB5AB21F4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B20C01F-D962-4D20-B476-090F2876EA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D52EB5D7-E2F2-4604-AF0C-3470925A3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icí</a:t>
            </a:r>
            <a:r>
              <a:rPr lang="cs-CZ" dirty="0"/>
              <a:t> x </a:t>
            </a:r>
            <a:r>
              <a:rPr lang="cs-CZ" dirty="0" err="1"/>
              <a:t>ící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3506DB49-9B0C-49B9-8747-A509DAF04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Účelová a dějová adjektiva</a:t>
            </a:r>
          </a:p>
        </p:txBody>
      </p:sp>
    </p:spTree>
    <p:extLst>
      <p:ext uri="{BB962C8B-B14F-4D97-AF65-F5344CB8AC3E}">
        <p14:creationId xmlns:p14="http://schemas.microsoft.com/office/powerpoint/2010/main" val="26518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293FAF-EFC5-E7D9-4766-36E2293DF4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03.10.2024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8A894E4-F9F8-7392-A3B3-DD4F104FB7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836A6D5-EE41-4CD9-06B6-4A2669559AC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Účel nebo vlastnost předmětu = -</a:t>
            </a:r>
            <a:r>
              <a:rPr lang="cs-CZ" dirty="0" err="1"/>
              <a:t>icí</a:t>
            </a:r>
            <a:endParaRPr lang="cs-CZ" dirty="0"/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Vyjádření děje = -</a:t>
            </a:r>
            <a:r>
              <a:rPr lang="cs-CZ" dirty="0" err="1"/>
              <a:t>ící</a:t>
            </a:r>
            <a:r>
              <a:rPr lang="cs-CZ" dirty="0"/>
              <a:t> (nejčastěji při spojení s osobami / zvířaty)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Pokud není jasné, jestli je význam dějový, nebo účelový, VŽDY volte účel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V podstatě téměř vždy platí: je tam člověk/zvíře = -</a:t>
            </a:r>
            <a:r>
              <a:rPr lang="cs-CZ" dirty="0" err="1"/>
              <a:t>ící</a:t>
            </a:r>
            <a:r>
              <a:rPr lang="cs-CZ" dirty="0"/>
              <a:t>; je tam věc = -</a:t>
            </a:r>
            <a:r>
              <a:rPr lang="cs-CZ" dirty="0" err="1"/>
              <a:t>icí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7911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DACABC-142A-99E2-B723-C820448326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03.10.2024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A1A6C63-6598-ADA1-A946-57393D2BBF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9CD042D-8F04-A2B7-7094-313BE1B9EF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03" y="63404"/>
            <a:ext cx="6378493" cy="6416596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194A791D-2FBC-9B3E-8F01-6C0EE34D43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4896" y="63404"/>
            <a:ext cx="6340389" cy="56850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410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A69D97A-5B7C-EE37-BFF8-172AE322E60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03.10.2024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F4E883-6E1B-62F0-3379-EACFE10EB86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09A4E35-463F-E96F-3609-926726C496B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25595"/>
          <a:stretch/>
        </p:blipFill>
        <p:spPr>
          <a:xfrm>
            <a:off x="0" y="0"/>
            <a:ext cx="6401796" cy="5102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079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FE73BAF-F858-4BC8-9340-7C6820537D6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BC9872-020A-4C73-830C-C423858317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F672151-6C9F-4282-9595-74BB9C224307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Těžké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8C34F40-B1D5-4BEF-BB67-D67F79AFF2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00" y="1458000"/>
            <a:ext cx="3019425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85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98E51746-D3F2-4EF5-8247-6CFB5842FB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26FFC4D3-9B0E-4EE6-8AAF-EE577BF74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Délka ú, ů, u</a:t>
            </a:r>
          </a:p>
        </p:txBody>
      </p:sp>
      <p:sp>
        <p:nvSpPr>
          <p:cNvPr id="4" name="Podnadpis 3">
            <a:extLst>
              <a:ext uri="{FF2B5EF4-FFF2-40B4-BE49-F238E27FC236}">
                <a16:creationId xmlns:a16="http://schemas.microsoft.com/office/drawing/2014/main" id="{5D7E1F30-EE82-4381-BD05-3970B82BD6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obrázku 4">
            <a:extLst>
              <a:ext uri="{FF2B5EF4-FFF2-40B4-BE49-F238E27FC236}">
                <a16:creationId xmlns:a16="http://schemas.microsoft.com/office/drawing/2014/main" id="{4F650E83-AE20-4506-8FC0-C592CB86364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EE264F-1FAA-4E6D-8ADE-89600C5940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1332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C74DDC-FC02-45E1-9BAA-18970A55B87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5074371-AFF1-49C6-B8D2-43823B98DE4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9FBA224D-6279-4BF9-91BC-F4D612E7A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Spřežky</a:t>
            </a:r>
            <a:br>
              <a:rPr lang="cs-CZ" dirty="0"/>
            </a:br>
            <a:r>
              <a:rPr lang="cs-CZ" dirty="0"/>
              <a:t>Pravopis přejatých slov</a:t>
            </a:r>
            <a:br>
              <a:rPr lang="cs-CZ" dirty="0"/>
            </a:b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6C722BA5-082A-48C6-8CD2-526707180B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0490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E2970B-28DB-4CFA-A395-1A59087FF0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BF8A227-2226-4B14-8997-CE08A08F164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1E259B6-FD71-4726-8555-F4A5E024D8EF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https://www.umimecesky.cz/cviceni-prejata-slova</a:t>
            </a:r>
            <a:endParaRPr lang="cs-CZ" dirty="0"/>
          </a:p>
          <a:p>
            <a:r>
              <a:rPr lang="cs-CZ" dirty="0">
                <a:hlinkClick r:id="rId3"/>
              </a:rPr>
              <a:t>https://www.umimecesky.cz/cviceni-sprezky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79409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FDA917-ECBA-42FA-981A-6809BB6063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AB1E8EB-A84F-47C1-88EC-5243623E79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55D530BA-AF0F-4E45-9EF0-C882BF2D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Bě</a:t>
            </a:r>
            <a:r>
              <a:rPr lang="cs-CZ" dirty="0"/>
              <a:t>, </a:t>
            </a:r>
            <a:r>
              <a:rPr lang="cs-CZ" dirty="0" err="1"/>
              <a:t>bje</a:t>
            </a:r>
            <a:r>
              <a:rPr lang="cs-CZ" dirty="0"/>
              <a:t>, </a:t>
            </a:r>
            <a:r>
              <a:rPr lang="cs-CZ" dirty="0" err="1"/>
              <a:t>vě</a:t>
            </a:r>
            <a:r>
              <a:rPr lang="cs-CZ" dirty="0"/>
              <a:t>, </a:t>
            </a:r>
            <a:r>
              <a:rPr lang="cs-CZ" dirty="0" err="1"/>
              <a:t>vje</a:t>
            </a:r>
            <a:r>
              <a:rPr lang="cs-CZ" dirty="0"/>
              <a:t>, …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87D7234A-81A3-4ADA-9ADB-52E9195199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11624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955093-0E85-1298-2E80-FDCF2945B1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FF850B-11FE-D938-95E2-E1C02CF49B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942BDDA-B3AE-27C9-ED86-7A3961CF4D36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cs-CZ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www.umimecesky.cz</a:t>
            </a:r>
            <a:r>
              <a:rPr lang="cs-CZ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cs-CZ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cviceni</a:t>
            </a:r>
            <a:r>
              <a:rPr lang="cs-CZ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</a:t>
            </a:r>
            <a:r>
              <a:rPr lang="cs-CZ" dirty="0" err="1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psani</a:t>
            </a:r>
            <a:r>
              <a:rPr lang="cs-CZ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-e</a:t>
            </a:r>
            <a:r>
              <a:rPr lang="cs-CZ">
                <a:solidFill>
                  <a:schemeClr val="tx1"/>
                </a:solidFill>
              </a:rPr>
              <a:t> 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3547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ECD68DA-A946-48A9-B024-C0B1BE059D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CAE7A4C-FA54-45EB-BF30-1754561E6F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9" name="Zástupný obsah 8">
            <a:extLst>
              <a:ext uri="{FF2B5EF4-FFF2-40B4-BE49-F238E27FC236}">
                <a16:creationId xmlns:a16="http://schemas.microsoft.com/office/drawing/2014/main" id="{C43B7779-A15E-4845-B6CC-F6E9C04BDAEB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1137401" y="780176"/>
            <a:ext cx="10415296" cy="4373941"/>
          </a:xfrm>
        </p:spPr>
      </p:pic>
    </p:spTree>
    <p:extLst>
      <p:ext uri="{BB962C8B-B14F-4D97-AF65-F5344CB8AC3E}">
        <p14:creationId xmlns:p14="http://schemas.microsoft.com/office/powerpoint/2010/main" val="77818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CD068AB-339A-429A-BF94-E62E61307E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AB1DF4-C876-41F6-B6E8-841E2691E8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C0BFF25-0D18-47AF-9C9F-7648A145387E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Čůza / čúza (vulgární výraz označující (nepříjemnou) ženu)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Lůza (chudina, chátra)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Blůza (halenka)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6309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335350-B758-4A6F-B226-EAC3E3F802E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8BDFCA9-DF25-4675-9B45-AA2A6C591B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55688F6-B1EB-4446-9E9A-E02AF12B3A5B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2131AE1-B92F-48C3-9390-A9E81EB89D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3910" y="314743"/>
            <a:ext cx="8668623" cy="589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109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D45B764-FD11-484B-9217-ACB4766169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CC8FF42-F0E5-4956-99A8-190328278B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736A26A-E5BF-4206-8CAF-9C66BB631315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Štrúdl / štrůdl od roku 2023 </a:t>
            </a:r>
            <a:endParaRPr lang="cs-CZ" dirty="0">
              <a:sym typeface="Wingdings" panose="05000000000000000000" pitchFamily="2" charset="2"/>
            </a:endParaRP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Fúze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Manikúra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Ragú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Ocún (české slovo)  podzimní bylina s bledě fialovými květy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 err="1">
                <a:sym typeface="Wingdings" panose="05000000000000000000" pitchFamily="2" charset="2"/>
              </a:rPr>
              <a:t>Fúrie</a:t>
            </a:r>
            <a:r>
              <a:rPr lang="cs-CZ" dirty="0">
                <a:sym typeface="Wingdings" panose="05000000000000000000" pitchFamily="2" charset="2"/>
              </a:rPr>
              <a:t> (zuřivá, lítá, zběsilá ženská bytost), medúza (žahavec) X </a:t>
            </a:r>
            <a:r>
              <a:rPr lang="cs-CZ" dirty="0" err="1">
                <a:sym typeface="Wingdings" panose="05000000000000000000" pitchFamily="2" charset="2"/>
              </a:rPr>
              <a:t>Meduza</a:t>
            </a:r>
            <a:r>
              <a:rPr lang="cs-CZ" dirty="0">
                <a:sym typeface="Wingdings" panose="05000000000000000000" pitchFamily="2" charset="2"/>
              </a:rPr>
              <a:t>, </a:t>
            </a:r>
            <a:r>
              <a:rPr lang="cs-CZ" dirty="0" err="1">
                <a:sym typeface="Wingdings" panose="05000000000000000000" pitchFamily="2" charset="2"/>
              </a:rPr>
              <a:t>Fura</a:t>
            </a:r>
            <a:r>
              <a:rPr lang="cs-CZ" dirty="0">
                <a:sym typeface="Wingdings" panose="05000000000000000000" pitchFamily="2" charset="2"/>
              </a:rPr>
              <a:t> bohyně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endParaRPr lang="cs-CZ" dirty="0">
              <a:sym typeface="Wingdings" panose="05000000000000000000" pitchFamily="2" charset="2"/>
            </a:endParaRP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>
                <a:sym typeface="Wingdings" panose="05000000000000000000" pitchFamily="2" charset="2"/>
              </a:rPr>
              <a:t>Vůkol – zastarale okolo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3554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A84FAE1-F038-44A0-806E-E5D0B7E377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9F68DA2-9D8B-4EAC-9F75-5F9ABB87CA0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1C80380-3BF3-42E7-A7BD-244E9AC58F2E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POZOR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Buvolí od buvol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Papežská kurie (soubor nejvyšších vatikánských úřadů, tribunálů a kanceláří)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Tajfun (tropický cyklon)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Kur (zvíře, drůbež) X kůr (vyvýšené místo pro varhany, zpěváky a hudebníky v chrámu)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4612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FA21E9-55A3-400C-8228-F4A7F3E6EF1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6E36664-AC59-4AB9-956A-D0A06A74AF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2E2B78C-96BB-470C-B77D-794C66A1C1E8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Pravidla – </a:t>
            </a:r>
            <a:r>
              <a:rPr lang="cs-CZ" dirty="0" err="1">
                <a:hlinkClick r:id="rId2"/>
              </a:rPr>
              <a:t>wordwall</a:t>
            </a:r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E2BF46F-BBFC-4D94-83C4-3FFD795219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8800" y="1761887"/>
            <a:ext cx="3009900" cy="300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36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50F6A32-D9DA-445F-A9F4-A40E286B5D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D747B01-4BAE-46B0-9DD6-D1056B4F62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7106589D-D0E1-433E-A2D2-882062F3BDC3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/>
          <a:stretch>
            <a:fillRect/>
          </a:stretch>
        </p:blipFill>
        <p:spPr>
          <a:xfrm>
            <a:off x="478093" y="378000"/>
            <a:ext cx="2781300" cy="2905125"/>
          </a:xfrm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37D062BE-E68C-4AE7-B350-CC13212DA701}"/>
              </a:ext>
            </a:extLst>
          </p:cNvPr>
          <p:cNvSpPr txBox="1"/>
          <p:nvPr/>
        </p:nvSpPr>
        <p:spPr>
          <a:xfrm>
            <a:off x="414000" y="3429000"/>
            <a:ext cx="34784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  <a:hlinkClick r:id="rId3"/>
              </a:rPr>
              <a:t>Pravopisně</a:t>
            </a:r>
            <a:r>
              <a:rPr lang="cs-CZ" sz="2800" dirty="0">
                <a:latin typeface="+mn-lt"/>
              </a:rPr>
              <a:t> – pouze ú/ů</a:t>
            </a:r>
          </a:p>
        </p:txBody>
      </p:sp>
    </p:spTree>
    <p:extLst>
      <p:ext uri="{BB962C8B-B14F-4D97-AF65-F5344CB8AC3E}">
        <p14:creationId xmlns:p14="http://schemas.microsoft.com/office/powerpoint/2010/main" val="31134478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1512</TotalTime>
  <Words>341</Words>
  <Application>Microsoft Office PowerPoint</Application>
  <PresentationFormat>Širokoúhlá obrazovka</PresentationFormat>
  <Paragraphs>99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CST:CJVU_CP Čeština - cvičení pravopis</vt:lpstr>
      <vt:lpstr>Délka ú, ů, 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Délka samohlásek</vt:lpstr>
      <vt:lpstr>Prezentace aplikace PowerPoint</vt:lpstr>
      <vt:lpstr>Prezentace aplikace PowerPoint</vt:lpstr>
      <vt:lpstr>Prezentace aplikace PowerPoint</vt:lpstr>
      <vt:lpstr>icí x ící</vt:lpstr>
      <vt:lpstr>Prezentace aplikace PowerPoint</vt:lpstr>
      <vt:lpstr>Prezentace aplikace PowerPoint</vt:lpstr>
      <vt:lpstr>Prezentace aplikace PowerPoint</vt:lpstr>
      <vt:lpstr>Prezentace aplikace PowerPoint</vt:lpstr>
      <vt:lpstr>Spřežky Pravopis přejatých slov </vt:lpstr>
      <vt:lpstr>Prezentace aplikace PowerPoint</vt:lpstr>
      <vt:lpstr>Bě, bje, vě, vje, …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CST:CJVU_CP Čeština - cvičení pravopis</dc:title>
  <dc:creator>Kateřina Frecerová</dc:creator>
  <cp:lastModifiedBy>Kateřina Frecerová</cp:lastModifiedBy>
  <cp:revision>64</cp:revision>
  <cp:lastPrinted>1601-01-01T00:00:00Z</cp:lastPrinted>
  <dcterms:created xsi:type="dcterms:W3CDTF">2024-09-25T19:51:44Z</dcterms:created>
  <dcterms:modified xsi:type="dcterms:W3CDTF">2024-12-15T19:31:16Z</dcterms:modified>
</cp:coreProperties>
</file>