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8"/>
  </p:notesMasterIdLst>
  <p:handoutMasterIdLst>
    <p:handoutMasterId r:id="rId9"/>
  </p:handoutMasterIdLst>
  <p:sldIdLst>
    <p:sldId id="256" r:id="rId2"/>
    <p:sldId id="297" r:id="rId3"/>
    <p:sldId id="285" r:id="rId4"/>
    <p:sldId id="291" r:id="rId5"/>
    <p:sldId id="292" r:id="rId6"/>
    <p:sldId id="293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5E6E0FF7-F552-445D-AC1B-C3B5A140A788}">
          <p14:sldIdLst>
            <p14:sldId id="256"/>
            <p14:sldId id="297"/>
            <p14:sldId id="285"/>
            <p14:sldId id="291"/>
            <p14:sldId id="292"/>
            <p14:sldId id="2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9100DC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řední sty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1" autoAdjust="0"/>
    <p:restoredTop sz="95788" autoAdjust="0"/>
  </p:normalViewPr>
  <p:slideViewPr>
    <p:cSldViewPr snapToGrid="0">
      <p:cViewPr varScale="1">
        <p:scale>
          <a:sx n="97" d="100"/>
          <a:sy n="97" d="100"/>
        </p:scale>
        <p:origin x="298" y="67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6" name="Obrázek 1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7563"/>
            <a:ext cx="1546943" cy="1060264"/>
          </a:xfrm>
          <a:prstGeom prst="rect">
            <a:avLst/>
          </a:prstGeom>
        </p:spPr>
      </p:pic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FF585A7D-D2A5-48D6-9877-7D43E33E52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8597" y="414868"/>
            <a:ext cx="1517748" cy="1065653"/>
          </a:xfrm>
          <a:prstGeom prst="rect">
            <a:avLst/>
          </a:prstGeom>
        </p:spPr>
      </p:pic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8423" y="6048047"/>
            <a:ext cx="851127" cy="597600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CJV slide">
    <p:bg>
      <p:bgPr>
        <a:solidFill>
          <a:srgbClr val="0000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1619" y="2014647"/>
            <a:ext cx="4028761" cy="282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A2E7788A-7319-4B13-B5BD-0D72FA9D7A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Po kliknutí můžete upravovat styly textu v předloze.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22" name="Obrázek 21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50044"/>
            <a:ext cx="867342" cy="594470"/>
          </a:xfrm>
          <a:prstGeom prst="rect">
            <a:avLst/>
          </a:prstGeom>
        </p:spPr>
      </p:pic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mime.to/AH3" TargetMode="External"/><Relationship Id="rId7" Type="http://schemas.openxmlformats.org/officeDocument/2006/relationships/image" Target="../media/image9.png"/><Relationship Id="rId2" Type="http://schemas.openxmlformats.org/officeDocument/2006/relationships/hyperlink" Target="https://www.umimecesky.cz/doplnovacka-souhlasky-parove-p-b-t-d-1-uroven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hyperlink" Target="https://umime.to/AH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FE76F2A2-1D6C-9740-82C1-5FCF91583C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 dirty="0"/>
              <a:t>Kateřina Frecerová</a:t>
            </a:r>
          </a:p>
        </p:txBody>
      </p:sp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FAC94386-BE34-D24D-B8DB-950F2ACA10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0F83D02-9CC1-9F4B-8468-92A671E74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/>
              <a:t>CST:CJVU_CP</a:t>
            </a:r>
            <a:r>
              <a:rPr lang="sk-SK" dirty="0"/>
              <a:t> Čeština - cvičení pravopis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6E3348C6-EB25-0BA7-C033-D24707A8D85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Jedenáctý týden</a:t>
            </a:r>
          </a:p>
          <a:p>
            <a:r>
              <a:rPr lang="cs-CZ" dirty="0"/>
              <a:t>Kateřina Frecerová</a:t>
            </a:r>
          </a:p>
        </p:txBody>
      </p:sp>
    </p:spTree>
    <p:extLst>
      <p:ext uri="{BB962C8B-B14F-4D97-AF65-F5344CB8AC3E}">
        <p14:creationId xmlns:p14="http://schemas.microsoft.com/office/powerpoint/2010/main" val="1438518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0DD3351-68E3-4C92-99A6-F5BE113301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0B6995B-07D6-44AF-AD6C-35885D55A9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9DA16D6-E2E8-4314-ABF9-109F1B1C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Zpětná vazba </a:t>
            </a:r>
            <a:r>
              <a:rPr lang="cs-CZ" dirty="0">
                <a:sym typeface="Wingdings" panose="05000000000000000000" pitchFamily="2" charset="2"/>
              </a:rPr>
              <a:t> </a:t>
            </a:r>
            <a:endParaRPr lang="cs-CZ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FE217C7-DA68-44C0-9FB1-8A80D5A49C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Co vám kurz přinesl?</a:t>
            </a:r>
          </a:p>
          <a:p>
            <a:r>
              <a:rPr lang="cs-CZ" dirty="0"/>
              <a:t>Splnil vaše očekávání?</a:t>
            </a:r>
          </a:p>
          <a:p>
            <a:r>
              <a:rPr lang="cs-CZ" dirty="0"/>
              <a:t>Měl pro vás rozvíjející hodnotu? </a:t>
            </a:r>
          </a:p>
          <a:p>
            <a:r>
              <a:rPr lang="cs-CZ"/>
              <a:t>…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4122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EEBBA05-A623-C784-DB8D-7A50F2FD36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14000" y="6228000"/>
            <a:ext cx="252000" cy="252000"/>
          </a:xfrm>
        </p:spPr>
        <p:txBody>
          <a:bodyPr wrap="none" anchor="ctr">
            <a:normAutofit/>
          </a:bodyPr>
          <a:lstStyle/>
          <a:p>
            <a:pPr>
              <a:spcAft>
                <a:spcPts val="600"/>
              </a:spcAft>
            </a:pPr>
            <a:fld id="{0DE708CC-0C3F-4567-9698-B54C0F35BD31}" type="slidenum">
              <a:rPr lang="cs-CZ" altLang="cs-CZ" smtClean="0"/>
              <a:pPr>
                <a:spcAft>
                  <a:spcPts val="600"/>
                </a:spcAft>
              </a:pPr>
              <a:t>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69B705F-7B07-A171-7F16-7D96C6CB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>
            <a:normAutofit/>
          </a:bodyPr>
          <a:lstStyle/>
          <a:p>
            <a:r>
              <a:rPr lang="cs-CZ" dirty="0"/>
              <a:t>Opravte chyby ve větách. </a:t>
            </a:r>
          </a:p>
        </p:txBody>
      </p:sp>
      <p:sp>
        <p:nvSpPr>
          <p:cNvPr id="12" name="Subtitle 3">
            <a:extLst>
              <a:ext uri="{FF2B5EF4-FFF2-40B4-BE49-F238E27FC236}">
                <a16:creationId xmlns:a16="http://schemas.microsoft.com/office/drawing/2014/main" id="{0B063601-7F82-DA56-7CA0-583A76924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/>
          <a:lstStyle/>
          <a:p>
            <a:r>
              <a:rPr lang="cs-CZ" dirty="0"/>
              <a:t>Vesmír </a:t>
            </a:r>
            <a:endParaRPr lang="en-US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A8EB12E0-7CD7-C9B7-B76F-68BCBA6C50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cs-CZ"/>
              <a:t>Kateřina Frecerová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31C2EA2-F8BA-488C-B418-72C265B2A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5610" y="609688"/>
            <a:ext cx="4900117" cy="511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722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5681A6E-0E54-4868-951A-84CB5AB21F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B20C01F-D962-4D20-B476-090F2876EA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D52EB5D7-E2F2-4604-AF0C-3470925A3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Párové souhlásky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3506DB49-9B0C-49B9-8747-A509DAF04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18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8AE2970B-28DB-4CFA-A395-1A59087FF07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BF8A227-2226-4B14-8997-CE08A08F16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pic>
        <p:nvPicPr>
          <p:cNvPr id="8" name="Zástupný obsah 7">
            <a:extLst>
              <a:ext uri="{FF2B5EF4-FFF2-40B4-BE49-F238E27FC236}">
                <a16:creationId xmlns:a16="http://schemas.microsoft.com/office/drawing/2014/main" id="{F0CA0F80-DF02-4B88-915A-0E3A712B4C59}"/>
              </a:ext>
            </a:extLst>
          </p:cNvPr>
          <p:cNvPicPr>
            <a:picLocks noGrp="1" noChangeAspect="1"/>
          </p:cNvPicPr>
          <p:nvPr>
            <p:ph idx="12"/>
          </p:nvPr>
        </p:nvPicPr>
        <p:blipFill>
          <a:blip r:embed="rId2"/>
          <a:stretch>
            <a:fillRect/>
          </a:stretch>
        </p:blipFill>
        <p:spPr>
          <a:xfrm>
            <a:off x="1023217" y="545152"/>
            <a:ext cx="10145565" cy="4723133"/>
          </a:xfrm>
        </p:spPr>
      </p:pic>
    </p:spTree>
    <p:extLst>
      <p:ext uri="{BB962C8B-B14F-4D97-AF65-F5344CB8AC3E}">
        <p14:creationId xmlns:p14="http://schemas.microsoft.com/office/powerpoint/2010/main" val="176794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3732F0AA-94F7-424B-B834-50DC77F5D9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Kateřina Frecerová</a:t>
            </a: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E5C3F81-64D6-402C-8226-916D03F62BB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6D6C118-631F-4A80-9886-907009361577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1AF4157-9065-4D67-934A-2D8E94F1F168}"/>
              </a:ext>
            </a:extLst>
          </p:cNvPr>
          <p:cNvSpPr>
            <a:spLocks noGrp="1"/>
          </p:cNvSpPr>
          <p:nvPr>
            <p:ph idx="12"/>
          </p:nvPr>
        </p:nvSpPr>
        <p:spPr/>
        <p:txBody>
          <a:bodyPr numCol="3"/>
          <a:lstStyle/>
          <a:p>
            <a:r>
              <a:rPr lang="cs-CZ" dirty="0">
                <a:hlinkClick r:id="rId2"/>
              </a:rPr>
              <a:t>Lehké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>
                <a:hlinkClick r:id="rId3"/>
              </a:rPr>
              <a:t>Střední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>
                <a:hlinkClick r:id="rId4"/>
              </a:rPr>
              <a:t>Těžké</a:t>
            </a: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263639C-DCB8-44D8-AD3D-DFAE01ABBD4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8800" y="1266737"/>
            <a:ext cx="2443208" cy="2496487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FE6EF12-03B7-4A02-B79F-4B312F75DA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5420" y="1266737"/>
            <a:ext cx="2494149" cy="2605000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516F4AE1-D8F4-4BAB-B4B1-A9997FC311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47751" y="1266736"/>
            <a:ext cx="2397238" cy="249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8006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5" id="{235DF30E-89F5-B547-981B-D43C338A25DC}" vid="{83DD0210-E652-914D-A3F1-7C72B2A74AC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</TotalTime>
  <Words>61</Words>
  <Application>Microsoft Office PowerPoint</Application>
  <PresentationFormat>Širokoúhlá obrazovka</PresentationFormat>
  <Paragraphs>46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Tahoma</vt:lpstr>
      <vt:lpstr>Wingdings</vt:lpstr>
      <vt:lpstr>Prezentace_MU_CZ</vt:lpstr>
      <vt:lpstr>CST:CJVU_CP Čeština - cvičení pravopis</vt:lpstr>
      <vt:lpstr>Zpětná vazba  </vt:lpstr>
      <vt:lpstr>Opravte chyby ve větách. </vt:lpstr>
      <vt:lpstr>Párové souhlásky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CST:CJVU_CP Čeština - cvičení pravopis</dc:title>
  <dc:creator>Kateřina Frecerová</dc:creator>
  <cp:lastModifiedBy>Kateřina Frecerová</cp:lastModifiedBy>
  <cp:revision>61</cp:revision>
  <cp:lastPrinted>1601-01-01T00:00:00Z</cp:lastPrinted>
  <dcterms:created xsi:type="dcterms:W3CDTF">2024-09-25T19:51:44Z</dcterms:created>
  <dcterms:modified xsi:type="dcterms:W3CDTF">2024-12-05T17:06:42Z</dcterms:modified>
</cp:coreProperties>
</file>