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9"/>
  </p:notesMasterIdLst>
  <p:handoutMasterIdLst>
    <p:handoutMasterId r:id="rId10"/>
  </p:handout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E6E0FF7-F552-445D-AC1B-C3B5A140A788}">
          <p14:sldIdLst>
            <p14:sldId id="256"/>
            <p14:sldId id="284"/>
            <p14:sldId id="285"/>
            <p14:sldId id="286"/>
            <p14:sldId id="287"/>
            <p14:sldId id="288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788" autoAdjust="0"/>
  </p:normalViewPr>
  <p:slideViewPr>
    <p:cSldViewPr snapToGrid="0">
      <p:cViewPr varScale="1">
        <p:scale>
          <a:sx n="76" d="100"/>
          <a:sy n="76" d="100"/>
        </p:scale>
        <p:origin x="62" y="221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–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8423" y="6048047"/>
            <a:ext cx="851127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CJV slid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1619" y="2014647"/>
            <a:ext cx="4028761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pravopisne.cz/2016/08/pravidla-vyjmenovana-slova-po-s/?utm_source=autoresponder&amp;utm_medium=email&amp;utm_campaign=autoresponder_ucitele_2&amp;utm_content=content" TargetMode="Externa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umime.to/BCV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umime.to/BBD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umimecesky.cz/doplnovacka-carky-ve-vete-jednoduche-privlastek-volny-tesny-2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FE76F2A2-1D6C-9740-82C1-5FCF91583C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Kateřina Frecerová</a:t>
            </a: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FAC94386-BE34-D24D-B8DB-950F2ACA10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0F83D02-9CC1-9F4B-8468-92A671E7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CST:CJVU_CP</a:t>
            </a:r>
            <a:r>
              <a:rPr lang="sk-SK" dirty="0"/>
              <a:t> Čeština - cvičení pravopis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6E3348C6-EB25-0BA7-C033-D24707A8D8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Osmý týden</a:t>
            </a:r>
          </a:p>
          <a:p>
            <a:r>
              <a:rPr lang="cs-CZ" dirty="0"/>
              <a:t>Kateřina Frecerová</a:t>
            </a:r>
          </a:p>
        </p:txBody>
      </p:sp>
    </p:spTree>
    <p:extLst>
      <p:ext uri="{BB962C8B-B14F-4D97-AF65-F5344CB8AC3E}">
        <p14:creationId xmlns:p14="http://schemas.microsoft.com/office/powerpoint/2010/main" val="1438518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4EC5840-C984-146F-D409-1354DA0F70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D6D6C118-631F-4A80-9886-907009361577}" type="slidenum">
              <a:rPr lang="cs-CZ" altLang="cs-CZ" smtClean="0"/>
              <a:pPr>
                <a:spcAft>
                  <a:spcPts val="600"/>
                </a:spcAft>
              </a:pPr>
              <a:t>2</a:t>
            </a:fld>
            <a:endParaRPr lang="cs-CZ" altLang="cs-CZ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CFF6370F-5678-6DBA-07E0-EACA9AC4B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Diktát na VS po S</a:t>
            </a:r>
            <a:br>
              <a:rPr lang="cs-CZ"/>
            </a:br>
            <a:r>
              <a:rPr lang="cs-CZ"/>
              <a:t>mě x mně </a:t>
            </a:r>
            <a:endParaRPr lang="cs-CZ" dirty="0"/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3B8FB255-94CC-C788-626E-460A4FC8F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cs-CZ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pravopisně</a:t>
            </a:r>
            <a:endParaRPr lang="cs-CZ" dirty="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506FB6E-5909-A425-0C4C-DAD30BE6BA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Kateřina Frecerová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6B7666B-5E94-2700-74C1-3331748A2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5821" y="378604"/>
            <a:ext cx="4859004" cy="5043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5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EEBBA05-A623-C784-DB8D-7A50F2FD36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DE708CC-0C3F-4567-9698-B54C0F35BD31}" type="slidenum">
              <a:rPr lang="cs-CZ" altLang="cs-CZ" smtClean="0"/>
              <a:pPr>
                <a:spcAft>
                  <a:spcPts val="600"/>
                </a:spcAft>
              </a:pPr>
              <a:t>3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69B705F-7B07-A171-7F16-7D96C6CBB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Opravte chyby ve větách. </a:t>
            </a:r>
          </a:p>
        </p:txBody>
      </p:sp>
      <p:sp>
        <p:nvSpPr>
          <p:cNvPr id="12" name="Subtitle 3">
            <a:extLst>
              <a:ext uri="{FF2B5EF4-FFF2-40B4-BE49-F238E27FC236}">
                <a16:creationId xmlns:a16="http://schemas.microsoft.com/office/drawing/2014/main" id="{0B063601-7F82-DA56-7CA0-583A76924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endParaRPr lang="en-US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8EB12E0-7CD7-C9B7-B76F-68BCBA6C50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Kateřina Frecerová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012E5212-CB84-C8E3-FDA9-126A54396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3363" y="115923"/>
            <a:ext cx="4915278" cy="498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22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B0764E-7EBF-2C4A-907C-44A363598F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DE708CC-0C3F-4567-9698-B54C0F35BD31}" type="slidenum">
              <a:rPr lang="cs-CZ" altLang="cs-CZ" smtClean="0"/>
              <a:pPr>
                <a:spcAft>
                  <a:spcPts val="600"/>
                </a:spcAft>
              </a:pPr>
              <a:t>4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9F10954-EFB4-F8CA-9F66-E792A5CE4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7738734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Čárky ve větě jednoduché</a:t>
            </a:r>
          </a:p>
        </p:txBody>
      </p:sp>
      <p:sp>
        <p:nvSpPr>
          <p:cNvPr id="12" name="Subtitle 3">
            <a:extLst>
              <a:ext uri="{FF2B5EF4-FFF2-40B4-BE49-F238E27FC236}">
                <a16:creationId xmlns:a16="http://schemas.microsoft.com/office/drawing/2014/main" id="{E0C64289-195E-6D6C-7AA7-CBFEAD1573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r>
              <a:rPr lang="cs-CZ" dirty="0"/>
              <a:t>Přívlastek a přístavek </a:t>
            </a:r>
            <a:endParaRPr lang="en-US" dirty="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5C028E05-AEC6-5428-2CF2-F27ED97554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Kateřina Frecerová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1CC1DC82-E02D-30E3-4778-EB680282F4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4532" y="0"/>
            <a:ext cx="3787468" cy="386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150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E128A31-DFDA-1A2E-68B4-DEBED30085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36AFD795-18DA-0926-DE20-7EF539CBF3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4689721F-0520-0D29-8199-4E2D5BDEFF47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Krok po kroku lehké</a:t>
            </a:r>
            <a:endParaRPr lang="cs-CZ" dirty="0"/>
          </a:p>
          <a:p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B8A82A0-06E7-335C-A2DB-F9DC0AC75A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800" y="1356910"/>
            <a:ext cx="3825572" cy="381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72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0872758-0397-4162-B3B8-D4BF68752E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9916FF-3071-0DED-D81E-45227C1F8E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6AD4BF2-5B93-620D-0BF7-37E8AA635D2C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Krok po kroku střední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3AF2BD0-B842-CA9B-273B-D217A59E91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800" y="1232770"/>
            <a:ext cx="3810330" cy="374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028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3C005ED-C148-40B9-A71F-D0842456B2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87DE8BE-01D2-59DE-FB75-8134E15AF5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3502E65-ED9D-D7F2-EABC-9A918DB64CE9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cs-CZ" dirty="0" err="1">
                <a:hlinkClick r:id="rId2"/>
              </a:rPr>
              <a:t>Rozhodovačka</a:t>
            </a:r>
            <a:r>
              <a:rPr lang="cs-CZ" dirty="0">
                <a:hlinkClick r:id="rId2"/>
              </a:rPr>
              <a:t> střední</a:t>
            </a:r>
            <a:endParaRPr lang="cs-CZ" dirty="0"/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9548882-E96A-7521-9BB6-E11C061BCA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808" y="1318806"/>
            <a:ext cx="3833192" cy="38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38046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ácia5" id="{235DF30E-89F5-B547-981B-D43C338A25DC}" vid="{83DD0210-E652-914D-A3F1-7C72B2A74AC6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1281</TotalTime>
  <Words>66</Words>
  <Application>Microsoft Office PowerPoint</Application>
  <PresentationFormat>Širokoúhlá obrazovka</PresentationFormat>
  <Paragraphs>25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Tahoma</vt:lpstr>
      <vt:lpstr>Wingdings</vt:lpstr>
      <vt:lpstr>Prezentace_MU_CZ</vt:lpstr>
      <vt:lpstr>CST:CJVU_CP Čeština - cvičení pravopis</vt:lpstr>
      <vt:lpstr>Diktát na VS po S mě x mně </vt:lpstr>
      <vt:lpstr>Opravte chyby ve větách. </vt:lpstr>
      <vt:lpstr>Čárky ve větě jednoduché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CST:CJVU_CP Čeština - cvičení pravopis</dc:title>
  <dc:creator>Kateřina Frecerová</dc:creator>
  <cp:lastModifiedBy>Kateřina Frecerová</cp:lastModifiedBy>
  <cp:revision>39</cp:revision>
  <cp:lastPrinted>1601-01-01T00:00:00Z</cp:lastPrinted>
  <dcterms:created xsi:type="dcterms:W3CDTF">2024-09-25T19:51:44Z</dcterms:created>
  <dcterms:modified xsi:type="dcterms:W3CDTF">2024-11-14T08:22:41Z</dcterms:modified>
</cp:coreProperties>
</file>