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E6E0FF7-F552-445D-AC1B-C3B5A140A788}">
          <p14:sldIdLst>
            <p14:sldId id="256"/>
            <p14:sldId id="284"/>
            <p14:sldId id="285"/>
            <p14:sldId id="286"/>
            <p14:sldId id="287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88" autoAdjust="0"/>
  </p:normalViewPr>
  <p:slideViewPr>
    <p:cSldViewPr snapToGrid="0">
      <p:cViewPr varScale="1">
        <p:scale>
          <a:sx n="76" d="100"/>
          <a:sy n="76" d="100"/>
        </p:scale>
        <p:origin x="62" y="22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ravopisne.cz/2016/08/pravidla-vyjmenovana-slova-po-s/?utm_source=autoresponder&amp;utm_medium=email&amp;utm_campaign=autoresponder_ucitele_2&amp;utm_content=content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umime.to/BCV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umime.to/BBD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umimecesky.cz/doplnovacka-carky-ve-vete-jednoduche-privlastek-volny-tesny-2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CST:CJVU_CP</a:t>
            </a:r>
            <a:r>
              <a:rPr lang="sk-SK" dirty="0"/>
              <a:t> Čeština - cvičení pravopis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E3348C6-EB25-0BA7-C033-D24707A8D8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Osmý týden</a:t>
            </a:r>
          </a:p>
          <a:p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C5840-C984-146F-D409-1354DA0F7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FF6370F-5678-6DBA-07E0-EACA9AC4B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Diktát na VS po S</a:t>
            </a:r>
            <a:br>
              <a:rPr lang="cs-CZ"/>
            </a:br>
            <a:r>
              <a:rPr lang="cs-CZ"/>
              <a:t>mě x mně 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3B8FB255-94CC-C788-626E-460A4FC8F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pravopisně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06FB6E-5909-A425-0C4C-DAD30BE6BA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6B7666B-5E94-2700-74C1-3331748A2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5821" y="378604"/>
            <a:ext cx="4859004" cy="504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5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EBBA05-A623-C784-DB8D-7A50F2FD36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9B705F-7B07-A171-7F16-7D96C6CB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Opravte chyby ve větách. </a:t>
            </a:r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0B063601-7F82-DA56-7CA0-583A76924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EB12E0-7CD7-C9B7-B76F-68BCBA6C50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12E5212-CB84-C8E3-FDA9-126A54396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363" y="115923"/>
            <a:ext cx="4915278" cy="498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22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B0764E-7EBF-2C4A-907C-44A363598F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F10954-EFB4-F8CA-9F66-E792A5CE4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7738734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Čárky ve větě jednoduché</a:t>
            </a:r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E0C64289-195E-6D6C-7AA7-CBFEAD157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r>
              <a:rPr lang="cs-CZ" dirty="0"/>
              <a:t>Přívlastek a přístavek </a:t>
            </a:r>
            <a:endParaRPr 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028E05-AEC6-5428-2CF2-F27ED97554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CC1DC82-E02D-30E3-4778-EB680282F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4532" y="0"/>
            <a:ext cx="3787468" cy="386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5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128A31-DFDA-1A2E-68B4-DEBED30085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6AFD795-18DA-0926-DE20-7EF539CBF3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689721F-0520-0D29-8199-4E2D5BDEFF4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Krok po kroku lehké</a:t>
            </a:r>
            <a:endParaRPr lang="cs-CZ" dirty="0"/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B8A82A0-06E7-335C-A2DB-F9DC0AC75A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00" y="1356910"/>
            <a:ext cx="3825572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72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872758-0397-4162-B3B8-D4BF68752E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9916FF-3071-0DED-D81E-45227C1F8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AD4BF2-5B93-620D-0BF7-37E8AA635D2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Krok po kroku střední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3AF2BD0-B842-CA9B-273B-D217A59E91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00" y="1232770"/>
            <a:ext cx="3810330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28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C005ED-C148-40B9-A71F-D0842456B2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7DE8BE-01D2-59DE-FB75-8134E15AF5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3502E65-ED9D-D7F2-EABC-9A918DB64CE9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Rozhodovačka</a:t>
            </a:r>
            <a:r>
              <a:rPr lang="cs-CZ" dirty="0">
                <a:hlinkClick r:id="rId2"/>
              </a:rPr>
              <a:t> střední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9548882-E96A-7521-9BB6-E11C061BCA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808" y="1318806"/>
            <a:ext cx="3833192" cy="38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380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</TotalTime>
  <Words>66</Words>
  <Application>Microsoft Office PowerPoint</Application>
  <PresentationFormat>Širokoúhlá obrazovka</PresentationFormat>
  <Paragraphs>25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CST:CJVU_CP Čeština - cvičení pravopis</vt:lpstr>
      <vt:lpstr>Diktát na VS po S mě x mně </vt:lpstr>
      <vt:lpstr>Opravte chyby ve větách. </vt:lpstr>
      <vt:lpstr>Čárky ve větě jednoduché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CST:CJVU_CP Čeština - cvičení pravopis</dc:title>
  <dc:creator>Kateřina Frecerová</dc:creator>
  <cp:lastModifiedBy>Kateřina Frecerová</cp:lastModifiedBy>
  <cp:revision>39</cp:revision>
  <cp:lastPrinted>1601-01-01T00:00:00Z</cp:lastPrinted>
  <dcterms:created xsi:type="dcterms:W3CDTF">2024-09-25T19:51:44Z</dcterms:created>
  <dcterms:modified xsi:type="dcterms:W3CDTF">2024-11-14T08:22:41Z</dcterms:modified>
</cp:coreProperties>
</file>