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57" r:id="rId4"/>
    <p:sldId id="262" r:id="rId5"/>
    <p:sldId id="264" r:id="rId6"/>
    <p:sldId id="266" r:id="rId7"/>
    <p:sldId id="267" r:id="rId8"/>
    <p:sldId id="263" r:id="rId9"/>
    <p:sldId id="265" r:id="rId10"/>
    <p:sldId id="258" r:id="rId11"/>
    <p:sldId id="259" r:id="rId12"/>
    <p:sldId id="260" r:id="rId13"/>
    <p:sldId id="261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88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7E3F0-91FF-4C3F-8870-3B3EE1492B0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907B0B-749C-4A02-A27B-5E6E840C6B1F}">
      <dgm:prSet/>
      <dgm:spPr/>
      <dgm:t>
        <a:bodyPr/>
        <a:lstStyle/>
        <a:p>
          <a:r>
            <a:rPr lang="cs-CZ" b="0"/>
            <a:t>Docházka 70 % </a:t>
          </a:r>
          <a:endParaRPr lang="en-US"/>
        </a:p>
      </dgm:t>
    </dgm:pt>
    <dgm:pt modelId="{68309440-5EC6-4F55-93FE-A3D73ACF9113}" type="parTrans" cxnId="{3538FA85-7E55-4E26-BA12-121BDC0AB8F8}">
      <dgm:prSet/>
      <dgm:spPr/>
      <dgm:t>
        <a:bodyPr/>
        <a:lstStyle/>
        <a:p>
          <a:endParaRPr lang="en-US"/>
        </a:p>
      </dgm:t>
    </dgm:pt>
    <dgm:pt modelId="{75F5175D-C28D-43D6-BE0E-99A54245C9C6}" type="sibTrans" cxnId="{3538FA85-7E55-4E26-BA12-121BDC0AB8F8}">
      <dgm:prSet/>
      <dgm:spPr/>
      <dgm:t>
        <a:bodyPr/>
        <a:lstStyle/>
        <a:p>
          <a:endParaRPr lang="en-US"/>
        </a:p>
      </dgm:t>
    </dgm:pt>
    <dgm:pt modelId="{51CA3B4D-CA49-4743-8AAE-495C46BC46BA}">
      <dgm:prSet/>
      <dgm:spPr/>
      <dgm:t>
        <a:bodyPr/>
        <a:lstStyle/>
        <a:p>
          <a:r>
            <a:rPr lang="cs-CZ" b="0"/>
            <a:t>Aktivní účast</a:t>
          </a:r>
          <a:endParaRPr lang="en-US"/>
        </a:p>
      </dgm:t>
    </dgm:pt>
    <dgm:pt modelId="{E707A9B9-6ABD-4C16-A73C-177526C0398B}" type="parTrans" cxnId="{44CF0109-F3CA-4C00-97A3-677C62E1DA10}">
      <dgm:prSet/>
      <dgm:spPr/>
      <dgm:t>
        <a:bodyPr/>
        <a:lstStyle/>
        <a:p>
          <a:endParaRPr lang="en-US"/>
        </a:p>
      </dgm:t>
    </dgm:pt>
    <dgm:pt modelId="{0EAF4DDE-028B-4732-9464-64052BC20C46}" type="sibTrans" cxnId="{44CF0109-F3CA-4C00-97A3-677C62E1DA10}">
      <dgm:prSet/>
      <dgm:spPr/>
      <dgm:t>
        <a:bodyPr/>
        <a:lstStyle/>
        <a:p>
          <a:endParaRPr lang="en-US"/>
        </a:p>
      </dgm:t>
    </dgm:pt>
    <dgm:pt modelId="{0FFFA4BA-09D3-4E7A-B49F-DDAC8C8D6F26}">
      <dgm:prSet/>
      <dgm:spPr/>
      <dgm:t>
        <a:bodyPr/>
        <a:lstStyle/>
        <a:p>
          <a:r>
            <a:rPr lang="cs-CZ" b="0"/>
            <a:t>Domácí úkoly </a:t>
          </a:r>
          <a:endParaRPr lang="en-US"/>
        </a:p>
      </dgm:t>
    </dgm:pt>
    <dgm:pt modelId="{B3B0480B-2A56-4D0C-BBC3-8BEFFCD824BD}" type="parTrans" cxnId="{0536FB58-D007-4FAC-A79B-B9F1BE169C0D}">
      <dgm:prSet/>
      <dgm:spPr/>
      <dgm:t>
        <a:bodyPr/>
        <a:lstStyle/>
        <a:p>
          <a:endParaRPr lang="en-US"/>
        </a:p>
      </dgm:t>
    </dgm:pt>
    <dgm:pt modelId="{EA0F8736-64C7-4EC5-868B-79482F708569}" type="sibTrans" cxnId="{0536FB58-D007-4FAC-A79B-B9F1BE169C0D}">
      <dgm:prSet/>
      <dgm:spPr/>
      <dgm:t>
        <a:bodyPr/>
        <a:lstStyle/>
        <a:p>
          <a:endParaRPr lang="en-US"/>
        </a:p>
      </dgm:t>
    </dgm:pt>
    <dgm:pt modelId="{0480B532-57ED-49A1-9FDC-2A5317F3BE56}">
      <dgm:prSet/>
      <dgm:spPr/>
      <dgm:t>
        <a:bodyPr/>
        <a:lstStyle/>
        <a:p>
          <a:r>
            <a:rPr lang="cs-CZ" b="0"/>
            <a:t>Odevzdání seminární práce</a:t>
          </a:r>
          <a:endParaRPr lang="en-US"/>
        </a:p>
      </dgm:t>
    </dgm:pt>
    <dgm:pt modelId="{6C724B80-01EE-42F9-9F91-5F5F7234BF0C}" type="parTrans" cxnId="{1F051BBF-DCEB-4FCB-ADB2-34CA0BF83BF0}">
      <dgm:prSet/>
      <dgm:spPr/>
      <dgm:t>
        <a:bodyPr/>
        <a:lstStyle/>
        <a:p>
          <a:endParaRPr lang="en-US"/>
        </a:p>
      </dgm:t>
    </dgm:pt>
    <dgm:pt modelId="{3FF10411-D7F2-4E84-BF46-C32B3BFF1B5A}" type="sibTrans" cxnId="{1F051BBF-DCEB-4FCB-ADB2-34CA0BF83BF0}">
      <dgm:prSet/>
      <dgm:spPr/>
      <dgm:t>
        <a:bodyPr/>
        <a:lstStyle/>
        <a:p>
          <a:endParaRPr lang="en-US"/>
        </a:p>
      </dgm:t>
    </dgm:pt>
    <dgm:pt modelId="{9D6C76D8-6492-4A92-9A36-7C19295253CC}" type="pres">
      <dgm:prSet presAssocID="{6417E3F0-91FF-4C3F-8870-3B3EE1492B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B24B0D-D4FB-440A-ABE6-2727F9601CF1}" type="pres">
      <dgm:prSet presAssocID="{E8907B0B-749C-4A02-A27B-5E6E840C6B1F}" presName="hierRoot1" presStyleCnt="0"/>
      <dgm:spPr/>
    </dgm:pt>
    <dgm:pt modelId="{FBB89260-2D48-47F7-B5FB-5FB58FF3F262}" type="pres">
      <dgm:prSet presAssocID="{E8907B0B-749C-4A02-A27B-5E6E840C6B1F}" presName="composite" presStyleCnt="0"/>
      <dgm:spPr/>
    </dgm:pt>
    <dgm:pt modelId="{16DBE9C8-23FF-4E6C-B83B-35F8CE307F17}" type="pres">
      <dgm:prSet presAssocID="{E8907B0B-749C-4A02-A27B-5E6E840C6B1F}" presName="background" presStyleLbl="node0" presStyleIdx="0" presStyleCnt="4"/>
      <dgm:spPr/>
    </dgm:pt>
    <dgm:pt modelId="{3E57BBC3-3FBC-4D74-B025-F92B7D68CF63}" type="pres">
      <dgm:prSet presAssocID="{E8907B0B-749C-4A02-A27B-5E6E840C6B1F}" presName="text" presStyleLbl="fgAcc0" presStyleIdx="0" presStyleCnt="4">
        <dgm:presLayoutVars>
          <dgm:chPref val="3"/>
        </dgm:presLayoutVars>
      </dgm:prSet>
      <dgm:spPr/>
    </dgm:pt>
    <dgm:pt modelId="{ECD0B88D-A2A5-4F88-A1E5-9BD871B25123}" type="pres">
      <dgm:prSet presAssocID="{E8907B0B-749C-4A02-A27B-5E6E840C6B1F}" presName="hierChild2" presStyleCnt="0"/>
      <dgm:spPr/>
    </dgm:pt>
    <dgm:pt modelId="{A6E1DFE1-13D8-45ED-9A5F-A09FED7C430A}" type="pres">
      <dgm:prSet presAssocID="{51CA3B4D-CA49-4743-8AAE-495C46BC46BA}" presName="hierRoot1" presStyleCnt="0"/>
      <dgm:spPr/>
    </dgm:pt>
    <dgm:pt modelId="{CE019C10-E9C0-4CFB-8950-312972733058}" type="pres">
      <dgm:prSet presAssocID="{51CA3B4D-CA49-4743-8AAE-495C46BC46BA}" presName="composite" presStyleCnt="0"/>
      <dgm:spPr/>
    </dgm:pt>
    <dgm:pt modelId="{5A44D582-D2A3-4924-931B-1DF71F5ACCF6}" type="pres">
      <dgm:prSet presAssocID="{51CA3B4D-CA49-4743-8AAE-495C46BC46BA}" presName="background" presStyleLbl="node0" presStyleIdx="1" presStyleCnt="4"/>
      <dgm:spPr/>
    </dgm:pt>
    <dgm:pt modelId="{D552CC70-0E8E-40C1-A693-D198ECC717BD}" type="pres">
      <dgm:prSet presAssocID="{51CA3B4D-CA49-4743-8AAE-495C46BC46BA}" presName="text" presStyleLbl="fgAcc0" presStyleIdx="1" presStyleCnt="4">
        <dgm:presLayoutVars>
          <dgm:chPref val="3"/>
        </dgm:presLayoutVars>
      </dgm:prSet>
      <dgm:spPr/>
    </dgm:pt>
    <dgm:pt modelId="{DBEB955F-F373-4A03-BAE9-E2C742D4A079}" type="pres">
      <dgm:prSet presAssocID="{51CA3B4D-CA49-4743-8AAE-495C46BC46BA}" presName="hierChild2" presStyleCnt="0"/>
      <dgm:spPr/>
    </dgm:pt>
    <dgm:pt modelId="{62C9975E-301E-49B6-B525-DD161C0C2136}" type="pres">
      <dgm:prSet presAssocID="{0FFFA4BA-09D3-4E7A-B49F-DDAC8C8D6F26}" presName="hierRoot1" presStyleCnt="0"/>
      <dgm:spPr/>
    </dgm:pt>
    <dgm:pt modelId="{289FE411-E8FC-49BD-B864-7988B5CEC28C}" type="pres">
      <dgm:prSet presAssocID="{0FFFA4BA-09D3-4E7A-B49F-DDAC8C8D6F26}" presName="composite" presStyleCnt="0"/>
      <dgm:spPr/>
    </dgm:pt>
    <dgm:pt modelId="{D0B610B6-BC9A-4FF5-9870-149BB2852C44}" type="pres">
      <dgm:prSet presAssocID="{0FFFA4BA-09D3-4E7A-B49F-DDAC8C8D6F26}" presName="background" presStyleLbl="node0" presStyleIdx="2" presStyleCnt="4"/>
      <dgm:spPr/>
    </dgm:pt>
    <dgm:pt modelId="{419D447D-89A5-4E23-86EA-46823E2E54B1}" type="pres">
      <dgm:prSet presAssocID="{0FFFA4BA-09D3-4E7A-B49F-DDAC8C8D6F26}" presName="text" presStyleLbl="fgAcc0" presStyleIdx="2" presStyleCnt="4">
        <dgm:presLayoutVars>
          <dgm:chPref val="3"/>
        </dgm:presLayoutVars>
      </dgm:prSet>
      <dgm:spPr/>
    </dgm:pt>
    <dgm:pt modelId="{4AFDCC32-570C-4A6F-BACF-D8D7D28CF658}" type="pres">
      <dgm:prSet presAssocID="{0FFFA4BA-09D3-4E7A-B49F-DDAC8C8D6F26}" presName="hierChild2" presStyleCnt="0"/>
      <dgm:spPr/>
    </dgm:pt>
    <dgm:pt modelId="{801E2F4F-5252-4421-A799-B06B56C48236}" type="pres">
      <dgm:prSet presAssocID="{0480B532-57ED-49A1-9FDC-2A5317F3BE56}" presName="hierRoot1" presStyleCnt="0"/>
      <dgm:spPr/>
    </dgm:pt>
    <dgm:pt modelId="{5B843CFF-F8E3-4312-908F-CE9B9AD93B7D}" type="pres">
      <dgm:prSet presAssocID="{0480B532-57ED-49A1-9FDC-2A5317F3BE56}" presName="composite" presStyleCnt="0"/>
      <dgm:spPr/>
    </dgm:pt>
    <dgm:pt modelId="{C119670B-2489-4326-9D9C-2D7E7F99B1DE}" type="pres">
      <dgm:prSet presAssocID="{0480B532-57ED-49A1-9FDC-2A5317F3BE56}" presName="background" presStyleLbl="node0" presStyleIdx="3" presStyleCnt="4"/>
      <dgm:spPr/>
    </dgm:pt>
    <dgm:pt modelId="{A4139019-8F5F-4F08-879B-8A372A8AE7FE}" type="pres">
      <dgm:prSet presAssocID="{0480B532-57ED-49A1-9FDC-2A5317F3BE56}" presName="text" presStyleLbl="fgAcc0" presStyleIdx="3" presStyleCnt="4">
        <dgm:presLayoutVars>
          <dgm:chPref val="3"/>
        </dgm:presLayoutVars>
      </dgm:prSet>
      <dgm:spPr/>
    </dgm:pt>
    <dgm:pt modelId="{19B10063-7135-42AE-81CD-014AE14FD280}" type="pres">
      <dgm:prSet presAssocID="{0480B532-57ED-49A1-9FDC-2A5317F3BE56}" presName="hierChild2" presStyleCnt="0"/>
      <dgm:spPr/>
    </dgm:pt>
  </dgm:ptLst>
  <dgm:cxnLst>
    <dgm:cxn modelId="{44CF0109-F3CA-4C00-97A3-677C62E1DA10}" srcId="{6417E3F0-91FF-4C3F-8870-3B3EE1492B00}" destId="{51CA3B4D-CA49-4743-8AAE-495C46BC46BA}" srcOrd="1" destOrd="0" parTransId="{E707A9B9-6ABD-4C16-A73C-177526C0398B}" sibTransId="{0EAF4DDE-028B-4732-9464-64052BC20C46}"/>
    <dgm:cxn modelId="{168D7F39-A75E-4291-B2E1-36C078143185}" type="presOf" srcId="{E8907B0B-749C-4A02-A27B-5E6E840C6B1F}" destId="{3E57BBC3-3FBC-4D74-B025-F92B7D68CF63}" srcOrd="0" destOrd="0" presId="urn:microsoft.com/office/officeart/2005/8/layout/hierarchy1"/>
    <dgm:cxn modelId="{6623BC6D-AF56-4CC7-9F28-70B323B8466C}" type="presOf" srcId="{6417E3F0-91FF-4C3F-8870-3B3EE1492B00}" destId="{9D6C76D8-6492-4A92-9A36-7C19295253CC}" srcOrd="0" destOrd="0" presId="urn:microsoft.com/office/officeart/2005/8/layout/hierarchy1"/>
    <dgm:cxn modelId="{0536FB58-D007-4FAC-A79B-B9F1BE169C0D}" srcId="{6417E3F0-91FF-4C3F-8870-3B3EE1492B00}" destId="{0FFFA4BA-09D3-4E7A-B49F-DDAC8C8D6F26}" srcOrd="2" destOrd="0" parTransId="{B3B0480B-2A56-4D0C-BBC3-8BEFFCD824BD}" sibTransId="{EA0F8736-64C7-4EC5-868B-79482F708569}"/>
    <dgm:cxn modelId="{3538FA85-7E55-4E26-BA12-121BDC0AB8F8}" srcId="{6417E3F0-91FF-4C3F-8870-3B3EE1492B00}" destId="{E8907B0B-749C-4A02-A27B-5E6E840C6B1F}" srcOrd="0" destOrd="0" parTransId="{68309440-5EC6-4F55-93FE-A3D73ACF9113}" sibTransId="{75F5175D-C28D-43D6-BE0E-99A54245C9C6}"/>
    <dgm:cxn modelId="{1F051BBF-DCEB-4FCB-ADB2-34CA0BF83BF0}" srcId="{6417E3F0-91FF-4C3F-8870-3B3EE1492B00}" destId="{0480B532-57ED-49A1-9FDC-2A5317F3BE56}" srcOrd="3" destOrd="0" parTransId="{6C724B80-01EE-42F9-9F91-5F5F7234BF0C}" sibTransId="{3FF10411-D7F2-4E84-BF46-C32B3BFF1B5A}"/>
    <dgm:cxn modelId="{E672D1CC-EAB5-420F-BDA0-AD859F01BF51}" type="presOf" srcId="{51CA3B4D-CA49-4743-8AAE-495C46BC46BA}" destId="{D552CC70-0E8E-40C1-A693-D198ECC717BD}" srcOrd="0" destOrd="0" presId="urn:microsoft.com/office/officeart/2005/8/layout/hierarchy1"/>
    <dgm:cxn modelId="{00BE51D2-72DA-4ED4-B819-D01EE97242A1}" type="presOf" srcId="{0480B532-57ED-49A1-9FDC-2A5317F3BE56}" destId="{A4139019-8F5F-4F08-879B-8A372A8AE7FE}" srcOrd="0" destOrd="0" presId="urn:microsoft.com/office/officeart/2005/8/layout/hierarchy1"/>
    <dgm:cxn modelId="{321BC5FC-3420-47C1-8757-C5462D07A4B4}" type="presOf" srcId="{0FFFA4BA-09D3-4E7A-B49F-DDAC8C8D6F26}" destId="{419D447D-89A5-4E23-86EA-46823E2E54B1}" srcOrd="0" destOrd="0" presId="urn:microsoft.com/office/officeart/2005/8/layout/hierarchy1"/>
    <dgm:cxn modelId="{66468787-1FA2-4F78-9D90-85399CD7C7D6}" type="presParOf" srcId="{9D6C76D8-6492-4A92-9A36-7C19295253CC}" destId="{E9B24B0D-D4FB-440A-ABE6-2727F9601CF1}" srcOrd="0" destOrd="0" presId="urn:microsoft.com/office/officeart/2005/8/layout/hierarchy1"/>
    <dgm:cxn modelId="{5FEAACA6-DBF6-4724-A973-4A41CAEAEDEC}" type="presParOf" srcId="{E9B24B0D-D4FB-440A-ABE6-2727F9601CF1}" destId="{FBB89260-2D48-47F7-B5FB-5FB58FF3F262}" srcOrd="0" destOrd="0" presId="urn:microsoft.com/office/officeart/2005/8/layout/hierarchy1"/>
    <dgm:cxn modelId="{71931DE9-BEDF-4F3F-A96C-1184B07413BF}" type="presParOf" srcId="{FBB89260-2D48-47F7-B5FB-5FB58FF3F262}" destId="{16DBE9C8-23FF-4E6C-B83B-35F8CE307F17}" srcOrd="0" destOrd="0" presId="urn:microsoft.com/office/officeart/2005/8/layout/hierarchy1"/>
    <dgm:cxn modelId="{2A13C275-3A84-4CC3-95E1-BA15780A9CA7}" type="presParOf" srcId="{FBB89260-2D48-47F7-B5FB-5FB58FF3F262}" destId="{3E57BBC3-3FBC-4D74-B025-F92B7D68CF63}" srcOrd="1" destOrd="0" presId="urn:microsoft.com/office/officeart/2005/8/layout/hierarchy1"/>
    <dgm:cxn modelId="{C2A25994-1602-4F08-84DB-BEDD8D38C682}" type="presParOf" srcId="{E9B24B0D-D4FB-440A-ABE6-2727F9601CF1}" destId="{ECD0B88D-A2A5-4F88-A1E5-9BD871B25123}" srcOrd="1" destOrd="0" presId="urn:microsoft.com/office/officeart/2005/8/layout/hierarchy1"/>
    <dgm:cxn modelId="{D68039FF-B398-443E-9688-5C2B609907B6}" type="presParOf" srcId="{9D6C76D8-6492-4A92-9A36-7C19295253CC}" destId="{A6E1DFE1-13D8-45ED-9A5F-A09FED7C430A}" srcOrd="1" destOrd="0" presId="urn:microsoft.com/office/officeart/2005/8/layout/hierarchy1"/>
    <dgm:cxn modelId="{26152356-044C-4C71-A09D-6348410E178D}" type="presParOf" srcId="{A6E1DFE1-13D8-45ED-9A5F-A09FED7C430A}" destId="{CE019C10-E9C0-4CFB-8950-312972733058}" srcOrd="0" destOrd="0" presId="urn:microsoft.com/office/officeart/2005/8/layout/hierarchy1"/>
    <dgm:cxn modelId="{EA444D28-B1B1-4A74-9F6B-8677C59BEC05}" type="presParOf" srcId="{CE019C10-E9C0-4CFB-8950-312972733058}" destId="{5A44D582-D2A3-4924-931B-1DF71F5ACCF6}" srcOrd="0" destOrd="0" presId="urn:microsoft.com/office/officeart/2005/8/layout/hierarchy1"/>
    <dgm:cxn modelId="{BCD20454-8C7F-45CA-8AD8-842F622424EB}" type="presParOf" srcId="{CE019C10-E9C0-4CFB-8950-312972733058}" destId="{D552CC70-0E8E-40C1-A693-D198ECC717BD}" srcOrd="1" destOrd="0" presId="urn:microsoft.com/office/officeart/2005/8/layout/hierarchy1"/>
    <dgm:cxn modelId="{F66BA8DA-347C-47E2-A269-7B3D819366C6}" type="presParOf" srcId="{A6E1DFE1-13D8-45ED-9A5F-A09FED7C430A}" destId="{DBEB955F-F373-4A03-BAE9-E2C742D4A079}" srcOrd="1" destOrd="0" presId="urn:microsoft.com/office/officeart/2005/8/layout/hierarchy1"/>
    <dgm:cxn modelId="{EE201EC3-9903-4D84-B7F5-A40754342612}" type="presParOf" srcId="{9D6C76D8-6492-4A92-9A36-7C19295253CC}" destId="{62C9975E-301E-49B6-B525-DD161C0C2136}" srcOrd="2" destOrd="0" presId="urn:microsoft.com/office/officeart/2005/8/layout/hierarchy1"/>
    <dgm:cxn modelId="{26DE5DDD-D207-4292-AE24-7D2DB474DD71}" type="presParOf" srcId="{62C9975E-301E-49B6-B525-DD161C0C2136}" destId="{289FE411-E8FC-49BD-B864-7988B5CEC28C}" srcOrd="0" destOrd="0" presId="urn:microsoft.com/office/officeart/2005/8/layout/hierarchy1"/>
    <dgm:cxn modelId="{3C455730-52CE-49B0-AEE4-2C5FFF90D530}" type="presParOf" srcId="{289FE411-E8FC-49BD-B864-7988B5CEC28C}" destId="{D0B610B6-BC9A-4FF5-9870-149BB2852C44}" srcOrd="0" destOrd="0" presId="urn:microsoft.com/office/officeart/2005/8/layout/hierarchy1"/>
    <dgm:cxn modelId="{EF50716A-8285-4F3F-B16C-9A555F1A9911}" type="presParOf" srcId="{289FE411-E8FC-49BD-B864-7988B5CEC28C}" destId="{419D447D-89A5-4E23-86EA-46823E2E54B1}" srcOrd="1" destOrd="0" presId="urn:microsoft.com/office/officeart/2005/8/layout/hierarchy1"/>
    <dgm:cxn modelId="{AA6B8376-1492-4DB1-B5E9-57B32C7349B2}" type="presParOf" srcId="{62C9975E-301E-49B6-B525-DD161C0C2136}" destId="{4AFDCC32-570C-4A6F-BACF-D8D7D28CF658}" srcOrd="1" destOrd="0" presId="urn:microsoft.com/office/officeart/2005/8/layout/hierarchy1"/>
    <dgm:cxn modelId="{294FA1A9-1E38-4E0A-A1B5-003938343F16}" type="presParOf" srcId="{9D6C76D8-6492-4A92-9A36-7C19295253CC}" destId="{801E2F4F-5252-4421-A799-B06B56C48236}" srcOrd="3" destOrd="0" presId="urn:microsoft.com/office/officeart/2005/8/layout/hierarchy1"/>
    <dgm:cxn modelId="{3C4C0BC4-120E-4180-9FCB-B2D8C55224BA}" type="presParOf" srcId="{801E2F4F-5252-4421-A799-B06B56C48236}" destId="{5B843CFF-F8E3-4312-908F-CE9B9AD93B7D}" srcOrd="0" destOrd="0" presId="urn:microsoft.com/office/officeart/2005/8/layout/hierarchy1"/>
    <dgm:cxn modelId="{D7223C37-AC01-4058-932C-30BB70E12371}" type="presParOf" srcId="{5B843CFF-F8E3-4312-908F-CE9B9AD93B7D}" destId="{C119670B-2489-4326-9D9C-2D7E7F99B1DE}" srcOrd="0" destOrd="0" presId="urn:microsoft.com/office/officeart/2005/8/layout/hierarchy1"/>
    <dgm:cxn modelId="{4BA92DF6-0DE5-45AD-8B72-17073CEB515A}" type="presParOf" srcId="{5B843CFF-F8E3-4312-908F-CE9B9AD93B7D}" destId="{A4139019-8F5F-4F08-879B-8A372A8AE7FE}" srcOrd="1" destOrd="0" presId="urn:microsoft.com/office/officeart/2005/8/layout/hierarchy1"/>
    <dgm:cxn modelId="{79F20B3E-8D8E-45FA-81D8-509C05551B1F}" type="presParOf" srcId="{801E2F4F-5252-4421-A799-B06B56C48236}" destId="{19B10063-7135-42AE-81CD-014AE14FD2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01BB0-84E3-4CBA-B838-FF08C00FD08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CF9CE-772A-474A-8D7F-C5FDBD59BFF7}">
      <dgm:prSet/>
      <dgm:spPr/>
      <dgm:t>
        <a:bodyPr/>
        <a:lstStyle/>
        <a:p>
          <a:r>
            <a:rPr lang="cs-CZ" b="0"/>
            <a:t>1) Všímejte si prostředí kolem vás, najděte a vyfoťte 5 chyb. </a:t>
          </a:r>
          <a:endParaRPr lang="en-US"/>
        </a:p>
      </dgm:t>
    </dgm:pt>
    <dgm:pt modelId="{0369386F-9919-4808-A62A-A8F5B0512DAD}" type="parTrans" cxnId="{36FE0018-AA68-4016-A8D6-1ABEF30EB576}">
      <dgm:prSet/>
      <dgm:spPr/>
      <dgm:t>
        <a:bodyPr/>
        <a:lstStyle/>
        <a:p>
          <a:endParaRPr lang="en-US"/>
        </a:p>
      </dgm:t>
    </dgm:pt>
    <dgm:pt modelId="{601F6A72-D1D5-498C-8C54-D59EAF6EA43F}" type="sibTrans" cxnId="{36FE0018-AA68-4016-A8D6-1ABEF30EB57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32A5EC7-2CB9-4843-B8BF-46B214028D3F}">
      <dgm:prSet/>
      <dgm:spPr/>
      <dgm:t>
        <a:bodyPr/>
        <a:lstStyle/>
        <a:p>
          <a:r>
            <a:rPr lang="cs-CZ" b="0"/>
            <a:t>Hledejte v jídelním lístku, v letácích, v novinách, v oficiálních webových článcích apod.</a:t>
          </a:r>
          <a:endParaRPr lang="en-US"/>
        </a:p>
      </dgm:t>
    </dgm:pt>
    <dgm:pt modelId="{0CCB6B66-C4B7-42E4-9CF0-E405C5F375D3}" type="parTrans" cxnId="{85248E65-5B6E-4A9C-B476-342FF70B3D54}">
      <dgm:prSet/>
      <dgm:spPr/>
      <dgm:t>
        <a:bodyPr/>
        <a:lstStyle/>
        <a:p>
          <a:endParaRPr lang="en-US"/>
        </a:p>
      </dgm:t>
    </dgm:pt>
    <dgm:pt modelId="{F91E3C2B-F3BE-4E9C-BD89-BC2285A00C0E}" type="sibTrans" cxnId="{85248E65-5B6E-4A9C-B476-342FF70B3D54}">
      <dgm:prSet/>
      <dgm:spPr/>
      <dgm:t>
        <a:bodyPr/>
        <a:lstStyle/>
        <a:p>
          <a:endParaRPr lang="en-US"/>
        </a:p>
      </dgm:t>
    </dgm:pt>
    <dgm:pt modelId="{0FF415A2-DF2F-44FD-B50F-79F1B6BC462F}">
      <dgm:prSet/>
      <dgm:spPr/>
      <dgm:t>
        <a:bodyPr/>
        <a:lstStyle/>
        <a:p>
          <a:r>
            <a:rPr lang="cs-CZ" b="0"/>
            <a:t>Nehledejte v online diskuzích, v komentářích, v soukromých chatech apod. </a:t>
          </a:r>
          <a:endParaRPr lang="en-US"/>
        </a:p>
      </dgm:t>
    </dgm:pt>
    <dgm:pt modelId="{7B9E7BAD-F4B5-41CA-AAA8-96022347C6E7}" type="parTrans" cxnId="{711AF548-8964-4CA8-A779-F56CC82ABF5A}">
      <dgm:prSet/>
      <dgm:spPr/>
      <dgm:t>
        <a:bodyPr/>
        <a:lstStyle/>
        <a:p>
          <a:endParaRPr lang="en-US"/>
        </a:p>
      </dgm:t>
    </dgm:pt>
    <dgm:pt modelId="{EE5C4C47-BBC0-4C89-B887-843AE54BB3FE}" type="sibTrans" cxnId="{711AF548-8964-4CA8-A779-F56CC82ABF5A}">
      <dgm:prSet/>
      <dgm:spPr/>
      <dgm:t>
        <a:bodyPr/>
        <a:lstStyle/>
        <a:p>
          <a:endParaRPr lang="en-US"/>
        </a:p>
      </dgm:t>
    </dgm:pt>
    <dgm:pt modelId="{39BDE742-A0E3-4153-A39C-00D8CEA96B89}">
      <dgm:prSet/>
      <dgm:spPr/>
      <dgm:t>
        <a:bodyPr/>
        <a:lstStyle/>
        <a:p>
          <a:r>
            <a:rPr lang="cs-CZ" b="0" dirty="0"/>
            <a:t>Ke každé fotce napište: kdy a kde jste ji vyfotili; o co se jedná; v čem chyba spočívá.</a:t>
          </a:r>
          <a:endParaRPr lang="en-US" dirty="0"/>
        </a:p>
      </dgm:t>
    </dgm:pt>
    <dgm:pt modelId="{BF8D53CE-9DA0-455C-A480-29FCD72DD710}" type="parTrans" cxnId="{A94E1523-9B47-4007-9B61-08096A7F2D1D}">
      <dgm:prSet/>
      <dgm:spPr/>
      <dgm:t>
        <a:bodyPr/>
        <a:lstStyle/>
        <a:p>
          <a:endParaRPr lang="en-US"/>
        </a:p>
      </dgm:t>
    </dgm:pt>
    <dgm:pt modelId="{F9762977-BFA4-4869-96A1-D549C9A7420C}" type="sibTrans" cxnId="{A94E1523-9B47-4007-9B61-08096A7F2D1D}">
      <dgm:prSet/>
      <dgm:spPr/>
      <dgm:t>
        <a:bodyPr/>
        <a:lstStyle/>
        <a:p>
          <a:endParaRPr lang="en-US"/>
        </a:p>
      </dgm:t>
    </dgm:pt>
    <dgm:pt modelId="{F8B9ECED-DA92-4A01-A53E-FB5A369514F1}" type="pres">
      <dgm:prSet presAssocID="{63E01BB0-84E3-4CBA-B838-FF08C00FD08B}" presName="Name0" presStyleCnt="0">
        <dgm:presLayoutVars>
          <dgm:animLvl val="lvl"/>
          <dgm:resizeHandles val="exact"/>
        </dgm:presLayoutVars>
      </dgm:prSet>
      <dgm:spPr/>
    </dgm:pt>
    <dgm:pt modelId="{85E33B66-6E11-4964-A7F7-984F4BB5D227}" type="pres">
      <dgm:prSet presAssocID="{32FCF9CE-772A-474A-8D7F-C5FDBD59BFF7}" presName="compositeNode" presStyleCnt="0">
        <dgm:presLayoutVars>
          <dgm:bulletEnabled val="1"/>
        </dgm:presLayoutVars>
      </dgm:prSet>
      <dgm:spPr/>
    </dgm:pt>
    <dgm:pt modelId="{7F9BE980-4C3E-46FB-A874-B1D7F7F8A92A}" type="pres">
      <dgm:prSet presAssocID="{32FCF9CE-772A-474A-8D7F-C5FDBD59BFF7}" presName="bgRect" presStyleLbl="bgAccFollowNode1" presStyleIdx="0" presStyleCnt="1"/>
      <dgm:spPr/>
    </dgm:pt>
    <dgm:pt modelId="{113D38D6-D4C7-4CE9-AE38-9D6F46021262}" type="pres">
      <dgm:prSet presAssocID="{601F6A72-D1D5-498C-8C54-D59EAF6EA43F}" presName="sibTransNodeCircle" presStyleLbl="alignNode1" presStyleIdx="0" presStyleCnt="2">
        <dgm:presLayoutVars>
          <dgm:chMax val="0"/>
          <dgm:bulletEnabled/>
        </dgm:presLayoutVars>
      </dgm:prSet>
      <dgm:spPr/>
    </dgm:pt>
    <dgm:pt modelId="{C68EF3BB-C297-4F57-B70B-8E24330B3777}" type="pres">
      <dgm:prSet presAssocID="{32FCF9CE-772A-474A-8D7F-C5FDBD59BFF7}" presName="bottomLine" presStyleLbl="alignNode1" presStyleIdx="1" presStyleCnt="2">
        <dgm:presLayoutVars/>
      </dgm:prSet>
      <dgm:spPr/>
    </dgm:pt>
    <dgm:pt modelId="{0F408846-38BA-411E-95AB-75A8804E3472}" type="pres">
      <dgm:prSet presAssocID="{32FCF9CE-772A-474A-8D7F-C5FDBD59BFF7}" presName="nodeText" presStyleLbl="bgAccFollowNode1" presStyleIdx="0" presStyleCnt="1">
        <dgm:presLayoutVars>
          <dgm:bulletEnabled val="1"/>
        </dgm:presLayoutVars>
      </dgm:prSet>
      <dgm:spPr/>
    </dgm:pt>
  </dgm:ptLst>
  <dgm:cxnLst>
    <dgm:cxn modelId="{36FE0018-AA68-4016-A8D6-1ABEF30EB576}" srcId="{63E01BB0-84E3-4CBA-B838-FF08C00FD08B}" destId="{32FCF9CE-772A-474A-8D7F-C5FDBD59BFF7}" srcOrd="0" destOrd="0" parTransId="{0369386F-9919-4808-A62A-A8F5B0512DAD}" sibTransId="{601F6A72-D1D5-498C-8C54-D59EAF6EA43F}"/>
    <dgm:cxn modelId="{A94E1523-9B47-4007-9B61-08096A7F2D1D}" srcId="{32FCF9CE-772A-474A-8D7F-C5FDBD59BFF7}" destId="{39BDE742-A0E3-4153-A39C-00D8CEA96B89}" srcOrd="2" destOrd="0" parTransId="{BF8D53CE-9DA0-455C-A480-29FCD72DD710}" sibTransId="{F9762977-BFA4-4869-96A1-D549C9A7420C}"/>
    <dgm:cxn modelId="{441CED34-E6D7-4B74-B05F-82A8177C8813}" type="presOf" srcId="{39BDE742-A0E3-4153-A39C-00D8CEA96B89}" destId="{0F408846-38BA-411E-95AB-75A8804E3472}" srcOrd="0" destOrd="3" presId="urn:microsoft.com/office/officeart/2016/7/layout/BasicLinearProcessNumbered"/>
    <dgm:cxn modelId="{909A0941-B649-4864-8B21-DBEE74718E3A}" type="presOf" srcId="{63E01BB0-84E3-4CBA-B838-FF08C00FD08B}" destId="{F8B9ECED-DA92-4A01-A53E-FB5A369514F1}" srcOrd="0" destOrd="0" presId="urn:microsoft.com/office/officeart/2016/7/layout/BasicLinearProcessNumbered"/>
    <dgm:cxn modelId="{85248E65-5B6E-4A9C-B476-342FF70B3D54}" srcId="{32FCF9CE-772A-474A-8D7F-C5FDBD59BFF7}" destId="{C32A5EC7-2CB9-4843-B8BF-46B214028D3F}" srcOrd="0" destOrd="0" parTransId="{0CCB6B66-C4B7-42E4-9CF0-E405C5F375D3}" sibTransId="{F91E3C2B-F3BE-4E9C-BD89-BC2285A00C0E}"/>
    <dgm:cxn modelId="{711AF548-8964-4CA8-A779-F56CC82ABF5A}" srcId="{32FCF9CE-772A-474A-8D7F-C5FDBD59BFF7}" destId="{0FF415A2-DF2F-44FD-B50F-79F1B6BC462F}" srcOrd="1" destOrd="0" parTransId="{7B9E7BAD-F4B5-41CA-AAA8-96022347C6E7}" sibTransId="{EE5C4C47-BBC0-4C89-B887-843AE54BB3FE}"/>
    <dgm:cxn modelId="{F8E0DD56-5B25-4A6B-9DD0-95C821A6D186}" type="presOf" srcId="{601F6A72-D1D5-498C-8C54-D59EAF6EA43F}" destId="{113D38D6-D4C7-4CE9-AE38-9D6F46021262}" srcOrd="0" destOrd="0" presId="urn:microsoft.com/office/officeart/2016/7/layout/BasicLinearProcessNumbered"/>
    <dgm:cxn modelId="{99E4E085-8615-4C45-A8AB-AC72A061248A}" type="presOf" srcId="{0FF415A2-DF2F-44FD-B50F-79F1B6BC462F}" destId="{0F408846-38BA-411E-95AB-75A8804E3472}" srcOrd="0" destOrd="2" presId="urn:microsoft.com/office/officeart/2016/7/layout/BasicLinearProcessNumbered"/>
    <dgm:cxn modelId="{9B76DA94-6891-48FA-A0F4-9F301C254B0C}" type="presOf" srcId="{32FCF9CE-772A-474A-8D7F-C5FDBD59BFF7}" destId="{0F408846-38BA-411E-95AB-75A8804E3472}" srcOrd="1" destOrd="0" presId="urn:microsoft.com/office/officeart/2016/7/layout/BasicLinearProcessNumbered"/>
    <dgm:cxn modelId="{1232FCA3-8B1B-447F-8A52-6E64A3FC4FFB}" type="presOf" srcId="{32FCF9CE-772A-474A-8D7F-C5FDBD59BFF7}" destId="{7F9BE980-4C3E-46FB-A874-B1D7F7F8A92A}" srcOrd="0" destOrd="0" presId="urn:microsoft.com/office/officeart/2016/7/layout/BasicLinearProcessNumbered"/>
    <dgm:cxn modelId="{E00189D9-2B4E-40D3-89F6-30A014670838}" type="presOf" srcId="{C32A5EC7-2CB9-4843-B8BF-46B214028D3F}" destId="{0F408846-38BA-411E-95AB-75A8804E3472}" srcOrd="0" destOrd="1" presId="urn:microsoft.com/office/officeart/2016/7/layout/BasicLinearProcessNumbered"/>
    <dgm:cxn modelId="{C85D2857-FA39-478D-952F-599A5B010D6B}" type="presParOf" srcId="{F8B9ECED-DA92-4A01-A53E-FB5A369514F1}" destId="{85E33B66-6E11-4964-A7F7-984F4BB5D227}" srcOrd="0" destOrd="0" presId="urn:microsoft.com/office/officeart/2016/7/layout/BasicLinearProcessNumbered"/>
    <dgm:cxn modelId="{4AC5C15B-031F-44D9-B441-27C3858B904A}" type="presParOf" srcId="{85E33B66-6E11-4964-A7F7-984F4BB5D227}" destId="{7F9BE980-4C3E-46FB-A874-B1D7F7F8A92A}" srcOrd="0" destOrd="0" presId="urn:microsoft.com/office/officeart/2016/7/layout/BasicLinearProcessNumbered"/>
    <dgm:cxn modelId="{3B36707B-DB3C-43C4-A18E-C889186D5890}" type="presParOf" srcId="{85E33B66-6E11-4964-A7F7-984F4BB5D227}" destId="{113D38D6-D4C7-4CE9-AE38-9D6F46021262}" srcOrd="1" destOrd="0" presId="urn:microsoft.com/office/officeart/2016/7/layout/BasicLinearProcessNumbered"/>
    <dgm:cxn modelId="{F950BF98-99D6-420E-9826-7E23FE866CEC}" type="presParOf" srcId="{85E33B66-6E11-4964-A7F7-984F4BB5D227}" destId="{C68EF3BB-C297-4F57-B70B-8E24330B3777}" srcOrd="2" destOrd="0" presId="urn:microsoft.com/office/officeart/2016/7/layout/BasicLinearProcessNumbered"/>
    <dgm:cxn modelId="{70B2BF86-446C-4B9C-A392-A2A347104752}" type="presParOf" srcId="{85E33B66-6E11-4964-A7F7-984F4BB5D227}" destId="{0F408846-38BA-411E-95AB-75A8804E347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BCB65-CEDA-4665-9670-9EE22E02A81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4C651B-4A9E-432B-BE7B-29D5AD94A293}">
      <dgm:prSet/>
      <dgm:spPr/>
      <dgm:t>
        <a:bodyPr/>
        <a:lstStyle/>
        <a:p>
          <a:r>
            <a:rPr lang="cs-CZ"/>
            <a:t>2) Najděte krátký text s chybami. Text opravte a chyby vysvětlete.</a:t>
          </a:r>
          <a:endParaRPr lang="en-US"/>
        </a:p>
      </dgm:t>
    </dgm:pt>
    <dgm:pt modelId="{B9F5AE80-B3C0-4274-9635-93258B8BF06A}" type="parTrans" cxnId="{FAD9692A-EBB5-4AC2-936B-9EF3113EEF13}">
      <dgm:prSet/>
      <dgm:spPr/>
      <dgm:t>
        <a:bodyPr/>
        <a:lstStyle/>
        <a:p>
          <a:endParaRPr lang="en-US"/>
        </a:p>
      </dgm:t>
    </dgm:pt>
    <dgm:pt modelId="{A1B5056D-9411-41B8-AA57-75ECD7136378}" type="sibTrans" cxnId="{FAD9692A-EBB5-4AC2-936B-9EF3113EEF13}">
      <dgm:prSet/>
      <dgm:spPr/>
      <dgm:t>
        <a:bodyPr/>
        <a:lstStyle/>
        <a:p>
          <a:endParaRPr lang="en-US"/>
        </a:p>
      </dgm:t>
    </dgm:pt>
    <dgm:pt modelId="{D7F7B5AF-4642-436B-8202-2235B3974309}">
      <dgm:prSet/>
      <dgm:spPr/>
      <dgm:t>
        <a:bodyPr/>
        <a:lstStyle/>
        <a:p>
          <a:r>
            <a:rPr lang="cs-CZ"/>
            <a:t>Můžete napsat, proč si myslíte, že k chybě došlo.</a:t>
          </a:r>
          <a:endParaRPr lang="en-US"/>
        </a:p>
      </dgm:t>
    </dgm:pt>
    <dgm:pt modelId="{C7FBE1BC-7711-4273-AB9C-12C2E1F45F7C}" type="parTrans" cxnId="{55E1718D-EDA2-4EB0-8563-B676DBC4BACC}">
      <dgm:prSet/>
      <dgm:spPr/>
      <dgm:t>
        <a:bodyPr/>
        <a:lstStyle/>
        <a:p>
          <a:endParaRPr lang="en-US"/>
        </a:p>
      </dgm:t>
    </dgm:pt>
    <dgm:pt modelId="{758BA2FB-03F9-4AA1-A0B3-C98A36CEBD84}" type="sibTrans" cxnId="{55E1718D-EDA2-4EB0-8563-B676DBC4BACC}">
      <dgm:prSet/>
      <dgm:spPr/>
      <dgm:t>
        <a:bodyPr/>
        <a:lstStyle/>
        <a:p>
          <a:endParaRPr lang="en-US"/>
        </a:p>
      </dgm:t>
    </dgm:pt>
    <dgm:pt modelId="{765A1C37-221F-4C80-AB18-746A2669B207}">
      <dgm:prSet/>
      <dgm:spPr/>
      <dgm:t>
        <a:bodyPr/>
        <a:lstStyle/>
        <a:p>
          <a:r>
            <a:rPr lang="cs-CZ"/>
            <a:t>Použijte pravidla pravopisu, jazykovou příručku či jiné příručky.</a:t>
          </a:r>
          <a:endParaRPr lang="en-US"/>
        </a:p>
      </dgm:t>
    </dgm:pt>
    <dgm:pt modelId="{F99385BF-5166-4B8B-99A8-886EAEB78256}" type="parTrans" cxnId="{13EF5F48-069E-413A-9D9F-30E3F14E1B9D}">
      <dgm:prSet/>
      <dgm:spPr/>
      <dgm:t>
        <a:bodyPr/>
        <a:lstStyle/>
        <a:p>
          <a:endParaRPr lang="en-US"/>
        </a:p>
      </dgm:t>
    </dgm:pt>
    <dgm:pt modelId="{B809D138-2C66-426A-926A-5226C29975AE}" type="sibTrans" cxnId="{13EF5F48-069E-413A-9D9F-30E3F14E1B9D}">
      <dgm:prSet/>
      <dgm:spPr/>
      <dgm:t>
        <a:bodyPr/>
        <a:lstStyle/>
        <a:p>
          <a:endParaRPr lang="en-US"/>
        </a:p>
      </dgm:t>
    </dgm:pt>
    <dgm:pt modelId="{81D24321-5E70-47B4-B979-6E30C36B12FD}" type="pres">
      <dgm:prSet presAssocID="{63EBCB65-CEDA-4665-9670-9EE22E02A8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FFFA56-16F9-4360-B810-4983C973E5F4}" type="pres">
      <dgm:prSet presAssocID="{A14C651B-4A9E-432B-BE7B-29D5AD94A293}" presName="hierRoot1" presStyleCnt="0"/>
      <dgm:spPr/>
    </dgm:pt>
    <dgm:pt modelId="{5A8881BE-CD94-4448-A711-1859C067E078}" type="pres">
      <dgm:prSet presAssocID="{A14C651B-4A9E-432B-BE7B-29D5AD94A293}" presName="composite" presStyleCnt="0"/>
      <dgm:spPr/>
    </dgm:pt>
    <dgm:pt modelId="{D4F72575-CEEF-422D-B22A-6EEEC34333CF}" type="pres">
      <dgm:prSet presAssocID="{A14C651B-4A9E-432B-BE7B-29D5AD94A293}" presName="background" presStyleLbl="node0" presStyleIdx="0" presStyleCnt="1"/>
      <dgm:spPr/>
    </dgm:pt>
    <dgm:pt modelId="{93CC4F70-835C-4D05-800F-901978D37683}" type="pres">
      <dgm:prSet presAssocID="{A14C651B-4A9E-432B-BE7B-29D5AD94A293}" presName="text" presStyleLbl="fgAcc0" presStyleIdx="0" presStyleCnt="1">
        <dgm:presLayoutVars>
          <dgm:chPref val="3"/>
        </dgm:presLayoutVars>
      </dgm:prSet>
      <dgm:spPr/>
    </dgm:pt>
    <dgm:pt modelId="{E55BDFB1-34A1-453C-9354-0A8DEC97C310}" type="pres">
      <dgm:prSet presAssocID="{A14C651B-4A9E-432B-BE7B-29D5AD94A293}" presName="hierChild2" presStyleCnt="0"/>
      <dgm:spPr/>
    </dgm:pt>
    <dgm:pt modelId="{3AFB71B7-0BD7-496C-A91D-F2F4CE1426AF}" type="pres">
      <dgm:prSet presAssocID="{C7FBE1BC-7711-4273-AB9C-12C2E1F45F7C}" presName="Name10" presStyleLbl="parChTrans1D2" presStyleIdx="0" presStyleCnt="2"/>
      <dgm:spPr/>
    </dgm:pt>
    <dgm:pt modelId="{B7654165-A705-43AD-882F-35008FC08B97}" type="pres">
      <dgm:prSet presAssocID="{D7F7B5AF-4642-436B-8202-2235B3974309}" presName="hierRoot2" presStyleCnt="0"/>
      <dgm:spPr/>
    </dgm:pt>
    <dgm:pt modelId="{1FC55ED7-4FBC-42CF-9394-97F5B2F30397}" type="pres">
      <dgm:prSet presAssocID="{D7F7B5AF-4642-436B-8202-2235B3974309}" presName="composite2" presStyleCnt="0"/>
      <dgm:spPr/>
    </dgm:pt>
    <dgm:pt modelId="{89C9F128-AD10-4375-8751-FC3D519F37A2}" type="pres">
      <dgm:prSet presAssocID="{D7F7B5AF-4642-436B-8202-2235B3974309}" presName="background2" presStyleLbl="node2" presStyleIdx="0" presStyleCnt="2"/>
      <dgm:spPr/>
    </dgm:pt>
    <dgm:pt modelId="{C45A3555-9151-4234-A660-78C038A03F1F}" type="pres">
      <dgm:prSet presAssocID="{D7F7B5AF-4642-436B-8202-2235B3974309}" presName="text2" presStyleLbl="fgAcc2" presStyleIdx="0" presStyleCnt="2">
        <dgm:presLayoutVars>
          <dgm:chPref val="3"/>
        </dgm:presLayoutVars>
      </dgm:prSet>
      <dgm:spPr/>
    </dgm:pt>
    <dgm:pt modelId="{F57EE9A2-F96C-47FC-92BE-FCF94D02C193}" type="pres">
      <dgm:prSet presAssocID="{D7F7B5AF-4642-436B-8202-2235B3974309}" presName="hierChild3" presStyleCnt="0"/>
      <dgm:spPr/>
    </dgm:pt>
    <dgm:pt modelId="{E9B541C7-81FD-4434-AF19-F6A17C83043E}" type="pres">
      <dgm:prSet presAssocID="{F99385BF-5166-4B8B-99A8-886EAEB78256}" presName="Name10" presStyleLbl="parChTrans1D2" presStyleIdx="1" presStyleCnt="2"/>
      <dgm:spPr/>
    </dgm:pt>
    <dgm:pt modelId="{4A96832A-0009-4B66-8380-303735A378FA}" type="pres">
      <dgm:prSet presAssocID="{765A1C37-221F-4C80-AB18-746A2669B207}" presName="hierRoot2" presStyleCnt="0"/>
      <dgm:spPr/>
    </dgm:pt>
    <dgm:pt modelId="{F89F9451-A6FD-468B-9BF9-656B02D7DC32}" type="pres">
      <dgm:prSet presAssocID="{765A1C37-221F-4C80-AB18-746A2669B207}" presName="composite2" presStyleCnt="0"/>
      <dgm:spPr/>
    </dgm:pt>
    <dgm:pt modelId="{3381049A-6B27-4F24-A161-009BCE8AC8A7}" type="pres">
      <dgm:prSet presAssocID="{765A1C37-221F-4C80-AB18-746A2669B207}" presName="background2" presStyleLbl="node2" presStyleIdx="1" presStyleCnt="2"/>
      <dgm:spPr/>
    </dgm:pt>
    <dgm:pt modelId="{9FA2BA69-C6E5-42D8-8710-71A237A4C366}" type="pres">
      <dgm:prSet presAssocID="{765A1C37-221F-4C80-AB18-746A2669B207}" presName="text2" presStyleLbl="fgAcc2" presStyleIdx="1" presStyleCnt="2">
        <dgm:presLayoutVars>
          <dgm:chPref val="3"/>
        </dgm:presLayoutVars>
      </dgm:prSet>
      <dgm:spPr/>
    </dgm:pt>
    <dgm:pt modelId="{F2A5E48F-31D5-492B-BCA1-7B4271C96BF1}" type="pres">
      <dgm:prSet presAssocID="{765A1C37-221F-4C80-AB18-746A2669B207}" presName="hierChild3" presStyleCnt="0"/>
      <dgm:spPr/>
    </dgm:pt>
  </dgm:ptLst>
  <dgm:cxnLst>
    <dgm:cxn modelId="{43F76C0D-E097-4355-B219-47F619EBF584}" type="presOf" srcId="{765A1C37-221F-4C80-AB18-746A2669B207}" destId="{9FA2BA69-C6E5-42D8-8710-71A237A4C366}" srcOrd="0" destOrd="0" presId="urn:microsoft.com/office/officeart/2005/8/layout/hierarchy1"/>
    <dgm:cxn modelId="{FAD9692A-EBB5-4AC2-936B-9EF3113EEF13}" srcId="{63EBCB65-CEDA-4665-9670-9EE22E02A81C}" destId="{A14C651B-4A9E-432B-BE7B-29D5AD94A293}" srcOrd="0" destOrd="0" parTransId="{B9F5AE80-B3C0-4274-9635-93258B8BF06A}" sibTransId="{A1B5056D-9411-41B8-AA57-75ECD7136378}"/>
    <dgm:cxn modelId="{EEDDE265-AC97-456C-AC9E-300559E0619F}" type="presOf" srcId="{D7F7B5AF-4642-436B-8202-2235B3974309}" destId="{C45A3555-9151-4234-A660-78C038A03F1F}" srcOrd="0" destOrd="0" presId="urn:microsoft.com/office/officeart/2005/8/layout/hierarchy1"/>
    <dgm:cxn modelId="{13EF5F48-069E-413A-9D9F-30E3F14E1B9D}" srcId="{A14C651B-4A9E-432B-BE7B-29D5AD94A293}" destId="{765A1C37-221F-4C80-AB18-746A2669B207}" srcOrd="1" destOrd="0" parTransId="{F99385BF-5166-4B8B-99A8-886EAEB78256}" sibTransId="{B809D138-2C66-426A-926A-5226C29975AE}"/>
    <dgm:cxn modelId="{1C72BC4C-1B73-4904-B463-146955E72239}" type="presOf" srcId="{F99385BF-5166-4B8B-99A8-886EAEB78256}" destId="{E9B541C7-81FD-4434-AF19-F6A17C83043E}" srcOrd="0" destOrd="0" presId="urn:microsoft.com/office/officeart/2005/8/layout/hierarchy1"/>
    <dgm:cxn modelId="{E623AD54-E0AC-4C7C-AB7C-7074E17D7424}" type="presOf" srcId="{C7FBE1BC-7711-4273-AB9C-12C2E1F45F7C}" destId="{3AFB71B7-0BD7-496C-A91D-F2F4CE1426AF}" srcOrd="0" destOrd="0" presId="urn:microsoft.com/office/officeart/2005/8/layout/hierarchy1"/>
    <dgm:cxn modelId="{3A0CE77B-B18C-4938-B81D-8AFAA376BF5F}" type="presOf" srcId="{63EBCB65-CEDA-4665-9670-9EE22E02A81C}" destId="{81D24321-5E70-47B4-B979-6E30C36B12FD}" srcOrd="0" destOrd="0" presId="urn:microsoft.com/office/officeart/2005/8/layout/hierarchy1"/>
    <dgm:cxn modelId="{55E1718D-EDA2-4EB0-8563-B676DBC4BACC}" srcId="{A14C651B-4A9E-432B-BE7B-29D5AD94A293}" destId="{D7F7B5AF-4642-436B-8202-2235B3974309}" srcOrd="0" destOrd="0" parTransId="{C7FBE1BC-7711-4273-AB9C-12C2E1F45F7C}" sibTransId="{758BA2FB-03F9-4AA1-A0B3-C98A36CEBD84}"/>
    <dgm:cxn modelId="{B7C584F2-4C34-4692-B280-E9AC9DBAB952}" type="presOf" srcId="{A14C651B-4A9E-432B-BE7B-29D5AD94A293}" destId="{93CC4F70-835C-4D05-800F-901978D37683}" srcOrd="0" destOrd="0" presId="urn:microsoft.com/office/officeart/2005/8/layout/hierarchy1"/>
    <dgm:cxn modelId="{33714E5B-E5D9-4EB4-AA06-3BF99A155669}" type="presParOf" srcId="{81D24321-5E70-47B4-B979-6E30C36B12FD}" destId="{09FFFA56-16F9-4360-B810-4983C973E5F4}" srcOrd="0" destOrd="0" presId="urn:microsoft.com/office/officeart/2005/8/layout/hierarchy1"/>
    <dgm:cxn modelId="{EA764F66-5403-4589-A8F3-8B3C8F926612}" type="presParOf" srcId="{09FFFA56-16F9-4360-B810-4983C973E5F4}" destId="{5A8881BE-CD94-4448-A711-1859C067E078}" srcOrd="0" destOrd="0" presId="urn:microsoft.com/office/officeart/2005/8/layout/hierarchy1"/>
    <dgm:cxn modelId="{07B48D1C-7053-4870-9990-E3FEFB832019}" type="presParOf" srcId="{5A8881BE-CD94-4448-A711-1859C067E078}" destId="{D4F72575-CEEF-422D-B22A-6EEEC34333CF}" srcOrd="0" destOrd="0" presId="urn:microsoft.com/office/officeart/2005/8/layout/hierarchy1"/>
    <dgm:cxn modelId="{5EFD1156-7494-4969-9005-22450C478529}" type="presParOf" srcId="{5A8881BE-CD94-4448-A711-1859C067E078}" destId="{93CC4F70-835C-4D05-800F-901978D37683}" srcOrd="1" destOrd="0" presId="urn:microsoft.com/office/officeart/2005/8/layout/hierarchy1"/>
    <dgm:cxn modelId="{202D387B-C3AA-4175-B655-DF8A48088BF0}" type="presParOf" srcId="{09FFFA56-16F9-4360-B810-4983C973E5F4}" destId="{E55BDFB1-34A1-453C-9354-0A8DEC97C310}" srcOrd="1" destOrd="0" presId="urn:microsoft.com/office/officeart/2005/8/layout/hierarchy1"/>
    <dgm:cxn modelId="{9F7F4ADA-B353-4719-AFED-63BB85364F54}" type="presParOf" srcId="{E55BDFB1-34A1-453C-9354-0A8DEC97C310}" destId="{3AFB71B7-0BD7-496C-A91D-F2F4CE1426AF}" srcOrd="0" destOrd="0" presId="urn:microsoft.com/office/officeart/2005/8/layout/hierarchy1"/>
    <dgm:cxn modelId="{FF5304B1-CA69-4A44-9AF6-798307F299DF}" type="presParOf" srcId="{E55BDFB1-34A1-453C-9354-0A8DEC97C310}" destId="{B7654165-A705-43AD-882F-35008FC08B97}" srcOrd="1" destOrd="0" presId="urn:microsoft.com/office/officeart/2005/8/layout/hierarchy1"/>
    <dgm:cxn modelId="{E067D790-D6AD-48FC-BA3F-A11EC77751B9}" type="presParOf" srcId="{B7654165-A705-43AD-882F-35008FC08B97}" destId="{1FC55ED7-4FBC-42CF-9394-97F5B2F30397}" srcOrd="0" destOrd="0" presId="urn:microsoft.com/office/officeart/2005/8/layout/hierarchy1"/>
    <dgm:cxn modelId="{2F85677F-0AEA-4564-86D9-12EACBCF6A0C}" type="presParOf" srcId="{1FC55ED7-4FBC-42CF-9394-97F5B2F30397}" destId="{89C9F128-AD10-4375-8751-FC3D519F37A2}" srcOrd="0" destOrd="0" presId="urn:microsoft.com/office/officeart/2005/8/layout/hierarchy1"/>
    <dgm:cxn modelId="{3844C0F8-FFD0-49FD-A4C8-1A8F7CC797E4}" type="presParOf" srcId="{1FC55ED7-4FBC-42CF-9394-97F5B2F30397}" destId="{C45A3555-9151-4234-A660-78C038A03F1F}" srcOrd="1" destOrd="0" presId="urn:microsoft.com/office/officeart/2005/8/layout/hierarchy1"/>
    <dgm:cxn modelId="{D382C383-2095-46ED-BB3C-A4C89C2C4016}" type="presParOf" srcId="{B7654165-A705-43AD-882F-35008FC08B97}" destId="{F57EE9A2-F96C-47FC-92BE-FCF94D02C193}" srcOrd="1" destOrd="0" presId="urn:microsoft.com/office/officeart/2005/8/layout/hierarchy1"/>
    <dgm:cxn modelId="{3237469F-DFDB-46C6-860F-99D5BE0CBBD0}" type="presParOf" srcId="{E55BDFB1-34A1-453C-9354-0A8DEC97C310}" destId="{E9B541C7-81FD-4434-AF19-F6A17C83043E}" srcOrd="2" destOrd="0" presId="urn:microsoft.com/office/officeart/2005/8/layout/hierarchy1"/>
    <dgm:cxn modelId="{659C7A41-7B36-4E83-B76F-D66A00793A20}" type="presParOf" srcId="{E55BDFB1-34A1-453C-9354-0A8DEC97C310}" destId="{4A96832A-0009-4B66-8380-303735A378FA}" srcOrd="3" destOrd="0" presId="urn:microsoft.com/office/officeart/2005/8/layout/hierarchy1"/>
    <dgm:cxn modelId="{9F0735B0-103E-49AA-8819-8824976267E3}" type="presParOf" srcId="{4A96832A-0009-4B66-8380-303735A378FA}" destId="{F89F9451-A6FD-468B-9BF9-656B02D7DC32}" srcOrd="0" destOrd="0" presId="urn:microsoft.com/office/officeart/2005/8/layout/hierarchy1"/>
    <dgm:cxn modelId="{6FEE0B27-4CD5-4AF3-9C41-BBF1FC00CBC6}" type="presParOf" srcId="{F89F9451-A6FD-468B-9BF9-656B02D7DC32}" destId="{3381049A-6B27-4F24-A161-009BCE8AC8A7}" srcOrd="0" destOrd="0" presId="urn:microsoft.com/office/officeart/2005/8/layout/hierarchy1"/>
    <dgm:cxn modelId="{0DEA2D87-0ADA-4775-BE2C-28A204C7A60A}" type="presParOf" srcId="{F89F9451-A6FD-468B-9BF9-656B02D7DC32}" destId="{9FA2BA69-C6E5-42D8-8710-71A237A4C366}" srcOrd="1" destOrd="0" presId="urn:microsoft.com/office/officeart/2005/8/layout/hierarchy1"/>
    <dgm:cxn modelId="{3999F4D9-C4CA-432C-9095-28CE8E9990EF}" type="presParOf" srcId="{4A96832A-0009-4B66-8380-303735A378FA}" destId="{F2A5E48F-31D5-492B-BCA1-7B4271C96B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BE9C8-23FF-4E6C-B83B-35F8CE307F17}">
      <dsp:nvSpPr>
        <dsp:cNvPr id="0" name=""/>
        <dsp:cNvSpPr/>
      </dsp:nvSpPr>
      <dsp:spPr>
        <a:xfrm>
          <a:off x="3150" y="1237114"/>
          <a:ext cx="2249351" cy="142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7BBC3-3FBC-4D74-B025-F92B7D68CF63}">
      <dsp:nvSpPr>
        <dsp:cNvPr id="0" name=""/>
        <dsp:cNvSpPr/>
      </dsp:nvSpPr>
      <dsp:spPr>
        <a:xfrm>
          <a:off x="253078" y="1474545"/>
          <a:ext cx="2249351" cy="142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Docházka 70 % </a:t>
          </a:r>
          <a:endParaRPr lang="en-US" sz="2800" kern="1200"/>
        </a:p>
      </dsp:txBody>
      <dsp:txXfrm>
        <a:off x="294913" y="1516380"/>
        <a:ext cx="2165681" cy="1344667"/>
      </dsp:txXfrm>
    </dsp:sp>
    <dsp:sp modelId="{5A44D582-D2A3-4924-931B-1DF71F5ACCF6}">
      <dsp:nvSpPr>
        <dsp:cNvPr id="0" name=""/>
        <dsp:cNvSpPr/>
      </dsp:nvSpPr>
      <dsp:spPr>
        <a:xfrm>
          <a:off x="2752357" y="1237114"/>
          <a:ext cx="2249351" cy="142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52CC70-0E8E-40C1-A693-D198ECC717BD}">
      <dsp:nvSpPr>
        <dsp:cNvPr id="0" name=""/>
        <dsp:cNvSpPr/>
      </dsp:nvSpPr>
      <dsp:spPr>
        <a:xfrm>
          <a:off x="3002285" y="1474545"/>
          <a:ext cx="2249351" cy="142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Aktivní účast</a:t>
          </a:r>
          <a:endParaRPr lang="en-US" sz="2800" kern="1200"/>
        </a:p>
      </dsp:txBody>
      <dsp:txXfrm>
        <a:off x="3044120" y="1516380"/>
        <a:ext cx="2165681" cy="1344667"/>
      </dsp:txXfrm>
    </dsp:sp>
    <dsp:sp modelId="{D0B610B6-BC9A-4FF5-9870-149BB2852C44}">
      <dsp:nvSpPr>
        <dsp:cNvPr id="0" name=""/>
        <dsp:cNvSpPr/>
      </dsp:nvSpPr>
      <dsp:spPr>
        <a:xfrm>
          <a:off x="5501563" y="1237114"/>
          <a:ext cx="2249351" cy="142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9D447D-89A5-4E23-86EA-46823E2E54B1}">
      <dsp:nvSpPr>
        <dsp:cNvPr id="0" name=""/>
        <dsp:cNvSpPr/>
      </dsp:nvSpPr>
      <dsp:spPr>
        <a:xfrm>
          <a:off x="5751491" y="1474545"/>
          <a:ext cx="2249351" cy="142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Domácí úkoly </a:t>
          </a:r>
          <a:endParaRPr lang="en-US" sz="2800" kern="1200"/>
        </a:p>
      </dsp:txBody>
      <dsp:txXfrm>
        <a:off x="5793326" y="1516380"/>
        <a:ext cx="2165681" cy="1344667"/>
      </dsp:txXfrm>
    </dsp:sp>
    <dsp:sp modelId="{C119670B-2489-4326-9D9C-2D7E7F99B1DE}">
      <dsp:nvSpPr>
        <dsp:cNvPr id="0" name=""/>
        <dsp:cNvSpPr/>
      </dsp:nvSpPr>
      <dsp:spPr>
        <a:xfrm>
          <a:off x="8250770" y="1237114"/>
          <a:ext cx="2249351" cy="142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139019-8F5F-4F08-879B-8A372A8AE7FE}">
      <dsp:nvSpPr>
        <dsp:cNvPr id="0" name=""/>
        <dsp:cNvSpPr/>
      </dsp:nvSpPr>
      <dsp:spPr>
        <a:xfrm>
          <a:off x="8500698" y="1474545"/>
          <a:ext cx="2249351" cy="142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Odevzdání seminární práce</a:t>
          </a:r>
          <a:endParaRPr lang="en-US" sz="2800" kern="1200"/>
        </a:p>
      </dsp:txBody>
      <dsp:txXfrm>
        <a:off x="8542533" y="1516380"/>
        <a:ext cx="2165681" cy="134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BE980-4C3E-46FB-A874-B1D7F7F8A92A}">
      <dsp:nvSpPr>
        <dsp:cNvPr id="0" name=""/>
        <dsp:cNvSpPr/>
      </dsp:nvSpPr>
      <dsp:spPr>
        <a:xfrm>
          <a:off x="0" y="0"/>
          <a:ext cx="10753200" cy="41399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361" tIns="330200" rIns="83836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1) Všímejte si prostředí kolem vás, najděte a vyfoťte 5 chyb. 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Hledejte v jídelním lístku, v letácích, v novinách, v oficiálních webových článcích apod.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Nehledejte v online diskuzích, v komentářích, v soukromých chatech apod.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 dirty="0"/>
            <a:t>Ke každé fotce napište: kdy a kde jste ji vyfotili; o co se jedná; v čem chyba spočívá.</a:t>
          </a:r>
          <a:endParaRPr lang="en-US" sz="1900" kern="1200" dirty="0"/>
        </a:p>
      </dsp:txBody>
      <dsp:txXfrm>
        <a:off x="0" y="1573199"/>
        <a:ext cx="10753200" cy="2483998"/>
      </dsp:txXfrm>
    </dsp:sp>
    <dsp:sp modelId="{113D38D6-D4C7-4CE9-AE38-9D6F46021262}">
      <dsp:nvSpPr>
        <dsp:cNvPr id="0" name=""/>
        <dsp:cNvSpPr/>
      </dsp:nvSpPr>
      <dsp:spPr>
        <a:xfrm>
          <a:off x="4755600" y="413999"/>
          <a:ext cx="1241999" cy="124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31" tIns="12700" rIns="96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4937487" y="595886"/>
        <a:ext cx="878225" cy="878225"/>
      </dsp:txXfrm>
    </dsp:sp>
    <dsp:sp modelId="{C68EF3BB-C297-4F57-B70B-8E24330B3777}">
      <dsp:nvSpPr>
        <dsp:cNvPr id="0" name=""/>
        <dsp:cNvSpPr/>
      </dsp:nvSpPr>
      <dsp:spPr>
        <a:xfrm>
          <a:off x="0" y="4139926"/>
          <a:ext cx="1075320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41C7-81FD-4434-AF19-F6A17C83043E}">
      <dsp:nvSpPr>
        <dsp:cNvPr id="0" name=""/>
        <dsp:cNvSpPr/>
      </dsp:nvSpPr>
      <dsp:spPr>
        <a:xfrm>
          <a:off x="5238772" y="1578298"/>
          <a:ext cx="1516106" cy="72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00"/>
              </a:lnTo>
              <a:lnTo>
                <a:pt x="1516106" y="491700"/>
              </a:lnTo>
              <a:lnTo>
                <a:pt x="1516106" y="721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B71B7-0BD7-496C-A91D-F2F4CE1426AF}">
      <dsp:nvSpPr>
        <dsp:cNvPr id="0" name=""/>
        <dsp:cNvSpPr/>
      </dsp:nvSpPr>
      <dsp:spPr>
        <a:xfrm>
          <a:off x="3722665" y="1578298"/>
          <a:ext cx="1516106" cy="721528"/>
        </a:xfrm>
        <a:custGeom>
          <a:avLst/>
          <a:gdLst/>
          <a:ahLst/>
          <a:cxnLst/>
          <a:rect l="0" t="0" r="0" b="0"/>
          <a:pathLst>
            <a:path>
              <a:moveTo>
                <a:pt x="1516106" y="0"/>
              </a:moveTo>
              <a:lnTo>
                <a:pt x="1516106" y="491700"/>
              </a:lnTo>
              <a:lnTo>
                <a:pt x="0" y="491700"/>
              </a:lnTo>
              <a:lnTo>
                <a:pt x="0" y="721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72575-CEEF-422D-B22A-6EEEC34333CF}">
      <dsp:nvSpPr>
        <dsp:cNvPr id="0" name=""/>
        <dsp:cNvSpPr/>
      </dsp:nvSpPr>
      <dsp:spPr>
        <a:xfrm>
          <a:off x="3998321" y="2925"/>
          <a:ext cx="2480901" cy="157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CC4F70-835C-4D05-800F-901978D37683}">
      <dsp:nvSpPr>
        <dsp:cNvPr id="0" name=""/>
        <dsp:cNvSpPr/>
      </dsp:nvSpPr>
      <dsp:spPr>
        <a:xfrm>
          <a:off x="4273976" y="264798"/>
          <a:ext cx="2480901" cy="1575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2) Najděte krátký text s chybami. Text opravte a chyby vysvětlete.</a:t>
          </a:r>
          <a:endParaRPr lang="en-US" sz="2100" kern="1200"/>
        </a:p>
      </dsp:txBody>
      <dsp:txXfrm>
        <a:off x="4320117" y="310939"/>
        <a:ext cx="2388619" cy="1483090"/>
      </dsp:txXfrm>
    </dsp:sp>
    <dsp:sp modelId="{89C9F128-AD10-4375-8751-FC3D519F37A2}">
      <dsp:nvSpPr>
        <dsp:cNvPr id="0" name=""/>
        <dsp:cNvSpPr/>
      </dsp:nvSpPr>
      <dsp:spPr>
        <a:xfrm>
          <a:off x="2482214" y="2299826"/>
          <a:ext cx="2480901" cy="157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5A3555-9151-4234-A660-78C038A03F1F}">
      <dsp:nvSpPr>
        <dsp:cNvPr id="0" name=""/>
        <dsp:cNvSpPr/>
      </dsp:nvSpPr>
      <dsp:spPr>
        <a:xfrm>
          <a:off x="2757870" y="2561699"/>
          <a:ext cx="2480901" cy="1575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Můžete napsat, proč si myslíte, že k chybě došlo.</a:t>
          </a:r>
          <a:endParaRPr lang="en-US" sz="2100" kern="1200"/>
        </a:p>
      </dsp:txBody>
      <dsp:txXfrm>
        <a:off x="2804011" y="2607840"/>
        <a:ext cx="2388619" cy="1483090"/>
      </dsp:txXfrm>
    </dsp:sp>
    <dsp:sp modelId="{3381049A-6B27-4F24-A161-009BCE8AC8A7}">
      <dsp:nvSpPr>
        <dsp:cNvPr id="0" name=""/>
        <dsp:cNvSpPr/>
      </dsp:nvSpPr>
      <dsp:spPr>
        <a:xfrm>
          <a:off x="5514427" y="2299826"/>
          <a:ext cx="2480901" cy="157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2BA69-C6E5-42D8-8710-71A237A4C366}">
      <dsp:nvSpPr>
        <dsp:cNvPr id="0" name=""/>
        <dsp:cNvSpPr/>
      </dsp:nvSpPr>
      <dsp:spPr>
        <a:xfrm>
          <a:off x="5790083" y="2561699"/>
          <a:ext cx="2480901" cy="1575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Použijte pravidla pravopisu, jazykovou příručku či jiné příručky.</a:t>
          </a:r>
          <a:endParaRPr lang="en-US" sz="2100" kern="1200"/>
        </a:p>
      </dsp:txBody>
      <dsp:txXfrm>
        <a:off x="5836224" y="2607840"/>
        <a:ext cx="2388619" cy="1483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estina_na_pohod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www.instagram.com/bezicicestina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redmet/cus/podzim2024/Cz_SU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26.09.2024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CST:CJVU_CP</a:t>
            </a:r>
            <a:r>
              <a:rPr lang="sk-SK" dirty="0"/>
              <a:t> Čeština - cvičení pravopis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6E3348C6-EB25-0BA7-C033-D24707A8D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Kateřina Frecerová</a:t>
            </a:r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9557AC-110A-FA67-C2CE-8585326A6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F1443-A7A8-5C10-504A-28F072AF8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746CC46-E648-F041-E555-2B6AC758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Chyby, které vám korektor neopraví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1F86DC84-62BC-8AD5-57E3-489F91582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8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DFC507-D178-CD3E-9D44-C5ECDAD1D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89D862-CBB5-4183-46EC-B1D698149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778F124-D169-1326-BF03-82C5D74F0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C02B593-5507-C272-4298-AC2B32E5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CB37B54-5855-604B-98F5-A448D7B7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794212"/>
            <a:ext cx="10753200" cy="1935577"/>
          </a:xfrm>
          <a:noFill/>
        </p:spPr>
      </p:pic>
    </p:spTree>
    <p:extLst>
      <p:ext uri="{BB962C8B-B14F-4D97-AF65-F5344CB8AC3E}">
        <p14:creationId xmlns:p14="http://schemas.microsoft.com/office/powerpoint/2010/main" val="329267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38D2FA-B5DF-6557-5C9A-09DE85844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D7B06C-F064-0D2A-27DB-7FE55B558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24AE736-C12B-345D-5975-0EE2716C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Instagramové profily, které stojí za to!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8513032-AE18-FE4C-2F60-B73268A19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kniha, snímek obrazovky, osoba&#10;&#10;Popis byl vytvořen automaticky">
            <a:extLst>
              <a:ext uri="{FF2B5EF4-FFF2-40B4-BE49-F238E27FC236}">
                <a16:creationId xmlns:a16="http://schemas.microsoft.com/office/drawing/2014/main" id="{0680E96E-DC16-D456-B22A-9292D7A5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2" r="4" b="4"/>
          <a:stretch/>
        </p:blipFill>
        <p:spPr>
          <a:xfrm>
            <a:off x="720000" y="2620289"/>
            <a:ext cx="4728709" cy="3185355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E622F6-D5E3-26CC-2899-D083ECA6A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125CBF-3BDB-BDD9-0AA5-D16298A14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47CEE0E3-2B5E-8216-3679-2392BC2C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32846BC-715D-C27C-2A0B-5105F042461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hlinkClick r:id="rId3"/>
              </a:rPr>
              <a:t>Čeština na pohodu</a:t>
            </a:r>
            <a:endParaRPr lang="cs-CZ" dirty="0"/>
          </a:p>
          <a:p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8F843-2E29-5688-1FE7-1E272448DE5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hlinkClick r:id="rId4"/>
              </a:rPr>
              <a:t>Běžící češtinář</a:t>
            </a:r>
            <a:endParaRPr lang="cs-CZ" dirty="0"/>
          </a:p>
          <a:p>
            <a:endParaRPr lang="en-US" dirty="0"/>
          </a:p>
        </p:txBody>
      </p:sp>
      <p:pic>
        <p:nvPicPr>
          <p:cNvPr id="9" name="Obrázek 8" descr="Obsah obrázku text, muž, oblečení, Lidská tvář&#10;&#10;Popis byl vytvořen automaticky">
            <a:extLst>
              <a:ext uri="{FF2B5EF4-FFF2-40B4-BE49-F238E27FC236}">
                <a16:creationId xmlns:a16="http://schemas.microsoft.com/office/drawing/2014/main" id="{3B4F0459-1C73-2AD2-8263-09264E66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78" b="-2"/>
          <a:stretch/>
        </p:blipFill>
        <p:spPr>
          <a:xfrm>
            <a:off x="6251280" y="2620289"/>
            <a:ext cx="4835172" cy="325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09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5242F-C2A8-B1E8-55CD-F04B95B250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CCD312-174E-3E82-639B-8A2C2AD8D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B19C3D7-DA02-8D48-B03C-513C27EF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představu mám já?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EDF108-C90B-1205-2FD0-1A225EE3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pravopisné téma na hodinu </a:t>
            </a:r>
          </a:p>
          <a:p>
            <a:r>
              <a:rPr lang="cs-CZ" dirty="0"/>
              <a:t>Společně pomocí jazykové příručky zpracujeme pravidla k danému pravopisnému jevu</a:t>
            </a:r>
          </a:p>
          <a:p>
            <a:r>
              <a:rPr lang="cs-CZ" dirty="0"/>
              <a:t>Procvičování</a:t>
            </a:r>
          </a:p>
          <a:p>
            <a:r>
              <a:rPr lang="cs-CZ" dirty="0"/>
              <a:t>Obsah je na vás (téma, hravá forma x dril?) </a:t>
            </a:r>
          </a:p>
        </p:txBody>
      </p:sp>
    </p:spTree>
    <p:extLst>
      <p:ext uri="{BB962C8B-B14F-4D97-AF65-F5344CB8AC3E}">
        <p14:creationId xmlns:p14="http://schemas.microsoft.com/office/powerpoint/2010/main" val="310939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CBA7C1-6D5D-6366-8A98-FB2FBDEDA4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E9CAA-D963-5F8B-6640-A41A5D91B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B14769D-00CA-A247-CA31-7AEAC52E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55808"/>
            <a:ext cx="11361600" cy="1171580"/>
          </a:xfrm>
        </p:spPr>
        <p:txBody>
          <a:bodyPr/>
          <a:lstStyle/>
          <a:p>
            <a:r>
              <a:rPr lang="cs-CZ" dirty="0"/>
              <a:t>1) Jak by podle vás měl předmět probíhat?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2) Na jaké pravopisné jevy se chcete soustředit?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953615DA-21C5-459E-4A6A-8A8A6F51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5011752"/>
            <a:ext cx="11361600" cy="6984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38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FCFE31-8798-1D7F-7165-6DF130685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995914-4A65-249F-D567-6951672BD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B64181-4FDE-BF82-01E3-291D7F94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Prosíme o zápis předmětu 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Cz_SUE Čeština pro specifické účely - e-learning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209931-9E61-EBC9-4179-028D2C62D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Dotazy k předmětu?</a:t>
            </a:r>
          </a:p>
        </p:txBody>
      </p:sp>
    </p:spTree>
    <p:extLst>
      <p:ext uri="{BB962C8B-B14F-4D97-AF65-F5344CB8AC3E}">
        <p14:creationId xmlns:p14="http://schemas.microsoft.com/office/powerpoint/2010/main" val="301513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E8B658-DF60-C332-D6EA-70245E234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26.09.2024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57B61-F728-EE51-9903-EF9A71A78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EA0F8D-8858-654A-94AA-29FDC326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Bezpečný prostor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91E6CF-DC55-9C23-66AA-ECA75471F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327" y="1754202"/>
            <a:ext cx="11361600" cy="69849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8" name="Picture 4" descr="Pravopis | FunGate.cz">
            <a:extLst>
              <a:ext uri="{FF2B5EF4-FFF2-40B4-BE49-F238E27FC236}">
                <a16:creationId xmlns:a16="http://schemas.microsoft.com/office/drawing/2014/main" id="{FE075985-B377-562F-3D5F-ACA016AB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49" y="0"/>
            <a:ext cx="5007401" cy="27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avopis | Loupak.cz">
            <a:extLst>
              <a:ext uri="{FF2B5EF4-FFF2-40B4-BE49-F238E27FC236}">
                <a16:creationId xmlns:a16="http://schemas.microsoft.com/office/drawing/2014/main" id="{A882039B-C488-EA41-1CE6-F96A4AE8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24275"/>
            <a:ext cx="4762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tipy - Stránka 409 - Zábava, videa, flashe, srandičky, legrácky,... -  Peugeot Club Amis de Lion">
            <a:extLst>
              <a:ext uri="{FF2B5EF4-FFF2-40B4-BE49-F238E27FC236}">
                <a16:creationId xmlns:a16="http://schemas.microsoft.com/office/drawing/2014/main" id="{37FD4A44-5AD5-E4E9-57AF-8CCE252B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694474"/>
            <a:ext cx="2914650" cy="31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ěli BYSME používat BYCHOM? – Alžběta Vintrová">
            <a:extLst>
              <a:ext uri="{FF2B5EF4-FFF2-40B4-BE49-F238E27FC236}">
                <a16:creationId xmlns:a16="http://schemas.microsoft.com/office/drawing/2014/main" id="{E3F806DE-E279-ACDC-DF55-DCF2B8B8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546"/>
            <a:ext cx="2746375" cy="31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chiv výjimečných prací | B R A D A V I C E">
            <a:extLst>
              <a:ext uri="{FF2B5EF4-FFF2-40B4-BE49-F238E27FC236}">
                <a16:creationId xmlns:a16="http://schemas.microsoft.com/office/drawing/2014/main" id="{D2EE646C-59B0-756A-22A9-87CCD55E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3565361" cy="27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9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2F1EF-DB04-8B37-8820-14FB27894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435790-03F5-EF2F-0024-204926B31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1619A8B-3C9D-2589-CB5F-28FAD2DD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Jak získat kredity?</a:t>
            </a:r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546EE501-3A48-4F45-7F49-77DE54D7D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3694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4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B94786-C558-C14B-F0EB-61B6BF928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21C660-3BF2-6A7F-BBDB-F720F6037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AFC417-01D8-6EFE-B37C-6AA93549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Seminární práce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6E037442-4567-EE0D-BF3E-5A4BF9F9D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9393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12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C90932-7121-936E-59D5-0D47BEC59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620A4B-B536-F912-43B1-732DEBF5B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D68CA0B-B5C8-84EE-EB22-AD8C38D9DFA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412119" y="692150"/>
            <a:ext cx="7368961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188228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A79919-5749-0700-98DB-68040FD67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EC9497-2AEF-11A8-8ADB-D11F75B89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C6CD06C-15E7-7294-7428-3A7E586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EBB24B-831B-5FDD-1BEE-25E2E4D8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000"/>
          <a:stretch/>
        </p:blipFill>
        <p:spPr>
          <a:xfrm>
            <a:off x="156003" y="0"/>
            <a:ext cx="5939998" cy="4711032"/>
          </a:xfrm>
          <a:prstGeom prst="rect">
            <a:avLst/>
          </a:prstGeom>
          <a:noFill/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023FAF39-2551-BCF0-C9C1-8AB6A69260D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rcRect t="5018"/>
          <a:stretch/>
        </p:blipFill>
        <p:spPr>
          <a:xfrm>
            <a:off x="6096000" y="378000"/>
            <a:ext cx="5939997" cy="4711032"/>
          </a:xfrm>
          <a:noFill/>
        </p:spPr>
      </p:pic>
    </p:spTree>
    <p:extLst>
      <p:ext uri="{BB962C8B-B14F-4D97-AF65-F5344CB8AC3E}">
        <p14:creationId xmlns:p14="http://schemas.microsoft.com/office/powerpoint/2010/main" val="167372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4FEE6F-1F37-7FEE-4467-A79262715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DCB514-997B-0465-2599-2BCA52E32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2B5EE2D-2863-CFF8-9416-A23124091BD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0" y="-109039"/>
            <a:ext cx="7891062" cy="6589039"/>
          </a:xfrm>
          <a:noFill/>
        </p:spPr>
      </p:pic>
      <p:pic>
        <p:nvPicPr>
          <p:cNvPr id="2050" name="Picture 2" descr="Nešvary v mluveném a psaném jazyce">
            <a:extLst>
              <a:ext uri="{FF2B5EF4-FFF2-40B4-BE49-F238E27FC236}">
                <a16:creationId xmlns:a16="http://schemas.microsoft.com/office/drawing/2014/main" id="{6DF70E5D-3E60-5275-E952-A28D973A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-109039"/>
            <a:ext cx="585893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4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7D2C3A-DA76-A038-FCE0-217A10CED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1F2FA-ED52-D8D1-31BA-A584FAA32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102FEE3-476B-704B-A638-F2BBC609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Seminární práce</a:t>
            </a:r>
            <a:endParaRPr lang="en-US" dirty="0"/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7357D2CA-C014-61FC-F48F-DAFAEA353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312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69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98C528-DC6C-6525-51D2-F0CFC92CA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26.09.2024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4AC0A-AD2E-7B84-0BDC-BBC39E424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9B23E42-CBDD-855F-235D-10D894D25A7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934778" y="692150"/>
            <a:ext cx="8323643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24188616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259</Words>
  <Application>Microsoft Office PowerPoint</Application>
  <PresentationFormat>Širokoúhlá obrazovka</PresentationFormat>
  <Paragraphs>62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CST:CJVU_CP Čeština - cvičení pravopis</vt:lpstr>
      <vt:lpstr>Bezpečný prostor  </vt:lpstr>
      <vt:lpstr>Jak získat kredity?</vt:lpstr>
      <vt:lpstr>Seminární práce</vt:lpstr>
      <vt:lpstr>Prezentace aplikace PowerPoint</vt:lpstr>
      <vt:lpstr>Prezentace aplikace PowerPoint</vt:lpstr>
      <vt:lpstr>Prezentace aplikace PowerPoint</vt:lpstr>
      <vt:lpstr>Seminární práce</vt:lpstr>
      <vt:lpstr>Prezentace aplikace PowerPoint</vt:lpstr>
      <vt:lpstr>Chyby, které vám korektor neopraví </vt:lpstr>
      <vt:lpstr>Prezentace aplikace PowerPoint</vt:lpstr>
      <vt:lpstr>Instagramové profily, které stojí za to!</vt:lpstr>
      <vt:lpstr>Prezentace aplikace PowerPoint</vt:lpstr>
      <vt:lpstr>Jakou představu mám já?</vt:lpstr>
      <vt:lpstr>1) Jak by podle vás měl předmět probíhat?  2) Na jaké pravopisné jevy se chcete soustředit?</vt:lpstr>
      <vt:lpstr>Prosíme o zápis předmětu Cz_SUE Čeština pro specifické účely - e-learning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4</cp:revision>
  <cp:lastPrinted>1601-01-01T00:00:00Z</cp:lastPrinted>
  <dcterms:created xsi:type="dcterms:W3CDTF">2024-09-25T19:51:44Z</dcterms:created>
  <dcterms:modified xsi:type="dcterms:W3CDTF">2024-10-10T06:52:00Z</dcterms:modified>
</cp:coreProperties>
</file>