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4" r:id="rId3"/>
    <p:sldId id="285" r:id="rId4"/>
    <p:sldId id="286" r:id="rId5"/>
    <p:sldId id="289" r:id="rId6"/>
    <p:sldId id="290" r:id="rId7"/>
    <p:sldId id="298" r:id="rId8"/>
    <p:sldId id="291" r:id="rId9"/>
    <p:sldId id="297" r:id="rId10"/>
    <p:sldId id="294" r:id="rId11"/>
    <p:sldId id="288" r:id="rId12"/>
    <p:sldId id="287" r:id="rId13"/>
    <p:sldId id="292" r:id="rId14"/>
    <p:sldId id="293" r:id="rId15"/>
    <p:sldId id="295" r:id="rId16"/>
    <p:sldId id="296" r:id="rId17"/>
    <p:sldId id="299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E6E0FF7-F552-445D-AC1B-C3B5A140A788}">
          <p14:sldIdLst>
            <p14:sldId id="256"/>
            <p14:sldId id="284"/>
            <p14:sldId id="285"/>
            <p14:sldId id="286"/>
            <p14:sldId id="289"/>
            <p14:sldId id="290"/>
            <p14:sldId id="298"/>
            <p14:sldId id="291"/>
            <p14:sldId id="297"/>
            <p14:sldId id="294"/>
            <p14:sldId id="288"/>
            <p14:sldId id="287"/>
            <p14:sldId id="292"/>
            <p14:sldId id="293"/>
            <p14:sldId id="295"/>
            <p14:sldId id="296"/>
            <p14:sldId id="29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788" autoAdjust="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1-06T19:53:45.05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56,'732'0,"-691"2,58 11,30 1,-2-16,55 4,-112 12,-52-10,-1 0,22 2,121-6,14 1,-88 12,-56-7,49 2,491-6,-275-4,600 2,-867 1,0 2,32 7,-29-4,49 2,58-8,-61-2,127 14,42 23,-164-26,1-4,106-7,-63 0,1207 2,-1290-3,0-1,74-17,-70 10,86-6,-14 4,10-1,-94 13,292-15,-221 7,172-21,-163 14,133 0,120 17,-139 1,-158-2,971-21,-107-13,877 34,-1788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1-06T19:53:47.51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39,'997'0,"-953"-2,58-10,-57 5,54 0,682 8,-773-1,1 0,-1-1,0 0,9-2,0-3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7" y="414868"/>
            <a:ext cx="1517748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7" y="414868"/>
            <a:ext cx="1517748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8423" y="6048047"/>
            <a:ext cx="851127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CJV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81619" y="2014647"/>
            <a:ext cx="402876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s://wordwall.net/cs/resource/28292211/%c4%8desk%c3%bd-jazyk/pravopis-m%c4%9b-mn%c4%9b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umime.to/AHL" TargetMode="Externa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umime.to/AHN" TargetMode="Externa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hyperlink" Target="https://www.skolasnadhledem.cz/game/533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jak-se-pise.cz/vyjmenovana-slova/" TargetMode="Externa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2.png"/><Relationship Id="rId5" Type="http://schemas.openxmlformats.org/officeDocument/2006/relationships/customXml" Target="../ink/ink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dFhOVdd_ScI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FE76F2A2-1D6C-9740-82C1-5FCF91583C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Kateřina Frecerová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FAC94386-BE34-D24D-B8DB-950F2ACA10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F83D02-9CC1-9F4B-8468-92A671E74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CST:CJVU_CP</a:t>
            </a:r>
            <a:r>
              <a:rPr lang="sk-SK" dirty="0"/>
              <a:t> Čeština - cvičení pravopis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6E3348C6-EB25-0BA7-C033-D24707A8D8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Sedmý týden</a:t>
            </a:r>
          </a:p>
          <a:p>
            <a:r>
              <a:rPr lang="cs-CZ" dirty="0"/>
              <a:t>Kateřina Frecerová</a:t>
            </a:r>
          </a:p>
        </p:txBody>
      </p:sp>
    </p:spTree>
    <p:extLst>
      <p:ext uri="{BB962C8B-B14F-4D97-AF65-F5344CB8AC3E}">
        <p14:creationId xmlns:p14="http://schemas.microsoft.com/office/powerpoint/2010/main" val="1438518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2C5B21A-AEA1-01DA-FD00-9E0030D8D6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Kateřina Frecerová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D3A34B-24C0-B100-CAC7-7658EEA3DB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7992FA95-8E9F-9E2A-B7B3-F79669BFA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Procvičuj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0E576F46-2EF7-A60C-7B27-665A646A6C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WORDWALL</a:t>
            </a:r>
            <a:r>
              <a:rPr lang="cs-CZ" dirty="0"/>
              <a:t> SPOLU</a:t>
            </a:r>
          </a:p>
          <a:p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C536A4-2975-E6EC-CCD5-6F8A68DB2A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3531" y="134597"/>
            <a:ext cx="2827265" cy="2705334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349164DB-0C0D-232C-1AAC-736AFB288496}"/>
              </a:ext>
            </a:extLst>
          </p:cNvPr>
          <p:cNvSpPr txBox="1"/>
          <p:nvPr/>
        </p:nvSpPr>
        <p:spPr>
          <a:xfrm>
            <a:off x="10088544" y="2835668"/>
            <a:ext cx="1175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SAMI</a:t>
            </a:r>
          </a:p>
        </p:txBody>
      </p:sp>
    </p:spTree>
    <p:extLst>
      <p:ext uri="{BB962C8B-B14F-4D97-AF65-F5344CB8AC3E}">
        <p14:creationId xmlns:p14="http://schemas.microsoft.com/office/powerpoint/2010/main" val="4197356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70C1968-C938-F4C7-AEBA-F6C975E8B4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Kateřina Frecerová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DE5441-EB6F-0C67-4D32-06561910DF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smtClean="0"/>
              <a:pPr>
                <a:spcAft>
                  <a:spcPts val="600"/>
                </a:spcAft>
              </a:pPr>
              <a:t>11</a:t>
            </a:fld>
            <a:endParaRPr lang="cs-CZ" altLang="cs-CZ"/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835FADD7-F43D-900D-E27C-8C8D9C3E880E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18324" y="1296237"/>
            <a:ext cx="12155351" cy="3525053"/>
          </a:xfrm>
          <a:noFill/>
        </p:spPr>
      </p:pic>
    </p:spTree>
    <p:extLst>
      <p:ext uri="{BB962C8B-B14F-4D97-AF65-F5344CB8AC3E}">
        <p14:creationId xmlns:p14="http://schemas.microsoft.com/office/powerpoint/2010/main" val="618938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25EAC72-1239-209E-35B1-0C6F2FF25B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Kateřina Frecerová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C8956B-776B-574D-106B-474C554626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smtClean="0"/>
              <a:pPr>
                <a:spcAft>
                  <a:spcPts val="600"/>
                </a:spcAft>
              </a:pPr>
              <a:t>12</a:t>
            </a:fld>
            <a:endParaRPr lang="cs-CZ" altLang="cs-CZ"/>
          </a:p>
        </p:txBody>
      </p:sp>
      <p:pic>
        <p:nvPicPr>
          <p:cNvPr id="8" name="Zástupný obsah 7" descr="Obsah obrázku text, snímek obrazovky, Písmo&#10;&#10;Popis byl vytvořen automaticky">
            <a:extLst>
              <a:ext uri="{FF2B5EF4-FFF2-40B4-BE49-F238E27FC236}">
                <a16:creationId xmlns:a16="http://schemas.microsoft.com/office/drawing/2014/main" id="{4405DEB1-F6D7-065D-15F2-B2C2642BCB28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51725" y="823966"/>
            <a:ext cx="12140275" cy="4340146"/>
          </a:xfrm>
          <a:noFill/>
        </p:spPr>
      </p:pic>
    </p:spTree>
    <p:extLst>
      <p:ext uri="{BB962C8B-B14F-4D97-AF65-F5344CB8AC3E}">
        <p14:creationId xmlns:p14="http://schemas.microsoft.com/office/powerpoint/2010/main" val="3535496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02DD59A-B8FF-683B-6074-8BB59895F7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75BED9B-FBA7-E079-C7DD-DA0FF4A1E2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EFBBC5B6-5865-A696-8A52-6233A34053CE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166254" y="875386"/>
            <a:ext cx="12030713" cy="4842125"/>
          </a:xfrm>
        </p:spPr>
      </p:pic>
    </p:spTree>
    <p:extLst>
      <p:ext uri="{BB962C8B-B14F-4D97-AF65-F5344CB8AC3E}">
        <p14:creationId xmlns:p14="http://schemas.microsoft.com/office/powerpoint/2010/main" val="31577673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CB0612-F43A-4464-E2A5-A8DABE46AC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DA223C-5730-9188-08D4-94516D873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21B39B56-9FEE-A6B1-8F16-67010554B7EE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160775" y="441698"/>
            <a:ext cx="11756570" cy="5586361"/>
          </a:xfrm>
        </p:spPr>
      </p:pic>
    </p:spTree>
    <p:extLst>
      <p:ext uri="{BB962C8B-B14F-4D97-AF65-F5344CB8AC3E}">
        <p14:creationId xmlns:p14="http://schemas.microsoft.com/office/powerpoint/2010/main" val="1986224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DB8E676-78DE-79B7-38CB-D6B45755AE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243619-0090-C872-2A56-EA530B6A0C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8671664C-8D2A-B13E-9C59-3BC53CCCEEFC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540000" y="847501"/>
            <a:ext cx="3419051" cy="3438259"/>
          </a:xfr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30CE7064-3E19-AB53-A5CC-721B8E79F249}"/>
              </a:ext>
            </a:extLst>
          </p:cNvPr>
          <p:cNvSpPr txBox="1"/>
          <p:nvPr/>
        </p:nvSpPr>
        <p:spPr>
          <a:xfrm>
            <a:off x="4321782" y="965480"/>
            <a:ext cx="609432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3"/>
              </a:rPr>
              <a:t>https://</a:t>
            </a:r>
            <a:r>
              <a:rPr lang="cs-CZ" dirty="0" err="1">
                <a:hlinkClick r:id="rId3"/>
              </a:rPr>
              <a:t>umime.to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AHL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4031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434BD53-F584-F1AA-FDC2-2A15AE9739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BBF0AA-3F39-5815-FDA5-6F51DF1981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5F100F83-489D-152B-7871-4549DF927EA8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414000" y="275266"/>
            <a:ext cx="2751058" cy="2796782"/>
          </a:xfr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8FC4C722-66A6-0389-87F2-DB729F3723B6}"/>
              </a:ext>
            </a:extLst>
          </p:cNvPr>
          <p:cNvSpPr txBox="1"/>
          <p:nvPr/>
        </p:nvSpPr>
        <p:spPr>
          <a:xfrm>
            <a:off x="3739891" y="614498"/>
            <a:ext cx="609432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3"/>
              </a:rPr>
              <a:t>https://</a:t>
            </a:r>
            <a:r>
              <a:rPr lang="cs-CZ" dirty="0" err="1">
                <a:hlinkClick r:id="rId3"/>
              </a:rPr>
              <a:t>umime.to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AHN</a:t>
            </a:r>
            <a:endParaRPr lang="cs-CZ" dirty="0"/>
          </a:p>
          <a:p>
            <a:endParaRPr lang="cs-CZ" dirty="0"/>
          </a:p>
          <a:p>
            <a:r>
              <a:rPr lang="cs-CZ" dirty="0"/>
              <a:t>Zájmeno JÁ</a:t>
            </a:r>
          </a:p>
        </p:txBody>
      </p:sp>
    </p:spTree>
    <p:extLst>
      <p:ext uri="{BB962C8B-B14F-4D97-AF65-F5344CB8AC3E}">
        <p14:creationId xmlns:p14="http://schemas.microsoft.com/office/powerpoint/2010/main" val="3823042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9E449F6-0D3F-54D5-DEAB-A281C6F44B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35B39E8-52F8-9BFD-1165-1CEB19EEF4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11C758D6-10DA-E694-2ECB-ECA93BD79DFB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err="1">
                <a:hlinkClick r:id="rId2"/>
              </a:rPr>
              <a:t>www.skolasnadhledem.cz</a:t>
            </a:r>
            <a:r>
              <a:rPr lang="cs-CZ" dirty="0">
                <a:hlinkClick r:id="rId2"/>
              </a:rPr>
              <a:t>/game/533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55948FE-6689-0594-9FD4-432E45486E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000" y="1524345"/>
            <a:ext cx="4408418" cy="4193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324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EC5840-C984-146F-D409-1354DA0F70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2</a:t>
            </a:fld>
            <a:endParaRPr lang="cs-CZ" altLang="cs-CZ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CFF6370F-5678-6DBA-07E0-EACA9AC4B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>
            <a:normAutofit/>
          </a:bodyPr>
          <a:lstStyle/>
          <a:p>
            <a:r>
              <a:rPr lang="cs-CZ" dirty="0"/>
              <a:t>Diktát na VS po P 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3B8FB255-94CC-C788-626E-460A4FC8F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cs-CZ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Jak-se-pise.cz 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08E123EA-8110-90D7-2779-607EB2AFF8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423099"/>
            <a:ext cx="6096000" cy="6011801"/>
          </a:xfrm>
          <a:prstGeom prst="rect">
            <a:avLst/>
          </a:prstGeom>
          <a:noFill/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506FB6E-5909-A425-0C4C-DAD30BE6BA2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Kateřina Frecerová</a:t>
            </a:r>
          </a:p>
        </p:txBody>
      </p:sp>
    </p:spTree>
    <p:extLst>
      <p:ext uri="{BB962C8B-B14F-4D97-AF65-F5344CB8AC3E}">
        <p14:creationId xmlns:p14="http://schemas.microsoft.com/office/powerpoint/2010/main" val="212659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EEBBA05-A623-C784-DB8D-7A50F2FD36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smtClean="0"/>
              <a:pPr>
                <a:spcAft>
                  <a:spcPts val="600"/>
                </a:spcAft>
              </a:pPr>
              <a:t>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69B705F-7B07-A171-7F16-7D96C6CBB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>
            <a:normAutofit/>
          </a:bodyPr>
          <a:lstStyle/>
          <a:p>
            <a:r>
              <a:rPr lang="cs-CZ" dirty="0"/>
              <a:t>Oprav chyby ve větách. </a:t>
            </a:r>
          </a:p>
        </p:txBody>
      </p:sp>
      <p:sp>
        <p:nvSpPr>
          <p:cNvPr id="12" name="Subtitle 3">
            <a:extLst>
              <a:ext uri="{FF2B5EF4-FFF2-40B4-BE49-F238E27FC236}">
                <a16:creationId xmlns:a16="http://schemas.microsoft.com/office/drawing/2014/main" id="{0B063601-7F82-DA56-7CA0-583A76924A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/>
          <a:lstStyle/>
          <a:p>
            <a:endParaRPr lang="en-US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1A25D9F-E6C1-9BD7-7EB4-26641D2350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04374"/>
            <a:ext cx="6096000" cy="6249251"/>
          </a:xfrm>
          <a:prstGeom prst="rect">
            <a:avLst/>
          </a:prstGeom>
          <a:noFill/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EB12E0-7CD7-C9B7-B76F-68BCBA6C50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Kateřina Frecerová</a:t>
            </a:r>
          </a:p>
        </p:txBody>
      </p:sp>
    </p:spTree>
    <p:extLst>
      <p:ext uri="{BB962C8B-B14F-4D97-AF65-F5344CB8AC3E}">
        <p14:creationId xmlns:p14="http://schemas.microsoft.com/office/powerpoint/2010/main" val="3267227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B0764E-7EBF-2C4A-907C-44A363598F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smtClean="0"/>
              <a:pPr>
                <a:spcAft>
                  <a:spcPts val="600"/>
                </a:spcAft>
              </a:pPr>
              <a:t>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9F10954-EFB4-F8CA-9F66-E792A5CE4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>
            <a:normAutofit/>
          </a:bodyPr>
          <a:lstStyle/>
          <a:p>
            <a:r>
              <a:rPr lang="cs-CZ" dirty="0"/>
              <a:t>Mě x mně</a:t>
            </a:r>
          </a:p>
        </p:txBody>
      </p:sp>
      <p:sp>
        <p:nvSpPr>
          <p:cNvPr id="12" name="Subtitle 3">
            <a:extLst>
              <a:ext uri="{FF2B5EF4-FFF2-40B4-BE49-F238E27FC236}">
                <a16:creationId xmlns:a16="http://schemas.microsoft.com/office/drawing/2014/main" id="{E0C64289-195E-6D6C-7AA7-CBFEAD1573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/>
          <a:lstStyle/>
          <a:p>
            <a:endParaRPr lang="en-US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4950C4B-D7E0-C9A6-AF5F-D03256FF12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612392"/>
            <a:ext cx="6096000" cy="5633214"/>
          </a:xfrm>
          <a:prstGeom prst="rect">
            <a:avLst/>
          </a:prstGeom>
          <a:noFill/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028E05-AEC6-5428-2CF2-F27ED97554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Kateřina Frecerová</a:t>
            </a:r>
          </a:p>
        </p:txBody>
      </p:sp>
    </p:spTree>
    <p:extLst>
      <p:ext uri="{BB962C8B-B14F-4D97-AF65-F5344CB8AC3E}">
        <p14:creationId xmlns:p14="http://schemas.microsoft.com/office/powerpoint/2010/main" val="951150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C4B9382-E099-7B99-83BB-ADBB52ED9C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8BE584-90C9-03E9-8356-1F390FE556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33698581-0485-1459-B5E9-823E2667CAC6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27269" y="1969477"/>
            <a:ext cx="12076637" cy="2572377"/>
          </a:xfrm>
        </p:spPr>
      </p:pic>
    </p:spTree>
    <p:extLst>
      <p:ext uri="{BB962C8B-B14F-4D97-AF65-F5344CB8AC3E}">
        <p14:creationId xmlns:p14="http://schemas.microsoft.com/office/powerpoint/2010/main" val="3468194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3125DD0-1BB8-755C-C1BD-0BFDD520BE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FBDF99-30CA-A864-0319-AB93A4066A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142A44A2-14EC-EBAD-CAE8-A417BCCC3384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9181" y="1567543"/>
            <a:ext cx="12127473" cy="3376245"/>
          </a:xfrm>
        </p:spPr>
      </p:pic>
    </p:spTree>
    <p:extLst>
      <p:ext uri="{BB962C8B-B14F-4D97-AF65-F5344CB8AC3E}">
        <p14:creationId xmlns:p14="http://schemas.microsoft.com/office/powerpoint/2010/main" val="4025823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5FC9D40-FF67-1099-CBFA-7E08DBD437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ACD97DE-52C9-51EE-8998-DCDF99FBCF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CD4CD7C6-B7D2-F5A5-29CA-E6E0B1AD5C61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720725" y="2126102"/>
            <a:ext cx="10752138" cy="2272420"/>
          </a:xfr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Rukopis 6">
                <a:extLst>
                  <a:ext uri="{FF2B5EF4-FFF2-40B4-BE49-F238E27FC236}">
                    <a16:creationId xmlns:a16="http://schemas.microsoft.com/office/drawing/2014/main" id="{65899A50-F178-3DF2-7FA7-202E083EBB51}"/>
                  </a:ext>
                </a:extLst>
              </p14:cNvPr>
              <p14:cNvContentPartPr/>
              <p14:nvPr/>
            </p14:nvContentPartPr>
            <p14:xfrm>
              <a:off x="2913531" y="2330687"/>
              <a:ext cx="4561200" cy="82080"/>
            </p14:xfrm>
          </p:contentPart>
        </mc:Choice>
        <mc:Fallback xmlns="">
          <p:pic>
            <p:nvPicPr>
              <p:cNvPr id="7" name="Rukopis 6">
                <a:extLst>
                  <a:ext uri="{FF2B5EF4-FFF2-40B4-BE49-F238E27FC236}">
                    <a16:creationId xmlns:a16="http://schemas.microsoft.com/office/drawing/2014/main" id="{65899A50-F178-3DF2-7FA7-202E083EBB5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59891" y="2223047"/>
                <a:ext cx="4668840" cy="29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Rukopis 7">
                <a:extLst>
                  <a:ext uri="{FF2B5EF4-FFF2-40B4-BE49-F238E27FC236}">
                    <a16:creationId xmlns:a16="http://schemas.microsoft.com/office/drawing/2014/main" id="{4C693445-7DA3-1F35-1494-AF00B4C14E17}"/>
                  </a:ext>
                </a:extLst>
              </p14:cNvPr>
              <p14:cNvContentPartPr/>
              <p14:nvPr/>
            </p14:nvContentPartPr>
            <p14:xfrm>
              <a:off x="3014331" y="3643247"/>
              <a:ext cx="768960" cy="14400"/>
            </p14:xfrm>
          </p:contentPart>
        </mc:Choice>
        <mc:Fallback xmlns="">
          <p:pic>
            <p:nvPicPr>
              <p:cNvPr id="8" name="Rukopis 7">
                <a:extLst>
                  <a:ext uri="{FF2B5EF4-FFF2-40B4-BE49-F238E27FC236}">
                    <a16:creationId xmlns:a16="http://schemas.microsoft.com/office/drawing/2014/main" id="{4C693445-7DA3-1F35-1494-AF00B4C14E1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960331" y="3535607"/>
                <a:ext cx="876600" cy="230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62512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5A2AA40-D4F1-9693-EE0B-197D78DBBE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14000" y="5816017"/>
            <a:ext cx="7920000" cy="252000"/>
          </a:xfrm>
        </p:spPr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03BA21-E141-EEF9-9CEB-E247B3EFF1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pic>
        <p:nvPicPr>
          <p:cNvPr id="10" name="Zástupný obsah 9">
            <a:extLst>
              <a:ext uri="{FF2B5EF4-FFF2-40B4-BE49-F238E27FC236}">
                <a16:creationId xmlns:a16="http://schemas.microsoft.com/office/drawing/2014/main" id="{97860421-8979-06AE-FD1C-19D739462B49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278419" cy="2833529"/>
          </a:xfr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16B1B6D5-7EDF-D897-F650-CCF305584B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7632" y="116336"/>
            <a:ext cx="3204368" cy="2600856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B582B30D-315C-2510-2ABB-903A08321B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161685"/>
            <a:ext cx="12098215" cy="979124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01BAF5A1-97F8-A5BE-3C64-ABC62A385C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532" y="4300792"/>
            <a:ext cx="10691576" cy="482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97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BCE4709-9F5F-67F1-DD11-32C84483A1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9F15C21-5D74-B5B7-607F-9C7A528629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CD8C1D2-FF52-5475-4B20-0C57B5641231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/>
              <a:t>Vysvětlení </a:t>
            </a:r>
            <a:r>
              <a:rPr lang="cs-CZ" dirty="0" err="1"/>
              <a:t>zájmene</a:t>
            </a:r>
            <a:r>
              <a:rPr lang="cs-CZ" dirty="0"/>
              <a:t> „JÁ“</a:t>
            </a:r>
          </a:p>
          <a:p>
            <a:endParaRPr lang="cs-CZ" dirty="0"/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err="1">
                <a:hlinkClick r:id="rId2"/>
              </a:rPr>
              <a:t>youtu.be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dFhOVdd_ScI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803749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5" id="{235DF30E-89F5-B547-981B-D43C338A25DC}" vid="{83DD0210-E652-914D-A3F1-7C72B2A74AC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1184</TotalTime>
  <Words>125</Words>
  <Application>Microsoft Office PowerPoint</Application>
  <PresentationFormat>Širokoúhlá obrazovka</PresentationFormat>
  <Paragraphs>52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Tahoma</vt:lpstr>
      <vt:lpstr>Wingdings</vt:lpstr>
      <vt:lpstr>Prezentace_MU_CZ</vt:lpstr>
      <vt:lpstr>CST:CJVU_CP Čeština - cvičení pravopis</vt:lpstr>
      <vt:lpstr>Diktát na VS po P </vt:lpstr>
      <vt:lpstr>Oprav chyby ve větách. </vt:lpstr>
      <vt:lpstr>Mě x mně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Procvičuj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CST:CJVU_CP Čeština - cvičení pravopis</dc:title>
  <dc:creator>Kateřina Frecerová</dc:creator>
  <cp:lastModifiedBy>Kateřina Frecerová</cp:lastModifiedBy>
  <cp:revision>35</cp:revision>
  <cp:lastPrinted>1601-01-01T00:00:00Z</cp:lastPrinted>
  <dcterms:created xsi:type="dcterms:W3CDTF">2024-09-25T19:51:44Z</dcterms:created>
  <dcterms:modified xsi:type="dcterms:W3CDTF">2024-11-07T15:09:49Z</dcterms:modified>
</cp:coreProperties>
</file>