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8" r:id="rId5"/>
    <p:sldId id="271" r:id="rId6"/>
    <p:sldId id="270" r:id="rId7"/>
    <p:sldId id="274" r:id="rId8"/>
    <p:sldId id="2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23213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515C9A94-5949-3F4D-88A5-53C9F9CFFD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5A6197F7-4BC8-A04D-83BF-2B5F023D1D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319E77C-8057-6444-899F-DB5EA227BE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23213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29DDCB-BA6A-3549-B00A-3BCCE8BC8D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5B2A57-B64D-BE41-8250-41ABC2BAE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8418" y="2012400"/>
            <a:ext cx="4035163" cy="283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025371E7-0D4E-A041-8D7C-595AB1057B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3A801E3B-712D-CD46-A870-90CC072A5C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574EC499-39DF-4C44-A815-754367347D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ED4A84A1-CBF0-D548-A070-F933193888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651DDF7E-DCBA-234B-8AB0-B85B500BBA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1DBD1F00-792A-0B4A-8AC7-1D5AD7699E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B9E0BA8-9832-944E-9B6B-DC6BA76EF1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AF2A3DA-99A2-A242-A098-840EE44F8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799" y="6048000"/>
            <a:ext cx="867600" cy="59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9412-pravda-o-trideni-odpadu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pracovni-list/celosvetovy-den-uklidu/cesi-premianti-zlutych-kontejneru-1.docx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7920000" cy="25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12" name="Nadpis 11">
            <a:extLst>
              <a:ext uri="{FF2B5EF4-FFF2-40B4-BE49-F238E27FC236}">
                <a16:creationId xmlns:a16="http://schemas.microsoft.com/office/drawing/2014/main" id="{CD61BDBA-A07A-D314-9094-65E24DBD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CJVU_CzPT</a:t>
            </a:r>
            <a:r>
              <a:rPr lang="cs-CZ" dirty="0"/>
              <a:t> Čeština pro odborné účely - přírodní a technické vědy</a:t>
            </a:r>
          </a:p>
        </p:txBody>
      </p:sp>
      <p:sp>
        <p:nvSpPr>
          <p:cNvPr id="13" name="Podnadpis 12">
            <a:extLst>
              <a:ext uri="{FF2B5EF4-FFF2-40B4-BE49-F238E27FC236}">
                <a16:creationId xmlns:a16="http://schemas.microsoft.com/office/drawing/2014/main" id="{97000C4B-E445-3815-4A5F-3CE9396073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Třináctý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77518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B9D1E5-6543-865C-C691-C5C8D33ADC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AA7DDE-9252-149B-8B6F-9F8C381BE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927C84-57D6-8A2E-6FAE-41409D0403CD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Milí studenti, </a:t>
            </a:r>
          </a:p>
          <a:p>
            <a:r>
              <a:rPr lang="cs-CZ" dirty="0"/>
              <a:t>dnešní hodinou dokončíme povídání, které jsme začali minulou hodinu. Prosím, přehrajte si video a následně si sami pro sebe zpracujte pracovní list. </a:t>
            </a:r>
          </a:p>
          <a:p>
            <a:r>
              <a:rPr lang="cs-CZ" dirty="0"/>
              <a:t>Pracovní list je pojat prakticky, proto se nebojte a podívejte se, jaký odpad se vám doma objevuje nejčastěji. Sami za sebe si tak můžete odpovědět na otázku, které materiály se vyplatí třídit, a které naopak stejně skončí ve spalovně. Pod videem najdete i řešení.</a:t>
            </a:r>
          </a:p>
          <a:p>
            <a:r>
              <a:rPr lang="cs-CZ" dirty="0"/>
              <a:t>Přeji vám krásné Vánoce a šťastný nový rok.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69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AAC59A-E710-8910-80F5-C0D6B3D891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FF59D7-DE97-FEC1-C0DD-6D59FCA324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364A7B-2F08-8CEB-5508-AD0CDF74C8E5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Recyklace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Představte si, že potkáte člověka, který je zásadně proti recyklaci, protože „to stejně všechno skončí na spalovně“ a protože „to je lež, veškerý odpad stejně nakonec skončí na jedné hromadě v jednom popelářském autě“. Jak byste takového člověka přesvědčili, že recyklace je důležitá? Zamyslete se nad dalšími důvody, proč lidé nerecyklují a navrhněte </a:t>
            </a:r>
            <a:r>
              <a:rPr lang="cs-CZ"/>
              <a:t>proti argument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070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2664B7-BAD2-3F5C-3CCD-548B7639BF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E6A945-83B4-D570-B453-377412F11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25947F5-A509-3636-305F-5EECDF6E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Pravda o třídění odpadu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C18CC092-C267-50C8-EAA1-80D4E195B1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ODKAZ</a:t>
            </a:r>
            <a:endParaRPr lang="cs-CZ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3260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163DD3-08FF-ACCB-C08C-940AAF5EBB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C64BB7-5903-2361-C050-C9EEE95DA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FE8CF4-76CF-6C79-AB00-898FEF7B8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list: Češi: premianti žlutých kontejnerů?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EDD0F06-1DAE-4E55-3E74-D605A713E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ODKAZ</a:t>
            </a:r>
            <a:endParaRPr lang="cs-CZ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999469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cjv-prezentace-16-9-cz-v11.potx" id="{0556D4C0-4C08-463F-8B79-6E1F701792F7}" vid="{9F5126BE-4397-43B9-B282-D089467FCAF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3" ma:contentTypeDescription="Create a new document." ma:contentTypeScope="" ma:versionID="7cc93f0a522376ee8e1dfd73dde5ccd3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87b369375febcfc6bb418894800f5d14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8BB23D-7E02-4963-A9F4-FCC6142167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6963E3-456C-4C8B-A43B-39586FC421D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53DCDE1-0CB9-4D32-95E4-8A9DC5C857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muni-cjv-prezentace-16-9-cz-v11</Template>
  <TotalTime>364</TotalTime>
  <Words>194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CJVU_CzPT Čeština pro odborné účely - přírodní a technické vědy</vt:lpstr>
      <vt:lpstr>Prezentace aplikace PowerPoint</vt:lpstr>
      <vt:lpstr>Prezentace aplikace PowerPoint</vt:lpstr>
      <vt:lpstr>Pravda o třídění odpadu</vt:lpstr>
      <vt:lpstr>Pracovní list: Češi: premianti žlutých kontejnerů?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CJVU_CzPT Čeština pro odborné účely - přírodní a technické vědy</dc:title>
  <dc:creator>Kateřina Frecerová</dc:creator>
  <cp:lastModifiedBy>Kateřina Frecerová</cp:lastModifiedBy>
  <cp:revision>15</cp:revision>
  <cp:lastPrinted>1601-01-01T00:00:00Z</cp:lastPrinted>
  <dcterms:created xsi:type="dcterms:W3CDTF">2024-10-18T05:29:24Z</dcterms:created>
  <dcterms:modified xsi:type="dcterms:W3CDTF">2024-12-20T10:00:30Z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