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BC3C98-A847-4746-8B2D-63FBA2C95E0C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5CF517-713F-487B-A937-B3CCB17E505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CONDITIONALS</a:t>
            </a:r>
            <a:endParaRPr lang="uk-UA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Zero type: If you multiply 2 by 2 you get 4</a:t>
            </a:r>
          </a:p>
          <a:p>
            <a:pPr>
              <a:buNone/>
            </a:pPr>
            <a:r>
              <a:rPr lang="en-US" sz="2400" dirty="0" smtClean="0"/>
              <a:t>Type 1: If the weather is fine we will go for a walk.</a:t>
            </a:r>
          </a:p>
          <a:p>
            <a:pPr>
              <a:buNone/>
            </a:pPr>
            <a:r>
              <a:rPr lang="en-US" sz="2400" dirty="0" smtClean="0"/>
              <a:t>Type 2: If I were an IT specialist I would have a good salary.</a:t>
            </a:r>
          </a:p>
          <a:p>
            <a:pPr>
              <a:buNone/>
            </a:pPr>
            <a:r>
              <a:rPr lang="en-US" sz="2400" dirty="0" smtClean="0"/>
              <a:t>Type 3. If I had studied well at high school I would have passed my exams with flying </a:t>
            </a:r>
            <a:r>
              <a:rPr lang="en-US" sz="2400" dirty="0" err="1" smtClean="0"/>
              <a:t>colours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Mixed 1: If I liked spaghetti I would have ordered them.</a:t>
            </a:r>
          </a:p>
          <a:p>
            <a:pPr>
              <a:buNone/>
            </a:pPr>
            <a:r>
              <a:rPr lang="en-US" sz="2400" dirty="0" smtClean="0"/>
              <a:t>Mixed 2: If I had studied well  at school I would be a good a good specialist now.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98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Слайд 1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Roksolana Vikovych</dc:creator>
  <cp:lastModifiedBy>Roksolana Vikovych</cp:lastModifiedBy>
  <cp:revision>3</cp:revision>
  <dcterms:created xsi:type="dcterms:W3CDTF">2023-04-10T23:10:13Z</dcterms:created>
  <dcterms:modified xsi:type="dcterms:W3CDTF">2023-04-10T23:19:59Z</dcterms:modified>
</cp:coreProperties>
</file>