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65F2D-BF7C-4CA5-A20B-D54D75C0A98F}" type="datetimeFigureOut">
              <a:rPr lang="uk-UA" smtClean="0"/>
              <a:t>12.11.2024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29F8A-85EB-42A9-B6EC-4A4B2B15CF3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Gerund and Infinitive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dirty="0" smtClean="0"/>
              <a:t>Correct the mistakes</a:t>
            </a:r>
            <a:endParaRPr lang="uk-U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You would better stay in bed today.</a:t>
            </a:r>
          </a:p>
          <a:p>
            <a:r>
              <a:rPr lang="en-US" dirty="0"/>
              <a:t>2 Mum has stopped to drink fizzy drinks. She is on a diet.</a:t>
            </a:r>
          </a:p>
          <a:p>
            <a:r>
              <a:rPr lang="en-US" dirty="0"/>
              <a:t>3 This bag is too expensive for me to buy it.</a:t>
            </a:r>
          </a:p>
          <a:p>
            <a:r>
              <a:rPr lang="en-US" dirty="0"/>
              <a:t>4 Smoking it is dangerous for your health.</a:t>
            </a:r>
          </a:p>
          <a:p>
            <a:r>
              <a:rPr lang="en-US" dirty="0"/>
              <a:t>5 Would you mind to open the window?</a:t>
            </a:r>
          </a:p>
          <a:p>
            <a:r>
              <a:rPr lang="en-US" dirty="0"/>
              <a:t>6 I'd love eating a pizza tonight.</a:t>
            </a:r>
          </a:p>
          <a:p>
            <a:r>
              <a:rPr lang="en-US" dirty="0"/>
              <a:t>7 I stopped at the bakery for to buy some bread.</a:t>
            </a:r>
          </a:p>
          <a:p>
            <a:r>
              <a:rPr lang="en-US" dirty="0"/>
              <a:t>8 They made me to pay for the broken window.</a:t>
            </a:r>
          </a:p>
          <a:p>
            <a:r>
              <a:rPr lang="en-US" dirty="0"/>
              <a:t>9 I heard the Taylors to argue.</a:t>
            </a:r>
          </a:p>
          <a:p>
            <a:r>
              <a:rPr lang="en-US" dirty="0"/>
              <a:t>10 I'd better to ask someone for help.</a:t>
            </a:r>
          </a:p>
          <a:p>
            <a:r>
              <a:rPr lang="en-US" dirty="0"/>
              <a:t>11 I forgot calling you last night. I'm sorry.</a:t>
            </a:r>
          </a:p>
          <a:p>
            <a:r>
              <a:rPr lang="en-US" dirty="0"/>
              <a:t>12 He left the shop without to pay for the shirt.</a:t>
            </a:r>
          </a:p>
          <a:p>
            <a:r>
              <a:rPr lang="en-US" dirty="0"/>
              <a:t>13 You shouldn't to be rude to your parents.</a:t>
            </a:r>
          </a:p>
          <a:p>
            <a:r>
              <a:rPr lang="en-US" dirty="0"/>
              <a:t>14 He is enough old to drive a car.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85794"/>
            <a:ext cx="77867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Complete the sentences about yourself in the to </a:t>
            </a:r>
            <a:r>
              <a:rPr lang="en-US" b="1" i="1" dirty="0"/>
              <a:t>infinitive or -</a:t>
            </a:r>
            <a:r>
              <a:rPr lang="en-US" b="1" i="1" dirty="0" err="1"/>
              <a:t>ing</a:t>
            </a:r>
            <a:r>
              <a:rPr lang="en-US" b="1" i="1" dirty="0"/>
              <a:t> form.</a:t>
            </a:r>
          </a:p>
          <a:p>
            <a:r>
              <a:rPr lang="en-US" dirty="0"/>
              <a:t>At weekends, I enjoy ..... </a:t>
            </a:r>
            <a:r>
              <a:rPr lang="cs-CZ" i="1" dirty="0"/>
              <a:t>g</a:t>
            </a:r>
            <a:r>
              <a:rPr lang="cs-CZ" i="1" dirty="0" smtClean="0"/>
              <a:t>o</a:t>
            </a:r>
            <a:r>
              <a:rPr lang="en-US" i="1" dirty="0" err="1" smtClean="0"/>
              <a:t>i</a:t>
            </a:r>
            <a:r>
              <a:rPr lang="cs-CZ" i="1" smtClean="0"/>
              <a:t>ng </a:t>
            </a:r>
            <a:r>
              <a:rPr lang="en-US" i="1" dirty="0" smtClean="0"/>
              <a:t>out </a:t>
            </a:r>
            <a:r>
              <a:rPr lang="en-US" i="1" dirty="0"/>
              <a:t>with </a:t>
            </a:r>
            <a:r>
              <a:rPr lang="cs-CZ" i="1" dirty="0" smtClean="0"/>
              <a:t>my friends.</a:t>
            </a:r>
            <a:r>
              <a:rPr lang="en-US" i="1" dirty="0" smtClean="0"/>
              <a:t>......................................... </a:t>
            </a:r>
            <a:r>
              <a:rPr lang="en-US" i="1" dirty="0"/>
              <a:t>.</a:t>
            </a:r>
          </a:p>
          <a:p>
            <a:r>
              <a:rPr lang="en-US" dirty="0"/>
              <a:t>2 Every day, I like ... . . . . . . .. . ..... . ..............................•........ .</a:t>
            </a:r>
          </a:p>
          <a:p>
            <a:r>
              <a:rPr lang="en-US" dirty="0"/>
              <a:t>3 I can't stand .,. .. . ............................•........................•.....•..•. .</a:t>
            </a:r>
          </a:p>
          <a:p>
            <a:r>
              <a:rPr lang="en-US" dirty="0"/>
              <a:t>4 Next summer, I'm looking forward to ............................................................ .</a:t>
            </a:r>
          </a:p>
          <a:p>
            <a:r>
              <a:rPr lang="en-US" dirty="0"/>
              <a:t>5 For my New Year's resolution, I decided ...................................•................•.•.. .</a:t>
            </a:r>
          </a:p>
          <a:p>
            <a:r>
              <a:rPr lang="en-US" dirty="0"/>
              <a:t>6 I know how . . ...••..........................................................••..•...... .</a:t>
            </a:r>
          </a:p>
          <a:p>
            <a:r>
              <a:rPr lang="en-US" dirty="0"/>
              <a:t>7 I have difficulty .. . . . . . . . . . . . . . . .. .... . ...............................•.................... .</a:t>
            </a:r>
          </a:p>
          <a:p>
            <a:r>
              <a:rPr lang="en-US" dirty="0"/>
              <a:t>8 Of all the places in the world, I would prefer ......................................................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274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Gerund and Infinitive</vt:lpstr>
      <vt:lpstr>Correct the mistakes</vt:lpstr>
      <vt:lpstr>Slide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 and Infinitive</dc:title>
  <dc:creator>vikov</dc:creator>
  <cp:lastModifiedBy>vikov</cp:lastModifiedBy>
  <cp:revision>2</cp:revision>
  <dcterms:created xsi:type="dcterms:W3CDTF">2024-11-12T10:28:36Z</dcterms:created>
  <dcterms:modified xsi:type="dcterms:W3CDTF">2024-11-12T10:42:02Z</dcterms:modified>
</cp:coreProperties>
</file>