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890" autoAdjust="0"/>
    <p:restoredTop sz="94660"/>
  </p:normalViewPr>
  <p:slideViewPr>
    <p:cSldViewPr>
      <p:cViewPr varScale="1">
        <p:scale>
          <a:sx n="82" d="100"/>
          <a:sy n="82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01.10.2024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5929354" cy="378621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Welcome to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b="0" dirty="0" smtClean="0"/>
              <a:t>CJV_K_AGP1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English Grammar Course</a:t>
            </a:r>
            <a:endParaRPr lang="uk-UA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řešeň, ovoce, jídlo, venku&#10;&#10;Popis se vygeneroval automaticky.">
            <a:extLst>
              <a:ext uri="{FF2B5EF4-FFF2-40B4-BE49-F238E27FC236}">
                <a16:creationId xmlns:a16="http://schemas.microsoft.com/office/drawing/2014/main" xmlns="" id="{EFEEB27B-9859-D922-7EFB-EFC2348D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8" b="290"/>
          <a:stretch/>
        </p:blipFill>
        <p:spPr>
          <a:xfrm>
            <a:off x="15" y="-4"/>
            <a:ext cx="9143985" cy="6858004"/>
          </a:xfrm>
          <a:prstGeom prst="rect">
            <a:avLst/>
          </a:prstGeom>
          <a:noFill/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507" y="4635"/>
            <a:ext cx="3158552" cy="9064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EACH OTHER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xmlns="" id="{8FEC7935-71D6-461E-AB51-B3289079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00D4EC2-7EF7-4E9D-8E61-F89039A70F5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10/1/2024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4D9C2E7B-C261-4427-8970-90F1E8DC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Retrieved from Daily Mail</a:t>
            </a:r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xmlns="" id="{A443A0C7-3A61-432A-81C6-40FB2C60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9AB4A6-63E1-4A8F-AEA3-70E04AC0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408"/>
            <a:ext cx="7010108" cy="1541281"/>
          </a:xfrm>
        </p:spPr>
        <p:txBody>
          <a:bodyPr>
            <a:normAutofit fontScale="90000"/>
          </a:bodyPr>
          <a:lstStyle/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cs-CZ" sz="4400" dirty="0">
                <a:solidFill>
                  <a:srgbClr val="000000"/>
                </a:solidFill>
                <a:highlight>
                  <a:srgbClr val="FFFFFF"/>
                </a:highlight>
              </a:rPr>
              <a:t>MEMORABLE ME</a:t>
            </a:r>
            <a: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  <a:t/>
            </a:r>
            <a:b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en-US" sz="44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85613"/>
            <a:ext cx="7616885" cy="4950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1. takE three minutes to think of </a:t>
            </a:r>
            <a:r>
              <a:rPr lang="cs-CZ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unique 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or memorable </a:t>
            </a:r>
            <a:r>
              <a:rPr lang="cs-CZ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factS 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about yourself that </a:t>
            </a:r>
            <a:r>
              <a:rPr lang="cs-CZ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make 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it easy for others to remember you.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2. We will start with one person introducing themselves by saying their name and sharing their memorable </a:t>
            </a:r>
            <a:r>
              <a:rPr lang="cs-CZ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</a:t>
            </a:r>
            <a:r>
              <a:rPr lang="en-US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(S)</a:t>
            </a:r>
            <a:r>
              <a:rPr lang="cs-CZ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endParaRPr lang="cs-CZ" sz="2000" cap="all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3. the next person will repeat the previous person‘s name, their memorable </a:t>
            </a:r>
            <a:r>
              <a:rPr lang="cs-CZ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thing</a:t>
            </a:r>
            <a:r>
              <a:rPr lang="en-US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S</a:t>
            </a:r>
            <a:r>
              <a:rPr lang="cs-CZ" sz="2000" cap="all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before introducing themselves, etc.</a:t>
            </a:r>
            <a: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42EE2823-64C3-46F2-B7A9-6E319F62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872999A-D3BE-4D10-A67D-D9BB4396FA64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B6705707-AF6D-4CBD-86B0-20EFADB8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036C6F61-652F-4469-BD8B-84DD42CC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Obrázek 2" descr="Obsah obrázku lukostřelba, sport, venku, obloha&#10;&#10;Popis byl vytvořen automaticky">
            <a:extLst>
              <a:ext uri="{FF2B5EF4-FFF2-40B4-BE49-F238E27FC236}">
                <a16:creationId xmlns:a16="http://schemas.microsoft.com/office/drawing/2014/main" xmlns="" id="{54372095-8CDE-43BC-D0EC-46A1B3C9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5286388"/>
            <a:ext cx="3032219" cy="2274277"/>
          </a:xfrm>
          <a:prstGeom prst="rect">
            <a:avLst/>
          </a:prstGeom>
        </p:spPr>
      </p:pic>
      <p:pic>
        <p:nvPicPr>
          <p:cNvPr id="11" name="Obrázek 10" descr="Obsah obrázku padák, obloha, venku, Parašutismus&#10;&#10;Popis byl vytvořen automaticky">
            <a:extLst>
              <a:ext uri="{FF2B5EF4-FFF2-40B4-BE49-F238E27FC236}">
                <a16:creationId xmlns:a16="http://schemas.microsoft.com/office/drawing/2014/main" xmlns="" id="{72164188-05F7-5B76-3BAD-046FF41C5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254" y="0"/>
            <a:ext cx="1661746" cy="1661746"/>
          </a:xfrm>
          <a:prstGeom prst="rect">
            <a:avLst/>
          </a:prstGeom>
        </p:spPr>
      </p:pic>
      <p:pic>
        <p:nvPicPr>
          <p:cNvPr id="18" name="Obrázek 17" descr="Obsah obrázku boty, území, venku, oblečení&#10;&#10;Popis byl vytvořen automaticky">
            <a:extLst>
              <a:ext uri="{FF2B5EF4-FFF2-40B4-BE49-F238E27FC236}">
                <a16:creationId xmlns:a16="http://schemas.microsoft.com/office/drawing/2014/main" xmlns="" id="{B2835F85-36FA-793C-3C32-448B4A459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845" y="1809690"/>
            <a:ext cx="1422156" cy="2528277"/>
          </a:xfrm>
          <a:prstGeom prst="rect">
            <a:avLst/>
          </a:prstGeom>
        </p:spPr>
      </p:pic>
      <p:pic>
        <p:nvPicPr>
          <p:cNvPr id="20" name="Obrázek 19" descr="Obsah obrázku Psí plemeno, osoba, venku, tráva&#10;&#10;Popis byl vytvořen automaticky">
            <a:extLst>
              <a:ext uri="{FF2B5EF4-FFF2-40B4-BE49-F238E27FC236}">
                <a16:creationId xmlns:a16="http://schemas.microsoft.com/office/drawing/2014/main" xmlns="" id="{FF0A1811-4E6F-6AFC-BB29-09BA061724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5143512"/>
            <a:ext cx="2558562" cy="2274277"/>
          </a:xfrm>
          <a:prstGeom prst="rect">
            <a:avLst/>
          </a:prstGeom>
        </p:spPr>
      </p:pic>
      <p:pic>
        <p:nvPicPr>
          <p:cNvPr id="22" name="Obrázek 21" descr="Obsah obrázku venku, tráva, rostlina, osoba&#10;&#10;Popis byl vytvořen automaticky">
            <a:extLst>
              <a:ext uri="{FF2B5EF4-FFF2-40B4-BE49-F238E27FC236}">
                <a16:creationId xmlns:a16="http://schemas.microsoft.com/office/drawing/2014/main" xmlns="" id="{5BC37CF9-2E08-B7CD-326C-82D2CCC3E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143512"/>
            <a:ext cx="2558561" cy="22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14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like          love       hate      want     need prefer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know     </a:t>
            </a:r>
            <a:r>
              <a:rPr lang="en-US" dirty="0" err="1" smtClean="0"/>
              <a:t>realise</a:t>
            </a:r>
            <a:r>
              <a:rPr lang="en-US" dirty="0" smtClean="0"/>
              <a:t>    suppose  mean   understand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believe      remember     belong         contain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consist     depend          seem</a:t>
            </a: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Words that are not used in continuous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 think he's lying. (= believe)</a:t>
            </a:r>
          </a:p>
          <a:p>
            <a:r>
              <a:rPr lang="en-US" b="1" dirty="0" smtClean="0"/>
              <a:t>I'm thinking about the plan. (= am considering)</a:t>
            </a:r>
          </a:p>
          <a:p>
            <a:endParaRPr lang="en-US" dirty="0" smtClean="0"/>
          </a:p>
          <a:p>
            <a:r>
              <a:rPr lang="en-US" dirty="0" smtClean="0"/>
              <a:t>The food </a:t>
            </a:r>
            <a:r>
              <a:rPr lang="en-US" b="1" dirty="0" smtClean="0"/>
              <a:t>tastes delicious. (= has a delicious </a:t>
            </a:r>
            <a:r>
              <a:rPr lang="en-US" b="1" dirty="0" err="1" smtClean="0"/>
              <a:t>flavour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He </a:t>
            </a:r>
            <a:r>
              <a:rPr lang="en-US" b="1" dirty="0" smtClean="0"/>
              <a:t>is tasting the food. (= is testing the </a:t>
            </a:r>
            <a:r>
              <a:rPr lang="en-US" b="1" dirty="0" err="1" smtClean="0"/>
              <a:t>flavour</a:t>
            </a:r>
            <a:r>
              <a:rPr lang="en-US" b="1" dirty="0" smtClean="0"/>
              <a:t> of)</a:t>
            </a:r>
          </a:p>
          <a:p>
            <a:endParaRPr lang="en-US" dirty="0" smtClean="0"/>
          </a:p>
          <a:p>
            <a:r>
              <a:rPr lang="en-US" dirty="0" smtClean="0"/>
              <a:t> I can </a:t>
            </a:r>
            <a:r>
              <a:rPr lang="en-US" b="1" dirty="0" smtClean="0"/>
              <a:t>see some people. (= perceive with my eyes)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see what you mean. (= understand)</a:t>
            </a:r>
          </a:p>
          <a:p>
            <a:r>
              <a:rPr lang="en-US" b="1" dirty="0" smtClean="0"/>
              <a:t>I'm seeing my doctor tomorrow. (= am meeting)</a:t>
            </a:r>
          </a:p>
          <a:p>
            <a:endParaRPr lang="en-US" b="1" dirty="0" smtClean="0"/>
          </a:p>
          <a:p>
            <a:r>
              <a:rPr lang="en-US" b="1" dirty="0" smtClean="0"/>
              <a:t> It looks as if they've finished the job. (= appears)</a:t>
            </a:r>
          </a:p>
          <a:p>
            <a:r>
              <a:rPr lang="en-US" dirty="0" smtClean="0"/>
              <a:t>Mike </a:t>
            </a:r>
            <a:r>
              <a:rPr lang="en-US" b="1" dirty="0" smtClean="0"/>
              <a:t>is looking out of the window, (is directing his eyes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en-US" dirty="0" smtClean="0"/>
              <a:t>This perfume </a:t>
            </a:r>
            <a:r>
              <a:rPr lang="en-US" b="1" dirty="0" smtClean="0"/>
              <a:t>smells nice. (= has a nice smell)</a:t>
            </a:r>
          </a:p>
          <a:p>
            <a:r>
              <a:rPr lang="en-US" dirty="0" smtClean="0"/>
              <a:t>He </a:t>
            </a:r>
            <a:r>
              <a:rPr lang="en-US" b="1" dirty="0" smtClean="0"/>
              <a:t>is smelling the milk. (= is sniffing)</a:t>
            </a:r>
          </a:p>
          <a:p>
            <a:endParaRPr lang="en-US" b="1" dirty="0" smtClean="0"/>
          </a:p>
          <a:p>
            <a:r>
              <a:rPr lang="en-US" dirty="0" smtClean="0"/>
              <a:t>7 Bob </a:t>
            </a:r>
            <a:r>
              <a:rPr lang="en-US" b="1" dirty="0" smtClean="0"/>
              <a:t>has a Porsche. (= possesses)</a:t>
            </a:r>
          </a:p>
          <a:p>
            <a:r>
              <a:rPr lang="en-US" dirty="0" smtClean="0"/>
              <a:t>He's </a:t>
            </a:r>
            <a:r>
              <a:rPr lang="en-US" b="1" dirty="0" smtClean="0"/>
              <a:t>having a shower at the moment. (= is taking a </a:t>
            </a:r>
            <a:r>
              <a:rPr lang="en-US" dirty="0" smtClean="0"/>
              <a:t>shower)</a:t>
            </a:r>
          </a:p>
          <a:p>
            <a:endParaRPr lang="en-US" dirty="0" smtClean="0"/>
          </a:p>
          <a:p>
            <a:r>
              <a:rPr lang="en-US" dirty="0" smtClean="0"/>
              <a:t>8 The chicken </a:t>
            </a:r>
            <a:r>
              <a:rPr lang="en-US" b="1" dirty="0" smtClean="0"/>
              <a:t>weighs 2 kilos. (= has a weight of)</a:t>
            </a:r>
          </a:p>
          <a:p>
            <a:r>
              <a:rPr lang="en-US" dirty="0" smtClean="0"/>
              <a:t>The butcher </a:t>
            </a:r>
            <a:r>
              <a:rPr lang="en-US" b="1" dirty="0" smtClean="0"/>
              <a:t>is weighing the meat. (= is measuring</a:t>
            </a:r>
          </a:p>
          <a:p>
            <a:r>
              <a:rPr lang="en-US" dirty="0" smtClean="0"/>
              <a:t>how heavy it is)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</a:t>
            </a:r>
            <a:r>
              <a:rPr lang="en-US" sz="2400" b="1" dirty="0" smtClean="0"/>
              <a:t>is a rude person. (= character - permanent state)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He </a:t>
            </a:r>
            <a:r>
              <a:rPr lang="en-US" sz="2400" b="1" dirty="0" smtClean="0"/>
              <a:t>is being rude. (= </a:t>
            </a:r>
            <a:r>
              <a:rPr lang="en-US" sz="2400" b="1" dirty="0" err="1" smtClean="0"/>
              <a:t>behaviour</a:t>
            </a:r>
            <a:r>
              <a:rPr lang="en-US" sz="2400" b="1" dirty="0" smtClean="0"/>
              <a:t> - temporary situation)</a:t>
            </a:r>
            <a:endParaRPr lang="uk-U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50017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https://www.listeninenglish.com/tf-011.php</a:t>
            </a:r>
            <a:endParaRPr lang="uk-U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832</TotalTime>
  <Words>269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Открытая</vt:lpstr>
      <vt:lpstr>Welcome to CJV_K_AGP1 English Grammar Course</vt:lpstr>
      <vt:lpstr>Slide 2</vt:lpstr>
      <vt:lpstr> MEMORABLE ME </vt:lpstr>
      <vt:lpstr>Words that are not used in continuous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 035  English Course</dc:title>
  <dc:creator>Roksolana Vikovych</dc:creator>
  <cp:lastModifiedBy>vikov</cp:lastModifiedBy>
  <cp:revision>89</cp:revision>
  <dcterms:created xsi:type="dcterms:W3CDTF">2022-09-09T09:26:27Z</dcterms:created>
  <dcterms:modified xsi:type="dcterms:W3CDTF">2024-10-01T10:25:16Z</dcterms:modified>
</cp:coreProperties>
</file>