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media/image50.jpg" ContentType="image/jpg"/>
  <Override PartName="/ppt/media/image51.jpg" ContentType="image/jpg"/>
  <Override PartName="/ppt/media/image52.jpg" ContentType="image/jpg"/>
  <Override PartName="/ppt/notesSlides/notesSlide2.xml" ContentType="application/vnd.openxmlformats-officedocument.presentationml.notesSlide+xml"/>
  <Override PartName="/ppt/media/image60.jpg" ContentType="image/jpg"/>
  <Override PartName="/ppt/media/image71.jpg" ContentType="image/jpg"/>
  <Override PartName="/ppt/ink/ink12.xml" ContentType="application/inkml+xml"/>
  <Override PartName="/ppt/media/image72.jpg" ContentType="image/jpg"/>
  <Override PartName="/ppt/media/image73.jpg" ContentType="image/jpg"/>
  <Override PartName="/ppt/media/image74.jpg" ContentType="image/jpg"/>
  <Override PartName="/ppt/ink/ink13.xml" ContentType="application/inkml+xml"/>
  <Override PartName="/ppt/ink/ink14.xml" ContentType="application/inkml+xml"/>
  <Override PartName="/ppt/media/image83.jpg" ContentType="image/jpg"/>
  <Override PartName="/ppt/notesSlides/notesSlide3.xml" ContentType="application/vnd.openxmlformats-officedocument.presentationml.notesSlide+xml"/>
  <Override PartName="/ppt/media/image85.jpg" ContentType="image/jpg"/>
  <Override PartName="/ppt/media/image86.jpg" ContentType="image/jpg"/>
  <Override PartName="/ppt/notesSlides/notesSlide4.xml" ContentType="application/vnd.openxmlformats-officedocument.presentationml.notesSlide+xml"/>
  <Override PartName="/ppt/media/image89.jpg" ContentType="image/jpg"/>
  <Override PartName="/ppt/media/image90.jpg" ContentType="image/jpg"/>
  <Override PartName="/ppt/media/image91.jpg" ContentType="image/jpg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8" r:id="rId1"/>
  </p:sldMasterIdLst>
  <p:notesMasterIdLst>
    <p:notesMasterId r:id="rId61"/>
  </p:notesMasterIdLst>
  <p:handoutMasterIdLst>
    <p:handoutMasterId r:id="rId62"/>
  </p:handout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6" r:id="rId10"/>
    <p:sldId id="264" r:id="rId11"/>
    <p:sldId id="312" r:id="rId12"/>
    <p:sldId id="265" r:id="rId13"/>
    <p:sldId id="267" r:id="rId14"/>
    <p:sldId id="268" r:id="rId15"/>
    <p:sldId id="271" r:id="rId16"/>
    <p:sldId id="269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272" r:id="rId28"/>
    <p:sldId id="279" r:id="rId29"/>
    <p:sldId id="273" r:id="rId30"/>
    <p:sldId id="274" r:id="rId31"/>
    <p:sldId id="280" r:id="rId32"/>
    <p:sldId id="275" r:id="rId33"/>
    <p:sldId id="276" r:id="rId34"/>
    <p:sldId id="277" r:id="rId35"/>
    <p:sldId id="278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70" r:id="rId45"/>
    <p:sldId id="291" r:id="rId46"/>
    <p:sldId id="293" r:id="rId47"/>
    <p:sldId id="292" r:id="rId48"/>
    <p:sldId id="294" r:id="rId49"/>
    <p:sldId id="298" r:id="rId50"/>
    <p:sldId id="296" r:id="rId51"/>
    <p:sldId id="311" r:id="rId52"/>
    <p:sldId id="289" r:id="rId53"/>
    <p:sldId id="290" r:id="rId54"/>
    <p:sldId id="299" r:id="rId55"/>
    <p:sldId id="304" r:id="rId56"/>
    <p:sldId id="305" r:id="rId57"/>
    <p:sldId id="307" r:id="rId58"/>
    <p:sldId id="308" r:id="rId59"/>
    <p:sldId id="309" r:id="rId60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6B95B2-DBF9-4BA9-B71B-F66CC12D3707}" v="36" dt="2024-10-22T15:14:40.825"/>
    <p1510:client id="{B8EFA13E-E63E-4F0C-8C98-2F1E41C3D3B3}" v="10" dt="2024-10-22T14:46:16.502"/>
    <p1510:client id="{BE75FF95-C9E5-4D51-BD13-9844FA4A3E4B}" v="13" dt="2024-10-23T08:08:52.1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4" autoAdjust="0"/>
    <p:restoredTop sz="94645" autoAdjust="0"/>
  </p:normalViewPr>
  <p:slideViewPr>
    <p:cSldViewPr snapToGrid="0">
      <p:cViewPr varScale="1">
        <p:scale>
          <a:sx n="56" d="100"/>
          <a:sy n="56" d="100"/>
        </p:scale>
        <p:origin x="8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l Sobol" userId="4c8163c4-ab3f-4ba8-abd3-755bd927d94e" providerId="ADAL" clId="{076B95B2-DBF9-4BA9-B71B-F66CC12D3707}"/>
    <pc:docChg chg="undo redo custSel addSld modSld">
      <pc:chgData name="Karel Sobol" userId="4c8163c4-ab3f-4ba8-abd3-755bd927d94e" providerId="ADAL" clId="{076B95B2-DBF9-4BA9-B71B-F66CC12D3707}" dt="2024-10-23T09:01:58.710" v="1649" actId="20577"/>
      <pc:docMkLst>
        <pc:docMk/>
      </pc:docMkLst>
      <pc:sldChg chg="modSp mod">
        <pc:chgData name="Karel Sobol" userId="4c8163c4-ab3f-4ba8-abd3-755bd927d94e" providerId="ADAL" clId="{076B95B2-DBF9-4BA9-B71B-F66CC12D3707}" dt="2024-10-23T09:01:58.710" v="1649" actId="20577"/>
        <pc:sldMkLst>
          <pc:docMk/>
          <pc:sldMk cId="3622625124" sldId="256"/>
        </pc:sldMkLst>
        <pc:spChg chg="mod">
          <ac:chgData name="Karel Sobol" userId="4c8163c4-ab3f-4ba8-abd3-755bd927d94e" providerId="ADAL" clId="{076B95B2-DBF9-4BA9-B71B-F66CC12D3707}" dt="2024-10-23T09:01:58.710" v="1649" actId="20577"/>
          <ac:spMkLst>
            <pc:docMk/>
            <pc:sldMk cId="3622625124" sldId="256"/>
            <ac:spMk id="3" creationId="{00000000-0000-0000-0000-000000000000}"/>
          </ac:spMkLst>
        </pc:spChg>
      </pc:sldChg>
      <pc:sldChg chg="modSp mod">
        <pc:chgData name="Karel Sobol" userId="4c8163c4-ab3f-4ba8-abd3-755bd927d94e" providerId="ADAL" clId="{076B95B2-DBF9-4BA9-B71B-F66CC12D3707}" dt="2024-10-21T14:37:39.531" v="2" actId="790"/>
        <pc:sldMkLst>
          <pc:docMk/>
          <pc:sldMk cId="0" sldId="273"/>
        </pc:sldMkLst>
        <pc:spChg chg="mod">
          <ac:chgData name="Karel Sobol" userId="4c8163c4-ab3f-4ba8-abd3-755bd927d94e" providerId="ADAL" clId="{076B95B2-DBF9-4BA9-B71B-F66CC12D3707}" dt="2024-10-21T14:37:28.891" v="1" actId="790"/>
          <ac:spMkLst>
            <pc:docMk/>
            <pc:sldMk cId="0" sldId="273"/>
            <ac:spMk id="309" creationId="{00000000-0000-0000-0000-000000000000}"/>
          </ac:spMkLst>
        </pc:spChg>
        <pc:spChg chg="mod">
          <ac:chgData name="Karel Sobol" userId="4c8163c4-ab3f-4ba8-abd3-755bd927d94e" providerId="ADAL" clId="{076B95B2-DBF9-4BA9-B71B-F66CC12D3707}" dt="2024-10-21T14:37:39.531" v="2" actId="790"/>
          <ac:spMkLst>
            <pc:docMk/>
            <pc:sldMk cId="0" sldId="273"/>
            <ac:spMk id="312" creationId="{00000000-0000-0000-0000-000000000000}"/>
          </ac:spMkLst>
        </pc:spChg>
      </pc:sldChg>
      <pc:sldChg chg="addSp delSp modSp mod">
        <pc:chgData name="Karel Sobol" userId="4c8163c4-ab3f-4ba8-abd3-755bd927d94e" providerId="ADAL" clId="{076B95B2-DBF9-4BA9-B71B-F66CC12D3707}" dt="2024-10-21T15:10:19.726" v="187" actId="20577"/>
        <pc:sldMkLst>
          <pc:docMk/>
          <pc:sldMk cId="0" sldId="274"/>
        </pc:sldMkLst>
        <pc:spChg chg="mod">
          <ac:chgData name="Karel Sobol" userId="4c8163c4-ab3f-4ba8-abd3-755bd927d94e" providerId="ADAL" clId="{076B95B2-DBF9-4BA9-B71B-F66CC12D3707}" dt="2024-10-21T15:10:19.726" v="187" actId="20577"/>
          <ac:spMkLst>
            <pc:docMk/>
            <pc:sldMk cId="0" sldId="274"/>
            <ac:spMk id="26" creationId="{00000000-0000-0000-0000-000000000000}"/>
          </ac:spMkLst>
        </pc:spChg>
        <pc:graphicFrameChg chg="add del mod modGraphic">
          <ac:chgData name="Karel Sobol" userId="4c8163c4-ab3f-4ba8-abd3-755bd927d94e" providerId="ADAL" clId="{076B95B2-DBF9-4BA9-B71B-F66CC12D3707}" dt="2024-10-21T14:53:45.224" v="62" actId="1076"/>
          <ac:graphicFrameMkLst>
            <pc:docMk/>
            <pc:sldMk cId="0" sldId="274"/>
            <ac:graphicFrameMk id="27" creationId="{6BEC97F1-9D7A-B88C-10EC-D67FC1E0713E}"/>
          </ac:graphicFrameMkLst>
        </pc:graphicFrameChg>
        <pc:graphicFrameChg chg="add del mod modGraphic">
          <ac:chgData name="Karel Sobol" userId="4c8163c4-ab3f-4ba8-abd3-755bd927d94e" providerId="ADAL" clId="{076B95B2-DBF9-4BA9-B71B-F66CC12D3707}" dt="2024-10-21T14:56:14.813" v="109" actId="478"/>
          <ac:graphicFrameMkLst>
            <pc:docMk/>
            <pc:sldMk cId="0" sldId="274"/>
            <ac:graphicFrameMk id="28" creationId="{870F3BFA-EB5E-22A7-6E62-CD84113B1FF9}"/>
          </ac:graphicFrameMkLst>
        </pc:graphicFrameChg>
        <pc:graphicFrameChg chg="add del mod">
          <ac:chgData name="Karel Sobol" userId="4c8163c4-ab3f-4ba8-abd3-755bd927d94e" providerId="ADAL" clId="{076B95B2-DBF9-4BA9-B71B-F66CC12D3707}" dt="2024-10-21T14:57:06.986" v="111" actId="478"/>
          <ac:graphicFrameMkLst>
            <pc:docMk/>
            <pc:sldMk cId="0" sldId="274"/>
            <ac:graphicFrameMk id="30" creationId="{81098E8C-3AA7-39CD-1DEC-A13DD298965A}"/>
          </ac:graphicFrameMkLst>
        </pc:graphicFrameChg>
        <pc:graphicFrameChg chg="add mod">
          <ac:chgData name="Karel Sobol" userId="4c8163c4-ab3f-4ba8-abd3-755bd927d94e" providerId="ADAL" clId="{076B95B2-DBF9-4BA9-B71B-F66CC12D3707}" dt="2024-10-21T15:04:53.152" v="132"/>
          <ac:graphicFrameMkLst>
            <pc:docMk/>
            <pc:sldMk cId="0" sldId="274"/>
            <ac:graphicFrameMk id="31" creationId="{FB11CF10-C77F-5AC7-C93F-CF76B883F6DD}"/>
          </ac:graphicFrameMkLst>
        </pc:graphicFrameChg>
      </pc:sldChg>
      <pc:sldChg chg="modSp mod">
        <pc:chgData name="Karel Sobol" userId="4c8163c4-ab3f-4ba8-abd3-755bd927d94e" providerId="ADAL" clId="{076B95B2-DBF9-4BA9-B71B-F66CC12D3707}" dt="2024-10-21T15:21:13.147" v="332" actId="20577"/>
        <pc:sldMkLst>
          <pc:docMk/>
          <pc:sldMk cId="0" sldId="275"/>
        </pc:sldMkLst>
        <pc:spChg chg="mod">
          <ac:chgData name="Karel Sobol" userId="4c8163c4-ab3f-4ba8-abd3-755bd927d94e" providerId="ADAL" clId="{076B95B2-DBF9-4BA9-B71B-F66CC12D3707}" dt="2024-10-21T15:21:13.147" v="332" actId="20577"/>
          <ac:spMkLst>
            <pc:docMk/>
            <pc:sldMk cId="0" sldId="275"/>
            <ac:spMk id="3" creationId="{00000000-0000-0000-0000-000000000000}"/>
          </ac:spMkLst>
        </pc:spChg>
      </pc:sldChg>
      <pc:sldChg chg="addSp delSp modSp mod">
        <pc:chgData name="Karel Sobol" userId="4c8163c4-ab3f-4ba8-abd3-755bd927d94e" providerId="ADAL" clId="{076B95B2-DBF9-4BA9-B71B-F66CC12D3707}" dt="2024-10-21T15:44:18.750" v="345"/>
        <pc:sldMkLst>
          <pc:docMk/>
          <pc:sldMk cId="0" sldId="276"/>
        </pc:sldMkLst>
        <pc:graphicFrameChg chg="add mod">
          <ac:chgData name="Karel Sobol" userId="4c8163c4-ab3f-4ba8-abd3-755bd927d94e" providerId="ADAL" clId="{076B95B2-DBF9-4BA9-B71B-F66CC12D3707}" dt="2024-10-21T15:44:18.750" v="345"/>
          <ac:graphicFrameMkLst>
            <pc:docMk/>
            <pc:sldMk cId="0" sldId="276"/>
            <ac:graphicFrameMk id="2" creationId="{5439EC2E-34D2-DF67-5C99-A92533927322}"/>
          </ac:graphicFrameMkLst>
        </pc:graphicFrameChg>
        <pc:graphicFrameChg chg="del mod modGraphic">
          <ac:chgData name="Karel Sobol" userId="4c8163c4-ab3f-4ba8-abd3-755bd927d94e" providerId="ADAL" clId="{076B95B2-DBF9-4BA9-B71B-F66CC12D3707}" dt="2024-10-21T15:40:37.005" v="340" actId="478"/>
          <ac:graphicFrameMkLst>
            <pc:docMk/>
            <pc:sldMk cId="0" sldId="276"/>
            <ac:graphicFrameMk id="3" creationId="{D9B99DD1-0973-B956-2DA6-703942A32B31}"/>
          </ac:graphicFrameMkLst>
        </pc:graphicFrameChg>
      </pc:sldChg>
      <pc:sldChg chg="addSp modSp mod">
        <pc:chgData name="Karel Sobol" userId="4c8163c4-ab3f-4ba8-abd3-755bd927d94e" providerId="ADAL" clId="{076B95B2-DBF9-4BA9-B71B-F66CC12D3707}" dt="2024-10-21T15:56:02.242" v="480" actId="20577"/>
        <pc:sldMkLst>
          <pc:docMk/>
          <pc:sldMk cId="0" sldId="277"/>
        </pc:sldMkLst>
        <pc:spChg chg="mod">
          <ac:chgData name="Karel Sobol" userId="4c8163c4-ab3f-4ba8-abd3-755bd927d94e" providerId="ADAL" clId="{076B95B2-DBF9-4BA9-B71B-F66CC12D3707}" dt="2024-10-21T15:53:35.147" v="469" actId="14100"/>
          <ac:spMkLst>
            <pc:docMk/>
            <pc:sldMk cId="0" sldId="277"/>
            <ac:spMk id="55" creationId="{00000000-0000-0000-0000-000000000000}"/>
          </ac:spMkLst>
        </pc:spChg>
        <pc:spChg chg="add mod">
          <ac:chgData name="Karel Sobol" userId="4c8163c4-ab3f-4ba8-abd3-755bd927d94e" providerId="ADAL" clId="{076B95B2-DBF9-4BA9-B71B-F66CC12D3707}" dt="2024-10-21T15:56:02.242" v="480" actId="20577"/>
          <ac:spMkLst>
            <pc:docMk/>
            <pc:sldMk cId="0" sldId="277"/>
            <ac:spMk id="56" creationId="{09B410C2-A4FF-AFC5-7E54-32F9333DAC4E}"/>
          </ac:spMkLst>
        </pc:spChg>
        <pc:grpChg chg="mod">
          <ac:chgData name="Karel Sobol" userId="4c8163c4-ab3f-4ba8-abd3-755bd927d94e" providerId="ADAL" clId="{076B95B2-DBF9-4BA9-B71B-F66CC12D3707}" dt="2024-10-21T15:47:08.766" v="346" actId="1076"/>
          <ac:grpSpMkLst>
            <pc:docMk/>
            <pc:sldMk cId="0" sldId="277"/>
            <ac:grpSpMk id="63" creationId="{AC236986-ACFF-A715-D64C-A94A241C4B40}"/>
          </ac:grpSpMkLst>
        </pc:grpChg>
        <pc:picChg chg="mod">
          <ac:chgData name="Karel Sobol" userId="4c8163c4-ab3f-4ba8-abd3-755bd927d94e" providerId="ADAL" clId="{076B95B2-DBF9-4BA9-B71B-F66CC12D3707}" dt="2024-10-21T15:47:10.937" v="347" actId="1076"/>
          <ac:picMkLst>
            <pc:docMk/>
            <pc:sldMk cId="0" sldId="277"/>
            <ac:picMk id="54" creationId="{00000000-0000-0000-0000-000000000000}"/>
          </ac:picMkLst>
        </pc:picChg>
      </pc:sldChg>
      <pc:sldChg chg="modSp mod">
        <pc:chgData name="Karel Sobol" userId="4c8163c4-ab3f-4ba8-abd3-755bd927d94e" providerId="ADAL" clId="{076B95B2-DBF9-4BA9-B71B-F66CC12D3707}" dt="2024-10-21T16:03:27.874" v="639" actId="113"/>
        <pc:sldMkLst>
          <pc:docMk/>
          <pc:sldMk cId="0" sldId="278"/>
        </pc:sldMkLst>
        <pc:spChg chg="mod">
          <ac:chgData name="Karel Sobol" userId="4c8163c4-ab3f-4ba8-abd3-755bd927d94e" providerId="ADAL" clId="{076B95B2-DBF9-4BA9-B71B-F66CC12D3707}" dt="2024-10-21T16:03:27.874" v="639" actId="113"/>
          <ac:spMkLst>
            <pc:docMk/>
            <pc:sldMk cId="0" sldId="278"/>
            <ac:spMk id="9" creationId="{00000000-0000-0000-0000-000000000000}"/>
          </ac:spMkLst>
        </pc:spChg>
      </pc:sldChg>
      <pc:sldChg chg="modSp mod">
        <pc:chgData name="Karel Sobol" userId="4c8163c4-ab3f-4ba8-abd3-755bd927d94e" providerId="ADAL" clId="{076B95B2-DBF9-4BA9-B71B-F66CC12D3707}" dt="2024-10-22T15:27:53.211" v="1637" actId="6549"/>
        <pc:sldMkLst>
          <pc:docMk/>
          <pc:sldMk cId="0" sldId="281"/>
        </pc:sldMkLst>
        <pc:spChg chg="mod">
          <ac:chgData name="Karel Sobol" userId="4c8163c4-ab3f-4ba8-abd3-755bd927d94e" providerId="ADAL" clId="{076B95B2-DBF9-4BA9-B71B-F66CC12D3707}" dt="2024-10-21T16:04:20.824" v="644" actId="20577"/>
          <ac:spMkLst>
            <pc:docMk/>
            <pc:sldMk cId="0" sldId="281"/>
            <ac:spMk id="4" creationId="{00000000-0000-0000-0000-000000000000}"/>
          </ac:spMkLst>
        </pc:spChg>
        <pc:spChg chg="mod">
          <ac:chgData name="Karel Sobol" userId="4c8163c4-ab3f-4ba8-abd3-755bd927d94e" providerId="ADAL" clId="{076B95B2-DBF9-4BA9-B71B-F66CC12D3707}" dt="2024-10-22T15:27:53.211" v="1637" actId="6549"/>
          <ac:spMkLst>
            <pc:docMk/>
            <pc:sldMk cId="0" sldId="281"/>
            <ac:spMk id="8" creationId="{192FE67D-85B9-8940-8170-D1802DEEA752}"/>
          </ac:spMkLst>
        </pc:spChg>
      </pc:sldChg>
      <pc:sldChg chg="addSp delSp modSp mod">
        <pc:chgData name="Karel Sobol" userId="4c8163c4-ab3f-4ba8-abd3-755bd927d94e" providerId="ADAL" clId="{076B95B2-DBF9-4BA9-B71B-F66CC12D3707}" dt="2024-10-21T16:39:56.067" v="1326" actId="1076"/>
        <pc:sldMkLst>
          <pc:docMk/>
          <pc:sldMk cId="0" sldId="282"/>
        </pc:sldMkLst>
        <pc:spChg chg="mod">
          <ac:chgData name="Karel Sobol" userId="4c8163c4-ab3f-4ba8-abd3-755bd927d94e" providerId="ADAL" clId="{076B95B2-DBF9-4BA9-B71B-F66CC12D3707}" dt="2024-10-21T16:07:51.175" v="675" actId="1038"/>
          <ac:spMkLst>
            <pc:docMk/>
            <pc:sldMk cId="0" sldId="282"/>
            <ac:spMk id="47" creationId="{00000000-0000-0000-0000-000000000000}"/>
          </ac:spMkLst>
        </pc:spChg>
        <pc:spChg chg="mod">
          <ac:chgData name="Karel Sobol" userId="4c8163c4-ab3f-4ba8-abd3-755bd927d94e" providerId="ADAL" clId="{076B95B2-DBF9-4BA9-B71B-F66CC12D3707}" dt="2024-10-21T16:08:28.645" v="679" actId="6549"/>
          <ac:spMkLst>
            <pc:docMk/>
            <pc:sldMk cId="0" sldId="282"/>
            <ac:spMk id="50" creationId="{00000000-0000-0000-0000-000000000000}"/>
          </ac:spMkLst>
        </pc:spChg>
        <pc:spChg chg="mod">
          <ac:chgData name="Karel Sobol" userId="4c8163c4-ab3f-4ba8-abd3-755bd927d94e" providerId="ADAL" clId="{076B95B2-DBF9-4BA9-B71B-F66CC12D3707}" dt="2024-10-21T16:15:20.146" v="785" actId="6549"/>
          <ac:spMkLst>
            <pc:docMk/>
            <pc:sldMk cId="0" sldId="282"/>
            <ac:spMk id="67" creationId="{00000000-0000-0000-0000-000000000000}"/>
          </ac:spMkLst>
        </pc:spChg>
        <pc:spChg chg="mod">
          <ac:chgData name="Karel Sobol" userId="4c8163c4-ab3f-4ba8-abd3-755bd927d94e" providerId="ADAL" clId="{076B95B2-DBF9-4BA9-B71B-F66CC12D3707}" dt="2024-10-21T16:06:06.743" v="651" actId="121"/>
          <ac:spMkLst>
            <pc:docMk/>
            <pc:sldMk cId="0" sldId="282"/>
            <ac:spMk id="68" creationId="{00000000-0000-0000-0000-000000000000}"/>
          </ac:spMkLst>
        </pc:spChg>
        <pc:spChg chg="del mod">
          <ac:chgData name="Karel Sobol" userId="4c8163c4-ab3f-4ba8-abd3-755bd927d94e" providerId="ADAL" clId="{076B95B2-DBF9-4BA9-B71B-F66CC12D3707}" dt="2024-10-21T16:32:08.544" v="1046" actId="478"/>
          <ac:spMkLst>
            <pc:docMk/>
            <pc:sldMk cId="0" sldId="282"/>
            <ac:spMk id="70" creationId="{00000000-0000-0000-0000-000000000000}"/>
          </ac:spMkLst>
        </pc:spChg>
        <pc:spChg chg="mod ord">
          <ac:chgData name="Karel Sobol" userId="4c8163c4-ab3f-4ba8-abd3-755bd927d94e" providerId="ADAL" clId="{076B95B2-DBF9-4BA9-B71B-F66CC12D3707}" dt="2024-10-21T16:37:16.468" v="1226" actId="6549"/>
          <ac:spMkLst>
            <pc:docMk/>
            <pc:sldMk cId="0" sldId="282"/>
            <ac:spMk id="71" creationId="{00000000-0000-0000-0000-000000000000}"/>
          </ac:spMkLst>
        </pc:spChg>
        <pc:spChg chg="del">
          <ac:chgData name="Karel Sobol" userId="4c8163c4-ab3f-4ba8-abd3-755bd927d94e" providerId="ADAL" clId="{076B95B2-DBF9-4BA9-B71B-F66CC12D3707}" dt="2024-10-21T16:31:53.641" v="1045" actId="478"/>
          <ac:spMkLst>
            <pc:docMk/>
            <pc:sldMk cId="0" sldId="282"/>
            <ac:spMk id="73" creationId="{00000000-0000-0000-0000-000000000000}"/>
          </ac:spMkLst>
        </pc:spChg>
        <pc:spChg chg="del mod">
          <ac:chgData name="Karel Sobol" userId="4c8163c4-ab3f-4ba8-abd3-755bd927d94e" providerId="ADAL" clId="{076B95B2-DBF9-4BA9-B71B-F66CC12D3707}" dt="2024-10-21T16:31:51.894" v="1044" actId="478"/>
          <ac:spMkLst>
            <pc:docMk/>
            <pc:sldMk cId="0" sldId="282"/>
            <ac:spMk id="74" creationId="{00000000-0000-0000-0000-000000000000}"/>
          </ac:spMkLst>
        </pc:spChg>
        <pc:spChg chg="del">
          <ac:chgData name="Karel Sobol" userId="4c8163c4-ab3f-4ba8-abd3-755bd927d94e" providerId="ADAL" clId="{076B95B2-DBF9-4BA9-B71B-F66CC12D3707}" dt="2024-10-21T16:32:28.914" v="1048" actId="478"/>
          <ac:spMkLst>
            <pc:docMk/>
            <pc:sldMk cId="0" sldId="282"/>
            <ac:spMk id="75" creationId="{00000000-0000-0000-0000-000000000000}"/>
          </ac:spMkLst>
        </pc:spChg>
        <pc:spChg chg="add mod ord">
          <ac:chgData name="Karel Sobol" userId="4c8163c4-ab3f-4ba8-abd3-755bd927d94e" providerId="ADAL" clId="{076B95B2-DBF9-4BA9-B71B-F66CC12D3707}" dt="2024-10-21T16:37:42.121" v="1287" actId="1035"/>
          <ac:spMkLst>
            <pc:docMk/>
            <pc:sldMk cId="0" sldId="282"/>
            <ac:spMk id="83" creationId="{D2CF1C89-A73C-D659-1E26-7F14D215A1B1}"/>
          </ac:spMkLst>
        </pc:spChg>
        <pc:spChg chg="add del mod">
          <ac:chgData name="Karel Sobol" userId="4c8163c4-ab3f-4ba8-abd3-755bd927d94e" providerId="ADAL" clId="{076B95B2-DBF9-4BA9-B71B-F66CC12D3707}" dt="2024-10-21T16:39:42.577" v="1324" actId="1076"/>
          <ac:spMkLst>
            <pc:docMk/>
            <pc:sldMk cId="0" sldId="282"/>
            <ac:spMk id="84" creationId="{DC3351BE-4E40-1AF4-478B-B164DB8D42FE}"/>
          </ac:spMkLst>
        </pc:spChg>
        <pc:spChg chg="add mod">
          <ac:chgData name="Karel Sobol" userId="4c8163c4-ab3f-4ba8-abd3-755bd927d94e" providerId="ADAL" clId="{076B95B2-DBF9-4BA9-B71B-F66CC12D3707}" dt="2024-10-21T16:39:56.067" v="1326" actId="1076"/>
          <ac:spMkLst>
            <pc:docMk/>
            <pc:sldMk cId="0" sldId="282"/>
            <ac:spMk id="85" creationId="{EA7FAC50-D160-0875-0C1D-0ACC78A622C5}"/>
          </ac:spMkLst>
        </pc:spChg>
        <pc:grpChg chg="del mod">
          <ac:chgData name="Karel Sobol" userId="4c8163c4-ab3f-4ba8-abd3-755bd927d94e" providerId="ADAL" clId="{076B95B2-DBF9-4BA9-B71B-F66CC12D3707}" dt="2024-10-21T16:25:02.787" v="820" actId="478"/>
          <ac:grpSpMkLst>
            <pc:docMk/>
            <pc:sldMk cId="0" sldId="282"/>
            <ac:grpSpMk id="79" creationId="{FC8525BD-2B41-0AEB-92F6-779F1B1A6E96}"/>
          </ac:grpSpMkLst>
        </pc:grpChg>
        <pc:picChg chg="del">
          <ac:chgData name="Karel Sobol" userId="4c8163c4-ab3f-4ba8-abd3-755bd927d94e" providerId="ADAL" clId="{076B95B2-DBF9-4BA9-B71B-F66CC12D3707}" dt="2024-10-21T16:25:03.775" v="821" actId="478"/>
          <ac:picMkLst>
            <pc:docMk/>
            <pc:sldMk cId="0" sldId="282"/>
            <ac:picMk id="64" creationId="{00000000-0000-0000-0000-000000000000}"/>
          </ac:picMkLst>
        </pc:picChg>
        <pc:picChg chg="del">
          <ac:chgData name="Karel Sobol" userId="4c8163c4-ab3f-4ba8-abd3-755bd927d94e" providerId="ADAL" clId="{076B95B2-DBF9-4BA9-B71B-F66CC12D3707}" dt="2024-10-21T16:25:04.458" v="822" actId="478"/>
          <ac:picMkLst>
            <pc:docMk/>
            <pc:sldMk cId="0" sldId="282"/>
            <ac:picMk id="65" creationId="{00000000-0000-0000-0000-000000000000}"/>
          </ac:picMkLst>
        </pc:picChg>
        <pc:picChg chg="add del mod">
          <ac:chgData name="Karel Sobol" userId="4c8163c4-ab3f-4ba8-abd3-755bd927d94e" providerId="ADAL" clId="{076B95B2-DBF9-4BA9-B71B-F66CC12D3707}" dt="2024-10-21T16:23:48.178" v="819" actId="478"/>
          <ac:picMkLst>
            <pc:docMk/>
            <pc:sldMk cId="0" sldId="282"/>
            <ac:picMk id="76" creationId="{11D6C150-6272-DA42-DD22-E4440B21BE93}"/>
          </ac:picMkLst>
        </pc:picChg>
        <pc:picChg chg="add mod ord">
          <ac:chgData name="Karel Sobol" userId="4c8163c4-ab3f-4ba8-abd3-755bd927d94e" providerId="ADAL" clId="{076B95B2-DBF9-4BA9-B71B-F66CC12D3707}" dt="2024-10-21T16:37:46.628" v="1297" actId="1035"/>
          <ac:picMkLst>
            <pc:docMk/>
            <pc:sldMk cId="0" sldId="282"/>
            <ac:picMk id="80" creationId="{7AADAB68-45C0-8329-8B47-014AAD20DB02}"/>
          </ac:picMkLst>
        </pc:picChg>
        <pc:picChg chg="add mod">
          <ac:chgData name="Karel Sobol" userId="4c8163c4-ab3f-4ba8-abd3-755bd927d94e" providerId="ADAL" clId="{076B95B2-DBF9-4BA9-B71B-F66CC12D3707}" dt="2024-10-21T16:33:35.501" v="1150" actId="1036"/>
          <ac:picMkLst>
            <pc:docMk/>
            <pc:sldMk cId="0" sldId="282"/>
            <ac:picMk id="82" creationId="{6A132CF5-2760-546A-3CCD-B1BB1795A15C}"/>
          </ac:picMkLst>
        </pc:picChg>
      </pc:sldChg>
      <pc:sldChg chg="modSp mod">
        <pc:chgData name="Karel Sobol" userId="4c8163c4-ab3f-4ba8-abd3-755bd927d94e" providerId="ADAL" clId="{076B95B2-DBF9-4BA9-B71B-F66CC12D3707}" dt="2024-10-22T15:09:21.728" v="1420" actId="948"/>
        <pc:sldMkLst>
          <pc:docMk/>
          <pc:sldMk cId="0" sldId="284"/>
        </pc:sldMkLst>
        <pc:spChg chg="mod">
          <ac:chgData name="Karel Sobol" userId="4c8163c4-ab3f-4ba8-abd3-755bd927d94e" providerId="ADAL" clId="{076B95B2-DBF9-4BA9-B71B-F66CC12D3707}" dt="2024-10-22T15:09:21.728" v="1420" actId="948"/>
          <ac:spMkLst>
            <pc:docMk/>
            <pc:sldMk cId="0" sldId="284"/>
            <ac:spMk id="3" creationId="{00000000-0000-0000-0000-000000000000}"/>
          </ac:spMkLst>
        </pc:spChg>
      </pc:sldChg>
      <pc:sldChg chg="addSp delSp modSp mod">
        <pc:chgData name="Karel Sobol" userId="4c8163c4-ab3f-4ba8-abd3-755bd927d94e" providerId="ADAL" clId="{076B95B2-DBF9-4BA9-B71B-F66CC12D3707}" dt="2024-10-22T15:23:45.467" v="1578" actId="255"/>
        <pc:sldMkLst>
          <pc:docMk/>
          <pc:sldMk cId="0" sldId="285"/>
        </pc:sldMkLst>
        <pc:spChg chg="mod">
          <ac:chgData name="Karel Sobol" userId="4c8163c4-ab3f-4ba8-abd3-755bd927d94e" providerId="ADAL" clId="{076B95B2-DBF9-4BA9-B71B-F66CC12D3707}" dt="2024-10-22T15:15:42.004" v="1427" actId="26606"/>
          <ac:spMkLst>
            <pc:docMk/>
            <pc:sldMk cId="0" sldId="285"/>
            <ac:spMk id="5" creationId="{00000000-0000-0000-0000-000000000000}"/>
          </ac:spMkLst>
        </pc:spChg>
        <pc:spChg chg="mod">
          <ac:chgData name="Karel Sobol" userId="4c8163c4-ab3f-4ba8-abd3-755bd927d94e" providerId="ADAL" clId="{076B95B2-DBF9-4BA9-B71B-F66CC12D3707}" dt="2024-10-22T15:23:45.467" v="1578" actId="255"/>
          <ac:spMkLst>
            <pc:docMk/>
            <pc:sldMk cId="0" sldId="285"/>
            <ac:spMk id="13" creationId="{0EAAB8DC-B561-750F-7219-D9218DC5BDA0}"/>
          </ac:spMkLst>
        </pc:spChg>
        <pc:spChg chg="add del">
          <ac:chgData name="Karel Sobol" userId="4c8163c4-ab3f-4ba8-abd3-755bd927d94e" providerId="ADAL" clId="{076B95B2-DBF9-4BA9-B71B-F66CC12D3707}" dt="2024-10-22T15:15:42.004" v="1427" actId="26606"/>
          <ac:spMkLst>
            <pc:docMk/>
            <pc:sldMk cId="0" sldId="285"/>
            <ac:spMk id="27" creationId="{31AA1E1C-DA67-488F-A983-F3ABD792C3BE}"/>
          </ac:spMkLst>
        </pc:spChg>
        <pc:spChg chg="add del">
          <ac:chgData name="Karel Sobol" userId="4c8163c4-ab3f-4ba8-abd3-755bd927d94e" providerId="ADAL" clId="{076B95B2-DBF9-4BA9-B71B-F66CC12D3707}" dt="2024-10-22T15:15:42.004" v="1427" actId="26606"/>
          <ac:spMkLst>
            <pc:docMk/>
            <pc:sldMk cId="0" sldId="285"/>
            <ac:spMk id="28" creationId="{DC46DA5A-CECD-42F0-A57E-8D5BAE36270E}"/>
          </ac:spMkLst>
        </pc:spChg>
        <pc:spChg chg="add del">
          <ac:chgData name="Karel Sobol" userId="4c8163c4-ab3f-4ba8-abd3-755bd927d94e" providerId="ADAL" clId="{076B95B2-DBF9-4BA9-B71B-F66CC12D3707}" dt="2024-10-22T15:15:42.004" v="1427" actId="26606"/>
          <ac:spMkLst>
            <pc:docMk/>
            <pc:sldMk cId="0" sldId="285"/>
            <ac:spMk id="29" creationId="{1BBFDD63-AD5F-4E42-979B-2FBDE3450982}"/>
          </ac:spMkLst>
        </pc:spChg>
        <pc:spChg chg="add del">
          <ac:chgData name="Karel Sobol" userId="4c8163c4-ab3f-4ba8-abd3-755bd927d94e" providerId="ADAL" clId="{076B95B2-DBF9-4BA9-B71B-F66CC12D3707}" dt="2024-10-22T15:15:42.004" v="1427" actId="26606"/>
          <ac:spMkLst>
            <pc:docMk/>
            <pc:sldMk cId="0" sldId="285"/>
            <ac:spMk id="30" creationId="{AABDB02C-700D-4121-B1D1-CCB58F4BE5E0}"/>
          </ac:spMkLst>
        </pc:spChg>
        <pc:spChg chg="add del">
          <ac:chgData name="Karel Sobol" userId="4c8163c4-ab3f-4ba8-abd3-755bd927d94e" providerId="ADAL" clId="{076B95B2-DBF9-4BA9-B71B-F66CC12D3707}" dt="2024-10-22T15:15:22.031" v="1423" actId="26606"/>
          <ac:spMkLst>
            <pc:docMk/>
            <pc:sldMk cId="0" sldId="285"/>
            <ac:spMk id="35" creationId="{65B4D58D-6C91-499A-9028-9E0FDCCE9744}"/>
          </ac:spMkLst>
        </pc:spChg>
        <pc:spChg chg="add del">
          <ac:chgData name="Karel Sobol" userId="4c8163c4-ab3f-4ba8-abd3-755bd927d94e" providerId="ADAL" clId="{076B95B2-DBF9-4BA9-B71B-F66CC12D3707}" dt="2024-10-22T15:15:22.031" v="1423" actId="26606"/>
          <ac:spMkLst>
            <pc:docMk/>
            <pc:sldMk cId="0" sldId="285"/>
            <ac:spMk id="37" creationId="{6633F6C7-9646-48D5-9270-99904CFB3DB3}"/>
          </ac:spMkLst>
        </pc:spChg>
        <pc:spChg chg="add del">
          <ac:chgData name="Karel Sobol" userId="4c8163c4-ab3f-4ba8-abd3-755bd927d94e" providerId="ADAL" clId="{076B95B2-DBF9-4BA9-B71B-F66CC12D3707}" dt="2024-10-22T15:15:22.031" v="1423" actId="26606"/>
          <ac:spMkLst>
            <pc:docMk/>
            <pc:sldMk cId="0" sldId="285"/>
            <ac:spMk id="39" creationId="{15F21F25-7BA9-4292-8DD8-0AE0DB82E51F}"/>
          </ac:spMkLst>
        </pc:spChg>
        <pc:spChg chg="add del">
          <ac:chgData name="Karel Sobol" userId="4c8163c4-ab3f-4ba8-abd3-755bd927d94e" providerId="ADAL" clId="{076B95B2-DBF9-4BA9-B71B-F66CC12D3707}" dt="2024-10-22T15:15:22.031" v="1423" actId="26606"/>
          <ac:spMkLst>
            <pc:docMk/>
            <pc:sldMk cId="0" sldId="285"/>
            <ac:spMk id="41" creationId="{EE48CA04-B6DA-494E-A865-56744338D039}"/>
          </ac:spMkLst>
        </pc:spChg>
        <pc:spChg chg="add del">
          <ac:chgData name="Karel Sobol" userId="4c8163c4-ab3f-4ba8-abd3-755bd927d94e" providerId="ADAL" clId="{076B95B2-DBF9-4BA9-B71B-F66CC12D3707}" dt="2024-10-22T15:15:28.349" v="1425" actId="26606"/>
          <ac:spMkLst>
            <pc:docMk/>
            <pc:sldMk cId="0" sldId="285"/>
            <ac:spMk id="43" creationId="{C5F44963-F78F-4F17-86B4-4EAA3536BDA1}"/>
          </ac:spMkLst>
        </pc:spChg>
        <pc:spChg chg="add del">
          <ac:chgData name="Karel Sobol" userId="4c8163c4-ab3f-4ba8-abd3-755bd927d94e" providerId="ADAL" clId="{076B95B2-DBF9-4BA9-B71B-F66CC12D3707}" dt="2024-10-22T15:15:28.349" v="1425" actId="26606"/>
          <ac:spMkLst>
            <pc:docMk/>
            <pc:sldMk cId="0" sldId="285"/>
            <ac:spMk id="44" creationId="{3F8D1140-A4FE-486D-B460-0C15350A4D8A}"/>
          </ac:spMkLst>
        </pc:spChg>
        <pc:spChg chg="add del">
          <ac:chgData name="Karel Sobol" userId="4c8163c4-ab3f-4ba8-abd3-755bd927d94e" providerId="ADAL" clId="{076B95B2-DBF9-4BA9-B71B-F66CC12D3707}" dt="2024-10-22T15:15:42.004" v="1427" actId="26606"/>
          <ac:spMkLst>
            <pc:docMk/>
            <pc:sldMk cId="0" sldId="285"/>
            <ac:spMk id="46" creationId="{31AA1E1C-DA67-488F-A983-F3ABD792C3BE}"/>
          </ac:spMkLst>
        </pc:spChg>
        <pc:spChg chg="add del">
          <ac:chgData name="Karel Sobol" userId="4c8163c4-ab3f-4ba8-abd3-755bd927d94e" providerId="ADAL" clId="{076B95B2-DBF9-4BA9-B71B-F66CC12D3707}" dt="2024-10-22T15:15:42.004" v="1427" actId="26606"/>
          <ac:spMkLst>
            <pc:docMk/>
            <pc:sldMk cId="0" sldId="285"/>
            <ac:spMk id="47" creationId="{DC46DA5A-CECD-42F0-A57E-8D5BAE36270E}"/>
          </ac:spMkLst>
        </pc:spChg>
        <pc:spChg chg="add del">
          <ac:chgData name="Karel Sobol" userId="4c8163c4-ab3f-4ba8-abd3-755bd927d94e" providerId="ADAL" clId="{076B95B2-DBF9-4BA9-B71B-F66CC12D3707}" dt="2024-10-22T15:15:42.004" v="1427" actId="26606"/>
          <ac:spMkLst>
            <pc:docMk/>
            <pc:sldMk cId="0" sldId="285"/>
            <ac:spMk id="48" creationId="{1BBFDD63-AD5F-4E42-979B-2FBDE3450982}"/>
          </ac:spMkLst>
        </pc:spChg>
        <pc:spChg chg="add del">
          <ac:chgData name="Karel Sobol" userId="4c8163c4-ab3f-4ba8-abd3-755bd927d94e" providerId="ADAL" clId="{076B95B2-DBF9-4BA9-B71B-F66CC12D3707}" dt="2024-10-22T15:15:42.004" v="1427" actId="26606"/>
          <ac:spMkLst>
            <pc:docMk/>
            <pc:sldMk cId="0" sldId="285"/>
            <ac:spMk id="49" creationId="{AABDB02C-700D-4121-B1D1-CCB58F4BE5E0}"/>
          </ac:spMkLst>
        </pc:spChg>
        <pc:picChg chg="mod ord">
          <ac:chgData name="Karel Sobol" userId="4c8163c4-ab3f-4ba8-abd3-755bd927d94e" providerId="ADAL" clId="{076B95B2-DBF9-4BA9-B71B-F66CC12D3707}" dt="2024-10-22T15:15:42.004" v="1427" actId="26606"/>
          <ac:picMkLst>
            <pc:docMk/>
            <pc:sldMk cId="0" sldId="285"/>
            <ac:picMk id="2" creationId="{00000000-0000-0000-0000-000000000000}"/>
          </ac:picMkLst>
        </pc:picChg>
        <pc:picChg chg="mod ord">
          <ac:chgData name="Karel Sobol" userId="4c8163c4-ab3f-4ba8-abd3-755bd927d94e" providerId="ADAL" clId="{076B95B2-DBF9-4BA9-B71B-F66CC12D3707}" dt="2024-10-22T15:15:42.004" v="1427" actId="26606"/>
          <ac:picMkLst>
            <pc:docMk/>
            <pc:sldMk cId="0" sldId="285"/>
            <ac:picMk id="11" creationId="{152059B0-AABE-684C-9F40-4BC18CAA417D}"/>
          </ac:picMkLst>
        </pc:picChg>
      </pc:sldChg>
      <pc:sldChg chg="modSp mod">
        <pc:chgData name="Karel Sobol" userId="4c8163c4-ab3f-4ba8-abd3-755bd927d94e" providerId="ADAL" clId="{076B95B2-DBF9-4BA9-B71B-F66CC12D3707}" dt="2024-10-22T15:28:11.434" v="1642" actId="20577"/>
        <pc:sldMkLst>
          <pc:docMk/>
          <pc:sldMk cId="0" sldId="286"/>
        </pc:sldMkLst>
        <pc:spChg chg="mod">
          <ac:chgData name="Karel Sobol" userId="4c8163c4-ab3f-4ba8-abd3-755bd927d94e" providerId="ADAL" clId="{076B95B2-DBF9-4BA9-B71B-F66CC12D3707}" dt="2024-10-22T15:28:11.434" v="1642" actId="20577"/>
          <ac:spMkLst>
            <pc:docMk/>
            <pc:sldMk cId="0" sldId="286"/>
            <ac:spMk id="12" creationId="{8AC476DD-7E6D-3784-8BB3-E16491186C19}"/>
          </ac:spMkLst>
        </pc:spChg>
      </pc:sldChg>
      <pc:sldChg chg="delSp modSp add mod">
        <pc:chgData name="Karel Sobol" userId="4c8163c4-ab3f-4ba8-abd3-755bd927d94e" providerId="ADAL" clId="{076B95B2-DBF9-4BA9-B71B-F66CC12D3707}" dt="2024-10-21T16:41:06.220" v="1331" actId="790"/>
        <pc:sldMkLst>
          <pc:docMk/>
          <pc:sldMk cId="316323032" sldId="313"/>
        </pc:sldMkLst>
        <pc:spChg chg="mod">
          <ac:chgData name="Karel Sobol" userId="4c8163c4-ab3f-4ba8-abd3-755bd927d94e" providerId="ADAL" clId="{076B95B2-DBF9-4BA9-B71B-F66CC12D3707}" dt="2024-10-21T16:40:42.685" v="1329" actId="13926"/>
          <ac:spMkLst>
            <pc:docMk/>
            <pc:sldMk cId="316323032" sldId="313"/>
            <ac:spMk id="71" creationId="{00000000-0000-0000-0000-000000000000}"/>
          </ac:spMkLst>
        </pc:spChg>
        <pc:spChg chg="mod">
          <ac:chgData name="Karel Sobol" userId="4c8163c4-ab3f-4ba8-abd3-755bd927d94e" providerId="ADAL" clId="{076B95B2-DBF9-4BA9-B71B-F66CC12D3707}" dt="2024-10-21T16:41:06.220" v="1331" actId="790"/>
          <ac:spMkLst>
            <pc:docMk/>
            <pc:sldMk cId="316323032" sldId="313"/>
            <ac:spMk id="73" creationId="{00000000-0000-0000-0000-000000000000}"/>
          </ac:spMkLst>
        </pc:spChg>
        <pc:grpChg chg="del">
          <ac:chgData name="Karel Sobol" userId="4c8163c4-ab3f-4ba8-abd3-755bd927d94e" providerId="ADAL" clId="{076B95B2-DBF9-4BA9-B71B-F66CC12D3707}" dt="2024-10-21T16:40:10.777" v="1327" actId="478"/>
          <ac:grpSpMkLst>
            <pc:docMk/>
            <pc:sldMk cId="316323032" sldId="313"/>
            <ac:grpSpMk id="79" creationId="{FC8525BD-2B41-0AEB-92F6-779F1B1A6E96}"/>
          </ac:grpSpMkLst>
        </pc:grpChg>
      </pc:sldChg>
    </pc:docChg>
  </pc:docChgLst>
  <pc:docChgLst>
    <pc:chgData name="Karel Sobol" userId="S::99062@muni.cz::4c8163c4-ab3f-4ba8-abd3-755bd927d94e" providerId="AD" clId="Web-{D81C5810-017E-44D9-9503-30D5CC496343}"/>
    <pc:docChg chg="modSld">
      <pc:chgData name="Karel Sobol" userId="S::99062@muni.cz::4c8163c4-ab3f-4ba8-abd3-755bd927d94e" providerId="AD" clId="Web-{D81C5810-017E-44D9-9503-30D5CC496343}" dt="2023-04-12T12:17:02.787" v="16" actId="1076"/>
      <pc:docMkLst>
        <pc:docMk/>
      </pc:docMkLst>
      <pc:sldChg chg="addSp delSp modSp mod setBg">
        <pc:chgData name="Karel Sobol" userId="S::99062@muni.cz::4c8163c4-ab3f-4ba8-abd3-755bd927d94e" providerId="AD" clId="Web-{D81C5810-017E-44D9-9503-30D5CC496343}" dt="2023-04-12T12:17:02.787" v="16" actId="1076"/>
        <pc:sldMkLst>
          <pc:docMk/>
          <pc:sldMk cId="1021562384" sldId="260"/>
        </pc:sldMkLst>
        <pc:spChg chg="mod ord">
          <ac:chgData name="Karel Sobol" userId="S::99062@muni.cz::4c8163c4-ab3f-4ba8-abd3-755bd927d94e" providerId="AD" clId="Web-{D81C5810-017E-44D9-9503-30D5CC496343}" dt="2023-04-12T12:16:51.911" v="15"/>
          <ac:spMkLst>
            <pc:docMk/>
            <pc:sldMk cId="1021562384" sldId="260"/>
            <ac:spMk id="2" creationId="{00000000-0000-0000-0000-000000000000}"/>
          </ac:spMkLst>
        </pc:spChg>
        <pc:spChg chg="add del">
          <ac:chgData name="Karel Sobol" userId="S::99062@muni.cz::4c8163c4-ab3f-4ba8-abd3-755bd927d94e" providerId="AD" clId="Web-{D81C5810-017E-44D9-9503-30D5CC496343}" dt="2023-04-12T12:16:31.504" v="4"/>
          <ac:spMkLst>
            <pc:docMk/>
            <pc:sldMk cId="1021562384" sldId="260"/>
            <ac:spMk id="10" creationId="{431154BF-2E05-67B8-E701-7F8000C6EB19}"/>
          </ac:spMkLst>
        </pc:spChg>
        <pc:spChg chg="add del">
          <ac:chgData name="Karel Sobol" userId="S::99062@muni.cz::4c8163c4-ab3f-4ba8-abd3-755bd927d94e" providerId="AD" clId="Web-{D81C5810-017E-44D9-9503-30D5CC496343}" dt="2023-04-12T12:16:09.754" v="1"/>
          <ac:spMkLst>
            <pc:docMk/>
            <pc:sldMk cId="1021562384" sldId="260"/>
            <ac:spMk id="15" creationId="{31AA1E1C-DA67-488F-A983-F3ABD792C3BE}"/>
          </ac:spMkLst>
        </pc:spChg>
        <pc:spChg chg="add del">
          <ac:chgData name="Karel Sobol" userId="S::99062@muni.cz::4c8163c4-ab3f-4ba8-abd3-755bd927d94e" providerId="AD" clId="Web-{D81C5810-017E-44D9-9503-30D5CC496343}" dt="2023-04-12T12:16:09.754" v="1"/>
          <ac:spMkLst>
            <pc:docMk/>
            <pc:sldMk cId="1021562384" sldId="260"/>
            <ac:spMk id="17" creationId="{DC46DA5A-CECD-42F0-A57E-8D5BAE36270E}"/>
          </ac:spMkLst>
        </pc:spChg>
        <pc:spChg chg="add del">
          <ac:chgData name="Karel Sobol" userId="S::99062@muni.cz::4c8163c4-ab3f-4ba8-abd3-755bd927d94e" providerId="AD" clId="Web-{D81C5810-017E-44D9-9503-30D5CC496343}" dt="2023-04-12T12:16:09.754" v="1"/>
          <ac:spMkLst>
            <pc:docMk/>
            <pc:sldMk cId="1021562384" sldId="260"/>
            <ac:spMk id="19" creationId="{1BBFDD63-AD5F-4E42-979B-2FBDE3450982}"/>
          </ac:spMkLst>
        </pc:spChg>
        <pc:spChg chg="add del">
          <ac:chgData name="Karel Sobol" userId="S::99062@muni.cz::4c8163c4-ab3f-4ba8-abd3-755bd927d94e" providerId="AD" clId="Web-{D81C5810-017E-44D9-9503-30D5CC496343}" dt="2023-04-12T12:16:09.754" v="1"/>
          <ac:spMkLst>
            <pc:docMk/>
            <pc:sldMk cId="1021562384" sldId="260"/>
            <ac:spMk id="21" creationId="{C700A9C2-5B99-488A-8884-76AB40DEF288}"/>
          </ac:spMkLst>
        </pc:spChg>
        <pc:spChg chg="add del">
          <ac:chgData name="Karel Sobol" userId="S::99062@muni.cz::4c8163c4-ab3f-4ba8-abd3-755bd927d94e" providerId="AD" clId="Web-{D81C5810-017E-44D9-9503-30D5CC496343}" dt="2023-04-12T12:16:09.754" v="1"/>
          <ac:spMkLst>
            <pc:docMk/>
            <pc:sldMk cId="1021562384" sldId="260"/>
            <ac:spMk id="23" creationId="{AABDB02C-700D-4121-B1D1-CCB58F4BE5E0}"/>
          </ac:spMkLst>
        </pc:spChg>
        <pc:spChg chg="add del">
          <ac:chgData name="Karel Sobol" userId="S::99062@muni.cz::4c8163c4-ab3f-4ba8-abd3-755bd927d94e" providerId="AD" clId="Web-{D81C5810-017E-44D9-9503-30D5CC496343}" dt="2023-04-12T12:16:09.754" v="1"/>
          <ac:spMkLst>
            <pc:docMk/>
            <pc:sldMk cId="1021562384" sldId="260"/>
            <ac:spMk id="25" creationId="{0B1B938D-F136-428F-BAEA-A69ADA053E02}"/>
          </ac:spMkLst>
        </pc:spChg>
        <pc:spChg chg="add del">
          <ac:chgData name="Karel Sobol" userId="S::99062@muni.cz::4c8163c4-ab3f-4ba8-abd3-755bd927d94e" providerId="AD" clId="Web-{D81C5810-017E-44D9-9503-30D5CC496343}" dt="2023-04-12T12:16:31.504" v="4"/>
          <ac:spMkLst>
            <pc:docMk/>
            <pc:sldMk cId="1021562384" sldId="260"/>
            <ac:spMk id="27" creationId="{31AA1E1C-DA67-488F-A983-F3ABD792C3BE}"/>
          </ac:spMkLst>
        </pc:spChg>
        <pc:spChg chg="add del">
          <ac:chgData name="Karel Sobol" userId="S::99062@muni.cz::4c8163c4-ab3f-4ba8-abd3-755bd927d94e" providerId="AD" clId="Web-{D81C5810-017E-44D9-9503-30D5CC496343}" dt="2023-04-12T12:16:31.504" v="4"/>
          <ac:spMkLst>
            <pc:docMk/>
            <pc:sldMk cId="1021562384" sldId="260"/>
            <ac:spMk id="28" creationId="{DC46DA5A-CECD-42F0-A57E-8D5BAE36270E}"/>
          </ac:spMkLst>
        </pc:spChg>
        <pc:spChg chg="add del">
          <ac:chgData name="Karel Sobol" userId="S::99062@muni.cz::4c8163c4-ab3f-4ba8-abd3-755bd927d94e" providerId="AD" clId="Web-{D81C5810-017E-44D9-9503-30D5CC496343}" dt="2023-04-12T12:16:31.504" v="4"/>
          <ac:spMkLst>
            <pc:docMk/>
            <pc:sldMk cId="1021562384" sldId="260"/>
            <ac:spMk id="29" creationId="{1BBFDD63-AD5F-4E42-979B-2FBDE3450982}"/>
          </ac:spMkLst>
        </pc:spChg>
        <pc:spChg chg="add del">
          <ac:chgData name="Karel Sobol" userId="S::99062@muni.cz::4c8163c4-ab3f-4ba8-abd3-755bd927d94e" providerId="AD" clId="Web-{D81C5810-017E-44D9-9503-30D5CC496343}" dt="2023-04-12T12:16:31.504" v="4"/>
          <ac:spMkLst>
            <pc:docMk/>
            <pc:sldMk cId="1021562384" sldId="260"/>
            <ac:spMk id="30" creationId="{AABDB02C-700D-4121-B1D1-CCB58F4BE5E0}"/>
          </ac:spMkLst>
        </pc:spChg>
        <pc:spChg chg="add del">
          <ac:chgData name="Karel Sobol" userId="S::99062@muni.cz::4c8163c4-ab3f-4ba8-abd3-755bd927d94e" providerId="AD" clId="Web-{D81C5810-017E-44D9-9503-30D5CC496343}" dt="2023-04-12T12:16:38.661" v="8"/>
          <ac:spMkLst>
            <pc:docMk/>
            <pc:sldMk cId="1021562384" sldId="260"/>
            <ac:spMk id="32" creationId="{C5F44963-F78F-4F17-86B4-4EAA3536BDA1}"/>
          </ac:spMkLst>
        </pc:spChg>
        <pc:spChg chg="add del">
          <ac:chgData name="Karel Sobol" userId="S::99062@muni.cz::4c8163c4-ab3f-4ba8-abd3-755bd927d94e" providerId="AD" clId="Web-{D81C5810-017E-44D9-9503-30D5CC496343}" dt="2023-04-12T12:16:38.661" v="8"/>
          <ac:spMkLst>
            <pc:docMk/>
            <pc:sldMk cId="1021562384" sldId="260"/>
            <ac:spMk id="33" creationId="{3F8D1140-A4FE-486D-B460-0C15350A4D8A}"/>
          </ac:spMkLst>
        </pc:spChg>
        <pc:spChg chg="add del">
          <ac:chgData name="Karel Sobol" userId="S::99062@muni.cz::4c8163c4-ab3f-4ba8-abd3-755bd927d94e" providerId="AD" clId="Web-{D81C5810-017E-44D9-9503-30D5CC496343}" dt="2023-04-12T12:16:38.661" v="8"/>
          <ac:spMkLst>
            <pc:docMk/>
            <pc:sldMk cId="1021562384" sldId="260"/>
            <ac:spMk id="34" creationId="{20B21C1B-9503-2F81-29A6-A88946130B3A}"/>
          </ac:spMkLst>
        </pc:spChg>
        <pc:spChg chg="add del">
          <ac:chgData name="Karel Sobol" userId="S::99062@muni.cz::4c8163c4-ab3f-4ba8-abd3-755bd927d94e" providerId="AD" clId="Web-{D81C5810-017E-44D9-9503-30D5CC496343}" dt="2023-04-12T12:16:51.818" v="12"/>
          <ac:spMkLst>
            <pc:docMk/>
            <pc:sldMk cId="1021562384" sldId="260"/>
            <ac:spMk id="36" creationId="{23E547B5-89CF-4EC0-96DE-25771AED0799}"/>
          </ac:spMkLst>
        </pc:spChg>
        <pc:spChg chg="add del">
          <ac:chgData name="Karel Sobol" userId="S::99062@muni.cz::4c8163c4-ab3f-4ba8-abd3-755bd927d94e" providerId="AD" clId="Web-{D81C5810-017E-44D9-9503-30D5CC496343}" dt="2023-04-12T12:16:51.818" v="12"/>
          <ac:spMkLst>
            <pc:docMk/>
            <pc:sldMk cId="1021562384" sldId="260"/>
            <ac:spMk id="37" creationId="{0AD20437-C88A-4F45-9C6D-DA32B29A4D1B}"/>
          </ac:spMkLst>
        </pc:spChg>
        <pc:spChg chg="add del">
          <ac:chgData name="Karel Sobol" userId="S::99062@muni.cz::4c8163c4-ab3f-4ba8-abd3-755bd927d94e" providerId="AD" clId="Web-{D81C5810-017E-44D9-9503-30D5CC496343}" dt="2023-04-12T12:16:51.818" v="12"/>
          <ac:spMkLst>
            <pc:docMk/>
            <pc:sldMk cId="1021562384" sldId="260"/>
            <ac:spMk id="38" creationId="{D99205CF-4C70-7873-DCFA-16C61FC38504}"/>
          </ac:spMkLst>
        </pc:spChg>
        <pc:spChg chg="add">
          <ac:chgData name="Karel Sobol" userId="S::99062@muni.cz::4c8163c4-ab3f-4ba8-abd3-755bd927d94e" providerId="AD" clId="Web-{D81C5810-017E-44D9-9503-30D5CC496343}" dt="2023-04-12T12:16:51.911" v="15"/>
          <ac:spMkLst>
            <pc:docMk/>
            <pc:sldMk cId="1021562384" sldId="260"/>
            <ac:spMk id="40" creationId="{31AA1E1C-DA67-488F-A983-F3ABD792C3BE}"/>
          </ac:spMkLst>
        </pc:spChg>
        <pc:spChg chg="add">
          <ac:chgData name="Karel Sobol" userId="S::99062@muni.cz::4c8163c4-ab3f-4ba8-abd3-755bd927d94e" providerId="AD" clId="Web-{D81C5810-017E-44D9-9503-30D5CC496343}" dt="2023-04-12T12:16:51.911" v="15"/>
          <ac:spMkLst>
            <pc:docMk/>
            <pc:sldMk cId="1021562384" sldId="260"/>
            <ac:spMk id="41" creationId="{DC46DA5A-CECD-42F0-A57E-8D5BAE36270E}"/>
          </ac:spMkLst>
        </pc:spChg>
        <pc:spChg chg="add">
          <ac:chgData name="Karel Sobol" userId="S::99062@muni.cz::4c8163c4-ab3f-4ba8-abd3-755bd927d94e" providerId="AD" clId="Web-{D81C5810-017E-44D9-9503-30D5CC496343}" dt="2023-04-12T12:16:51.911" v="15"/>
          <ac:spMkLst>
            <pc:docMk/>
            <pc:sldMk cId="1021562384" sldId="260"/>
            <ac:spMk id="42" creationId="{1BBFDD63-AD5F-4E42-979B-2FBDE3450982}"/>
          </ac:spMkLst>
        </pc:spChg>
        <pc:spChg chg="add">
          <ac:chgData name="Karel Sobol" userId="S::99062@muni.cz::4c8163c4-ab3f-4ba8-abd3-755bd927d94e" providerId="AD" clId="Web-{D81C5810-017E-44D9-9503-30D5CC496343}" dt="2023-04-12T12:16:51.911" v="15"/>
          <ac:spMkLst>
            <pc:docMk/>
            <pc:sldMk cId="1021562384" sldId="260"/>
            <ac:spMk id="43" creationId="{AABDB02C-700D-4121-B1D1-CCB58F4BE5E0}"/>
          </ac:spMkLst>
        </pc:spChg>
        <pc:spChg chg="add">
          <ac:chgData name="Karel Sobol" userId="S::99062@muni.cz::4c8163c4-ab3f-4ba8-abd3-755bd927d94e" providerId="AD" clId="Web-{D81C5810-017E-44D9-9503-30D5CC496343}" dt="2023-04-12T12:16:51.911" v="15"/>
          <ac:spMkLst>
            <pc:docMk/>
            <pc:sldMk cId="1021562384" sldId="260"/>
            <ac:spMk id="44" creationId="{431154BF-2E05-67B8-E701-7F8000C6EB19}"/>
          </ac:spMkLst>
        </pc:spChg>
        <pc:picChg chg="add del">
          <ac:chgData name="Karel Sobol" userId="S::99062@muni.cz::4c8163c4-ab3f-4ba8-abd3-755bd927d94e" providerId="AD" clId="Web-{D81C5810-017E-44D9-9503-30D5CC496343}" dt="2023-04-12T12:16:31.504" v="4"/>
          <ac:picMkLst>
            <pc:docMk/>
            <pc:sldMk cId="1021562384" sldId="260"/>
            <ac:picMk id="5" creationId="{00000000-0000-0000-0000-000000000000}"/>
          </ac:picMkLst>
        </pc:picChg>
        <pc:picChg chg="mod">
          <ac:chgData name="Karel Sobol" userId="S::99062@muni.cz::4c8163c4-ab3f-4ba8-abd3-755bd927d94e" providerId="AD" clId="Web-{D81C5810-017E-44D9-9503-30D5CC496343}" dt="2023-04-12T12:16:51.911" v="15"/>
          <ac:picMkLst>
            <pc:docMk/>
            <pc:sldMk cId="1021562384" sldId="260"/>
            <ac:picMk id="6" creationId="{00000000-0000-0000-0000-000000000000}"/>
          </ac:picMkLst>
        </pc:picChg>
        <pc:picChg chg="add del">
          <ac:chgData name="Karel Sobol" userId="S::99062@muni.cz::4c8163c4-ab3f-4ba8-abd3-755bd927d94e" providerId="AD" clId="Web-{D81C5810-017E-44D9-9503-30D5CC496343}" dt="2023-04-12T12:16:09.754" v="1"/>
          <ac:picMkLst>
            <pc:docMk/>
            <pc:sldMk cId="1021562384" sldId="260"/>
            <ac:picMk id="11" creationId="{DEB2E8C4-C3E7-4048-A43D-9859510CFA98}"/>
          </ac:picMkLst>
        </pc:picChg>
        <pc:picChg chg="add del mod ord replId">
          <ac:chgData name="Karel Sobol" userId="S::99062@muni.cz::4c8163c4-ab3f-4ba8-abd3-755bd927d94e" providerId="AD" clId="Web-{D81C5810-017E-44D9-9503-30D5CC496343}" dt="2023-04-12T12:16:51.911" v="15"/>
          <ac:picMkLst>
            <pc:docMk/>
            <pc:sldMk cId="1021562384" sldId="260"/>
            <ac:picMk id="45" creationId="{00000000-0000-0000-0000-000000000000}"/>
          </ac:picMkLst>
        </pc:picChg>
        <pc:inkChg chg="add del">
          <ac:chgData name="Karel Sobol" userId="S::99062@muni.cz::4c8163c4-ab3f-4ba8-abd3-755bd927d94e" providerId="AD" clId="Web-{D81C5810-017E-44D9-9503-30D5CC496343}" dt="2023-04-12T12:16:09.754" v="1"/>
          <ac:inkMkLst>
            <pc:docMk/>
            <pc:sldMk cId="1021562384" sldId="260"/>
            <ac:inkMk id="13" creationId="{24D29CCB-7956-4E3E-8880-304085F04BF4}"/>
          </ac:inkMkLst>
        </pc:inkChg>
      </pc:sldChg>
    </pc:docChg>
  </pc:docChgLst>
  <pc:docChgLst>
    <pc:chgData name="Karel Sobol" userId="4c8163c4-ab3f-4ba8-abd3-755bd927d94e" providerId="ADAL" clId="{B8EFA13E-E63E-4F0C-8C98-2F1E41C3D3B3}"/>
    <pc:docChg chg="undo custSel delSld modSld">
      <pc:chgData name="Karel Sobol" userId="4c8163c4-ab3f-4ba8-abd3-755bd927d94e" providerId="ADAL" clId="{B8EFA13E-E63E-4F0C-8C98-2F1E41C3D3B3}" dt="2024-10-22T14:47:06.297" v="568" actId="2696"/>
      <pc:docMkLst>
        <pc:docMk/>
      </pc:docMkLst>
      <pc:sldChg chg="addSp modSp mod">
        <pc:chgData name="Karel Sobol" userId="4c8163c4-ab3f-4ba8-abd3-755bd927d94e" providerId="ADAL" clId="{B8EFA13E-E63E-4F0C-8C98-2F1E41C3D3B3}" dt="2024-10-22T14:46:31.693" v="567" actId="20577"/>
        <pc:sldMkLst>
          <pc:docMk/>
          <pc:sldMk cId="0" sldId="281"/>
        </pc:sldMkLst>
        <pc:spChg chg="mod">
          <ac:chgData name="Karel Sobol" userId="4c8163c4-ab3f-4ba8-abd3-755bd927d94e" providerId="ADAL" clId="{B8EFA13E-E63E-4F0C-8C98-2F1E41C3D3B3}" dt="2024-10-22T14:41:30.704" v="400" actId="20577"/>
          <ac:spMkLst>
            <pc:docMk/>
            <pc:sldMk cId="0" sldId="281"/>
            <ac:spMk id="4" creationId="{00000000-0000-0000-0000-000000000000}"/>
          </ac:spMkLst>
        </pc:spChg>
        <pc:spChg chg="add mod">
          <ac:chgData name="Karel Sobol" userId="4c8163c4-ab3f-4ba8-abd3-755bd927d94e" providerId="ADAL" clId="{B8EFA13E-E63E-4F0C-8C98-2F1E41C3D3B3}" dt="2024-10-22T14:46:31.693" v="567" actId="20577"/>
          <ac:spMkLst>
            <pc:docMk/>
            <pc:sldMk cId="0" sldId="281"/>
            <ac:spMk id="7" creationId="{CB3C2DE8-A829-11B3-79B4-B8CB79C9BBE2}"/>
          </ac:spMkLst>
        </pc:spChg>
        <pc:spChg chg="add mod">
          <ac:chgData name="Karel Sobol" userId="4c8163c4-ab3f-4ba8-abd3-755bd927d94e" providerId="ADAL" clId="{B8EFA13E-E63E-4F0C-8C98-2F1E41C3D3B3}" dt="2024-10-22T14:43:08.021" v="517" actId="1036"/>
          <ac:spMkLst>
            <pc:docMk/>
            <pc:sldMk cId="0" sldId="281"/>
            <ac:spMk id="8" creationId="{192FE67D-85B9-8940-8170-D1802DEEA752}"/>
          </ac:spMkLst>
        </pc:spChg>
        <pc:grpChg chg="mod">
          <ac:chgData name="Karel Sobol" userId="4c8163c4-ab3f-4ba8-abd3-755bd927d94e" providerId="ADAL" clId="{B8EFA13E-E63E-4F0C-8C98-2F1E41C3D3B3}" dt="2024-10-22T14:42:57.053" v="512" actId="1035"/>
          <ac:grpSpMkLst>
            <pc:docMk/>
            <pc:sldMk cId="0" sldId="281"/>
            <ac:grpSpMk id="9" creationId="{8BF09490-6BDB-4220-C1A1-18C6D3D897B7}"/>
          </ac:grpSpMkLst>
        </pc:grpChg>
      </pc:sldChg>
      <pc:sldChg chg="addSp delSp modSp mod">
        <pc:chgData name="Karel Sobol" userId="4c8163c4-ab3f-4ba8-abd3-755bd927d94e" providerId="ADAL" clId="{B8EFA13E-E63E-4F0C-8C98-2F1E41C3D3B3}" dt="2024-10-22T14:07:16.386" v="263" actId="1035"/>
        <pc:sldMkLst>
          <pc:docMk/>
          <pc:sldMk cId="0" sldId="282"/>
        </pc:sldMkLst>
        <pc:spChg chg="mod">
          <ac:chgData name="Karel Sobol" userId="4c8163c4-ab3f-4ba8-abd3-755bd927d94e" providerId="ADAL" clId="{B8EFA13E-E63E-4F0C-8C98-2F1E41C3D3B3}" dt="2024-10-22T13:44:15.918" v="25" actId="1036"/>
          <ac:spMkLst>
            <pc:docMk/>
            <pc:sldMk cId="0" sldId="282"/>
            <ac:spMk id="71" creationId="{00000000-0000-0000-0000-000000000000}"/>
          </ac:spMkLst>
        </pc:spChg>
        <pc:spChg chg="mod">
          <ac:chgData name="Karel Sobol" userId="4c8163c4-ab3f-4ba8-abd3-755bd927d94e" providerId="ADAL" clId="{B8EFA13E-E63E-4F0C-8C98-2F1E41C3D3B3}" dt="2024-10-22T14:07:16.386" v="263" actId="1035"/>
          <ac:spMkLst>
            <pc:docMk/>
            <pc:sldMk cId="0" sldId="282"/>
            <ac:spMk id="83" creationId="{D2CF1C89-A73C-D659-1E26-7F14D215A1B1}"/>
          </ac:spMkLst>
        </pc:spChg>
        <pc:picChg chg="add del mod">
          <ac:chgData name="Karel Sobol" userId="4c8163c4-ab3f-4ba8-abd3-755bd927d94e" providerId="ADAL" clId="{B8EFA13E-E63E-4F0C-8C98-2F1E41C3D3B3}" dt="2024-10-22T14:01:45.981" v="147" actId="14100"/>
          <ac:picMkLst>
            <pc:docMk/>
            <pc:sldMk cId="0" sldId="282"/>
            <ac:picMk id="80" creationId="{7AADAB68-45C0-8329-8B47-014AAD20DB02}"/>
          </ac:picMkLst>
        </pc:picChg>
        <pc:picChg chg="mod">
          <ac:chgData name="Karel Sobol" userId="4c8163c4-ab3f-4ba8-abd3-755bd927d94e" providerId="ADAL" clId="{B8EFA13E-E63E-4F0C-8C98-2F1E41C3D3B3}" dt="2024-10-22T13:43:29.239" v="7" actId="14100"/>
          <ac:picMkLst>
            <pc:docMk/>
            <pc:sldMk cId="0" sldId="282"/>
            <ac:picMk id="82" creationId="{6A132CF5-2760-546A-3CCD-B1BB1795A15C}"/>
          </ac:picMkLst>
        </pc:picChg>
      </pc:sldChg>
      <pc:sldChg chg="modSp mod">
        <pc:chgData name="Karel Sobol" userId="4c8163c4-ab3f-4ba8-abd3-755bd927d94e" providerId="ADAL" clId="{B8EFA13E-E63E-4F0C-8C98-2F1E41C3D3B3}" dt="2024-10-22T14:22:51.915" v="267" actId="20577"/>
        <pc:sldMkLst>
          <pc:docMk/>
          <pc:sldMk cId="0" sldId="285"/>
        </pc:sldMkLst>
        <pc:spChg chg="mod">
          <ac:chgData name="Karel Sobol" userId="4c8163c4-ab3f-4ba8-abd3-755bd927d94e" providerId="ADAL" clId="{B8EFA13E-E63E-4F0C-8C98-2F1E41C3D3B3}" dt="2024-10-22T14:22:51.915" v="267" actId="20577"/>
          <ac:spMkLst>
            <pc:docMk/>
            <pc:sldMk cId="0" sldId="285"/>
            <ac:spMk id="13" creationId="{0EAAB8DC-B561-750F-7219-D9218DC5BDA0}"/>
          </ac:spMkLst>
        </pc:spChg>
      </pc:sldChg>
      <pc:sldChg chg="modSp mod">
        <pc:chgData name="Karel Sobol" userId="4c8163c4-ab3f-4ba8-abd3-755bd927d94e" providerId="ADAL" clId="{B8EFA13E-E63E-4F0C-8C98-2F1E41C3D3B3}" dt="2024-10-22T14:23:31.988" v="271" actId="20577"/>
        <pc:sldMkLst>
          <pc:docMk/>
          <pc:sldMk cId="0" sldId="287"/>
        </pc:sldMkLst>
        <pc:graphicFrameChg chg="modGraphic">
          <ac:chgData name="Karel Sobol" userId="4c8163c4-ab3f-4ba8-abd3-755bd927d94e" providerId="ADAL" clId="{B8EFA13E-E63E-4F0C-8C98-2F1E41C3D3B3}" dt="2024-10-22T14:23:31.988" v="271" actId="20577"/>
          <ac:graphicFrameMkLst>
            <pc:docMk/>
            <pc:sldMk cId="0" sldId="287"/>
            <ac:graphicFrameMk id="60" creationId="{00000000-0000-0000-0000-000000000000}"/>
          </ac:graphicFrameMkLst>
        </pc:graphicFrameChg>
      </pc:sldChg>
      <pc:sldChg chg="del">
        <pc:chgData name="Karel Sobol" userId="4c8163c4-ab3f-4ba8-abd3-755bd927d94e" providerId="ADAL" clId="{B8EFA13E-E63E-4F0C-8C98-2F1E41C3D3B3}" dt="2024-10-22T14:47:06.297" v="568" actId="2696"/>
        <pc:sldMkLst>
          <pc:docMk/>
          <pc:sldMk cId="316323032" sldId="313"/>
        </pc:sldMkLst>
      </pc:sldChg>
    </pc:docChg>
  </pc:docChgLst>
  <pc:docChgLst>
    <pc:chgData name="Karel Sobol" userId="4c8163c4-ab3f-4ba8-abd3-755bd927d94e" providerId="ADAL" clId="{24223B0B-4483-4668-BC99-8CE17E58BB62}"/>
    <pc:docChg chg="custSel modSld">
      <pc:chgData name="Karel Sobol" userId="4c8163c4-ab3f-4ba8-abd3-755bd927d94e" providerId="ADAL" clId="{24223B0B-4483-4668-BC99-8CE17E58BB62}" dt="2024-04-12T11:36:38.030" v="52" actId="20577"/>
      <pc:docMkLst>
        <pc:docMk/>
      </pc:docMkLst>
      <pc:sldChg chg="addSp delSp modSp mod">
        <pc:chgData name="Karel Sobol" userId="4c8163c4-ab3f-4ba8-abd3-755bd927d94e" providerId="ADAL" clId="{24223B0B-4483-4668-BC99-8CE17E58BB62}" dt="2024-04-08T22:01:37.786" v="39" actId="478"/>
        <pc:sldMkLst>
          <pc:docMk/>
          <pc:sldMk cId="3622625124" sldId="256"/>
        </pc:sldMkLst>
        <pc:spChg chg="add del mod">
          <ac:chgData name="Karel Sobol" userId="4c8163c4-ab3f-4ba8-abd3-755bd927d94e" providerId="ADAL" clId="{24223B0B-4483-4668-BC99-8CE17E58BB62}" dt="2024-04-08T22:01:37.786" v="39" actId="478"/>
          <ac:spMkLst>
            <pc:docMk/>
            <pc:sldMk cId="3622625124" sldId="256"/>
            <ac:spMk id="6" creationId="{563D3E23-CC19-D27D-2C16-FF215B301F9A}"/>
          </ac:spMkLst>
        </pc:spChg>
      </pc:sldChg>
      <pc:sldChg chg="modSp mod">
        <pc:chgData name="Karel Sobol" userId="4c8163c4-ab3f-4ba8-abd3-755bd927d94e" providerId="ADAL" clId="{24223B0B-4483-4668-BC99-8CE17E58BB62}" dt="2024-04-09T17:35:45.380" v="41" actId="20577"/>
        <pc:sldMkLst>
          <pc:docMk/>
          <pc:sldMk cId="1857538577" sldId="257"/>
        </pc:sldMkLst>
        <pc:spChg chg="mod">
          <ac:chgData name="Karel Sobol" userId="4c8163c4-ab3f-4ba8-abd3-755bd927d94e" providerId="ADAL" clId="{24223B0B-4483-4668-BC99-8CE17E58BB62}" dt="2024-04-09T17:35:45.380" v="41" actId="20577"/>
          <ac:spMkLst>
            <pc:docMk/>
            <pc:sldMk cId="1857538577" sldId="257"/>
            <ac:spMk id="2" creationId="{B5869FC0-9D6F-6D33-9A4E-D952A3A3873C}"/>
          </ac:spMkLst>
        </pc:spChg>
      </pc:sldChg>
      <pc:sldChg chg="modSp mod">
        <pc:chgData name="Karel Sobol" userId="4c8163c4-ab3f-4ba8-abd3-755bd927d94e" providerId="ADAL" clId="{24223B0B-4483-4668-BC99-8CE17E58BB62}" dt="2024-04-12T11:36:11.534" v="49"/>
        <pc:sldMkLst>
          <pc:docMk/>
          <pc:sldMk cId="0" sldId="276"/>
        </pc:sldMkLst>
        <pc:spChg chg="mod">
          <ac:chgData name="Karel Sobol" userId="4c8163c4-ab3f-4ba8-abd3-755bd927d94e" providerId="ADAL" clId="{24223B0B-4483-4668-BC99-8CE17E58BB62}" dt="2024-04-12T11:36:11.534" v="49"/>
          <ac:spMkLst>
            <pc:docMk/>
            <pc:sldMk cId="0" sldId="276"/>
            <ac:spMk id="77" creationId="{55286A16-2A1C-D47F-5808-64132422F969}"/>
          </ac:spMkLst>
        </pc:spChg>
      </pc:sldChg>
      <pc:sldChg chg="modSp mod">
        <pc:chgData name="Karel Sobol" userId="4c8163c4-ab3f-4ba8-abd3-755bd927d94e" providerId="ADAL" clId="{24223B0B-4483-4668-BC99-8CE17E58BB62}" dt="2024-04-09T18:04:13.682" v="47" actId="20577"/>
        <pc:sldMkLst>
          <pc:docMk/>
          <pc:sldMk cId="0" sldId="287"/>
        </pc:sldMkLst>
        <pc:graphicFrameChg chg="modGraphic">
          <ac:chgData name="Karel Sobol" userId="4c8163c4-ab3f-4ba8-abd3-755bd927d94e" providerId="ADAL" clId="{24223B0B-4483-4668-BC99-8CE17E58BB62}" dt="2024-04-09T18:04:13.682" v="47" actId="20577"/>
          <ac:graphicFrameMkLst>
            <pc:docMk/>
            <pc:sldMk cId="0" sldId="287"/>
            <ac:graphicFrameMk id="60" creationId="{00000000-0000-0000-0000-000000000000}"/>
          </ac:graphicFrameMkLst>
        </pc:graphicFrameChg>
      </pc:sldChg>
      <pc:sldChg chg="modSp mod">
        <pc:chgData name="Karel Sobol" userId="4c8163c4-ab3f-4ba8-abd3-755bd927d94e" providerId="ADAL" clId="{24223B0B-4483-4668-BC99-8CE17E58BB62}" dt="2024-04-12T11:36:38.030" v="52" actId="20577"/>
        <pc:sldMkLst>
          <pc:docMk/>
          <pc:sldMk cId="0" sldId="299"/>
        </pc:sldMkLst>
        <pc:spChg chg="mod">
          <ac:chgData name="Karel Sobol" userId="4c8163c4-ab3f-4ba8-abd3-755bd927d94e" providerId="ADAL" clId="{24223B0B-4483-4668-BC99-8CE17E58BB62}" dt="2024-04-12T11:36:38.030" v="52" actId="20577"/>
          <ac:spMkLst>
            <pc:docMk/>
            <pc:sldMk cId="0" sldId="299"/>
            <ac:spMk id="3" creationId="{00000000-0000-0000-0000-000000000000}"/>
          </ac:spMkLst>
        </pc:spChg>
      </pc:sldChg>
    </pc:docChg>
  </pc:docChgLst>
  <pc:docChgLst>
    <pc:chgData name="Karel Sobol" userId="S::99062@muni.cz::4c8163c4-ab3f-4ba8-abd3-755bd927d94e" providerId="AD" clId="Web-{E7B49B48-8E43-403A-877D-478B5DE1A104}"/>
    <pc:docChg chg="modSld addMainMaster delMainMaster">
      <pc:chgData name="Karel Sobol" userId="S::99062@muni.cz::4c8163c4-ab3f-4ba8-abd3-755bd927d94e" providerId="AD" clId="Web-{E7B49B48-8E43-403A-877D-478B5DE1A104}" dt="2023-04-09T18:05:11.383" v="17" actId="20577"/>
      <pc:docMkLst>
        <pc:docMk/>
      </pc:docMkLst>
      <pc:sldChg chg="addSp modSp mod setBg modClrScheme chgLayout">
        <pc:chgData name="Karel Sobol" userId="S::99062@muni.cz::4c8163c4-ab3f-4ba8-abd3-755bd927d94e" providerId="AD" clId="Web-{E7B49B48-8E43-403A-877D-478B5DE1A104}" dt="2023-04-09T18:05:11.383" v="17" actId="20577"/>
        <pc:sldMkLst>
          <pc:docMk/>
          <pc:sldMk cId="3622625124" sldId="256"/>
        </pc:sldMkLst>
        <pc:spChg chg="mod">
          <ac:chgData name="Karel Sobol" userId="S::99062@muni.cz::4c8163c4-ab3f-4ba8-abd3-755bd927d94e" providerId="AD" clId="Web-{E7B49B48-8E43-403A-877D-478B5DE1A104}" dt="2023-04-09T18:04:49.413" v="8" actId="20577"/>
          <ac:spMkLst>
            <pc:docMk/>
            <pc:sldMk cId="3622625124" sldId="256"/>
            <ac:spMk id="2" creationId="{00000000-0000-0000-0000-000000000000}"/>
          </ac:spMkLst>
        </pc:spChg>
        <pc:spChg chg="mod">
          <ac:chgData name="Karel Sobol" userId="S::99062@muni.cz::4c8163c4-ab3f-4ba8-abd3-755bd927d94e" providerId="AD" clId="Web-{E7B49B48-8E43-403A-877D-478B5DE1A104}" dt="2023-04-09T18:05:11.383" v="17" actId="20577"/>
          <ac:spMkLst>
            <pc:docMk/>
            <pc:sldMk cId="3622625124" sldId="256"/>
            <ac:spMk id="3" creationId="{00000000-0000-0000-0000-000000000000}"/>
          </ac:spMkLst>
        </pc:spChg>
        <pc:spChg chg="add">
          <ac:chgData name="Karel Sobol" userId="S::99062@muni.cz::4c8163c4-ab3f-4ba8-abd3-755bd927d94e" providerId="AD" clId="Web-{E7B49B48-8E43-403A-877D-478B5DE1A104}" dt="2023-04-09T18:04:03.178" v="0"/>
          <ac:spMkLst>
            <pc:docMk/>
            <pc:sldMk cId="3622625124" sldId="256"/>
            <ac:spMk id="9" creationId="{78E81931-EC11-4433-BB7B-ED42BAA2441E}"/>
          </ac:spMkLst>
        </pc:spChg>
        <pc:spChg chg="add">
          <ac:chgData name="Karel Sobol" userId="S::99062@muni.cz::4c8163c4-ab3f-4ba8-abd3-755bd927d94e" providerId="AD" clId="Web-{E7B49B48-8E43-403A-877D-478B5DE1A104}" dt="2023-04-09T18:04:03.178" v="0"/>
          <ac:spMkLst>
            <pc:docMk/>
            <pc:sldMk cId="3622625124" sldId="256"/>
            <ac:spMk id="11" creationId="{F35BC353-549C-47DC-9732-7E6961372840}"/>
          </ac:spMkLst>
        </pc:spChg>
        <pc:picChg chg="add">
          <ac:chgData name="Karel Sobol" userId="S::99062@muni.cz::4c8163c4-ab3f-4ba8-abd3-755bd927d94e" providerId="AD" clId="Web-{E7B49B48-8E43-403A-877D-478B5DE1A104}" dt="2023-04-09T18:04:03.178" v="0"/>
          <ac:picMkLst>
            <pc:docMk/>
            <pc:sldMk cId="3622625124" sldId="256"/>
            <ac:picMk id="4" creationId="{3B34992A-8DC9-1B5D-D54F-C227E1246916}"/>
          </ac:picMkLst>
        </pc:picChg>
      </pc:sldChg>
      <pc:sldMasterChg chg="del delSldLayout">
        <pc:chgData name="Karel Sobol" userId="S::99062@muni.cz::4c8163c4-ab3f-4ba8-abd3-755bd927d94e" providerId="AD" clId="Web-{E7B49B48-8E43-403A-877D-478B5DE1A104}" dt="2023-04-09T18:04:03.178" v="0"/>
        <pc:sldMasterMkLst>
          <pc:docMk/>
          <pc:sldMasterMk cId="0" sldId="2147483648"/>
        </pc:sldMasterMkLst>
        <pc:sldLayoutChg chg="del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0" sldId="2147483648"/>
            <pc:sldLayoutMk cId="0" sldId="2147483650"/>
          </pc:sldLayoutMkLst>
        </pc:sldLayoutChg>
        <pc:sldLayoutChg chg="del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0" sldId="2147483648"/>
            <pc:sldLayoutMk cId="0" sldId="2147483652"/>
          </pc:sldLayoutMkLst>
        </pc:sldLayoutChg>
        <pc:sldLayoutChg chg="del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0" sldId="2147483648"/>
            <pc:sldLayoutMk cId="0" sldId="2147483653"/>
          </pc:sldLayoutMkLst>
        </pc:sldLayoutChg>
        <pc:sldLayoutChg chg="del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0" sldId="2147483648"/>
            <pc:sldLayoutMk cId="0" sldId="2147483655"/>
          </pc:sldLayoutMkLst>
        </pc:sldLayoutChg>
        <pc:sldLayoutChg chg="del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0" sldId="2147483648"/>
            <pc:sldLayoutMk cId="0" sldId="2147483659"/>
          </pc:sldLayoutMkLst>
        </pc:sldLayoutChg>
        <pc:sldLayoutChg chg="del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0" sldId="2147483648"/>
            <pc:sldLayoutMk cId="0" sldId="2147483660"/>
          </pc:sldLayoutMkLst>
        </pc:sldLayoutChg>
        <pc:sldLayoutChg chg="del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0" sldId="2147483648"/>
            <pc:sldLayoutMk cId="0" sldId="2147483661"/>
          </pc:sldLayoutMkLst>
        </pc:sldLayoutChg>
        <pc:sldLayoutChg chg="del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0" sldId="2147483648"/>
            <pc:sldLayoutMk cId="0" sldId="2147483662"/>
          </pc:sldLayoutMkLst>
        </pc:sldLayoutChg>
        <pc:sldLayoutChg chg="del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0" sldId="2147483648"/>
            <pc:sldLayoutMk cId="0" sldId="2147483663"/>
          </pc:sldLayoutMkLst>
        </pc:sldLayoutChg>
        <pc:sldLayoutChg chg="del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0" sldId="2147483648"/>
            <pc:sldLayoutMk cId="0" sldId="2147483664"/>
          </pc:sldLayoutMkLst>
        </pc:sldLayoutChg>
      </pc:sldMasterChg>
      <pc:sldMasterChg chg="add addSldLayout">
        <pc:chgData name="Karel Sobol" userId="S::99062@muni.cz::4c8163c4-ab3f-4ba8-abd3-755bd927d94e" providerId="AD" clId="Web-{E7B49B48-8E43-403A-877D-478B5DE1A104}" dt="2023-04-09T18:04:03.178" v="0"/>
        <pc:sldMasterMkLst>
          <pc:docMk/>
          <pc:sldMasterMk cId="2739596179" sldId="2147483718"/>
        </pc:sldMasterMkLst>
        <pc:sldLayoutChg chg="add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2739596179" sldId="2147483718"/>
            <pc:sldLayoutMk cId="4193726181" sldId="2147483707"/>
          </pc:sldLayoutMkLst>
        </pc:sldLayoutChg>
        <pc:sldLayoutChg chg="add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2739596179" sldId="2147483718"/>
            <pc:sldLayoutMk cId="1476726763" sldId="2147483708"/>
          </pc:sldLayoutMkLst>
        </pc:sldLayoutChg>
        <pc:sldLayoutChg chg="add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2739596179" sldId="2147483718"/>
            <pc:sldLayoutMk cId="2036983896" sldId="2147483709"/>
          </pc:sldLayoutMkLst>
        </pc:sldLayoutChg>
        <pc:sldLayoutChg chg="add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2739596179" sldId="2147483718"/>
            <pc:sldLayoutMk cId="1033018346" sldId="2147483710"/>
          </pc:sldLayoutMkLst>
        </pc:sldLayoutChg>
        <pc:sldLayoutChg chg="add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2739596179" sldId="2147483718"/>
            <pc:sldLayoutMk cId="1450387210" sldId="2147483711"/>
          </pc:sldLayoutMkLst>
        </pc:sldLayoutChg>
        <pc:sldLayoutChg chg="add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2739596179" sldId="2147483718"/>
            <pc:sldLayoutMk cId="2596372771" sldId="2147483712"/>
          </pc:sldLayoutMkLst>
        </pc:sldLayoutChg>
        <pc:sldLayoutChg chg="add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2739596179" sldId="2147483718"/>
            <pc:sldLayoutMk cId="3915540064" sldId="2147483713"/>
          </pc:sldLayoutMkLst>
        </pc:sldLayoutChg>
        <pc:sldLayoutChg chg="add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2739596179" sldId="2147483718"/>
            <pc:sldLayoutMk cId="2972801593" sldId="2147483714"/>
          </pc:sldLayoutMkLst>
        </pc:sldLayoutChg>
        <pc:sldLayoutChg chg="add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2739596179" sldId="2147483718"/>
            <pc:sldLayoutMk cId="558127560" sldId="2147483715"/>
          </pc:sldLayoutMkLst>
        </pc:sldLayoutChg>
        <pc:sldLayoutChg chg="add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2739596179" sldId="2147483718"/>
            <pc:sldLayoutMk cId="1804315939" sldId="2147483716"/>
          </pc:sldLayoutMkLst>
        </pc:sldLayoutChg>
        <pc:sldLayoutChg chg="add">
          <pc:chgData name="Karel Sobol" userId="S::99062@muni.cz::4c8163c4-ab3f-4ba8-abd3-755bd927d94e" providerId="AD" clId="Web-{E7B49B48-8E43-403A-877D-478B5DE1A104}" dt="2023-04-09T18:04:03.178" v="0"/>
          <pc:sldLayoutMkLst>
            <pc:docMk/>
            <pc:sldMasterMk cId="2739596179" sldId="2147483718"/>
            <pc:sldLayoutMk cId="2340440976" sldId="2147483717"/>
          </pc:sldLayoutMkLst>
        </pc:sldLayoutChg>
      </pc:sldMasterChg>
    </pc:docChg>
  </pc:docChgLst>
  <pc:docChgLst>
    <pc:chgData name="Karel Sobol" userId="4c8163c4-ab3f-4ba8-abd3-755bd927d94e" providerId="ADAL" clId="{CFE648DA-B087-49B0-A72C-C6C359EB0983}"/>
    <pc:docChg chg="undo custSel addSld modSld sldOrd">
      <pc:chgData name="Karel Sobol" userId="4c8163c4-ab3f-4ba8-abd3-755bd927d94e" providerId="ADAL" clId="{CFE648DA-B087-49B0-A72C-C6C359EB0983}" dt="2023-04-17T12:44:01.669" v="2962" actId="179"/>
      <pc:docMkLst>
        <pc:docMk/>
      </pc:docMkLst>
      <pc:sldChg chg="modSp mod">
        <pc:chgData name="Karel Sobol" userId="4c8163c4-ab3f-4ba8-abd3-755bd927d94e" providerId="ADAL" clId="{CFE648DA-B087-49B0-A72C-C6C359EB0983}" dt="2023-04-12T12:53:39.735" v="185" actId="27636"/>
        <pc:sldMkLst>
          <pc:docMk/>
          <pc:sldMk cId="3622625124" sldId="256"/>
        </pc:sldMkLst>
        <pc:spChg chg="mod">
          <ac:chgData name="Karel Sobol" userId="4c8163c4-ab3f-4ba8-abd3-755bd927d94e" providerId="ADAL" clId="{CFE648DA-B087-49B0-A72C-C6C359EB0983}" dt="2023-04-12T12:53:39.735" v="185" actId="27636"/>
          <ac:spMkLst>
            <pc:docMk/>
            <pc:sldMk cId="3622625124" sldId="256"/>
            <ac:spMk id="3" creationId="{00000000-0000-0000-0000-000000000000}"/>
          </ac:spMkLst>
        </pc:spChg>
      </pc:sldChg>
      <pc:sldChg chg="modSp mod">
        <pc:chgData name="Karel Sobol" userId="4c8163c4-ab3f-4ba8-abd3-755bd927d94e" providerId="ADAL" clId="{CFE648DA-B087-49B0-A72C-C6C359EB0983}" dt="2023-04-12T12:43:35.373" v="5" actId="6549"/>
        <pc:sldMkLst>
          <pc:docMk/>
          <pc:sldMk cId="1857538577" sldId="257"/>
        </pc:sldMkLst>
        <pc:spChg chg="mod">
          <ac:chgData name="Karel Sobol" userId="4c8163c4-ab3f-4ba8-abd3-755bd927d94e" providerId="ADAL" clId="{CFE648DA-B087-49B0-A72C-C6C359EB0983}" dt="2023-04-12T12:43:35.373" v="5" actId="6549"/>
          <ac:spMkLst>
            <pc:docMk/>
            <pc:sldMk cId="1857538577" sldId="257"/>
            <ac:spMk id="2" creationId="{B5869FC0-9D6F-6D33-9A4E-D952A3A3873C}"/>
          </ac:spMkLst>
        </pc:spChg>
      </pc:sldChg>
      <pc:sldChg chg="modSp mod">
        <pc:chgData name="Karel Sobol" userId="4c8163c4-ab3f-4ba8-abd3-755bd927d94e" providerId="ADAL" clId="{CFE648DA-B087-49B0-A72C-C6C359EB0983}" dt="2023-04-17T12:09:01.368" v="2945" actId="114"/>
        <pc:sldMkLst>
          <pc:docMk/>
          <pc:sldMk cId="929026827" sldId="258"/>
        </pc:sldMkLst>
        <pc:spChg chg="mod">
          <ac:chgData name="Karel Sobol" userId="4c8163c4-ab3f-4ba8-abd3-755bd927d94e" providerId="ADAL" clId="{CFE648DA-B087-49B0-A72C-C6C359EB0983}" dt="2023-04-12T13:51:39.185" v="561" actId="122"/>
          <ac:spMkLst>
            <pc:docMk/>
            <pc:sldMk cId="929026827" sldId="258"/>
            <ac:spMk id="2" creationId="{67EE8449-D61A-6436-8A5C-446E2B9DFE2D}"/>
          </ac:spMkLst>
        </pc:spChg>
        <pc:spChg chg="mod">
          <ac:chgData name="Karel Sobol" userId="4c8163c4-ab3f-4ba8-abd3-755bd927d94e" providerId="ADAL" clId="{CFE648DA-B087-49B0-A72C-C6C359EB0983}" dt="2023-04-17T12:09:01.368" v="2945" actId="114"/>
          <ac:spMkLst>
            <pc:docMk/>
            <pc:sldMk cId="929026827" sldId="258"/>
            <ac:spMk id="3" creationId="{8202943E-5ECE-D91D-C96D-C8FEF4D4DFF1}"/>
          </ac:spMkLst>
        </pc:spChg>
      </pc:sldChg>
      <pc:sldChg chg="modSp mod">
        <pc:chgData name="Karel Sobol" userId="4c8163c4-ab3f-4ba8-abd3-755bd927d94e" providerId="ADAL" clId="{CFE648DA-B087-49B0-A72C-C6C359EB0983}" dt="2023-04-17T12:19:44.861" v="2954" actId="5793"/>
        <pc:sldMkLst>
          <pc:docMk/>
          <pc:sldMk cId="1021562384" sldId="260"/>
        </pc:sldMkLst>
        <pc:spChg chg="mod">
          <ac:chgData name="Karel Sobol" userId="4c8163c4-ab3f-4ba8-abd3-755bd927d94e" providerId="ADAL" clId="{CFE648DA-B087-49B0-A72C-C6C359EB0983}" dt="2023-04-12T13:51:34.327" v="560" actId="122"/>
          <ac:spMkLst>
            <pc:docMk/>
            <pc:sldMk cId="1021562384" sldId="260"/>
            <ac:spMk id="2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7T12:19:44.861" v="2954" actId="5793"/>
          <ac:spMkLst>
            <pc:docMk/>
            <pc:sldMk cId="1021562384" sldId="260"/>
            <ac:spMk id="44" creationId="{431154BF-2E05-67B8-E701-7F8000C6EB19}"/>
          </ac:spMkLst>
        </pc:spChg>
      </pc:sldChg>
      <pc:sldChg chg="addSp delSp modSp add mod">
        <pc:chgData name="Karel Sobol" userId="4c8163c4-ab3f-4ba8-abd3-755bd927d94e" providerId="ADAL" clId="{CFE648DA-B087-49B0-A72C-C6C359EB0983}" dt="2023-04-12T13:48:06.351" v="448" actId="14100"/>
        <pc:sldMkLst>
          <pc:docMk/>
          <pc:sldMk cId="3158863029" sldId="261"/>
        </pc:sldMkLst>
        <pc:spChg chg="mod">
          <ac:chgData name="Karel Sobol" userId="4c8163c4-ab3f-4ba8-abd3-755bd927d94e" providerId="ADAL" clId="{CFE648DA-B087-49B0-A72C-C6C359EB0983}" dt="2023-04-12T13:30:32.668" v="214" actId="1076"/>
          <ac:spMkLst>
            <pc:docMk/>
            <pc:sldMk cId="3158863029" sldId="261"/>
            <ac:spMk id="2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2T13:28:34.383" v="198" actId="26606"/>
          <ac:spMkLst>
            <pc:docMk/>
            <pc:sldMk cId="3158863029" sldId="261"/>
            <ac:spMk id="40" creationId="{31AA1E1C-DA67-488F-A983-F3ABD792C3BE}"/>
          </ac:spMkLst>
        </pc:spChg>
        <pc:spChg chg="del">
          <ac:chgData name="Karel Sobol" userId="4c8163c4-ab3f-4ba8-abd3-755bd927d94e" providerId="ADAL" clId="{CFE648DA-B087-49B0-A72C-C6C359EB0983}" dt="2023-04-12T13:28:34.383" v="198" actId="26606"/>
          <ac:spMkLst>
            <pc:docMk/>
            <pc:sldMk cId="3158863029" sldId="261"/>
            <ac:spMk id="41" creationId="{DC46DA5A-CECD-42F0-A57E-8D5BAE36270E}"/>
          </ac:spMkLst>
        </pc:spChg>
        <pc:spChg chg="del">
          <ac:chgData name="Karel Sobol" userId="4c8163c4-ab3f-4ba8-abd3-755bd927d94e" providerId="ADAL" clId="{CFE648DA-B087-49B0-A72C-C6C359EB0983}" dt="2023-04-12T13:28:34.383" v="198" actId="26606"/>
          <ac:spMkLst>
            <pc:docMk/>
            <pc:sldMk cId="3158863029" sldId="261"/>
            <ac:spMk id="42" creationId="{1BBFDD63-AD5F-4E42-979B-2FBDE3450982}"/>
          </ac:spMkLst>
        </pc:spChg>
        <pc:spChg chg="del">
          <ac:chgData name="Karel Sobol" userId="4c8163c4-ab3f-4ba8-abd3-755bd927d94e" providerId="ADAL" clId="{CFE648DA-B087-49B0-A72C-C6C359EB0983}" dt="2023-04-12T13:28:34.383" v="198" actId="26606"/>
          <ac:spMkLst>
            <pc:docMk/>
            <pc:sldMk cId="3158863029" sldId="261"/>
            <ac:spMk id="43" creationId="{AABDB02C-700D-4121-B1D1-CCB58F4BE5E0}"/>
          </ac:spMkLst>
        </pc:spChg>
        <pc:spChg chg="mod ord">
          <ac:chgData name="Karel Sobol" userId="4c8163c4-ab3f-4ba8-abd3-755bd927d94e" providerId="ADAL" clId="{CFE648DA-B087-49B0-A72C-C6C359EB0983}" dt="2023-04-12T13:48:06.351" v="448" actId="14100"/>
          <ac:spMkLst>
            <pc:docMk/>
            <pc:sldMk cId="3158863029" sldId="261"/>
            <ac:spMk id="44" creationId="{431154BF-2E05-67B8-E701-7F8000C6EB19}"/>
          </ac:spMkLst>
        </pc:spChg>
        <pc:spChg chg="add del">
          <ac:chgData name="Karel Sobol" userId="4c8163c4-ab3f-4ba8-abd3-755bd927d94e" providerId="ADAL" clId="{CFE648DA-B087-49B0-A72C-C6C359EB0983}" dt="2023-04-12T13:30:04.377" v="208" actId="26606"/>
          <ac:spMkLst>
            <pc:docMk/>
            <pc:sldMk cId="3158863029" sldId="261"/>
            <ac:spMk id="49" creationId="{A182D396-EC2D-4435-A2E7-2BE57CF6A1E0}"/>
          </ac:spMkLst>
        </pc:spChg>
        <pc:spChg chg="add del">
          <ac:chgData name="Karel Sobol" userId="4c8163c4-ab3f-4ba8-abd3-755bd927d94e" providerId="ADAL" clId="{CFE648DA-B087-49B0-A72C-C6C359EB0983}" dt="2023-04-12T13:30:04.377" v="208" actId="26606"/>
          <ac:spMkLst>
            <pc:docMk/>
            <pc:sldMk cId="3158863029" sldId="261"/>
            <ac:spMk id="51" creationId="{EA4CB988-4FC4-43C9-A77B-2DA3729E837D}"/>
          </ac:spMkLst>
        </pc:spChg>
        <pc:spChg chg="add del">
          <ac:chgData name="Karel Sobol" userId="4c8163c4-ab3f-4ba8-abd3-755bd927d94e" providerId="ADAL" clId="{CFE648DA-B087-49B0-A72C-C6C359EB0983}" dt="2023-04-12T13:30:04.377" v="208" actId="26606"/>
          <ac:spMkLst>
            <pc:docMk/>
            <pc:sldMk cId="3158863029" sldId="261"/>
            <ac:spMk id="53" creationId="{D98DC8B9-D83E-4AB5-AF01-949432C5722C}"/>
          </ac:spMkLst>
        </pc:spChg>
        <pc:spChg chg="add del">
          <ac:chgData name="Karel Sobol" userId="4c8163c4-ab3f-4ba8-abd3-755bd927d94e" providerId="ADAL" clId="{CFE648DA-B087-49B0-A72C-C6C359EB0983}" dt="2023-04-12T13:30:04.377" v="208" actId="26606"/>
          <ac:spMkLst>
            <pc:docMk/>
            <pc:sldMk cId="3158863029" sldId="261"/>
            <ac:spMk id="55" creationId="{802EC5B7-C0AE-4D3C-B707-D8433826774C}"/>
          </ac:spMkLst>
        </pc:spChg>
        <pc:spChg chg="add del">
          <ac:chgData name="Karel Sobol" userId="4c8163c4-ab3f-4ba8-abd3-755bd927d94e" providerId="ADAL" clId="{CFE648DA-B087-49B0-A72C-C6C359EB0983}" dt="2023-04-12T13:30:04.377" v="208" actId="26606"/>
          <ac:spMkLst>
            <pc:docMk/>
            <pc:sldMk cId="3158863029" sldId="261"/>
            <ac:spMk id="57" creationId="{94A54E01-9402-4E71-8FCF-C87CD60A0CB8}"/>
          </ac:spMkLst>
        </pc:spChg>
        <pc:spChg chg="add del">
          <ac:chgData name="Karel Sobol" userId="4c8163c4-ab3f-4ba8-abd3-755bd927d94e" providerId="ADAL" clId="{CFE648DA-B087-49B0-A72C-C6C359EB0983}" dt="2023-04-12T13:30:04.365" v="207" actId="26606"/>
          <ac:spMkLst>
            <pc:docMk/>
            <pc:sldMk cId="3158863029" sldId="261"/>
            <ac:spMk id="62" creationId="{F94D0315-BB3E-4E0D-A26B-3F625DFDCD1E}"/>
          </ac:spMkLst>
        </pc:spChg>
        <pc:spChg chg="add">
          <ac:chgData name="Karel Sobol" userId="4c8163c4-ab3f-4ba8-abd3-755bd927d94e" providerId="ADAL" clId="{CFE648DA-B087-49B0-A72C-C6C359EB0983}" dt="2023-04-12T13:30:04.377" v="208" actId="26606"/>
          <ac:spMkLst>
            <pc:docMk/>
            <pc:sldMk cId="3158863029" sldId="261"/>
            <ac:spMk id="64" creationId="{903E2063-DEFB-4D02-BFFE-D0AE946E44C3}"/>
          </ac:spMkLst>
        </pc:spChg>
        <pc:spChg chg="add">
          <ac:chgData name="Karel Sobol" userId="4c8163c4-ab3f-4ba8-abd3-755bd927d94e" providerId="ADAL" clId="{CFE648DA-B087-49B0-A72C-C6C359EB0983}" dt="2023-04-12T13:30:04.377" v="208" actId="26606"/>
          <ac:spMkLst>
            <pc:docMk/>
            <pc:sldMk cId="3158863029" sldId="261"/>
            <ac:spMk id="65" creationId="{B15E46E1-B54D-4C21-89C1-94645CDF684D}"/>
          </ac:spMkLst>
        </pc:spChg>
        <pc:picChg chg="add mod ord">
          <ac:chgData name="Karel Sobol" userId="4c8163c4-ab3f-4ba8-abd3-755bd927d94e" providerId="ADAL" clId="{CFE648DA-B087-49B0-A72C-C6C359EB0983}" dt="2023-04-12T13:30:20.006" v="212" actId="14100"/>
          <ac:picMkLst>
            <pc:docMk/>
            <pc:sldMk cId="3158863029" sldId="261"/>
            <ac:picMk id="4" creationId="{C220A3B7-3535-CD66-486A-D0ADA9394789}"/>
          </ac:picMkLst>
        </pc:picChg>
        <pc:picChg chg="mod ord">
          <ac:chgData name="Karel Sobol" userId="4c8163c4-ab3f-4ba8-abd3-755bd927d94e" providerId="ADAL" clId="{CFE648DA-B087-49B0-A72C-C6C359EB0983}" dt="2023-04-12T13:32:40.744" v="230" actId="1076"/>
          <ac:picMkLst>
            <pc:docMk/>
            <pc:sldMk cId="3158863029" sldId="261"/>
            <ac:picMk id="5" creationId="{00000000-0000-0000-0000-000000000000}"/>
          </ac:picMkLst>
        </pc:picChg>
        <pc:picChg chg="mod">
          <ac:chgData name="Karel Sobol" userId="4c8163c4-ab3f-4ba8-abd3-755bd927d94e" providerId="ADAL" clId="{CFE648DA-B087-49B0-A72C-C6C359EB0983}" dt="2023-04-12T13:32:50.916" v="240" actId="1038"/>
          <ac:picMkLst>
            <pc:docMk/>
            <pc:sldMk cId="3158863029" sldId="261"/>
            <ac:picMk id="6" creationId="{00000000-0000-0000-0000-000000000000}"/>
          </ac:picMkLst>
        </pc:picChg>
      </pc:sldChg>
      <pc:sldChg chg="delSp modSp add mod">
        <pc:chgData name="Karel Sobol" userId="4c8163c4-ab3f-4ba8-abd3-755bd927d94e" providerId="ADAL" clId="{CFE648DA-B087-49B0-A72C-C6C359EB0983}" dt="2023-04-12T14:06:58.917" v="610" actId="20577"/>
        <pc:sldMkLst>
          <pc:docMk/>
          <pc:sldMk cId="842745494" sldId="262"/>
        </pc:sldMkLst>
        <pc:spChg chg="mod">
          <ac:chgData name="Karel Sobol" userId="4c8163c4-ab3f-4ba8-abd3-755bd927d94e" providerId="ADAL" clId="{CFE648DA-B087-49B0-A72C-C6C359EB0983}" dt="2023-04-12T13:51:27.910" v="559" actId="122"/>
          <ac:spMkLst>
            <pc:docMk/>
            <pc:sldMk cId="842745494" sldId="262"/>
            <ac:spMk id="2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2T14:06:58.917" v="610" actId="20577"/>
          <ac:spMkLst>
            <pc:docMk/>
            <pc:sldMk cId="842745494" sldId="262"/>
            <ac:spMk id="44" creationId="{431154BF-2E05-67B8-E701-7F8000C6EB19}"/>
          </ac:spMkLst>
        </pc:spChg>
        <pc:picChg chg="del">
          <ac:chgData name="Karel Sobol" userId="4c8163c4-ab3f-4ba8-abd3-755bd927d94e" providerId="ADAL" clId="{CFE648DA-B087-49B0-A72C-C6C359EB0983}" dt="2023-04-12T13:58:11.847" v="562" actId="478"/>
          <ac:picMkLst>
            <pc:docMk/>
            <pc:sldMk cId="842745494" sldId="262"/>
            <ac:picMk id="4" creationId="{C220A3B7-3535-CD66-486A-D0ADA9394789}"/>
          </ac:picMkLst>
        </pc:picChg>
        <pc:picChg chg="mod">
          <ac:chgData name="Karel Sobol" userId="4c8163c4-ab3f-4ba8-abd3-755bd927d94e" providerId="ADAL" clId="{CFE648DA-B087-49B0-A72C-C6C359EB0983}" dt="2023-04-12T14:01:40.994" v="567" actId="14826"/>
          <ac:picMkLst>
            <pc:docMk/>
            <pc:sldMk cId="842745494" sldId="262"/>
            <ac:picMk id="5" creationId="{00000000-0000-0000-0000-000000000000}"/>
          </ac:picMkLst>
        </pc:picChg>
        <pc:picChg chg="mod">
          <ac:chgData name="Karel Sobol" userId="4c8163c4-ab3f-4ba8-abd3-755bd927d94e" providerId="ADAL" clId="{CFE648DA-B087-49B0-A72C-C6C359EB0983}" dt="2023-04-12T13:59:24.707" v="566" actId="14100"/>
          <ac:picMkLst>
            <pc:docMk/>
            <pc:sldMk cId="842745494" sldId="262"/>
            <ac:picMk id="6" creationId="{00000000-0000-0000-0000-000000000000}"/>
          </ac:picMkLst>
        </pc:picChg>
      </pc:sldChg>
      <pc:sldChg chg="addSp delSp modSp add mod">
        <pc:chgData name="Karel Sobol" userId="4c8163c4-ab3f-4ba8-abd3-755bd927d94e" providerId="ADAL" clId="{CFE648DA-B087-49B0-A72C-C6C359EB0983}" dt="2023-04-12T14:28:28.488" v="915" actId="20577"/>
        <pc:sldMkLst>
          <pc:docMk/>
          <pc:sldMk cId="3739460012" sldId="263"/>
        </pc:sldMkLst>
        <pc:spChg chg="mod">
          <ac:chgData name="Karel Sobol" userId="4c8163c4-ab3f-4ba8-abd3-755bd927d94e" providerId="ADAL" clId="{CFE648DA-B087-49B0-A72C-C6C359EB0983}" dt="2023-04-12T14:18:55.175" v="639" actId="26606"/>
          <ac:spMkLst>
            <pc:docMk/>
            <pc:sldMk cId="3739460012" sldId="263"/>
            <ac:spMk id="2" creationId="{00000000-0000-0000-0000-000000000000}"/>
          </ac:spMkLst>
        </pc:spChg>
        <pc:spChg chg="mod ord">
          <ac:chgData name="Karel Sobol" userId="4c8163c4-ab3f-4ba8-abd3-755bd927d94e" providerId="ADAL" clId="{CFE648DA-B087-49B0-A72C-C6C359EB0983}" dt="2023-04-12T14:28:28.488" v="915" actId="20577"/>
          <ac:spMkLst>
            <pc:docMk/>
            <pc:sldMk cId="3739460012" sldId="263"/>
            <ac:spMk id="44" creationId="{431154BF-2E05-67B8-E701-7F8000C6EB19}"/>
          </ac:spMkLst>
        </pc:spChg>
        <pc:spChg chg="del">
          <ac:chgData name="Karel Sobol" userId="4c8163c4-ab3f-4ba8-abd3-755bd927d94e" providerId="ADAL" clId="{CFE648DA-B087-49B0-A72C-C6C359EB0983}" dt="2023-04-12T14:18:55.175" v="639" actId="26606"/>
          <ac:spMkLst>
            <pc:docMk/>
            <pc:sldMk cId="3739460012" sldId="263"/>
            <ac:spMk id="64" creationId="{903E2063-DEFB-4D02-BFFE-D0AE946E44C3}"/>
          </ac:spMkLst>
        </pc:spChg>
        <pc:spChg chg="del">
          <ac:chgData name="Karel Sobol" userId="4c8163c4-ab3f-4ba8-abd3-755bd927d94e" providerId="ADAL" clId="{CFE648DA-B087-49B0-A72C-C6C359EB0983}" dt="2023-04-12T14:18:55.175" v="639" actId="26606"/>
          <ac:spMkLst>
            <pc:docMk/>
            <pc:sldMk cId="3739460012" sldId="263"/>
            <ac:spMk id="65" creationId="{B15E46E1-B54D-4C21-89C1-94645CDF684D}"/>
          </ac:spMkLst>
        </pc:spChg>
        <pc:spChg chg="add">
          <ac:chgData name="Karel Sobol" userId="4c8163c4-ab3f-4ba8-abd3-755bd927d94e" providerId="ADAL" clId="{CFE648DA-B087-49B0-A72C-C6C359EB0983}" dt="2023-04-12T14:18:55.175" v="639" actId="26606"/>
          <ac:spMkLst>
            <pc:docMk/>
            <pc:sldMk cId="3739460012" sldId="263"/>
            <ac:spMk id="70" creationId="{05921802-0622-4962-A3B3-3482F4370DA8}"/>
          </ac:spMkLst>
        </pc:spChg>
        <pc:spChg chg="add">
          <ac:chgData name="Karel Sobol" userId="4c8163c4-ab3f-4ba8-abd3-755bd927d94e" providerId="ADAL" clId="{CFE648DA-B087-49B0-A72C-C6C359EB0983}" dt="2023-04-12T14:18:55.175" v="639" actId="26606"/>
          <ac:spMkLst>
            <pc:docMk/>
            <pc:sldMk cId="3739460012" sldId="263"/>
            <ac:spMk id="72" creationId="{1B1F4A36-746F-4D35-8BAB-02B98F2B8B87}"/>
          </ac:spMkLst>
        </pc:spChg>
        <pc:picChg chg="mod">
          <ac:chgData name="Karel Sobol" userId="4c8163c4-ab3f-4ba8-abd3-755bd927d94e" providerId="ADAL" clId="{CFE648DA-B087-49B0-A72C-C6C359EB0983}" dt="2023-04-12T14:19:42.955" v="649" actId="14100"/>
          <ac:picMkLst>
            <pc:docMk/>
            <pc:sldMk cId="3739460012" sldId="263"/>
            <ac:picMk id="5" creationId="{00000000-0000-0000-0000-000000000000}"/>
          </ac:picMkLst>
        </pc:picChg>
        <pc:picChg chg="mod">
          <ac:chgData name="Karel Sobol" userId="4c8163c4-ab3f-4ba8-abd3-755bd927d94e" providerId="ADAL" clId="{CFE648DA-B087-49B0-A72C-C6C359EB0983}" dt="2023-04-12T14:19:38.613" v="648" actId="1076"/>
          <ac:picMkLst>
            <pc:docMk/>
            <pc:sldMk cId="3739460012" sldId="263"/>
            <ac:picMk id="6" creationId="{00000000-0000-0000-0000-000000000000}"/>
          </ac:picMkLst>
        </pc:picChg>
      </pc:sldChg>
      <pc:sldChg chg="addSp delSp modSp new mod setBg">
        <pc:chgData name="Karel Sobol" userId="4c8163c4-ab3f-4ba8-abd3-755bd927d94e" providerId="ADAL" clId="{CFE648DA-B087-49B0-A72C-C6C359EB0983}" dt="2023-04-13T13:13:58.528" v="943" actId="14100"/>
        <pc:sldMkLst>
          <pc:docMk/>
          <pc:sldMk cId="1607113251" sldId="264"/>
        </pc:sldMkLst>
        <pc:spChg chg="mod">
          <ac:chgData name="Karel Sobol" userId="4c8163c4-ab3f-4ba8-abd3-755bd927d94e" providerId="ADAL" clId="{CFE648DA-B087-49B0-A72C-C6C359EB0983}" dt="2023-04-13T13:13:58.528" v="943" actId="14100"/>
          <ac:spMkLst>
            <pc:docMk/>
            <pc:sldMk cId="1607113251" sldId="264"/>
            <ac:spMk id="2" creationId="{E674FB65-D05B-9965-A842-2DE1ACA94E3F}"/>
          </ac:spMkLst>
        </pc:spChg>
        <pc:spChg chg="mod">
          <ac:chgData name="Karel Sobol" userId="4c8163c4-ab3f-4ba8-abd3-755bd927d94e" providerId="ADAL" clId="{CFE648DA-B087-49B0-A72C-C6C359EB0983}" dt="2023-04-13T13:13:30.202" v="940" actId="14100"/>
          <ac:spMkLst>
            <pc:docMk/>
            <pc:sldMk cId="1607113251" sldId="264"/>
            <ac:spMk id="3" creationId="{B9259F09-B7C7-9230-E814-B728873B64BB}"/>
          </ac:spMkLst>
        </pc:spChg>
        <pc:spChg chg="add del mod">
          <ac:chgData name="Karel Sobol" userId="4c8163c4-ab3f-4ba8-abd3-755bd927d94e" providerId="ADAL" clId="{CFE648DA-B087-49B0-A72C-C6C359EB0983}" dt="2023-04-13T13:11:34.821" v="923" actId="26606"/>
          <ac:spMkLst>
            <pc:docMk/>
            <pc:sldMk cId="1607113251" sldId="264"/>
            <ac:spMk id="5" creationId="{7B5E9831-AE3B-17B5-1C78-63BD06AB9DDA}"/>
          </ac:spMkLst>
        </pc:spChg>
        <pc:spChg chg="add mod">
          <ac:chgData name="Karel Sobol" userId="4c8163c4-ab3f-4ba8-abd3-755bd927d94e" providerId="ADAL" clId="{CFE648DA-B087-49B0-A72C-C6C359EB0983}" dt="2023-04-13T13:13:41.273" v="942" actId="108"/>
          <ac:spMkLst>
            <pc:docMk/>
            <pc:sldMk cId="1607113251" sldId="264"/>
            <ac:spMk id="7" creationId="{F822FF33-A1E7-5F71-7128-5C98A75160BD}"/>
          </ac:spMkLst>
        </pc:spChg>
        <pc:spChg chg="add">
          <ac:chgData name="Karel Sobol" userId="4c8163c4-ab3f-4ba8-abd3-755bd927d94e" providerId="ADAL" clId="{CFE648DA-B087-49B0-A72C-C6C359EB0983}" dt="2023-04-13T13:11:34.821" v="923" actId="26606"/>
          <ac:spMkLst>
            <pc:docMk/>
            <pc:sldMk cId="1607113251" sldId="264"/>
            <ac:spMk id="10" creationId="{F821940F-7A1D-4ACC-85B4-A932898ABB37}"/>
          </ac:spMkLst>
        </pc:spChg>
        <pc:spChg chg="add">
          <ac:chgData name="Karel Sobol" userId="4c8163c4-ab3f-4ba8-abd3-755bd927d94e" providerId="ADAL" clId="{CFE648DA-B087-49B0-A72C-C6C359EB0983}" dt="2023-04-13T13:11:34.821" v="923" actId="26606"/>
          <ac:spMkLst>
            <pc:docMk/>
            <pc:sldMk cId="1607113251" sldId="264"/>
            <ac:spMk id="12" creationId="{BAB0BC72-1C3A-421F-AB0A-D480DA93F959}"/>
          </ac:spMkLst>
        </pc:spChg>
        <pc:picChg chg="add mod">
          <ac:chgData name="Karel Sobol" userId="4c8163c4-ab3f-4ba8-abd3-755bd927d94e" providerId="ADAL" clId="{CFE648DA-B087-49B0-A72C-C6C359EB0983}" dt="2023-04-13T13:11:41.019" v="924" actId="14100"/>
          <ac:picMkLst>
            <pc:docMk/>
            <pc:sldMk cId="1607113251" sldId="264"/>
            <ac:picMk id="4" creationId="{588E98FB-98EE-6F15-9CF5-0FD660BA9579}"/>
          </ac:picMkLst>
        </pc:picChg>
      </pc:sldChg>
      <pc:sldChg chg="addSp delSp modSp new mod">
        <pc:chgData name="Karel Sobol" userId="4c8163c4-ab3f-4ba8-abd3-755bd927d94e" providerId="ADAL" clId="{CFE648DA-B087-49B0-A72C-C6C359EB0983}" dt="2023-04-13T13:18:25.251" v="984" actId="790"/>
        <pc:sldMkLst>
          <pc:docMk/>
          <pc:sldMk cId="2816492272" sldId="265"/>
        </pc:sldMkLst>
        <pc:spChg chg="del">
          <ac:chgData name="Karel Sobol" userId="4c8163c4-ab3f-4ba8-abd3-755bd927d94e" providerId="ADAL" clId="{CFE648DA-B087-49B0-A72C-C6C359EB0983}" dt="2023-04-13T13:15:47.776" v="947" actId="478"/>
          <ac:spMkLst>
            <pc:docMk/>
            <pc:sldMk cId="2816492272" sldId="265"/>
            <ac:spMk id="2" creationId="{BA60F2B3-AB70-8BC2-3EBE-2FEA914DBF75}"/>
          </ac:spMkLst>
        </pc:spChg>
        <pc:spChg chg="del mod">
          <ac:chgData name="Karel Sobol" userId="4c8163c4-ab3f-4ba8-abd3-755bd927d94e" providerId="ADAL" clId="{CFE648DA-B087-49B0-A72C-C6C359EB0983}" dt="2023-04-13T13:15:43.182" v="946"/>
          <ac:spMkLst>
            <pc:docMk/>
            <pc:sldMk cId="2816492272" sldId="265"/>
            <ac:spMk id="3" creationId="{87B21EA1-B1AA-D22D-CA24-AC0DBD582C38}"/>
          </ac:spMkLst>
        </pc:spChg>
        <pc:spChg chg="add mod">
          <ac:chgData name="Karel Sobol" userId="4c8163c4-ab3f-4ba8-abd3-755bd927d94e" providerId="ADAL" clId="{CFE648DA-B087-49B0-A72C-C6C359EB0983}" dt="2023-04-13T13:18:25.251" v="984" actId="790"/>
          <ac:spMkLst>
            <pc:docMk/>
            <pc:sldMk cId="2816492272" sldId="265"/>
            <ac:spMk id="4" creationId="{452340E3-06F8-E72F-9986-7101C5A1B08E}"/>
          </ac:spMkLst>
        </pc:spChg>
      </pc:sldChg>
      <pc:sldChg chg="modSp new mod ord">
        <pc:chgData name="Karel Sobol" userId="4c8163c4-ab3f-4ba8-abd3-755bd927d94e" providerId="ADAL" clId="{CFE648DA-B087-49B0-A72C-C6C359EB0983}" dt="2023-04-17T12:26:26.484" v="2956"/>
        <pc:sldMkLst>
          <pc:docMk/>
          <pc:sldMk cId="2215442912" sldId="266"/>
        </pc:sldMkLst>
        <pc:spChg chg="mod">
          <ac:chgData name="Karel Sobol" userId="4c8163c4-ab3f-4ba8-abd3-755bd927d94e" providerId="ADAL" clId="{CFE648DA-B087-49B0-A72C-C6C359EB0983}" dt="2023-04-13T13:24:18.345" v="1058" actId="14100"/>
          <ac:spMkLst>
            <pc:docMk/>
            <pc:sldMk cId="2215442912" sldId="266"/>
            <ac:spMk id="2" creationId="{8465A233-A47D-1697-DA3E-C570C7D9ED11}"/>
          </ac:spMkLst>
        </pc:spChg>
        <pc:spChg chg="mod">
          <ac:chgData name="Karel Sobol" userId="4c8163c4-ab3f-4ba8-abd3-755bd927d94e" providerId="ADAL" clId="{CFE648DA-B087-49B0-A72C-C6C359EB0983}" dt="2023-04-13T13:24:15.183" v="1057" actId="14100"/>
          <ac:spMkLst>
            <pc:docMk/>
            <pc:sldMk cId="2215442912" sldId="266"/>
            <ac:spMk id="3" creationId="{82B1714E-8B11-AC72-37A1-BBFB8DC35D14}"/>
          </ac:spMkLst>
        </pc:spChg>
      </pc:sldChg>
      <pc:sldChg chg="addSp delSp modSp new mod">
        <pc:chgData name="Karel Sobol" userId="4c8163c4-ab3f-4ba8-abd3-755bd927d94e" providerId="ADAL" clId="{CFE648DA-B087-49B0-A72C-C6C359EB0983}" dt="2023-04-17T12:44:01.669" v="2962" actId="179"/>
        <pc:sldMkLst>
          <pc:docMk/>
          <pc:sldMk cId="2717694715" sldId="267"/>
        </pc:sldMkLst>
        <pc:spChg chg="mod">
          <ac:chgData name="Karel Sobol" userId="4c8163c4-ab3f-4ba8-abd3-755bd927d94e" providerId="ADAL" clId="{CFE648DA-B087-49B0-A72C-C6C359EB0983}" dt="2023-04-13T13:27:24.191" v="1075" actId="27636"/>
          <ac:spMkLst>
            <pc:docMk/>
            <pc:sldMk cId="2717694715" sldId="267"/>
            <ac:spMk id="2" creationId="{ED9EB41C-0585-2A71-3396-FEAD95098277}"/>
          </ac:spMkLst>
        </pc:spChg>
        <pc:spChg chg="del mod">
          <ac:chgData name="Karel Sobol" userId="4c8163c4-ab3f-4ba8-abd3-755bd927d94e" providerId="ADAL" clId="{CFE648DA-B087-49B0-A72C-C6C359EB0983}" dt="2023-04-13T13:28:54.842" v="1088" actId="478"/>
          <ac:spMkLst>
            <pc:docMk/>
            <pc:sldMk cId="2717694715" sldId="267"/>
            <ac:spMk id="3" creationId="{B1429C9B-EAD8-CF81-20F6-3DA1AD62B96A}"/>
          </ac:spMkLst>
        </pc:spChg>
        <pc:spChg chg="add del mod">
          <ac:chgData name="Karel Sobol" userId="4c8163c4-ab3f-4ba8-abd3-755bd927d94e" providerId="ADAL" clId="{CFE648DA-B087-49B0-A72C-C6C359EB0983}" dt="2023-04-13T13:28:47.212" v="1085" actId="478"/>
          <ac:spMkLst>
            <pc:docMk/>
            <pc:sldMk cId="2717694715" sldId="267"/>
            <ac:spMk id="4" creationId="{B5180842-DF6F-D479-313C-13EC466616BD}"/>
          </ac:spMkLst>
        </pc:spChg>
        <pc:spChg chg="add del mod">
          <ac:chgData name="Karel Sobol" userId="4c8163c4-ab3f-4ba8-abd3-755bd927d94e" providerId="ADAL" clId="{CFE648DA-B087-49B0-A72C-C6C359EB0983}" dt="2023-04-13T13:28:52.372" v="1087" actId="478"/>
          <ac:spMkLst>
            <pc:docMk/>
            <pc:sldMk cId="2717694715" sldId="267"/>
            <ac:spMk id="5" creationId="{CBCC0757-3A4C-CFCD-78F2-A2030BFE6075}"/>
          </ac:spMkLst>
        </pc:spChg>
        <pc:spChg chg="add del mod">
          <ac:chgData name="Karel Sobol" userId="4c8163c4-ab3f-4ba8-abd3-755bd927d94e" providerId="ADAL" clId="{CFE648DA-B087-49B0-A72C-C6C359EB0983}" dt="2023-04-13T13:31:08.885" v="1114" actId="478"/>
          <ac:spMkLst>
            <pc:docMk/>
            <pc:sldMk cId="2717694715" sldId="267"/>
            <ac:spMk id="7" creationId="{6E4D9F75-546C-6F88-D629-939E98150BED}"/>
          </ac:spMkLst>
        </pc:spChg>
        <pc:spChg chg="add del mod">
          <ac:chgData name="Karel Sobol" userId="4c8163c4-ab3f-4ba8-abd3-755bd927d94e" providerId="ADAL" clId="{CFE648DA-B087-49B0-A72C-C6C359EB0983}" dt="2023-04-13T13:30:17.242" v="1094" actId="478"/>
          <ac:spMkLst>
            <pc:docMk/>
            <pc:sldMk cId="2717694715" sldId="267"/>
            <ac:spMk id="8" creationId="{7012391E-130C-ACED-A8A9-9D9073E2D133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10" creationId="{3EE3BA64-EE61-4334-3625-F730E04FC2D6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11" creationId="{EC4C4B36-2427-2757-9D26-25D76C4838A3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12" creationId="{74AE06F6-C1BB-69E5-DDF1-7DA55076FEF0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13" creationId="{CCDE0F9F-CE6D-9DDD-FBA6-B98E1BDE09C6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14" creationId="{67EBB5CC-4BB1-F89F-7544-E7BD248ED454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16" creationId="{999C7F56-EEC5-55FF-2952-CE176F33BABB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17" creationId="{541496A8-B99D-29C8-C22F-DAE11410E5AE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18" creationId="{2817D0BC-C101-053E-4C5C-63CFADA0BC0E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19" creationId="{7A4FA70E-AD59-20B0-575B-EBEC65BFE205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20" creationId="{D8B8BB57-64BF-4918-F2E1-6BB6725B314D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22" creationId="{B3AFF49A-DDA0-010D-A377-562CA0D9B421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23" creationId="{7EBD2697-3D64-1EC5-15CA-D893AFBF7218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24" creationId="{5FBD4465-FBF2-92C7-CFA4-13EEF65570B6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25" creationId="{27D7A937-2D9C-9702-16C3-2FB8876EA19B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26" creationId="{0F0C5CCF-FBC2-F8FD-834D-143F7E84FF1A}"/>
          </ac:spMkLst>
        </pc:spChg>
        <pc:spChg chg="add del mod">
          <ac:chgData name="Karel Sobol" userId="4c8163c4-ab3f-4ba8-abd3-755bd927d94e" providerId="ADAL" clId="{CFE648DA-B087-49B0-A72C-C6C359EB0983}" dt="2023-04-13T13:30:58.711" v="1109" actId="478"/>
          <ac:spMkLst>
            <pc:docMk/>
            <pc:sldMk cId="2717694715" sldId="267"/>
            <ac:spMk id="27" creationId="{90F9DCA7-BA62-A1EC-1A63-612F73E29E88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29" creationId="{DCFEBAA6-6B3B-5AA1-F58A-B875DA77ED48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30" creationId="{CEFFE336-2490-9604-2686-7607E6035218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31" creationId="{A40C399C-88D4-B0D5-1D57-CF49026F5AE3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32" creationId="{EC82745D-24AD-B17E-C82F-1922E1539B3E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33" creationId="{6CB07AAC-E47A-DB45-E3FE-B63119507AC2}"/>
          </ac:spMkLst>
        </pc:spChg>
        <pc:spChg chg="add del mod">
          <ac:chgData name="Karel Sobol" userId="4c8163c4-ab3f-4ba8-abd3-755bd927d94e" providerId="ADAL" clId="{CFE648DA-B087-49B0-A72C-C6C359EB0983}" dt="2023-04-13T13:31:12.161" v="1115" actId="478"/>
          <ac:spMkLst>
            <pc:docMk/>
            <pc:sldMk cId="2717694715" sldId="267"/>
            <ac:spMk id="34" creationId="{DAC099E1-68FA-18E5-17DF-8AB49DA05A75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36" creationId="{508F9124-3659-6772-6BA6-08FB194DB26D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37" creationId="{8186D423-88AC-4ED4-972E-91F4C18284E4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39" creationId="{D96F3E62-4C8E-C6ED-701D-83C0EA86BAB1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40" creationId="{213ED070-396F-B22C-4910-1B7BF7BCC0B4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41" creationId="{7CAE4B4E-E9C4-E95C-05AB-C1D039750671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42" creationId="{152E1B38-7410-9400-3857-956BEB55DE37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43" creationId="{085CC524-1DAA-39C9-6D2A-AE1A27741206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45" creationId="{857D28E2-EBCF-A0F1-0023-716DABAD0755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46" creationId="{6341BE78-C9B2-5F08-288D-B0EA447C4AFB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47" creationId="{8432C259-E66C-C181-AAE7-BE4F85A69068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48" creationId="{556D52D1-2C3C-3313-BCB6-520BFD3F1516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49" creationId="{FF6C3929-8B5B-DC63-1D07-1D27A33E6608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51" creationId="{F9B98EF6-C9A4-CBAE-F14B-DF7A2EB2A605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52" creationId="{25DD1974-AFE6-7154-1D90-A74C6541B980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53" creationId="{1A764BD1-186D-61D1-373C-9029080004C0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54" creationId="{3E74250D-B332-F50E-B8FB-2F3EF50B29C1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55" creationId="{2DA79C9A-9DC8-1817-B740-FB8E630B53FD}"/>
          </ac:spMkLst>
        </pc:spChg>
        <pc:spChg chg="add del mod">
          <ac:chgData name="Karel Sobol" userId="4c8163c4-ab3f-4ba8-abd3-755bd927d94e" providerId="ADAL" clId="{CFE648DA-B087-49B0-A72C-C6C359EB0983}" dt="2023-04-13T13:30:40.511" v="1102" actId="478"/>
          <ac:spMkLst>
            <pc:docMk/>
            <pc:sldMk cId="2717694715" sldId="267"/>
            <ac:spMk id="56" creationId="{2589D000-F7D9-0058-6E11-70AA175C9AF9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58" creationId="{E947CE07-9478-CEBB-13E5-97598BFFD181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59" creationId="{889D5770-EF15-0F2F-5F84-34FF3049E2B3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60" creationId="{E4429807-D2D2-F431-E803-FC29E200CD91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61" creationId="{D566E013-F8CA-56AF-873F-730EBBBF0D72}"/>
          </ac:spMkLst>
        </pc:spChg>
        <pc:spChg chg="mod">
          <ac:chgData name="Karel Sobol" userId="4c8163c4-ab3f-4ba8-abd3-755bd927d94e" providerId="ADAL" clId="{CFE648DA-B087-49B0-A72C-C6C359EB0983}" dt="2023-04-13T13:28:18.661" v="1079"/>
          <ac:spMkLst>
            <pc:docMk/>
            <pc:sldMk cId="2717694715" sldId="267"/>
            <ac:spMk id="62" creationId="{7A472D57-2CD6-8B50-8114-3E78762671B2}"/>
          </ac:spMkLst>
        </pc:spChg>
        <pc:spChg chg="add del mod">
          <ac:chgData name="Karel Sobol" userId="4c8163c4-ab3f-4ba8-abd3-755bd927d94e" providerId="ADAL" clId="{CFE648DA-B087-49B0-A72C-C6C359EB0983}" dt="2023-04-13T13:30:44.201" v="1104" actId="478"/>
          <ac:spMkLst>
            <pc:docMk/>
            <pc:sldMk cId="2717694715" sldId="267"/>
            <ac:spMk id="63" creationId="{2070704C-04A8-0C9D-53D0-5E12B2F08B94}"/>
          </ac:spMkLst>
        </pc:spChg>
        <pc:spChg chg="add del mod">
          <ac:chgData name="Karel Sobol" userId="4c8163c4-ab3f-4ba8-abd3-755bd927d94e" providerId="ADAL" clId="{CFE648DA-B087-49B0-A72C-C6C359EB0983}" dt="2023-04-13T13:30:42.581" v="1103" actId="478"/>
          <ac:spMkLst>
            <pc:docMk/>
            <pc:sldMk cId="2717694715" sldId="267"/>
            <ac:spMk id="64" creationId="{840EA192-4BCD-DF91-CDC8-9628B168707B}"/>
          </ac:spMkLst>
        </pc:spChg>
        <pc:spChg chg="add del mod">
          <ac:chgData name="Karel Sobol" userId="4c8163c4-ab3f-4ba8-abd3-755bd927d94e" providerId="ADAL" clId="{CFE648DA-B087-49B0-A72C-C6C359EB0983}" dt="2023-04-13T13:30:05.171" v="1092" actId="478"/>
          <ac:spMkLst>
            <pc:docMk/>
            <pc:sldMk cId="2717694715" sldId="267"/>
            <ac:spMk id="65" creationId="{9B560AC2-3749-91C3-3E9C-62FE253EBE56}"/>
          </ac:spMkLst>
        </pc:spChg>
        <pc:spChg chg="add del mod">
          <ac:chgData name="Karel Sobol" userId="4c8163c4-ab3f-4ba8-abd3-755bd927d94e" providerId="ADAL" clId="{CFE648DA-B087-49B0-A72C-C6C359EB0983}" dt="2023-04-13T13:30:48.323" v="1105" actId="478"/>
          <ac:spMkLst>
            <pc:docMk/>
            <pc:sldMk cId="2717694715" sldId="267"/>
            <ac:spMk id="66" creationId="{0CE55FC4-E5B2-6D23-D62A-28671D0CBED7}"/>
          </ac:spMkLst>
        </pc:spChg>
        <pc:spChg chg="add del mod">
          <ac:chgData name="Karel Sobol" userId="4c8163c4-ab3f-4ba8-abd3-755bd927d94e" providerId="ADAL" clId="{CFE648DA-B087-49B0-A72C-C6C359EB0983}" dt="2023-04-13T13:30:50.712" v="1106" actId="478"/>
          <ac:spMkLst>
            <pc:docMk/>
            <pc:sldMk cId="2717694715" sldId="267"/>
            <ac:spMk id="67" creationId="{CC4C99D3-1CD1-ED27-41EE-0DEC03BB1DC6}"/>
          </ac:spMkLst>
        </pc:spChg>
        <pc:spChg chg="add del mod">
          <ac:chgData name="Karel Sobol" userId="4c8163c4-ab3f-4ba8-abd3-755bd927d94e" providerId="ADAL" clId="{CFE648DA-B087-49B0-A72C-C6C359EB0983}" dt="2023-04-13T13:30:52.822" v="1107" actId="478"/>
          <ac:spMkLst>
            <pc:docMk/>
            <pc:sldMk cId="2717694715" sldId="267"/>
            <ac:spMk id="68" creationId="{55B9FFE5-39C3-C66C-5150-CBD2D3AF4851}"/>
          </ac:spMkLst>
        </pc:spChg>
        <pc:spChg chg="add del mod">
          <ac:chgData name="Karel Sobol" userId="4c8163c4-ab3f-4ba8-abd3-755bd927d94e" providerId="ADAL" clId="{CFE648DA-B087-49B0-A72C-C6C359EB0983}" dt="2023-04-13T13:30:54.401" v="1108" actId="478"/>
          <ac:spMkLst>
            <pc:docMk/>
            <pc:sldMk cId="2717694715" sldId="267"/>
            <ac:spMk id="69" creationId="{4131C40F-0388-0839-3E59-9ECF9DF1DD2D}"/>
          </ac:spMkLst>
        </pc:spChg>
        <pc:spChg chg="add del mod">
          <ac:chgData name="Karel Sobol" userId="4c8163c4-ab3f-4ba8-abd3-755bd927d94e" providerId="ADAL" clId="{CFE648DA-B087-49B0-A72C-C6C359EB0983}" dt="2023-04-17T12:44:01.669" v="2962" actId="179"/>
          <ac:spMkLst>
            <pc:docMk/>
            <pc:sldMk cId="2717694715" sldId="267"/>
            <ac:spMk id="70" creationId="{E566890E-3EF9-B00D-8209-77CD3C0EB03F}"/>
          </ac:spMkLst>
        </pc:spChg>
        <pc:spChg chg="add del mod">
          <ac:chgData name="Karel Sobol" userId="4c8163c4-ab3f-4ba8-abd3-755bd927d94e" providerId="ADAL" clId="{CFE648DA-B087-49B0-A72C-C6C359EB0983}" dt="2023-04-13T13:29:43.382" v="1090" actId="478"/>
          <ac:spMkLst>
            <pc:docMk/>
            <pc:sldMk cId="2717694715" sldId="267"/>
            <ac:spMk id="71" creationId="{E56A3345-14DE-3483-2429-4F939CD721AC}"/>
          </ac:spMkLst>
        </pc:spChg>
        <pc:spChg chg="add del mod">
          <ac:chgData name="Karel Sobol" userId="4c8163c4-ab3f-4ba8-abd3-755bd927d94e" providerId="ADAL" clId="{CFE648DA-B087-49B0-A72C-C6C359EB0983}" dt="2023-04-13T13:29:46.065" v="1091" actId="478"/>
          <ac:spMkLst>
            <pc:docMk/>
            <pc:sldMk cId="2717694715" sldId="267"/>
            <ac:spMk id="72" creationId="{113C667C-B734-CE12-D400-7492EC7487F8}"/>
          </ac:spMkLst>
        </pc:spChg>
        <pc:grpChg chg="add del mod">
          <ac:chgData name="Karel Sobol" userId="4c8163c4-ab3f-4ba8-abd3-755bd927d94e" providerId="ADAL" clId="{CFE648DA-B087-49B0-A72C-C6C359EB0983}" dt="2023-04-13T13:31:07.101" v="1113" actId="478"/>
          <ac:grpSpMkLst>
            <pc:docMk/>
            <pc:sldMk cId="2717694715" sldId="267"/>
            <ac:grpSpMk id="9" creationId="{1103DE48-52C3-53AB-B9CB-35EAC3FC84D7}"/>
          </ac:grpSpMkLst>
        </pc:grpChg>
        <pc:grpChg chg="add del mod">
          <ac:chgData name="Karel Sobol" userId="4c8163c4-ab3f-4ba8-abd3-755bd927d94e" providerId="ADAL" clId="{CFE648DA-B087-49B0-A72C-C6C359EB0983}" dt="2023-04-13T13:31:06.181" v="1112" actId="478"/>
          <ac:grpSpMkLst>
            <pc:docMk/>
            <pc:sldMk cId="2717694715" sldId="267"/>
            <ac:grpSpMk id="15" creationId="{EFBEA09F-7671-B44E-700B-272D324AFDF2}"/>
          </ac:grpSpMkLst>
        </pc:grpChg>
        <pc:grpChg chg="add del mod">
          <ac:chgData name="Karel Sobol" userId="4c8163c4-ab3f-4ba8-abd3-755bd927d94e" providerId="ADAL" clId="{CFE648DA-B087-49B0-A72C-C6C359EB0983}" dt="2023-04-13T13:31:03.932" v="1111" actId="478"/>
          <ac:grpSpMkLst>
            <pc:docMk/>
            <pc:sldMk cId="2717694715" sldId="267"/>
            <ac:grpSpMk id="21" creationId="{071FE681-DA98-5F81-B63B-75114774A3AB}"/>
          </ac:grpSpMkLst>
        </pc:grpChg>
        <pc:grpChg chg="add del mod">
          <ac:chgData name="Karel Sobol" userId="4c8163c4-ab3f-4ba8-abd3-755bd927d94e" providerId="ADAL" clId="{CFE648DA-B087-49B0-A72C-C6C359EB0983}" dt="2023-04-13T13:31:00.351" v="1110" actId="478"/>
          <ac:grpSpMkLst>
            <pc:docMk/>
            <pc:sldMk cId="2717694715" sldId="267"/>
            <ac:grpSpMk id="28" creationId="{7B8D80C2-2DD9-2F14-C2C7-B3767BDFC76D}"/>
          </ac:grpSpMkLst>
        </pc:grpChg>
        <pc:grpChg chg="add del mod">
          <ac:chgData name="Karel Sobol" userId="4c8163c4-ab3f-4ba8-abd3-755bd927d94e" providerId="ADAL" clId="{CFE648DA-B087-49B0-A72C-C6C359EB0983}" dt="2023-04-13T13:30:33.101" v="1097" actId="478"/>
          <ac:grpSpMkLst>
            <pc:docMk/>
            <pc:sldMk cId="2717694715" sldId="267"/>
            <ac:grpSpMk id="35" creationId="{1F3CEB6F-4064-C603-2F13-878055546E98}"/>
          </ac:grpSpMkLst>
        </pc:grpChg>
        <pc:grpChg chg="add del mod">
          <ac:chgData name="Karel Sobol" userId="4c8163c4-ab3f-4ba8-abd3-755bd927d94e" providerId="ADAL" clId="{CFE648DA-B087-49B0-A72C-C6C359EB0983}" dt="2023-04-13T13:30:34.741" v="1098" actId="478"/>
          <ac:grpSpMkLst>
            <pc:docMk/>
            <pc:sldMk cId="2717694715" sldId="267"/>
            <ac:grpSpMk id="38" creationId="{85841AA2-053C-FA20-E32F-25F911867B8A}"/>
          </ac:grpSpMkLst>
        </pc:grpChg>
        <pc:grpChg chg="add del mod">
          <ac:chgData name="Karel Sobol" userId="4c8163c4-ab3f-4ba8-abd3-755bd927d94e" providerId="ADAL" clId="{CFE648DA-B087-49B0-A72C-C6C359EB0983}" dt="2023-04-13T13:30:35.981" v="1099" actId="478"/>
          <ac:grpSpMkLst>
            <pc:docMk/>
            <pc:sldMk cId="2717694715" sldId="267"/>
            <ac:grpSpMk id="44" creationId="{537BFC25-A43D-4138-0806-578FAF1F165D}"/>
          </ac:grpSpMkLst>
        </pc:grpChg>
        <pc:grpChg chg="add del mod">
          <ac:chgData name="Karel Sobol" userId="4c8163c4-ab3f-4ba8-abd3-755bd927d94e" providerId="ADAL" clId="{CFE648DA-B087-49B0-A72C-C6C359EB0983}" dt="2023-04-13T13:30:37.221" v="1100" actId="478"/>
          <ac:grpSpMkLst>
            <pc:docMk/>
            <pc:sldMk cId="2717694715" sldId="267"/>
            <ac:grpSpMk id="50" creationId="{4490CBC3-AAFD-55B1-E1D4-97433E888452}"/>
          </ac:grpSpMkLst>
        </pc:grpChg>
        <pc:grpChg chg="add del mod">
          <ac:chgData name="Karel Sobol" userId="4c8163c4-ab3f-4ba8-abd3-755bd927d94e" providerId="ADAL" clId="{CFE648DA-B087-49B0-A72C-C6C359EB0983}" dt="2023-04-13T13:30:38.952" v="1101" actId="478"/>
          <ac:grpSpMkLst>
            <pc:docMk/>
            <pc:sldMk cId="2717694715" sldId="267"/>
            <ac:grpSpMk id="57" creationId="{F225A2FA-450C-9258-2235-F996BA0BEB1B}"/>
          </ac:grpSpMkLst>
        </pc:grpChg>
        <pc:graphicFrameChg chg="add del mod modGraphic">
          <ac:chgData name="Karel Sobol" userId="4c8163c4-ab3f-4ba8-abd3-755bd927d94e" providerId="ADAL" clId="{CFE648DA-B087-49B0-A72C-C6C359EB0983}" dt="2023-04-13T13:34:52.291" v="1145" actId="1076"/>
          <ac:graphicFrameMkLst>
            <pc:docMk/>
            <pc:sldMk cId="2717694715" sldId="267"/>
            <ac:graphicFrameMk id="6" creationId="{D0475BFD-7431-0350-7386-AB22E78AE16E}"/>
          </ac:graphicFrameMkLst>
        </pc:graphicFrameChg>
      </pc:sldChg>
      <pc:sldChg chg="delSp modSp mod">
        <pc:chgData name="Karel Sobol" userId="4c8163c4-ab3f-4ba8-abd3-755bd927d94e" providerId="ADAL" clId="{CFE648DA-B087-49B0-A72C-C6C359EB0983}" dt="2023-04-14T21:39:21.092" v="2901" actId="478"/>
        <pc:sldMkLst>
          <pc:docMk/>
          <pc:sldMk cId="0" sldId="268"/>
        </pc:sldMkLst>
        <pc:spChg chg="mod">
          <ac:chgData name="Karel Sobol" userId="4c8163c4-ab3f-4ba8-abd3-755bd927d94e" providerId="ADAL" clId="{CFE648DA-B087-49B0-A72C-C6C359EB0983}" dt="2023-04-14T11:58:59.144" v="1301" actId="790"/>
          <ac:spMkLst>
            <pc:docMk/>
            <pc:sldMk cId="0" sldId="268"/>
            <ac:spMk id="2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1:58:54.029" v="1300" actId="790"/>
          <ac:spMkLst>
            <pc:docMk/>
            <pc:sldMk cId="0" sldId="268"/>
            <ac:spMk id="3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21:39:17.952" v="2900" actId="478"/>
          <ac:spMkLst>
            <pc:docMk/>
            <pc:sldMk cId="0" sldId="268"/>
            <ac:spMk id="4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21:39:21.092" v="2901" actId="478"/>
          <ac:spMkLst>
            <pc:docMk/>
            <pc:sldMk cId="0" sldId="268"/>
            <ac:spMk id="5" creationId="{00000000-0000-0000-0000-000000000000}"/>
          </ac:spMkLst>
        </pc:spChg>
      </pc:sldChg>
      <pc:sldChg chg="addSp delSp modSp mod">
        <pc:chgData name="Karel Sobol" userId="4c8163c4-ab3f-4ba8-abd3-755bd927d94e" providerId="ADAL" clId="{CFE648DA-B087-49B0-A72C-C6C359EB0983}" dt="2023-04-14T11:57:15.902" v="1297" actId="1076"/>
        <pc:sldMkLst>
          <pc:docMk/>
          <pc:sldMk cId="0" sldId="269"/>
        </pc:sldMkLst>
        <pc:spChg chg="mod">
          <ac:chgData name="Karel Sobol" userId="4c8163c4-ab3f-4ba8-abd3-755bd927d94e" providerId="ADAL" clId="{CFE648DA-B087-49B0-A72C-C6C359EB0983}" dt="2023-04-14T11:53:32.710" v="1227" actId="20577"/>
          <ac:spMkLst>
            <pc:docMk/>
            <pc:sldMk cId="0" sldId="269"/>
            <ac:spMk id="7" creationId="{00000000-0000-0000-0000-000000000000}"/>
          </ac:spMkLst>
        </pc:spChg>
        <pc:spChg chg="add del mod">
          <ac:chgData name="Karel Sobol" userId="4c8163c4-ab3f-4ba8-abd3-755bd927d94e" providerId="ADAL" clId="{CFE648DA-B087-49B0-A72C-C6C359EB0983}" dt="2023-04-14T11:55:49.784" v="1275" actId="1076"/>
          <ac:spMkLst>
            <pc:docMk/>
            <pc:sldMk cId="0" sldId="269"/>
            <ac:spMk id="8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1:55:46.590" v="1274" actId="1076"/>
          <ac:spMkLst>
            <pc:docMk/>
            <pc:sldMk cId="0" sldId="269"/>
            <ac:spMk id="9" creationId="{00000000-0000-0000-0000-000000000000}"/>
          </ac:spMkLst>
        </pc:spChg>
        <pc:spChg chg="add del mod">
          <ac:chgData name="Karel Sobol" userId="4c8163c4-ab3f-4ba8-abd3-755bd927d94e" providerId="ADAL" clId="{CFE648DA-B087-49B0-A72C-C6C359EB0983}" dt="2023-04-14T11:56:12.292" v="1286" actId="20577"/>
          <ac:spMkLst>
            <pc:docMk/>
            <pc:sldMk cId="0" sldId="269"/>
            <ac:spMk id="10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1:57:15.902" v="1297" actId="1076"/>
          <ac:spMkLst>
            <pc:docMk/>
            <pc:sldMk cId="0" sldId="269"/>
            <ac:spMk id="11" creationId="{00000000-0000-0000-0000-000000000000}"/>
          </ac:spMkLst>
        </pc:spChg>
        <pc:spChg chg="del mod">
          <ac:chgData name="Karel Sobol" userId="4c8163c4-ab3f-4ba8-abd3-755bd927d94e" providerId="ADAL" clId="{CFE648DA-B087-49B0-A72C-C6C359EB0983}" dt="2023-04-14T11:56:32.912" v="1289" actId="478"/>
          <ac:spMkLst>
            <pc:docMk/>
            <pc:sldMk cId="0" sldId="269"/>
            <ac:spMk id="12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11:49:42.883" v="1177" actId="478"/>
          <ac:spMkLst>
            <pc:docMk/>
            <pc:sldMk cId="0" sldId="269"/>
            <ac:spMk id="13" creationId="{00000000-0000-0000-0000-000000000000}"/>
          </ac:spMkLst>
        </pc:spChg>
        <pc:spChg chg="del mod">
          <ac:chgData name="Karel Sobol" userId="4c8163c4-ab3f-4ba8-abd3-755bd927d94e" providerId="ADAL" clId="{CFE648DA-B087-49B0-A72C-C6C359EB0983}" dt="2023-04-14T11:49:34.183" v="1176" actId="478"/>
          <ac:spMkLst>
            <pc:docMk/>
            <pc:sldMk cId="0" sldId="269"/>
            <ac:spMk id="14" creationId="{00000000-0000-0000-0000-000000000000}"/>
          </ac:spMkLst>
        </pc:spChg>
        <pc:spChg chg="add mod">
          <ac:chgData name="Karel Sobol" userId="4c8163c4-ab3f-4ba8-abd3-755bd927d94e" providerId="ADAL" clId="{CFE648DA-B087-49B0-A72C-C6C359EB0983}" dt="2023-04-14T11:52:03.925" v="1182" actId="571"/>
          <ac:spMkLst>
            <pc:docMk/>
            <pc:sldMk cId="0" sldId="269"/>
            <ac:spMk id="17" creationId="{1C1B2B07-4110-D9F9-9F5F-287BC4532E0C}"/>
          </ac:spMkLst>
        </pc:spChg>
        <pc:spChg chg="add del mod">
          <ac:chgData name="Karel Sobol" userId="4c8163c4-ab3f-4ba8-abd3-755bd927d94e" providerId="ADAL" clId="{CFE648DA-B087-49B0-A72C-C6C359EB0983}" dt="2023-04-14T11:53:58.213" v="1232" actId="478"/>
          <ac:spMkLst>
            <pc:docMk/>
            <pc:sldMk cId="0" sldId="269"/>
            <ac:spMk id="21" creationId="{8926BF11-1306-BE22-43F4-4D751D2A434A}"/>
          </ac:spMkLst>
        </pc:spChg>
        <pc:spChg chg="add del mod">
          <ac:chgData name="Karel Sobol" userId="4c8163c4-ab3f-4ba8-abd3-755bd927d94e" providerId="ADAL" clId="{CFE648DA-B087-49B0-A72C-C6C359EB0983}" dt="2023-04-14T11:54:02.512" v="1234" actId="478"/>
          <ac:spMkLst>
            <pc:docMk/>
            <pc:sldMk cId="0" sldId="269"/>
            <ac:spMk id="22" creationId="{DBCCB0E8-ECB5-5F75-60AE-37CB1DF949CE}"/>
          </ac:spMkLst>
        </pc:spChg>
        <pc:spChg chg="add del mod">
          <ac:chgData name="Karel Sobol" userId="4c8163c4-ab3f-4ba8-abd3-755bd927d94e" providerId="ADAL" clId="{CFE648DA-B087-49B0-A72C-C6C359EB0983}" dt="2023-04-14T11:54:48.432" v="1244" actId="478"/>
          <ac:spMkLst>
            <pc:docMk/>
            <pc:sldMk cId="0" sldId="269"/>
            <ac:spMk id="25" creationId="{746718A0-B53E-82A1-8CA6-9CF77C7A503E}"/>
          </ac:spMkLst>
        </pc:spChg>
        <pc:picChg chg="mod">
          <ac:chgData name="Karel Sobol" userId="4c8163c4-ab3f-4ba8-abd3-755bd927d94e" providerId="ADAL" clId="{CFE648DA-B087-49B0-A72C-C6C359EB0983}" dt="2023-04-14T11:55:46.590" v="1274" actId="1076"/>
          <ac:picMkLst>
            <pc:docMk/>
            <pc:sldMk cId="0" sldId="269"/>
            <ac:picMk id="2" creationId="{00000000-0000-0000-0000-000000000000}"/>
          </ac:picMkLst>
        </pc:picChg>
        <pc:picChg chg="mod">
          <ac:chgData name="Karel Sobol" userId="4c8163c4-ab3f-4ba8-abd3-755bd927d94e" providerId="ADAL" clId="{CFE648DA-B087-49B0-A72C-C6C359EB0983}" dt="2023-04-14T11:55:46.590" v="1274" actId="1076"/>
          <ac:picMkLst>
            <pc:docMk/>
            <pc:sldMk cId="0" sldId="269"/>
            <ac:picMk id="3" creationId="{00000000-0000-0000-0000-000000000000}"/>
          </ac:picMkLst>
        </pc:picChg>
        <pc:picChg chg="add del mod">
          <ac:chgData name="Karel Sobol" userId="4c8163c4-ab3f-4ba8-abd3-755bd927d94e" providerId="ADAL" clId="{CFE648DA-B087-49B0-A72C-C6C359EB0983}" dt="2023-04-14T11:55:20.032" v="1255" actId="478"/>
          <ac:picMkLst>
            <pc:docMk/>
            <pc:sldMk cId="0" sldId="269"/>
            <ac:picMk id="4" creationId="{00000000-0000-0000-0000-000000000000}"/>
          </ac:picMkLst>
        </pc:picChg>
        <pc:picChg chg="add del mod">
          <ac:chgData name="Karel Sobol" userId="4c8163c4-ab3f-4ba8-abd3-755bd927d94e" providerId="ADAL" clId="{CFE648DA-B087-49B0-A72C-C6C359EB0983}" dt="2023-04-14T11:54:40.925" v="1242" actId="1076"/>
          <ac:picMkLst>
            <pc:docMk/>
            <pc:sldMk cId="0" sldId="269"/>
            <ac:picMk id="5" creationId="{00000000-0000-0000-0000-000000000000}"/>
          </ac:picMkLst>
        </pc:picChg>
        <pc:picChg chg="add del mod">
          <ac:chgData name="Karel Sobol" userId="4c8163c4-ab3f-4ba8-abd3-755bd927d94e" providerId="ADAL" clId="{CFE648DA-B087-49B0-A72C-C6C359EB0983}" dt="2023-04-14T11:54:40.925" v="1242" actId="1076"/>
          <ac:picMkLst>
            <pc:docMk/>
            <pc:sldMk cId="0" sldId="269"/>
            <ac:picMk id="6" creationId="{00000000-0000-0000-0000-000000000000}"/>
          </ac:picMkLst>
        </pc:picChg>
        <pc:picChg chg="add mod">
          <ac:chgData name="Karel Sobol" userId="4c8163c4-ab3f-4ba8-abd3-755bd927d94e" providerId="ADAL" clId="{CFE648DA-B087-49B0-A72C-C6C359EB0983}" dt="2023-04-14T11:52:03.925" v="1182" actId="571"/>
          <ac:picMkLst>
            <pc:docMk/>
            <pc:sldMk cId="0" sldId="269"/>
            <ac:picMk id="15" creationId="{CE29C1A4-4639-9898-8282-6197E9D37C17}"/>
          </ac:picMkLst>
        </pc:picChg>
        <pc:picChg chg="add mod">
          <ac:chgData name="Karel Sobol" userId="4c8163c4-ab3f-4ba8-abd3-755bd927d94e" providerId="ADAL" clId="{CFE648DA-B087-49B0-A72C-C6C359EB0983}" dt="2023-04-14T11:52:03.925" v="1182" actId="571"/>
          <ac:picMkLst>
            <pc:docMk/>
            <pc:sldMk cId="0" sldId="269"/>
            <ac:picMk id="16" creationId="{F3D30F6F-A276-1D5D-3E7C-277893AF19CF}"/>
          </ac:picMkLst>
        </pc:picChg>
        <pc:picChg chg="add del mod">
          <ac:chgData name="Karel Sobol" userId="4c8163c4-ab3f-4ba8-abd3-755bd927d94e" providerId="ADAL" clId="{CFE648DA-B087-49B0-A72C-C6C359EB0983}" dt="2023-04-14T11:53:53.939" v="1230" actId="478"/>
          <ac:picMkLst>
            <pc:docMk/>
            <pc:sldMk cId="0" sldId="269"/>
            <ac:picMk id="18" creationId="{34A71DA5-1075-F03A-C228-8FF1689FBF4D}"/>
          </ac:picMkLst>
        </pc:picChg>
        <pc:picChg chg="add del mod">
          <ac:chgData name="Karel Sobol" userId="4c8163c4-ab3f-4ba8-abd3-755bd927d94e" providerId="ADAL" clId="{CFE648DA-B087-49B0-A72C-C6C359EB0983}" dt="2023-04-14T11:54:00.403" v="1233" actId="478"/>
          <ac:picMkLst>
            <pc:docMk/>
            <pc:sldMk cId="0" sldId="269"/>
            <ac:picMk id="19" creationId="{E5E4C162-59B7-C1AB-9172-F24D28E5F675}"/>
          </ac:picMkLst>
        </pc:picChg>
        <pc:picChg chg="add del mod">
          <ac:chgData name="Karel Sobol" userId="4c8163c4-ab3f-4ba8-abd3-755bd927d94e" providerId="ADAL" clId="{CFE648DA-B087-49B0-A72C-C6C359EB0983}" dt="2023-04-14T11:55:46.590" v="1274" actId="1076"/>
          <ac:picMkLst>
            <pc:docMk/>
            <pc:sldMk cId="0" sldId="269"/>
            <ac:picMk id="20" creationId="{A2AB4CB0-31BD-4FDF-E075-40F52FD5D20D}"/>
          </ac:picMkLst>
        </pc:picChg>
        <pc:picChg chg="add del mod">
          <ac:chgData name="Karel Sobol" userId="4c8163c4-ab3f-4ba8-abd3-755bd927d94e" providerId="ADAL" clId="{CFE648DA-B087-49B0-A72C-C6C359EB0983}" dt="2023-04-14T11:54:48.432" v="1244" actId="478"/>
          <ac:picMkLst>
            <pc:docMk/>
            <pc:sldMk cId="0" sldId="269"/>
            <ac:picMk id="23" creationId="{F9AB96D1-7131-ED7C-6402-755E062FC306}"/>
          </ac:picMkLst>
        </pc:picChg>
        <pc:picChg chg="add del mod">
          <ac:chgData name="Karel Sobol" userId="4c8163c4-ab3f-4ba8-abd3-755bd927d94e" providerId="ADAL" clId="{CFE648DA-B087-49B0-A72C-C6C359EB0983}" dt="2023-04-14T11:54:48.432" v="1244" actId="478"/>
          <ac:picMkLst>
            <pc:docMk/>
            <pc:sldMk cId="0" sldId="269"/>
            <ac:picMk id="24" creationId="{BB3061C3-C050-2960-F83C-1810CC847568}"/>
          </ac:picMkLst>
        </pc:picChg>
      </pc:sldChg>
      <pc:sldChg chg="ord">
        <pc:chgData name="Karel Sobol" userId="4c8163c4-ab3f-4ba8-abd3-755bd927d94e" providerId="ADAL" clId="{CFE648DA-B087-49B0-A72C-C6C359EB0983}" dt="2023-04-14T12:11:50.333" v="1394"/>
        <pc:sldMkLst>
          <pc:docMk/>
          <pc:sldMk cId="0" sldId="270"/>
        </pc:sldMkLst>
      </pc:sldChg>
      <pc:sldChg chg="addSp delSp modSp mod ord setBg">
        <pc:chgData name="Karel Sobol" userId="4c8163c4-ab3f-4ba8-abd3-755bd927d94e" providerId="ADAL" clId="{CFE648DA-B087-49B0-A72C-C6C359EB0983}" dt="2023-04-14T12:10:36.272" v="1392" actId="14100"/>
        <pc:sldMkLst>
          <pc:docMk/>
          <pc:sldMk cId="0" sldId="271"/>
        </pc:sldMkLst>
        <pc:spChg chg="mod">
          <ac:chgData name="Karel Sobol" userId="4c8163c4-ab3f-4ba8-abd3-755bd927d94e" providerId="ADAL" clId="{CFE648DA-B087-49B0-A72C-C6C359EB0983}" dt="2023-04-14T12:10:36.272" v="1392" actId="14100"/>
          <ac:spMkLst>
            <pc:docMk/>
            <pc:sldMk cId="0" sldId="271"/>
            <ac:spMk id="2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2:05:56.659" v="1378" actId="20577"/>
          <ac:spMkLst>
            <pc:docMk/>
            <pc:sldMk cId="0" sldId="271"/>
            <ac:spMk id="3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2:09:42.038" v="1380" actId="1076"/>
          <ac:spMkLst>
            <pc:docMk/>
            <pc:sldMk cId="0" sldId="271"/>
            <ac:spMk id="4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12:01:07.895" v="1312" actId="478"/>
          <ac:spMkLst>
            <pc:docMk/>
            <pc:sldMk cId="0" sldId="271"/>
            <ac:spMk id="5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12:01:05.968" v="1311" actId="478"/>
          <ac:spMkLst>
            <pc:docMk/>
            <pc:sldMk cId="0" sldId="271"/>
            <ac:spMk id="6" creationId="{00000000-0000-0000-0000-000000000000}"/>
          </ac:spMkLst>
        </pc:spChg>
        <pc:spChg chg="add">
          <ac:chgData name="Karel Sobol" userId="4c8163c4-ab3f-4ba8-abd3-755bd927d94e" providerId="ADAL" clId="{CFE648DA-B087-49B0-A72C-C6C359EB0983}" dt="2023-04-14T12:03:06.954" v="1328" actId="26606"/>
          <ac:spMkLst>
            <pc:docMk/>
            <pc:sldMk cId="0" sldId="271"/>
            <ac:spMk id="9" creationId="{F821940F-7A1D-4ACC-85B4-A932898ABB37}"/>
          </ac:spMkLst>
        </pc:spChg>
        <pc:spChg chg="add">
          <ac:chgData name="Karel Sobol" userId="4c8163c4-ab3f-4ba8-abd3-755bd927d94e" providerId="ADAL" clId="{CFE648DA-B087-49B0-A72C-C6C359EB0983}" dt="2023-04-14T12:03:06.954" v="1328" actId="26606"/>
          <ac:spMkLst>
            <pc:docMk/>
            <pc:sldMk cId="0" sldId="271"/>
            <ac:spMk id="11" creationId="{BAB0BC72-1C3A-421F-AB0A-D480DA93F959}"/>
          </ac:spMkLst>
        </pc:spChg>
      </pc:sldChg>
      <pc:sldChg chg="delSp modSp mod">
        <pc:chgData name="Karel Sobol" userId="4c8163c4-ab3f-4ba8-abd3-755bd927d94e" providerId="ADAL" clId="{CFE648DA-B087-49B0-A72C-C6C359EB0983}" dt="2023-04-14T21:39:37.238" v="2903" actId="478"/>
        <pc:sldMkLst>
          <pc:docMk/>
          <pc:sldMk cId="0" sldId="272"/>
        </pc:sldMkLst>
        <pc:spChg chg="mod">
          <ac:chgData name="Karel Sobol" userId="4c8163c4-ab3f-4ba8-abd3-755bd927d94e" providerId="ADAL" clId="{CFE648DA-B087-49B0-A72C-C6C359EB0983}" dt="2023-04-14T12:14:30.639" v="1437" actId="122"/>
          <ac:spMkLst>
            <pc:docMk/>
            <pc:sldMk cId="0" sldId="272"/>
            <ac:spMk id="88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12:13:14.943" v="1410" actId="478"/>
          <ac:spMkLst>
            <pc:docMk/>
            <pc:sldMk cId="0" sldId="272"/>
            <ac:spMk id="89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2:15:15.395" v="1507" actId="255"/>
          <ac:spMkLst>
            <pc:docMk/>
            <pc:sldMk cId="0" sldId="272"/>
            <ac:spMk id="90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21:39:32.392" v="2902" actId="478"/>
          <ac:spMkLst>
            <pc:docMk/>
            <pc:sldMk cId="0" sldId="272"/>
            <ac:spMk id="91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21:39:37.238" v="2903" actId="478"/>
          <ac:spMkLst>
            <pc:docMk/>
            <pc:sldMk cId="0" sldId="272"/>
            <ac:spMk id="92" creationId="{00000000-0000-0000-0000-000000000000}"/>
          </ac:spMkLst>
        </pc:spChg>
      </pc:sldChg>
      <pc:sldChg chg="delSp modSp mod">
        <pc:chgData name="Karel Sobol" userId="4c8163c4-ab3f-4ba8-abd3-755bd927d94e" providerId="ADAL" clId="{CFE648DA-B087-49B0-A72C-C6C359EB0983}" dt="2023-04-14T21:40:02.737" v="2907" actId="478"/>
        <pc:sldMkLst>
          <pc:docMk/>
          <pc:sldMk cId="0" sldId="273"/>
        </pc:sldMkLst>
        <pc:spChg chg="mod">
          <ac:chgData name="Karel Sobol" userId="4c8163c4-ab3f-4ba8-abd3-755bd927d94e" providerId="ADAL" clId="{CFE648DA-B087-49B0-A72C-C6C359EB0983}" dt="2023-04-14T13:04:03.462" v="1824" actId="1076"/>
          <ac:spMkLst>
            <pc:docMk/>
            <pc:sldMk cId="0" sldId="273"/>
            <ac:spMk id="308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04:25.529" v="1828" actId="1076"/>
          <ac:spMkLst>
            <pc:docMk/>
            <pc:sldMk cId="0" sldId="273"/>
            <ac:spMk id="309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01:53.782" v="1816" actId="20577"/>
          <ac:spMkLst>
            <pc:docMk/>
            <pc:sldMk cId="0" sldId="273"/>
            <ac:spMk id="310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01:57.178" v="1817" actId="20577"/>
          <ac:spMkLst>
            <pc:docMk/>
            <pc:sldMk cId="0" sldId="273"/>
            <ac:spMk id="311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02:08.069" v="1819" actId="6549"/>
          <ac:spMkLst>
            <pc:docMk/>
            <pc:sldMk cId="0" sldId="273"/>
            <ac:spMk id="312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21:39:59.393" v="2906" actId="478"/>
          <ac:spMkLst>
            <pc:docMk/>
            <pc:sldMk cId="0" sldId="273"/>
            <ac:spMk id="313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21:40:02.737" v="2907" actId="478"/>
          <ac:spMkLst>
            <pc:docMk/>
            <pc:sldMk cId="0" sldId="273"/>
            <ac:spMk id="314" creationId="{00000000-0000-0000-0000-000000000000}"/>
          </ac:spMkLst>
        </pc:spChg>
      </pc:sldChg>
      <pc:sldChg chg="addSp delSp modSp mod">
        <pc:chgData name="Karel Sobol" userId="4c8163c4-ab3f-4ba8-abd3-755bd927d94e" providerId="ADAL" clId="{CFE648DA-B087-49B0-A72C-C6C359EB0983}" dt="2023-04-14T21:40:12.340" v="2909" actId="478"/>
        <pc:sldMkLst>
          <pc:docMk/>
          <pc:sldMk cId="0" sldId="274"/>
        </pc:sldMkLst>
        <pc:spChg chg="mod">
          <ac:chgData name="Karel Sobol" userId="4c8163c4-ab3f-4ba8-abd3-755bd927d94e" providerId="ADAL" clId="{CFE648DA-B087-49B0-A72C-C6C359EB0983}" dt="2023-04-14T13:25:20.773" v="2071" actId="164"/>
          <ac:spMkLst>
            <pc:docMk/>
            <pc:sldMk cId="0" sldId="274"/>
            <ac:spMk id="2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25:20.773" v="2071" actId="164"/>
          <ac:spMkLst>
            <pc:docMk/>
            <pc:sldMk cId="0" sldId="274"/>
            <ac:spMk id="20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25:20.773" v="2071" actId="164"/>
          <ac:spMkLst>
            <pc:docMk/>
            <pc:sldMk cId="0" sldId="274"/>
            <ac:spMk id="21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25:20.773" v="2071" actId="164"/>
          <ac:spMkLst>
            <pc:docMk/>
            <pc:sldMk cId="0" sldId="274"/>
            <ac:spMk id="22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25:20.773" v="2071" actId="164"/>
          <ac:spMkLst>
            <pc:docMk/>
            <pc:sldMk cId="0" sldId="274"/>
            <ac:spMk id="23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26:15.936" v="2084" actId="1036"/>
          <ac:spMkLst>
            <pc:docMk/>
            <pc:sldMk cId="0" sldId="274"/>
            <ac:spMk id="24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24:31.186" v="2036" actId="1035"/>
          <ac:spMkLst>
            <pc:docMk/>
            <pc:sldMk cId="0" sldId="274"/>
            <ac:spMk id="25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32:21.644" v="2259" actId="20577"/>
          <ac:spMkLst>
            <pc:docMk/>
            <pc:sldMk cId="0" sldId="274"/>
            <ac:spMk id="26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21:40:08.731" v="2908" actId="478"/>
          <ac:spMkLst>
            <pc:docMk/>
            <pc:sldMk cId="0" sldId="274"/>
            <ac:spMk id="27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21:40:12.340" v="2909" actId="478"/>
          <ac:spMkLst>
            <pc:docMk/>
            <pc:sldMk cId="0" sldId="274"/>
            <ac:spMk id="28" creationId="{00000000-0000-0000-0000-000000000000}"/>
          </ac:spMkLst>
        </pc:spChg>
        <pc:grpChg chg="mod">
          <ac:chgData name="Karel Sobol" userId="4c8163c4-ab3f-4ba8-abd3-755bd927d94e" providerId="ADAL" clId="{CFE648DA-B087-49B0-A72C-C6C359EB0983}" dt="2023-04-14T13:25:20.773" v="2071" actId="164"/>
          <ac:grpSpMkLst>
            <pc:docMk/>
            <pc:sldMk cId="0" sldId="274"/>
            <ac:grpSpMk id="3" creationId="{00000000-0000-0000-0000-000000000000}"/>
          </ac:grpSpMkLst>
        </pc:grpChg>
        <pc:grpChg chg="mod">
          <ac:chgData name="Karel Sobol" userId="4c8163c4-ab3f-4ba8-abd3-755bd927d94e" providerId="ADAL" clId="{CFE648DA-B087-49B0-A72C-C6C359EB0983}" dt="2023-04-14T13:25:20.773" v="2071" actId="164"/>
          <ac:grpSpMkLst>
            <pc:docMk/>
            <pc:sldMk cId="0" sldId="274"/>
            <ac:grpSpMk id="14" creationId="{00000000-0000-0000-0000-000000000000}"/>
          </ac:grpSpMkLst>
        </pc:grpChg>
        <pc:grpChg chg="add mod">
          <ac:chgData name="Karel Sobol" userId="4c8163c4-ab3f-4ba8-abd3-755bd927d94e" providerId="ADAL" clId="{CFE648DA-B087-49B0-A72C-C6C359EB0983}" dt="2023-04-14T13:26:04.591" v="2081" actId="1038"/>
          <ac:grpSpMkLst>
            <pc:docMk/>
            <pc:sldMk cId="0" sldId="274"/>
            <ac:grpSpMk id="29" creationId="{AA8EC71C-3213-5B8A-FD77-33A126A6E5AD}"/>
          </ac:grpSpMkLst>
        </pc:grpChg>
      </pc:sldChg>
      <pc:sldChg chg="delSp modSp mod">
        <pc:chgData name="Karel Sobol" userId="4c8163c4-ab3f-4ba8-abd3-755bd927d94e" providerId="ADAL" clId="{CFE648DA-B087-49B0-A72C-C6C359EB0983}" dt="2023-04-14T21:40:29.713" v="2911" actId="478"/>
        <pc:sldMkLst>
          <pc:docMk/>
          <pc:sldMk cId="0" sldId="275"/>
        </pc:sldMkLst>
        <pc:spChg chg="mod">
          <ac:chgData name="Karel Sobol" userId="4c8163c4-ab3f-4ba8-abd3-755bd927d94e" providerId="ADAL" clId="{CFE648DA-B087-49B0-A72C-C6C359EB0983}" dt="2023-04-14T13:28:24.779" v="2106" actId="122"/>
          <ac:spMkLst>
            <pc:docMk/>
            <pc:sldMk cId="0" sldId="275"/>
            <ac:spMk id="2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31:33.658" v="2191" actId="20577"/>
          <ac:spMkLst>
            <pc:docMk/>
            <pc:sldMk cId="0" sldId="275"/>
            <ac:spMk id="3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21:40:24.249" v="2910" actId="478"/>
          <ac:spMkLst>
            <pc:docMk/>
            <pc:sldMk cId="0" sldId="275"/>
            <ac:spMk id="4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21:40:29.713" v="2911" actId="478"/>
          <ac:spMkLst>
            <pc:docMk/>
            <pc:sldMk cId="0" sldId="275"/>
            <ac:spMk id="5" creationId="{00000000-0000-0000-0000-000000000000}"/>
          </ac:spMkLst>
        </pc:spChg>
      </pc:sldChg>
      <pc:sldChg chg="addSp delSp modSp mod">
        <pc:chgData name="Karel Sobol" userId="4c8163c4-ab3f-4ba8-abd3-755bd927d94e" providerId="ADAL" clId="{CFE648DA-B087-49B0-A72C-C6C359EB0983}" dt="2023-04-14T13:45:29.351" v="2455" actId="6549"/>
        <pc:sldMkLst>
          <pc:docMk/>
          <pc:sldMk cId="0" sldId="276"/>
        </pc:sldMkLst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3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4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5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6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7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8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9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10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11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12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13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14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15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16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17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18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19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20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21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22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23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24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25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26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27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28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29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30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31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32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33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34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35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36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37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38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39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40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41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42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43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44" creationId="{00000000-0000-0000-0000-000000000000}"/>
          </ac:spMkLst>
        </pc:spChg>
        <pc:spChg chg="del mod">
          <ac:chgData name="Karel Sobol" userId="4c8163c4-ab3f-4ba8-abd3-755bd927d94e" providerId="ADAL" clId="{CFE648DA-B087-49B0-A72C-C6C359EB0983}" dt="2023-04-14T13:45:02.967" v="2435" actId="478"/>
          <ac:spMkLst>
            <pc:docMk/>
            <pc:sldMk cId="0" sldId="276"/>
            <ac:spMk id="45" creationId="{00000000-0000-0000-0000-000000000000}"/>
          </ac:spMkLst>
        </pc:spChg>
        <pc:spChg chg="del mod">
          <ac:chgData name="Karel Sobol" userId="4c8163c4-ab3f-4ba8-abd3-755bd927d94e" providerId="ADAL" clId="{CFE648DA-B087-49B0-A72C-C6C359EB0983}" dt="2023-04-14T13:45:02.967" v="2435" actId="478"/>
          <ac:spMkLst>
            <pc:docMk/>
            <pc:sldMk cId="0" sldId="276"/>
            <ac:spMk id="46" creationId="{00000000-0000-0000-0000-000000000000}"/>
          </ac:spMkLst>
        </pc:spChg>
        <pc:spChg chg="del mod">
          <ac:chgData name="Karel Sobol" userId="4c8163c4-ab3f-4ba8-abd3-755bd927d94e" providerId="ADAL" clId="{CFE648DA-B087-49B0-A72C-C6C359EB0983}" dt="2023-04-14T13:45:02.967" v="2435" actId="478"/>
          <ac:spMkLst>
            <pc:docMk/>
            <pc:sldMk cId="0" sldId="276"/>
            <ac:spMk id="48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50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51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52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53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54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55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56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57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58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59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60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62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63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64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65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66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67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68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69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70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3:44:52.970" v="2434" actId="255"/>
          <ac:spMkLst>
            <pc:docMk/>
            <pc:sldMk cId="0" sldId="276"/>
            <ac:spMk id="71" creationId="{00000000-0000-0000-0000-000000000000}"/>
          </ac:spMkLst>
        </pc:spChg>
        <pc:spChg chg="del mod">
          <ac:chgData name="Karel Sobol" userId="4c8163c4-ab3f-4ba8-abd3-755bd927d94e" providerId="ADAL" clId="{CFE648DA-B087-49B0-A72C-C6C359EB0983}" dt="2023-04-14T13:45:14.379" v="2436" actId="478"/>
          <ac:spMkLst>
            <pc:docMk/>
            <pc:sldMk cId="0" sldId="276"/>
            <ac:spMk id="72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13:43:59.538" v="2428" actId="478"/>
          <ac:spMkLst>
            <pc:docMk/>
            <pc:sldMk cId="0" sldId="276"/>
            <ac:spMk id="73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13:44:02.406" v="2429" actId="478"/>
          <ac:spMkLst>
            <pc:docMk/>
            <pc:sldMk cId="0" sldId="276"/>
            <ac:spMk id="74" creationId="{00000000-0000-0000-0000-000000000000}"/>
          </ac:spMkLst>
        </pc:spChg>
        <pc:spChg chg="add del mod">
          <ac:chgData name="Karel Sobol" userId="4c8163c4-ab3f-4ba8-abd3-755bd927d94e" providerId="ADAL" clId="{CFE648DA-B087-49B0-A72C-C6C359EB0983}" dt="2023-04-14T13:45:19.074" v="2438" actId="478"/>
          <ac:spMkLst>
            <pc:docMk/>
            <pc:sldMk cId="0" sldId="276"/>
            <ac:spMk id="76" creationId="{785B418A-0539-BB8F-7977-EC2C3C94A0F1}"/>
          </ac:spMkLst>
        </pc:spChg>
        <pc:spChg chg="add mod">
          <ac:chgData name="Karel Sobol" userId="4c8163c4-ab3f-4ba8-abd3-755bd927d94e" providerId="ADAL" clId="{CFE648DA-B087-49B0-A72C-C6C359EB0983}" dt="2023-04-14T13:45:29.351" v="2455" actId="6549"/>
          <ac:spMkLst>
            <pc:docMk/>
            <pc:sldMk cId="0" sldId="276"/>
            <ac:spMk id="77" creationId="{55286A16-2A1C-D47F-5808-64132422F969}"/>
          </ac:spMkLst>
        </pc:spChg>
        <pc:grpChg chg="del mod">
          <ac:chgData name="Karel Sobol" userId="4c8163c4-ab3f-4ba8-abd3-755bd927d94e" providerId="ADAL" clId="{CFE648DA-B087-49B0-A72C-C6C359EB0983}" dt="2023-04-14T13:45:02.967" v="2435" actId="478"/>
          <ac:grpSpMkLst>
            <pc:docMk/>
            <pc:sldMk cId="0" sldId="276"/>
            <ac:grpSpMk id="2" creationId="{00000000-0000-0000-0000-000000000000}"/>
          </ac:grpSpMkLst>
        </pc:grpChg>
        <pc:grpChg chg="del mod">
          <ac:chgData name="Karel Sobol" userId="4c8163c4-ab3f-4ba8-abd3-755bd927d94e" providerId="ADAL" clId="{CFE648DA-B087-49B0-A72C-C6C359EB0983}" dt="2023-04-14T13:45:02.967" v="2435" actId="478"/>
          <ac:grpSpMkLst>
            <pc:docMk/>
            <pc:sldMk cId="0" sldId="276"/>
            <ac:grpSpMk id="49" creationId="{00000000-0000-0000-0000-000000000000}"/>
          </ac:grpSpMkLst>
        </pc:grpChg>
        <pc:grpChg chg="del mod">
          <ac:chgData name="Karel Sobol" userId="4c8163c4-ab3f-4ba8-abd3-755bd927d94e" providerId="ADAL" clId="{CFE648DA-B087-49B0-A72C-C6C359EB0983}" dt="2023-04-14T13:45:02.967" v="2435" actId="478"/>
          <ac:grpSpMkLst>
            <pc:docMk/>
            <pc:sldMk cId="0" sldId="276"/>
            <ac:grpSpMk id="61" creationId="{00000000-0000-0000-0000-000000000000}"/>
          </ac:grpSpMkLst>
        </pc:grpChg>
        <pc:graphicFrameChg chg="del modGraphic">
          <ac:chgData name="Karel Sobol" userId="4c8163c4-ab3f-4ba8-abd3-755bd927d94e" providerId="ADAL" clId="{CFE648DA-B087-49B0-A72C-C6C359EB0983}" dt="2023-04-14T13:45:02.967" v="2435" actId="478"/>
          <ac:graphicFrameMkLst>
            <pc:docMk/>
            <pc:sldMk cId="0" sldId="276"/>
            <ac:graphicFrameMk id="47" creationId="{00000000-0000-0000-0000-000000000000}"/>
          </ac:graphicFrameMkLst>
        </pc:graphicFrameChg>
      </pc:sldChg>
      <pc:sldChg chg="delSp modSp mod">
        <pc:chgData name="Karel Sobol" userId="4c8163c4-ab3f-4ba8-abd3-755bd927d94e" providerId="ADAL" clId="{CFE648DA-B087-49B0-A72C-C6C359EB0983}" dt="2023-04-14T21:18:03.048" v="2467" actId="478"/>
        <pc:sldMkLst>
          <pc:docMk/>
          <pc:sldMk cId="0" sldId="277"/>
        </pc:sldMkLst>
        <pc:spChg chg="del mod">
          <ac:chgData name="Karel Sobol" userId="4c8163c4-ab3f-4ba8-abd3-755bd927d94e" providerId="ADAL" clId="{CFE648DA-B087-49B0-A72C-C6C359EB0983}" dt="2023-04-14T21:17:58.347" v="2466" actId="478"/>
          <ac:spMkLst>
            <pc:docMk/>
            <pc:sldMk cId="0" sldId="277"/>
            <ac:spMk id="58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21:18:03.048" v="2467" actId="478"/>
          <ac:spMkLst>
            <pc:docMk/>
            <pc:sldMk cId="0" sldId="277"/>
            <ac:spMk id="59" creationId="{00000000-0000-0000-0000-000000000000}"/>
          </ac:spMkLst>
        </pc:spChg>
      </pc:sldChg>
      <pc:sldChg chg="addSp delSp modSp mod">
        <pc:chgData name="Karel Sobol" userId="4c8163c4-ab3f-4ba8-abd3-755bd927d94e" providerId="ADAL" clId="{CFE648DA-B087-49B0-A72C-C6C359EB0983}" dt="2023-04-14T21:21:35.740" v="2608" actId="20577"/>
        <pc:sldMkLst>
          <pc:docMk/>
          <pc:sldMk cId="0" sldId="278"/>
        </pc:sldMkLst>
        <pc:spChg chg="del mod">
          <ac:chgData name="Karel Sobol" userId="4c8163c4-ab3f-4ba8-abd3-755bd927d94e" providerId="ADAL" clId="{CFE648DA-B087-49B0-A72C-C6C359EB0983}" dt="2023-04-14T21:18:59.097" v="2472" actId="478"/>
          <ac:spMkLst>
            <pc:docMk/>
            <pc:sldMk cId="0" sldId="278"/>
            <ac:spMk id="4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21:17:41.365" v="2464" actId="478"/>
          <ac:spMkLst>
            <pc:docMk/>
            <pc:sldMk cId="0" sldId="278"/>
            <ac:spMk id="6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21:17:06.932" v="2460" actId="164"/>
          <ac:spMkLst>
            <pc:docMk/>
            <pc:sldMk cId="0" sldId="278"/>
            <ac:spMk id="7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21:17:17.243" v="2461" actId="164"/>
          <ac:spMkLst>
            <pc:docMk/>
            <pc:sldMk cId="0" sldId="278"/>
            <ac:spMk id="8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21:20:56.261" v="2569" actId="1036"/>
          <ac:spMkLst>
            <pc:docMk/>
            <pc:sldMk cId="0" sldId="278"/>
            <ac:spMk id="9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21:18:14.879" v="2468" actId="478"/>
          <ac:spMkLst>
            <pc:docMk/>
            <pc:sldMk cId="0" sldId="278"/>
            <ac:spMk id="10" creationId="{00000000-0000-0000-0000-000000000000}"/>
          </ac:spMkLst>
        </pc:spChg>
        <pc:spChg chg="del mod">
          <ac:chgData name="Karel Sobol" userId="4c8163c4-ab3f-4ba8-abd3-755bd927d94e" providerId="ADAL" clId="{CFE648DA-B087-49B0-A72C-C6C359EB0983}" dt="2023-04-14T21:18:18.514" v="2470" actId="478"/>
          <ac:spMkLst>
            <pc:docMk/>
            <pc:sldMk cId="0" sldId="278"/>
            <ac:spMk id="11" creationId="{00000000-0000-0000-0000-000000000000}"/>
          </ac:spMkLst>
        </pc:spChg>
        <pc:spChg chg="add mod">
          <ac:chgData name="Karel Sobol" userId="4c8163c4-ab3f-4ba8-abd3-755bd927d94e" providerId="ADAL" clId="{CFE648DA-B087-49B0-A72C-C6C359EB0983}" dt="2023-04-14T21:21:35.740" v="2608" actId="20577"/>
          <ac:spMkLst>
            <pc:docMk/>
            <pc:sldMk cId="0" sldId="278"/>
            <ac:spMk id="12" creationId="{2229B21D-79E6-F786-9A5D-ABAD9F6ABA83}"/>
          </ac:spMkLst>
        </pc:spChg>
        <pc:spChg chg="add del mod">
          <ac:chgData name="Karel Sobol" userId="4c8163c4-ab3f-4ba8-abd3-755bd927d94e" providerId="ADAL" clId="{CFE648DA-B087-49B0-A72C-C6C359EB0983}" dt="2023-04-14T21:19:06.765" v="2473" actId="478"/>
          <ac:spMkLst>
            <pc:docMk/>
            <pc:sldMk cId="0" sldId="278"/>
            <ac:spMk id="16" creationId="{4B252CE1-975F-0285-61C1-5637B5AB38A7}"/>
          </ac:spMkLst>
        </pc:spChg>
        <pc:grpChg chg="add mod">
          <ac:chgData name="Karel Sobol" userId="4c8163c4-ab3f-4ba8-abd3-755bd927d94e" providerId="ADAL" clId="{CFE648DA-B087-49B0-A72C-C6C359EB0983}" dt="2023-04-14T21:17:24.883" v="2462" actId="1076"/>
          <ac:grpSpMkLst>
            <pc:docMk/>
            <pc:sldMk cId="0" sldId="278"/>
            <ac:grpSpMk id="13" creationId="{A71A3C87-AB06-0F04-4112-BA0B61582E71}"/>
          </ac:grpSpMkLst>
        </pc:grpChg>
        <pc:grpChg chg="add mod">
          <ac:chgData name="Karel Sobol" userId="4c8163c4-ab3f-4ba8-abd3-755bd927d94e" providerId="ADAL" clId="{CFE648DA-B087-49B0-A72C-C6C359EB0983}" dt="2023-04-14T21:21:13.957" v="2589" actId="1076"/>
          <ac:grpSpMkLst>
            <pc:docMk/>
            <pc:sldMk cId="0" sldId="278"/>
            <ac:grpSpMk id="14" creationId="{F9D89187-0768-2751-87F8-9318C26A5E46}"/>
          </ac:grpSpMkLst>
        </pc:grpChg>
        <pc:picChg chg="mod">
          <ac:chgData name="Karel Sobol" userId="4c8163c4-ab3f-4ba8-abd3-755bd927d94e" providerId="ADAL" clId="{CFE648DA-B087-49B0-A72C-C6C359EB0983}" dt="2023-04-14T21:17:17.243" v="2461" actId="164"/>
          <ac:picMkLst>
            <pc:docMk/>
            <pc:sldMk cId="0" sldId="278"/>
            <ac:picMk id="2" creationId="{00000000-0000-0000-0000-000000000000}"/>
          </ac:picMkLst>
        </pc:picChg>
        <pc:picChg chg="mod">
          <ac:chgData name="Karel Sobol" userId="4c8163c4-ab3f-4ba8-abd3-755bd927d94e" providerId="ADAL" clId="{CFE648DA-B087-49B0-A72C-C6C359EB0983}" dt="2023-04-14T21:17:06.932" v="2460" actId="164"/>
          <ac:picMkLst>
            <pc:docMk/>
            <pc:sldMk cId="0" sldId="278"/>
            <ac:picMk id="3" creationId="{00000000-0000-0000-0000-000000000000}"/>
          </ac:picMkLst>
        </pc:picChg>
      </pc:sldChg>
      <pc:sldChg chg="addSp delSp modSp add mod setBg">
        <pc:chgData name="Karel Sobol" userId="4c8163c4-ab3f-4ba8-abd3-755bd927d94e" providerId="ADAL" clId="{CFE648DA-B087-49B0-A72C-C6C359EB0983}" dt="2023-04-14T21:39:51.576" v="2905" actId="478"/>
        <pc:sldMkLst>
          <pc:docMk/>
          <pc:sldMk cId="4248443879" sldId="279"/>
        </pc:sldMkLst>
        <pc:spChg chg="del">
          <ac:chgData name="Karel Sobol" userId="4c8163c4-ab3f-4ba8-abd3-755bd927d94e" providerId="ADAL" clId="{CFE648DA-B087-49B0-A72C-C6C359EB0983}" dt="2023-04-14T12:19:11.659" v="1509" actId="478"/>
          <ac:spMkLst>
            <pc:docMk/>
            <pc:sldMk cId="4248443879" sldId="279"/>
            <ac:spMk id="10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12:19:11.659" v="1509" actId="478"/>
          <ac:spMkLst>
            <pc:docMk/>
            <pc:sldMk cId="4248443879" sldId="279"/>
            <ac:spMk id="18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12:19:11.659" v="1509" actId="478"/>
          <ac:spMkLst>
            <pc:docMk/>
            <pc:sldMk cId="4248443879" sldId="279"/>
            <ac:spMk id="27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12:19:11.659" v="1509" actId="478"/>
          <ac:spMkLst>
            <pc:docMk/>
            <pc:sldMk cId="4248443879" sldId="279"/>
            <ac:spMk id="35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12:19:11.659" v="1509" actId="478"/>
          <ac:spMkLst>
            <pc:docMk/>
            <pc:sldMk cId="4248443879" sldId="279"/>
            <ac:spMk id="44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12:19:11.659" v="1509" actId="478"/>
          <ac:spMkLst>
            <pc:docMk/>
            <pc:sldMk cId="4248443879" sldId="279"/>
            <ac:spMk id="52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12:19:11.659" v="1509" actId="478"/>
          <ac:spMkLst>
            <pc:docMk/>
            <pc:sldMk cId="4248443879" sldId="279"/>
            <ac:spMk id="61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12:19:11.659" v="1509" actId="478"/>
          <ac:spMkLst>
            <pc:docMk/>
            <pc:sldMk cId="4248443879" sldId="279"/>
            <ac:spMk id="69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12:19:11.659" v="1509" actId="478"/>
          <ac:spMkLst>
            <pc:docMk/>
            <pc:sldMk cId="4248443879" sldId="279"/>
            <ac:spMk id="78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12:19:11.659" v="1509" actId="478"/>
          <ac:spMkLst>
            <pc:docMk/>
            <pc:sldMk cId="4248443879" sldId="279"/>
            <ac:spMk id="86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12:19:11.659" v="1509" actId="478"/>
          <ac:spMkLst>
            <pc:docMk/>
            <pc:sldMk cId="4248443879" sldId="279"/>
            <ac:spMk id="87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12:49:33.964" v="1703" actId="1076"/>
          <ac:spMkLst>
            <pc:docMk/>
            <pc:sldMk cId="4248443879" sldId="279"/>
            <ac:spMk id="88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12:19:11.659" v="1509" actId="478"/>
          <ac:spMkLst>
            <pc:docMk/>
            <pc:sldMk cId="4248443879" sldId="279"/>
            <ac:spMk id="90" creationId="{00000000-0000-0000-0000-000000000000}"/>
          </ac:spMkLst>
        </pc:spChg>
        <pc:spChg chg="del mod ord">
          <ac:chgData name="Karel Sobol" userId="4c8163c4-ab3f-4ba8-abd3-755bd927d94e" providerId="ADAL" clId="{CFE648DA-B087-49B0-A72C-C6C359EB0983}" dt="2023-04-14T21:39:47.474" v="2904" actId="478"/>
          <ac:spMkLst>
            <pc:docMk/>
            <pc:sldMk cId="4248443879" sldId="279"/>
            <ac:spMk id="91" creationId="{00000000-0000-0000-0000-000000000000}"/>
          </ac:spMkLst>
        </pc:spChg>
        <pc:spChg chg="del mod ord">
          <ac:chgData name="Karel Sobol" userId="4c8163c4-ab3f-4ba8-abd3-755bd927d94e" providerId="ADAL" clId="{CFE648DA-B087-49B0-A72C-C6C359EB0983}" dt="2023-04-14T21:39:51.576" v="2905" actId="478"/>
          <ac:spMkLst>
            <pc:docMk/>
            <pc:sldMk cId="4248443879" sldId="279"/>
            <ac:spMk id="92" creationId="{00000000-0000-0000-0000-000000000000}"/>
          </ac:spMkLst>
        </pc:spChg>
        <pc:spChg chg="add mod">
          <ac:chgData name="Karel Sobol" userId="4c8163c4-ab3f-4ba8-abd3-755bd927d94e" providerId="ADAL" clId="{CFE648DA-B087-49B0-A72C-C6C359EB0983}" dt="2023-04-14T12:59:26.812" v="1774" actId="1076"/>
          <ac:spMkLst>
            <pc:docMk/>
            <pc:sldMk cId="4248443879" sldId="279"/>
            <ac:spMk id="99" creationId="{E59506DF-57EC-5F86-1D4B-F23382097A43}"/>
          </ac:spMkLst>
        </pc:spChg>
        <pc:spChg chg="add del">
          <ac:chgData name="Karel Sobol" userId="4c8163c4-ab3f-4ba8-abd3-755bd927d94e" providerId="ADAL" clId="{CFE648DA-B087-49B0-A72C-C6C359EB0983}" dt="2023-04-14T12:42:08.468" v="1518" actId="26606"/>
          <ac:spMkLst>
            <pc:docMk/>
            <pc:sldMk cId="4248443879" sldId="279"/>
            <ac:spMk id="106" creationId="{CE50859B-F132-4DA3-9AEB-C701F9D01C37}"/>
          </ac:spMkLst>
        </pc:spChg>
        <pc:spChg chg="add del">
          <ac:chgData name="Karel Sobol" userId="4c8163c4-ab3f-4ba8-abd3-755bd927d94e" providerId="ADAL" clId="{CFE648DA-B087-49B0-A72C-C6C359EB0983}" dt="2023-04-14T12:42:08.468" v="1518" actId="26606"/>
          <ac:spMkLst>
            <pc:docMk/>
            <pc:sldMk cId="4248443879" sldId="279"/>
            <ac:spMk id="108" creationId="{D23810DE-397B-4015-A69C-D6892ACBC057}"/>
          </ac:spMkLst>
        </pc:spChg>
        <pc:spChg chg="add del">
          <ac:chgData name="Karel Sobol" userId="4c8163c4-ab3f-4ba8-abd3-755bd927d94e" providerId="ADAL" clId="{CFE648DA-B087-49B0-A72C-C6C359EB0983}" dt="2023-04-14T12:42:08.468" v="1518" actId="26606"/>
          <ac:spMkLst>
            <pc:docMk/>
            <pc:sldMk cId="4248443879" sldId="279"/>
            <ac:spMk id="110" creationId="{8CE6BAF9-0FC6-4E01-B4D9-CD84641BA9BA}"/>
          </ac:spMkLst>
        </pc:spChg>
        <pc:spChg chg="add del">
          <ac:chgData name="Karel Sobol" userId="4c8163c4-ab3f-4ba8-abd3-755bd927d94e" providerId="ADAL" clId="{CFE648DA-B087-49B0-A72C-C6C359EB0983}" dt="2023-04-14T12:42:08.468" v="1518" actId="26606"/>
          <ac:spMkLst>
            <pc:docMk/>
            <pc:sldMk cId="4248443879" sldId="279"/>
            <ac:spMk id="112" creationId="{BC7FAAD3-2049-48BE-B962-E4CED4D9616D}"/>
          </ac:spMkLst>
        </pc:spChg>
        <pc:spChg chg="add del">
          <ac:chgData name="Karel Sobol" userId="4c8163c4-ab3f-4ba8-abd3-755bd927d94e" providerId="ADAL" clId="{CFE648DA-B087-49B0-A72C-C6C359EB0983}" dt="2023-04-14T12:42:08.468" v="1518" actId="26606"/>
          <ac:spMkLst>
            <pc:docMk/>
            <pc:sldMk cId="4248443879" sldId="279"/>
            <ac:spMk id="114" creationId="{B808E4DD-8F04-4C26-91D7-D7977A1EFB1C}"/>
          </ac:spMkLst>
        </pc:spChg>
        <pc:spChg chg="add del">
          <ac:chgData name="Karel Sobol" userId="4c8163c4-ab3f-4ba8-abd3-755bd927d94e" providerId="ADAL" clId="{CFE648DA-B087-49B0-A72C-C6C359EB0983}" dt="2023-04-14T12:43:22.189" v="1539" actId="26606"/>
          <ac:spMkLst>
            <pc:docMk/>
            <pc:sldMk cId="4248443879" sldId="279"/>
            <ac:spMk id="116" creationId="{35758D95-A605-471B-A882-C9D326388C63}"/>
          </ac:spMkLst>
        </pc:spChg>
        <pc:spChg chg="add del">
          <ac:chgData name="Karel Sobol" userId="4c8163c4-ab3f-4ba8-abd3-755bd927d94e" providerId="ADAL" clId="{CFE648DA-B087-49B0-A72C-C6C359EB0983}" dt="2023-04-14T12:43:22.189" v="1539" actId="26606"/>
          <ac:spMkLst>
            <pc:docMk/>
            <pc:sldMk cId="4248443879" sldId="279"/>
            <ac:spMk id="119" creationId="{1003A656-D974-4C8E-AC40-DB648F0E2A0E}"/>
          </ac:spMkLst>
        </pc:spChg>
        <pc:spChg chg="add del">
          <ac:chgData name="Karel Sobol" userId="4c8163c4-ab3f-4ba8-abd3-755bd927d94e" providerId="ADAL" clId="{CFE648DA-B087-49B0-A72C-C6C359EB0983}" dt="2023-04-14T12:43:22.189" v="1539" actId="26606"/>
          <ac:spMkLst>
            <pc:docMk/>
            <pc:sldMk cId="4248443879" sldId="279"/>
            <ac:spMk id="120" creationId="{9298EF43-252D-4B18-9998-974B4D04E0B7}"/>
          </ac:spMkLst>
        </pc:spChg>
        <pc:spChg chg="add del">
          <ac:chgData name="Karel Sobol" userId="4c8163c4-ab3f-4ba8-abd3-755bd927d94e" providerId="ADAL" clId="{CFE648DA-B087-49B0-A72C-C6C359EB0983}" dt="2023-04-14T12:43:22.189" v="1539" actId="26606"/>
          <ac:spMkLst>
            <pc:docMk/>
            <pc:sldMk cId="4248443879" sldId="279"/>
            <ac:spMk id="121" creationId="{A6200AA9-2CFD-45ED-8AEA-590BEB58BED3}"/>
          </ac:spMkLst>
        </pc:spChg>
        <pc:spChg chg="add del">
          <ac:chgData name="Karel Sobol" userId="4c8163c4-ab3f-4ba8-abd3-755bd927d94e" providerId="ADAL" clId="{CFE648DA-B087-49B0-A72C-C6C359EB0983}" dt="2023-04-14T12:43:22.189" v="1539" actId="26606"/>
          <ac:spMkLst>
            <pc:docMk/>
            <pc:sldMk cId="4248443879" sldId="279"/>
            <ac:spMk id="122" creationId="{C4658DFD-9F0F-4409-9B94-76763B84318E}"/>
          </ac:spMkLst>
        </pc:spChg>
        <pc:spChg chg="add del">
          <ac:chgData name="Karel Sobol" userId="4c8163c4-ab3f-4ba8-abd3-755bd927d94e" providerId="ADAL" clId="{CFE648DA-B087-49B0-A72C-C6C359EB0983}" dt="2023-04-14T12:43:22.189" v="1539" actId="26606"/>
          <ac:spMkLst>
            <pc:docMk/>
            <pc:sldMk cId="4248443879" sldId="279"/>
            <ac:spMk id="123" creationId="{C94805BE-FAB4-43C1-B4F9-6DEE6FBDA436}"/>
          </ac:spMkLst>
        </pc:spChg>
        <pc:grpChg chg="del">
          <ac:chgData name="Karel Sobol" userId="4c8163c4-ab3f-4ba8-abd3-755bd927d94e" providerId="ADAL" clId="{CFE648DA-B087-49B0-A72C-C6C359EB0983}" dt="2023-04-14T12:19:11.659" v="1509" actId="478"/>
          <ac:grpSpMkLst>
            <pc:docMk/>
            <pc:sldMk cId="4248443879" sldId="279"/>
            <ac:grpSpMk id="2" creationId="{00000000-0000-0000-0000-000000000000}"/>
          </ac:grpSpMkLst>
        </pc:grpChg>
        <pc:grpChg chg="del">
          <ac:chgData name="Karel Sobol" userId="4c8163c4-ab3f-4ba8-abd3-755bd927d94e" providerId="ADAL" clId="{CFE648DA-B087-49B0-A72C-C6C359EB0983}" dt="2023-04-14T12:19:11.659" v="1509" actId="478"/>
          <ac:grpSpMkLst>
            <pc:docMk/>
            <pc:sldMk cId="4248443879" sldId="279"/>
            <ac:grpSpMk id="11" creationId="{00000000-0000-0000-0000-000000000000}"/>
          </ac:grpSpMkLst>
        </pc:grpChg>
        <pc:grpChg chg="del">
          <ac:chgData name="Karel Sobol" userId="4c8163c4-ab3f-4ba8-abd3-755bd927d94e" providerId="ADAL" clId="{CFE648DA-B087-49B0-A72C-C6C359EB0983}" dt="2023-04-14T12:19:11.659" v="1509" actId="478"/>
          <ac:grpSpMkLst>
            <pc:docMk/>
            <pc:sldMk cId="4248443879" sldId="279"/>
            <ac:grpSpMk id="19" creationId="{00000000-0000-0000-0000-000000000000}"/>
          </ac:grpSpMkLst>
        </pc:grpChg>
        <pc:grpChg chg="del">
          <ac:chgData name="Karel Sobol" userId="4c8163c4-ab3f-4ba8-abd3-755bd927d94e" providerId="ADAL" clId="{CFE648DA-B087-49B0-A72C-C6C359EB0983}" dt="2023-04-14T12:19:11.659" v="1509" actId="478"/>
          <ac:grpSpMkLst>
            <pc:docMk/>
            <pc:sldMk cId="4248443879" sldId="279"/>
            <ac:grpSpMk id="28" creationId="{00000000-0000-0000-0000-000000000000}"/>
          </ac:grpSpMkLst>
        </pc:grpChg>
        <pc:grpChg chg="del">
          <ac:chgData name="Karel Sobol" userId="4c8163c4-ab3f-4ba8-abd3-755bd927d94e" providerId="ADAL" clId="{CFE648DA-B087-49B0-A72C-C6C359EB0983}" dt="2023-04-14T12:19:11.659" v="1509" actId="478"/>
          <ac:grpSpMkLst>
            <pc:docMk/>
            <pc:sldMk cId="4248443879" sldId="279"/>
            <ac:grpSpMk id="37" creationId="{00000000-0000-0000-0000-000000000000}"/>
          </ac:grpSpMkLst>
        </pc:grpChg>
        <pc:grpChg chg="del">
          <ac:chgData name="Karel Sobol" userId="4c8163c4-ab3f-4ba8-abd3-755bd927d94e" providerId="ADAL" clId="{CFE648DA-B087-49B0-A72C-C6C359EB0983}" dt="2023-04-14T12:19:11.659" v="1509" actId="478"/>
          <ac:grpSpMkLst>
            <pc:docMk/>
            <pc:sldMk cId="4248443879" sldId="279"/>
            <ac:grpSpMk id="45" creationId="{00000000-0000-0000-0000-000000000000}"/>
          </ac:grpSpMkLst>
        </pc:grpChg>
        <pc:grpChg chg="del">
          <ac:chgData name="Karel Sobol" userId="4c8163c4-ab3f-4ba8-abd3-755bd927d94e" providerId="ADAL" clId="{CFE648DA-B087-49B0-A72C-C6C359EB0983}" dt="2023-04-14T12:19:11.659" v="1509" actId="478"/>
          <ac:grpSpMkLst>
            <pc:docMk/>
            <pc:sldMk cId="4248443879" sldId="279"/>
            <ac:grpSpMk id="54" creationId="{00000000-0000-0000-0000-000000000000}"/>
          </ac:grpSpMkLst>
        </pc:grpChg>
        <pc:grpChg chg="del">
          <ac:chgData name="Karel Sobol" userId="4c8163c4-ab3f-4ba8-abd3-755bd927d94e" providerId="ADAL" clId="{CFE648DA-B087-49B0-A72C-C6C359EB0983}" dt="2023-04-14T12:19:11.659" v="1509" actId="478"/>
          <ac:grpSpMkLst>
            <pc:docMk/>
            <pc:sldMk cId="4248443879" sldId="279"/>
            <ac:grpSpMk id="62" creationId="{00000000-0000-0000-0000-000000000000}"/>
          </ac:grpSpMkLst>
        </pc:grpChg>
        <pc:grpChg chg="del">
          <ac:chgData name="Karel Sobol" userId="4c8163c4-ab3f-4ba8-abd3-755bd927d94e" providerId="ADAL" clId="{CFE648DA-B087-49B0-A72C-C6C359EB0983}" dt="2023-04-14T12:19:11.659" v="1509" actId="478"/>
          <ac:grpSpMkLst>
            <pc:docMk/>
            <pc:sldMk cId="4248443879" sldId="279"/>
            <ac:grpSpMk id="71" creationId="{00000000-0000-0000-0000-000000000000}"/>
          </ac:grpSpMkLst>
        </pc:grpChg>
        <pc:grpChg chg="del">
          <ac:chgData name="Karel Sobol" userId="4c8163c4-ab3f-4ba8-abd3-755bd927d94e" providerId="ADAL" clId="{CFE648DA-B087-49B0-A72C-C6C359EB0983}" dt="2023-04-14T12:19:11.659" v="1509" actId="478"/>
          <ac:grpSpMkLst>
            <pc:docMk/>
            <pc:sldMk cId="4248443879" sldId="279"/>
            <ac:grpSpMk id="79" creationId="{00000000-0000-0000-0000-000000000000}"/>
          </ac:grpSpMkLst>
        </pc:grpChg>
        <pc:picChg chg="del">
          <ac:chgData name="Karel Sobol" userId="4c8163c4-ab3f-4ba8-abd3-755bd927d94e" providerId="ADAL" clId="{CFE648DA-B087-49B0-A72C-C6C359EB0983}" dt="2023-04-14T12:19:11.659" v="1509" actId="478"/>
          <ac:picMkLst>
            <pc:docMk/>
            <pc:sldMk cId="4248443879" sldId="279"/>
            <ac:picMk id="36" creationId="{00000000-0000-0000-0000-000000000000}"/>
          </ac:picMkLst>
        </pc:picChg>
        <pc:picChg chg="del">
          <ac:chgData name="Karel Sobol" userId="4c8163c4-ab3f-4ba8-abd3-755bd927d94e" providerId="ADAL" clId="{CFE648DA-B087-49B0-A72C-C6C359EB0983}" dt="2023-04-14T12:19:11.659" v="1509" actId="478"/>
          <ac:picMkLst>
            <pc:docMk/>
            <pc:sldMk cId="4248443879" sldId="279"/>
            <ac:picMk id="53" creationId="{00000000-0000-0000-0000-000000000000}"/>
          </ac:picMkLst>
        </pc:picChg>
        <pc:picChg chg="del">
          <ac:chgData name="Karel Sobol" userId="4c8163c4-ab3f-4ba8-abd3-755bd927d94e" providerId="ADAL" clId="{CFE648DA-B087-49B0-A72C-C6C359EB0983}" dt="2023-04-14T12:19:11.659" v="1509" actId="478"/>
          <ac:picMkLst>
            <pc:docMk/>
            <pc:sldMk cId="4248443879" sldId="279"/>
            <ac:picMk id="70" creationId="{00000000-0000-0000-0000-000000000000}"/>
          </ac:picMkLst>
        </pc:picChg>
        <pc:picChg chg="add mod ord">
          <ac:chgData name="Karel Sobol" userId="4c8163c4-ab3f-4ba8-abd3-755bd927d94e" providerId="ADAL" clId="{CFE648DA-B087-49B0-A72C-C6C359EB0983}" dt="2023-04-14T12:47:24.810" v="1652" actId="1076"/>
          <ac:picMkLst>
            <pc:docMk/>
            <pc:sldMk cId="4248443879" sldId="279"/>
            <ac:picMk id="93" creationId="{7CAFB631-0F83-7846-ECF7-7219D2116F8C}"/>
          </ac:picMkLst>
        </pc:picChg>
        <pc:picChg chg="add mod">
          <ac:chgData name="Karel Sobol" userId="4c8163c4-ab3f-4ba8-abd3-755bd927d94e" providerId="ADAL" clId="{CFE648DA-B087-49B0-A72C-C6C359EB0983}" dt="2023-04-14T12:47:34.731" v="1670" actId="1036"/>
          <ac:picMkLst>
            <pc:docMk/>
            <pc:sldMk cId="4248443879" sldId="279"/>
            <ac:picMk id="95" creationId="{2394AB94-E765-7EFA-B2E6-89EDD530628B}"/>
          </ac:picMkLst>
        </pc:picChg>
        <pc:picChg chg="add mod ord">
          <ac:chgData name="Karel Sobol" userId="4c8163c4-ab3f-4ba8-abd3-755bd927d94e" providerId="ADAL" clId="{CFE648DA-B087-49B0-A72C-C6C359EB0983}" dt="2023-04-14T12:47:37.794" v="1680" actId="1035"/>
          <ac:picMkLst>
            <pc:docMk/>
            <pc:sldMk cId="4248443879" sldId="279"/>
            <ac:picMk id="97" creationId="{B3736AFD-03FD-D718-C617-42674CCBA958}"/>
          </ac:picMkLst>
        </pc:picChg>
        <pc:picChg chg="add del">
          <ac:chgData name="Karel Sobol" userId="4c8163c4-ab3f-4ba8-abd3-755bd927d94e" providerId="ADAL" clId="{CFE648DA-B087-49B0-A72C-C6C359EB0983}" dt="2023-04-14T12:42:08.468" v="1518" actId="26606"/>
          <ac:picMkLst>
            <pc:docMk/>
            <pc:sldMk cId="4248443879" sldId="279"/>
            <ac:picMk id="102" creationId="{DEB2E8C4-C3E7-4048-A43D-9859510CFA98}"/>
          </ac:picMkLst>
        </pc:picChg>
        <pc:picChg chg="add del">
          <ac:chgData name="Karel Sobol" userId="4c8163c4-ab3f-4ba8-abd3-755bd927d94e" providerId="ADAL" clId="{CFE648DA-B087-49B0-A72C-C6C359EB0983}" dt="2023-04-14T12:43:22.189" v="1539" actId="26606"/>
          <ac:picMkLst>
            <pc:docMk/>
            <pc:sldMk cId="4248443879" sldId="279"/>
            <ac:picMk id="117" creationId="{DEB2E8C4-C3E7-4048-A43D-9859510CFA98}"/>
          </ac:picMkLst>
        </pc:picChg>
        <pc:inkChg chg="add del">
          <ac:chgData name="Karel Sobol" userId="4c8163c4-ab3f-4ba8-abd3-755bd927d94e" providerId="ADAL" clId="{CFE648DA-B087-49B0-A72C-C6C359EB0983}" dt="2023-04-14T12:42:08.468" v="1518" actId="26606"/>
          <ac:inkMkLst>
            <pc:docMk/>
            <pc:sldMk cId="4248443879" sldId="279"/>
            <ac:inkMk id="104" creationId="{24D29CCB-7956-4E3E-8880-304085F04BF4}"/>
          </ac:inkMkLst>
        </pc:inkChg>
        <pc:inkChg chg="add del">
          <ac:chgData name="Karel Sobol" userId="4c8163c4-ab3f-4ba8-abd3-755bd927d94e" providerId="ADAL" clId="{CFE648DA-B087-49B0-A72C-C6C359EB0983}" dt="2023-04-14T12:43:22.189" v="1539" actId="26606"/>
          <ac:inkMkLst>
            <pc:docMk/>
            <pc:sldMk cId="4248443879" sldId="279"/>
            <ac:inkMk id="118" creationId="{24D29CCB-7956-4E3E-8880-304085F04BF4}"/>
          </ac:inkMkLst>
        </pc:inkChg>
      </pc:sldChg>
      <pc:sldChg chg="addSp delSp modSp new mod">
        <pc:chgData name="Karel Sobol" userId="4c8163c4-ab3f-4ba8-abd3-755bd927d94e" providerId="ADAL" clId="{CFE648DA-B087-49B0-A72C-C6C359EB0983}" dt="2023-04-14T13:43:21.561" v="2427" actId="1035"/>
        <pc:sldMkLst>
          <pc:docMk/>
          <pc:sldMk cId="3379122101" sldId="280"/>
        </pc:sldMkLst>
        <pc:spChg chg="del">
          <ac:chgData name="Karel Sobol" userId="4c8163c4-ab3f-4ba8-abd3-755bd927d94e" providerId="ADAL" clId="{CFE648DA-B087-49B0-A72C-C6C359EB0983}" dt="2023-04-14T13:40:43.322" v="2261" actId="478"/>
          <ac:spMkLst>
            <pc:docMk/>
            <pc:sldMk cId="3379122101" sldId="280"/>
            <ac:spMk id="2" creationId="{FB0ABB9F-6976-B3A4-A988-928BEB43D49E}"/>
          </ac:spMkLst>
        </pc:spChg>
        <pc:spChg chg="del">
          <ac:chgData name="Karel Sobol" userId="4c8163c4-ab3f-4ba8-abd3-755bd927d94e" providerId="ADAL" clId="{CFE648DA-B087-49B0-A72C-C6C359EB0983}" dt="2023-04-14T13:40:48.105" v="2262" actId="931"/>
          <ac:spMkLst>
            <pc:docMk/>
            <pc:sldMk cId="3379122101" sldId="280"/>
            <ac:spMk id="3" creationId="{822EA25E-B536-E3AD-E146-F66B04A7BDFA}"/>
          </ac:spMkLst>
        </pc:spChg>
        <pc:spChg chg="add mod">
          <ac:chgData name="Karel Sobol" userId="4c8163c4-ab3f-4ba8-abd3-755bd927d94e" providerId="ADAL" clId="{CFE648DA-B087-49B0-A72C-C6C359EB0983}" dt="2023-04-14T13:42:58.584" v="2396" actId="1035"/>
          <ac:spMkLst>
            <pc:docMk/>
            <pc:sldMk cId="3379122101" sldId="280"/>
            <ac:spMk id="6" creationId="{66F443AC-C3B1-3B22-CC28-4B29325D4D08}"/>
          </ac:spMkLst>
        </pc:spChg>
        <pc:picChg chg="add mod">
          <ac:chgData name="Karel Sobol" userId="4c8163c4-ab3f-4ba8-abd3-755bd927d94e" providerId="ADAL" clId="{CFE648DA-B087-49B0-A72C-C6C359EB0983}" dt="2023-04-14T13:43:21.561" v="2427" actId="1035"/>
          <ac:picMkLst>
            <pc:docMk/>
            <pc:sldMk cId="3379122101" sldId="280"/>
            <ac:picMk id="5" creationId="{E87BFB54-7AD0-63F3-6C79-A9860F6B43F9}"/>
          </ac:picMkLst>
        </pc:picChg>
      </pc:sldChg>
      <pc:sldChg chg="addSp delSp modSp mod">
        <pc:chgData name="Karel Sobol" userId="4c8163c4-ab3f-4ba8-abd3-755bd927d94e" providerId="ADAL" clId="{CFE648DA-B087-49B0-A72C-C6C359EB0983}" dt="2023-04-14T21:32:16.539" v="2741" actId="255"/>
        <pc:sldMkLst>
          <pc:docMk/>
          <pc:sldMk cId="0" sldId="281"/>
        </pc:sldMkLst>
        <pc:spChg chg="mod">
          <ac:chgData name="Karel Sobol" userId="4c8163c4-ab3f-4ba8-abd3-755bd927d94e" providerId="ADAL" clId="{CFE648DA-B087-49B0-A72C-C6C359EB0983}" dt="2023-04-14T21:32:16.539" v="2741" actId="255"/>
          <ac:spMkLst>
            <pc:docMk/>
            <pc:sldMk cId="0" sldId="281"/>
            <ac:spMk id="3" creationId="{00000000-0000-0000-0000-000000000000}"/>
          </ac:spMkLst>
        </pc:spChg>
        <pc:spChg chg="add del mod">
          <ac:chgData name="Karel Sobol" userId="4c8163c4-ab3f-4ba8-abd3-755bd927d94e" providerId="ADAL" clId="{CFE648DA-B087-49B0-A72C-C6C359EB0983}" dt="2023-04-14T21:30:45.695" v="2735" actId="20577"/>
          <ac:spMkLst>
            <pc:docMk/>
            <pc:sldMk cId="0" sldId="281"/>
            <ac:spMk id="4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21:27:29.865" v="2695" actId="164"/>
          <ac:spMkLst>
            <pc:docMk/>
            <pc:sldMk cId="0" sldId="281"/>
            <ac:spMk id="5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21:31:23.265" v="2736" actId="478"/>
          <ac:spMkLst>
            <pc:docMk/>
            <pc:sldMk cId="0" sldId="281"/>
            <ac:spMk id="7" creationId="{00000000-0000-0000-0000-000000000000}"/>
          </ac:spMkLst>
        </pc:spChg>
        <pc:spChg chg="del mod">
          <ac:chgData name="Karel Sobol" userId="4c8163c4-ab3f-4ba8-abd3-755bd927d94e" providerId="ADAL" clId="{CFE648DA-B087-49B0-A72C-C6C359EB0983}" dt="2023-04-14T21:31:30.578" v="2738" actId="478"/>
          <ac:spMkLst>
            <pc:docMk/>
            <pc:sldMk cId="0" sldId="281"/>
            <ac:spMk id="8" creationId="{00000000-0000-0000-0000-000000000000}"/>
          </ac:spMkLst>
        </pc:spChg>
        <pc:grpChg chg="add mod">
          <ac:chgData name="Karel Sobol" userId="4c8163c4-ab3f-4ba8-abd3-755bd927d94e" providerId="ADAL" clId="{CFE648DA-B087-49B0-A72C-C6C359EB0983}" dt="2023-04-14T21:30:07.304" v="2721" actId="1076"/>
          <ac:grpSpMkLst>
            <pc:docMk/>
            <pc:sldMk cId="0" sldId="281"/>
            <ac:grpSpMk id="9" creationId="{8BF09490-6BDB-4220-C1A1-18C6D3D897B7}"/>
          </ac:grpSpMkLst>
        </pc:grpChg>
        <pc:graphicFrameChg chg="add del">
          <ac:chgData name="Karel Sobol" userId="4c8163c4-ab3f-4ba8-abd3-755bd927d94e" providerId="ADAL" clId="{CFE648DA-B087-49B0-A72C-C6C359EB0983}" dt="2023-04-14T21:24:09.878" v="2616" actId="26606"/>
          <ac:graphicFrameMkLst>
            <pc:docMk/>
            <pc:sldMk cId="0" sldId="281"/>
            <ac:graphicFrameMk id="10" creationId="{8B55907A-765D-AB27-6D7D-C250825955E0}"/>
          </ac:graphicFrameMkLst>
        </pc:graphicFrameChg>
        <pc:graphicFrameChg chg="add del">
          <ac:chgData name="Karel Sobol" userId="4c8163c4-ab3f-4ba8-abd3-755bd927d94e" providerId="ADAL" clId="{CFE648DA-B087-49B0-A72C-C6C359EB0983}" dt="2023-04-14T21:24:12.669" v="2618" actId="26606"/>
          <ac:graphicFrameMkLst>
            <pc:docMk/>
            <pc:sldMk cId="0" sldId="281"/>
            <ac:graphicFrameMk id="12" creationId="{4221966B-D0A9-04FB-011B-FC2E03F2FE75}"/>
          </ac:graphicFrameMkLst>
        </pc:graphicFrameChg>
        <pc:graphicFrameChg chg="add del">
          <ac:chgData name="Karel Sobol" userId="4c8163c4-ab3f-4ba8-abd3-755bd927d94e" providerId="ADAL" clId="{CFE648DA-B087-49B0-A72C-C6C359EB0983}" dt="2023-04-14T21:24:15.426" v="2620" actId="26606"/>
          <ac:graphicFrameMkLst>
            <pc:docMk/>
            <pc:sldMk cId="0" sldId="281"/>
            <ac:graphicFrameMk id="14" creationId="{8B55907A-765D-AB27-6D7D-C250825955E0}"/>
          </ac:graphicFrameMkLst>
        </pc:graphicFrameChg>
        <pc:graphicFrameChg chg="add del">
          <ac:chgData name="Karel Sobol" userId="4c8163c4-ab3f-4ba8-abd3-755bd927d94e" providerId="ADAL" clId="{CFE648DA-B087-49B0-A72C-C6C359EB0983}" dt="2023-04-14T21:24:21.388" v="2622" actId="26606"/>
          <ac:graphicFrameMkLst>
            <pc:docMk/>
            <pc:sldMk cId="0" sldId="281"/>
            <ac:graphicFrameMk id="16" creationId="{3BD51C28-BA75-9649-7337-C9E10C35644E}"/>
          </ac:graphicFrameMkLst>
        </pc:graphicFrameChg>
        <pc:picChg chg="mod">
          <ac:chgData name="Karel Sobol" userId="4c8163c4-ab3f-4ba8-abd3-755bd927d94e" providerId="ADAL" clId="{CFE648DA-B087-49B0-A72C-C6C359EB0983}" dt="2023-04-14T21:27:29.865" v="2695" actId="164"/>
          <ac:picMkLst>
            <pc:docMk/>
            <pc:sldMk cId="0" sldId="281"/>
            <ac:picMk id="2" creationId="{00000000-0000-0000-0000-000000000000}"/>
          </ac:picMkLst>
        </pc:picChg>
      </pc:sldChg>
      <pc:sldChg chg="addSp delSp modSp mod">
        <pc:chgData name="Karel Sobol" userId="4c8163c4-ab3f-4ba8-abd3-755bd927d94e" providerId="ADAL" clId="{CFE648DA-B087-49B0-A72C-C6C359EB0983}" dt="2023-04-14T21:37:54.622" v="2895" actId="14100"/>
        <pc:sldMkLst>
          <pc:docMk/>
          <pc:sldMk cId="0" sldId="282"/>
        </pc:sldMkLst>
        <pc:spChg chg="mod">
          <ac:chgData name="Karel Sobol" userId="4c8163c4-ab3f-4ba8-abd3-755bd927d94e" providerId="ADAL" clId="{CFE648DA-B087-49B0-A72C-C6C359EB0983}" dt="2023-04-14T21:34:29.559" v="2754" actId="164"/>
          <ac:spMkLst>
            <pc:docMk/>
            <pc:sldMk cId="0" sldId="282"/>
            <ac:spMk id="41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21:34:29.559" v="2754" actId="164"/>
          <ac:spMkLst>
            <pc:docMk/>
            <pc:sldMk cId="0" sldId="282"/>
            <ac:spMk id="45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21:34:29.559" v="2754" actId="164"/>
          <ac:spMkLst>
            <pc:docMk/>
            <pc:sldMk cId="0" sldId="282"/>
            <ac:spMk id="46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21:34:29.559" v="2754" actId="164"/>
          <ac:spMkLst>
            <pc:docMk/>
            <pc:sldMk cId="0" sldId="282"/>
            <ac:spMk id="47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21:34:29.559" v="2754" actId="164"/>
          <ac:spMkLst>
            <pc:docMk/>
            <pc:sldMk cId="0" sldId="282"/>
            <ac:spMk id="48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21:34:29.559" v="2754" actId="164"/>
          <ac:spMkLst>
            <pc:docMk/>
            <pc:sldMk cId="0" sldId="282"/>
            <ac:spMk id="49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21:34:29.559" v="2754" actId="164"/>
          <ac:spMkLst>
            <pc:docMk/>
            <pc:sldMk cId="0" sldId="282"/>
            <ac:spMk id="50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21:34:29.559" v="2754" actId="164"/>
          <ac:spMkLst>
            <pc:docMk/>
            <pc:sldMk cId="0" sldId="282"/>
            <ac:spMk id="51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21:33:19.355" v="2749" actId="1076"/>
          <ac:spMkLst>
            <pc:docMk/>
            <pc:sldMk cId="0" sldId="282"/>
            <ac:spMk id="66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21:34:29.559" v="2754" actId="164"/>
          <ac:spMkLst>
            <pc:docMk/>
            <pc:sldMk cId="0" sldId="282"/>
            <ac:spMk id="67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21:34:29.559" v="2754" actId="164"/>
          <ac:spMkLst>
            <pc:docMk/>
            <pc:sldMk cId="0" sldId="282"/>
            <ac:spMk id="68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21:34:29.559" v="2754" actId="164"/>
          <ac:spMkLst>
            <pc:docMk/>
            <pc:sldMk cId="0" sldId="282"/>
            <ac:spMk id="69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21:37:54.622" v="2895" actId="14100"/>
          <ac:spMkLst>
            <pc:docMk/>
            <pc:sldMk cId="0" sldId="282"/>
            <ac:spMk id="70" creationId="{00000000-0000-0000-0000-000000000000}"/>
          </ac:spMkLst>
        </pc:spChg>
        <pc:spChg chg="mod">
          <ac:chgData name="Karel Sobol" userId="4c8163c4-ab3f-4ba8-abd3-755bd927d94e" providerId="ADAL" clId="{CFE648DA-B087-49B0-A72C-C6C359EB0983}" dt="2023-04-14T21:37:28.854" v="2892" actId="14100"/>
          <ac:spMkLst>
            <pc:docMk/>
            <pc:sldMk cId="0" sldId="282"/>
            <ac:spMk id="71" creationId="{00000000-0000-0000-0000-000000000000}"/>
          </ac:spMkLst>
        </pc:spChg>
        <pc:spChg chg="del mod">
          <ac:chgData name="Karel Sobol" userId="4c8163c4-ab3f-4ba8-abd3-755bd927d94e" providerId="ADAL" clId="{CFE648DA-B087-49B0-A72C-C6C359EB0983}" dt="2023-04-14T21:33:37.338" v="2751" actId="478"/>
          <ac:spMkLst>
            <pc:docMk/>
            <pc:sldMk cId="0" sldId="282"/>
            <ac:spMk id="72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21:31:39.370" v="2739" actId="478"/>
          <ac:spMkLst>
            <pc:docMk/>
            <pc:sldMk cId="0" sldId="282"/>
            <ac:spMk id="76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21:31:42.471" v="2740" actId="478"/>
          <ac:spMkLst>
            <pc:docMk/>
            <pc:sldMk cId="0" sldId="282"/>
            <ac:spMk id="77" creationId="{00000000-0000-0000-0000-000000000000}"/>
          </ac:spMkLst>
        </pc:spChg>
        <pc:grpChg chg="mod">
          <ac:chgData name="Karel Sobol" userId="4c8163c4-ab3f-4ba8-abd3-755bd927d94e" providerId="ADAL" clId="{CFE648DA-B087-49B0-A72C-C6C359EB0983}" dt="2023-04-14T21:35:05.633" v="2758" actId="164"/>
          <ac:grpSpMkLst>
            <pc:docMk/>
            <pc:sldMk cId="0" sldId="282"/>
            <ac:grpSpMk id="2" creationId="{00000000-0000-0000-0000-000000000000}"/>
          </ac:grpSpMkLst>
        </pc:grpChg>
        <pc:grpChg chg="mod">
          <ac:chgData name="Karel Sobol" userId="4c8163c4-ab3f-4ba8-abd3-755bd927d94e" providerId="ADAL" clId="{CFE648DA-B087-49B0-A72C-C6C359EB0983}" dt="2023-04-14T21:34:29.559" v="2754" actId="164"/>
          <ac:grpSpMkLst>
            <pc:docMk/>
            <pc:sldMk cId="0" sldId="282"/>
            <ac:grpSpMk id="19" creationId="{00000000-0000-0000-0000-000000000000}"/>
          </ac:grpSpMkLst>
        </pc:grpChg>
        <pc:grpChg chg="mod">
          <ac:chgData name="Karel Sobol" userId="4c8163c4-ab3f-4ba8-abd3-755bd927d94e" providerId="ADAL" clId="{CFE648DA-B087-49B0-A72C-C6C359EB0983}" dt="2023-04-14T21:34:29.559" v="2754" actId="164"/>
          <ac:grpSpMkLst>
            <pc:docMk/>
            <pc:sldMk cId="0" sldId="282"/>
            <ac:grpSpMk id="34" creationId="{00000000-0000-0000-0000-000000000000}"/>
          </ac:grpSpMkLst>
        </pc:grpChg>
        <pc:grpChg chg="mod">
          <ac:chgData name="Karel Sobol" userId="4c8163c4-ab3f-4ba8-abd3-755bd927d94e" providerId="ADAL" clId="{CFE648DA-B087-49B0-A72C-C6C359EB0983}" dt="2023-04-14T21:34:29.559" v="2754" actId="164"/>
          <ac:grpSpMkLst>
            <pc:docMk/>
            <pc:sldMk cId="0" sldId="282"/>
            <ac:grpSpMk id="38" creationId="{00000000-0000-0000-0000-000000000000}"/>
          </ac:grpSpMkLst>
        </pc:grpChg>
        <pc:grpChg chg="mod">
          <ac:chgData name="Karel Sobol" userId="4c8163c4-ab3f-4ba8-abd3-755bd927d94e" providerId="ADAL" clId="{CFE648DA-B087-49B0-A72C-C6C359EB0983}" dt="2023-04-14T21:34:29.559" v="2754" actId="164"/>
          <ac:grpSpMkLst>
            <pc:docMk/>
            <pc:sldMk cId="0" sldId="282"/>
            <ac:grpSpMk id="42" creationId="{00000000-0000-0000-0000-000000000000}"/>
          </ac:grpSpMkLst>
        </pc:grpChg>
        <pc:grpChg chg="mod">
          <ac:chgData name="Karel Sobol" userId="4c8163c4-ab3f-4ba8-abd3-755bd927d94e" providerId="ADAL" clId="{CFE648DA-B087-49B0-A72C-C6C359EB0983}" dt="2023-04-14T21:34:29.559" v="2754" actId="164"/>
          <ac:grpSpMkLst>
            <pc:docMk/>
            <pc:sldMk cId="0" sldId="282"/>
            <ac:grpSpMk id="52" creationId="{00000000-0000-0000-0000-000000000000}"/>
          </ac:grpSpMkLst>
        </pc:grpChg>
        <pc:grpChg chg="add mod">
          <ac:chgData name="Karel Sobol" userId="4c8163c4-ab3f-4ba8-abd3-755bd927d94e" providerId="ADAL" clId="{CFE648DA-B087-49B0-A72C-C6C359EB0983}" dt="2023-04-14T21:35:05.633" v="2758" actId="164"/>
          <ac:grpSpMkLst>
            <pc:docMk/>
            <pc:sldMk cId="0" sldId="282"/>
            <ac:grpSpMk id="78" creationId="{C512F316-0E38-C945-F2AE-4D4059812865}"/>
          </ac:grpSpMkLst>
        </pc:grpChg>
        <pc:grpChg chg="add mod">
          <ac:chgData name="Karel Sobol" userId="4c8163c4-ab3f-4ba8-abd3-755bd927d94e" providerId="ADAL" clId="{CFE648DA-B087-49B0-A72C-C6C359EB0983}" dt="2023-04-14T21:36:49.129" v="2876" actId="1036"/>
          <ac:grpSpMkLst>
            <pc:docMk/>
            <pc:sldMk cId="0" sldId="282"/>
            <ac:grpSpMk id="79" creationId="{FC8525BD-2B41-0AEB-92F6-779F1B1A6E96}"/>
          </ac:grpSpMkLst>
        </pc:grpChg>
      </pc:sldChg>
      <pc:sldChg chg="delSp modSp mod">
        <pc:chgData name="Karel Sobol" userId="4c8163c4-ab3f-4ba8-abd3-755bd927d94e" providerId="ADAL" clId="{CFE648DA-B087-49B0-A72C-C6C359EB0983}" dt="2023-04-14T21:38:47.891" v="2899" actId="478"/>
        <pc:sldMkLst>
          <pc:docMk/>
          <pc:sldMk cId="0" sldId="283"/>
        </pc:sldMkLst>
        <pc:spChg chg="del">
          <ac:chgData name="Karel Sobol" userId="4c8163c4-ab3f-4ba8-abd3-755bd927d94e" providerId="ADAL" clId="{CFE648DA-B087-49B0-A72C-C6C359EB0983}" dt="2023-04-14T21:38:45.080" v="2898" actId="478"/>
          <ac:spMkLst>
            <pc:docMk/>
            <pc:sldMk cId="0" sldId="283"/>
            <ac:spMk id="10" creationId="{00000000-0000-0000-0000-000000000000}"/>
          </ac:spMkLst>
        </pc:spChg>
        <pc:spChg chg="del">
          <ac:chgData name="Karel Sobol" userId="4c8163c4-ab3f-4ba8-abd3-755bd927d94e" providerId="ADAL" clId="{CFE648DA-B087-49B0-A72C-C6C359EB0983}" dt="2023-04-14T21:38:47.891" v="2899" actId="478"/>
          <ac:spMkLst>
            <pc:docMk/>
            <pc:sldMk cId="0" sldId="283"/>
            <ac:spMk id="11" creationId="{00000000-0000-0000-0000-000000000000}"/>
          </ac:spMkLst>
        </pc:spChg>
        <pc:picChg chg="mod">
          <ac:chgData name="Karel Sobol" userId="4c8163c4-ab3f-4ba8-abd3-755bd927d94e" providerId="ADAL" clId="{CFE648DA-B087-49B0-A72C-C6C359EB0983}" dt="2023-04-14T21:38:23.858" v="2897" actId="1076"/>
          <ac:picMkLst>
            <pc:docMk/>
            <pc:sldMk cId="0" sldId="283"/>
            <ac:picMk id="2" creationId="{00000000-0000-0000-0000-000000000000}"/>
          </ac:picMkLst>
        </pc:picChg>
      </pc:sldChg>
    </pc:docChg>
  </pc:docChgLst>
  <pc:docChgLst>
    <pc:chgData name="Karel Sobol" userId="4c8163c4-ab3f-4ba8-abd3-755bd927d94e" providerId="ADAL" clId="{DB0ADDA3-57A2-407D-9816-DD1EE673892F}"/>
    <pc:docChg chg="undo redo custSel addSld delSld modSld sldOrd">
      <pc:chgData name="Karel Sobol" userId="4c8163c4-ab3f-4ba8-abd3-755bd927d94e" providerId="ADAL" clId="{DB0ADDA3-57A2-407D-9816-DD1EE673892F}" dt="2023-04-17T08:24:17.976" v="4653" actId="20577"/>
      <pc:docMkLst>
        <pc:docMk/>
      </pc:docMkLst>
      <pc:sldChg chg="modSp mod">
        <pc:chgData name="Karel Sobol" userId="4c8163c4-ab3f-4ba8-abd3-755bd927d94e" providerId="ADAL" clId="{DB0ADDA3-57A2-407D-9816-DD1EE673892F}" dt="2023-04-09T18:36:14.502" v="42" actId="20577"/>
        <pc:sldMkLst>
          <pc:docMk/>
          <pc:sldMk cId="3622625124" sldId="256"/>
        </pc:sldMkLst>
        <pc:spChg chg="mod">
          <ac:chgData name="Karel Sobol" userId="4c8163c4-ab3f-4ba8-abd3-755bd927d94e" providerId="ADAL" clId="{DB0ADDA3-57A2-407D-9816-DD1EE673892F}" dt="2023-04-09T18:36:14.502" v="42" actId="20577"/>
          <ac:spMkLst>
            <pc:docMk/>
            <pc:sldMk cId="3622625124" sldId="256"/>
            <ac:spMk id="3" creationId="{00000000-0000-0000-0000-000000000000}"/>
          </ac:spMkLst>
        </pc:spChg>
      </pc:sldChg>
      <pc:sldChg chg="modSp new mod">
        <pc:chgData name="Karel Sobol" userId="4c8163c4-ab3f-4ba8-abd3-755bd927d94e" providerId="ADAL" clId="{DB0ADDA3-57A2-407D-9816-DD1EE673892F}" dt="2023-04-16T19:38:06.851" v="4366"/>
        <pc:sldMkLst>
          <pc:docMk/>
          <pc:sldMk cId="1857538577" sldId="257"/>
        </pc:sldMkLst>
        <pc:spChg chg="mod">
          <ac:chgData name="Karel Sobol" userId="4c8163c4-ab3f-4ba8-abd3-755bd927d94e" providerId="ADAL" clId="{DB0ADDA3-57A2-407D-9816-DD1EE673892F}" dt="2023-04-16T19:38:06.851" v="4366"/>
          <ac:spMkLst>
            <pc:docMk/>
            <pc:sldMk cId="1857538577" sldId="257"/>
            <ac:spMk id="2" creationId="{B5869FC0-9D6F-6D33-9A4E-D952A3A3873C}"/>
          </ac:spMkLst>
        </pc:spChg>
        <pc:spChg chg="mod">
          <ac:chgData name="Karel Sobol" userId="4c8163c4-ab3f-4ba8-abd3-755bd927d94e" providerId="ADAL" clId="{DB0ADDA3-57A2-407D-9816-DD1EE673892F}" dt="2023-04-15T15:05:39.209" v="3035" actId="114"/>
          <ac:spMkLst>
            <pc:docMk/>
            <pc:sldMk cId="1857538577" sldId="257"/>
            <ac:spMk id="3" creationId="{6AF5F529-FEC2-843D-16AF-7864827D47FC}"/>
          </ac:spMkLst>
        </pc:spChg>
      </pc:sldChg>
      <pc:sldChg chg="addSp delSp modSp new mod setBg">
        <pc:chgData name="Karel Sobol" userId="4c8163c4-ab3f-4ba8-abd3-755bd927d94e" providerId="ADAL" clId="{DB0ADDA3-57A2-407D-9816-DD1EE673892F}" dt="2023-04-15T16:25:14.862" v="3854" actId="14100"/>
        <pc:sldMkLst>
          <pc:docMk/>
          <pc:sldMk cId="929026827" sldId="258"/>
        </pc:sldMkLst>
        <pc:spChg chg="mod">
          <ac:chgData name="Karel Sobol" userId="4c8163c4-ab3f-4ba8-abd3-755bd927d94e" providerId="ADAL" clId="{DB0ADDA3-57A2-407D-9816-DD1EE673892F}" dt="2023-04-15T16:25:00.402" v="3853" actId="1076"/>
          <ac:spMkLst>
            <pc:docMk/>
            <pc:sldMk cId="929026827" sldId="258"/>
            <ac:spMk id="2" creationId="{67EE8449-D61A-6436-8A5C-446E2B9DFE2D}"/>
          </ac:spMkLst>
        </pc:spChg>
        <pc:spChg chg="mod">
          <ac:chgData name="Karel Sobol" userId="4c8163c4-ab3f-4ba8-abd3-755bd927d94e" providerId="ADAL" clId="{DB0ADDA3-57A2-407D-9816-DD1EE673892F}" dt="2023-04-15T16:25:14.862" v="3854" actId="14100"/>
          <ac:spMkLst>
            <pc:docMk/>
            <pc:sldMk cId="929026827" sldId="258"/>
            <ac:spMk id="3" creationId="{8202943E-5ECE-D91D-C96D-C8FEF4D4DFF1}"/>
          </ac:spMkLst>
        </pc:spChg>
        <pc:spChg chg="add">
          <ac:chgData name="Karel Sobol" userId="4c8163c4-ab3f-4ba8-abd3-755bd927d94e" providerId="ADAL" clId="{DB0ADDA3-57A2-407D-9816-DD1EE673892F}" dt="2023-04-15T16:23:05.257" v="3822" actId="26606"/>
          <ac:spMkLst>
            <pc:docMk/>
            <pc:sldMk cId="929026827" sldId="258"/>
            <ac:spMk id="8" creationId="{67CEDE2E-C8CD-424B-A0AB-9CDDD3A438DC}"/>
          </ac:spMkLst>
        </pc:spChg>
        <pc:spChg chg="add del">
          <ac:chgData name="Karel Sobol" userId="4c8163c4-ab3f-4ba8-abd3-755bd927d94e" providerId="ADAL" clId="{DB0ADDA3-57A2-407D-9816-DD1EE673892F}" dt="2023-04-15T16:22:36.773" v="3817" actId="26606"/>
          <ac:spMkLst>
            <pc:docMk/>
            <pc:sldMk cId="929026827" sldId="258"/>
            <ac:spMk id="9" creationId="{5D13CC36-B950-4F02-9BAF-9A7EB267398C}"/>
          </ac:spMkLst>
        </pc:spChg>
        <pc:spChg chg="add">
          <ac:chgData name="Karel Sobol" userId="4c8163c4-ab3f-4ba8-abd3-755bd927d94e" providerId="ADAL" clId="{DB0ADDA3-57A2-407D-9816-DD1EE673892F}" dt="2023-04-15T16:23:05.257" v="3822" actId="26606"/>
          <ac:spMkLst>
            <pc:docMk/>
            <pc:sldMk cId="929026827" sldId="258"/>
            <ac:spMk id="10" creationId="{2AEC738E-E912-420C-B0E2-17A69DF32222}"/>
          </ac:spMkLst>
        </pc:spChg>
        <pc:spChg chg="add del">
          <ac:chgData name="Karel Sobol" userId="4c8163c4-ab3f-4ba8-abd3-755bd927d94e" providerId="ADAL" clId="{DB0ADDA3-57A2-407D-9816-DD1EE673892F}" dt="2023-04-15T16:22:36.773" v="3817" actId="26606"/>
          <ac:spMkLst>
            <pc:docMk/>
            <pc:sldMk cId="929026827" sldId="258"/>
            <ac:spMk id="11" creationId="{D1BDED99-B35B-4FEE-A274-8E8DB6FEEECF}"/>
          </ac:spMkLst>
        </pc:spChg>
        <pc:spChg chg="add">
          <ac:chgData name="Karel Sobol" userId="4c8163c4-ab3f-4ba8-abd3-755bd927d94e" providerId="ADAL" clId="{DB0ADDA3-57A2-407D-9816-DD1EE673892F}" dt="2023-04-15T16:23:05.257" v="3822" actId="26606"/>
          <ac:spMkLst>
            <pc:docMk/>
            <pc:sldMk cId="929026827" sldId="258"/>
            <ac:spMk id="12" creationId="{18875E3E-9B19-48D9-A325-5E154ACFD0D5}"/>
          </ac:spMkLst>
        </pc:spChg>
        <pc:spChg chg="add del">
          <ac:chgData name="Karel Sobol" userId="4c8163c4-ab3f-4ba8-abd3-755bd927d94e" providerId="ADAL" clId="{DB0ADDA3-57A2-407D-9816-DD1EE673892F}" dt="2023-04-15T16:22:46.079" v="3819" actId="26606"/>
          <ac:spMkLst>
            <pc:docMk/>
            <pc:sldMk cId="929026827" sldId="258"/>
            <ac:spMk id="13" creationId="{23E547B5-89CF-4EC0-96DE-25771AED0799}"/>
          </ac:spMkLst>
        </pc:spChg>
        <pc:spChg chg="add del">
          <ac:chgData name="Karel Sobol" userId="4c8163c4-ab3f-4ba8-abd3-755bd927d94e" providerId="ADAL" clId="{DB0ADDA3-57A2-407D-9816-DD1EE673892F}" dt="2023-04-15T16:22:46.079" v="3819" actId="26606"/>
          <ac:spMkLst>
            <pc:docMk/>
            <pc:sldMk cId="929026827" sldId="258"/>
            <ac:spMk id="14" creationId="{B3437C99-FC8E-4311-B48A-F0C4C329B154}"/>
          </ac:spMkLst>
        </pc:spChg>
        <pc:spChg chg="add del">
          <ac:chgData name="Karel Sobol" userId="4c8163c4-ab3f-4ba8-abd3-755bd927d94e" providerId="ADAL" clId="{DB0ADDA3-57A2-407D-9816-DD1EE673892F}" dt="2023-04-15T16:23:05.229" v="3821" actId="26606"/>
          <ac:spMkLst>
            <pc:docMk/>
            <pc:sldMk cId="929026827" sldId="258"/>
            <ac:spMk id="17" creationId="{637B2035-1FCB-439A-B421-095E136C7E07}"/>
          </ac:spMkLst>
        </pc:spChg>
        <pc:spChg chg="add del">
          <ac:chgData name="Karel Sobol" userId="4c8163c4-ab3f-4ba8-abd3-755bd927d94e" providerId="ADAL" clId="{DB0ADDA3-57A2-407D-9816-DD1EE673892F}" dt="2023-04-15T16:23:05.229" v="3821" actId="26606"/>
          <ac:spMkLst>
            <pc:docMk/>
            <pc:sldMk cId="929026827" sldId="258"/>
            <ac:spMk id="18" creationId="{81CE2CF7-D5AA-4464-AC91-9ED1EA5D6389}"/>
          </ac:spMkLst>
        </pc:spChg>
        <pc:picChg chg="add del">
          <ac:chgData name="Karel Sobol" userId="4c8163c4-ab3f-4ba8-abd3-755bd927d94e" providerId="ADAL" clId="{DB0ADDA3-57A2-407D-9816-DD1EE673892F}" dt="2023-04-15T16:22:36.773" v="3817" actId="26606"/>
          <ac:picMkLst>
            <pc:docMk/>
            <pc:sldMk cId="929026827" sldId="258"/>
            <ac:picMk id="5" creationId="{D5A625FC-D381-E484-D603-B129FE417025}"/>
          </ac:picMkLst>
        </pc:picChg>
        <pc:picChg chg="add del">
          <ac:chgData name="Karel Sobol" userId="4c8163c4-ab3f-4ba8-abd3-755bd927d94e" providerId="ADAL" clId="{DB0ADDA3-57A2-407D-9816-DD1EE673892F}" dt="2023-04-15T16:22:46.079" v="3819" actId="26606"/>
          <ac:picMkLst>
            <pc:docMk/>
            <pc:sldMk cId="929026827" sldId="258"/>
            <ac:picMk id="15" creationId="{973FDE77-5FFD-AE6F-F89C-3F99CA871DBF}"/>
          </ac:picMkLst>
        </pc:picChg>
        <pc:picChg chg="add del">
          <ac:chgData name="Karel Sobol" userId="4c8163c4-ab3f-4ba8-abd3-755bd927d94e" providerId="ADAL" clId="{DB0ADDA3-57A2-407D-9816-DD1EE673892F}" dt="2023-04-15T16:23:05.229" v="3821" actId="26606"/>
          <ac:picMkLst>
            <pc:docMk/>
            <pc:sldMk cId="929026827" sldId="258"/>
            <ac:picMk id="19" creationId="{3F51EDD9-74AA-B99F-A08A-9384322D5CF3}"/>
          </ac:picMkLst>
        </pc:picChg>
      </pc:sldChg>
      <pc:sldChg chg="modSp mod">
        <pc:chgData name="Karel Sobol" userId="4c8163c4-ab3f-4ba8-abd3-755bd927d94e" providerId="ADAL" clId="{DB0ADDA3-57A2-407D-9816-DD1EE673892F}" dt="2023-04-16T16:10:16.512" v="3877" actId="12"/>
        <pc:sldMkLst>
          <pc:docMk/>
          <pc:sldMk cId="555460733" sldId="259"/>
        </pc:sldMkLst>
        <pc:spChg chg="mod">
          <ac:chgData name="Karel Sobol" userId="4c8163c4-ab3f-4ba8-abd3-755bd927d94e" providerId="ADAL" clId="{DB0ADDA3-57A2-407D-9816-DD1EE673892F}" dt="2023-04-16T16:10:16.512" v="3877" actId="12"/>
          <ac:spMkLst>
            <pc:docMk/>
            <pc:sldMk cId="555460733" sldId="259"/>
            <ac:spMk id="3" creationId="{6AF5F529-FEC2-843D-16AF-7864827D47FC}"/>
          </ac:spMkLst>
        </pc:spChg>
      </pc:sldChg>
      <pc:sldChg chg="modSp mod">
        <pc:chgData name="Karel Sobol" userId="4c8163c4-ab3f-4ba8-abd3-755bd927d94e" providerId="ADAL" clId="{DB0ADDA3-57A2-407D-9816-DD1EE673892F}" dt="2023-04-16T19:32:13.865" v="4326" actId="6549"/>
        <pc:sldMkLst>
          <pc:docMk/>
          <pc:sldMk cId="1021562384" sldId="260"/>
        </pc:sldMkLst>
        <pc:spChg chg="mod">
          <ac:chgData name="Karel Sobol" userId="4c8163c4-ab3f-4ba8-abd3-755bd927d94e" providerId="ADAL" clId="{DB0ADDA3-57A2-407D-9816-DD1EE673892F}" dt="2023-04-16T19:32:13.865" v="4326" actId="6549"/>
          <ac:spMkLst>
            <pc:docMk/>
            <pc:sldMk cId="1021562384" sldId="260"/>
            <ac:spMk id="2" creationId="{00000000-0000-0000-0000-000000000000}"/>
          </ac:spMkLst>
        </pc:spChg>
        <pc:picChg chg="mod">
          <ac:chgData name="Karel Sobol" userId="4c8163c4-ab3f-4ba8-abd3-755bd927d94e" providerId="ADAL" clId="{DB0ADDA3-57A2-407D-9816-DD1EE673892F}" dt="2023-04-15T15:02:47.164" v="3026" actId="14100"/>
          <ac:picMkLst>
            <pc:docMk/>
            <pc:sldMk cId="1021562384" sldId="260"/>
            <ac:picMk id="5" creationId="{00000000-0000-0000-0000-000000000000}"/>
          </ac:picMkLst>
        </pc:picChg>
        <pc:picChg chg="mod">
          <ac:chgData name="Karel Sobol" userId="4c8163c4-ab3f-4ba8-abd3-755bd927d94e" providerId="ADAL" clId="{DB0ADDA3-57A2-407D-9816-DD1EE673892F}" dt="2023-04-15T15:04:11.767" v="3030" actId="1076"/>
          <ac:picMkLst>
            <pc:docMk/>
            <pc:sldMk cId="1021562384" sldId="260"/>
            <ac:picMk id="6" creationId="{00000000-0000-0000-0000-000000000000}"/>
          </ac:picMkLst>
        </pc:picChg>
      </pc:sldChg>
      <pc:sldChg chg="modSp mod">
        <pc:chgData name="Karel Sobol" userId="4c8163c4-ab3f-4ba8-abd3-755bd927d94e" providerId="ADAL" clId="{DB0ADDA3-57A2-407D-9816-DD1EE673892F}" dt="2023-04-16T19:38:30.791" v="4368" actId="6549"/>
        <pc:sldMkLst>
          <pc:docMk/>
          <pc:sldMk cId="3158863029" sldId="261"/>
        </pc:sldMkLst>
        <pc:spChg chg="mod">
          <ac:chgData name="Karel Sobol" userId="4c8163c4-ab3f-4ba8-abd3-755bd927d94e" providerId="ADAL" clId="{DB0ADDA3-57A2-407D-9816-DD1EE673892F}" dt="2023-04-16T19:38:30.791" v="4368" actId="6549"/>
          <ac:spMkLst>
            <pc:docMk/>
            <pc:sldMk cId="3158863029" sldId="261"/>
            <ac:spMk id="2" creationId="{00000000-0000-0000-0000-000000000000}"/>
          </ac:spMkLst>
        </pc:spChg>
      </pc:sldChg>
      <pc:sldChg chg="modSp mod">
        <pc:chgData name="Karel Sobol" userId="4c8163c4-ab3f-4ba8-abd3-755bd927d94e" providerId="ADAL" clId="{DB0ADDA3-57A2-407D-9816-DD1EE673892F}" dt="2023-04-16T19:32:39.174" v="4329"/>
        <pc:sldMkLst>
          <pc:docMk/>
          <pc:sldMk cId="842745494" sldId="262"/>
        </pc:sldMkLst>
        <pc:spChg chg="mod">
          <ac:chgData name="Karel Sobol" userId="4c8163c4-ab3f-4ba8-abd3-755bd927d94e" providerId="ADAL" clId="{DB0ADDA3-57A2-407D-9816-DD1EE673892F}" dt="2023-04-16T19:32:39.174" v="4329"/>
          <ac:spMkLst>
            <pc:docMk/>
            <pc:sldMk cId="842745494" sldId="262"/>
            <ac:spMk id="2" creationId="{00000000-0000-0000-0000-000000000000}"/>
          </ac:spMkLst>
        </pc:spChg>
      </pc:sldChg>
      <pc:sldChg chg="modSp mod">
        <pc:chgData name="Karel Sobol" userId="4c8163c4-ab3f-4ba8-abd3-755bd927d94e" providerId="ADAL" clId="{DB0ADDA3-57A2-407D-9816-DD1EE673892F}" dt="2023-04-16T19:32:31.306" v="4327"/>
        <pc:sldMkLst>
          <pc:docMk/>
          <pc:sldMk cId="3739460012" sldId="263"/>
        </pc:sldMkLst>
        <pc:spChg chg="mod">
          <ac:chgData name="Karel Sobol" userId="4c8163c4-ab3f-4ba8-abd3-755bd927d94e" providerId="ADAL" clId="{DB0ADDA3-57A2-407D-9816-DD1EE673892F}" dt="2023-04-16T19:32:31.306" v="4327"/>
          <ac:spMkLst>
            <pc:docMk/>
            <pc:sldMk cId="3739460012" sldId="263"/>
            <ac:spMk id="2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5:42:17.614" v="3377" actId="20577"/>
          <ac:spMkLst>
            <pc:docMk/>
            <pc:sldMk cId="3739460012" sldId="263"/>
            <ac:spMk id="44" creationId="{431154BF-2E05-67B8-E701-7F8000C6EB19}"/>
          </ac:spMkLst>
        </pc:spChg>
        <pc:picChg chg="mod">
          <ac:chgData name="Karel Sobol" userId="4c8163c4-ab3f-4ba8-abd3-755bd927d94e" providerId="ADAL" clId="{DB0ADDA3-57A2-407D-9816-DD1EE673892F}" dt="2023-04-15T15:42:46.158" v="3378" actId="14100"/>
          <ac:picMkLst>
            <pc:docMk/>
            <pc:sldMk cId="3739460012" sldId="263"/>
            <ac:picMk id="5" creationId="{00000000-0000-0000-0000-000000000000}"/>
          </ac:picMkLst>
        </pc:picChg>
      </pc:sldChg>
      <pc:sldChg chg="modSp mod">
        <pc:chgData name="Karel Sobol" userId="4c8163c4-ab3f-4ba8-abd3-755bd927d94e" providerId="ADAL" clId="{DB0ADDA3-57A2-407D-9816-DD1EE673892F}" dt="2023-04-15T15:50:00.868" v="3432" actId="255"/>
        <pc:sldMkLst>
          <pc:docMk/>
          <pc:sldMk cId="1607113251" sldId="264"/>
        </pc:sldMkLst>
        <pc:spChg chg="mod">
          <ac:chgData name="Karel Sobol" userId="4c8163c4-ab3f-4ba8-abd3-755bd927d94e" providerId="ADAL" clId="{DB0ADDA3-57A2-407D-9816-DD1EE673892F}" dt="2023-04-15T15:50:00.868" v="3432" actId="255"/>
          <ac:spMkLst>
            <pc:docMk/>
            <pc:sldMk cId="1607113251" sldId="264"/>
            <ac:spMk id="3" creationId="{B9259F09-B7C7-9230-E814-B728873B64BB}"/>
          </ac:spMkLst>
        </pc:spChg>
        <pc:spChg chg="mod">
          <ac:chgData name="Karel Sobol" userId="4c8163c4-ab3f-4ba8-abd3-755bd927d94e" providerId="ADAL" clId="{DB0ADDA3-57A2-407D-9816-DD1EE673892F}" dt="2023-04-15T15:06:20.876" v="3041" actId="12"/>
          <ac:spMkLst>
            <pc:docMk/>
            <pc:sldMk cId="1607113251" sldId="264"/>
            <ac:spMk id="7" creationId="{F822FF33-A1E7-5F71-7128-5C98A75160BD}"/>
          </ac:spMkLst>
        </pc:spChg>
      </pc:sldChg>
      <pc:sldChg chg="modSp mod">
        <pc:chgData name="Karel Sobol" userId="4c8163c4-ab3f-4ba8-abd3-755bd927d94e" providerId="ADAL" clId="{DB0ADDA3-57A2-407D-9816-DD1EE673892F}" dt="2023-04-15T15:06:56.706" v="3046" actId="255"/>
        <pc:sldMkLst>
          <pc:docMk/>
          <pc:sldMk cId="2816492272" sldId="265"/>
        </pc:sldMkLst>
        <pc:spChg chg="mod">
          <ac:chgData name="Karel Sobol" userId="4c8163c4-ab3f-4ba8-abd3-755bd927d94e" providerId="ADAL" clId="{DB0ADDA3-57A2-407D-9816-DD1EE673892F}" dt="2023-04-15T15:06:56.706" v="3046" actId="255"/>
          <ac:spMkLst>
            <pc:docMk/>
            <pc:sldMk cId="2816492272" sldId="265"/>
            <ac:spMk id="4" creationId="{452340E3-06F8-E72F-9986-7101C5A1B08E}"/>
          </ac:spMkLst>
        </pc:spChg>
      </pc:sldChg>
      <pc:sldChg chg="modSp mod">
        <pc:chgData name="Karel Sobol" userId="4c8163c4-ab3f-4ba8-abd3-755bd927d94e" providerId="ADAL" clId="{DB0ADDA3-57A2-407D-9816-DD1EE673892F}" dt="2023-04-16T19:41:11.155" v="4375" actId="947"/>
        <pc:sldMkLst>
          <pc:docMk/>
          <pc:sldMk cId="2215442912" sldId="266"/>
        </pc:sldMkLst>
        <pc:spChg chg="mod">
          <ac:chgData name="Karel Sobol" userId="4c8163c4-ab3f-4ba8-abd3-755bd927d94e" providerId="ADAL" clId="{DB0ADDA3-57A2-407D-9816-DD1EE673892F}" dt="2023-04-16T19:41:11.155" v="4375" actId="947"/>
          <ac:spMkLst>
            <pc:docMk/>
            <pc:sldMk cId="2215442912" sldId="266"/>
            <ac:spMk id="2" creationId="{8465A233-A47D-1697-DA3E-C570C7D9ED11}"/>
          </ac:spMkLst>
        </pc:spChg>
        <pc:spChg chg="mod">
          <ac:chgData name="Karel Sobol" userId="4c8163c4-ab3f-4ba8-abd3-755bd927d94e" providerId="ADAL" clId="{DB0ADDA3-57A2-407D-9816-DD1EE673892F}" dt="2023-04-16T16:09:41.760" v="3864" actId="6549"/>
          <ac:spMkLst>
            <pc:docMk/>
            <pc:sldMk cId="2215442912" sldId="266"/>
            <ac:spMk id="3" creationId="{82B1714E-8B11-AC72-37A1-BBFB8DC35D14}"/>
          </ac:spMkLst>
        </pc:spChg>
      </pc:sldChg>
      <pc:sldChg chg="addSp delSp modSp mod setBg">
        <pc:chgData name="Karel Sobol" userId="4c8163c4-ab3f-4ba8-abd3-755bd927d94e" providerId="ADAL" clId="{DB0ADDA3-57A2-407D-9816-DD1EE673892F}" dt="2023-04-16T19:42:33.702" v="4383" actId="947"/>
        <pc:sldMkLst>
          <pc:docMk/>
          <pc:sldMk cId="2717694715" sldId="267"/>
        </pc:sldMkLst>
        <pc:spChg chg="mod">
          <ac:chgData name="Karel Sobol" userId="4c8163c4-ab3f-4ba8-abd3-755bd927d94e" providerId="ADAL" clId="{DB0ADDA3-57A2-407D-9816-DD1EE673892F}" dt="2023-04-16T19:42:33.702" v="4383" actId="947"/>
          <ac:spMkLst>
            <pc:docMk/>
            <pc:sldMk cId="2717694715" sldId="267"/>
            <ac:spMk id="2" creationId="{ED9EB41C-0585-2A71-3396-FEAD95098277}"/>
          </ac:spMkLst>
        </pc:spChg>
        <pc:spChg chg="mod">
          <ac:chgData name="Karel Sobol" userId="4c8163c4-ab3f-4ba8-abd3-755bd927d94e" providerId="ADAL" clId="{DB0ADDA3-57A2-407D-9816-DD1EE673892F}" dt="2023-04-15T15:14:39.303" v="3081" actId="1076"/>
          <ac:spMkLst>
            <pc:docMk/>
            <pc:sldMk cId="2717694715" sldId="267"/>
            <ac:spMk id="70" creationId="{E566890E-3EF9-B00D-8209-77CD3C0EB03F}"/>
          </ac:spMkLst>
        </pc:spChg>
        <pc:spChg chg="add del">
          <ac:chgData name="Karel Sobol" userId="4c8163c4-ab3f-4ba8-abd3-755bd927d94e" providerId="ADAL" clId="{DB0ADDA3-57A2-407D-9816-DD1EE673892F}" dt="2023-04-15T15:13:31.881" v="3073" actId="26606"/>
          <ac:spMkLst>
            <pc:docMk/>
            <pc:sldMk cId="2717694715" sldId="267"/>
            <ac:spMk id="75" creationId="{7FF47CB7-972F-479F-A36D-9E72D26EC8DA}"/>
          </ac:spMkLst>
        </pc:spChg>
        <pc:spChg chg="add del">
          <ac:chgData name="Karel Sobol" userId="4c8163c4-ab3f-4ba8-abd3-755bd927d94e" providerId="ADAL" clId="{DB0ADDA3-57A2-407D-9816-DD1EE673892F}" dt="2023-04-15T15:13:31.881" v="3073" actId="26606"/>
          <ac:spMkLst>
            <pc:docMk/>
            <pc:sldMk cId="2717694715" sldId="267"/>
            <ac:spMk id="77" creationId="{0D153B68-5844-490D-8E67-F616D6D721CA}"/>
          </ac:spMkLst>
        </pc:spChg>
        <pc:spChg chg="add del">
          <ac:chgData name="Karel Sobol" userId="4c8163c4-ab3f-4ba8-abd3-755bd927d94e" providerId="ADAL" clId="{DB0ADDA3-57A2-407D-9816-DD1EE673892F}" dt="2023-04-15T15:13:31.881" v="3073" actId="26606"/>
          <ac:spMkLst>
            <pc:docMk/>
            <pc:sldMk cId="2717694715" sldId="267"/>
            <ac:spMk id="79" creationId="{C64E267B-3F5A-4357-9E7F-C5FBE5D3B1E0}"/>
          </ac:spMkLst>
        </pc:spChg>
        <pc:graphicFrameChg chg="add mod modGraphic">
          <ac:chgData name="Karel Sobol" userId="4c8163c4-ab3f-4ba8-abd3-755bd927d94e" providerId="ADAL" clId="{DB0ADDA3-57A2-407D-9816-DD1EE673892F}" dt="2023-04-15T15:14:52.675" v="3082" actId="14100"/>
          <ac:graphicFrameMkLst>
            <pc:docMk/>
            <pc:sldMk cId="2717694715" sldId="267"/>
            <ac:graphicFrameMk id="3" creationId="{81495E2A-9AC6-77F8-9262-EA7740441837}"/>
          </ac:graphicFrameMkLst>
        </pc:graphicFrameChg>
        <pc:graphicFrameChg chg="del">
          <ac:chgData name="Karel Sobol" userId="4c8163c4-ab3f-4ba8-abd3-755bd927d94e" providerId="ADAL" clId="{DB0ADDA3-57A2-407D-9816-DD1EE673892F}" dt="2023-04-15T15:13:21.565" v="3070" actId="478"/>
          <ac:graphicFrameMkLst>
            <pc:docMk/>
            <pc:sldMk cId="2717694715" sldId="267"/>
            <ac:graphicFrameMk id="6" creationId="{D0475BFD-7431-0350-7386-AB22E78AE16E}"/>
          </ac:graphicFrameMkLst>
        </pc:graphicFrameChg>
      </pc:sldChg>
      <pc:sldChg chg="addSp modSp mod setBg">
        <pc:chgData name="Karel Sobol" userId="4c8163c4-ab3f-4ba8-abd3-755bd927d94e" providerId="ADAL" clId="{DB0ADDA3-57A2-407D-9816-DD1EE673892F}" dt="2023-04-16T19:43:21.559" v="4385" actId="947"/>
        <pc:sldMkLst>
          <pc:docMk/>
          <pc:sldMk cId="0" sldId="268"/>
        </pc:sldMkLst>
        <pc:spChg chg="mod ord">
          <ac:chgData name="Karel Sobol" userId="4c8163c4-ab3f-4ba8-abd3-755bd927d94e" providerId="ADAL" clId="{DB0ADDA3-57A2-407D-9816-DD1EE673892F}" dt="2023-04-15T15:16:49.205" v="3100" actId="790"/>
          <ac:spMkLst>
            <pc:docMk/>
            <pc:sldMk cId="0" sldId="268"/>
            <ac:spMk id="2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6T19:43:21.559" v="4385" actId="947"/>
          <ac:spMkLst>
            <pc:docMk/>
            <pc:sldMk cId="0" sldId="268"/>
            <ac:spMk id="3" creationId="{00000000-0000-0000-0000-000000000000}"/>
          </ac:spMkLst>
        </pc:spChg>
        <pc:spChg chg="add">
          <ac:chgData name="Karel Sobol" userId="4c8163c4-ab3f-4ba8-abd3-755bd927d94e" providerId="ADAL" clId="{DB0ADDA3-57A2-407D-9816-DD1EE673892F}" dt="2023-04-15T15:16:19.377" v="3096" actId="26606"/>
          <ac:spMkLst>
            <pc:docMk/>
            <pc:sldMk cId="0" sldId="268"/>
            <ac:spMk id="8" creationId="{00A0D747-F38B-4A99-9985-62CE8C24765F}"/>
          </ac:spMkLst>
        </pc:spChg>
        <pc:spChg chg="add">
          <ac:chgData name="Karel Sobol" userId="4c8163c4-ab3f-4ba8-abd3-755bd927d94e" providerId="ADAL" clId="{DB0ADDA3-57A2-407D-9816-DD1EE673892F}" dt="2023-04-15T15:16:19.377" v="3096" actId="26606"/>
          <ac:spMkLst>
            <pc:docMk/>
            <pc:sldMk cId="0" sldId="268"/>
            <ac:spMk id="10" creationId="{3D1BF32B-6CA3-4695-8A0C-1AC789B58D94}"/>
          </ac:spMkLst>
        </pc:spChg>
      </pc:sldChg>
      <pc:sldChg chg="modSp mod">
        <pc:chgData name="Karel Sobol" userId="4c8163c4-ab3f-4ba8-abd3-755bd927d94e" providerId="ADAL" clId="{DB0ADDA3-57A2-407D-9816-DD1EE673892F}" dt="2023-04-16T19:43:51.170" v="4388" actId="2711"/>
        <pc:sldMkLst>
          <pc:docMk/>
          <pc:sldMk cId="0" sldId="269"/>
        </pc:sldMkLst>
        <pc:spChg chg="mod">
          <ac:chgData name="Karel Sobol" userId="4c8163c4-ab3f-4ba8-abd3-755bd927d94e" providerId="ADAL" clId="{DB0ADDA3-57A2-407D-9816-DD1EE673892F}" dt="2023-04-16T19:43:51.170" v="4388" actId="2711"/>
          <ac:spMkLst>
            <pc:docMk/>
            <pc:sldMk cId="0" sldId="269"/>
            <ac:spMk id="7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5:18:37.634" v="3122" actId="255"/>
          <ac:spMkLst>
            <pc:docMk/>
            <pc:sldMk cId="0" sldId="269"/>
            <ac:spMk id="8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5:18:27.420" v="3120" actId="255"/>
          <ac:spMkLst>
            <pc:docMk/>
            <pc:sldMk cId="0" sldId="269"/>
            <ac:spMk id="9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5:18:32.955" v="3121" actId="255"/>
          <ac:spMkLst>
            <pc:docMk/>
            <pc:sldMk cId="0" sldId="269"/>
            <ac:spMk id="10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5:18:44.227" v="3123" actId="255"/>
          <ac:spMkLst>
            <pc:docMk/>
            <pc:sldMk cId="0" sldId="269"/>
            <ac:spMk id="11" creationId="{00000000-0000-0000-0000-000000000000}"/>
          </ac:spMkLst>
        </pc:spChg>
      </pc:sldChg>
      <pc:sldChg chg="modSp mod ord">
        <pc:chgData name="Karel Sobol" userId="4c8163c4-ab3f-4ba8-abd3-755bd927d94e" providerId="ADAL" clId="{DB0ADDA3-57A2-407D-9816-DD1EE673892F}" dt="2023-04-16T19:55:26.080" v="4482" actId="1076"/>
        <pc:sldMkLst>
          <pc:docMk/>
          <pc:sldMk cId="0" sldId="270"/>
        </pc:sldMkLst>
        <pc:spChg chg="mod">
          <ac:chgData name="Karel Sobol" userId="4c8163c4-ab3f-4ba8-abd3-755bd927d94e" providerId="ADAL" clId="{DB0ADDA3-57A2-407D-9816-DD1EE673892F}" dt="2023-04-16T19:55:02.300" v="4478" actId="20577"/>
          <ac:spMkLst>
            <pc:docMk/>
            <pc:sldMk cId="0" sldId="270"/>
            <ac:spMk id="3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6T19:55:26.080" v="4482" actId="1076"/>
          <ac:spMkLst>
            <pc:docMk/>
            <pc:sldMk cId="0" sldId="270"/>
            <ac:spMk id="4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5:33:55.481" v="3328" actId="1076"/>
          <ac:spMkLst>
            <pc:docMk/>
            <pc:sldMk cId="0" sldId="270"/>
            <ac:spMk id="5" creationId="{00000000-0000-0000-0000-000000000000}"/>
          </ac:spMkLst>
        </pc:spChg>
        <pc:picChg chg="mod">
          <ac:chgData name="Karel Sobol" userId="4c8163c4-ab3f-4ba8-abd3-755bd927d94e" providerId="ADAL" clId="{DB0ADDA3-57A2-407D-9816-DD1EE673892F}" dt="2023-04-15T15:33:50.191" v="3327" actId="1037"/>
          <ac:picMkLst>
            <pc:docMk/>
            <pc:sldMk cId="0" sldId="270"/>
            <ac:picMk id="2" creationId="{00000000-0000-0000-0000-000000000000}"/>
          </ac:picMkLst>
        </pc:picChg>
      </pc:sldChg>
      <pc:sldChg chg="addSp modSp mod">
        <pc:chgData name="Karel Sobol" userId="4c8163c4-ab3f-4ba8-abd3-755bd927d94e" providerId="ADAL" clId="{DB0ADDA3-57A2-407D-9816-DD1EE673892F}" dt="2023-04-16T19:43:43.378" v="4387" actId="947"/>
        <pc:sldMkLst>
          <pc:docMk/>
          <pc:sldMk cId="0" sldId="271"/>
        </pc:sldMkLst>
        <pc:spChg chg="mod">
          <ac:chgData name="Karel Sobol" userId="4c8163c4-ab3f-4ba8-abd3-755bd927d94e" providerId="ADAL" clId="{DB0ADDA3-57A2-407D-9816-DD1EE673892F}" dt="2023-04-16T19:43:43.378" v="4387" actId="947"/>
          <ac:spMkLst>
            <pc:docMk/>
            <pc:sldMk cId="0" sldId="271"/>
            <ac:spMk id="2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6T19:28:18.030" v="4249" actId="114"/>
          <ac:spMkLst>
            <pc:docMk/>
            <pc:sldMk cId="0" sldId="271"/>
            <ac:spMk id="3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6T19:30:57.347" v="4325" actId="6549"/>
          <ac:spMkLst>
            <pc:docMk/>
            <pc:sldMk cId="0" sldId="271"/>
            <ac:spMk id="4" creationId="{00000000-0000-0000-0000-000000000000}"/>
          </ac:spMkLst>
        </pc:spChg>
        <pc:spChg chg="add mod">
          <ac:chgData name="Karel Sobol" userId="4c8163c4-ab3f-4ba8-abd3-755bd927d94e" providerId="ADAL" clId="{DB0ADDA3-57A2-407D-9816-DD1EE673892F}" dt="2023-04-16T19:30:08.559" v="4285" actId="14100"/>
          <ac:spMkLst>
            <pc:docMk/>
            <pc:sldMk cId="0" sldId="271"/>
            <ac:spMk id="6" creationId="{AD5F3AD7-F8A5-87A6-B1BF-B8A26E1B4F01}"/>
          </ac:spMkLst>
        </pc:spChg>
      </pc:sldChg>
      <pc:sldChg chg="modSp mod">
        <pc:chgData name="Karel Sobol" userId="4c8163c4-ab3f-4ba8-abd3-755bd927d94e" providerId="ADAL" clId="{DB0ADDA3-57A2-407D-9816-DD1EE673892F}" dt="2023-04-16T19:44:03.163" v="4389" actId="2711"/>
        <pc:sldMkLst>
          <pc:docMk/>
          <pc:sldMk cId="0" sldId="272"/>
        </pc:sldMkLst>
        <pc:spChg chg="mod">
          <ac:chgData name="Karel Sobol" userId="4c8163c4-ab3f-4ba8-abd3-755bd927d94e" providerId="ADAL" clId="{DB0ADDA3-57A2-407D-9816-DD1EE673892F}" dt="2023-04-16T19:44:03.163" v="4389" actId="2711"/>
          <ac:spMkLst>
            <pc:docMk/>
            <pc:sldMk cId="0" sldId="272"/>
            <ac:spMk id="88" creationId="{00000000-0000-0000-0000-000000000000}"/>
          </ac:spMkLst>
        </pc:spChg>
      </pc:sldChg>
      <pc:sldChg chg="modSp mod">
        <pc:chgData name="Karel Sobol" userId="4c8163c4-ab3f-4ba8-abd3-755bd927d94e" providerId="ADAL" clId="{DB0ADDA3-57A2-407D-9816-DD1EE673892F}" dt="2023-04-16T19:45:09.246" v="4395" actId="947"/>
        <pc:sldMkLst>
          <pc:docMk/>
          <pc:sldMk cId="0" sldId="273"/>
        </pc:sldMkLst>
        <pc:spChg chg="mod">
          <ac:chgData name="Karel Sobol" userId="4c8163c4-ab3f-4ba8-abd3-755bd927d94e" providerId="ADAL" clId="{DB0ADDA3-57A2-407D-9816-DD1EE673892F}" dt="2023-04-16T19:45:09.246" v="4395" actId="947"/>
          <ac:spMkLst>
            <pc:docMk/>
            <pc:sldMk cId="0" sldId="273"/>
            <ac:spMk id="308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5:20:54.794" v="3136" actId="255"/>
          <ac:spMkLst>
            <pc:docMk/>
            <pc:sldMk cId="0" sldId="273"/>
            <ac:spMk id="309" creationId="{00000000-0000-0000-0000-000000000000}"/>
          </ac:spMkLst>
        </pc:spChg>
      </pc:sldChg>
      <pc:sldChg chg="modSp mod">
        <pc:chgData name="Karel Sobol" userId="4c8163c4-ab3f-4ba8-abd3-755bd927d94e" providerId="ADAL" clId="{DB0ADDA3-57A2-407D-9816-DD1EE673892F}" dt="2023-04-16T19:45:48.655" v="4402"/>
        <pc:sldMkLst>
          <pc:docMk/>
          <pc:sldMk cId="0" sldId="274"/>
        </pc:sldMkLst>
        <pc:spChg chg="mod">
          <ac:chgData name="Karel Sobol" userId="4c8163c4-ab3f-4ba8-abd3-755bd927d94e" providerId="ADAL" clId="{DB0ADDA3-57A2-407D-9816-DD1EE673892F}" dt="2023-04-16T19:45:48.655" v="4402"/>
          <ac:spMkLst>
            <pc:docMk/>
            <pc:sldMk cId="0" sldId="274"/>
            <ac:spMk id="25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6T16:20:51.421" v="3879" actId="20577"/>
          <ac:spMkLst>
            <pc:docMk/>
            <pc:sldMk cId="0" sldId="274"/>
            <ac:spMk id="26" creationId="{00000000-0000-0000-0000-000000000000}"/>
          </ac:spMkLst>
        </pc:spChg>
      </pc:sldChg>
      <pc:sldChg chg="addSp modSp mod setBg">
        <pc:chgData name="Karel Sobol" userId="4c8163c4-ab3f-4ba8-abd3-755bd927d94e" providerId="ADAL" clId="{DB0ADDA3-57A2-407D-9816-DD1EE673892F}" dt="2023-04-16T19:46:24.418" v="4407" actId="1076"/>
        <pc:sldMkLst>
          <pc:docMk/>
          <pc:sldMk cId="0" sldId="275"/>
        </pc:sldMkLst>
        <pc:spChg chg="mod">
          <ac:chgData name="Karel Sobol" userId="4c8163c4-ab3f-4ba8-abd3-755bd927d94e" providerId="ADAL" clId="{DB0ADDA3-57A2-407D-9816-DD1EE673892F}" dt="2023-04-16T19:46:24.418" v="4407" actId="1076"/>
          <ac:spMkLst>
            <pc:docMk/>
            <pc:sldMk cId="0" sldId="275"/>
            <ac:spMk id="2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5:26:19.119" v="3191" actId="14100"/>
          <ac:spMkLst>
            <pc:docMk/>
            <pc:sldMk cId="0" sldId="275"/>
            <ac:spMk id="3" creationId="{00000000-0000-0000-0000-000000000000}"/>
          </ac:spMkLst>
        </pc:spChg>
        <pc:spChg chg="add">
          <ac:chgData name="Karel Sobol" userId="4c8163c4-ab3f-4ba8-abd3-755bd927d94e" providerId="ADAL" clId="{DB0ADDA3-57A2-407D-9816-DD1EE673892F}" dt="2023-04-15T15:22:21.613" v="3144" actId="26606"/>
          <ac:spMkLst>
            <pc:docMk/>
            <pc:sldMk cId="0" sldId="275"/>
            <ac:spMk id="8" creationId="{00A0D747-F38B-4A99-9985-62CE8C24765F}"/>
          </ac:spMkLst>
        </pc:spChg>
        <pc:spChg chg="add">
          <ac:chgData name="Karel Sobol" userId="4c8163c4-ab3f-4ba8-abd3-755bd927d94e" providerId="ADAL" clId="{DB0ADDA3-57A2-407D-9816-DD1EE673892F}" dt="2023-04-15T15:22:21.613" v="3144" actId="26606"/>
          <ac:spMkLst>
            <pc:docMk/>
            <pc:sldMk cId="0" sldId="275"/>
            <ac:spMk id="10" creationId="{3D1BF32B-6CA3-4695-8A0C-1AC789B58D94}"/>
          </ac:spMkLst>
        </pc:spChg>
      </pc:sldChg>
      <pc:sldChg chg="addSp delSp modSp mod">
        <pc:chgData name="Karel Sobol" userId="4c8163c4-ab3f-4ba8-abd3-755bd927d94e" providerId="ADAL" clId="{DB0ADDA3-57A2-407D-9816-DD1EE673892F}" dt="2023-04-16T19:47:23.153" v="4418" actId="20577"/>
        <pc:sldMkLst>
          <pc:docMk/>
          <pc:sldMk cId="0" sldId="276"/>
        </pc:sldMkLst>
        <pc:spChg chg="mod">
          <ac:chgData name="Karel Sobol" userId="4c8163c4-ab3f-4ba8-abd3-755bd927d94e" providerId="ADAL" clId="{DB0ADDA3-57A2-407D-9816-DD1EE673892F}" dt="2023-04-16T19:47:11.252" v="4414" actId="20577"/>
          <ac:spMkLst>
            <pc:docMk/>
            <pc:sldMk cId="0" sldId="276"/>
            <ac:spMk id="77" creationId="{55286A16-2A1C-D47F-5808-64132422F969}"/>
          </ac:spMkLst>
        </pc:spChg>
        <pc:graphicFrameChg chg="add del mod">
          <ac:chgData name="Karel Sobol" userId="4c8163c4-ab3f-4ba8-abd3-755bd927d94e" providerId="ADAL" clId="{DB0ADDA3-57A2-407D-9816-DD1EE673892F}" dt="2023-04-14T19:00:23.451" v="287"/>
          <ac:graphicFrameMkLst>
            <pc:docMk/>
            <pc:sldMk cId="0" sldId="276"/>
            <ac:graphicFrameMk id="2" creationId="{6BFEE894-1EAA-71AF-6BEA-B58EDABFEE36}"/>
          </ac:graphicFrameMkLst>
        </pc:graphicFrameChg>
        <pc:graphicFrameChg chg="add mod modGraphic">
          <ac:chgData name="Karel Sobol" userId="4c8163c4-ab3f-4ba8-abd3-755bd927d94e" providerId="ADAL" clId="{DB0ADDA3-57A2-407D-9816-DD1EE673892F}" dt="2023-04-16T19:47:23.153" v="4418" actId="20577"/>
          <ac:graphicFrameMkLst>
            <pc:docMk/>
            <pc:sldMk cId="0" sldId="276"/>
            <ac:graphicFrameMk id="3" creationId="{D9B99DD1-0973-B956-2DA6-703942A32B31}"/>
          </ac:graphicFrameMkLst>
        </pc:graphicFrameChg>
      </pc:sldChg>
      <pc:sldChg chg="addSp delSp modSp mod">
        <pc:chgData name="Karel Sobol" userId="4c8163c4-ab3f-4ba8-abd3-755bd927d94e" providerId="ADAL" clId="{DB0ADDA3-57A2-407D-9816-DD1EE673892F}" dt="2023-04-16T19:48:14.833" v="4423" actId="20577"/>
        <pc:sldMkLst>
          <pc:docMk/>
          <pc:sldMk cId="0" sldId="277"/>
        </pc:sldMkLst>
        <pc:spChg chg="mod">
          <ac:chgData name="Karel Sobol" userId="4c8163c4-ab3f-4ba8-abd3-755bd927d94e" providerId="ADAL" clId="{DB0ADDA3-57A2-407D-9816-DD1EE673892F}" dt="2023-04-14T19:44:04.568" v="292" actId="164"/>
          <ac:spMkLst>
            <pc:docMk/>
            <pc:sldMk cId="0" sldId="277"/>
            <ac:spMk id="26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4T19:44:04.568" v="292" actId="164"/>
          <ac:spMkLst>
            <pc:docMk/>
            <pc:sldMk cId="0" sldId="277"/>
            <ac:spMk id="51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4T19:44:04.568" v="292" actId="164"/>
          <ac:spMkLst>
            <pc:docMk/>
            <pc:sldMk cId="0" sldId="277"/>
            <ac:spMk id="52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4T19:44:04.568" v="292" actId="164"/>
          <ac:spMkLst>
            <pc:docMk/>
            <pc:sldMk cId="0" sldId="277"/>
            <ac:spMk id="53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5:24:57.108" v="3168" actId="255"/>
          <ac:spMkLst>
            <pc:docMk/>
            <pc:sldMk cId="0" sldId="277"/>
            <ac:spMk id="55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4T19:43:36.057" v="289" actId="478"/>
          <ac:spMkLst>
            <pc:docMk/>
            <pc:sldMk cId="0" sldId="277"/>
            <ac:spMk id="56" creationId="{00000000-0000-0000-0000-000000000000}"/>
          </ac:spMkLst>
        </pc:spChg>
        <pc:spChg chg="add del mod">
          <ac:chgData name="Karel Sobol" userId="4c8163c4-ab3f-4ba8-abd3-755bd927d94e" providerId="ADAL" clId="{DB0ADDA3-57A2-407D-9816-DD1EE673892F}" dt="2023-04-14T19:43:41.684" v="291" actId="478"/>
          <ac:spMkLst>
            <pc:docMk/>
            <pc:sldMk cId="0" sldId="277"/>
            <ac:spMk id="61" creationId="{B0D0C9D9-7392-6D67-7F06-AB6EB1CCD3A0}"/>
          </ac:spMkLst>
        </pc:spChg>
        <pc:spChg chg="add mod">
          <ac:chgData name="Karel Sobol" userId="4c8163c4-ab3f-4ba8-abd3-755bd927d94e" providerId="ADAL" clId="{DB0ADDA3-57A2-407D-9816-DD1EE673892F}" dt="2023-04-16T19:48:14.833" v="4423" actId="20577"/>
          <ac:spMkLst>
            <pc:docMk/>
            <pc:sldMk cId="0" sldId="277"/>
            <ac:spMk id="62" creationId="{915BC20D-1FBA-BB86-C61F-FA530BFF13FF}"/>
          </ac:spMkLst>
        </pc:spChg>
        <pc:grpChg chg="mod">
          <ac:chgData name="Karel Sobol" userId="4c8163c4-ab3f-4ba8-abd3-755bd927d94e" providerId="ADAL" clId="{DB0ADDA3-57A2-407D-9816-DD1EE673892F}" dt="2023-04-14T19:44:04.568" v="292" actId="164"/>
          <ac:grpSpMkLst>
            <pc:docMk/>
            <pc:sldMk cId="0" sldId="277"/>
            <ac:grpSpMk id="2" creationId="{00000000-0000-0000-0000-000000000000}"/>
          </ac:grpSpMkLst>
        </pc:grpChg>
        <pc:grpChg chg="mod">
          <ac:chgData name="Karel Sobol" userId="4c8163c4-ab3f-4ba8-abd3-755bd927d94e" providerId="ADAL" clId="{DB0ADDA3-57A2-407D-9816-DD1EE673892F}" dt="2023-04-14T19:44:04.568" v="292" actId="164"/>
          <ac:grpSpMkLst>
            <pc:docMk/>
            <pc:sldMk cId="0" sldId="277"/>
            <ac:grpSpMk id="8" creationId="{00000000-0000-0000-0000-000000000000}"/>
          </ac:grpSpMkLst>
        </pc:grpChg>
        <pc:grpChg chg="mod">
          <ac:chgData name="Karel Sobol" userId="4c8163c4-ab3f-4ba8-abd3-755bd927d94e" providerId="ADAL" clId="{DB0ADDA3-57A2-407D-9816-DD1EE673892F}" dt="2023-04-14T19:44:04.568" v="292" actId="164"/>
          <ac:grpSpMkLst>
            <pc:docMk/>
            <pc:sldMk cId="0" sldId="277"/>
            <ac:grpSpMk id="14" creationId="{00000000-0000-0000-0000-000000000000}"/>
          </ac:grpSpMkLst>
        </pc:grpChg>
        <pc:grpChg chg="mod">
          <ac:chgData name="Karel Sobol" userId="4c8163c4-ab3f-4ba8-abd3-755bd927d94e" providerId="ADAL" clId="{DB0ADDA3-57A2-407D-9816-DD1EE673892F}" dt="2023-04-14T19:44:04.568" v="292" actId="164"/>
          <ac:grpSpMkLst>
            <pc:docMk/>
            <pc:sldMk cId="0" sldId="277"/>
            <ac:grpSpMk id="20" creationId="{00000000-0000-0000-0000-000000000000}"/>
          </ac:grpSpMkLst>
        </pc:grpChg>
        <pc:grpChg chg="mod">
          <ac:chgData name="Karel Sobol" userId="4c8163c4-ab3f-4ba8-abd3-755bd927d94e" providerId="ADAL" clId="{DB0ADDA3-57A2-407D-9816-DD1EE673892F}" dt="2023-04-14T19:44:04.568" v="292" actId="164"/>
          <ac:grpSpMkLst>
            <pc:docMk/>
            <pc:sldMk cId="0" sldId="277"/>
            <ac:grpSpMk id="23" creationId="{00000000-0000-0000-0000-000000000000}"/>
          </ac:grpSpMkLst>
        </pc:grpChg>
        <pc:grpChg chg="mod">
          <ac:chgData name="Karel Sobol" userId="4c8163c4-ab3f-4ba8-abd3-755bd927d94e" providerId="ADAL" clId="{DB0ADDA3-57A2-407D-9816-DD1EE673892F}" dt="2023-04-14T19:44:04.568" v="292" actId="164"/>
          <ac:grpSpMkLst>
            <pc:docMk/>
            <pc:sldMk cId="0" sldId="277"/>
            <ac:grpSpMk id="27" creationId="{00000000-0000-0000-0000-000000000000}"/>
          </ac:grpSpMkLst>
        </pc:grpChg>
        <pc:grpChg chg="mod">
          <ac:chgData name="Karel Sobol" userId="4c8163c4-ab3f-4ba8-abd3-755bd927d94e" providerId="ADAL" clId="{DB0ADDA3-57A2-407D-9816-DD1EE673892F}" dt="2023-04-14T19:44:04.568" v="292" actId="164"/>
          <ac:grpSpMkLst>
            <pc:docMk/>
            <pc:sldMk cId="0" sldId="277"/>
            <ac:grpSpMk id="33" creationId="{00000000-0000-0000-0000-000000000000}"/>
          </ac:grpSpMkLst>
        </pc:grpChg>
        <pc:grpChg chg="add mod">
          <ac:chgData name="Karel Sobol" userId="4c8163c4-ab3f-4ba8-abd3-755bd927d94e" providerId="ADAL" clId="{DB0ADDA3-57A2-407D-9816-DD1EE673892F}" dt="2023-04-15T09:02:07.287" v="349" actId="1076"/>
          <ac:grpSpMkLst>
            <pc:docMk/>
            <pc:sldMk cId="0" sldId="277"/>
            <ac:grpSpMk id="63" creationId="{AC236986-ACFF-A715-D64C-A94A241C4B40}"/>
          </ac:grpSpMkLst>
        </pc:grpChg>
        <pc:picChg chg="mod">
          <ac:chgData name="Karel Sobol" userId="4c8163c4-ab3f-4ba8-abd3-755bd927d94e" providerId="ADAL" clId="{DB0ADDA3-57A2-407D-9816-DD1EE673892F}" dt="2023-04-15T09:02:31.714" v="398" actId="1036"/>
          <ac:picMkLst>
            <pc:docMk/>
            <pc:sldMk cId="0" sldId="277"/>
            <ac:picMk id="54" creationId="{00000000-0000-0000-0000-000000000000}"/>
          </ac:picMkLst>
        </pc:picChg>
      </pc:sldChg>
      <pc:sldChg chg="modSp mod">
        <pc:chgData name="Karel Sobol" userId="4c8163c4-ab3f-4ba8-abd3-755bd927d94e" providerId="ADAL" clId="{DB0ADDA3-57A2-407D-9816-DD1EE673892F}" dt="2023-04-16T19:48:43.405" v="4429" actId="1076"/>
        <pc:sldMkLst>
          <pc:docMk/>
          <pc:sldMk cId="0" sldId="278"/>
        </pc:sldMkLst>
        <pc:spChg chg="mod">
          <ac:chgData name="Karel Sobol" userId="4c8163c4-ab3f-4ba8-abd3-755bd927d94e" providerId="ADAL" clId="{DB0ADDA3-57A2-407D-9816-DD1EE673892F}" dt="2023-04-15T09:03:09.766" v="401" actId="14100"/>
          <ac:spMkLst>
            <pc:docMk/>
            <pc:sldMk cId="0" sldId="278"/>
            <ac:spMk id="7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09:05:03.226" v="408" actId="790"/>
          <ac:spMkLst>
            <pc:docMk/>
            <pc:sldMk cId="0" sldId="278"/>
            <ac:spMk id="9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6T19:48:43.405" v="4429" actId="1076"/>
          <ac:spMkLst>
            <pc:docMk/>
            <pc:sldMk cId="0" sldId="278"/>
            <ac:spMk id="12" creationId="{2229B21D-79E6-F786-9A5D-ABAD9F6ABA83}"/>
          </ac:spMkLst>
        </pc:spChg>
        <pc:grpChg chg="mod">
          <ac:chgData name="Karel Sobol" userId="4c8163c4-ab3f-4ba8-abd3-755bd927d94e" providerId="ADAL" clId="{DB0ADDA3-57A2-407D-9816-DD1EE673892F}" dt="2023-04-15T09:02:58.290" v="399" actId="14100"/>
          <ac:grpSpMkLst>
            <pc:docMk/>
            <pc:sldMk cId="0" sldId="278"/>
            <ac:grpSpMk id="13" creationId="{A71A3C87-AB06-0F04-4112-BA0B61582E71}"/>
          </ac:grpSpMkLst>
        </pc:grpChg>
        <pc:grpChg chg="mod">
          <ac:chgData name="Karel Sobol" userId="4c8163c4-ab3f-4ba8-abd3-755bd927d94e" providerId="ADAL" clId="{DB0ADDA3-57A2-407D-9816-DD1EE673892F}" dt="2023-04-15T09:03:02.866" v="400" actId="14100"/>
          <ac:grpSpMkLst>
            <pc:docMk/>
            <pc:sldMk cId="0" sldId="278"/>
            <ac:grpSpMk id="14" creationId="{F9D89187-0768-2751-87F8-9318C26A5E46}"/>
          </ac:grpSpMkLst>
        </pc:grpChg>
      </pc:sldChg>
      <pc:sldChg chg="modSp mod">
        <pc:chgData name="Karel Sobol" userId="4c8163c4-ab3f-4ba8-abd3-755bd927d94e" providerId="ADAL" clId="{DB0ADDA3-57A2-407D-9816-DD1EE673892F}" dt="2023-04-16T19:44:36.327" v="4392" actId="947"/>
        <pc:sldMkLst>
          <pc:docMk/>
          <pc:sldMk cId="4248443879" sldId="279"/>
        </pc:sldMkLst>
        <pc:spChg chg="mod">
          <ac:chgData name="Karel Sobol" userId="4c8163c4-ab3f-4ba8-abd3-755bd927d94e" providerId="ADAL" clId="{DB0ADDA3-57A2-407D-9816-DD1EE673892F}" dt="2023-04-16T19:44:36.327" v="4392" actId="947"/>
          <ac:spMkLst>
            <pc:docMk/>
            <pc:sldMk cId="4248443879" sldId="279"/>
            <ac:spMk id="88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5:20:26.542" v="3135" actId="255"/>
          <ac:spMkLst>
            <pc:docMk/>
            <pc:sldMk cId="4248443879" sldId="279"/>
            <ac:spMk id="99" creationId="{E59506DF-57EC-5F86-1D4B-F23382097A43}"/>
          </ac:spMkLst>
        </pc:spChg>
      </pc:sldChg>
      <pc:sldChg chg="modSp mod">
        <pc:chgData name="Karel Sobol" userId="4c8163c4-ab3f-4ba8-abd3-755bd927d94e" providerId="ADAL" clId="{DB0ADDA3-57A2-407D-9816-DD1EE673892F}" dt="2023-04-15T15:21:47.298" v="3142" actId="14100"/>
        <pc:sldMkLst>
          <pc:docMk/>
          <pc:sldMk cId="3379122101" sldId="280"/>
        </pc:sldMkLst>
        <pc:spChg chg="mod">
          <ac:chgData name="Karel Sobol" userId="4c8163c4-ab3f-4ba8-abd3-755bd927d94e" providerId="ADAL" clId="{DB0ADDA3-57A2-407D-9816-DD1EE673892F}" dt="2023-04-15T15:21:47.298" v="3142" actId="14100"/>
          <ac:spMkLst>
            <pc:docMk/>
            <pc:sldMk cId="3379122101" sldId="280"/>
            <ac:spMk id="6" creationId="{66F443AC-C3B1-3B22-CC28-4B29325D4D08}"/>
          </ac:spMkLst>
        </pc:spChg>
      </pc:sldChg>
      <pc:sldChg chg="modSp mod">
        <pc:chgData name="Karel Sobol" userId="4c8163c4-ab3f-4ba8-abd3-755bd927d94e" providerId="ADAL" clId="{DB0ADDA3-57A2-407D-9816-DD1EE673892F}" dt="2023-04-16T19:49:33.900" v="4432" actId="313"/>
        <pc:sldMkLst>
          <pc:docMk/>
          <pc:sldMk cId="0" sldId="281"/>
        </pc:sldMkLst>
        <pc:spChg chg="mod">
          <ac:chgData name="Karel Sobol" userId="4c8163c4-ab3f-4ba8-abd3-755bd927d94e" providerId="ADAL" clId="{DB0ADDA3-57A2-407D-9816-DD1EE673892F}" dt="2023-04-16T19:49:33.900" v="4432" actId="313"/>
          <ac:spMkLst>
            <pc:docMk/>
            <pc:sldMk cId="0" sldId="281"/>
            <ac:spMk id="3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6T16:27:32.884" v="3905" actId="20577"/>
          <ac:spMkLst>
            <pc:docMk/>
            <pc:sldMk cId="0" sldId="281"/>
            <ac:spMk id="4" creationId="{00000000-0000-0000-0000-000000000000}"/>
          </ac:spMkLst>
        </pc:spChg>
        <pc:grpChg chg="mod">
          <ac:chgData name="Karel Sobol" userId="4c8163c4-ab3f-4ba8-abd3-755bd927d94e" providerId="ADAL" clId="{DB0ADDA3-57A2-407D-9816-DD1EE673892F}" dt="2023-04-15T15:26:48.454" v="3193" actId="1076"/>
          <ac:grpSpMkLst>
            <pc:docMk/>
            <pc:sldMk cId="0" sldId="281"/>
            <ac:grpSpMk id="9" creationId="{8BF09490-6BDB-4220-C1A1-18C6D3D897B7}"/>
          </ac:grpSpMkLst>
        </pc:grpChg>
      </pc:sldChg>
      <pc:sldChg chg="modSp mod">
        <pc:chgData name="Karel Sobol" userId="4c8163c4-ab3f-4ba8-abd3-755bd927d94e" providerId="ADAL" clId="{DB0ADDA3-57A2-407D-9816-DD1EE673892F}" dt="2023-04-16T19:50:53.184" v="4438" actId="120"/>
        <pc:sldMkLst>
          <pc:docMk/>
          <pc:sldMk cId="0" sldId="282"/>
        </pc:sldMkLst>
        <pc:spChg chg="mod">
          <ac:chgData name="Karel Sobol" userId="4c8163c4-ab3f-4ba8-abd3-755bd927d94e" providerId="ADAL" clId="{DB0ADDA3-57A2-407D-9816-DD1EE673892F}" dt="2023-04-16T19:50:15.155" v="4436" actId="313"/>
          <ac:spMkLst>
            <pc:docMk/>
            <pc:sldMk cId="0" sldId="282"/>
            <ac:spMk id="66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6T19:50:53.184" v="4438" actId="120"/>
          <ac:spMkLst>
            <pc:docMk/>
            <pc:sldMk cId="0" sldId="282"/>
            <ac:spMk id="67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6T19:50:36.224" v="4437" actId="5793"/>
          <ac:spMkLst>
            <pc:docMk/>
            <pc:sldMk cId="0" sldId="282"/>
            <ac:spMk id="68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5:27:29.104" v="3199" actId="790"/>
          <ac:spMkLst>
            <pc:docMk/>
            <pc:sldMk cId="0" sldId="282"/>
            <ac:spMk id="70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5:27:17.783" v="3198" actId="12"/>
          <ac:spMkLst>
            <pc:docMk/>
            <pc:sldMk cId="0" sldId="282"/>
            <ac:spMk id="71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5:27:52.729" v="3215" actId="255"/>
          <ac:spMkLst>
            <pc:docMk/>
            <pc:sldMk cId="0" sldId="282"/>
            <ac:spMk id="73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5:27:40.190" v="3214" actId="1036"/>
          <ac:spMkLst>
            <pc:docMk/>
            <pc:sldMk cId="0" sldId="282"/>
            <ac:spMk id="74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09:32:07.905" v="711" actId="1037"/>
          <ac:spMkLst>
            <pc:docMk/>
            <pc:sldMk cId="0" sldId="282"/>
            <ac:spMk id="75" creationId="{00000000-0000-0000-0000-000000000000}"/>
          </ac:spMkLst>
        </pc:spChg>
        <pc:picChg chg="mod">
          <ac:chgData name="Karel Sobol" userId="4c8163c4-ab3f-4ba8-abd3-755bd927d94e" providerId="ADAL" clId="{DB0ADDA3-57A2-407D-9816-DD1EE673892F}" dt="2023-04-15T09:09:29.680" v="458" actId="1035"/>
          <ac:picMkLst>
            <pc:docMk/>
            <pc:sldMk cId="0" sldId="282"/>
            <ac:picMk id="64" creationId="{00000000-0000-0000-0000-000000000000}"/>
          </ac:picMkLst>
        </pc:picChg>
        <pc:picChg chg="mod">
          <ac:chgData name="Karel Sobol" userId="4c8163c4-ab3f-4ba8-abd3-755bd927d94e" providerId="ADAL" clId="{DB0ADDA3-57A2-407D-9816-DD1EE673892F}" dt="2023-04-15T09:34:05.965" v="762" actId="1036"/>
          <ac:picMkLst>
            <pc:docMk/>
            <pc:sldMk cId="0" sldId="282"/>
            <ac:picMk id="65" creationId="{00000000-0000-0000-0000-000000000000}"/>
          </ac:picMkLst>
        </pc:picChg>
      </pc:sldChg>
      <pc:sldChg chg="addSp delSp modSp mod">
        <pc:chgData name="Karel Sobol" userId="4c8163c4-ab3f-4ba8-abd3-755bd927d94e" providerId="ADAL" clId="{DB0ADDA3-57A2-407D-9816-DD1EE673892F}" dt="2023-04-16T19:51:39.648" v="4444" actId="790"/>
        <pc:sldMkLst>
          <pc:docMk/>
          <pc:sldMk cId="0" sldId="283"/>
        </pc:sldMkLst>
        <pc:spChg chg="del">
          <ac:chgData name="Karel Sobol" userId="4c8163c4-ab3f-4ba8-abd3-755bd927d94e" providerId="ADAL" clId="{DB0ADDA3-57A2-407D-9816-DD1EE673892F}" dt="2023-04-15T09:09:45.992" v="460" actId="478"/>
          <ac:spMkLst>
            <pc:docMk/>
            <pc:sldMk cId="0" sldId="283"/>
            <ac:spMk id="5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6T19:51:39.648" v="4444" actId="790"/>
          <ac:spMkLst>
            <pc:docMk/>
            <pc:sldMk cId="0" sldId="283"/>
            <ac:spMk id="6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09:12:03.926" v="502" actId="164"/>
          <ac:spMkLst>
            <pc:docMk/>
            <pc:sldMk cId="0" sldId="283"/>
            <ac:spMk id="7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09:12:03.926" v="502" actId="164"/>
          <ac:spMkLst>
            <pc:docMk/>
            <pc:sldMk cId="0" sldId="283"/>
            <ac:spMk id="8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09:11:00.480" v="469" actId="1076"/>
          <ac:spMkLst>
            <pc:docMk/>
            <pc:sldMk cId="0" sldId="283"/>
            <ac:spMk id="9" creationId="{00000000-0000-0000-0000-000000000000}"/>
          </ac:spMkLst>
        </pc:spChg>
        <pc:spChg chg="add del mod">
          <ac:chgData name="Karel Sobol" userId="4c8163c4-ab3f-4ba8-abd3-755bd927d94e" providerId="ADAL" clId="{DB0ADDA3-57A2-407D-9816-DD1EE673892F}" dt="2023-04-15T09:10:08.924" v="463" actId="478"/>
          <ac:spMkLst>
            <pc:docMk/>
            <pc:sldMk cId="0" sldId="283"/>
            <ac:spMk id="11" creationId="{E766CFD7-5EEB-6AEC-286E-F1E00FE8DFEC}"/>
          </ac:spMkLst>
        </pc:spChg>
        <pc:spChg chg="add mod">
          <ac:chgData name="Karel Sobol" userId="4c8163c4-ab3f-4ba8-abd3-755bd927d94e" providerId="ADAL" clId="{DB0ADDA3-57A2-407D-9816-DD1EE673892F}" dt="2023-04-16T19:51:31.004" v="4443" actId="947"/>
          <ac:spMkLst>
            <pc:docMk/>
            <pc:sldMk cId="0" sldId="283"/>
            <ac:spMk id="12" creationId="{82E4B54C-B9F0-B32F-59D4-027421EE5A72}"/>
          </ac:spMkLst>
        </pc:spChg>
        <pc:grpChg chg="add del mod">
          <ac:chgData name="Karel Sobol" userId="4c8163c4-ab3f-4ba8-abd3-755bd927d94e" providerId="ADAL" clId="{DB0ADDA3-57A2-407D-9816-DD1EE673892F}" dt="2023-04-15T09:12:42.918" v="514" actId="1076"/>
          <ac:grpSpMkLst>
            <pc:docMk/>
            <pc:sldMk cId="0" sldId="283"/>
            <ac:grpSpMk id="16" creationId="{55FABCE8-92C4-AD43-FC52-431535A2E941}"/>
          </ac:grpSpMkLst>
        </pc:grpChg>
        <pc:picChg chg="del">
          <ac:chgData name="Karel Sobol" userId="4c8163c4-ab3f-4ba8-abd3-755bd927d94e" providerId="ADAL" clId="{DB0ADDA3-57A2-407D-9816-DD1EE673892F}" dt="2023-04-15T09:12:17.738" v="506" actId="478"/>
          <ac:picMkLst>
            <pc:docMk/>
            <pc:sldMk cId="0" sldId="283"/>
            <ac:picMk id="2" creationId="{00000000-0000-0000-0000-000000000000}"/>
          </ac:picMkLst>
        </pc:picChg>
        <pc:picChg chg="del mod">
          <ac:chgData name="Karel Sobol" userId="4c8163c4-ab3f-4ba8-abd3-755bd927d94e" providerId="ADAL" clId="{DB0ADDA3-57A2-407D-9816-DD1EE673892F}" dt="2023-04-15T09:12:19.234" v="507" actId="478"/>
          <ac:picMkLst>
            <pc:docMk/>
            <pc:sldMk cId="0" sldId="283"/>
            <ac:picMk id="3" creationId="{00000000-0000-0000-0000-000000000000}"/>
          </ac:picMkLst>
        </pc:picChg>
        <pc:picChg chg="del mod">
          <ac:chgData name="Karel Sobol" userId="4c8163c4-ab3f-4ba8-abd3-755bd927d94e" providerId="ADAL" clId="{DB0ADDA3-57A2-407D-9816-DD1EE673892F}" dt="2023-04-15T09:12:20.046" v="508" actId="478"/>
          <ac:picMkLst>
            <pc:docMk/>
            <pc:sldMk cId="0" sldId="283"/>
            <ac:picMk id="4" creationId="{00000000-0000-0000-0000-000000000000}"/>
          </ac:picMkLst>
        </pc:picChg>
        <pc:picChg chg="add mod">
          <ac:chgData name="Karel Sobol" userId="4c8163c4-ab3f-4ba8-abd3-755bd927d94e" providerId="ADAL" clId="{DB0ADDA3-57A2-407D-9816-DD1EE673892F}" dt="2023-04-15T09:12:03.926" v="502" actId="164"/>
          <ac:picMkLst>
            <pc:docMk/>
            <pc:sldMk cId="0" sldId="283"/>
            <ac:picMk id="13" creationId="{C1B59AC3-ACFF-383E-62C4-D5AD16E7C1A1}"/>
          </ac:picMkLst>
        </pc:picChg>
        <pc:picChg chg="add mod">
          <ac:chgData name="Karel Sobol" userId="4c8163c4-ab3f-4ba8-abd3-755bd927d94e" providerId="ADAL" clId="{DB0ADDA3-57A2-407D-9816-DD1EE673892F}" dt="2023-04-15T09:12:03.926" v="502" actId="164"/>
          <ac:picMkLst>
            <pc:docMk/>
            <pc:sldMk cId="0" sldId="283"/>
            <ac:picMk id="14" creationId="{8CDD6A73-E8D9-1FA7-CE3E-16BA162AE85E}"/>
          </ac:picMkLst>
        </pc:picChg>
        <pc:picChg chg="add mod">
          <ac:chgData name="Karel Sobol" userId="4c8163c4-ab3f-4ba8-abd3-755bd927d94e" providerId="ADAL" clId="{DB0ADDA3-57A2-407D-9816-DD1EE673892F}" dt="2023-04-15T09:12:03.926" v="502" actId="164"/>
          <ac:picMkLst>
            <pc:docMk/>
            <pc:sldMk cId="0" sldId="283"/>
            <ac:picMk id="15" creationId="{DDB48C8C-E8C9-56DF-0AD4-9EBE416E419B}"/>
          </ac:picMkLst>
        </pc:picChg>
      </pc:sldChg>
      <pc:sldChg chg="addSp delSp modSp mod setBg">
        <pc:chgData name="Karel Sobol" userId="4c8163c4-ab3f-4ba8-abd3-755bd927d94e" providerId="ADAL" clId="{DB0ADDA3-57A2-407D-9816-DD1EE673892F}" dt="2023-04-16T19:51:51.152" v="4447"/>
        <pc:sldMkLst>
          <pc:docMk/>
          <pc:sldMk cId="0" sldId="284"/>
        </pc:sldMkLst>
        <pc:spChg chg="mod">
          <ac:chgData name="Karel Sobol" userId="4c8163c4-ab3f-4ba8-abd3-755bd927d94e" providerId="ADAL" clId="{DB0ADDA3-57A2-407D-9816-DD1EE673892F}" dt="2023-04-16T19:51:51.152" v="4447"/>
          <ac:spMkLst>
            <pc:docMk/>
            <pc:sldMk cId="0" sldId="284"/>
            <ac:spMk id="2" creationId="{00000000-0000-0000-0000-000000000000}"/>
          </ac:spMkLst>
        </pc:spChg>
        <pc:spChg chg="mod ord">
          <ac:chgData name="Karel Sobol" userId="4c8163c4-ab3f-4ba8-abd3-755bd927d94e" providerId="ADAL" clId="{DB0ADDA3-57A2-407D-9816-DD1EE673892F}" dt="2023-04-16T16:30:47.358" v="3911" actId="20577"/>
          <ac:spMkLst>
            <pc:docMk/>
            <pc:sldMk cId="0" sldId="284"/>
            <ac:spMk id="3" creationId="{00000000-0000-0000-0000-000000000000}"/>
          </ac:spMkLst>
        </pc:spChg>
        <pc:spChg chg="del mod">
          <ac:chgData name="Karel Sobol" userId="4c8163c4-ab3f-4ba8-abd3-755bd927d94e" providerId="ADAL" clId="{DB0ADDA3-57A2-407D-9816-DD1EE673892F}" dt="2023-04-15T15:29:34.988" v="3229" actId="478"/>
          <ac:spMkLst>
            <pc:docMk/>
            <pc:sldMk cId="0" sldId="284"/>
            <ac:spMk id="4" creationId="{00000000-0000-0000-0000-000000000000}"/>
          </ac:spMkLst>
        </pc:spChg>
        <pc:spChg chg="del mod">
          <ac:chgData name="Karel Sobol" userId="4c8163c4-ab3f-4ba8-abd3-755bd927d94e" providerId="ADAL" clId="{DB0ADDA3-57A2-407D-9816-DD1EE673892F}" dt="2023-04-15T15:29:37.232" v="3230" actId="478"/>
          <ac:spMkLst>
            <pc:docMk/>
            <pc:sldMk cId="0" sldId="284"/>
            <ac:spMk id="5" creationId="{00000000-0000-0000-0000-000000000000}"/>
          </ac:spMkLst>
        </pc:spChg>
        <pc:spChg chg="add">
          <ac:chgData name="Karel Sobol" userId="4c8163c4-ab3f-4ba8-abd3-755bd927d94e" providerId="ADAL" clId="{DB0ADDA3-57A2-407D-9816-DD1EE673892F}" dt="2023-04-15T15:29:15.172" v="3225" actId="26606"/>
          <ac:spMkLst>
            <pc:docMk/>
            <pc:sldMk cId="0" sldId="284"/>
            <ac:spMk id="10" creationId="{00A0D747-F38B-4A99-9985-62CE8C24765F}"/>
          </ac:spMkLst>
        </pc:spChg>
        <pc:spChg chg="add">
          <ac:chgData name="Karel Sobol" userId="4c8163c4-ab3f-4ba8-abd3-755bd927d94e" providerId="ADAL" clId="{DB0ADDA3-57A2-407D-9816-DD1EE673892F}" dt="2023-04-15T15:29:15.172" v="3225" actId="26606"/>
          <ac:spMkLst>
            <pc:docMk/>
            <pc:sldMk cId="0" sldId="284"/>
            <ac:spMk id="12" creationId="{3D1BF32B-6CA3-4695-8A0C-1AC789B58D94}"/>
          </ac:spMkLst>
        </pc:spChg>
      </pc:sldChg>
      <pc:sldChg chg="addSp delSp modSp mod setBg">
        <pc:chgData name="Karel Sobol" userId="4c8163c4-ab3f-4ba8-abd3-755bd927d94e" providerId="ADAL" clId="{DB0ADDA3-57A2-407D-9816-DD1EE673892F}" dt="2023-04-16T19:52:07.186" v="4449" actId="947"/>
        <pc:sldMkLst>
          <pc:docMk/>
          <pc:sldMk cId="0" sldId="285"/>
        </pc:sldMkLst>
        <pc:spChg chg="del">
          <ac:chgData name="Karel Sobol" userId="4c8163c4-ab3f-4ba8-abd3-755bd927d94e" providerId="ADAL" clId="{DB0ADDA3-57A2-407D-9816-DD1EE673892F}" dt="2023-04-15T09:35:44.300" v="765" actId="26606"/>
          <ac:spMkLst>
            <pc:docMk/>
            <pc:sldMk cId="0" sldId="285"/>
            <ac:spMk id="3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09:37:48.055" v="820" actId="478"/>
          <ac:spMkLst>
            <pc:docMk/>
            <pc:sldMk cId="0" sldId="285"/>
            <ac:spMk id="4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6T19:52:07.186" v="4449" actId="947"/>
          <ac:spMkLst>
            <pc:docMk/>
            <pc:sldMk cId="0" sldId="285"/>
            <ac:spMk id="5" creationId="{00000000-0000-0000-0000-000000000000}"/>
          </ac:spMkLst>
        </pc:spChg>
        <pc:spChg chg="del mod">
          <ac:chgData name="Karel Sobol" userId="4c8163c4-ab3f-4ba8-abd3-755bd927d94e" providerId="ADAL" clId="{DB0ADDA3-57A2-407D-9816-DD1EE673892F}" dt="2023-04-15T15:30:26.398" v="3237" actId="478"/>
          <ac:spMkLst>
            <pc:docMk/>
            <pc:sldMk cId="0" sldId="285"/>
            <ac:spMk id="6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09:50:35.170" v="915" actId="478"/>
          <ac:spMkLst>
            <pc:docMk/>
            <pc:sldMk cId="0" sldId="285"/>
            <ac:spMk id="7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09:50:38.228" v="916" actId="478"/>
          <ac:spMkLst>
            <pc:docMk/>
            <pc:sldMk cId="0" sldId="285"/>
            <ac:spMk id="8" creationId="{00000000-0000-0000-0000-000000000000}"/>
          </ac:spMkLst>
        </pc:spChg>
        <pc:spChg chg="add mod">
          <ac:chgData name="Karel Sobol" userId="4c8163c4-ab3f-4ba8-abd3-755bd927d94e" providerId="ADAL" clId="{DB0ADDA3-57A2-407D-9816-DD1EE673892F}" dt="2023-04-15T09:55:03.428" v="997" actId="1035"/>
          <ac:spMkLst>
            <pc:docMk/>
            <pc:sldMk cId="0" sldId="285"/>
            <ac:spMk id="13" creationId="{0EAAB8DC-B561-750F-7219-D9218DC5BDA0}"/>
          </ac:spMkLst>
        </pc:spChg>
        <pc:spChg chg="add del">
          <ac:chgData name="Karel Sobol" userId="4c8163c4-ab3f-4ba8-abd3-755bd927d94e" providerId="ADAL" clId="{DB0ADDA3-57A2-407D-9816-DD1EE673892F}" dt="2023-04-15T09:50:59.415" v="918" actId="26606"/>
          <ac:spMkLst>
            <pc:docMk/>
            <pc:sldMk cId="0" sldId="285"/>
            <ac:spMk id="16" creationId="{31AA1E1C-DA67-488F-A983-F3ABD792C3BE}"/>
          </ac:spMkLst>
        </pc:spChg>
        <pc:spChg chg="add del">
          <ac:chgData name="Karel Sobol" userId="4c8163c4-ab3f-4ba8-abd3-755bd927d94e" providerId="ADAL" clId="{DB0ADDA3-57A2-407D-9816-DD1EE673892F}" dt="2023-04-15T09:50:59.415" v="918" actId="26606"/>
          <ac:spMkLst>
            <pc:docMk/>
            <pc:sldMk cId="0" sldId="285"/>
            <ac:spMk id="18" creationId="{DC46DA5A-CECD-42F0-A57E-8D5BAE36270E}"/>
          </ac:spMkLst>
        </pc:spChg>
        <pc:spChg chg="add del">
          <ac:chgData name="Karel Sobol" userId="4c8163c4-ab3f-4ba8-abd3-755bd927d94e" providerId="ADAL" clId="{DB0ADDA3-57A2-407D-9816-DD1EE673892F}" dt="2023-04-15T09:50:59.415" v="918" actId="26606"/>
          <ac:spMkLst>
            <pc:docMk/>
            <pc:sldMk cId="0" sldId="285"/>
            <ac:spMk id="20" creationId="{1BBFDD63-AD5F-4E42-979B-2FBDE3450982}"/>
          </ac:spMkLst>
        </pc:spChg>
        <pc:spChg chg="add del">
          <ac:chgData name="Karel Sobol" userId="4c8163c4-ab3f-4ba8-abd3-755bd927d94e" providerId="ADAL" clId="{DB0ADDA3-57A2-407D-9816-DD1EE673892F}" dt="2023-04-15T09:50:59.415" v="918" actId="26606"/>
          <ac:spMkLst>
            <pc:docMk/>
            <pc:sldMk cId="0" sldId="285"/>
            <ac:spMk id="22" creationId="{AABDB02C-700D-4121-B1D1-CCB58F4BE5E0}"/>
          </ac:spMkLst>
        </pc:spChg>
        <pc:spChg chg="add del">
          <ac:chgData name="Karel Sobol" userId="4c8163c4-ab3f-4ba8-abd3-755bd927d94e" providerId="ADAL" clId="{DB0ADDA3-57A2-407D-9816-DD1EE673892F}" dt="2023-04-15T09:51:37.507" v="920" actId="26606"/>
          <ac:spMkLst>
            <pc:docMk/>
            <pc:sldMk cId="0" sldId="285"/>
            <ac:spMk id="24" creationId="{23E547B5-89CF-4EC0-96DE-25771AED0799}"/>
          </ac:spMkLst>
        </pc:spChg>
        <pc:spChg chg="add del">
          <ac:chgData name="Karel Sobol" userId="4c8163c4-ab3f-4ba8-abd3-755bd927d94e" providerId="ADAL" clId="{DB0ADDA3-57A2-407D-9816-DD1EE673892F}" dt="2023-04-15T09:51:37.507" v="920" actId="26606"/>
          <ac:spMkLst>
            <pc:docMk/>
            <pc:sldMk cId="0" sldId="285"/>
            <ac:spMk id="25" creationId="{0AD20437-C88A-4F45-9C6D-DA32B29A4D1B}"/>
          </ac:spMkLst>
        </pc:spChg>
        <pc:spChg chg="add">
          <ac:chgData name="Karel Sobol" userId="4c8163c4-ab3f-4ba8-abd3-755bd927d94e" providerId="ADAL" clId="{DB0ADDA3-57A2-407D-9816-DD1EE673892F}" dt="2023-04-15T09:51:37.630" v="921" actId="26606"/>
          <ac:spMkLst>
            <pc:docMk/>
            <pc:sldMk cId="0" sldId="285"/>
            <ac:spMk id="27" creationId="{31AA1E1C-DA67-488F-A983-F3ABD792C3BE}"/>
          </ac:spMkLst>
        </pc:spChg>
        <pc:spChg chg="add">
          <ac:chgData name="Karel Sobol" userId="4c8163c4-ab3f-4ba8-abd3-755bd927d94e" providerId="ADAL" clId="{DB0ADDA3-57A2-407D-9816-DD1EE673892F}" dt="2023-04-15T09:51:37.630" v="921" actId="26606"/>
          <ac:spMkLst>
            <pc:docMk/>
            <pc:sldMk cId="0" sldId="285"/>
            <ac:spMk id="28" creationId="{DC46DA5A-CECD-42F0-A57E-8D5BAE36270E}"/>
          </ac:spMkLst>
        </pc:spChg>
        <pc:spChg chg="add">
          <ac:chgData name="Karel Sobol" userId="4c8163c4-ab3f-4ba8-abd3-755bd927d94e" providerId="ADAL" clId="{DB0ADDA3-57A2-407D-9816-DD1EE673892F}" dt="2023-04-15T09:51:37.630" v="921" actId="26606"/>
          <ac:spMkLst>
            <pc:docMk/>
            <pc:sldMk cId="0" sldId="285"/>
            <ac:spMk id="29" creationId="{1BBFDD63-AD5F-4E42-979B-2FBDE3450982}"/>
          </ac:spMkLst>
        </pc:spChg>
        <pc:spChg chg="add">
          <ac:chgData name="Karel Sobol" userId="4c8163c4-ab3f-4ba8-abd3-755bd927d94e" providerId="ADAL" clId="{DB0ADDA3-57A2-407D-9816-DD1EE673892F}" dt="2023-04-15T09:51:37.630" v="921" actId="26606"/>
          <ac:spMkLst>
            <pc:docMk/>
            <pc:sldMk cId="0" sldId="285"/>
            <ac:spMk id="30" creationId="{AABDB02C-700D-4121-B1D1-CCB58F4BE5E0}"/>
          </ac:spMkLst>
        </pc:spChg>
        <pc:graphicFrameChg chg="add del mod modGraphic">
          <ac:chgData name="Karel Sobol" userId="4c8163c4-ab3f-4ba8-abd3-755bd927d94e" providerId="ADAL" clId="{DB0ADDA3-57A2-407D-9816-DD1EE673892F}" dt="2023-04-15T09:51:53.134" v="922" actId="478"/>
          <ac:graphicFrameMkLst>
            <pc:docMk/>
            <pc:sldMk cId="0" sldId="285"/>
            <ac:graphicFrameMk id="10" creationId="{BEDA8317-2772-548A-B901-67F729D125FD}"/>
          </ac:graphicFrameMkLst>
        </pc:graphicFrameChg>
        <pc:picChg chg="mod ord">
          <ac:chgData name="Karel Sobol" userId="4c8163c4-ab3f-4ba8-abd3-755bd927d94e" providerId="ADAL" clId="{DB0ADDA3-57A2-407D-9816-DD1EE673892F}" dt="2023-04-15T15:30:34.810" v="3239" actId="14100"/>
          <ac:picMkLst>
            <pc:docMk/>
            <pc:sldMk cId="0" sldId="285"/>
            <ac:picMk id="2" creationId="{00000000-0000-0000-0000-000000000000}"/>
          </ac:picMkLst>
        </pc:picChg>
        <pc:picChg chg="add mod ord">
          <ac:chgData name="Karel Sobol" userId="4c8163c4-ab3f-4ba8-abd3-755bd927d94e" providerId="ADAL" clId="{DB0ADDA3-57A2-407D-9816-DD1EE673892F}" dt="2023-04-15T15:30:42.868" v="3241" actId="14100"/>
          <ac:picMkLst>
            <pc:docMk/>
            <pc:sldMk cId="0" sldId="285"/>
            <ac:picMk id="11" creationId="{152059B0-AABE-684C-9F40-4BC18CAA417D}"/>
          </ac:picMkLst>
        </pc:picChg>
      </pc:sldChg>
      <pc:sldChg chg="addSp delSp modSp mod">
        <pc:chgData name="Karel Sobol" userId="4c8163c4-ab3f-4ba8-abd3-755bd927d94e" providerId="ADAL" clId="{DB0ADDA3-57A2-407D-9816-DD1EE673892F}" dt="2023-04-16T19:53:25.926" v="4461" actId="179"/>
        <pc:sldMkLst>
          <pc:docMk/>
          <pc:sldMk cId="0" sldId="286"/>
        </pc:sldMkLst>
        <pc:spChg chg="mod">
          <ac:chgData name="Karel Sobol" userId="4c8163c4-ab3f-4ba8-abd3-755bd927d94e" providerId="ADAL" clId="{DB0ADDA3-57A2-407D-9816-DD1EE673892F}" dt="2023-04-16T19:52:41.849" v="4452" actId="947"/>
          <ac:spMkLst>
            <pc:docMk/>
            <pc:sldMk cId="0" sldId="286"/>
            <ac:spMk id="3" creationId="{00000000-0000-0000-0000-000000000000}"/>
          </ac:spMkLst>
        </pc:spChg>
        <pc:spChg chg="del mod">
          <ac:chgData name="Karel Sobol" userId="4c8163c4-ab3f-4ba8-abd3-755bd927d94e" providerId="ADAL" clId="{DB0ADDA3-57A2-407D-9816-DD1EE673892F}" dt="2023-04-15T09:59:56.728" v="1120" actId="478"/>
          <ac:spMkLst>
            <pc:docMk/>
            <pc:sldMk cId="0" sldId="286"/>
            <ac:spMk id="4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09:57:19.702" v="1097" actId="1036"/>
          <ac:spMkLst>
            <pc:docMk/>
            <pc:sldMk cId="0" sldId="286"/>
            <ac:spMk id="5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09:57:29.570" v="1098" actId="1076"/>
          <ac:spMkLst>
            <pc:docMk/>
            <pc:sldMk cId="0" sldId="286"/>
            <ac:spMk id="6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09:55:45.108" v="998" actId="478"/>
          <ac:spMkLst>
            <pc:docMk/>
            <pc:sldMk cId="0" sldId="286"/>
            <ac:spMk id="7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09:55:47.852" v="999" actId="478"/>
          <ac:spMkLst>
            <pc:docMk/>
            <pc:sldMk cId="0" sldId="286"/>
            <ac:spMk id="8" creationId="{00000000-0000-0000-0000-000000000000}"/>
          </ac:spMkLst>
        </pc:spChg>
        <pc:spChg chg="add del">
          <ac:chgData name="Karel Sobol" userId="4c8163c4-ab3f-4ba8-abd3-755bd927d94e" providerId="ADAL" clId="{DB0ADDA3-57A2-407D-9816-DD1EE673892F}" dt="2023-04-15T09:59:37.964" v="1118" actId="22"/>
          <ac:spMkLst>
            <pc:docMk/>
            <pc:sldMk cId="0" sldId="286"/>
            <ac:spMk id="10" creationId="{207EE7FC-1DC5-5D7C-7358-955BF1BCAD6D}"/>
          </ac:spMkLst>
        </pc:spChg>
        <pc:spChg chg="add mod">
          <ac:chgData name="Karel Sobol" userId="4c8163c4-ab3f-4ba8-abd3-755bd927d94e" providerId="ADAL" clId="{DB0ADDA3-57A2-407D-9816-DD1EE673892F}" dt="2023-04-16T19:53:25.926" v="4461" actId="179"/>
          <ac:spMkLst>
            <pc:docMk/>
            <pc:sldMk cId="0" sldId="286"/>
            <ac:spMk id="12" creationId="{8AC476DD-7E6D-3784-8BB3-E16491186C19}"/>
          </ac:spMkLst>
        </pc:spChg>
        <pc:picChg chg="mod">
          <ac:chgData name="Karel Sobol" userId="4c8163c4-ab3f-4ba8-abd3-755bd927d94e" providerId="ADAL" clId="{DB0ADDA3-57A2-407D-9816-DD1EE673892F}" dt="2023-04-15T09:57:19.702" v="1097" actId="1036"/>
          <ac:picMkLst>
            <pc:docMk/>
            <pc:sldMk cId="0" sldId="286"/>
            <ac:picMk id="2" creationId="{00000000-0000-0000-0000-000000000000}"/>
          </ac:picMkLst>
        </pc:picChg>
      </pc:sldChg>
      <pc:sldChg chg="addSp delSp modSp mod">
        <pc:chgData name="Karel Sobol" userId="4c8163c4-ab3f-4ba8-abd3-755bd927d94e" providerId="ADAL" clId="{DB0ADDA3-57A2-407D-9816-DD1EE673892F}" dt="2023-04-16T19:53:57.448" v="4464" actId="947"/>
        <pc:sldMkLst>
          <pc:docMk/>
          <pc:sldMk cId="0" sldId="287"/>
        </pc:sldMkLst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3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4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5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6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7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8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9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10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12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13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15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16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18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21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23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25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27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29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31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0:08:12.777" v="1402" actId="1036"/>
          <ac:spMkLst>
            <pc:docMk/>
            <pc:sldMk cId="0" sldId="287"/>
            <ac:spMk id="32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0:08:12.777" v="1402" actId="1036"/>
          <ac:spMkLst>
            <pc:docMk/>
            <pc:sldMk cId="0" sldId="287"/>
            <ac:spMk id="33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35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36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0:08:12.777" v="1402" actId="1036"/>
          <ac:spMkLst>
            <pc:docMk/>
            <pc:sldMk cId="0" sldId="287"/>
            <ac:spMk id="37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39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40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42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43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45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46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48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49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0:08:12.777" v="1402" actId="1036"/>
          <ac:spMkLst>
            <pc:docMk/>
            <pc:sldMk cId="0" sldId="287"/>
            <ac:spMk id="50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52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53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55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56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58" creationId="{00000000-0000-0000-0000-000000000000}"/>
          </ac:spMkLst>
        </pc:spChg>
        <pc:spChg chg="mod topLvl">
          <ac:chgData name="Karel Sobol" userId="4c8163c4-ab3f-4ba8-abd3-755bd927d94e" providerId="ADAL" clId="{DB0ADDA3-57A2-407D-9816-DD1EE673892F}" dt="2023-04-15T10:06:54.532" v="1354" actId="338"/>
          <ac:spMkLst>
            <pc:docMk/>
            <pc:sldMk cId="0" sldId="287"/>
            <ac:spMk id="59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0:08:12.777" v="1402" actId="1036"/>
          <ac:spMkLst>
            <pc:docMk/>
            <pc:sldMk cId="0" sldId="287"/>
            <ac:spMk id="61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0:08:12.777" v="1402" actId="1036"/>
          <ac:spMkLst>
            <pc:docMk/>
            <pc:sldMk cId="0" sldId="287"/>
            <ac:spMk id="62" creationId="{00000000-0000-0000-0000-000000000000}"/>
          </ac:spMkLst>
        </pc:spChg>
        <pc:spChg chg="del mod">
          <ac:chgData name="Karel Sobol" userId="4c8163c4-ab3f-4ba8-abd3-755bd927d94e" providerId="ADAL" clId="{DB0ADDA3-57A2-407D-9816-DD1EE673892F}" dt="2023-04-15T10:07:33.643" v="1356" actId="478"/>
          <ac:spMkLst>
            <pc:docMk/>
            <pc:sldMk cId="0" sldId="287"/>
            <ac:spMk id="63" creationId="{00000000-0000-0000-0000-000000000000}"/>
          </ac:spMkLst>
        </pc:spChg>
        <pc:spChg chg="del mod">
          <ac:chgData name="Karel Sobol" userId="4c8163c4-ab3f-4ba8-abd3-755bd927d94e" providerId="ADAL" clId="{DB0ADDA3-57A2-407D-9816-DD1EE673892F}" dt="2023-04-15T10:10:19.773" v="1434" actId="478"/>
          <ac:spMkLst>
            <pc:docMk/>
            <pc:sldMk cId="0" sldId="287"/>
            <ac:spMk id="64" creationId="{00000000-0000-0000-0000-000000000000}"/>
          </ac:spMkLst>
        </pc:spChg>
        <pc:spChg chg="del mod">
          <ac:chgData name="Karel Sobol" userId="4c8163c4-ab3f-4ba8-abd3-755bd927d94e" providerId="ADAL" clId="{DB0ADDA3-57A2-407D-9816-DD1EE673892F}" dt="2023-04-15T10:09:36.776" v="1423" actId="478"/>
          <ac:spMkLst>
            <pc:docMk/>
            <pc:sldMk cId="0" sldId="287"/>
            <ac:spMk id="65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6T19:53:57.448" v="4464" actId="947"/>
          <ac:spMkLst>
            <pc:docMk/>
            <pc:sldMk cId="0" sldId="287"/>
            <ac:spMk id="66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0:05:29.347" v="1338" actId="478"/>
          <ac:spMkLst>
            <pc:docMk/>
            <pc:sldMk cId="0" sldId="287"/>
            <ac:spMk id="67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0:05:32.163" v="1339" actId="478"/>
          <ac:spMkLst>
            <pc:docMk/>
            <pc:sldMk cId="0" sldId="287"/>
            <ac:spMk id="68" creationId="{00000000-0000-0000-0000-000000000000}"/>
          </ac:spMkLst>
        </pc:spChg>
        <pc:spChg chg="add del">
          <ac:chgData name="Karel Sobol" userId="4c8163c4-ab3f-4ba8-abd3-755bd927d94e" providerId="ADAL" clId="{DB0ADDA3-57A2-407D-9816-DD1EE673892F}" dt="2023-04-15T10:09:29.127" v="1420" actId="22"/>
          <ac:spMkLst>
            <pc:docMk/>
            <pc:sldMk cId="0" sldId="287"/>
            <ac:spMk id="79" creationId="{BD651536-04AD-FBDA-AF00-CB1A484B47E3}"/>
          </ac:spMkLst>
        </pc:spChg>
        <pc:spChg chg="add mod">
          <ac:chgData name="Karel Sobol" userId="4c8163c4-ab3f-4ba8-abd3-755bd927d94e" providerId="ADAL" clId="{DB0ADDA3-57A2-407D-9816-DD1EE673892F}" dt="2023-04-15T15:32:20.537" v="3253" actId="255"/>
          <ac:spMkLst>
            <pc:docMk/>
            <pc:sldMk cId="0" sldId="287"/>
            <ac:spMk id="81" creationId="{DB064BC2-9F4A-5B3A-FF8E-1F9B88007E0D}"/>
          </ac:spMkLst>
        </pc:spChg>
        <pc:spChg chg="add mod">
          <ac:chgData name="Karel Sobol" userId="4c8163c4-ab3f-4ba8-abd3-755bd927d94e" providerId="ADAL" clId="{DB0ADDA3-57A2-407D-9816-DD1EE673892F}" dt="2023-04-16T16:35:29.940" v="3923" actId="20577"/>
          <ac:spMkLst>
            <pc:docMk/>
            <pc:sldMk cId="0" sldId="287"/>
            <ac:spMk id="83" creationId="{CD0E5424-D462-35FF-DB90-8FAACD5FEE00}"/>
          </ac:spMkLst>
        </pc:spChg>
        <pc:grpChg chg="del">
          <ac:chgData name="Karel Sobol" userId="4c8163c4-ab3f-4ba8-abd3-755bd927d94e" providerId="ADAL" clId="{DB0ADDA3-57A2-407D-9816-DD1EE673892F}" dt="2023-04-15T10:06:43.042" v="1353" actId="165"/>
          <ac:grpSpMkLst>
            <pc:docMk/>
            <pc:sldMk cId="0" sldId="287"/>
            <ac:grpSpMk id="2" creationId="{00000000-0000-0000-0000-000000000000}"/>
          </ac:grpSpMkLst>
        </pc:grpChg>
        <pc:grpChg chg="del">
          <ac:chgData name="Karel Sobol" userId="4c8163c4-ab3f-4ba8-abd3-755bd927d94e" providerId="ADAL" clId="{DB0ADDA3-57A2-407D-9816-DD1EE673892F}" dt="2023-04-15T10:06:43.042" v="1353" actId="165"/>
          <ac:grpSpMkLst>
            <pc:docMk/>
            <pc:sldMk cId="0" sldId="287"/>
            <ac:grpSpMk id="34" creationId="{00000000-0000-0000-0000-000000000000}"/>
          </ac:grpSpMkLst>
        </pc:grpChg>
        <pc:grpChg chg="del">
          <ac:chgData name="Karel Sobol" userId="4c8163c4-ab3f-4ba8-abd3-755bd927d94e" providerId="ADAL" clId="{DB0ADDA3-57A2-407D-9816-DD1EE673892F}" dt="2023-04-15T10:06:43.042" v="1353" actId="165"/>
          <ac:grpSpMkLst>
            <pc:docMk/>
            <pc:sldMk cId="0" sldId="287"/>
            <ac:grpSpMk id="38" creationId="{00000000-0000-0000-0000-000000000000}"/>
          </ac:grpSpMkLst>
        </pc:grpChg>
        <pc:grpChg chg="del">
          <ac:chgData name="Karel Sobol" userId="4c8163c4-ab3f-4ba8-abd3-755bd927d94e" providerId="ADAL" clId="{DB0ADDA3-57A2-407D-9816-DD1EE673892F}" dt="2023-04-15T10:06:43.042" v="1353" actId="165"/>
          <ac:grpSpMkLst>
            <pc:docMk/>
            <pc:sldMk cId="0" sldId="287"/>
            <ac:grpSpMk id="41" creationId="{00000000-0000-0000-0000-000000000000}"/>
          </ac:grpSpMkLst>
        </pc:grpChg>
        <pc:grpChg chg="del">
          <ac:chgData name="Karel Sobol" userId="4c8163c4-ab3f-4ba8-abd3-755bd927d94e" providerId="ADAL" clId="{DB0ADDA3-57A2-407D-9816-DD1EE673892F}" dt="2023-04-15T10:06:43.042" v="1353" actId="165"/>
          <ac:grpSpMkLst>
            <pc:docMk/>
            <pc:sldMk cId="0" sldId="287"/>
            <ac:grpSpMk id="44" creationId="{00000000-0000-0000-0000-000000000000}"/>
          </ac:grpSpMkLst>
        </pc:grpChg>
        <pc:grpChg chg="del">
          <ac:chgData name="Karel Sobol" userId="4c8163c4-ab3f-4ba8-abd3-755bd927d94e" providerId="ADAL" clId="{DB0ADDA3-57A2-407D-9816-DD1EE673892F}" dt="2023-04-15T10:06:43.042" v="1353" actId="165"/>
          <ac:grpSpMkLst>
            <pc:docMk/>
            <pc:sldMk cId="0" sldId="287"/>
            <ac:grpSpMk id="47" creationId="{00000000-0000-0000-0000-000000000000}"/>
          </ac:grpSpMkLst>
        </pc:grpChg>
        <pc:grpChg chg="del">
          <ac:chgData name="Karel Sobol" userId="4c8163c4-ab3f-4ba8-abd3-755bd927d94e" providerId="ADAL" clId="{DB0ADDA3-57A2-407D-9816-DD1EE673892F}" dt="2023-04-15T10:06:43.042" v="1353" actId="165"/>
          <ac:grpSpMkLst>
            <pc:docMk/>
            <pc:sldMk cId="0" sldId="287"/>
            <ac:grpSpMk id="51" creationId="{00000000-0000-0000-0000-000000000000}"/>
          </ac:grpSpMkLst>
        </pc:grpChg>
        <pc:grpChg chg="del">
          <ac:chgData name="Karel Sobol" userId="4c8163c4-ab3f-4ba8-abd3-755bd927d94e" providerId="ADAL" clId="{DB0ADDA3-57A2-407D-9816-DD1EE673892F}" dt="2023-04-15T10:06:43.042" v="1353" actId="165"/>
          <ac:grpSpMkLst>
            <pc:docMk/>
            <pc:sldMk cId="0" sldId="287"/>
            <ac:grpSpMk id="54" creationId="{00000000-0000-0000-0000-000000000000}"/>
          </ac:grpSpMkLst>
        </pc:grpChg>
        <pc:grpChg chg="del">
          <ac:chgData name="Karel Sobol" userId="4c8163c4-ab3f-4ba8-abd3-755bd927d94e" providerId="ADAL" clId="{DB0ADDA3-57A2-407D-9816-DD1EE673892F}" dt="2023-04-15T10:06:43.042" v="1353" actId="165"/>
          <ac:grpSpMkLst>
            <pc:docMk/>
            <pc:sldMk cId="0" sldId="287"/>
            <ac:grpSpMk id="57" creationId="{00000000-0000-0000-0000-000000000000}"/>
          </ac:grpSpMkLst>
        </pc:grpChg>
        <pc:grpChg chg="add mod">
          <ac:chgData name="Karel Sobol" userId="4c8163c4-ab3f-4ba8-abd3-755bd927d94e" providerId="ADAL" clId="{DB0ADDA3-57A2-407D-9816-DD1EE673892F}" dt="2023-04-15T10:08:12.777" v="1402" actId="1036"/>
          <ac:grpSpMkLst>
            <pc:docMk/>
            <pc:sldMk cId="0" sldId="287"/>
            <ac:grpSpMk id="69" creationId="{19CAE03D-0BB4-FDAE-8131-84469C1BB443}"/>
          </ac:grpSpMkLst>
        </pc:grpChg>
        <pc:grpChg chg="add mod">
          <ac:chgData name="Karel Sobol" userId="4c8163c4-ab3f-4ba8-abd3-755bd927d94e" providerId="ADAL" clId="{DB0ADDA3-57A2-407D-9816-DD1EE673892F}" dt="2023-04-15T10:08:12.777" v="1402" actId="1036"/>
          <ac:grpSpMkLst>
            <pc:docMk/>
            <pc:sldMk cId="0" sldId="287"/>
            <ac:grpSpMk id="70" creationId="{75941B9F-B696-DC72-52CB-2A7F40E24944}"/>
          </ac:grpSpMkLst>
        </pc:grpChg>
        <pc:grpChg chg="add mod">
          <ac:chgData name="Karel Sobol" userId="4c8163c4-ab3f-4ba8-abd3-755bd927d94e" providerId="ADAL" clId="{DB0ADDA3-57A2-407D-9816-DD1EE673892F}" dt="2023-04-15T10:08:12.777" v="1402" actId="1036"/>
          <ac:grpSpMkLst>
            <pc:docMk/>
            <pc:sldMk cId="0" sldId="287"/>
            <ac:grpSpMk id="71" creationId="{5FDF079B-F08B-3AC0-2F91-40AC0ED9EE37}"/>
          </ac:grpSpMkLst>
        </pc:grpChg>
        <pc:grpChg chg="add mod">
          <ac:chgData name="Karel Sobol" userId="4c8163c4-ab3f-4ba8-abd3-755bd927d94e" providerId="ADAL" clId="{DB0ADDA3-57A2-407D-9816-DD1EE673892F}" dt="2023-04-15T10:08:12.777" v="1402" actId="1036"/>
          <ac:grpSpMkLst>
            <pc:docMk/>
            <pc:sldMk cId="0" sldId="287"/>
            <ac:grpSpMk id="72" creationId="{8412A34C-2532-C5D9-E790-12076951A340}"/>
          </ac:grpSpMkLst>
        </pc:grpChg>
        <pc:grpChg chg="add mod">
          <ac:chgData name="Karel Sobol" userId="4c8163c4-ab3f-4ba8-abd3-755bd927d94e" providerId="ADAL" clId="{DB0ADDA3-57A2-407D-9816-DD1EE673892F}" dt="2023-04-15T10:08:12.777" v="1402" actId="1036"/>
          <ac:grpSpMkLst>
            <pc:docMk/>
            <pc:sldMk cId="0" sldId="287"/>
            <ac:grpSpMk id="73" creationId="{F54511BA-66CA-2CB2-62A9-2A79C8425432}"/>
          </ac:grpSpMkLst>
        </pc:grpChg>
        <pc:grpChg chg="add mod">
          <ac:chgData name="Karel Sobol" userId="4c8163c4-ab3f-4ba8-abd3-755bd927d94e" providerId="ADAL" clId="{DB0ADDA3-57A2-407D-9816-DD1EE673892F}" dt="2023-04-15T10:08:12.777" v="1402" actId="1036"/>
          <ac:grpSpMkLst>
            <pc:docMk/>
            <pc:sldMk cId="0" sldId="287"/>
            <ac:grpSpMk id="74" creationId="{33AA9BFB-6239-0841-1C99-EFB06C218809}"/>
          </ac:grpSpMkLst>
        </pc:grpChg>
        <pc:grpChg chg="add mod">
          <ac:chgData name="Karel Sobol" userId="4c8163c4-ab3f-4ba8-abd3-755bd927d94e" providerId="ADAL" clId="{DB0ADDA3-57A2-407D-9816-DD1EE673892F}" dt="2023-04-15T10:08:12.777" v="1402" actId="1036"/>
          <ac:grpSpMkLst>
            <pc:docMk/>
            <pc:sldMk cId="0" sldId="287"/>
            <ac:grpSpMk id="75" creationId="{6A734983-4590-DCFF-1AB2-67389739C9C3}"/>
          </ac:grpSpMkLst>
        </pc:grpChg>
        <pc:grpChg chg="add mod">
          <ac:chgData name="Karel Sobol" userId="4c8163c4-ab3f-4ba8-abd3-755bd927d94e" providerId="ADAL" clId="{DB0ADDA3-57A2-407D-9816-DD1EE673892F}" dt="2023-04-15T10:08:12.777" v="1402" actId="1036"/>
          <ac:grpSpMkLst>
            <pc:docMk/>
            <pc:sldMk cId="0" sldId="287"/>
            <ac:grpSpMk id="76" creationId="{D409069D-833A-62C4-0F63-6EC0B56466AE}"/>
          </ac:grpSpMkLst>
        </pc:grpChg>
        <pc:grpChg chg="add mod">
          <ac:chgData name="Karel Sobol" userId="4c8163c4-ab3f-4ba8-abd3-755bd927d94e" providerId="ADAL" clId="{DB0ADDA3-57A2-407D-9816-DD1EE673892F}" dt="2023-04-15T10:08:12.777" v="1402" actId="1036"/>
          <ac:grpSpMkLst>
            <pc:docMk/>
            <pc:sldMk cId="0" sldId="287"/>
            <ac:grpSpMk id="77" creationId="{27F25F83-D0D0-4E0D-7D19-8833676F0F27}"/>
          </ac:grpSpMkLst>
        </pc:grpChg>
        <pc:graphicFrameChg chg="mod">
          <ac:chgData name="Karel Sobol" userId="4c8163c4-ab3f-4ba8-abd3-755bd927d94e" providerId="ADAL" clId="{DB0ADDA3-57A2-407D-9816-DD1EE673892F}" dt="2023-04-15T10:08:12.777" v="1402" actId="1036"/>
          <ac:graphicFrameMkLst>
            <pc:docMk/>
            <pc:sldMk cId="0" sldId="287"/>
            <ac:graphicFrameMk id="60" creationId="{00000000-0000-0000-0000-000000000000}"/>
          </ac:graphicFrameMkLst>
        </pc:graphicFrameChg>
        <pc:picChg chg="mod topLvl">
          <ac:chgData name="Karel Sobol" userId="4c8163c4-ab3f-4ba8-abd3-755bd927d94e" providerId="ADAL" clId="{DB0ADDA3-57A2-407D-9816-DD1EE673892F}" dt="2023-04-15T10:06:54.532" v="1354" actId="338"/>
          <ac:picMkLst>
            <pc:docMk/>
            <pc:sldMk cId="0" sldId="287"/>
            <ac:picMk id="11" creationId="{00000000-0000-0000-0000-000000000000}"/>
          </ac:picMkLst>
        </pc:picChg>
        <pc:picChg chg="mod topLvl">
          <ac:chgData name="Karel Sobol" userId="4c8163c4-ab3f-4ba8-abd3-755bd927d94e" providerId="ADAL" clId="{DB0ADDA3-57A2-407D-9816-DD1EE673892F}" dt="2023-04-15T10:06:54.532" v="1354" actId="338"/>
          <ac:picMkLst>
            <pc:docMk/>
            <pc:sldMk cId="0" sldId="287"/>
            <ac:picMk id="14" creationId="{00000000-0000-0000-0000-000000000000}"/>
          </ac:picMkLst>
        </pc:picChg>
        <pc:picChg chg="mod topLvl">
          <ac:chgData name="Karel Sobol" userId="4c8163c4-ab3f-4ba8-abd3-755bd927d94e" providerId="ADAL" clId="{DB0ADDA3-57A2-407D-9816-DD1EE673892F}" dt="2023-04-15T10:06:54.532" v="1354" actId="338"/>
          <ac:picMkLst>
            <pc:docMk/>
            <pc:sldMk cId="0" sldId="287"/>
            <ac:picMk id="17" creationId="{00000000-0000-0000-0000-000000000000}"/>
          </ac:picMkLst>
        </pc:picChg>
        <pc:picChg chg="mod topLvl">
          <ac:chgData name="Karel Sobol" userId="4c8163c4-ab3f-4ba8-abd3-755bd927d94e" providerId="ADAL" clId="{DB0ADDA3-57A2-407D-9816-DD1EE673892F}" dt="2023-04-15T10:06:54.532" v="1354" actId="338"/>
          <ac:picMkLst>
            <pc:docMk/>
            <pc:sldMk cId="0" sldId="287"/>
            <ac:picMk id="19" creationId="{00000000-0000-0000-0000-000000000000}"/>
          </ac:picMkLst>
        </pc:picChg>
        <pc:picChg chg="mod topLvl">
          <ac:chgData name="Karel Sobol" userId="4c8163c4-ab3f-4ba8-abd3-755bd927d94e" providerId="ADAL" clId="{DB0ADDA3-57A2-407D-9816-DD1EE673892F}" dt="2023-04-15T10:06:54.532" v="1354" actId="338"/>
          <ac:picMkLst>
            <pc:docMk/>
            <pc:sldMk cId="0" sldId="287"/>
            <ac:picMk id="20" creationId="{00000000-0000-0000-0000-000000000000}"/>
          </ac:picMkLst>
        </pc:picChg>
        <pc:picChg chg="mod topLvl">
          <ac:chgData name="Karel Sobol" userId="4c8163c4-ab3f-4ba8-abd3-755bd927d94e" providerId="ADAL" clId="{DB0ADDA3-57A2-407D-9816-DD1EE673892F}" dt="2023-04-15T10:06:54.532" v="1354" actId="338"/>
          <ac:picMkLst>
            <pc:docMk/>
            <pc:sldMk cId="0" sldId="287"/>
            <ac:picMk id="22" creationId="{00000000-0000-0000-0000-000000000000}"/>
          </ac:picMkLst>
        </pc:picChg>
        <pc:picChg chg="mod topLvl">
          <ac:chgData name="Karel Sobol" userId="4c8163c4-ab3f-4ba8-abd3-755bd927d94e" providerId="ADAL" clId="{DB0ADDA3-57A2-407D-9816-DD1EE673892F}" dt="2023-04-15T10:06:54.532" v="1354" actId="338"/>
          <ac:picMkLst>
            <pc:docMk/>
            <pc:sldMk cId="0" sldId="287"/>
            <ac:picMk id="24" creationId="{00000000-0000-0000-0000-000000000000}"/>
          </ac:picMkLst>
        </pc:picChg>
        <pc:picChg chg="mod topLvl">
          <ac:chgData name="Karel Sobol" userId="4c8163c4-ab3f-4ba8-abd3-755bd927d94e" providerId="ADAL" clId="{DB0ADDA3-57A2-407D-9816-DD1EE673892F}" dt="2023-04-15T10:06:54.532" v="1354" actId="338"/>
          <ac:picMkLst>
            <pc:docMk/>
            <pc:sldMk cId="0" sldId="287"/>
            <ac:picMk id="26" creationId="{00000000-0000-0000-0000-000000000000}"/>
          </ac:picMkLst>
        </pc:picChg>
        <pc:picChg chg="mod topLvl">
          <ac:chgData name="Karel Sobol" userId="4c8163c4-ab3f-4ba8-abd3-755bd927d94e" providerId="ADAL" clId="{DB0ADDA3-57A2-407D-9816-DD1EE673892F}" dt="2023-04-15T10:06:54.532" v="1354" actId="338"/>
          <ac:picMkLst>
            <pc:docMk/>
            <pc:sldMk cId="0" sldId="287"/>
            <ac:picMk id="28" creationId="{00000000-0000-0000-0000-000000000000}"/>
          </ac:picMkLst>
        </pc:picChg>
        <pc:picChg chg="mod topLvl">
          <ac:chgData name="Karel Sobol" userId="4c8163c4-ab3f-4ba8-abd3-755bd927d94e" providerId="ADAL" clId="{DB0ADDA3-57A2-407D-9816-DD1EE673892F}" dt="2023-04-15T10:06:54.532" v="1354" actId="338"/>
          <ac:picMkLst>
            <pc:docMk/>
            <pc:sldMk cId="0" sldId="287"/>
            <ac:picMk id="30" creationId="{00000000-0000-0000-0000-000000000000}"/>
          </ac:picMkLst>
        </pc:picChg>
      </pc:sldChg>
      <pc:sldChg chg="addSp delSp modSp mod setBg">
        <pc:chgData name="Karel Sobol" userId="4c8163c4-ab3f-4ba8-abd3-755bd927d94e" providerId="ADAL" clId="{DB0ADDA3-57A2-407D-9816-DD1EE673892F}" dt="2023-04-16T19:54:44.607" v="4471" actId="947"/>
        <pc:sldMkLst>
          <pc:docMk/>
          <pc:sldMk cId="0" sldId="288"/>
        </pc:sldMkLst>
        <pc:spChg chg="del">
          <ac:chgData name="Karel Sobol" userId="4c8163c4-ab3f-4ba8-abd3-755bd927d94e" providerId="ADAL" clId="{DB0ADDA3-57A2-407D-9816-DD1EE673892F}" dt="2023-04-15T10:04:35.951" v="1330" actId="478"/>
          <ac:spMkLst>
            <pc:docMk/>
            <pc:sldMk cId="0" sldId="288"/>
            <ac:spMk id="6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0:04:35.951" v="1330" actId="478"/>
          <ac:spMkLst>
            <pc:docMk/>
            <pc:sldMk cId="0" sldId="288"/>
            <ac:spMk id="7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0:04:35.951" v="1330" actId="478"/>
          <ac:spMkLst>
            <pc:docMk/>
            <pc:sldMk cId="0" sldId="288"/>
            <ac:spMk id="8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0:04:35.951" v="1330" actId="478"/>
          <ac:spMkLst>
            <pc:docMk/>
            <pc:sldMk cId="0" sldId="288"/>
            <ac:spMk id="9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0:04:35.951" v="1330" actId="478"/>
          <ac:spMkLst>
            <pc:docMk/>
            <pc:sldMk cId="0" sldId="288"/>
            <ac:spMk id="10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0:04:35.951" v="1330" actId="478"/>
          <ac:spMkLst>
            <pc:docMk/>
            <pc:sldMk cId="0" sldId="288"/>
            <ac:spMk id="11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0:04:35.951" v="1330" actId="478"/>
          <ac:spMkLst>
            <pc:docMk/>
            <pc:sldMk cId="0" sldId="288"/>
            <ac:spMk id="12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0:04:34.151" v="1329" actId="478"/>
          <ac:spMkLst>
            <pc:docMk/>
            <pc:sldMk cId="0" sldId="288"/>
            <ac:spMk id="13" creationId="{00000000-0000-0000-0000-000000000000}"/>
          </ac:spMkLst>
        </pc:spChg>
        <pc:spChg chg="del mod">
          <ac:chgData name="Karel Sobol" userId="4c8163c4-ab3f-4ba8-abd3-755bd927d94e" providerId="ADAL" clId="{DB0ADDA3-57A2-407D-9816-DD1EE673892F}" dt="2023-04-15T10:04:28.083" v="1326" actId="478"/>
          <ac:spMkLst>
            <pc:docMk/>
            <pc:sldMk cId="0" sldId="288"/>
            <ac:spMk id="14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6T19:54:44.607" v="4471" actId="947"/>
          <ac:spMkLst>
            <pc:docMk/>
            <pc:sldMk cId="0" sldId="288"/>
            <ac:spMk id="15" creationId="{00000000-0000-0000-0000-000000000000}"/>
          </ac:spMkLst>
        </pc:spChg>
        <pc:spChg chg="del mod">
          <ac:chgData name="Karel Sobol" userId="4c8163c4-ab3f-4ba8-abd3-755bd927d94e" providerId="ADAL" clId="{DB0ADDA3-57A2-407D-9816-DD1EE673892F}" dt="2023-04-15T10:04:34.151" v="1329" actId="478"/>
          <ac:spMkLst>
            <pc:docMk/>
            <pc:sldMk cId="0" sldId="288"/>
            <ac:spMk id="16" creationId="{00000000-0000-0000-0000-000000000000}"/>
          </ac:spMkLst>
        </pc:spChg>
        <pc:spChg chg="del mod">
          <ac:chgData name="Karel Sobol" userId="4c8163c4-ab3f-4ba8-abd3-755bd927d94e" providerId="ADAL" clId="{DB0ADDA3-57A2-407D-9816-DD1EE673892F}" dt="2023-04-15T10:28:52.514" v="1560" actId="478"/>
          <ac:spMkLst>
            <pc:docMk/>
            <pc:sldMk cId="0" sldId="288"/>
            <ac:spMk id="17" creationId="{00000000-0000-0000-0000-000000000000}"/>
          </ac:spMkLst>
        </pc:spChg>
        <pc:spChg chg="del mod">
          <ac:chgData name="Karel Sobol" userId="4c8163c4-ab3f-4ba8-abd3-755bd927d94e" providerId="ADAL" clId="{DB0ADDA3-57A2-407D-9816-DD1EE673892F}" dt="2023-04-15T10:04:42.423" v="1333" actId="478"/>
          <ac:spMkLst>
            <pc:docMk/>
            <pc:sldMk cId="0" sldId="288"/>
            <ac:spMk id="18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0:13:38.435" v="1524" actId="478"/>
          <ac:spMkLst>
            <pc:docMk/>
            <pc:sldMk cId="0" sldId="288"/>
            <ac:spMk id="19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0:13:41.179" v="1525" actId="478"/>
          <ac:spMkLst>
            <pc:docMk/>
            <pc:sldMk cId="0" sldId="288"/>
            <ac:spMk id="20" creationId="{00000000-0000-0000-0000-000000000000}"/>
          </ac:spMkLst>
        </pc:spChg>
        <pc:spChg chg="add mod">
          <ac:chgData name="Karel Sobol" userId="4c8163c4-ab3f-4ba8-abd3-755bd927d94e" providerId="ADAL" clId="{DB0ADDA3-57A2-407D-9816-DD1EE673892F}" dt="2023-04-15T10:29:05.796" v="1563" actId="12"/>
          <ac:spMkLst>
            <pc:docMk/>
            <pc:sldMk cId="0" sldId="288"/>
            <ac:spMk id="24" creationId="{AB4FCC79-4501-8E24-D719-3166DEFC94E7}"/>
          </ac:spMkLst>
        </pc:spChg>
        <pc:spChg chg="add">
          <ac:chgData name="Karel Sobol" userId="4c8163c4-ab3f-4ba8-abd3-755bd927d94e" providerId="ADAL" clId="{DB0ADDA3-57A2-407D-9816-DD1EE673892F}" dt="2023-04-15T10:25:59.089" v="1530" actId="26606"/>
          <ac:spMkLst>
            <pc:docMk/>
            <pc:sldMk cId="0" sldId="288"/>
            <ac:spMk id="27" creationId="{F821940F-7A1D-4ACC-85B4-A932898ABB37}"/>
          </ac:spMkLst>
        </pc:spChg>
        <pc:spChg chg="add">
          <ac:chgData name="Karel Sobol" userId="4c8163c4-ab3f-4ba8-abd3-755bd927d94e" providerId="ADAL" clId="{DB0ADDA3-57A2-407D-9816-DD1EE673892F}" dt="2023-04-15T10:25:59.089" v="1530" actId="26606"/>
          <ac:spMkLst>
            <pc:docMk/>
            <pc:sldMk cId="0" sldId="288"/>
            <ac:spMk id="29" creationId="{BAB0BC72-1C3A-421F-AB0A-D480DA93F959}"/>
          </ac:spMkLst>
        </pc:spChg>
        <pc:grpChg chg="del">
          <ac:chgData name="Karel Sobol" userId="4c8163c4-ab3f-4ba8-abd3-755bd927d94e" providerId="ADAL" clId="{DB0ADDA3-57A2-407D-9816-DD1EE673892F}" dt="2023-04-15T10:04:31.907" v="1328" actId="478"/>
          <ac:grpSpMkLst>
            <pc:docMk/>
            <pc:sldMk cId="0" sldId="288"/>
            <ac:grpSpMk id="2" creationId="{00000000-0000-0000-0000-000000000000}"/>
          </ac:grpSpMkLst>
        </pc:grpChg>
        <pc:graphicFrameChg chg="add del mod">
          <ac:chgData name="Karel Sobol" userId="4c8163c4-ab3f-4ba8-abd3-755bd927d94e" providerId="ADAL" clId="{DB0ADDA3-57A2-407D-9816-DD1EE673892F}" dt="2023-04-15T10:25:41.377" v="1528"/>
          <ac:graphicFrameMkLst>
            <pc:docMk/>
            <pc:sldMk cId="0" sldId="288"/>
            <ac:graphicFrameMk id="21" creationId="{049F8381-0A3C-E2F1-CAE0-D3B93ACB006B}"/>
          </ac:graphicFrameMkLst>
        </pc:graphicFrameChg>
        <pc:graphicFrameChg chg="add mod">
          <ac:chgData name="Karel Sobol" userId="4c8163c4-ab3f-4ba8-abd3-755bd927d94e" providerId="ADAL" clId="{DB0ADDA3-57A2-407D-9816-DD1EE673892F}" dt="2023-04-15T10:25:59.089" v="1530" actId="26606"/>
          <ac:graphicFrameMkLst>
            <pc:docMk/>
            <pc:sldMk cId="0" sldId="288"/>
            <ac:graphicFrameMk id="22" creationId="{3BF667B5-A0EC-38E9-571F-C34F464AB1D2}"/>
          </ac:graphicFrameMkLst>
        </pc:graphicFrameChg>
      </pc:sldChg>
      <pc:sldChg chg="delSp modSp del mod">
        <pc:chgData name="Karel Sobol" userId="4c8163c4-ab3f-4ba8-abd3-755bd927d94e" providerId="ADAL" clId="{DB0ADDA3-57A2-407D-9816-DD1EE673892F}" dt="2023-04-16T19:58:01.627" v="4516" actId="1036"/>
        <pc:sldMkLst>
          <pc:docMk/>
          <pc:sldMk cId="0" sldId="289"/>
        </pc:sldMkLst>
        <pc:spChg chg="mod">
          <ac:chgData name="Karel Sobol" userId="4c8163c4-ab3f-4ba8-abd3-755bd927d94e" providerId="ADAL" clId="{DB0ADDA3-57A2-407D-9816-DD1EE673892F}" dt="2023-04-16T19:58:01.627" v="4516" actId="1036"/>
          <ac:spMkLst>
            <pc:docMk/>
            <pc:sldMk cId="0" sldId="289"/>
            <ac:spMk id="3" creationId="{00000000-0000-0000-0000-000000000000}"/>
          </ac:spMkLst>
        </pc:spChg>
        <pc:spChg chg="del mod">
          <ac:chgData name="Karel Sobol" userId="4c8163c4-ab3f-4ba8-abd3-755bd927d94e" providerId="ADAL" clId="{DB0ADDA3-57A2-407D-9816-DD1EE673892F}" dt="2023-04-15T12:55:36.476" v="2236" actId="478"/>
          <ac:spMkLst>
            <pc:docMk/>
            <pc:sldMk cId="0" sldId="289"/>
            <ac:spMk id="6" creationId="{00000000-0000-0000-0000-000000000000}"/>
          </ac:spMkLst>
        </pc:spChg>
        <pc:spChg chg="del mod">
          <ac:chgData name="Karel Sobol" userId="4c8163c4-ab3f-4ba8-abd3-755bd927d94e" providerId="ADAL" clId="{DB0ADDA3-57A2-407D-9816-DD1EE673892F}" dt="2023-04-15T12:55:39.083" v="2237" actId="478"/>
          <ac:spMkLst>
            <pc:docMk/>
            <pc:sldMk cId="0" sldId="289"/>
            <ac:spMk id="7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0:30:24.897" v="1599" actId="478"/>
          <ac:spMkLst>
            <pc:docMk/>
            <pc:sldMk cId="0" sldId="289"/>
            <ac:spMk id="10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0:30:26.353" v="1600" actId="478"/>
          <ac:spMkLst>
            <pc:docMk/>
            <pc:sldMk cId="0" sldId="289"/>
            <ac:spMk id="11" creationId="{00000000-0000-0000-0000-000000000000}"/>
          </ac:spMkLst>
        </pc:spChg>
        <pc:picChg chg="del">
          <ac:chgData name="Karel Sobol" userId="4c8163c4-ab3f-4ba8-abd3-755bd927d94e" providerId="ADAL" clId="{DB0ADDA3-57A2-407D-9816-DD1EE673892F}" dt="2023-04-15T10:43:18.632" v="1603" actId="478"/>
          <ac:picMkLst>
            <pc:docMk/>
            <pc:sldMk cId="0" sldId="289"/>
            <ac:picMk id="2" creationId="{00000000-0000-0000-0000-000000000000}"/>
          </ac:picMkLst>
        </pc:picChg>
        <pc:picChg chg="mod">
          <ac:chgData name="Karel Sobol" userId="4c8163c4-ab3f-4ba8-abd3-755bd927d94e" providerId="ADAL" clId="{DB0ADDA3-57A2-407D-9816-DD1EE673892F}" dt="2023-04-15T10:45:00.365" v="1670" actId="1076"/>
          <ac:picMkLst>
            <pc:docMk/>
            <pc:sldMk cId="0" sldId="289"/>
            <ac:picMk id="3" creationId="{00000000-0000-0000-0000-000000000000}"/>
          </ac:picMkLst>
        </pc:picChg>
        <pc:picChg chg="mod">
          <ac:chgData name="Karel Sobol" userId="4c8163c4-ab3f-4ba8-abd3-755bd927d94e" providerId="ADAL" clId="{DB0ADDA3-57A2-407D-9816-DD1EE673892F}" dt="2023-04-15T10:44:59.417" v="1669" actId="1076"/>
          <ac:picMkLst>
            <pc:docMk/>
            <pc:sldMk cId="0" sldId="289"/>
            <ac:picMk id="4" creationId="{00000000-0000-0000-0000-000000000000}"/>
          </ac:picMkLst>
        </pc:picChg>
        <pc:picChg chg="mod">
          <ac:chgData name="Karel Sobol" userId="4c8163c4-ab3f-4ba8-abd3-755bd927d94e" providerId="ADAL" clId="{DB0ADDA3-57A2-407D-9816-DD1EE673892F}" dt="2023-04-15T10:44:54.815" v="1667" actId="1076"/>
          <ac:picMkLst>
            <pc:docMk/>
            <pc:sldMk cId="0" sldId="289"/>
            <ac:picMk id="5" creationId="{00000000-0000-0000-0000-000000000000}"/>
          </ac:picMkLst>
        </pc:picChg>
      </pc:sldChg>
      <pc:sldChg chg="delSp modSp mod">
        <pc:chgData name="Karel Sobol" userId="4c8163c4-ab3f-4ba8-abd3-755bd927d94e" providerId="ADAL" clId="{DB0ADDA3-57A2-407D-9816-DD1EE673892F}" dt="2023-04-16T19:58:19.072" v="4519" actId="1076"/>
        <pc:sldMkLst>
          <pc:docMk/>
          <pc:sldMk cId="0" sldId="290"/>
        </pc:sldMkLst>
        <pc:spChg chg="mod">
          <ac:chgData name="Karel Sobol" userId="4c8163c4-ab3f-4ba8-abd3-755bd927d94e" providerId="ADAL" clId="{DB0ADDA3-57A2-407D-9816-DD1EE673892F}" dt="2023-04-16T19:58:19.072" v="4519" actId="1076"/>
          <ac:spMkLst>
            <pc:docMk/>
            <pc:sldMk cId="0" sldId="290"/>
            <ac:spMk id="3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4:01:59.569" v="2843" actId="1076"/>
          <ac:spMkLst>
            <pc:docMk/>
            <pc:sldMk cId="0" sldId="290"/>
            <ac:spMk id="5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2:55:44.416" v="2238" actId="478"/>
          <ac:spMkLst>
            <pc:docMk/>
            <pc:sldMk cId="0" sldId="290"/>
            <ac:spMk id="6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2:55:46.404" v="2239" actId="478"/>
          <ac:spMkLst>
            <pc:docMk/>
            <pc:sldMk cId="0" sldId="290"/>
            <ac:spMk id="7" creationId="{00000000-0000-0000-0000-000000000000}"/>
          </ac:spMkLst>
        </pc:spChg>
      </pc:sldChg>
      <pc:sldChg chg="delSp modSp add del mod">
        <pc:chgData name="Karel Sobol" userId="4c8163c4-ab3f-4ba8-abd3-755bd927d94e" providerId="ADAL" clId="{DB0ADDA3-57A2-407D-9816-DD1EE673892F}" dt="2023-04-15T11:48:09.796" v="1946" actId="2696"/>
        <pc:sldMkLst>
          <pc:docMk/>
          <pc:sldMk cId="1350072385" sldId="290"/>
        </pc:sldMkLst>
        <pc:spChg chg="mod">
          <ac:chgData name="Karel Sobol" userId="4c8163c4-ab3f-4ba8-abd3-755bd927d94e" providerId="ADAL" clId="{DB0ADDA3-57A2-407D-9816-DD1EE673892F}" dt="2023-04-15T11:44:39.099" v="1900" actId="1076"/>
          <ac:spMkLst>
            <pc:docMk/>
            <pc:sldMk cId="1350072385" sldId="290"/>
            <ac:spMk id="7" creationId="{00000000-0000-0000-0000-000000000000}"/>
          </ac:spMkLst>
        </pc:spChg>
        <pc:picChg chg="mod">
          <ac:chgData name="Karel Sobol" userId="4c8163c4-ab3f-4ba8-abd3-755bd927d94e" providerId="ADAL" clId="{DB0ADDA3-57A2-407D-9816-DD1EE673892F}" dt="2023-04-15T11:44:46.255" v="1902" actId="1076"/>
          <ac:picMkLst>
            <pc:docMk/>
            <pc:sldMk cId="1350072385" sldId="290"/>
            <ac:picMk id="2" creationId="{00000000-0000-0000-0000-000000000000}"/>
          </ac:picMkLst>
        </pc:picChg>
        <pc:picChg chg="del">
          <ac:chgData name="Karel Sobol" userId="4c8163c4-ab3f-4ba8-abd3-755bd927d94e" providerId="ADAL" clId="{DB0ADDA3-57A2-407D-9816-DD1EE673892F}" dt="2023-04-15T11:44:16.933" v="1890" actId="478"/>
          <ac:picMkLst>
            <pc:docMk/>
            <pc:sldMk cId="1350072385" sldId="290"/>
            <ac:picMk id="3" creationId="{00000000-0000-0000-0000-000000000000}"/>
          </ac:picMkLst>
        </pc:picChg>
        <pc:picChg chg="del">
          <ac:chgData name="Karel Sobol" userId="4c8163c4-ab3f-4ba8-abd3-755bd927d94e" providerId="ADAL" clId="{DB0ADDA3-57A2-407D-9816-DD1EE673892F}" dt="2023-04-15T11:44:17.757" v="1891" actId="478"/>
          <ac:picMkLst>
            <pc:docMk/>
            <pc:sldMk cId="1350072385" sldId="290"/>
            <ac:picMk id="4" creationId="{00000000-0000-0000-0000-000000000000}"/>
          </ac:picMkLst>
        </pc:picChg>
        <pc:picChg chg="del">
          <ac:chgData name="Karel Sobol" userId="4c8163c4-ab3f-4ba8-abd3-755bd927d94e" providerId="ADAL" clId="{DB0ADDA3-57A2-407D-9816-DD1EE673892F}" dt="2023-04-15T11:44:18.309" v="1892" actId="478"/>
          <ac:picMkLst>
            <pc:docMk/>
            <pc:sldMk cId="1350072385" sldId="290"/>
            <ac:picMk id="5" creationId="{00000000-0000-0000-0000-000000000000}"/>
          </ac:picMkLst>
        </pc:picChg>
      </pc:sldChg>
      <pc:sldChg chg="addSp delSp modSp new mod setBg">
        <pc:chgData name="Karel Sobol" userId="4c8163c4-ab3f-4ba8-abd3-755bd927d94e" providerId="ADAL" clId="{DB0ADDA3-57A2-407D-9816-DD1EE673892F}" dt="2023-04-16T19:55:50.232" v="4488" actId="947"/>
        <pc:sldMkLst>
          <pc:docMk/>
          <pc:sldMk cId="1253372730" sldId="291"/>
        </pc:sldMkLst>
        <pc:spChg chg="mod ord">
          <ac:chgData name="Karel Sobol" userId="4c8163c4-ab3f-4ba8-abd3-755bd927d94e" providerId="ADAL" clId="{DB0ADDA3-57A2-407D-9816-DD1EE673892F}" dt="2023-04-16T19:55:50.232" v="4488" actId="947"/>
          <ac:spMkLst>
            <pc:docMk/>
            <pc:sldMk cId="1253372730" sldId="291"/>
            <ac:spMk id="2" creationId="{A9DF8EFB-3EEC-9EF5-B1B5-7F61E71CEB85}"/>
          </ac:spMkLst>
        </pc:spChg>
        <pc:spChg chg="del">
          <ac:chgData name="Karel Sobol" userId="4c8163c4-ab3f-4ba8-abd3-755bd927d94e" providerId="ADAL" clId="{DB0ADDA3-57A2-407D-9816-DD1EE673892F}" dt="2023-04-15T10:45:25.433" v="1672"/>
          <ac:spMkLst>
            <pc:docMk/>
            <pc:sldMk cId="1253372730" sldId="291"/>
            <ac:spMk id="3" creationId="{881C8C84-9F9A-57BD-7883-372DBE4AD96F}"/>
          </ac:spMkLst>
        </pc:spChg>
        <pc:spChg chg="add mod">
          <ac:chgData name="Karel Sobol" userId="4c8163c4-ab3f-4ba8-abd3-755bd927d94e" providerId="ADAL" clId="{DB0ADDA3-57A2-407D-9816-DD1EE673892F}" dt="2023-04-15T15:34:19.712" v="3330" actId="255"/>
          <ac:spMkLst>
            <pc:docMk/>
            <pc:sldMk cId="1253372730" sldId="291"/>
            <ac:spMk id="8" creationId="{8A6A0EF9-409D-9CCA-D056-C1268DAF2401}"/>
          </ac:spMkLst>
        </pc:spChg>
        <pc:spChg chg="add del">
          <ac:chgData name="Karel Sobol" userId="4c8163c4-ab3f-4ba8-abd3-755bd927d94e" providerId="ADAL" clId="{DB0ADDA3-57A2-407D-9816-DD1EE673892F}" dt="2023-04-15T10:46:41.496" v="1688" actId="26606"/>
          <ac:spMkLst>
            <pc:docMk/>
            <pc:sldMk cId="1253372730" sldId="291"/>
            <ac:spMk id="10" creationId="{494F21CB-5FA8-4AE8-FAA8-46965D5BA8C3}"/>
          </ac:spMkLst>
        </pc:spChg>
        <pc:spChg chg="add del">
          <ac:chgData name="Karel Sobol" userId="4c8163c4-ab3f-4ba8-abd3-755bd927d94e" providerId="ADAL" clId="{DB0ADDA3-57A2-407D-9816-DD1EE673892F}" dt="2023-04-15T10:46:16.637" v="1684" actId="26606"/>
          <ac:spMkLst>
            <pc:docMk/>
            <pc:sldMk cId="1253372730" sldId="291"/>
            <ac:spMk id="15" creationId="{AA565424-2260-4B89-90D1-8D7741C24C10}"/>
          </ac:spMkLst>
        </pc:spChg>
        <pc:spChg chg="add del">
          <ac:chgData name="Karel Sobol" userId="4c8163c4-ab3f-4ba8-abd3-755bd927d94e" providerId="ADAL" clId="{DB0ADDA3-57A2-407D-9816-DD1EE673892F}" dt="2023-04-15T10:46:16.637" v="1684" actId="26606"/>
          <ac:spMkLst>
            <pc:docMk/>
            <pc:sldMk cId="1253372730" sldId="291"/>
            <ac:spMk id="17" creationId="{68F832F5-769A-4B3B-AF83-F1CA60F7164C}"/>
          </ac:spMkLst>
        </pc:spChg>
        <pc:spChg chg="add del">
          <ac:chgData name="Karel Sobol" userId="4c8163c4-ab3f-4ba8-abd3-755bd927d94e" providerId="ADAL" clId="{DB0ADDA3-57A2-407D-9816-DD1EE673892F}" dt="2023-04-15T10:46:18.357" v="1686" actId="26606"/>
          <ac:spMkLst>
            <pc:docMk/>
            <pc:sldMk cId="1253372730" sldId="291"/>
            <ac:spMk id="19" creationId="{A6200AA9-2CFD-45ED-8AEA-590BEB58BED3}"/>
          </ac:spMkLst>
        </pc:spChg>
        <pc:spChg chg="add del">
          <ac:chgData name="Karel Sobol" userId="4c8163c4-ab3f-4ba8-abd3-755bd927d94e" providerId="ADAL" clId="{DB0ADDA3-57A2-407D-9816-DD1EE673892F}" dt="2023-04-15T10:46:18.357" v="1686" actId="26606"/>
          <ac:spMkLst>
            <pc:docMk/>
            <pc:sldMk cId="1253372730" sldId="291"/>
            <ac:spMk id="21" creationId="{C4658DFD-9F0F-4409-9B94-76763B84318E}"/>
          </ac:spMkLst>
        </pc:spChg>
        <pc:spChg chg="add del">
          <ac:chgData name="Karel Sobol" userId="4c8163c4-ab3f-4ba8-abd3-755bd927d94e" providerId="ADAL" clId="{DB0ADDA3-57A2-407D-9816-DD1EE673892F}" dt="2023-04-15T10:46:18.357" v="1686" actId="26606"/>
          <ac:spMkLst>
            <pc:docMk/>
            <pc:sldMk cId="1253372730" sldId="291"/>
            <ac:spMk id="23" creationId="{C94805BE-FAB4-43C1-B4F9-6DEE6FBDA436}"/>
          </ac:spMkLst>
        </pc:spChg>
        <pc:spChg chg="add del">
          <ac:chgData name="Karel Sobol" userId="4c8163c4-ab3f-4ba8-abd3-755bd927d94e" providerId="ADAL" clId="{DB0ADDA3-57A2-407D-9816-DD1EE673892F}" dt="2023-04-15T10:46:18.357" v="1686" actId="26606"/>
          <ac:spMkLst>
            <pc:docMk/>
            <pc:sldMk cId="1253372730" sldId="291"/>
            <ac:spMk id="24" creationId="{1003A656-D974-4C8E-AC40-DB648F0E2A0E}"/>
          </ac:spMkLst>
        </pc:spChg>
        <pc:spChg chg="add del">
          <ac:chgData name="Karel Sobol" userId="4c8163c4-ab3f-4ba8-abd3-755bd927d94e" providerId="ADAL" clId="{DB0ADDA3-57A2-407D-9816-DD1EE673892F}" dt="2023-04-15T10:46:18.357" v="1686" actId="26606"/>
          <ac:spMkLst>
            <pc:docMk/>
            <pc:sldMk cId="1253372730" sldId="291"/>
            <ac:spMk id="25" creationId="{35758D95-A605-471B-A882-C9D326388C63}"/>
          </ac:spMkLst>
        </pc:spChg>
        <pc:spChg chg="add del">
          <ac:chgData name="Karel Sobol" userId="4c8163c4-ab3f-4ba8-abd3-755bd927d94e" providerId="ADAL" clId="{DB0ADDA3-57A2-407D-9816-DD1EE673892F}" dt="2023-04-15T10:46:18.357" v="1686" actId="26606"/>
          <ac:spMkLst>
            <pc:docMk/>
            <pc:sldMk cId="1253372730" sldId="291"/>
            <ac:spMk id="26" creationId="{9298EF43-252D-4B18-9998-974B4D04E0B7}"/>
          </ac:spMkLst>
        </pc:spChg>
        <pc:spChg chg="add del">
          <ac:chgData name="Karel Sobol" userId="4c8163c4-ab3f-4ba8-abd3-755bd927d94e" providerId="ADAL" clId="{DB0ADDA3-57A2-407D-9816-DD1EE673892F}" dt="2023-04-15T10:46:41.496" v="1688" actId="26606"/>
          <ac:spMkLst>
            <pc:docMk/>
            <pc:sldMk cId="1253372730" sldId="291"/>
            <ac:spMk id="28" creationId="{8C590A1B-3242-49BC-94D9-B5A6EE465D20}"/>
          </ac:spMkLst>
        </pc:spChg>
        <pc:spChg chg="add del">
          <ac:chgData name="Karel Sobol" userId="4c8163c4-ab3f-4ba8-abd3-755bd927d94e" providerId="ADAL" clId="{DB0ADDA3-57A2-407D-9816-DD1EE673892F}" dt="2023-04-15T10:46:41.496" v="1688" actId="26606"/>
          <ac:spMkLst>
            <pc:docMk/>
            <pc:sldMk cId="1253372730" sldId="291"/>
            <ac:spMk id="29" creationId="{BBCCBDF7-D955-4B52-80B6-12BD7D79E330}"/>
          </ac:spMkLst>
        </pc:spChg>
        <pc:spChg chg="add del">
          <ac:chgData name="Karel Sobol" userId="4c8163c4-ab3f-4ba8-abd3-755bd927d94e" providerId="ADAL" clId="{DB0ADDA3-57A2-407D-9816-DD1EE673892F}" dt="2023-04-15T10:46:41.496" v="1688" actId="26606"/>
          <ac:spMkLst>
            <pc:docMk/>
            <pc:sldMk cId="1253372730" sldId="291"/>
            <ac:spMk id="30" creationId="{D98DC8B9-D83E-4AB5-AF01-949432C5722C}"/>
          </ac:spMkLst>
        </pc:spChg>
        <pc:spChg chg="add">
          <ac:chgData name="Karel Sobol" userId="4c8163c4-ab3f-4ba8-abd3-755bd927d94e" providerId="ADAL" clId="{DB0ADDA3-57A2-407D-9816-DD1EE673892F}" dt="2023-04-15T10:46:41.525" v="1689" actId="26606"/>
          <ac:spMkLst>
            <pc:docMk/>
            <pc:sldMk cId="1253372730" sldId="291"/>
            <ac:spMk id="34" creationId="{1003A656-D974-4C8E-AC40-DB648F0E2A0E}"/>
          </ac:spMkLst>
        </pc:spChg>
        <pc:spChg chg="add">
          <ac:chgData name="Karel Sobol" userId="4c8163c4-ab3f-4ba8-abd3-755bd927d94e" providerId="ADAL" clId="{DB0ADDA3-57A2-407D-9816-DD1EE673892F}" dt="2023-04-15T10:46:41.525" v="1689" actId="26606"/>
          <ac:spMkLst>
            <pc:docMk/>
            <pc:sldMk cId="1253372730" sldId="291"/>
            <ac:spMk id="35" creationId="{9298EF43-252D-4B18-9998-974B4D04E0B7}"/>
          </ac:spMkLst>
        </pc:spChg>
        <pc:spChg chg="add">
          <ac:chgData name="Karel Sobol" userId="4c8163c4-ab3f-4ba8-abd3-755bd927d94e" providerId="ADAL" clId="{DB0ADDA3-57A2-407D-9816-DD1EE673892F}" dt="2023-04-15T10:46:41.525" v="1689" actId="26606"/>
          <ac:spMkLst>
            <pc:docMk/>
            <pc:sldMk cId="1253372730" sldId="291"/>
            <ac:spMk id="36" creationId="{A6200AA9-2CFD-45ED-8AEA-590BEB58BED3}"/>
          </ac:spMkLst>
        </pc:spChg>
        <pc:spChg chg="add">
          <ac:chgData name="Karel Sobol" userId="4c8163c4-ab3f-4ba8-abd3-755bd927d94e" providerId="ADAL" clId="{DB0ADDA3-57A2-407D-9816-DD1EE673892F}" dt="2023-04-15T10:46:41.525" v="1689" actId="26606"/>
          <ac:spMkLst>
            <pc:docMk/>
            <pc:sldMk cId="1253372730" sldId="291"/>
            <ac:spMk id="37" creationId="{C4658DFD-9F0F-4409-9B94-76763B84318E}"/>
          </ac:spMkLst>
        </pc:spChg>
        <pc:spChg chg="add">
          <ac:chgData name="Karel Sobol" userId="4c8163c4-ab3f-4ba8-abd3-755bd927d94e" providerId="ADAL" clId="{DB0ADDA3-57A2-407D-9816-DD1EE673892F}" dt="2023-04-15T10:46:41.525" v="1689" actId="26606"/>
          <ac:spMkLst>
            <pc:docMk/>
            <pc:sldMk cId="1253372730" sldId="291"/>
            <ac:spMk id="38" creationId="{C94805BE-FAB4-43C1-B4F9-6DEE6FBDA436}"/>
          </ac:spMkLst>
        </pc:spChg>
        <pc:spChg chg="add">
          <ac:chgData name="Karel Sobol" userId="4c8163c4-ab3f-4ba8-abd3-755bd927d94e" providerId="ADAL" clId="{DB0ADDA3-57A2-407D-9816-DD1EE673892F}" dt="2023-04-15T10:46:41.525" v="1689" actId="26606"/>
          <ac:spMkLst>
            <pc:docMk/>
            <pc:sldMk cId="1253372730" sldId="291"/>
            <ac:spMk id="39" creationId="{35758D95-A605-471B-A882-C9D326388C63}"/>
          </ac:spMkLst>
        </pc:spChg>
        <pc:picChg chg="add mod ord">
          <ac:chgData name="Karel Sobol" userId="4c8163c4-ab3f-4ba8-abd3-755bd927d94e" providerId="ADAL" clId="{DB0ADDA3-57A2-407D-9816-DD1EE673892F}" dt="2023-04-15T10:48:52.691" v="1725" actId="1076"/>
          <ac:picMkLst>
            <pc:docMk/>
            <pc:sldMk cId="1253372730" sldId="291"/>
            <ac:picMk id="4" creationId="{7309DE52-2C04-2455-A4C2-06021AD96D3B}"/>
          </ac:picMkLst>
        </pc:picChg>
        <pc:picChg chg="add mod ord">
          <ac:chgData name="Karel Sobol" userId="4c8163c4-ab3f-4ba8-abd3-755bd927d94e" providerId="ADAL" clId="{DB0ADDA3-57A2-407D-9816-DD1EE673892F}" dt="2023-04-15T10:48:40.186" v="1721" actId="1076"/>
          <ac:picMkLst>
            <pc:docMk/>
            <pc:sldMk cId="1253372730" sldId="291"/>
            <ac:picMk id="5" creationId="{1A7AC9E7-4D9D-7BFA-2F00-76443BC325E9}"/>
          </ac:picMkLst>
        </pc:picChg>
        <pc:picChg chg="add mod ord">
          <ac:chgData name="Karel Sobol" userId="4c8163c4-ab3f-4ba8-abd3-755bd927d94e" providerId="ADAL" clId="{DB0ADDA3-57A2-407D-9816-DD1EE673892F}" dt="2023-04-15T10:48:50.242" v="1724" actId="1076"/>
          <ac:picMkLst>
            <pc:docMk/>
            <pc:sldMk cId="1253372730" sldId="291"/>
            <ac:picMk id="6" creationId="{53845AC6-E967-D13C-7124-8F490F47893A}"/>
          </ac:picMkLst>
        </pc:picChg>
        <pc:picChg chg="add del mod">
          <ac:chgData name="Karel Sobol" userId="4c8163c4-ab3f-4ba8-abd3-755bd927d94e" providerId="ADAL" clId="{DB0ADDA3-57A2-407D-9816-DD1EE673892F}" dt="2023-04-15T11:37:35.867" v="1801"/>
          <ac:picMkLst>
            <pc:docMk/>
            <pc:sldMk cId="1253372730" sldId="291"/>
            <ac:picMk id="7" creationId="{9C3DBA77-34B4-F299-8623-8CE2C8E3FAC6}"/>
          </ac:picMkLst>
        </pc:picChg>
        <pc:picChg chg="add del">
          <ac:chgData name="Karel Sobol" userId="4c8163c4-ab3f-4ba8-abd3-755bd927d94e" providerId="ADAL" clId="{DB0ADDA3-57A2-407D-9816-DD1EE673892F}" dt="2023-04-15T10:46:16.637" v="1684" actId="26606"/>
          <ac:picMkLst>
            <pc:docMk/>
            <pc:sldMk cId="1253372730" sldId="291"/>
            <ac:picMk id="11" creationId="{DEB2E8C4-C3E7-4048-A43D-9859510CFA98}"/>
          </ac:picMkLst>
        </pc:picChg>
        <pc:picChg chg="add del">
          <ac:chgData name="Karel Sobol" userId="4c8163c4-ab3f-4ba8-abd3-755bd927d94e" providerId="ADAL" clId="{DB0ADDA3-57A2-407D-9816-DD1EE673892F}" dt="2023-04-15T10:46:18.357" v="1686" actId="26606"/>
          <ac:picMkLst>
            <pc:docMk/>
            <pc:sldMk cId="1253372730" sldId="291"/>
            <ac:picMk id="20" creationId="{DEB2E8C4-C3E7-4048-A43D-9859510CFA98}"/>
          </ac:picMkLst>
        </pc:picChg>
        <pc:picChg chg="add">
          <ac:chgData name="Karel Sobol" userId="4c8163c4-ab3f-4ba8-abd3-755bd927d94e" providerId="ADAL" clId="{DB0ADDA3-57A2-407D-9816-DD1EE673892F}" dt="2023-04-15T10:46:41.525" v="1689" actId="26606"/>
          <ac:picMkLst>
            <pc:docMk/>
            <pc:sldMk cId="1253372730" sldId="291"/>
            <ac:picMk id="32" creationId="{DEB2E8C4-C3E7-4048-A43D-9859510CFA98}"/>
          </ac:picMkLst>
        </pc:picChg>
        <pc:inkChg chg="add del">
          <ac:chgData name="Karel Sobol" userId="4c8163c4-ab3f-4ba8-abd3-755bd927d94e" providerId="ADAL" clId="{DB0ADDA3-57A2-407D-9816-DD1EE673892F}" dt="2023-04-15T10:46:16.637" v="1684" actId="26606"/>
          <ac:inkMkLst>
            <pc:docMk/>
            <pc:sldMk cId="1253372730" sldId="291"/>
            <ac:inkMk id="13" creationId="{24D29CCB-7956-4E3E-8880-304085F04BF4}"/>
          </ac:inkMkLst>
        </pc:inkChg>
        <pc:inkChg chg="add del">
          <ac:chgData name="Karel Sobol" userId="4c8163c4-ab3f-4ba8-abd3-755bd927d94e" providerId="ADAL" clId="{DB0ADDA3-57A2-407D-9816-DD1EE673892F}" dt="2023-04-15T10:46:18.357" v="1686" actId="26606"/>
          <ac:inkMkLst>
            <pc:docMk/>
            <pc:sldMk cId="1253372730" sldId="291"/>
            <ac:inkMk id="22" creationId="{24D29CCB-7956-4E3E-8880-304085F04BF4}"/>
          </ac:inkMkLst>
        </pc:inkChg>
        <pc:inkChg chg="add">
          <ac:chgData name="Karel Sobol" userId="4c8163c4-ab3f-4ba8-abd3-755bd927d94e" providerId="ADAL" clId="{DB0ADDA3-57A2-407D-9816-DD1EE673892F}" dt="2023-04-15T10:46:41.525" v="1689" actId="26606"/>
          <ac:inkMkLst>
            <pc:docMk/>
            <pc:sldMk cId="1253372730" sldId="291"/>
            <ac:inkMk id="33" creationId="{24D29CCB-7956-4E3E-8880-304085F04BF4}"/>
          </ac:inkMkLst>
        </pc:inkChg>
      </pc:sldChg>
      <pc:sldChg chg="addSp modSp add mod">
        <pc:chgData name="Karel Sobol" userId="4c8163c4-ab3f-4ba8-abd3-755bd927d94e" providerId="ADAL" clId="{DB0ADDA3-57A2-407D-9816-DD1EE673892F}" dt="2023-04-16T19:56:12.970" v="4494" actId="2711"/>
        <pc:sldMkLst>
          <pc:docMk/>
          <pc:sldMk cId="709901331" sldId="292"/>
        </pc:sldMkLst>
        <pc:spChg chg="mod">
          <ac:chgData name="Karel Sobol" userId="4c8163c4-ab3f-4ba8-abd3-755bd927d94e" providerId="ADAL" clId="{DB0ADDA3-57A2-407D-9816-DD1EE673892F}" dt="2023-04-16T19:56:12.970" v="4494" actId="2711"/>
          <ac:spMkLst>
            <pc:docMk/>
            <pc:sldMk cId="709901331" sldId="292"/>
            <ac:spMk id="2" creationId="{A9DF8EFB-3EEC-9EF5-B1B5-7F61E71CEB85}"/>
          </ac:spMkLst>
        </pc:spChg>
        <pc:spChg chg="add mod">
          <ac:chgData name="Karel Sobol" userId="4c8163c4-ab3f-4ba8-abd3-755bd927d94e" providerId="ADAL" clId="{DB0ADDA3-57A2-407D-9816-DD1EE673892F}" dt="2023-04-15T15:35:02.053" v="3337" actId="255"/>
          <ac:spMkLst>
            <pc:docMk/>
            <pc:sldMk cId="709901331" sldId="292"/>
            <ac:spMk id="3" creationId="{72AB7CBC-B2F9-3062-E498-D489E5A69ED6}"/>
          </ac:spMkLst>
        </pc:spChg>
        <pc:spChg chg="add mod">
          <ac:chgData name="Karel Sobol" userId="4c8163c4-ab3f-4ba8-abd3-755bd927d94e" providerId="ADAL" clId="{DB0ADDA3-57A2-407D-9816-DD1EE673892F}" dt="2023-04-15T15:35:06.685" v="3338" actId="255"/>
          <ac:spMkLst>
            <pc:docMk/>
            <pc:sldMk cId="709901331" sldId="292"/>
            <ac:spMk id="7" creationId="{803D274A-5872-80D6-E473-353714AD2834}"/>
          </ac:spMkLst>
        </pc:spChg>
        <pc:spChg chg="add mod">
          <ac:chgData name="Karel Sobol" userId="4c8163c4-ab3f-4ba8-abd3-755bd927d94e" providerId="ADAL" clId="{DB0ADDA3-57A2-407D-9816-DD1EE673892F}" dt="2023-04-15T15:35:11.687" v="3339" actId="255"/>
          <ac:spMkLst>
            <pc:docMk/>
            <pc:sldMk cId="709901331" sldId="292"/>
            <ac:spMk id="8" creationId="{DF3DF206-3B54-30B7-D340-6103CAD5C1BC}"/>
          </ac:spMkLst>
        </pc:spChg>
        <pc:picChg chg="mod">
          <ac:chgData name="Karel Sobol" userId="4c8163c4-ab3f-4ba8-abd3-755bd927d94e" providerId="ADAL" clId="{DB0ADDA3-57A2-407D-9816-DD1EE673892F}" dt="2023-04-15T11:36:51.121" v="1797" actId="14826"/>
          <ac:picMkLst>
            <pc:docMk/>
            <pc:sldMk cId="709901331" sldId="292"/>
            <ac:picMk id="4" creationId="{7309DE52-2C04-2455-A4C2-06021AD96D3B}"/>
          </ac:picMkLst>
        </pc:picChg>
        <pc:picChg chg="mod">
          <ac:chgData name="Karel Sobol" userId="4c8163c4-ab3f-4ba8-abd3-755bd927d94e" providerId="ADAL" clId="{DB0ADDA3-57A2-407D-9816-DD1EE673892F}" dt="2023-04-15T11:36:21.113" v="1794" actId="14826"/>
          <ac:picMkLst>
            <pc:docMk/>
            <pc:sldMk cId="709901331" sldId="292"/>
            <ac:picMk id="5" creationId="{1A7AC9E7-4D9D-7BFA-2F00-76443BC325E9}"/>
          </ac:picMkLst>
        </pc:picChg>
        <pc:picChg chg="mod modCrop">
          <ac:chgData name="Karel Sobol" userId="4c8163c4-ab3f-4ba8-abd3-755bd927d94e" providerId="ADAL" clId="{DB0ADDA3-57A2-407D-9816-DD1EE673892F}" dt="2023-04-15T11:36:42.389" v="1796" actId="18131"/>
          <ac:picMkLst>
            <pc:docMk/>
            <pc:sldMk cId="709901331" sldId="292"/>
            <ac:picMk id="6" creationId="{53845AC6-E967-D13C-7124-8F490F47893A}"/>
          </ac:picMkLst>
        </pc:picChg>
      </pc:sldChg>
      <pc:sldChg chg="addSp delSp modSp add mod">
        <pc:chgData name="Karel Sobol" userId="4c8163c4-ab3f-4ba8-abd3-755bd927d94e" providerId="ADAL" clId="{DB0ADDA3-57A2-407D-9816-DD1EE673892F}" dt="2023-04-16T19:56:00.040" v="4491" actId="2711"/>
        <pc:sldMkLst>
          <pc:docMk/>
          <pc:sldMk cId="3725452082" sldId="293"/>
        </pc:sldMkLst>
        <pc:spChg chg="mod ord">
          <ac:chgData name="Karel Sobol" userId="4c8163c4-ab3f-4ba8-abd3-755bd927d94e" providerId="ADAL" clId="{DB0ADDA3-57A2-407D-9816-DD1EE673892F}" dt="2023-04-16T19:56:00.040" v="4491" actId="2711"/>
          <ac:spMkLst>
            <pc:docMk/>
            <pc:sldMk cId="3725452082" sldId="293"/>
            <ac:spMk id="2" creationId="{A9DF8EFB-3EEC-9EF5-B1B5-7F61E71CEB85}"/>
          </ac:spMkLst>
        </pc:spChg>
        <pc:spChg chg="add mod">
          <ac:chgData name="Karel Sobol" userId="4c8163c4-ab3f-4ba8-abd3-755bd927d94e" providerId="ADAL" clId="{DB0ADDA3-57A2-407D-9816-DD1EE673892F}" dt="2023-04-15T15:34:42.507" v="3334" actId="255"/>
          <ac:spMkLst>
            <pc:docMk/>
            <pc:sldMk cId="3725452082" sldId="293"/>
            <ac:spMk id="3" creationId="{DC5F2AA6-077B-474A-7739-04BE9F1098AA}"/>
          </ac:spMkLst>
        </pc:spChg>
        <pc:spChg chg="add del">
          <ac:chgData name="Karel Sobol" userId="4c8163c4-ab3f-4ba8-abd3-755bd927d94e" providerId="ADAL" clId="{DB0ADDA3-57A2-407D-9816-DD1EE673892F}" dt="2023-04-15T10:56:46.662" v="1789" actId="26606"/>
          <ac:spMkLst>
            <pc:docMk/>
            <pc:sldMk cId="3725452082" sldId="293"/>
            <ac:spMk id="34" creationId="{1003A656-D974-4C8E-AC40-DB648F0E2A0E}"/>
          </ac:spMkLst>
        </pc:spChg>
        <pc:spChg chg="add del">
          <ac:chgData name="Karel Sobol" userId="4c8163c4-ab3f-4ba8-abd3-755bd927d94e" providerId="ADAL" clId="{DB0ADDA3-57A2-407D-9816-DD1EE673892F}" dt="2023-04-15T10:56:46.662" v="1789" actId="26606"/>
          <ac:spMkLst>
            <pc:docMk/>
            <pc:sldMk cId="3725452082" sldId="293"/>
            <ac:spMk id="35" creationId="{9298EF43-252D-4B18-9998-974B4D04E0B7}"/>
          </ac:spMkLst>
        </pc:spChg>
        <pc:spChg chg="add del">
          <ac:chgData name="Karel Sobol" userId="4c8163c4-ab3f-4ba8-abd3-755bd927d94e" providerId="ADAL" clId="{DB0ADDA3-57A2-407D-9816-DD1EE673892F}" dt="2023-04-15T10:56:46.662" v="1789" actId="26606"/>
          <ac:spMkLst>
            <pc:docMk/>
            <pc:sldMk cId="3725452082" sldId="293"/>
            <ac:spMk id="36" creationId="{A6200AA9-2CFD-45ED-8AEA-590BEB58BED3}"/>
          </ac:spMkLst>
        </pc:spChg>
        <pc:spChg chg="add del">
          <ac:chgData name="Karel Sobol" userId="4c8163c4-ab3f-4ba8-abd3-755bd927d94e" providerId="ADAL" clId="{DB0ADDA3-57A2-407D-9816-DD1EE673892F}" dt="2023-04-15T10:56:46.662" v="1789" actId="26606"/>
          <ac:spMkLst>
            <pc:docMk/>
            <pc:sldMk cId="3725452082" sldId="293"/>
            <ac:spMk id="37" creationId="{C4658DFD-9F0F-4409-9B94-76763B84318E}"/>
          </ac:spMkLst>
        </pc:spChg>
        <pc:spChg chg="add del">
          <ac:chgData name="Karel Sobol" userId="4c8163c4-ab3f-4ba8-abd3-755bd927d94e" providerId="ADAL" clId="{DB0ADDA3-57A2-407D-9816-DD1EE673892F}" dt="2023-04-15T10:56:46.662" v="1789" actId="26606"/>
          <ac:spMkLst>
            <pc:docMk/>
            <pc:sldMk cId="3725452082" sldId="293"/>
            <ac:spMk id="38" creationId="{C94805BE-FAB4-43C1-B4F9-6DEE6FBDA436}"/>
          </ac:spMkLst>
        </pc:spChg>
        <pc:spChg chg="add del">
          <ac:chgData name="Karel Sobol" userId="4c8163c4-ab3f-4ba8-abd3-755bd927d94e" providerId="ADAL" clId="{DB0ADDA3-57A2-407D-9816-DD1EE673892F}" dt="2023-04-15T10:56:46.662" v="1789" actId="26606"/>
          <ac:spMkLst>
            <pc:docMk/>
            <pc:sldMk cId="3725452082" sldId="293"/>
            <ac:spMk id="39" creationId="{35758D95-A605-471B-A882-C9D326388C63}"/>
          </ac:spMkLst>
        </pc:spChg>
        <pc:spChg chg="add del">
          <ac:chgData name="Karel Sobol" userId="4c8163c4-ab3f-4ba8-abd3-755bd927d94e" providerId="ADAL" clId="{DB0ADDA3-57A2-407D-9816-DD1EE673892F}" dt="2023-04-15T10:56:41.542" v="1787" actId="26606"/>
          <ac:spMkLst>
            <pc:docMk/>
            <pc:sldMk cId="3725452082" sldId="293"/>
            <ac:spMk id="41" creationId="{4B618F2A-729F-47D2-8A8D-8A466AEC7A17}"/>
          </ac:spMkLst>
        </pc:spChg>
        <pc:spChg chg="add del">
          <ac:chgData name="Karel Sobol" userId="4c8163c4-ab3f-4ba8-abd3-755bd927d94e" providerId="ADAL" clId="{DB0ADDA3-57A2-407D-9816-DD1EE673892F}" dt="2023-04-15T10:56:41.542" v="1787" actId="26606"/>
          <ac:spMkLst>
            <pc:docMk/>
            <pc:sldMk cId="3725452082" sldId="293"/>
            <ac:spMk id="42" creationId="{D00BE712-2389-4458-846C-977A1C33AED0}"/>
          </ac:spMkLst>
        </pc:spChg>
        <pc:spChg chg="add del">
          <ac:chgData name="Karel Sobol" userId="4c8163c4-ab3f-4ba8-abd3-755bd927d94e" providerId="ADAL" clId="{DB0ADDA3-57A2-407D-9816-DD1EE673892F}" dt="2023-04-15T10:56:41.542" v="1787" actId="26606"/>
          <ac:spMkLst>
            <pc:docMk/>
            <pc:sldMk cId="3725452082" sldId="293"/>
            <ac:spMk id="43" creationId="{BA16AD0F-01F6-3EF4-4296-7404DDC2D7D0}"/>
          </ac:spMkLst>
        </pc:spChg>
        <pc:spChg chg="add del">
          <ac:chgData name="Karel Sobol" userId="4c8163c4-ab3f-4ba8-abd3-755bd927d94e" providerId="ADAL" clId="{DB0ADDA3-57A2-407D-9816-DD1EE673892F}" dt="2023-04-15T10:56:41.542" v="1787" actId="26606"/>
          <ac:spMkLst>
            <pc:docMk/>
            <pc:sldMk cId="3725452082" sldId="293"/>
            <ac:spMk id="45" creationId="{DC81E382-C2B2-4716-AE09-C2BCE852DDE7}"/>
          </ac:spMkLst>
        </pc:spChg>
        <pc:spChg chg="add del">
          <ac:chgData name="Karel Sobol" userId="4c8163c4-ab3f-4ba8-abd3-755bd927d94e" providerId="ADAL" clId="{DB0ADDA3-57A2-407D-9816-DD1EE673892F}" dt="2023-04-15T10:56:05.592" v="1785" actId="26606"/>
          <ac:spMkLst>
            <pc:docMk/>
            <pc:sldMk cId="3725452082" sldId="293"/>
            <ac:spMk id="48" creationId="{AA565424-2260-4B89-90D1-8D7741C24C10}"/>
          </ac:spMkLst>
        </pc:spChg>
        <pc:spChg chg="add del">
          <ac:chgData name="Karel Sobol" userId="4c8163c4-ab3f-4ba8-abd3-755bd927d94e" providerId="ADAL" clId="{DB0ADDA3-57A2-407D-9816-DD1EE673892F}" dt="2023-04-15T10:56:05.592" v="1785" actId="26606"/>
          <ac:spMkLst>
            <pc:docMk/>
            <pc:sldMk cId="3725452082" sldId="293"/>
            <ac:spMk id="50" creationId="{68F832F5-769A-4B3B-AF83-F1CA60F7164C}"/>
          </ac:spMkLst>
        </pc:spChg>
        <pc:spChg chg="add del">
          <ac:chgData name="Karel Sobol" userId="4c8163c4-ab3f-4ba8-abd3-755bd927d94e" providerId="ADAL" clId="{DB0ADDA3-57A2-407D-9816-DD1EE673892F}" dt="2023-04-15T10:56:41.542" v="1787" actId="26606"/>
          <ac:spMkLst>
            <pc:docMk/>
            <pc:sldMk cId="3725452082" sldId="293"/>
            <ac:spMk id="52" creationId="{57E7B070-439E-4AF3-B634-E374EAE6FE99}"/>
          </ac:spMkLst>
        </pc:spChg>
        <pc:spChg chg="add del">
          <ac:chgData name="Karel Sobol" userId="4c8163c4-ab3f-4ba8-abd3-755bd927d94e" providerId="ADAL" clId="{DB0ADDA3-57A2-407D-9816-DD1EE673892F}" dt="2023-04-15T10:56:41.542" v="1787" actId="26606"/>
          <ac:spMkLst>
            <pc:docMk/>
            <pc:sldMk cId="3725452082" sldId="293"/>
            <ac:spMk id="54" creationId="{9BFE17A0-D201-4097-8BF1-5A5085F673F5}"/>
          </ac:spMkLst>
        </pc:spChg>
        <pc:spChg chg="add del">
          <ac:chgData name="Karel Sobol" userId="4c8163c4-ab3f-4ba8-abd3-755bd927d94e" providerId="ADAL" clId="{DB0ADDA3-57A2-407D-9816-DD1EE673892F}" dt="2023-04-15T10:56:46.662" v="1789" actId="26606"/>
          <ac:spMkLst>
            <pc:docMk/>
            <pc:sldMk cId="3725452082" sldId="293"/>
            <ac:spMk id="56" creationId="{89E371FA-4975-4026-BF7C-61D0A0C6E6A6}"/>
          </ac:spMkLst>
        </pc:spChg>
        <pc:spChg chg="add del">
          <ac:chgData name="Karel Sobol" userId="4c8163c4-ab3f-4ba8-abd3-755bd927d94e" providerId="ADAL" clId="{DB0ADDA3-57A2-407D-9816-DD1EE673892F}" dt="2023-04-15T10:56:46.662" v="1789" actId="26606"/>
          <ac:spMkLst>
            <pc:docMk/>
            <pc:sldMk cId="3725452082" sldId="293"/>
            <ac:spMk id="58" creationId="{430508FE-93C7-4743-BB04-E220CDCF376D}"/>
          </ac:spMkLst>
        </pc:spChg>
        <pc:spChg chg="add del">
          <ac:chgData name="Karel Sobol" userId="4c8163c4-ab3f-4ba8-abd3-755bd927d94e" providerId="ADAL" clId="{DB0ADDA3-57A2-407D-9816-DD1EE673892F}" dt="2023-04-15T10:56:46.662" v="1789" actId="26606"/>
          <ac:spMkLst>
            <pc:docMk/>
            <pc:sldMk cId="3725452082" sldId="293"/>
            <ac:spMk id="60" creationId="{8510A2D3-1FFA-4F82-8A0E-995BFDE34FD4}"/>
          </ac:spMkLst>
        </pc:spChg>
        <pc:spChg chg="add del">
          <ac:chgData name="Karel Sobol" userId="4c8163c4-ab3f-4ba8-abd3-755bd927d94e" providerId="ADAL" clId="{DB0ADDA3-57A2-407D-9816-DD1EE673892F}" dt="2023-04-15T10:56:46.662" v="1789" actId="26606"/>
          <ac:spMkLst>
            <pc:docMk/>
            <pc:sldMk cId="3725452082" sldId="293"/>
            <ac:spMk id="61" creationId="{AF6358FC-D721-405E-801D-B20C98B87AC2}"/>
          </ac:spMkLst>
        </pc:spChg>
        <pc:spChg chg="add del">
          <ac:chgData name="Karel Sobol" userId="4c8163c4-ab3f-4ba8-abd3-755bd927d94e" providerId="ADAL" clId="{DB0ADDA3-57A2-407D-9816-DD1EE673892F}" dt="2023-04-15T10:56:46.662" v="1789" actId="26606"/>
          <ac:spMkLst>
            <pc:docMk/>
            <pc:sldMk cId="3725452082" sldId="293"/>
            <ac:spMk id="62" creationId="{E01290EF-19AE-49DB-9211-EBC1FCCDF50A}"/>
          </ac:spMkLst>
        </pc:spChg>
        <pc:spChg chg="add del">
          <ac:chgData name="Karel Sobol" userId="4c8163c4-ab3f-4ba8-abd3-755bd927d94e" providerId="ADAL" clId="{DB0ADDA3-57A2-407D-9816-DD1EE673892F}" dt="2023-04-15T10:56:46.662" v="1789" actId="26606"/>
          <ac:spMkLst>
            <pc:docMk/>
            <pc:sldMk cId="3725452082" sldId="293"/>
            <ac:spMk id="63" creationId="{7C538450-8385-474F-9652-7D272DB60440}"/>
          </ac:spMkLst>
        </pc:spChg>
        <pc:picChg chg="mod modCrop">
          <ac:chgData name="Karel Sobol" userId="4c8163c4-ab3f-4ba8-abd3-755bd927d94e" providerId="ADAL" clId="{DB0ADDA3-57A2-407D-9816-DD1EE673892F}" dt="2023-04-15T15:58:13.143" v="3663" actId="14100"/>
          <ac:picMkLst>
            <pc:docMk/>
            <pc:sldMk cId="3725452082" sldId="293"/>
            <ac:picMk id="4" creationId="{7309DE52-2C04-2455-A4C2-06021AD96D3B}"/>
          </ac:picMkLst>
        </pc:picChg>
        <pc:picChg chg="mod ord modCrop">
          <ac:chgData name="Karel Sobol" userId="4c8163c4-ab3f-4ba8-abd3-755bd927d94e" providerId="ADAL" clId="{DB0ADDA3-57A2-407D-9816-DD1EE673892F}" dt="2023-04-15T10:56:46.662" v="1789" actId="26606"/>
          <ac:picMkLst>
            <pc:docMk/>
            <pc:sldMk cId="3725452082" sldId="293"/>
            <ac:picMk id="5" creationId="{1A7AC9E7-4D9D-7BFA-2F00-76443BC325E9}"/>
          </ac:picMkLst>
        </pc:picChg>
        <pc:picChg chg="mod modCrop">
          <ac:chgData name="Karel Sobol" userId="4c8163c4-ab3f-4ba8-abd3-755bd927d94e" providerId="ADAL" clId="{DB0ADDA3-57A2-407D-9816-DD1EE673892F}" dt="2023-04-15T10:56:46.662" v="1789" actId="26606"/>
          <ac:picMkLst>
            <pc:docMk/>
            <pc:sldMk cId="3725452082" sldId="293"/>
            <ac:picMk id="6" creationId="{53845AC6-E967-D13C-7124-8F490F47893A}"/>
          </ac:picMkLst>
        </pc:picChg>
        <pc:picChg chg="add del">
          <ac:chgData name="Karel Sobol" userId="4c8163c4-ab3f-4ba8-abd3-755bd927d94e" providerId="ADAL" clId="{DB0ADDA3-57A2-407D-9816-DD1EE673892F}" dt="2023-04-15T10:56:46.662" v="1789" actId="26606"/>
          <ac:picMkLst>
            <pc:docMk/>
            <pc:sldMk cId="3725452082" sldId="293"/>
            <ac:picMk id="32" creationId="{DEB2E8C4-C3E7-4048-A43D-9859510CFA98}"/>
          </ac:picMkLst>
        </pc:picChg>
        <pc:picChg chg="add del">
          <ac:chgData name="Karel Sobol" userId="4c8163c4-ab3f-4ba8-abd3-755bd927d94e" providerId="ADAL" clId="{DB0ADDA3-57A2-407D-9816-DD1EE673892F}" dt="2023-04-15T10:56:05.592" v="1785" actId="26606"/>
          <ac:picMkLst>
            <pc:docMk/>
            <pc:sldMk cId="3725452082" sldId="293"/>
            <ac:picMk id="44" creationId="{DEB2E8C4-C3E7-4048-A43D-9859510CFA98}"/>
          </ac:picMkLst>
        </pc:picChg>
        <pc:picChg chg="add del">
          <ac:chgData name="Karel Sobol" userId="4c8163c4-ab3f-4ba8-abd3-755bd927d94e" providerId="ADAL" clId="{DB0ADDA3-57A2-407D-9816-DD1EE673892F}" dt="2023-04-15T10:56:46.662" v="1789" actId="26606"/>
          <ac:picMkLst>
            <pc:docMk/>
            <pc:sldMk cId="3725452082" sldId="293"/>
            <ac:picMk id="57" creationId="{DEB2E8C4-C3E7-4048-A43D-9859510CFA98}"/>
          </ac:picMkLst>
        </pc:picChg>
        <pc:inkChg chg="add del">
          <ac:chgData name="Karel Sobol" userId="4c8163c4-ab3f-4ba8-abd3-755bd927d94e" providerId="ADAL" clId="{DB0ADDA3-57A2-407D-9816-DD1EE673892F}" dt="2023-04-15T10:56:46.662" v="1789" actId="26606"/>
          <ac:inkMkLst>
            <pc:docMk/>
            <pc:sldMk cId="3725452082" sldId="293"/>
            <ac:inkMk id="33" creationId="{24D29CCB-7956-4E3E-8880-304085F04BF4}"/>
          </ac:inkMkLst>
        </pc:inkChg>
        <pc:inkChg chg="add del">
          <ac:chgData name="Karel Sobol" userId="4c8163c4-ab3f-4ba8-abd3-755bd927d94e" providerId="ADAL" clId="{DB0ADDA3-57A2-407D-9816-DD1EE673892F}" dt="2023-04-15T10:56:05.592" v="1785" actId="26606"/>
          <ac:inkMkLst>
            <pc:docMk/>
            <pc:sldMk cId="3725452082" sldId="293"/>
            <ac:inkMk id="46" creationId="{24D29CCB-7956-4E3E-8880-304085F04BF4}"/>
          </ac:inkMkLst>
        </pc:inkChg>
        <pc:inkChg chg="add del">
          <ac:chgData name="Karel Sobol" userId="4c8163c4-ab3f-4ba8-abd3-755bd927d94e" providerId="ADAL" clId="{DB0ADDA3-57A2-407D-9816-DD1EE673892F}" dt="2023-04-15T10:56:46.662" v="1789" actId="26606"/>
          <ac:inkMkLst>
            <pc:docMk/>
            <pc:sldMk cId="3725452082" sldId="293"/>
            <ac:inkMk id="59" creationId="{24D29CCB-7956-4E3E-8880-304085F04BF4}"/>
          </ac:inkMkLst>
        </pc:inkChg>
      </pc:sldChg>
      <pc:sldChg chg="addSp delSp modSp new mod setBg">
        <pc:chgData name="Karel Sobol" userId="4c8163c4-ab3f-4ba8-abd3-755bd927d94e" providerId="ADAL" clId="{DB0ADDA3-57A2-407D-9816-DD1EE673892F}" dt="2023-04-16T19:57:14.861" v="4506" actId="14100"/>
        <pc:sldMkLst>
          <pc:docMk/>
          <pc:sldMk cId="519241872" sldId="294"/>
        </pc:sldMkLst>
        <pc:spChg chg="mod ord">
          <ac:chgData name="Karel Sobol" userId="4c8163c4-ab3f-4ba8-abd3-755bd927d94e" providerId="ADAL" clId="{DB0ADDA3-57A2-407D-9816-DD1EE673892F}" dt="2023-04-16T19:57:14.861" v="4506" actId="14100"/>
          <ac:spMkLst>
            <pc:docMk/>
            <pc:sldMk cId="519241872" sldId="294"/>
            <ac:spMk id="2" creationId="{00F09D0A-EE8F-6023-094F-734649BE5DD5}"/>
          </ac:spMkLst>
        </pc:spChg>
        <pc:spChg chg="del">
          <ac:chgData name="Karel Sobol" userId="4c8163c4-ab3f-4ba8-abd3-755bd927d94e" providerId="ADAL" clId="{DB0ADDA3-57A2-407D-9816-DD1EE673892F}" dt="2023-04-15T11:46:09.545" v="1934"/>
          <ac:spMkLst>
            <pc:docMk/>
            <pc:sldMk cId="519241872" sldId="294"/>
            <ac:spMk id="3" creationId="{34767065-33F3-37C2-561F-992665AD1AB8}"/>
          </ac:spMkLst>
        </pc:spChg>
        <pc:spChg chg="add del">
          <ac:chgData name="Karel Sobol" userId="4c8163c4-ab3f-4ba8-abd3-755bd927d94e" providerId="ADAL" clId="{DB0ADDA3-57A2-407D-9816-DD1EE673892F}" dt="2023-04-15T11:47:20.249" v="1938" actId="26606"/>
          <ac:spMkLst>
            <pc:docMk/>
            <pc:sldMk cId="519241872" sldId="294"/>
            <ac:spMk id="13" creationId="{0E91F5CA-B392-444C-88E3-BF5BAAEBDEB0}"/>
          </ac:spMkLst>
        </pc:spChg>
        <pc:spChg chg="add del">
          <ac:chgData name="Karel Sobol" userId="4c8163c4-ab3f-4ba8-abd3-755bd927d94e" providerId="ADAL" clId="{DB0ADDA3-57A2-407D-9816-DD1EE673892F}" dt="2023-04-15T11:47:20.249" v="1938" actId="26606"/>
          <ac:spMkLst>
            <pc:docMk/>
            <pc:sldMk cId="519241872" sldId="294"/>
            <ac:spMk id="15" creationId="{561308AD-F95B-4430-886C-40173A45B2E4}"/>
          </ac:spMkLst>
        </pc:spChg>
        <pc:spChg chg="add del">
          <ac:chgData name="Karel Sobol" userId="4c8163c4-ab3f-4ba8-abd3-755bd927d94e" providerId="ADAL" clId="{DB0ADDA3-57A2-407D-9816-DD1EE673892F}" dt="2023-04-15T11:47:20.249" v="1938" actId="26606"/>
          <ac:spMkLst>
            <pc:docMk/>
            <pc:sldMk cId="519241872" sldId="294"/>
            <ac:spMk id="17" creationId="{DB8C0BEF-1AD9-4002-9C03-EBFDBBE574F4}"/>
          </ac:spMkLst>
        </pc:spChg>
        <pc:spChg chg="add del">
          <ac:chgData name="Karel Sobol" userId="4c8163c4-ab3f-4ba8-abd3-755bd927d94e" providerId="ADAL" clId="{DB0ADDA3-57A2-407D-9816-DD1EE673892F}" dt="2023-04-15T11:47:20.249" v="1938" actId="26606"/>
          <ac:spMkLst>
            <pc:docMk/>
            <pc:sldMk cId="519241872" sldId="294"/>
            <ac:spMk id="19" creationId="{DDCE5572-4319-4D42-813F-C8C69C08CAA8}"/>
          </ac:spMkLst>
        </pc:spChg>
        <pc:spChg chg="add del">
          <ac:chgData name="Karel Sobol" userId="4c8163c4-ab3f-4ba8-abd3-755bd927d94e" providerId="ADAL" clId="{DB0ADDA3-57A2-407D-9816-DD1EE673892F}" dt="2023-04-15T11:47:31.650" v="1939" actId="478"/>
          <ac:spMkLst>
            <pc:docMk/>
            <pc:sldMk cId="519241872" sldId="294"/>
            <ac:spMk id="23" creationId="{BA0DF3DB-1B15-DAAC-7E95-EC3EBE1FC648}"/>
          </ac:spMkLst>
        </pc:spChg>
        <pc:spChg chg="add">
          <ac:chgData name="Karel Sobol" userId="4c8163c4-ab3f-4ba8-abd3-755bd927d94e" providerId="ADAL" clId="{DB0ADDA3-57A2-407D-9816-DD1EE673892F}" dt="2023-04-15T11:47:20.249" v="1938" actId="26606"/>
          <ac:spMkLst>
            <pc:docMk/>
            <pc:sldMk cId="519241872" sldId="294"/>
            <ac:spMk id="26" creationId="{23E547B5-89CF-4EC0-96DE-25771AED0799}"/>
          </ac:spMkLst>
        </pc:spChg>
        <pc:spChg chg="add">
          <ac:chgData name="Karel Sobol" userId="4c8163c4-ab3f-4ba8-abd3-755bd927d94e" providerId="ADAL" clId="{DB0ADDA3-57A2-407D-9816-DD1EE673892F}" dt="2023-04-15T11:47:20.249" v="1938" actId="26606"/>
          <ac:spMkLst>
            <pc:docMk/>
            <pc:sldMk cId="519241872" sldId="294"/>
            <ac:spMk id="28" creationId="{B3437C99-FC8E-4311-B48A-F0C4C329B154}"/>
          </ac:spMkLst>
        </pc:spChg>
        <pc:picChg chg="add mod ord modCrop">
          <ac:chgData name="Karel Sobol" userId="4c8163c4-ab3f-4ba8-abd3-755bd927d94e" providerId="ADAL" clId="{DB0ADDA3-57A2-407D-9816-DD1EE673892F}" dt="2023-04-15T11:47:20.249" v="1938" actId="26606"/>
          <ac:picMkLst>
            <pc:docMk/>
            <pc:sldMk cId="519241872" sldId="294"/>
            <ac:picMk id="4" creationId="{FC2E9A92-EE08-9E84-4AAF-DF698E6567B0}"/>
          </ac:picMkLst>
        </pc:picChg>
        <pc:picChg chg="add del">
          <ac:chgData name="Karel Sobol" userId="4c8163c4-ab3f-4ba8-abd3-755bd927d94e" providerId="ADAL" clId="{DB0ADDA3-57A2-407D-9816-DD1EE673892F}" dt="2023-04-15T11:47:20.249" v="1938" actId="26606"/>
          <ac:picMkLst>
            <pc:docMk/>
            <pc:sldMk cId="519241872" sldId="294"/>
            <ac:picMk id="9" creationId="{DEB2E8C4-C3E7-4048-A43D-9859510CFA98}"/>
          </ac:picMkLst>
        </pc:picChg>
        <pc:inkChg chg="add del">
          <ac:chgData name="Karel Sobol" userId="4c8163c4-ab3f-4ba8-abd3-755bd927d94e" providerId="ADAL" clId="{DB0ADDA3-57A2-407D-9816-DD1EE673892F}" dt="2023-04-15T11:47:20.249" v="1938" actId="26606"/>
          <ac:inkMkLst>
            <pc:docMk/>
            <pc:sldMk cId="519241872" sldId="294"/>
            <ac:inkMk id="11" creationId="{24D29CCB-7956-4E3E-8880-304085F04BF4}"/>
          </ac:inkMkLst>
        </pc:inkChg>
      </pc:sldChg>
      <pc:sldChg chg="delSp modSp del mod">
        <pc:chgData name="Karel Sobol" userId="4c8163c4-ab3f-4ba8-abd3-755bd927d94e" providerId="ADAL" clId="{DB0ADDA3-57A2-407D-9816-DD1EE673892F}" dt="2023-04-15T14:52:24.917" v="2950" actId="2696"/>
        <pc:sldMkLst>
          <pc:docMk/>
          <pc:sldMk cId="0" sldId="295"/>
        </pc:sldMkLst>
        <pc:spChg chg="mod">
          <ac:chgData name="Karel Sobol" userId="4c8163c4-ab3f-4ba8-abd3-755bd927d94e" providerId="ADAL" clId="{DB0ADDA3-57A2-407D-9816-DD1EE673892F}" dt="2023-04-15T11:53:08.102" v="2008" actId="14100"/>
          <ac:spMkLst>
            <pc:docMk/>
            <pc:sldMk cId="0" sldId="295"/>
            <ac:spMk id="3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1:55:27.715" v="2054" actId="179"/>
          <ac:spMkLst>
            <pc:docMk/>
            <pc:sldMk cId="0" sldId="295"/>
            <ac:spMk id="4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1:53:32.080" v="2030" actId="20577"/>
          <ac:spMkLst>
            <pc:docMk/>
            <pc:sldMk cId="0" sldId="295"/>
            <ac:spMk id="5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2:56:20.043" v="2244" actId="478"/>
          <ac:spMkLst>
            <pc:docMk/>
            <pc:sldMk cId="0" sldId="295"/>
            <ac:spMk id="7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2:56:21.733" v="2245" actId="478"/>
          <ac:spMkLst>
            <pc:docMk/>
            <pc:sldMk cId="0" sldId="295"/>
            <ac:spMk id="8" creationId="{00000000-0000-0000-0000-000000000000}"/>
          </ac:spMkLst>
        </pc:spChg>
        <pc:picChg chg="mod">
          <ac:chgData name="Karel Sobol" userId="4c8163c4-ab3f-4ba8-abd3-755bd927d94e" providerId="ADAL" clId="{DB0ADDA3-57A2-407D-9816-DD1EE673892F}" dt="2023-04-15T14:14:30.455" v="2891" actId="1076"/>
          <ac:picMkLst>
            <pc:docMk/>
            <pc:sldMk cId="0" sldId="295"/>
            <ac:picMk id="2" creationId="{00000000-0000-0000-0000-000000000000}"/>
          </ac:picMkLst>
        </pc:picChg>
      </pc:sldChg>
      <pc:sldChg chg="delSp modSp mod">
        <pc:chgData name="Karel Sobol" userId="4c8163c4-ab3f-4ba8-abd3-755bd927d94e" providerId="ADAL" clId="{DB0ADDA3-57A2-407D-9816-DD1EE673892F}" dt="2023-04-16T19:57:33.704" v="4508" actId="2711"/>
        <pc:sldMkLst>
          <pc:docMk/>
          <pc:sldMk cId="0" sldId="296"/>
        </pc:sldMkLst>
        <pc:spChg chg="mod">
          <ac:chgData name="Karel Sobol" userId="4c8163c4-ab3f-4ba8-abd3-755bd927d94e" providerId="ADAL" clId="{DB0ADDA3-57A2-407D-9816-DD1EE673892F}" dt="2023-04-16T19:57:33.704" v="4508" actId="2711"/>
          <ac:spMkLst>
            <pc:docMk/>
            <pc:sldMk cId="0" sldId="296"/>
            <ac:spMk id="3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5:37:28.006" v="3363" actId="20577"/>
          <ac:spMkLst>
            <pc:docMk/>
            <pc:sldMk cId="0" sldId="296"/>
            <ac:spMk id="4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2:40:09.541" v="2078" actId="478"/>
          <ac:spMkLst>
            <pc:docMk/>
            <pc:sldMk cId="0" sldId="296"/>
            <ac:spMk id="7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2:43:30.676" v="2122" actId="478"/>
          <ac:spMkLst>
            <pc:docMk/>
            <pc:sldMk cId="0" sldId="296"/>
            <ac:spMk id="8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2:43:33.008" v="2123" actId="478"/>
          <ac:spMkLst>
            <pc:docMk/>
            <pc:sldMk cId="0" sldId="296"/>
            <ac:spMk id="9" creationId="{00000000-0000-0000-0000-000000000000}"/>
          </ac:spMkLst>
        </pc:spChg>
        <pc:picChg chg="mod">
          <ac:chgData name="Karel Sobol" userId="4c8163c4-ab3f-4ba8-abd3-755bd927d94e" providerId="ADAL" clId="{DB0ADDA3-57A2-407D-9816-DD1EE673892F}" dt="2023-04-15T15:36:58.689" v="3360" actId="14100"/>
          <ac:picMkLst>
            <pc:docMk/>
            <pc:sldMk cId="0" sldId="296"/>
            <ac:picMk id="2" creationId="{00000000-0000-0000-0000-000000000000}"/>
          </ac:picMkLst>
        </pc:picChg>
      </pc:sldChg>
      <pc:sldChg chg="addSp delSp modSp del mod setBg">
        <pc:chgData name="Karel Sobol" userId="4c8163c4-ab3f-4ba8-abd3-755bd927d94e" providerId="ADAL" clId="{DB0ADDA3-57A2-407D-9816-DD1EE673892F}" dt="2023-04-17T08:24:10.016" v="4652" actId="2696"/>
        <pc:sldMkLst>
          <pc:docMk/>
          <pc:sldMk cId="0" sldId="297"/>
        </pc:sldMkLst>
        <pc:spChg chg="mod">
          <ac:chgData name="Karel Sobol" userId="4c8163c4-ab3f-4ba8-abd3-755bd927d94e" providerId="ADAL" clId="{DB0ADDA3-57A2-407D-9816-DD1EE673892F}" dt="2023-04-16T19:57:47.843" v="4510" actId="947"/>
          <ac:spMkLst>
            <pc:docMk/>
            <pc:sldMk cId="0" sldId="297"/>
            <ac:spMk id="2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3:20:17.436" v="2598" actId="14100"/>
          <ac:spMkLst>
            <pc:docMk/>
            <pc:sldMk cId="0" sldId="297"/>
            <ac:spMk id="3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6T18:37:07.138" v="3956" actId="20577"/>
          <ac:spMkLst>
            <pc:docMk/>
            <pc:sldMk cId="0" sldId="297"/>
            <ac:spMk id="4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2:45:47.803" v="2135" actId="478"/>
          <ac:spMkLst>
            <pc:docMk/>
            <pc:sldMk cId="0" sldId="297"/>
            <ac:spMk id="5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2:45:43.935" v="2134" actId="478"/>
          <ac:spMkLst>
            <pc:docMk/>
            <pc:sldMk cId="0" sldId="297"/>
            <ac:spMk id="6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2:45:29.459" v="2132" actId="478"/>
          <ac:spMkLst>
            <pc:docMk/>
            <pc:sldMk cId="0" sldId="297"/>
            <ac:spMk id="7" creationId="{00000000-0000-0000-0000-000000000000}"/>
          </ac:spMkLst>
        </pc:spChg>
        <pc:spChg chg="add">
          <ac:chgData name="Karel Sobol" userId="4c8163c4-ab3f-4ba8-abd3-755bd927d94e" providerId="ADAL" clId="{DB0ADDA3-57A2-407D-9816-DD1EE673892F}" dt="2023-04-15T12:49:28.181" v="2187" actId="26606"/>
          <ac:spMkLst>
            <pc:docMk/>
            <pc:sldMk cId="0" sldId="297"/>
            <ac:spMk id="9" creationId="{7FF47CB7-972F-479F-A36D-9E72D26EC8DA}"/>
          </ac:spMkLst>
        </pc:spChg>
        <pc:spChg chg="add">
          <ac:chgData name="Karel Sobol" userId="4c8163c4-ab3f-4ba8-abd3-755bd927d94e" providerId="ADAL" clId="{DB0ADDA3-57A2-407D-9816-DD1EE673892F}" dt="2023-04-15T12:49:28.181" v="2187" actId="26606"/>
          <ac:spMkLst>
            <pc:docMk/>
            <pc:sldMk cId="0" sldId="297"/>
            <ac:spMk id="11" creationId="{0D153B68-5844-490D-8E67-F616D6D721CA}"/>
          </ac:spMkLst>
        </pc:spChg>
        <pc:spChg chg="add">
          <ac:chgData name="Karel Sobol" userId="4c8163c4-ab3f-4ba8-abd3-755bd927d94e" providerId="ADAL" clId="{DB0ADDA3-57A2-407D-9816-DD1EE673892F}" dt="2023-04-15T12:49:28.181" v="2187" actId="26606"/>
          <ac:spMkLst>
            <pc:docMk/>
            <pc:sldMk cId="0" sldId="297"/>
            <ac:spMk id="13" creationId="{C64E267B-3F5A-4357-9E7F-C5FBE5D3B1E0}"/>
          </ac:spMkLst>
        </pc:spChg>
        <pc:picChg chg="add del mod">
          <ac:chgData name="Karel Sobol" userId="4c8163c4-ab3f-4ba8-abd3-755bd927d94e" providerId="ADAL" clId="{DB0ADDA3-57A2-407D-9816-DD1EE673892F}" dt="2023-04-17T08:15:27.249" v="4576" actId="478"/>
          <ac:picMkLst>
            <pc:docMk/>
            <pc:sldMk cId="0" sldId="297"/>
            <ac:picMk id="6" creationId="{592578E9-BD2C-4D4A-25DE-503994D512BC}"/>
          </ac:picMkLst>
        </pc:picChg>
      </pc:sldChg>
      <pc:sldChg chg="addSp delSp modSp new mod setBg">
        <pc:chgData name="Karel Sobol" userId="4c8163c4-ab3f-4ba8-abd3-755bd927d94e" providerId="ADAL" clId="{DB0ADDA3-57A2-407D-9816-DD1EE673892F}" dt="2023-04-16T19:57:25.935" v="4507" actId="2711"/>
        <pc:sldMkLst>
          <pc:docMk/>
          <pc:sldMk cId="867731827" sldId="298"/>
        </pc:sldMkLst>
        <pc:spChg chg="mod ord">
          <ac:chgData name="Karel Sobol" userId="4c8163c4-ab3f-4ba8-abd3-755bd927d94e" providerId="ADAL" clId="{DB0ADDA3-57A2-407D-9816-DD1EE673892F}" dt="2023-04-16T19:57:25.935" v="4507" actId="2711"/>
          <ac:spMkLst>
            <pc:docMk/>
            <pc:sldMk cId="867731827" sldId="298"/>
            <ac:spMk id="2" creationId="{6D61D6C8-8730-8129-B1A4-2FBDED8C38D1}"/>
          </ac:spMkLst>
        </pc:spChg>
        <pc:spChg chg="del">
          <ac:chgData name="Karel Sobol" userId="4c8163c4-ab3f-4ba8-abd3-755bd927d94e" providerId="ADAL" clId="{DB0ADDA3-57A2-407D-9816-DD1EE673892F}" dt="2023-04-15T11:54:58.872" v="2046"/>
          <ac:spMkLst>
            <pc:docMk/>
            <pc:sldMk cId="867731827" sldId="298"/>
            <ac:spMk id="3" creationId="{335DE049-7BA3-8A59-9E17-EE83300C73B2}"/>
          </ac:spMkLst>
        </pc:spChg>
        <pc:spChg chg="add mod">
          <ac:chgData name="Karel Sobol" userId="4c8163c4-ab3f-4ba8-abd3-755bd927d94e" providerId="ADAL" clId="{DB0ADDA3-57A2-407D-9816-DD1EE673892F}" dt="2023-04-16T18:51:22.853" v="3978" actId="20577"/>
          <ac:spMkLst>
            <pc:docMk/>
            <pc:sldMk cId="867731827" sldId="298"/>
            <ac:spMk id="6" creationId="{D4F8E5AB-D526-5FD8-45EF-9FCD80CD0F39}"/>
          </ac:spMkLst>
        </pc:spChg>
        <pc:spChg chg="add del">
          <ac:chgData name="Karel Sobol" userId="4c8163c4-ab3f-4ba8-abd3-755bd927d94e" providerId="ADAL" clId="{DB0ADDA3-57A2-407D-9816-DD1EE673892F}" dt="2023-04-15T11:57:32.784" v="2070" actId="22"/>
          <ac:spMkLst>
            <pc:docMk/>
            <pc:sldMk cId="867731827" sldId="298"/>
            <ac:spMk id="8" creationId="{54167B4A-EBF0-1CE5-5C69-58D8ED6619B2}"/>
          </ac:spMkLst>
        </pc:spChg>
        <pc:spChg chg="add del mod">
          <ac:chgData name="Karel Sobol" userId="4c8163c4-ab3f-4ba8-abd3-755bd927d94e" providerId="ADAL" clId="{DB0ADDA3-57A2-407D-9816-DD1EE673892F}" dt="2023-04-16T18:51:00.476" v="3975" actId="478"/>
          <ac:spMkLst>
            <pc:docMk/>
            <pc:sldMk cId="867731827" sldId="298"/>
            <ac:spMk id="9" creationId="{0F41D010-9B24-0C00-DF88-56743B460530}"/>
          </ac:spMkLst>
        </pc:spChg>
        <pc:spChg chg="add mod">
          <ac:chgData name="Karel Sobol" userId="4c8163c4-ab3f-4ba8-abd3-755bd927d94e" providerId="ADAL" clId="{DB0ADDA3-57A2-407D-9816-DD1EE673892F}" dt="2023-04-16T18:51:16.875" v="3977" actId="790"/>
          <ac:spMkLst>
            <pc:docMk/>
            <pc:sldMk cId="867731827" sldId="298"/>
            <ac:spMk id="10" creationId="{94FB1791-793A-33F3-43B3-6C69A66D76BC}"/>
          </ac:spMkLst>
        </pc:spChg>
        <pc:spChg chg="add del">
          <ac:chgData name="Karel Sobol" userId="4c8163c4-ab3f-4ba8-abd3-755bd927d94e" providerId="ADAL" clId="{DB0ADDA3-57A2-407D-9816-DD1EE673892F}" dt="2023-04-15T11:55:44.243" v="2057" actId="26606"/>
          <ac:spMkLst>
            <pc:docMk/>
            <pc:sldMk cId="867731827" sldId="298"/>
            <ac:spMk id="11" creationId="{23E547B5-89CF-4EC0-96DE-25771AED0799}"/>
          </ac:spMkLst>
        </pc:spChg>
        <pc:spChg chg="add del">
          <ac:chgData name="Karel Sobol" userId="4c8163c4-ab3f-4ba8-abd3-755bd927d94e" providerId="ADAL" clId="{DB0ADDA3-57A2-407D-9816-DD1EE673892F}" dt="2023-04-15T11:55:44.243" v="2057" actId="26606"/>
          <ac:spMkLst>
            <pc:docMk/>
            <pc:sldMk cId="867731827" sldId="298"/>
            <ac:spMk id="13" creationId="{B3437C99-FC8E-4311-B48A-F0C4C329B154}"/>
          </ac:spMkLst>
        </pc:spChg>
        <pc:spChg chg="add del">
          <ac:chgData name="Karel Sobol" userId="4c8163c4-ab3f-4ba8-abd3-755bd927d94e" providerId="ADAL" clId="{DB0ADDA3-57A2-407D-9816-DD1EE673892F}" dt="2023-04-15T11:55:52.940" v="2059" actId="26606"/>
          <ac:spMkLst>
            <pc:docMk/>
            <pc:sldMk cId="867731827" sldId="298"/>
            <ac:spMk id="15" creationId="{F0C518C2-0AA4-470C-87B9-9CBF428FBA25}"/>
          </ac:spMkLst>
        </pc:spChg>
        <pc:spChg chg="add del">
          <ac:chgData name="Karel Sobol" userId="4c8163c4-ab3f-4ba8-abd3-755bd927d94e" providerId="ADAL" clId="{DB0ADDA3-57A2-407D-9816-DD1EE673892F}" dt="2023-04-15T11:55:52.940" v="2059" actId="26606"/>
          <ac:spMkLst>
            <pc:docMk/>
            <pc:sldMk cId="867731827" sldId="298"/>
            <ac:spMk id="16" creationId="{04C21BAE-6866-4C7A-A7EC-C1B2E572D5BE}"/>
          </ac:spMkLst>
        </pc:spChg>
        <pc:spChg chg="add del">
          <ac:chgData name="Karel Sobol" userId="4c8163c4-ab3f-4ba8-abd3-755bd927d94e" providerId="ADAL" clId="{DB0ADDA3-57A2-407D-9816-DD1EE673892F}" dt="2023-04-15T11:55:52.940" v="2059" actId="26606"/>
          <ac:spMkLst>
            <pc:docMk/>
            <pc:sldMk cId="867731827" sldId="298"/>
            <ac:spMk id="17" creationId="{7E7D0C94-08B4-48AE-8813-CC4D60294F42}"/>
          </ac:spMkLst>
        </pc:spChg>
        <pc:spChg chg="add">
          <ac:chgData name="Karel Sobol" userId="4c8163c4-ab3f-4ba8-abd3-755bd927d94e" providerId="ADAL" clId="{DB0ADDA3-57A2-407D-9816-DD1EE673892F}" dt="2023-04-15T11:55:52.952" v="2060" actId="26606"/>
          <ac:spMkLst>
            <pc:docMk/>
            <pc:sldMk cId="867731827" sldId="298"/>
            <ac:spMk id="19" creationId="{7666DE11-17E1-4DC7-B2B7-6DA2E6A9CE8B}"/>
          </ac:spMkLst>
        </pc:spChg>
        <pc:spChg chg="add">
          <ac:chgData name="Karel Sobol" userId="4c8163c4-ab3f-4ba8-abd3-755bd927d94e" providerId="ADAL" clId="{DB0ADDA3-57A2-407D-9816-DD1EE673892F}" dt="2023-04-15T11:55:52.952" v="2060" actId="26606"/>
          <ac:spMkLst>
            <pc:docMk/>
            <pc:sldMk cId="867731827" sldId="298"/>
            <ac:spMk id="20" creationId="{B52E493E-0B27-4F3C-AA01-17F0A2564112}"/>
          </ac:spMkLst>
        </pc:spChg>
        <pc:picChg chg="add mod ord modCrop">
          <ac:chgData name="Karel Sobol" userId="4c8163c4-ab3f-4ba8-abd3-755bd927d94e" providerId="ADAL" clId="{DB0ADDA3-57A2-407D-9816-DD1EE673892F}" dt="2023-04-16T19:03:39.039" v="4048" actId="18131"/>
          <ac:picMkLst>
            <pc:docMk/>
            <pc:sldMk cId="867731827" sldId="298"/>
            <ac:picMk id="4" creationId="{5B9CBB9B-42AB-0B87-68EA-E69912408595}"/>
          </ac:picMkLst>
        </pc:picChg>
      </pc:sldChg>
      <pc:sldChg chg="addSp delSp modSp mod setBg">
        <pc:chgData name="Karel Sobol" userId="4c8163c4-ab3f-4ba8-abd3-755bd927d94e" providerId="ADAL" clId="{DB0ADDA3-57A2-407D-9816-DD1EE673892F}" dt="2023-04-16T19:58:25.744" v="4520" actId="2711"/>
        <pc:sldMkLst>
          <pc:docMk/>
          <pc:sldMk cId="0" sldId="299"/>
        </pc:sldMkLst>
        <pc:spChg chg="mod">
          <ac:chgData name="Karel Sobol" userId="4c8163c4-ab3f-4ba8-abd3-755bd927d94e" providerId="ADAL" clId="{DB0ADDA3-57A2-407D-9816-DD1EE673892F}" dt="2023-04-16T19:58:25.744" v="4520" actId="2711"/>
          <ac:spMkLst>
            <pc:docMk/>
            <pc:sldMk cId="0" sldId="299"/>
            <ac:spMk id="2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6T18:39:10.676" v="3957" actId="5793"/>
          <ac:spMkLst>
            <pc:docMk/>
            <pc:sldMk cId="0" sldId="299"/>
            <ac:spMk id="3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2:56:02.572" v="2240" actId="478"/>
          <ac:spMkLst>
            <pc:docMk/>
            <pc:sldMk cId="0" sldId="299"/>
            <ac:spMk id="4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2:56:05.404" v="2241" actId="478"/>
          <ac:spMkLst>
            <pc:docMk/>
            <pc:sldMk cId="0" sldId="299"/>
            <ac:spMk id="5" creationId="{00000000-0000-0000-0000-000000000000}"/>
          </ac:spMkLst>
        </pc:spChg>
        <pc:spChg chg="add mod">
          <ac:chgData name="Karel Sobol" userId="4c8163c4-ab3f-4ba8-abd3-755bd927d94e" providerId="ADAL" clId="{DB0ADDA3-57A2-407D-9816-DD1EE673892F}" dt="2023-04-15T14:02:32.660" v="2849" actId="1076"/>
          <ac:spMkLst>
            <pc:docMk/>
            <pc:sldMk cId="0" sldId="299"/>
            <ac:spMk id="8" creationId="{DD9A8CCF-5E04-C46B-4D7C-7EDAE3281D42}"/>
          </ac:spMkLst>
        </pc:spChg>
        <pc:spChg chg="add">
          <ac:chgData name="Karel Sobol" userId="4c8163c4-ab3f-4ba8-abd3-755bd927d94e" providerId="ADAL" clId="{DB0ADDA3-57A2-407D-9816-DD1EE673892F}" dt="2023-04-15T12:59:20.488" v="2251" actId="26606"/>
          <ac:spMkLst>
            <pc:docMk/>
            <pc:sldMk cId="0" sldId="299"/>
            <ac:spMk id="12" creationId="{23E547B5-89CF-4EC0-96DE-25771AED0799}"/>
          </ac:spMkLst>
        </pc:spChg>
        <pc:spChg chg="add">
          <ac:chgData name="Karel Sobol" userId="4c8163c4-ab3f-4ba8-abd3-755bd927d94e" providerId="ADAL" clId="{DB0ADDA3-57A2-407D-9816-DD1EE673892F}" dt="2023-04-15T12:59:20.488" v="2251" actId="26606"/>
          <ac:spMkLst>
            <pc:docMk/>
            <pc:sldMk cId="0" sldId="299"/>
            <ac:spMk id="14" creationId="{B3437C99-FC8E-4311-B48A-F0C4C329B154}"/>
          </ac:spMkLst>
        </pc:spChg>
        <pc:picChg chg="add mod">
          <ac:chgData name="Karel Sobol" userId="4c8163c4-ab3f-4ba8-abd3-755bd927d94e" providerId="ADAL" clId="{DB0ADDA3-57A2-407D-9816-DD1EE673892F}" dt="2023-04-15T13:00:54.577" v="2274" actId="14100"/>
          <ac:picMkLst>
            <pc:docMk/>
            <pc:sldMk cId="0" sldId="299"/>
            <ac:picMk id="7" creationId="{662CD710-92FE-CBC5-71AC-6E1004578677}"/>
          </ac:picMkLst>
        </pc:picChg>
      </pc:sldChg>
      <pc:sldChg chg="addSp delSp modSp add del mod">
        <pc:chgData name="Karel Sobol" userId="4c8163c4-ab3f-4ba8-abd3-755bd927d94e" providerId="ADAL" clId="{DB0ADDA3-57A2-407D-9816-DD1EE673892F}" dt="2023-04-15T12:53:25.456" v="2221" actId="2696"/>
        <pc:sldMkLst>
          <pc:docMk/>
          <pc:sldMk cId="3879976419" sldId="299"/>
        </pc:sldMkLst>
        <pc:picChg chg="add del">
          <ac:chgData name="Karel Sobol" userId="4c8163c4-ab3f-4ba8-abd3-755bd927d94e" providerId="ADAL" clId="{DB0ADDA3-57A2-407D-9816-DD1EE673892F}" dt="2023-04-15T12:53:20.683" v="2219" actId="478"/>
          <ac:picMkLst>
            <pc:docMk/>
            <pc:sldMk cId="3879976419" sldId="299"/>
            <ac:picMk id="2" creationId="{00000000-0000-0000-0000-000000000000}"/>
          </ac:picMkLst>
        </pc:picChg>
        <pc:picChg chg="add del mod">
          <ac:chgData name="Karel Sobol" userId="4c8163c4-ab3f-4ba8-abd3-755bd927d94e" providerId="ADAL" clId="{DB0ADDA3-57A2-407D-9816-DD1EE673892F}" dt="2023-04-15T12:53:21.525" v="2220"/>
          <ac:picMkLst>
            <pc:docMk/>
            <pc:sldMk cId="3879976419" sldId="299"/>
            <ac:picMk id="8" creationId="{37415CE8-3618-9FE5-008E-0D82E30B1291}"/>
          </ac:picMkLst>
        </pc:picChg>
      </pc:sldChg>
      <pc:sldChg chg="delSp modSp del mod">
        <pc:chgData name="Karel Sobol" userId="4c8163c4-ab3f-4ba8-abd3-755bd927d94e" providerId="ADAL" clId="{DB0ADDA3-57A2-407D-9816-DD1EE673892F}" dt="2023-04-15T13:18:19.680" v="2578" actId="2696"/>
        <pc:sldMkLst>
          <pc:docMk/>
          <pc:sldMk cId="0" sldId="300"/>
        </pc:sldMkLst>
        <pc:spChg chg="mod">
          <ac:chgData name="Karel Sobol" userId="4c8163c4-ab3f-4ba8-abd3-755bd927d94e" providerId="ADAL" clId="{DB0ADDA3-57A2-407D-9816-DD1EE673892F}" dt="2023-04-15T13:07:35.145" v="2290" actId="1076"/>
          <ac:spMkLst>
            <pc:docMk/>
            <pc:sldMk cId="0" sldId="300"/>
            <ac:spMk id="6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2:56:12.767" v="2242" actId="478"/>
          <ac:spMkLst>
            <pc:docMk/>
            <pc:sldMk cId="0" sldId="300"/>
            <ac:spMk id="9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2:56:15.003" v="2243" actId="478"/>
          <ac:spMkLst>
            <pc:docMk/>
            <pc:sldMk cId="0" sldId="300"/>
            <ac:spMk id="10" creationId="{00000000-0000-0000-0000-000000000000}"/>
          </ac:spMkLst>
        </pc:spChg>
        <pc:picChg chg="mod">
          <ac:chgData name="Karel Sobol" userId="4c8163c4-ab3f-4ba8-abd3-755bd927d94e" providerId="ADAL" clId="{DB0ADDA3-57A2-407D-9816-DD1EE673892F}" dt="2023-04-15T13:04:03.447" v="2284" actId="1076"/>
          <ac:picMkLst>
            <pc:docMk/>
            <pc:sldMk cId="0" sldId="300"/>
            <ac:picMk id="5" creationId="{00000000-0000-0000-0000-000000000000}"/>
          </ac:picMkLst>
        </pc:picChg>
      </pc:sldChg>
      <pc:sldChg chg="delSp modSp del mod">
        <pc:chgData name="Karel Sobol" userId="4c8163c4-ab3f-4ba8-abd3-755bd927d94e" providerId="ADAL" clId="{DB0ADDA3-57A2-407D-9816-DD1EE673892F}" dt="2023-04-15T13:28:03.802" v="2739" actId="2696"/>
        <pc:sldMkLst>
          <pc:docMk/>
          <pc:sldMk cId="0" sldId="301"/>
        </pc:sldMkLst>
        <pc:spChg chg="mod">
          <ac:chgData name="Karel Sobol" userId="4c8163c4-ab3f-4ba8-abd3-755bd927d94e" providerId="ADAL" clId="{DB0ADDA3-57A2-407D-9816-DD1EE673892F}" dt="2023-04-15T13:19:33.107" v="2591" actId="1076"/>
          <ac:spMkLst>
            <pc:docMk/>
            <pc:sldMk cId="0" sldId="301"/>
            <ac:spMk id="2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3:19:58.094" v="2596" actId="790"/>
          <ac:spMkLst>
            <pc:docMk/>
            <pc:sldMk cId="0" sldId="301"/>
            <ac:spMk id="3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3:22:13.477" v="2626" actId="179"/>
          <ac:spMkLst>
            <pc:docMk/>
            <pc:sldMk cId="0" sldId="301"/>
            <ac:spMk id="4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3:18:43.433" v="2582" actId="478"/>
          <ac:spMkLst>
            <pc:docMk/>
            <pc:sldMk cId="0" sldId="301"/>
            <ac:spMk id="5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3:18:41.681" v="2581" actId="478"/>
          <ac:spMkLst>
            <pc:docMk/>
            <pc:sldMk cId="0" sldId="301"/>
            <ac:spMk id="6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3:18:34.481" v="2579" actId="478"/>
          <ac:spMkLst>
            <pc:docMk/>
            <pc:sldMk cId="0" sldId="301"/>
            <ac:spMk id="7" creationId="{00000000-0000-0000-0000-000000000000}"/>
          </ac:spMkLst>
        </pc:spChg>
      </pc:sldChg>
      <pc:sldChg chg="addSp delSp modSp del mod">
        <pc:chgData name="Karel Sobol" userId="4c8163c4-ab3f-4ba8-abd3-755bd927d94e" providerId="ADAL" clId="{DB0ADDA3-57A2-407D-9816-DD1EE673892F}" dt="2023-04-15T13:59:15.903" v="2816" actId="2696"/>
        <pc:sldMkLst>
          <pc:docMk/>
          <pc:sldMk cId="0" sldId="302"/>
        </pc:sldMkLst>
        <pc:spChg chg="mod">
          <ac:chgData name="Karel Sobol" userId="4c8163c4-ab3f-4ba8-abd3-755bd927d94e" providerId="ADAL" clId="{DB0ADDA3-57A2-407D-9816-DD1EE673892F}" dt="2023-04-15T13:50:14.988" v="2784" actId="1076"/>
          <ac:spMkLst>
            <pc:docMk/>
            <pc:sldMk cId="0" sldId="302"/>
            <ac:spMk id="5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3:47:13.402" v="2750" actId="478"/>
          <ac:spMkLst>
            <pc:docMk/>
            <pc:sldMk cId="0" sldId="302"/>
            <ac:spMk id="7" creationId="{00000000-0000-0000-0000-000000000000}"/>
          </ac:spMkLst>
        </pc:spChg>
        <pc:spChg chg="del mod">
          <ac:chgData name="Karel Sobol" userId="4c8163c4-ab3f-4ba8-abd3-755bd927d94e" providerId="ADAL" clId="{DB0ADDA3-57A2-407D-9816-DD1EE673892F}" dt="2023-04-15T13:47:42.446" v="2768" actId="478"/>
          <ac:spMkLst>
            <pc:docMk/>
            <pc:sldMk cId="0" sldId="302"/>
            <ac:spMk id="54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3:47:45.302" v="2769" actId="1076"/>
          <ac:spMkLst>
            <pc:docMk/>
            <pc:sldMk cId="0" sldId="302"/>
            <ac:spMk id="55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3:28:42.897" v="2746" actId="1076"/>
          <ac:spMkLst>
            <pc:docMk/>
            <pc:sldMk cId="0" sldId="302"/>
            <ac:spMk id="56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3:28:40.009" v="2745" actId="1076"/>
          <ac:spMkLst>
            <pc:docMk/>
            <pc:sldMk cId="0" sldId="302"/>
            <ac:spMk id="57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3:49:33.466" v="2775" actId="478"/>
          <ac:spMkLst>
            <pc:docMk/>
            <pc:sldMk cId="0" sldId="302"/>
            <ac:spMk id="58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3:49:35.016" v="2776" actId="478"/>
          <ac:spMkLst>
            <pc:docMk/>
            <pc:sldMk cId="0" sldId="302"/>
            <ac:spMk id="59" creationId="{00000000-0000-0000-0000-000000000000}"/>
          </ac:spMkLst>
        </pc:spChg>
        <pc:grpChg chg="del">
          <ac:chgData name="Karel Sobol" userId="4c8163c4-ab3f-4ba8-abd3-755bd927d94e" providerId="ADAL" clId="{DB0ADDA3-57A2-407D-9816-DD1EE673892F}" dt="2023-04-15T13:47:13.402" v="2750" actId="478"/>
          <ac:grpSpMkLst>
            <pc:docMk/>
            <pc:sldMk cId="0" sldId="302"/>
            <ac:grpSpMk id="8" creationId="{00000000-0000-0000-0000-000000000000}"/>
          </ac:grpSpMkLst>
        </pc:grpChg>
        <pc:grpChg chg="del">
          <ac:chgData name="Karel Sobol" userId="4c8163c4-ab3f-4ba8-abd3-755bd927d94e" providerId="ADAL" clId="{DB0ADDA3-57A2-407D-9816-DD1EE673892F}" dt="2023-04-15T13:47:13.402" v="2750" actId="478"/>
          <ac:grpSpMkLst>
            <pc:docMk/>
            <pc:sldMk cId="0" sldId="302"/>
            <ac:grpSpMk id="11" creationId="{00000000-0000-0000-0000-000000000000}"/>
          </ac:grpSpMkLst>
        </pc:grpChg>
        <pc:graphicFrameChg chg="del">
          <ac:chgData name="Karel Sobol" userId="4c8163c4-ab3f-4ba8-abd3-755bd927d94e" providerId="ADAL" clId="{DB0ADDA3-57A2-407D-9816-DD1EE673892F}" dt="2023-04-15T13:47:09.506" v="2749" actId="478"/>
          <ac:graphicFrameMkLst>
            <pc:docMk/>
            <pc:sldMk cId="0" sldId="302"/>
            <ac:graphicFrameMk id="6" creationId="{00000000-0000-0000-0000-000000000000}"/>
          </ac:graphicFrameMkLst>
        </pc:graphicFrameChg>
        <pc:picChg chg="del mod">
          <ac:chgData name="Karel Sobol" userId="4c8163c4-ab3f-4ba8-abd3-755bd927d94e" providerId="ADAL" clId="{DB0ADDA3-57A2-407D-9816-DD1EE673892F}" dt="2023-04-15T13:47:04.326" v="2748" actId="478"/>
          <ac:picMkLst>
            <pc:docMk/>
            <pc:sldMk cId="0" sldId="302"/>
            <ac:picMk id="2" creationId="{00000000-0000-0000-0000-000000000000}"/>
          </ac:picMkLst>
        </pc:picChg>
        <pc:picChg chg="del mod">
          <ac:chgData name="Karel Sobol" userId="4c8163c4-ab3f-4ba8-abd3-755bd927d94e" providerId="ADAL" clId="{DB0ADDA3-57A2-407D-9816-DD1EE673892F}" dt="2023-04-15T13:47:03.582" v="2747" actId="478"/>
          <ac:picMkLst>
            <pc:docMk/>
            <pc:sldMk cId="0" sldId="302"/>
            <ac:picMk id="3" creationId="{00000000-0000-0000-0000-000000000000}"/>
          </ac:picMkLst>
        </pc:picChg>
        <pc:picChg chg="add mod">
          <ac:chgData name="Karel Sobol" userId="4c8163c4-ab3f-4ba8-abd3-755bd927d94e" providerId="ADAL" clId="{DB0ADDA3-57A2-407D-9816-DD1EE673892F}" dt="2023-04-15T13:50:13.268" v="2783" actId="1076"/>
          <ac:picMkLst>
            <pc:docMk/>
            <pc:sldMk cId="0" sldId="302"/>
            <ac:picMk id="61" creationId="{F6485B8E-B202-BB05-EC15-1F7C03206AF9}"/>
          </ac:picMkLst>
        </pc:picChg>
      </pc:sldChg>
      <pc:sldChg chg="delSp del mod">
        <pc:chgData name="Karel Sobol" userId="4c8163c4-ab3f-4ba8-abd3-755bd927d94e" providerId="ADAL" clId="{DB0ADDA3-57A2-407D-9816-DD1EE673892F}" dt="2023-04-15T15:01:09.513" v="3018" actId="2696"/>
        <pc:sldMkLst>
          <pc:docMk/>
          <pc:sldMk cId="0" sldId="303"/>
        </pc:sldMkLst>
        <pc:spChg chg="del">
          <ac:chgData name="Karel Sobol" userId="4c8163c4-ab3f-4ba8-abd3-755bd927d94e" providerId="ADAL" clId="{DB0ADDA3-57A2-407D-9816-DD1EE673892F}" dt="2023-04-15T12:56:26.362" v="2246" actId="478"/>
          <ac:spMkLst>
            <pc:docMk/>
            <pc:sldMk cId="0" sldId="303"/>
            <ac:spMk id="6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5T12:56:27.826" v="2247" actId="478"/>
          <ac:spMkLst>
            <pc:docMk/>
            <pc:sldMk cId="0" sldId="303"/>
            <ac:spMk id="7" creationId="{00000000-0000-0000-0000-000000000000}"/>
          </ac:spMkLst>
        </pc:spChg>
      </pc:sldChg>
      <pc:sldChg chg="addSp delSp modSp add mod">
        <pc:chgData name="Karel Sobol" userId="4c8163c4-ab3f-4ba8-abd3-755bd927d94e" providerId="ADAL" clId="{DB0ADDA3-57A2-407D-9816-DD1EE673892F}" dt="2023-04-16T19:58:35.547" v="4521" actId="2711"/>
        <pc:sldMkLst>
          <pc:docMk/>
          <pc:sldMk cId="3826420886" sldId="304"/>
        </pc:sldMkLst>
        <pc:spChg chg="mod ord">
          <ac:chgData name="Karel Sobol" userId="4c8163c4-ab3f-4ba8-abd3-755bd927d94e" providerId="ADAL" clId="{DB0ADDA3-57A2-407D-9816-DD1EE673892F}" dt="2023-04-16T19:58:35.547" v="4521" actId="2711"/>
          <ac:spMkLst>
            <pc:docMk/>
            <pc:sldMk cId="3826420886" sldId="304"/>
            <ac:spMk id="2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6T18:57:17.220" v="3979" actId="5793"/>
          <ac:spMkLst>
            <pc:docMk/>
            <pc:sldMk cId="3826420886" sldId="304"/>
            <ac:spMk id="3" creationId="{00000000-0000-0000-0000-000000000000}"/>
          </ac:spMkLst>
        </pc:spChg>
        <pc:spChg chg="add mod">
          <ac:chgData name="Karel Sobol" userId="4c8163c4-ab3f-4ba8-abd3-755bd927d94e" providerId="ADAL" clId="{DB0ADDA3-57A2-407D-9816-DD1EE673892F}" dt="2023-04-15T14:04:01.549" v="2860" actId="790"/>
          <ac:spMkLst>
            <pc:docMk/>
            <pc:sldMk cId="3826420886" sldId="304"/>
            <ac:spMk id="9" creationId="{63E3DEA1-DC54-B08D-9786-42701F94544A}"/>
          </ac:spMkLst>
        </pc:spChg>
        <pc:spChg chg="add mod">
          <ac:chgData name="Karel Sobol" userId="4c8163c4-ab3f-4ba8-abd3-755bd927d94e" providerId="ADAL" clId="{DB0ADDA3-57A2-407D-9816-DD1EE673892F}" dt="2023-04-15T14:02:51.780" v="2854" actId="14100"/>
          <ac:spMkLst>
            <pc:docMk/>
            <pc:sldMk cId="3826420886" sldId="304"/>
            <ac:spMk id="11" creationId="{66D639D6-450C-A393-60DA-1596FD8EA40E}"/>
          </ac:spMkLst>
        </pc:spChg>
        <pc:grpChg chg="add mod">
          <ac:chgData name="Karel Sobol" userId="4c8163c4-ab3f-4ba8-abd3-755bd927d94e" providerId="ADAL" clId="{DB0ADDA3-57A2-407D-9816-DD1EE673892F}" dt="2023-04-15T13:11:41.295" v="2346" actId="1076"/>
          <ac:grpSpMkLst>
            <pc:docMk/>
            <pc:sldMk cId="3826420886" sldId="304"/>
            <ac:grpSpMk id="10" creationId="{4DF6A2A5-61BD-57E4-9D12-CA83B4F722AB}"/>
          </ac:grpSpMkLst>
        </pc:grpChg>
        <pc:picChg chg="add del mod">
          <ac:chgData name="Karel Sobol" userId="4c8163c4-ab3f-4ba8-abd3-755bd927d94e" providerId="ADAL" clId="{DB0ADDA3-57A2-407D-9816-DD1EE673892F}" dt="2023-04-15T13:04:14.799" v="2286"/>
          <ac:picMkLst>
            <pc:docMk/>
            <pc:sldMk cId="3826420886" sldId="304"/>
            <ac:picMk id="4" creationId="{6F190CDB-BE25-AE9D-338C-96F1FAC5CC66}"/>
          </ac:picMkLst>
        </pc:picChg>
        <pc:picChg chg="add mod">
          <ac:chgData name="Karel Sobol" userId="4c8163c4-ab3f-4ba8-abd3-755bd927d94e" providerId="ADAL" clId="{DB0ADDA3-57A2-407D-9816-DD1EE673892F}" dt="2023-04-15T13:10:03.191" v="2336" actId="164"/>
          <ac:picMkLst>
            <pc:docMk/>
            <pc:sldMk cId="3826420886" sldId="304"/>
            <ac:picMk id="5" creationId="{E18D988F-90C3-4EEC-E0CA-3E886CE8BBB4}"/>
          </ac:picMkLst>
        </pc:picChg>
        <pc:picChg chg="add mod">
          <ac:chgData name="Karel Sobol" userId="4c8163c4-ab3f-4ba8-abd3-755bd927d94e" providerId="ADAL" clId="{DB0ADDA3-57A2-407D-9816-DD1EE673892F}" dt="2023-04-15T13:10:03.191" v="2336" actId="164"/>
          <ac:picMkLst>
            <pc:docMk/>
            <pc:sldMk cId="3826420886" sldId="304"/>
            <ac:picMk id="6" creationId="{CC3B3FA1-2332-0762-803A-642593B93EBA}"/>
          </ac:picMkLst>
        </pc:picChg>
        <pc:picChg chg="mod ord modCrop">
          <ac:chgData name="Karel Sobol" userId="4c8163c4-ab3f-4ba8-abd3-755bd927d94e" providerId="ADAL" clId="{DB0ADDA3-57A2-407D-9816-DD1EE673892F}" dt="2023-04-15T13:11:27.263" v="2343" actId="167"/>
          <ac:picMkLst>
            <pc:docMk/>
            <pc:sldMk cId="3826420886" sldId="304"/>
            <ac:picMk id="7" creationId="{662CD710-92FE-CBC5-71AC-6E1004578677}"/>
          </ac:picMkLst>
        </pc:picChg>
        <pc:picChg chg="add mod">
          <ac:chgData name="Karel Sobol" userId="4c8163c4-ab3f-4ba8-abd3-755bd927d94e" providerId="ADAL" clId="{DB0ADDA3-57A2-407D-9816-DD1EE673892F}" dt="2023-04-15T13:10:03.191" v="2336" actId="164"/>
          <ac:picMkLst>
            <pc:docMk/>
            <pc:sldMk cId="3826420886" sldId="304"/>
            <ac:picMk id="8" creationId="{A48403E1-2A07-90D0-3B27-789B80107E0A}"/>
          </ac:picMkLst>
        </pc:picChg>
      </pc:sldChg>
      <pc:sldChg chg="addSp delSp modSp add mod ord">
        <pc:chgData name="Karel Sobol" userId="4c8163c4-ab3f-4ba8-abd3-755bd927d94e" providerId="ADAL" clId="{DB0ADDA3-57A2-407D-9816-DD1EE673892F}" dt="2023-04-16T19:59:56.238" v="4530" actId="1076"/>
        <pc:sldMkLst>
          <pc:docMk/>
          <pc:sldMk cId="74242337" sldId="305"/>
        </pc:sldMkLst>
        <pc:spChg chg="mod">
          <ac:chgData name="Karel Sobol" userId="4c8163c4-ab3f-4ba8-abd3-755bd927d94e" providerId="ADAL" clId="{DB0ADDA3-57A2-407D-9816-DD1EE673892F}" dt="2023-04-16T19:59:56.238" v="4530" actId="1076"/>
          <ac:spMkLst>
            <pc:docMk/>
            <pc:sldMk cId="74242337" sldId="305"/>
            <ac:spMk id="2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5T13:24:30.580" v="2687" actId="26606"/>
          <ac:spMkLst>
            <pc:docMk/>
            <pc:sldMk cId="74242337" sldId="305"/>
            <ac:spMk id="3" creationId="{00000000-0000-0000-0000-000000000000}"/>
          </ac:spMkLst>
        </pc:spChg>
        <pc:spChg chg="mod">
          <ac:chgData name="Karel Sobol" userId="4c8163c4-ab3f-4ba8-abd3-755bd927d94e" providerId="ADAL" clId="{DB0ADDA3-57A2-407D-9816-DD1EE673892F}" dt="2023-04-16T18:58:06.486" v="3981" actId="20577"/>
          <ac:spMkLst>
            <pc:docMk/>
            <pc:sldMk cId="74242337" sldId="305"/>
            <ac:spMk id="4" creationId="{00000000-0000-0000-0000-000000000000}"/>
          </ac:spMkLst>
        </pc:spChg>
        <pc:spChg chg="add del">
          <ac:chgData name="Karel Sobol" userId="4c8163c4-ab3f-4ba8-abd3-755bd927d94e" providerId="ADAL" clId="{DB0ADDA3-57A2-407D-9816-DD1EE673892F}" dt="2023-04-15T13:24:30.580" v="2687" actId="26606"/>
          <ac:spMkLst>
            <pc:docMk/>
            <pc:sldMk cId="74242337" sldId="305"/>
            <ac:spMk id="9" creationId="{7FF47CB7-972F-479F-A36D-9E72D26EC8DA}"/>
          </ac:spMkLst>
        </pc:spChg>
        <pc:spChg chg="add del">
          <ac:chgData name="Karel Sobol" userId="4c8163c4-ab3f-4ba8-abd3-755bd927d94e" providerId="ADAL" clId="{DB0ADDA3-57A2-407D-9816-DD1EE673892F}" dt="2023-04-15T13:24:30.580" v="2687" actId="26606"/>
          <ac:spMkLst>
            <pc:docMk/>
            <pc:sldMk cId="74242337" sldId="305"/>
            <ac:spMk id="11" creationId="{0D153B68-5844-490D-8E67-F616D6D721CA}"/>
          </ac:spMkLst>
        </pc:spChg>
        <pc:spChg chg="add del">
          <ac:chgData name="Karel Sobol" userId="4c8163c4-ab3f-4ba8-abd3-755bd927d94e" providerId="ADAL" clId="{DB0ADDA3-57A2-407D-9816-DD1EE673892F}" dt="2023-04-15T13:24:30.580" v="2687" actId="26606"/>
          <ac:spMkLst>
            <pc:docMk/>
            <pc:sldMk cId="74242337" sldId="305"/>
            <ac:spMk id="13" creationId="{C64E267B-3F5A-4357-9E7F-C5FBE5D3B1E0}"/>
          </ac:spMkLst>
        </pc:spChg>
        <pc:spChg chg="add del">
          <ac:chgData name="Karel Sobol" userId="4c8163c4-ab3f-4ba8-abd3-755bd927d94e" providerId="ADAL" clId="{DB0ADDA3-57A2-407D-9816-DD1EE673892F}" dt="2023-04-15T13:24:30.580" v="2687" actId="26606"/>
          <ac:spMkLst>
            <pc:docMk/>
            <pc:sldMk cId="74242337" sldId="305"/>
            <ac:spMk id="18" creationId="{7FF47CB7-972F-479F-A36D-9E72D26EC8DA}"/>
          </ac:spMkLst>
        </pc:spChg>
        <pc:spChg chg="add del">
          <ac:chgData name="Karel Sobol" userId="4c8163c4-ab3f-4ba8-abd3-755bd927d94e" providerId="ADAL" clId="{DB0ADDA3-57A2-407D-9816-DD1EE673892F}" dt="2023-04-15T13:24:30.580" v="2687" actId="26606"/>
          <ac:spMkLst>
            <pc:docMk/>
            <pc:sldMk cId="74242337" sldId="305"/>
            <ac:spMk id="20" creationId="{0D153B68-5844-490D-8E67-F616D6D721CA}"/>
          </ac:spMkLst>
        </pc:spChg>
        <pc:spChg chg="add del">
          <ac:chgData name="Karel Sobol" userId="4c8163c4-ab3f-4ba8-abd3-755bd927d94e" providerId="ADAL" clId="{DB0ADDA3-57A2-407D-9816-DD1EE673892F}" dt="2023-04-15T13:24:30.580" v="2687" actId="26606"/>
          <ac:spMkLst>
            <pc:docMk/>
            <pc:sldMk cId="74242337" sldId="305"/>
            <ac:spMk id="22" creationId="{C64E267B-3F5A-4357-9E7F-C5FBE5D3B1E0}"/>
          </ac:spMkLst>
        </pc:spChg>
      </pc:sldChg>
      <pc:sldChg chg="addSp delSp modSp new del mod ord setBg">
        <pc:chgData name="Karel Sobol" userId="4c8163c4-ab3f-4ba8-abd3-755bd927d94e" providerId="ADAL" clId="{DB0ADDA3-57A2-407D-9816-DD1EE673892F}" dt="2023-04-15T14:00:51.706" v="2833" actId="2696"/>
        <pc:sldMkLst>
          <pc:docMk/>
          <pc:sldMk cId="4204060829" sldId="306"/>
        </pc:sldMkLst>
        <pc:spChg chg="mod">
          <ac:chgData name="Karel Sobol" userId="4c8163c4-ab3f-4ba8-abd3-755bd927d94e" providerId="ADAL" clId="{DB0ADDA3-57A2-407D-9816-DD1EE673892F}" dt="2023-04-15T13:56:27.326" v="2796" actId="26606"/>
          <ac:spMkLst>
            <pc:docMk/>
            <pc:sldMk cId="4204060829" sldId="306"/>
            <ac:spMk id="2" creationId="{12FB9F7E-46C5-B3E4-532B-6074A0A7872F}"/>
          </ac:spMkLst>
        </pc:spChg>
        <pc:spChg chg="mod">
          <ac:chgData name="Karel Sobol" userId="4c8163c4-ab3f-4ba8-abd3-755bd927d94e" providerId="ADAL" clId="{DB0ADDA3-57A2-407D-9816-DD1EE673892F}" dt="2023-04-15T13:56:40.095" v="2798" actId="14100"/>
          <ac:spMkLst>
            <pc:docMk/>
            <pc:sldMk cId="4204060829" sldId="306"/>
            <ac:spMk id="3" creationId="{A45D232D-BDCB-A9B1-BB5C-AC6A2B9A0F08}"/>
          </ac:spMkLst>
        </pc:spChg>
        <pc:spChg chg="add del">
          <ac:chgData name="Karel Sobol" userId="4c8163c4-ab3f-4ba8-abd3-755bd927d94e" providerId="ADAL" clId="{DB0ADDA3-57A2-407D-9816-DD1EE673892F}" dt="2023-04-15T13:56:27.326" v="2796" actId="26606"/>
          <ac:spMkLst>
            <pc:docMk/>
            <pc:sldMk cId="4204060829" sldId="306"/>
            <ac:spMk id="11" creationId="{0F584D22-CD28-4363-A679-ACA953A2A6F4}"/>
          </ac:spMkLst>
        </pc:spChg>
        <pc:spChg chg="add del">
          <ac:chgData name="Karel Sobol" userId="4c8163c4-ab3f-4ba8-abd3-755bd927d94e" providerId="ADAL" clId="{DB0ADDA3-57A2-407D-9816-DD1EE673892F}" dt="2023-04-15T13:56:27.326" v="2796" actId="26606"/>
          <ac:spMkLst>
            <pc:docMk/>
            <pc:sldMk cId="4204060829" sldId="306"/>
            <ac:spMk id="13" creationId="{5B0E491B-5098-4794-9326-BC6DB475567C}"/>
          </ac:spMkLst>
        </pc:spChg>
        <pc:graphicFrameChg chg="add mod">
          <ac:chgData name="Karel Sobol" userId="4c8163c4-ab3f-4ba8-abd3-755bd927d94e" providerId="ADAL" clId="{DB0ADDA3-57A2-407D-9816-DD1EE673892F}" dt="2023-04-15T13:56:45.679" v="2803" actId="1076"/>
          <ac:graphicFrameMkLst>
            <pc:docMk/>
            <pc:sldMk cId="4204060829" sldId="306"/>
            <ac:graphicFrameMk id="4" creationId="{EC5DBDDC-2F99-4681-CDFC-EA8CC3224770}"/>
          </ac:graphicFrameMkLst>
        </pc:graphicFrameChg>
        <pc:picChg chg="add del mod">
          <ac:chgData name="Karel Sobol" userId="4c8163c4-ab3f-4ba8-abd3-755bd927d94e" providerId="ADAL" clId="{DB0ADDA3-57A2-407D-9816-DD1EE673892F}" dt="2023-04-15T13:56:42.659" v="2801" actId="931"/>
          <ac:picMkLst>
            <pc:docMk/>
            <pc:sldMk cId="4204060829" sldId="306"/>
            <ac:picMk id="6" creationId="{6B6AB214-EBCB-B107-264D-FD0D2DC3D537}"/>
          </ac:picMkLst>
        </pc:picChg>
        <pc:picChg chg="add mod">
          <ac:chgData name="Karel Sobol" userId="4c8163c4-ab3f-4ba8-abd3-755bd927d94e" providerId="ADAL" clId="{DB0ADDA3-57A2-407D-9816-DD1EE673892F}" dt="2023-04-15T13:57:55.323" v="2809" actId="1076"/>
          <ac:picMkLst>
            <pc:docMk/>
            <pc:sldMk cId="4204060829" sldId="306"/>
            <ac:picMk id="8" creationId="{DAA8FC4A-8540-8A9C-303A-72878FB06E4A}"/>
          </ac:picMkLst>
        </pc:picChg>
      </pc:sldChg>
      <pc:sldChg chg="addSp delSp modSp add mod ord">
        <pc:chgData name="Karel Sobol" userId="4c8163c4-ab3f-4ba8-abd3-755bd927d94e" providerId="ADAL" clId="{DB0ADDA3-57A2-407D-9816-DD1EE673892F}" dt="2023-04-16T19:58:56.725" v="4524" actId="14100"/>
        <pc:sldMkLst>
          <pc:docMk/>
          <pc:sldMk cId="1709123857" sldId="307"/>
        </pc:sldMkLst>
        <pc:spChg chg="del">
          <ac:chgData name="Karel Sobol" userId="4c8163c4-ab3f-4ba8-abd3-755bd927d94e" providerId="ADAL" clId="{DB0ADDA3-57A2-407D-9816-DD1EE673892F}" dt="2023-04-15T13:58:49.644" v="2814" actId="478"/>
          <ac:spMkLst>
            <pc:docMk/>
            <pc:sldMk cId="1709123857" sldId="307"/>
            <ac:spMk id="2" creationId="{00F09D0A-EE8F-6023-094F-734649BE5DD5}"/>
          </ac:spMkLst>
        </pc:spChg>
        <pc:spChg chg="add mod">
          <ac:chgData name="Karel Sobol" userId="4c8163c4-ab3f-4ba8-abd3-755bd927d94e" providerId="ADAL" clId="{DB0ADDA3-57A2-407D-9816-DD1EE673892F}" dt="2023-04-16T19:58:56.725" v="4524" actId="14100"/>
          <ac:spMkLst>
            <pc:docMk/>
            <pc:sldMk cId="1709123857" sldId="307"/>
            <ac:spMk id="5" creationId="{B5884164-9C78-A388-DDDD-F1374253BC9A}"/>
          </ac:spMkLst>
        </pc:spChg>
        <pc:spChg chg="add mod">
          <ac:chgData name="Karel Sobol" userId="4c8163c4-ab3f-4ba8-abd3-755bd927d94e" providerId="ADAL" clId="{DB0ADDA3-57A2-407D-9816-DD1EE673892F}" dt="2023-04-15T14:00:32.024" v="2832" actId="20577"/>
          <ac:spMkLst>
            <pc:docMk/>
            <pc:sldMk cId="1709123857" sldId="307"/>
            <ac:spMk id="6" creationId="{67740BB9-920F-304C-409D-FE98827D9D9F}"/>
          </ac:spMkLst>
        </pc:spChg>
        <pc:spChg chg="add mod">
          <ac:chgData name="Karel Sobol" userId="4c8163c4-ab3f-4ba8-abd3-755bd927d94e" providerId="ADAL" clId="{DB0ADDA3-57A2-407D-9816-DD1EE673892F}" dt="2023-04-15T14:04:30.084" v="2861"/>
          <ac:spMkLst>
            <pc:docMk/>
            <pc:sldMk cId="1709123857" sldId="307"/>
            <ac:spMk id="8" creationId="{B046EDC1-CDD3-8BB3-62FC-70086C0D9696}"/>
          </ac:spMkLst>
        </pc:spChg>
        <pc:graphicFrameChg chg="add mod modGraphic">
          <ac:chgData name="Karel Sobol" userId="4c8163c4-ab3f-4ba8-abd3-755bd927d94e" providerId="ADAL" clId="{DB0ADDA3-57A2-407D-9816-DD1EE673892F}" dt="2023-04-15T14:05:19.289" v="2888" actId="1036"/>
          <ac:graphicFrameMkLst>
            <pc:docMk/>
            <pc:sldMk cId="1709123857" sldId="307"/>
            <ac:graphicFrameMk id="7" creationId="{75F4EC1F-EEB6-326E-3B59-F1328F9031A1}"/>
          </ac:graphicFrameMkLst>
        </pc:graphicFrameChg>
        <pc:picChg chg="mod">
          <ac:chgData name="Karel Sobol" userId="4c8163c4-ab3f-4ba8-abd3-755bd927d94e" providerId="ADAL" clId="{DB0ADDA3-57A2-407D-9816-DD1EE673892F}" dt="2023-04-15T13:59:53.383" v="2824" actId="14100"/>
          <ac:picMkLst>
            <pc:docMk/>
            <pc:sldMk cId="1709123857" sldId="307"/>
            <ac:picMk id="4" creationId="{FC2E9A92-EE08-9E84-4AAF-DF698E6567B0}"/>
          </ac:picMkLst>
        </pc:picChg>
      </pc:sldChg>
      <pc:sldChg chg="addSp delSp modSp add mod">
        <pc:chgData name="Karel Sobol" userId="4c8163c4-ab3f-4ba8-abd3-755bd927d94e" providerId="ADAL" clId="{DB0ADDA3-57A2-407D-9816-DD1EE673892F}" dt="2023-04-16T19:59:40.299" v="4528" actId="947"/>
        <pc:sldMkLst>
          <pc:docMk/>
          <pc:sldMk cId="2756910046" sldId="308"/>
        </pc:sldMkLst>
        <pc:spChg chg="mod">
          <ac:chgData name="Karel Sobol" userId="4c8163c4-ab3f-4ba8-abd3-755bd927d94e" providerId="ADAL" clId="{DB0ADDA3-57A2-407D-9816-DD1EE673892F}" dt="2023-04-16T19:59:40.299" v="4528" actId="947"/>
          <ac:spMkLst>
            <pc:docMk/>
            <pc:sldMk cId="2756910046" sldId="308"/>
            <ac:spMk id="5" creationId="{B5884164-9C78-A388-DDDD-F1374253BC9A}"/>
          </ac:spMkLst>
        </pc:spChg>
        <pc:spChg chg="mod">
          <ac:chgData name="Karel Sobol" userId="4c8163c4-ab3f-4ba8-abd3-755bd927d94e" providerId="ADAL" clId="{DB0ADDA3-57A2-407D-9816-DD1EE673892F}" dt="2023-04-15T14:49:41.191" v="2948" actId="14100"/>
          <ac:spMkLst>
            <pc:docMk/>
            <pc:sldMk cId="2756910046" sldId="308"/>
            <ac:spMk id="6" creationId="{67740BB9-920F-304C-409D-FE98827D9D9F}"/>
          </ac:spMkLst>
        </pc:spChg>
        <pc:spChg chg="mod">
          <ac:chgData name="Karel Sobol" userId="4c8163c4-ab3f-4ba8-abd3-755bd927d94e" providerId="ADAL" clId="{DB0ADDA3-57A2-407D-9816-DD1EE673892F}" dt="2023-04-15T14:57:56.108" v="2989" actId="1076"/>
          <ac:spMkLst>
            <pc:docMk/>
            <pc:sldMk cId="2756910046" sldId="308"/>
            <ac:spMk id="8" creationId="{B046EDC1-CDD3-8BB3-62FC-70086C0D9696}"/>
          </ac:spMkLst>
        </pc:spChg>
        <pc:spChg chg="add mod">
          <ac:chgData name="Karel Sobol" userId="4c8163c4-ab3f-4ba8-abd3-755bd927d94e" providerId="ADAL" clId="{DB0ADDA3-57A2-407D-9816-DD1EE673892F}" dt="2023-04-16T19:00:11.053" v="3982" actId="20577"/>
          <ac:spMkLst>
            <pc:docMk/>
            <pc:sldMk cId="2756910046" sldId="308"/>
            <ac:spMk id="9" creationId="{96AA5E36-2A80-5E7B-CBA0-E9009BF6D6F7}"/>
          </ac:spMkLst>
        </pc:spChg>
        <pc:graphicFrameChg chg="del modGraphic">
          <ac:chgData name="Karel Sobol" userId="4c8163c4-ab3f-4ba8-abd3-755bd927d94e" providerId="ADAL" clId="{DB0ADDA3-57A2-407D-9816-DD1EE673892F}" dt="2023-04-15T14:44:27.763" v="2904" actId="478"/>
          <ac:graphicFrameMkLst>
            <pc:docMk/>
            <pc:sldMk cId="2756910046" sldId="308"/>
            <ac:graphicFrameMk id="7" creationId="{75F4EC1F-EEB6-326E-3B59-F1328F9031A1}"/>
          </ac:graphicFrameMkLst>
        </pc:graphicFrameChg>
        <pc:picChg chg="add del mod ord">
          <ac:chgData name="Karel Sobol" userId="4c8163c4-ab3f-4ba8-abd3-755bd927d94e" providerId="ADAL" clId="{DB0ADDA3-57A2-407D-9816-DD1EE673892F}" dt="2023-04-15T14:15:05.652" v="2901"/>
          <ac:picMkLst>
            <pc:docMk/>
            <pc:sldMk cId="2756910046" sldId="308"/>
            <ac:picMk id="2" creationId="{E23FA62F-34E8-4863-B27B-40634441C18D}"/>
          </ac:picMkLst>
        </pc:picChg>
        <pc:picChg chg="add del mod modCrop">
          <ac:chgData name="Karel Sobol" userId="4c8163c4-ab3f-4ba8-abd3-755bd927d94e" providerId="ADAL" clId="{DB0ADDA3-57A2-407D-9816-DD1EE673892F}" dt="2023-04-15T14:57:11.823" v="2967" actId="18131"/>
          <ac:picMkLst>
            <pc:docMk/>
            <pc:sldMk cId="2756910046" sldId="308"/>
            <ac:picMk id="4" creationId="{FC2E9A92-EE08-9E84-4AAF-DF698E6567B0}"/>
          </ac:picMkLst>
        </pc:picChg>
      </pc:sldChg>
      <pc:sldChg chg="addSp delSp modSp add mod">
        <pc:chgData name="Karel Sobol" userId="4c8163c4-ab3f-4ba8-abd3-755bd927d94e" providerId="ADAL" clId="{DB0ADDA3-57A2-407D-9816-DD1EE673892F}" dt="2023-04-16T19:59:25.887" v="4527" actId="947"/>
        <pc:sldMkLst>
          <pc:docMk/>
          <pc:sldMk cId="2047252207" sldId="309"/>
        </pc:sldMkLst>
        <pc:spChg chg="add mod">
          <ac:chgData name="Karel Sobol" userId="4c8163c4-ab3f-4ba8-abd3-755bd927d94e" providerId="ADAL" clId="{DB0ADDA3-57A2-407D-9816-DD1EE673892F}" dt="2023-04-15T14:58:39.589" v="2994" actId="1076"/>
          <ac:spMkLst>
            <pc:docMk/>
            <pc:sldMk cId="2047252207" sldId="309"/>
            <ac:spMk id="2" creationId="{61419CF4-C4C0-D7CB-62E1-E7125CAB5648}"/>
          </ac:spMkLst>
        </pc:spChg>
        <pc:spChg chg="mod">
          <ac:chgData name="Karel Sobol" userId="4c8163c4-ab3f-4ba8-abd3-755bd927d94e" providerId="ADAL" clId="{DB0ADDA3-57A2-407D-9816-DD1EE673892F}" dt="2023-04-16T19:59:25.887" v="4527" actId="947"/>
          <ac:spMkLst>
            <pc:docMk/>
            <pc:sldMk cId="2047252207" sldId="309"/>
            <ac:spMk id="5" creationId="{B5884164-9C78-A388-DDDD-F1374253BC9A}"/>
          </ac:spMkLst>
        </pc:spChg>
        <pc:spChg chg="mod">
          <ac:chgData name="Karel Sobol" userId="4c8163c4-ab3f-4ba8-abd3-755bd927d94e" providerId="ADAL" clId="{DB0ADDA3-57A2-407D-9816-DD1EE673892F}" dt="2023-04-15T15:01:03.846" v="3017" actId="14100"/>
          <ac:spMkLst>
            <pc:docMk/>
            <pc:sldMk cId="2047252207" sldId="309"/>
            <ac:spMk id="6" creationId="{67740BB9-920F-304C-409D-FE98827D9D9F}"/>
          </ac:spMkLst>
        </pc:spChg>
        <pc:spChg chg="del">
          <ac:chgData name="Karel Sobol" userId="4c8163c4-ab3f-4ba8-abd3-755bd927d94e" providerId="ADAL" clId="{DB0ADDA3-57A2-407D-9816-DD1EE673892F}" dt="2023-04-15T14:58:20.054" v="2991" actId="478"/>
          <ac:spMkLst>
            <pc:docMk/>
            <pc:sldMk cId="2047252207" sldId="309"/>
            <ac:spMk id="8" creationId="{B046EDC1-CDD3-8BB3-62FC-70086C0D9696}"/>
          </ac:spMkLst>
        </pc:spChg>
        <pc:spChg chg="del mod">
          <ac:chgData name="Karel Sobol" userId="4c8163c4-ab3f-4ba8-abd3-755bd927d94e" providerId="ADAL" clId="{DB0ADDA3-57A2-407D-9816-DD1EE673892F}" dt="2023-04-15T15:00:04.419" v="3003" actId="478"/>
          <ac:spMkLst>
            <pc:docMk/>
            <pc:sldMk cId="2047252207" sldId="309"/>
            <ac:spMk id="9" creationId="{96AA5E36-2A80-5E7B-CBA0-E9009BF6D6F7}"/>
          </ac:spMkLst>
        </pc:spChg>
        <pc:picChg chg="mod modCrop">
          <ac:chgData name="Karel Sobol" userId="4c8163c4-ab3f-4ba8-abd3-755bd927d94e" providerId="ADAL" clId="{DB0ADDA3-57A2-407D-9816-DD1EE673892F}" dt="2023-04-15T14:56:50.291" v="2966" actId="18131"/>
          <ac:picMkLst>
            <pc:docMk/>
            <pc:sldMk cId="2047252207" sldId="309"/>
            <ac:picMk id="4" creationId="{FC2E9A92-EE08-9E84-4AAF-DF698E6567B0}"/>
          </ac:picMkLst>
        </pc:picChg>
      </pc:sldChg>
      <pc:sldChg chg="addSp delSp modSp add mod ord">
        <pc:chgData name="Karel Sobol" userId="4c8163c4-ab3f-4ba8-abd3-755bd927d94e" providerId="ADAL" clId="{DB0ADDA3-57A2-407D-9816-DD1EE673892F}" dt="2023-04-16T19:39:08.392" v="4370" actId="14100"/>
        <pc:sldMkLst>
          <pc:docMk/>
          <pc:sldMk cId="15819604" sldId="310"/>
        </pc:sldMkLst>
        <pc:spChg chg="mod">
          <ac:chgData name="Karel Sobol" userId="4c8163c4-ab3f-4ba8-abd3-755bd927d94e" providerId="ADAL" clId="{DB0ADDA3-57A2-407D-9816-DD1EE673892F}" dt="2023-04-16T19:39:08.392" v="4370" actId="14100"/>
          <ac:spMkLst>
            <pc:docMk/>
            <pc:sldMk cId="15819604" sldId="310"/>
            <ac:spMk id="2" creationId="{00F09D0A-EE8F-6023-094F-734649BE5DD5}"/>
          </ac:spMkLst>
        </pc:spChg>
        <pc:spChg chg="add del">
          <ac:chgData name="Karel Sobol" userId="4c8163c4-ab3f-4ba8-abd3-755bd927d94e" providerId="ADAL" clId="{DB0ADDA3-57A2-407D-9816-DD1EE673892F}" dt="2023-04-15T15:50:32.340" v="3434" actId="22"/>
          <ac:spMkLst>
            <pc:docMk/>
            <pc:sldMk cId="15819604" sldId="310"/>
            <ac:spMk id="5" creationId="{1A99C01A-6F99-7FE4-959D-0649F96C206F}"/>
          </ac:spMkLst>
        </pc:spChg>
        <pc:spChg chg="add mod">
          <ac:chgData name="Karel Sobol" userId="4c8163c4-ab3f-4ba8-abd3-755bd927d94e" providerId="ADAL" clId="{DB0ADDA3-57A2-407D-9816-DD1EE673892F}" dt="2023-04-16T16:06:44.098" v="3858" actId="20577"/>
          <ac:spMkLst>
            <pc:docMk/>
            <pc:sldMk cId="15819604" sldId="310"/>
            <ac:spMk id="6" creationId="{1D85769F-70B5-D0BE-3D11-23F6AA3CC56C}"/>
          </ac:spMkLst>
        </pc:spChg>
        <pc:spChg chg="add del">
          <ac:chgData name="Karel Sobol" userId="4c8163c4-ab3f-4ba8-abd3-755bd927d94e" providerId="ADAL" clId="{DB0ADDA3-57A2-407D-9816-DD1EE673892F}" dt="2023-04-15T15:46:49.802" v="3395" actId="26606"/>
          <ac:spMkLst>
            <pc:docMk/>
            <pc:sldMk cId="15819604" sldId="310"/>
            <ac:spMk id="26" creationId="{23E547B5-89CF-4EC0-96DE-25771AED0799}"/>
          </ac:spMkLst>
        </pc:spChg>
        <pc:spChg chg="add del">
          <ac:chgData name="Karel Sobol" userId="4c8163c4-ab3f-4ba8-abd3-755bd927d94e" providerId="ADAL" clId="{DB0ADDA3-57A2-407D-9816-DD1EE673892F}" dt="2023-04-15T15:46:49.802" v="3395" actId="26606"/>
          <ac:spMkLst>
            <pc:docMk/>
            <pc:sldMk cId="15819604" sldId="310"/>
            <ac:spMk id="28" creationId="{B3437C99-FC8E-4311-B48A-F0C4C329B154}"/>
          </ac:spMkLst>
        </pc:spChg>
        <pc:spChg chg="add del">
          <ac:chgData name="Karel Sobol" userId="4c8163c4-ab3f-4ba8-abd3-755bd927d94e" providerId="ADAL" clId="{DB0ADDA3-57A2-407D-9816-DD1EE673892F}" dt="2023-04-15T15:46:49.790" v="3394" actId="26606"/>
          <ac:spMkLst>
            <pc:docMk/>
            <pc:sldMk cId="15819604" sldId="310"/>
            <ac:spMk id="37" creationId="{9089EED9-F54D-4F20-A2C6-949DE4176959}"/>
          </ac:spMkLst>
        </pc:spChg>
        <pc:spChg chg="add del">
          <ac:chgData name="Karel Sobol" userId="4c8163c4-ab3f-4ba8-abd3-755bd927d94e" providerId="ADAL" clId="{DB0ADDA3-57A2-407D-9816-DD1EE673892F}" dt="2023-04-15T15:46:49.790" v="3394" actId="26606"/>
          <ac:spMkLst>
            <pc:docMk/>
            <pc:sldMk cId="15819604" sldId="310"/>
            <ac:spMk id="39" creationId="{EB1B078B-B000-44F9-B571-4AF20E88C141}"/>
          </ac:spMkLst>
        </pc:spChg>
        <pc:spChg chg="add del">
          <ac:chgData name="Karel Sobol" userId="4c8163c4-ab3f-4ba8-abd3-755bd927d94e" providerId="ADAL" clId="{DB0ADDA3-57A2-407D-9816-DD1EE673892F}" dt="2023-04-15T15:46:49.790" v="3394" actId="26606"/>
          <ac:spMkLst>
            <pc:docMk/>
            <pc:sldMk cId="15819604" sldId="310"/>
            <ac:spMk id="41" creationId="{B5AAC39E-8294-44DC-AB9F-2B9F22C397E1}"/>
          </ac:spMkLst>
        </pc:spChg>
        <pc:spChg chg="add del">
          <ac:chgData name="Karel Sobol" userId="4c8163c4-ab3f-4ba8-abd3-755bd927d94e" providerId="ADAL" clId="{DB0ADDA3-57A2-407D-9816-DD1EE673892F}" dt="2023-04-15T15:46:49.790" v="3394" actId="26606"/>
          <ac:spMkLst>
            <pc:docMk/>
            <pc:sldMk cId="15819604" sldId="310"/>
            <ac:spMk id="43" creationId="{BB4C4539-396B-4D77-B418-A202FDAB0524}"/>
          </ac:spMkLst>
        </pc:spChg>
        <pc:spChg chg="add del">
          <ac:chgData name="Karel Sobol" userId="4c8163c4-ab3f-4ba8-abd3-755bd927d94e" providerId="ADAL" clId="{DB0ADDA3-57A2-407D-9816-DD1EE673892F}" dt="2023-04-15T15:46:49.790" v="3394" actId="26606"/>
          <ac:spMkLst>
            <pc:docMk/>
            <pc:sldMk cId="15819604" sldId="310"/>
            <ac:spMk id="45" creationId="{F669F220-DD76-466C-87A6-5024673C4556}"/>
          </ac:spMkLst>
        </pc:spChg>
        <pc:spChg chg="add">
          <ac:chgData name="Karel Sobol" userId="4c8163c4-ab3f-4ba8-abd3-755bd927d94e" providerId="ADAL" clId="{DB0ADDA3-57A2-407D-9816-DD1EE673892F}" dt="2023-04-15T15:46:49.802" v="3395" actId="26606"/>
          <ac:spMkLst>
            <pc:docMk/>
            <pc:sldMk cId="15819604" sldId="310"/>
            <ac:spMk id="49" creationId="{EC3FE92E-FF21-46DB-BE36-B3A5D4149B10}"/>
          </ac:spMkLst>
        </pc:spChg>
        <pc:spChg chg="add">
          <ac:chgData name="Karel Sobol" userId="4c8163c4-ab3f-4ba8-abd3-755bd927d94e" providerId="ADAL" clId="{DB0ADDA3-57A2-407D-9816-DD1EE673892F}" dt="2023-04-15T15:46:49.802" v="3395" actId="26606"/>
          <ac:spMkLst>
            <pc:docMk/>
            <pc:sldMk cId="15819604" sldId="310"/>
            <ac:spMk id="50" creationId="{7E9DFFEE-526A-4D56-A70C-EADE7289BEE5}"/>
          </ac:spMkLst>
        </pc:spChg>
        <pc:picChg chg="mod ord modCrop">
          <ac:chgData name="Karel Sobol" userId="4c8163c4-ab3f-4ba8-abd3-755bd927d94e" providerId="ADAL" clId="{DB0ADDA3-57A2-407D-9816-DD1EE673892F}" dt="2023-04-15T15:51:02.923" v="3437" actId="18131"/>
          <ac:picMkLst>
            <pc:docMk/>
            <pc:sldMk cId="15819604" sldId="310"/>
            <ac:picMk id="4" creationId="{FC2E9A92-EE08-9E84-4AAF-DF698E6567B0}"/>
          </ac:picMkLst>
        </pc:picChg>
        <pc:picChg chg="add del">
          <ac:chgData name="Karel Sobol" userId="4c8163c4-ab3f-4ba8-abd3-755bd927d94e" providerId="ADAL" clId="{DB0ADDA3-57A2-407D-9816-DD1EE673892F}" dt="2023-04-15T15:46:49.790" v="3394" actId="26606"/>
          <ac:picMkLst>
            <pc:docMk/>
            <pc:sldMk cId="15819604" sldId="310"/>
            <ac:picMk id="33" creationId="{DEB2E8C4-C3E7-4048-A43D-9859510CFA98}"/>
          </ac:picMkLst>
        </pc:picChg>
        <pc:picChg chg="add">
          <ac:chgData name="Karel Sobol" userId="4c8163c4-ab3f-4ba8-abd3-755bd927d94e" providerId="ADAL" clId="{DB0ADDA3-57A2-407D-9816-DD1EE673892F}" dt="2023-04-15T15:46:49.802" v="3395" actId="26606"/>
          <ac:picMkLst>
            <pc:docMk/>
            <pc:sldMk cId="15819604" sldId="310"/>
            <ac:picMk id="47" creationId="{DEB2E8C4-C3E7-4048-A43D-9859510CFA98}"/>
          </ac:picMkLst>
        </pc:picChg>
        <pc:inkChg chg="add del">
          <ac:chgData name="Karel Sobol" userId="4c8163c4-ab3f-4ba8-abd3-755bd927d94e" providerId="ADAL" clId="{DB0ADDA3-57A2-407D-9816-DD1EE673892F}" dt="2023-04-15T15:46:49.790" v="3394" actId="26606"/>
          <ac:inkMkLst>
            <pc:docMk/>
            <pc:sldMk cId="15819604" sldId="310"/>
            <ac:inkMk id="35" creationId="{24D29CCB-7956-4E3E-8880-304085F04BF4}"/>
          </ac:inkMkLst>
        </pc:inkChg>
        <pc:inkChg chg="add">
          <ac:chgData name="Karel Sobol" userId="4c8163c4-ab3f-4ba8-abd3-755bd927d94e" providerId="ADAL" clId="{DB0ADDA3-57A2-407D-9816-DD1EE673892F}" dt="2023-04-15T15:46:49.802" v="3395" actId="26606"/>
          <ac:inkMkLst>
            <pc:docMk/>
            <pc:sldMk cId="15819604" sldId="310"/>
            <ac:inkMk id="48" creationId="{24D29CCB-7956-4E3E-8880-304085F04BF4}"/>
          </ac:inkMkLst>
        </pc:inkChg>
      </pc:sldChg>
      <pc:sldChg chg="modSp add del mod">
        <pc:chgData name="Karel Sobol" userId="4c8163c4-ab3f-4ba8-abd3-755bd927d94e" providerId="ADAL" clId="{DB0ADDA3-57A2-407D-9816-DD1EE673892F}" dt="2023-04-15T15:45:57.313" v="3385" actId="2890"/>
        <pc:sldMkLst>
          <pc:docMk/>
          <pc:sldMk cId="2099568739" sldId="310"/>
        </pc:sldMkLst>
        <pc:picChg chg="mod">
          <ac:chgData name="Karel Sobol" userId="4c8163c4-ab3f-4ba8-abd3-755bd927d94e" providerId="ADAL" clId="{DB0ADDA3-57A2-407D-9816-DD1EE673892F}" dt="2023-04-15T15:45:49.893" v="3384" actId="14826"/>
          <ac:picMkLst>
            <pc:docMk/>
            <pc:sldMk cId="2099568739" sldId="310"/>
            <ac:picMk id="4" creationId="{588E98FB-98EE-6F15-9CF5-0FD660BA9579}"/>
          </ac:picMkLst>
        </pc:picChg>
      </pc:sldChg>
      <pc:sldChg chg="addSp delSp modSp add mod ord modClrScheme delDesignElem chgLayout">
        <pc:chgData name="Karel Sobol" userId="4c8163c4-ab3f-4ba8-abd3-755bd927d94e" providerId="ADAL" clId="{DB0ADDA3-57A2-407D-9816-DD1EE673892F}" dt="2023-04-17T08:24:17.976" v="4653" actId="20577"/>
        <pc:sldMkLst>
          <pc:docMk/>
          <pc:sldMk cId="3176966299" sldId="311"/>
        </pc:sldMkLst>
        <pc:spChg chg="mod ord">
          <ac:chgData name="Karel Sobol" userId="4c8163c4-ab3f-4ba8-abd3-755bd927d94e" providerId="ADAL" clId="{DB0ADDA3-57A2-407D-9816-DD1EE673892F}" dt="2023-04-17T08:23:40.593" v="4651" actId="1076"/>
          <ac:spMkLst>
            <pc:docMk/>
            <pc:sldMk cId="3176966299" sldId="311"/>
            <ac:spMk id="2" creationId="{00000000-0000-0000-0000-000000000000}"/>
          </ac:spMkLst>
        </pc:spChg>
        <pc:spChg chg="del">
          <ac:chgData name="Karel Sobol" userId="4c8163c4-ab3f-4ba8-abd3-755bd927d94e" providerId="ADAL" clId="{DB0ADDA3-57A2-407D-9816-DD1EE673892F}" dt="2023-04-17T08:17:37.828" v="4589" actId="478"/>
          <ac:spMkLst>
            <pc:docMk/>
            <pc:sldMk cId="3176966299" sldId="311"/>
            <ac:spMk id="3" creationId="{00000000-0000-0000-0000-000000000000}"/>
          </ac:spMkLst>
        </pc:spChg>
        <pc:spChg chg="add mod">
          <ac:chgData name="Karel Sobol" userId="4c8163c4-ab3f-4ba8-abd3-755bd927d94e" providerId="ADAL" clId="{DB0ADDA3-57A2-407D-9816-DD1EE673892F}" dt="2023-04-17T08:23:14.126" v="4649" actId="14100"/>
          <ac:spMkLst>
            <pc:docMk/>
            <pc:sldMk cId="3176966299" sldId="311"/>
            <ac:spMk id="4" creationId="{41E7F0DF-0A76-F6FD-B912-194DB47532F5}"/>
          </ac:spMkLst>
        </pc:spChg>
        <pc:spChg chg="add mod">
          <ac:chgData name="Karel Sobol" userId="4c8163c4-ab3f-4ba8-abd3-755bd927d94e" providerId="ADAL" clId="{DB0ADDA3-57A2-407D-9816-DD1EE673892F}" dt="2023-04-17T08:24:17.976" v="4653" actId="20577"/>
          <ac:spMkLst>
            <pc:docMk/>
            <pc:sldMk cId="3176966299" sldId="311"/>
            <ac:spMk id="5" creationId="{7BBC3DD1-3AA1-E516-3175-A04C7B0534AF}"/>
          </ac:spMkLst>
        </pc:spChg>
        <pc:spChg chg="mod">
          <ac:chgData name="Karel Sobol" userId="4c8163c4-ab3f-4ba8-abd3-755bd927d94e" providerId="ADAL" clId="{DB0ADDA3-57A2-407D-9816-DD1EE673892F}" dt="2023-04-17T08:22:38.251" v="4646" actId="207"/>
          <ac:spMkLst>
            <pc:docMk/>
            <pc:sldMk cId="3176966299" sldId="311"/>
            <ac:spMk id="8" creationId="{DD9A8CCF-5E04-C46B-4D7C-7EDAE3281D42}"/>
          </ac:spMkLst>
        </pc:spChg>
        <pc:spChg chg="add mod">
          <ac:chgData name="Karel Sobol" userId="4c8163c4-ab3f-4ba8-abd3-755bd927d94e" providerId="ADAL" clId="{DB0ADDA3-57A2-407D-9816-DD1EE673892F}" dt="2023-04-17T08:21:18.128" v="4619" actId="1076"/>
          <ac:spMkLst>
            <pc:docMk/>
            <pc:sldMk cId="3176966299" sldId="311"/>
            <ac:spMk id="9" creationId="{88E463C8-0E12-1E21-D7E9-40033525C18D}"/>
          </ac:spMkLst>
        </pc:spChg>
        <pc:spChg chg="add del">
          <ac:chgData name="Karel Sobol" userId="4c8163c4-ab3f-4ba8-abd3-755bd927d94e" providerId="ADAL" clId="{DB0ADDA3-57A2-407D-9816-DD1EE673892F}" dt="2023-04-17T08:23:21.168" v="4650" actId="478"/>
          <ac:spMkLst>
            <pc:docMk/>
            <pc:sldMk cId="3176966299" sldId="311"/>
            <ac:spMk id="11" creationId="{03761BC9-52BD-C968-D92F-11E5BD9651E1}"/>
          </ac:spMkLst>
        </pc:spChg>
        <pc:spChg chg="del">
          <ac:chgData name="Karel Sobol" userId="4c8163c4-ab3f-4ba8-abd3-755bd927d94e" providerId="ADAL" clId="{DB0ADDA3-57A2-407D-9816-DD1EE673892F}" dt="2023-04-17T08:20:05.498" v="4608" actId="700"/>
          <ac:spMkLst>
            <pc:docMk/>
            <pc:sldMk cId="3176966299" sldId="311"/>
            <ac:spMk id="12" creationId="{23E547B5-89CF-4EC0-96DE-25771AED0799}"/>
          </ac:spMkLst>
        </pc:spChg>
        <pc:spChg chg="del">
          <ac:chgData name="Karel Sobol" userId="4c8163c4-ab3f-4ba8-abd3-755bd927d94e" providerId="ADAL" clId="{DB0ADDA3-57A2-407D-9816-DD1EE673892F}" dt="2023-04-17T08:20:05.498" v="4608" actId="700"/>
          <ac:spMkLst>
            <pc:docMk/>
            <pc:sldMk cId="3176966299" sldId="311"/>
            <ac:spMk id="14" creationId="{B3437C99-FC8E-4311-B48A-F0C4C329B154}"/>
          </ac:spMkLst>
        </pc:spChg>
        <pc:picChg chg="mod modCrop">
          <ac:chgData name="Karel Sobol" userId="4c8163c4-ab3f-4ba8-abd3-755bd927d94e" providerId="ADAL" clId="{DB0ADDA3-57A2-407D-9816-DD1EE673892F}" dt="2023-04-17T08:21:23.263" v="4620" actId="14100"/>
          <ac:picMkLst>
            <pc:docMk/>
            <pc:sldMk cId="3176966299" sldId="311"/>
            <ac:picMk id="7" creationId="{662CD710-92FE-CBC5-71AC-6E1004578677}"/>
          </ac:picMkLst>
        </pc:picChg>
      </pc:sldChg>
    </pc:docChg>
  </pc:docChgLst>
  <pc:docChgLst>
    <pc:chgData name="Karel Sobol" userId="4c8163c4-ab3f-4ba8-abd3-755bd927d94e" providerId="ADAL" clId="{BE75FF95-C9E5-4D51-BD13-9844FA4A3E4B}"/>
    <pc:docChg chg="undo redo custSel addSld delSld modSld sldOrd">
      <pc:chgData name="Karel Sobol" userId="4c8163c4-ab3f-4ba8-abd3-755bd927d94e" providerId="ADAL" clId="{BE75FF95-C9E5-4D51-BD13-9844FA4A3E4B}" dt="2024-10-23T08:21:49.777" v="2377" actId="14100"/>
      <pc:docMkLst>
        <pc:docMk/>
      </pc:docMkLst>
      <pc:sldChg chg="modSp mod">
        <pc:chgData name="Karel Sobol" userId="4c8163c4-ab3f-4ba8-abd3-755bd927d94e" providerId="ADAL" clId="{BE75FF95-C9E5-4D51-BD13-9844FA4A3E4B}" dt="2024-10-21T07:46:28.151" v="124"/>
        <pc:sldMkLst>
          <pc:docMk/>
          <pc:sldMk cId="929026827" sldId="258"/>
        </pc:sldMkLst>
        <pc:spChg chg="mod">
          <ac:chgData name="Karel Sobol" userId="4c8163c4-ab3f-4ba8-abd3-755bd927d94e" providerId="ADAL" clId="{BE75FF95-C9E5-4D51-BD13-9844FA4A3E4B}" dt="2024-10-21T07:46:28.151" v="124"/>
          <ac:spMkLst>
            <pc:docMk/>
            <pc:sldMk cId="929026827" sldId="258"/>
            <ac:spMk id="3" creationId="{8202943E-5ECE-D91D-C96D-C8FEF4D4DFF1}"/>
          </ac:spMkLst>
        </pc:spChg>
      </pc:sldChg>
      <pc:sldChg chg="addSp delSp modSp mod">
        <pc:chgData name="Karel Sobol" userId="4c8163c4-ab3f-4ba8-abd3-755bd927d94e" providerId="ADAL" clId="{BE75FF95-C9E5-4D51-BD13-9844FA4A3E4B}" dt="2024-10-21T08:26:55.944" v="489" actId="20577"/>
        <pc:sldMkLst>
          <pc:docMk/>
          <pc:sldMk cId="1607113251" sldId="264"/>
        </pc:sldMkLst>
        <pc:spChg chg="mod">
          <ac:chgData name="Karel Sobol" userId="4c8163c4-ab3f-4ba8-abd3-755bd927d94e" providerId="ADAL" clId="{BE75FF95-C9E5-4D51-BD13-9844FA4A3E4B}" dt="2024-10-21T07:48:12.221" v="189" actId="14100"/>
          <ac:spMkLst>
            <pc:docMk/>
            <pc:sldMk cId="1607113251" sldId="264"/>
            <ac:spMk id="2" creationId="{E674FB65-D05B-9965-A842-2DE1ACA94E3F}"/>
          </ac:spMkLst>
        </pc:spChg>
        <pc:spChg chg="mod">
          <ac:chgData name="Karel Sobol" userId="4c8163c4-ab3f-4ba8-abd3-755bd927d94e" providerId="ADAL" clId="{BE75FF95-C9E5-4D51-BD13-9844FA4A3E4B}" dt="2024-10-21T08:26:55.944" v="489" actId="20577"/>
          <ac:spMkLst>
            <pc:docMk/>
            <pc:sldMk cId="1607113251" sldId="264"/>
            <ac:spMk id="3" creationId="{B9259F09-B7C7-9230-E814-B728873B64BB}"/>
          </ac:spMkLst>
        </pc:spChg>
        <pc:spChg chg="del mod">
          <ac:chgData name="Karel Sobol" userId="4c8163c4-ab3f-4ba8-abd3-755bd927d94e" providerId="ADAL" clId="{BE75FF95-C9E5-4D51-BD13-9844FA4A3E4B}" dt="2024-10-21T08:17:27.897" v="274" actId="478"/>
          <ac:spMkLst>
            <pc:docMk/>
            <pc:sldMk cId="1607113251" sldId="264"/>
            <ac:spMk id="7" creationId="{F822FF33-A1E7-5F71-7128-5C98A75160BD}"/>
          </ac:spMkLst>
        </pc:spChg>
        <pc:picChg chg="mod">
          <ac:chgData name="Karel Sobol" userId="4c8163c4-ab3f-4ba8-abd3-755bd927d94e" providerId="ADAL" clId="{BE75FF95-C9E5-4D51-BD13-9844FA4A3E4B}" dt="2024-10-21T08:05:46.964" v="192" actId="14100"/>
          <ac:picMkLst>
            <pc:docMk/>
            <pc:sldMk cId="1607113251" sldId="264"/>
            <ac:picMk id="4" creationId="{588E98FB-98EE-6F15-9CF5-0FD660BA9579}"/>
          </ac:picMkLst>
        </pc:picChg>
        <pc:picChg chg="add del">
          <ac:chgData name="Karel Sobol" userId="4c8163c4-ab3f-4ba8-abd3-755bd927d94e" providerId="ADAL" clId="{BE75FF95-C9E5-4D51-BD13-9844FA4A3E4B}" dt="2024-10-21T08:07:49.278" v="194" actId="22"/>
          <ac:picMkLst>
            <pc:docMk/>
            <pc:sldMk cId="1607113251" sldId="264"/>
            <ac:picMk id="6" creationId="{1932A8E9-079E-FDD6-A60F-BCE537E51295}"/>
          </ac:picMkLst>
        </pc:picChg>
        <pc:picChg chg="add del">
          <ac:chgData name="Karel Sobol" userId="4c8163c4-ab3f-4ba8-abd3-755bd927d94e" providerId="ADAL" clId="{BE75FF95-C9E5-4D51-BD13-9844FA4A3E4B}" dt="2024-10-21T08:08:05.266" v="196" actId="22"/>
          <ac:picMkLst>
            <pc:docMk/>
            <pc:sldMk cId="1607113251" sldId="264"/>
            <ac:picMk id="9" creationId="{EE2D215E-6078-5339-2505-D237D3F61D6C}"/>
          </ac:picMkLst>
        </pc:picChg>
      </pc:sldChg>
      <pc:sldChg chg="modSp mod">
        <pc:chgData name="Karel Sobol" userId="4c8163c4-ab3f-4ba8-abd3-755bd927d94e" providerId="ADAL" clId="{BE75FF95-C9E5-4D51-BD13-9844FA4A3E4B}" dt="2024-10-21T10:29:05.748" v="1406" actId="20577"/>
        <pc:sldMkLst>
          <pc:docMk/>
          <pc:sldMk cId="2816492272" sldId="265"/>
        </pc:sldMkLst>
        <pc:spChg chg="mod">
          <ac:chgData name="Karel Sobol" userId="4c8163c4-ab3f-4ba8-abd3-755bd927d94e" providerId="ADAL" clId="{BE75FF95-C9E5-4D51-BD13-9844FA4A3E4B}" dt="2024-10-21T10:29:05.748" v="1406" actId="20577"/>
          <ac:spMkLst>
            <pc:docMk/>
            <pc:sldMk cId="2816492272" sldId="265"/>
            <ac:spMk id="4" creationId="{452340E3-06F8-E72F-9986-7101C5A1B08E}"/>
          </ac:spMkLst>
        </pc:spChg>
      </pc:sldChg>
      <pc:sldChg chg="modSp mod ord">
        <pc:chgData name="Karel Sobol" userId="4c8163c4-ab3f-4ba8-abd3-755bd927d94e" providerId="ADAL" clId="{BE75FF95-C9E5-4D51-BD13-9844FA4A3E4B}" dt="2024-10-21T09:35:04.252" v="1197" actId="20577"/>
        <pc:sldMkLst>
          <pc:docMk/>
          <pc:sldMk cId="2215442912" sldId="266"/>
        </pc:sldMkLst>
        <pc:spChg chg="mod">
          <ac:chgData name="Karel Sobol" userId="4c8163c4-ab3f-4ba8-abd3-755bd927d94e" providerId="ADAL" clId="{BE75FF95-C9E5-4D51-BD13-9844FA4A3E4B}" dt="2024-10-21T08:23:27.406" v="382" actId="14100"/>
          <ac:spMkLst>
            <pc:docMk/>
            <pc:sldMk cId="2215442912" sldId="266"/>
            <ac:spMk id="2" creationId="{8465A233-A47D-1697-DA3E-C570C7D9ED11}"/>
          </ac:spMkLst>
        </pc:spChg>
        <pc:spChg chg="mod">
          <ac:chgData name="Karel Sobol" userId="4c8163c4-ab3f-4ba8-abd3-755bd927d94e" providerId="ADAL" clId="{BE75FF95-C9E5-4D51-BD13-9844FA4A3E4B}" dt="2024-10-21T09:35:04.252" v="1197" actId="20577"/>
          <ac:spMkLst>
            <pc:docMk/>
            <pc:sldMk cId="2215442912" sldId="266"/>
            <ac:spMk id="3" creationId="{82B1714E-8B11-AC72-37A1-BBFB8DC35D14}"/>
          </ac:spMkLst>
        </pc:spChg>
      </pc:sldChg>
      <pc:sldChg chg="addSp modSp mod">
        <pc:chgData name="Karel Sobol" userId="4c8163c4-ab3f-4ba8-abd3-755bd927d94e" providerId="ADAL" clId="{BE75FF95-C9E5-4D51-BD13-9844FA4A3E4B}" dt="2024-10-21T10:00:50.497" v="1345" actId="14826"/>
        <pc:sldMkLst>
          <pc:docMk/>
          <pc:sldMk cId="0" sldId="269"/>
        </pc:sldMkLst>
        <pc:spChg chg="mod">
          <ac:chgData name="Karel Sobol" userId="4c8163c4-ab3f-4ba8-abd3-755bd927d94e" providerId="ADAL" clId="{BE75FF95-C9E5-4D51-BD13-9844FA4A3E4B}" dt="2024-10-21T09:41:33.133" v="1227" actId="20577"/>
          <ac:spMkLst>
            <pc:docMk/>
            <pc:sldMk cId="0" sldId="269"/>
            <ac:spMk id="7" creationId="{00000000-0000-0000-0000-000000000000}"/>
          </ac:spMkLst>
        </pc:spChg>
        <pc:spChg chg="mod">
          <ac:chgData name="Karel Sobol" userId="4c8163c4-ab3f-4ba8-abd3-755bd927d94e" providerId="ADAL" clId="{BE75FF95-C9E5-4D51-BD13-9844FA4A3E4B}" dt="2024-10-21T09:51:57.897" v="1342" actId="790"/>
          <ac:spMkLst>
            <pc:docMk/>
            <pc:sldMk cId="0" sldId="269"/>
            <ac:spMk id="8" creationId="{00000000-0000-0000-0000-000000000000}"/>
          </ac:spMkLst>
        </pc:spChg>
        <pc:spChg chg="mod">
          <ac:chgData name="Karel Sobol" userId="4c8163c4-ab3f-4ba8-abd3-755bd927d94e" providerId="ADAL" clId="{BE75FF95-C9E5-4D51-BD13-9844FA4A3E4B}" dt="2024-10-21T09:40:24.436" v="1209" actId="20577"/>
          <ac:spMkLst>
            <pc:docMk/>
            <pc:sldMk cId="0" sldId="269"/>
            <ac:spMk id="9" creationId="{00000000-0000-0000-0000-000000000000}"/>
          </ac:spMkLst>
        </pc:spChg>
        <pc:spChg chg="mod">
          <ac:chgData name="Karel Sobol" userId="4c8163c4-ab3f-4ba8-abd3-755bd927d94e" providerId="ADAL" clId="{BE75FF95-C9E5-4D51-BD13-9844FA4A3E4B}" dt="2024-10-21T09:52:08.588" v="1343" actId="790"/>
          <ac:spMkLst>
            <pc:docMk/>
            <pc:sldMk cId="0" sldId="269"/>
            <ac:spMk id="10" creationId="{00000000-0000-0000-0000-000000000000}"/>
          </ac:spMkLst>
        </pc:spChg>
        <pc:spChg chg="mod">
          <ac:chgData name="Karel Sobol" userId="4c8163c4-ab3f-4ba8-abd3-755bd927d94e" providerId="ADAL" clId="{BE75FF95-C9E5-4D51-BD13-9844FA4A3E4B}" dt="2024-10-21T09:51:28.509" v="1338" actId="790"/>
          <ac:spMkLst>
            <pc:docMk/>
            <pc:sldMk cId="0" sldId="269"/>
            <ac:spMk id="11" creationId="{00000000-0000-0000-0000-000000000000}"/>
          </ac:spMkLst>
        </pc:spChg>
        <pc:picChg chg="add mod">
          <ac:chgData name="Karel Sobol" userId="4c8163c4-ab3f-4ba8-abd3-755bd927d94e" providerId="ADAL" clId="{BE75FF95-C9E5-4D51-BD13-9844FA4A3E4B}" dt="2024-10-21T10:00:50.497" v="1345" actId="14826"/>
          <ac:picMkLst>
            <pc:docMk/>
            <pc:sldMk cId="0" sldId="269"/>
            <ac:picMk id="12" creationId="{BEB1893E-5D57-70B9-83E2-475D8FB94A85}"/>
          </ac:picMkLst>
        </pc:picChg>
      </pc:sldChg>
      <pc:sldChg chg="modSp mod">
        <pc:chgData name="Karel Sobol" userId="4c8163c4-ab3f-4ba8-abd3-755bd927d94e" providerId="ADAL" clId="{BE75FF95-C9E5-4D51-BD13-9844FA4A3E4B}" dt="2024-10-23T07:32:04.981" v="1892" actId="1076"/>
        <pc:sldMkLst>
          <pc:docMk/>
          <pc:sldMk cId="0" sldId="296"/>
        </pc:sldMkLst>
        <pc:spChg chg="mod">
          <ac:chgData name="Karel Sobol" userId="4c8163c4-ab3f-4ba8-abd3-755bd927d94e" providerId="ADAL" clId="{BE75FF95-C9E5-4D51-BD13-9844FA4A3E4B}" dt="2024-10-23T07:31:59.376" v="1891" actId="6549"/>
          <ac:spMkLst>
            <pc:docMk/>
            <pc:sldMk cId="0" sldId="296"/>
            <ac:spMk id="4" creationId="{00000000-0000-0000-0000-000000000000}"/>
          </ac:spMkLst>
        </pc:spChg>
        <pc:spChg chg="mod">
          <ac:chgData name="Karel Sobol" userId="4c8163c4-ab3f-4ba8-abd3-755bd927d94e" providerId="ADAL" clId="{BE75FF95-C9E5-4D51-BD13-9844FA4A3E4B}" dt="2024-10-23T07:32:04.981" v="1892" actId="1076"/>
          <ac:spMkLst>
            <pc:docMk/>
            <pc:sldMk cId="0" sldId="296"/>
            <ac:spMk id="5" creationId="{00000000-0000-0000-0000-000000000000}"/>
          </ac:spMkLst>
        </pc:spChg>
        <pc:picChg chg="mod">
          <ac:chgData name="Karel Sobol" userId="4c8163c4-ab3f-4ba8-abd3-755bd927d94e" providerId="ADAL" clId="{BE75FF95-C9E5-4D51-BD13-9844FA4A3E4B}" dt="2024-10-23T07:30:17.764" v="1873" actId="1076"/>
          <ac:picMkLst>
            <pc:docMk/>
            <pc:sldMk cId="0" sldId="296"/>
            <ac:picMk id="2" creationId="{00000000-0000-0000-0000-000000000000}"/>
          </ac:picMkLst>
        </pc:picChg>
      </pc:sldChg>
      <pc:sldChg chg="modSp mod">
        <pc:chgData name="Karel Sobol" userId="4c8163c4-ab3f-4ba8-abd3-755bd927d94e" providerId="ADAL" clId="{BE75FF95-C9E5-4D51-BD13-9844FA4A3E4B}" dt="2024-10-23T07:26:14.120" v="1718" actId="20577"/>
        <pc:sldMkLst>
          <pc:docMk/>
          <pc:sldMk cId="867731827" sldId="298"/>
        </pc:sldMkLst>
        <pc:spChg chg="mod">
          <ac:chgData name="Karel Sobol" userId="4c8163c4-ab3f-4ba8-abd3-755bd927d94e" providerId="ADAL" clId="{BE75FF95-C9E5-4D51-BD13-9844FA4A3E4B}" dt="2024-10-23T07:26:14.120" v="1718" actId="20577"/>
          <ac:spMkLst>
            <pc:docMk/>
            <pc:sldMk cId="867731827" sldId="298"/>
            <ac:spMk id="6" creationId="{D4F8E5AB-D526-5FD8-45EF-9FCD80CD0F39}"/>
          </ac:spMkLst>
        </pc:spChg>
      </pc:sldChg>
      <pc:sldChg chg="delSp modSp mod">
        <pc:chgData name="Karel Sobol" userId="4c8163c4-ab3f-4ba8-abd3-755bd927d94e" providerId="ADAL" clId="{BE75FF95-C9E5-4D51-BD13-9844FA4A3E4B}" dt="2024-10-23T07:48:48.593" v="2026" actId="20577"/>
        <pc:sldMkLst>
          <pc:docMk/>
          <pc:sldMk cId="74242337" sldId="305"/>
        </pc:sldMkLst>
        <pc:spChg chg="mod">
          <ac:chgData name="Karel Sobol" userId="4c8163c4-ab3f-4ba8-abd3-755bd927d94e" providerId="ADAL" clId="{BE75FF95-C9E5-4D51-BD13-9844FA4A3E4B}" dt="2024-10-23T07:48:48.593" v="2026" actId="20577"/>
          <ac:spMkLst>
            <pc:docMk/>
            <pc:sldMk cId="74242337" sldId="305"/>
            <ac:spMk id="3" creationId="{00000000-0000-0000-0000-000000000000}"/>
          </ac:spMkLst>
        </pc:spChg>
        <pc:spChg chg="del">
          <ac:chgData name="Karel Sobol" userId="4c8163c4-ab3f-4ba8-abd3-755bd927d94e" providerId="ADAL" clId="{BE75FF95-C9E5-4D51-BD13-9844FA4A3E4B}" dt="2024-10-23T07:47:49.526" v="1992" actId="478"/>
          <ac:spMkLst>
            <pc:docMk/>
            <pc:sldMk cId="74242337" sldId="305"/>
            <ac:spMk id="4" creationId="{00000000-0000-0000-0000-000000000000}"/>
          </ac:spMkLst>
        </pc:spChg>
      </pc:sldChg>
      <pc:sldChg chg="modSp mod">
        <pc:chgData name="Karel Sobol" userId="4c8163c4-ab3f-4ba8-abd3-755bd927d94e" providerId="ADAL" clId="{BE75FF95-C9E5-4D51-BD13-9844FA4A3E4B}" dt="2024-10-23T07:45:36.775" v="1986" actId="948"/>
        <pc:sldMkLst>
          <pc:docMk/>
          <pc:sldMk cId="2756910046" sldId="308"/>
        </pc:sldMkLst>
        <pc:spChg chg="mod">
          <ac:chgData name="Karel Sobol" userId="4c8163c4-ab3f-4ba8-abd3-755bd927d94e" providerId="ADAL" clId="{BE75FF95-C9E5-4D51-BD13-9844FA4A3E4B}" dt="2024-10-23T07:45:36.775" v="1986" actId="948"/>
          <ac:spMkLst>
            <pc:docMk/>
            <pc:sldMk cId="2756910046" sldId="308"/>
            <ac:spMk id="6" creationId="{67740BB9-920F-304C-409D-FE98827D9D9F}"/>
          </ac:spMkLst>
        </pc:spChg>
        <pc:spChg chg="mod">
          <ac:chgData name="Karel Sobol" userId="4c8163c4-ab3f-4ba8-abd3-755bd927d94e" providerId="ADAL" clId="{BE75FF95-C9E5-4D51-BD13-9844FA4A3E4B}" dt="2024-10-23T07:43:26.144" v="1945" actId="1076"/>
          <ac:spMkLst>
            <pc:docMk/>
            <pc:sldMk cId="2756910046" sldId="308"/>
            <ac:spMk id="9" creationId="{96AA5E36-2A80-5E7B-CBA0-E9009BF6D6F7}"/>
          </ac:spMkLst>
        </pc:spChg>
      </pc:sldChg>
      <pc:sldChg chg="add del">
        <pc:chgData name="Karel Sobol" userId="4c8163c4-ab3f-4ba8-abd3-755bd927d94e" providerId="ADAL" clId="{BE75FF95-C9E5-4D51-BD13-9844FA4A3E4B}" dt="2024-10-21T08:16:39.945" v="270" actId="2696"/>
        <pc:sldMkLst>
          <pc:docMk/>
          <pc:sldMk cId="15819604" sldId="310"/>
        </pc:sldMkLst>
      </pc:sldChg>
      <pc:sldChg chg="modSp mod">
        <pc:chgData name="Karel Sobol" userId="4c8163c4-ab3f-4ba8-abd3-755bd927d94e" providerId="ADAL" clId="{BE75FF95-C9E5-4D51-BD13-9844FA4A3E4B}" dt="2024-10-23T07:32:44.214" v="1936" actId="20577"/>
        <pc:sldMkLst>
          <pc:docMk/>
          <pc:sldMk cId="3176966299" sldId="311"/>
        </pc:sldMkLst>
        <pc:spChg chg="mod">
          <ac:chgData name="Karel Sobol" userId="4c8163c4-ab3f-4ba8-abd3-755bd927d94e" providerId="ADAL" clId="{BE75FF95-C9E5-4D51-BD13-9844FA4A3E4B}" dt="2024-10-23T07:32:44.214" v="1936" actId="20577"/>
          <ac:spMkLst>
            <pc:docMk/>
            <pc:sldMk cId="3176966299" sldId="311"/>
            <ac:spMk id="5" creationId="{7BBC3DD1-3AA1-E516-3175-A04C7B0534AF}"/>
          </ac:spMkLst>
        </pc:spChg>
      </pc:sldChg>
      <pc:sldChg chg="addSp delSp modSp add mod">
        <pc:chgData name="Karel Sobol" userId="4c8163c4-ab3f-4ba8-abd3-755bd927d94e" providerId="ADAL" clId="{BE75FF95-C9E5-4D51-BD13-9844FA4A3E4B}" dt="2024-10-21T08:20:42.542" v="332" actId="1076"/>
        <pc:sldMkLst>
          <pc:docMk/>
          <pc:sldMk cId="142023484" sldId="312"/>
        </pc:sldMkLst>
        <pc:spChg chg="del mod">
          <ac:chgData name="Karel Sobol" userId="4c8163c4-ab3f-4ba8-abd3-755bd927d94e" providerId="ADAL" clId="{BE75FF95-C9E5-4D51-BD13-9844FA4A3E4B}" dt="2024-10-21T08:16:51.695" v="271" actId="478"/>
          <ac:spMkLst>
            <pc:docMk/>
            <pc:sldMk cId="142023484" sldId="312"/>
            <ac:spMk id="3" creationId="{B9259F09-B7C7-9230-E814-B728873B64BB}"/>
          </ac:spMkLst>
        </pc:spChg>
        <pc:spChg chg="add del mod">
          <ac:chgData name="Karel Sobol" userId="4c8163c4-ab3f-4ba8-abd3-755bd927d94e" providerId="ADAL" clId="{BE75FF95-C9E5-4D51-BD13-9844FA4A3E4B}" dt="2024-10-21T08:16:58.348" v="272" actId="478"/>
          <ac:spMkLst>
            <pc:docMk/>
            <pc:sldMk cId="142023484" sldId="312"/>
            <ac:spMk id="6" creationId="{EFE6F854-24C7-FCC6-8D0F-F086A65E404F}"/>
          </ac:spMkLst>
        </pc:spChg>
        <pc:spChg chg="mod">
          <ac:chgData name="Karel Sobol" userId="4c8163c4-ab3f-4ba8-abd3-755bd927d94e" providerId="ADAL" clId="{BE75FF95-C9E5-4D51-BD13-9844FA4A3E4B}" dt="2024-10-21T08:20:42.542" v="332" actId="1076"/>
          <ac:spMkLst>
            <pc:docMk/>
            <pc:sldMk cId="142023484" sldId="312"/>
            <ac:spMk id="7" creationId="{F822FF33-A1E7-5F71-7128-5C98A75160BD}"/>
          </ac:spMkLst>
        </pc:spChg>
      </pc:sldChg>
      <pc:sldChg chg="addSp delSp modSp new mod setBg addAnim delAnim">
        <pc:chgData name="Karel Sobol" userId="4c8163c4-ab3f-4ba8-abd3-755bd927d94e" providerId="ADAL" clId="{BE75FF95-C9E5-4D51-BD13-9844FA4A3E4B}" dt="2024-10-23T08:09:39.929" v="2154" actId="1076"/>
        <pc:sldMkLst>
          <pc:docMk/>
          <pc:sldMk cId="875448222" sldId="313"/>
        </pc:sldMkLst>
        <pc:spChg chg="del">
          <ac:chgData name="Karel Sobol" userId="4c8163c4-ab3f-4ba8-abd3-755bd927d94e" providerId="ADAL" clId="{BE75FF95-C9E5-4D51-BD13-9844FA4A3E4B}" dt="2024-10-23T08:00:02.290" v="2031" actId="478"/>
          <ac:spMkLst>
            <pc:docMk/>
            <pc:sldMk cId="875448222" sldId="313"/>
            <ac:spMk id="2" creationId="{78825C38-2D7D-1CA6-CB41-E24E96F1A342}"/>
          </ac:spMkLst>
        </pc:spChg>
        <pc:spChg chg="del">
          <ac:chgData name="Karel Sobol" userId="4c8163c4-ab3f-4ba8-abd3-755bd927d94e" providerId="ADAL" clId="{BE75FF95-C9E5-4D51-BD13-9844FA4A3E4B}" dt="2024-10-23T08:01:14.501" v="2058" actId="478"/>
          <ac:spMkLst>
            <pc:docMk/>
            <pc:sldMk cId="875448222" sldId="313"/>
            <ac:spMk id="3" creationId="{9CFC2AF0-3923-7213-27EB-59F5F560C440}"/>
          </ac:spMkLst>
        </pc:spChg>
        <pc:spChg chg="add del mod ord">
          <ac:chgData name="Karel Sobol" userId="4c8163c4-ab3f-4ba8-abd3-755bd927d94e" providerId="ADAL" clId="{BE75FF95-C9E5-4D51-BD13-9844FA4A3E4B}" dt="2024-10-23T08:09:39.929" v="2154" actId="1076"/>
          <ac:spMkLst>
            <pc:docMk/>
            <pc:sldMk cId="875448222" sldId="313"/>
            <ac:spMk id="4" creationId="{000E84C5-14F0-1926-7E85-C684D0B6D4FF}"/>
          </ac:spMkLst>
        </pc:spChg>
        <pc:spChg chg="add mod">
          <ac:chgData name="Karel Sobol" userId="4c8163c4-ab3f-4ba8-abd3-755bd927d94e" providerId="ADAL" clId="{BE75FF95-C9E5-4D51-BD13-9844FA4A3E4B}" dt="2024-10-23T08:09:31.704" v="2153" actId="14100"/>
          <ac:spMkLst>
            <pc:docMk/>
            <pc:sldMk cId="875448222" sldId="313"/>
            <ac:spMk id="6" creationId="{3ABC3A70-D3E6-0C43-7196-F1E6FB685A00}"/>
          </ac:spMkLst>
        </pc:spChg>
        <pc:spChg chg="add del">
          <ac:chgData name="Karel Sobol" userId="4c8163c4-ab3f-4ba8-abd3-755bd927d94e" providerId="ADAL" clId="{BE75FF95-C9E5-4D51-BD13-9844FA4A3E4B}" dt="2024-10-23T08:07:07.850" v="2131" actId="26606"/>
          <ac:spMkLst>
            <pc:docMk/>
            <pc:sldMk cId="875448222" sldId="313"/>
            <ac:spMk id="11" creationId="{23E547B5-89CF-4EC0-96DE-25771AED0799}"/>
          </ac:spMkLst>
        </pc:spChg>
        <pc:spChg chg="add del">
          <ac:chgData name="Karel Sobol" userId="4c8163c4-ab3f-4ba8-abd3-755bd927d94e" providerId="ADAL" clId="{BE75FF95-C9E5-4D51-BD13-9844FA4A3E4B}" dt="2024-10-23T08:07:07.850" v="2131" actId="26606"/>
          <ac:spMkLst>
            <pc:docMk/>
            <pc:sldMk cId="875448222" sldId="313"/>
            <ac:spMk id="13" creationId="{B3437C99-FC8E-4311-B48A-F0C4C329B154}"/>
          </ac:spMkLst>
        </pc:spChg>
        <pc:spChg chg="add">
          <ac:chgData name="Karel Sobol" userId="4c8163c4-ab3f-4ba8-abd3-755bd927d94e" providerId="ADAL" clId="{BE75FF95-C9E5-4D51-BD13-9844FA4A3E4B}" dt="2024-10-23T08:07:19.427" v="2134" actId="26606"/>
          <ac:spMkLst>
            <pc:docMk/>
            <pc:sldMk cId="875448222" sldId="313"/>
            <ac:spMk id="15" creationId="{D18969DA-E869-40AF-94FC-E40F96D7DFE7}"/>
          </ac:spMkLst>
        </pc:spChg>
        <pc:spChg chg="add">
          <ac:chgData name="Karel Sobol" userId="4c8163c4-ab3f-4ba8-abd3-755bd927d94e" providerId="ADAL" clId="{BE75FF95-C9E5-4D51-BD13-9844FA4A3E4B}" dt="2024-10-23T08:07:19.427" v="2134" actId="26606"/>
          <ac:spMkLst>
            <pc:docMk/>
            <pc:sldMk cId="875448222" sldId="313"/>
            <ac:spMk id="17" creationId="{0776B1EE-A7D1-46A3-81E9-19E58E41DDF5}"/>
          </ac:spMkLst>
        </pc:spChg>
        <pc:spChg chg="add">
          <ac:chgData name="Karel Sobol" userId="4c8163c4-ab3f-4ba8-abd3-755bd927d94e" providerId="ADAL" clId="{BE75FF95-C9E5-4D51-BD13-9844FA4A3E4B}" dt="2024-10-23T08:07:19.427" v="2134" actId="26606"/>
          <ac:spMkLst>
            <pc:docMk/>
            <pc:sldMk cId="875448222" sldId="313"/>
            <ac:spMk id="19" creationId="{A0A40C28-B748-4B4A-BF04-30E783CE7F34}"/>
          </ac:spMkLst>
        </pc:spChg>
        <pc:spChg chg="add del">
          <ac:chgData name="Karel Sobol" userId="4c8163c4-ab3f-4ba8-abd3-755bd927d94e" providerId="ADAL" clId="{BE75FF95-C9E5-4D51-BD13-9844FA4A3E4B}" dt="2024-10-23T08:06:33.222" v="2115" actId="26606"/>
          <ac:spMkLst>
            <pc:docMk/>
            <pc:sldMk cId="875448222" sldId="313"/>
            <ac:spMk id="22" creationId="{A8123D8B-286B-4390-AAF3-92ED7DE91F10}"/>
          </ac:spMkLst>
        </pc:spChg>
        <pc:spChg chg="add del">
          <ac:chgData name="Karel Sobol" userId="4c8163c4-ab3f-4ba8-abd3-755bd927d94e" providerId="ADAL" clId="{BE75FF95-C9E5-4D51-BD13-9844FA4A3E4B}" dt="2024-10-23T08:06:33.222" v="2115" actId="26606"/>
          <ac:spMkLst>
            <pc:docMk/>
            <pc:sldMk cId="875448222" sldId="313"/>
            <ac:spMk id="24" creationId="{99E990D0-49FE-4377-90B4-55732B233126}"/>
          </ac:spMkLst>
        </pc:spChg>
        <pc:spChg chg="add del">
          <ac:chgData name="Karel Sobol" userId="4c8163c4-ab3f-4ba8-abd3-755bd927d94e" providerId="ADAL" clId="{BE75FF95-C9E5-4D51-BD13-9844FA4A3E4B}" dt="2024-10-23T08:06:33.222" v="2115" actId="26606"/>
          <ac:spMkLst>
            <pc:docMk/>
            <pc:sldMk cId="875448222" sldId="313"/>
            <ac:spMk id="26" creationId="{480C5605-8517-45F2-AB45-40BD3B23EC06}"/>
          </ac:spMkLst>
        </pc:spChg>
        <pc:spChg chg="add del">
          <ac:chgData name="Karel Sobol" userId="4c8163c4-ab3f-4ba8-abd3-755bd927d94e" providerId="ADAL" clId="{BE75FF95-C9E5-4D51-BD13-9844FA4A3E4B}" dt="2024-10-23T08:07:06.904" v="2129" actId="26606"/>
          <ac:spMkLst>
            <pc:docMk/>
            <pc:sldMk cId="875448222" sldId="313"/>
            <ac:spMk id="30" creationId="{3C54F4CE-85F0-46ED-80DA-9518C9251AD1}"/>
          </ac:spMkLst>
        </pc:spChg>
        <pc:spChg chg="add del">
          <ac:chgData name="Karel Sobol" userId="4c8163c4-ab3f-4ba8-abd3-755bd927d94e" providerId="ADAL" clId="{BE75FF95-C9E5-4D51-BD13-9844FA4A3E4B}" dt="2024-10-23T08:07:06.904" v="2129" actId="26606"/>
          <ac:spMkLst>
            <pc:docMk/>
            <pc:sldMk cId="875448222" sldId="313"/>
            <ac:spMk id="31" creationId="{DADD1FCA-8ACB-4958-81DD-4CDD6D3E1921}"/>
          </ac:spMkLst>
        </pc:spChg>
        <pc:spChg chg="add del">
          <ac:chgData name="Karel Sobol" userId="4c8163c4-ab3f-4ba8-abd3-755bd927d94e" providerId="ADAL" clId="{BE75FF95-C9E5-4D51-BD13-9844FA4A3E4B}" dt="2024-10-23T08:06:59.997" v="2122" actId="26606"/>
          <ac:spMkLst>
            <pc:docMk/>
            <pc:sldMk cId="875448222" sldId="313"/>
            <ac:spMk id="36" creationId="{F821940F-7A1D-4ACC-85B4-A932898ABB37}"/>
          </ac:spMkLst>
        </pc:spChg>
        <pc:spChg chg="add del">
          <ac:chgData name="Karel Sobol" userId="4c8163c4-ab3f-4ba8-abd3-755bd927d94e" providerId="ADAL" clId="{BE75FF95-C9E5-4D51-BD13-9844FA4A3E4B}" dt="2024-10-23T08:06:59.997" v="2122" actId="26606"/>
          <ac:spMkLst>
            <pc:docMk/>
            <pc:sldMk cId="875448222" sldId="313"/>
            <ac:spMk id="38" creationId="{BAB0BC72-1C3A-421F-AB0A-D480DA93F959}"/>
          </ac:spMkLst>
        </pc:spChg>
        <pc:spChg chg="add del">
          <ac:chgData name="Karel Sobol" userId="4c8163c4-ab3f-4ba8-abd3-755bd927d94e" providerId="ADAL" clId="{BE75FF95-C9E5-4D51-BD13-9844FA4A3E4B}" dt="2024-10-23T08:07:04.096" v="2124" actId="26606"/>
          <ac:spMkLst>
            <pc:docMk/>
            <pc:sldMk cId="875448222" sldId="313"/>
            <ac:spMk id="40" creationId="{9089EED9-F54D-4F20-A2C6-949DE4176959}"/>
          </ac:spMkLst>
        </pc:spChg>
        <pc:spChg chg="add del">
          <ac:chgData name="Karel Sobol" userId="4c8163c4-ab3f-4ba8-abd3-755bd927d94e" providerId="ADAL" clId="{BE75FF95-C9E5-4D51-BD13-9844FA4A3E4B}" dt="2024-10-23T08:07:04.096" v="2124" actId="26606"/>
          <ac:spMkLst>
            <pc:docMk/>
            <pc:sldMk cId="875448222" sldId="313"/>
            <ac:spMk id="42" creationId="{EB1B078B-B000-44F9-B571-4AF20E88C141}"/>
          </ac:spMkLst>
        </pc:spChg>
        <pc:spChg chg="add del">
          <ac:chgData name="Karel Sobol" userId="4c8163c4-ab3f-4ba8-abd3-755bd927d94e" providerId="ADAL" clId="{BE75FF95-C9E5-4D51-BD13-9844FA4A3E4B}" dt="2024-10-23T08:07:04.096" v="2124" actId="26606"/>
          <ac:spMkLst>
            <pc:docMk/>
            <pc:sldMk cId="875448222" sldId="313"/>
            <ac:spMk id="44" creationId="{B5AAC39E-8294-44DC-AB9F-2B9F22C397E1}"/>
          </ac:spMkLst>
        </pc:spChg>
        <pc:spChg chg="add del">
          <ac:chgData name="Karel Sobol" userId="4c8163c4-ab3f-4ba8-abd3-755bd927d94e" providerId="ADAL" clId="{BE75FF95-C9E5-4D51-BD13-9844FA4A3E4B}" dt="2024-10-23T08:07:04.096" v="2124" actId="26606"/>
          <ac:spMkLst>
            <pc:docMk/>
            <pc:sldMk cId="875448222" sldId="313"/>
            <ac:spMk id="46" creationId="{BB4C4539-396B-4D77-B418-A202FDAB0524}"/>
          </ac:spMkLst>
        </pc:spChg>
        <pc:spChg chg="add del">
          <ac:chgData name="Karel Sobol" userId="4c8163c4-ab3f-4ba8-abd3-755bd927d94e" providerId="ADAL" clId="{BE75FF95-C9E5-4D51-BD13-9844FA4A3E4B}" dt="2024-10-23T08:07:04.096" v="2124" actId="26606"/>
          <ac:spMkLst>
            <pc:docMk/>
            <pc:sldMk cId="875448222" sldId="313"/>
            <ac:spMk id="48" creationId="{F669F220-DD76-466C-87A6-5024673C4556}"/>
          </ac:spMkLst>
        </pc:spChg>
        <pc:picChg chg="add mod ord">
          <ac:chgData name="Karel Sobol" userId="4c8163c4-ab3f-4ba8-abd3-755bd927d94e" providerId="ADAL" clId="{BE75FF95-C9E5-4D51-BD13-9844FA4A3E4B}" dt="2024-10-23T08:07:41.053" v="2136" actId="14100"/>
          <ac:picMkLst>
            <pc:docMk/>
            <pc:sldMk cId="875448222" sldId="313"/>
            <ac:picMk id="5" creationId="{76ABB422-59DC-86AD-DF61-A2C1B6C8B2EF}"/>
          </ac:picMkLst>
        </pc:picChg>
        <pc:picChg chg="add">
          <ac:chgData name="Karel Sobol" userId="4c8163c4-ab3f-4ba8-abd3-755bd927d94e" providerId="ADAL" clId="{BE75FF95-C9E5-4D51-BD13-9844FA4A3E4B}" dt="2024-10-23T08:07:19.427" v="2134" actId="26606"/>
          <ac:picMkLst>
            <pc:docMk/>
            <pc:sldMk cId="875448222" sldId="313"/>
            <ac:picMk id="8" creationId="{DEB2E8C4-C3E7-4048-A43D-9859510CFA98}"/>
          </ac:picMkLst>
        </pc:picChg>
        <pc:picChg chg="add del">
          <ac:chgData name="Karel Sobol" userId="4c8163c4-ab3f-4ba8-abd3-755bd927d94e" providerId="ADAL" clId="{BE75FF95-C9E5-4D51-BD13-9844FA4A3E4B}" dt="2024-10-23T08:06:33.222" v="2115" actId="26606"/>
          <ac:picMkLst>
            <pc:docMk/>
            <pc:sldMk cId="875448222" sldId="313"/>
            <ac:picMk id="18" creationId="{DEB2E8C4-C3E7-4048-A43D-9859510CFA98}"/>
          </ac:picMkLst>
        </pc:picChg>
        <pc:picChg chg="add del">
          <ac:chgData name="Karel Sobol" userId="4c8163c4-ab3f-4ba8-abd3-755bd927d94e" providerId="ADAL" clId="{BE75FF95-C9E5-4D51-BD13-9844FA4A3E4B}" dt="2024-10-23T08:07:06.904" v="2129" actId="26606"/>
          <ac:picMkLst>
            <pc:docMk/>
            <pc:sldMk cId="875448222" sldId="313"/>
            <ac:picMk id="28" creationId="{DEB2E8C4-C3E7-4048-A43D-9859510CFA98}"/>
          </ac:picMkLst>
        </pc:picChg>
        <pc:picChg chg="add del">
          <ac:chgData name="Karel Sobol" userId="4c8163c4-ab3f-4ba8-abd3-755bd927d94e" providerId="ADAL" clId="{BE75FF95-C9E5-4D51-BD13-9844FA4A3E4B}" dt="2024-10-23T08:07:04.096" v="2124" actId="26606"/>
          <ac:picMkLst>
            <pc:docMk/>
            <pc:sldMk cId="875448222" sldId="313"/>
            <ac:picMk id="41" creationId="{DEB2E8C4-C3E7-4048-A43D-9859510CFA98}"/>
          </ac:picMkLst>
        </pc:picChg>
        <pc:inkChg chg="add">
          <ac:chgData name="Karel Sobol" userId="4c8163c4-ab3f-4ba8-abd3-755bd927d94e" providerId="ADAL" clId="{BE75FF95-C9E5-4D51-BD13-9844FA4A3E4B}" dt="2024-10-23T08:07:19.427" v="2134" actId="26606"/>
          <ac:inkMkLst>
            <pc:docMk/>
            <pc:sldMk cId="875448222" sldId="313"/>
            <ac:inkMk id="9" creationId="{24D29CCB-7956-4E3E-8880-304085F04BF4}"/>
          </ac:inkMkLst>
        </pc:inkChg>
        <pc:inkChg chg="add del">
          <ac:chgData name="Karel Sobol" userId="4c8163c4-ab3f-4ba8-abd3-755bd927d94e" providerId="ADAL" clId="{BE75FF95-C9E5-4D51-BD13-9844FA4A3E4B}" dt="2024-10-23T08:06:33.222" v="2115" actId="26606"/>
          <ac:inkMkLst>
            <pc:docMk/>
            <pc:sldMk cId="875448222" sldId="313"/>
            <ac:inkMk id="20" creationId="{24D29CCB-7956-4E3E-8880-304085F04BF4}"/>
          </ac:inkMkLst>
        </pc:inkChg>
        <pc:inkChg chg="add del">
          <ac:chgData name="Karel Sobol" userId="4c8163c4-ab3f-4ba8-abd3-755bd927d94e" providerId="ADAL" clId="{BE75FF95-C9E5-4D51-BD13-9844FA4A3E4B}" dt="2024-10-23T08:07:06.904" v="2129" actId="26606"/>
          <ac:inkMkLst>
            <pc:docMk/>
            <pc:sldMk cId="875448222" sldId="313"/>
            <ac:inkMk id="29" creationId="{24D29CCB-7956-4E3E-8880-304085F04BF4}"/>
          </ac:inkMkLst>
        </pc:inkChg>
        <pc:inkChg chg="add del">
          <ac:chgData name="Karel Sobol" userId="4c8163c4-ab3f-4ba8-abd3-755bd927d94e" providerId="ADAL" clId="{BE75FF95-C9E5-4D51-BD13-9844FA4A3E4B}" dt="2024-10-23T08:07:04.096" v="2124" actId="26606"/>
          <ac:inkMkLst>
            <pc:docMk/>
            <pc:sldMk cId="875448222" sldId="313"/>
            <ac:inkMk id="43" creationId="{24D29CCB-7956-4E3E-8880-304085F04BF4}"/>
          </ac:inkMkLst>
        </pc:inkChg>
      </pc:sldChg>
      <pc:sldChg chg="modSp add mod">
        <pc:chgData name="Karel Sobol" userId="4c8163c4-ab3f-4ba8-abd3-755bd927d94e" providerId="ADAL" clId="{BE75FF95-C9E5-4D51-BD13-9844FA4A3E4B}" dt="2024-10-23T08:14:41.873" v="2211" actId="20577"/>
        <pc:sldMkLst>
          <pc:docMk/>
          <pc:sldMk cId="2698194842" sldId="314"/>
        </pc:sldMkLst>
        <pc:spChg chg="mod">
          <ac:chgData name="Karel Sobol" userId="4c8163c4-ab3f-4ba8-abd3-755bd927d94e" providerId="ADAL" clId="{BE75FF95-C9E5-4D51-BD13-9844FA4A3E4B}" dt="2024-10-23T08:14:41.873" v="2211" actId="20577"/>
          <ac:spMkLst>
            <pc:docMk/>
            <pc:sldMk cId="2698194842" sldId="314"/>
            <ac:spMk id="4" creationId="{000E84C5-14F0-1926-7E85-C684D0B6D4FF}"/>
          </ac:spMkLst>
        </pc:spChg>
        <pc:picChg chg="mod">
          <ac:chgData name="Karel Sobol" userId="4c8163c4-ab3f-4ba8-abd3-755bd927d94e" providerId="ADAL" clId="{BE75FF95-C9E5-4D51-BD13-9844FA4A3E4B}" dt="2024-10-23T08:10:43.798" v="2156" actId="14826"/>
          <ac:picMkLst>
            <pc:docMk/>
            <pc:sldMk cId="2698194842" sldId="314"/>
            <ac:picMk id="5" creationId="{76ABB422-59DC-86AD-DF61-A2C1B6C8B2EF}"/>
          </ac:picMkLst>
        </pc:picChg>
      </pc:sldChg>
      <pc:sldChg chg="modSp add mod">
        <pc:chgData name="Karel Sobol" userId="4c8163c4-ab3f-4ba8-abd3-755bd927d94e" providerId="ADAL" clId="{BE75FF95-C9E5-4D51-BD13-9844FA4A3E4B}" dt="2024-10-23T08:14:17.861" v="2194" actId="20577"/>
        <pc:sldMkLst>
          <pc:docMk/>
          <pc:sldMk cId="3428909482" sldId="315"/>
        </pc:sldMkLst>
        <pc:spChg chg="mod">
          <ac:chgData name="Karel Sobol" userId="4c8163c4-ab3f-4ba8-abd3-755bd927d94e" providerId="ADAL" clId="{BE75FF95-C9E5-4D51-BD13-9844FA4A3E4B}" dt="2024-10-23T08:14:17.861" v="2194" actId="20577"/>
          <ac:spMkLst>
            <pc:docMk/>
            <pc:sldMk cId="3428909482" sldId="315"/>
            <ac:spMk id="4" creationId="{000E84C5-14F0-1926-7E85-C684D0B6D4FF}"/>
          </ac:spMkLst>
        </pc:spChg>
        <pc:picChg chg="mod">
          <ac:chgData name="Karel Sobol" userId="4c8163c4-ab3f-4ba8-abd3-755bd927d94e" providerId="ADAL" clId="{BE75FF95-C9E5-4D51-BD13-9844FA4A3E4B}" dt="2024-10-23T08:13:55.662" v="2177" actId="14826"/>
          <ac:picMkLst>
            <pc:docMk/>
            <pc:sldMk cId="3428909482" sldId="315"/>
            <ac:picMk id="5" creationId="{76ABB422-59DC-86AD-DF61-A2C1B6C8B2EF}"/>
          </ac:picMkLst>
        </pc:picChg>
      </pc:sldChg>
      <pc:sldChg chg="modSp add mod">
        <pc:chgData name="Karel Sobol" userId="4c8163c4-ab3f-4ba8-abd3-755bd927d94e" providerId="ADAL" clId="{BE75FF95-C9E5-4D51-BD13-9844FA4A3E4B}" dt="2024-10-23T08:15:32.324" v="2235" actId="20577"/>
        <pc:sldMkLst>
          <pc:docMk/>
          <pc:sldMk cId="812719342" sldId="316"/>
        </pc:sldMkLst>
        <pc:spChg chg="mod">
          <ac:chgData name="Karel Sobol" userId="4c8163c4-ab3f-4ba8-abd3-755bd927d94e" providerId="ADAL" clId="{BE75FF95-C9E5-4D51-BD13-9844FA4A3E4B}" dt="2024-10-23T08:15:32.324" v="2235" actId="20577"/>
          <ac:spMkLst>
            <pc:docMk/>
            <pc:sldMk cId="812719342" sldId="316"/>
            <ac:spMk id="4" creationId="{000E84C5-14F0-1926-7E85-C684D0B6D4FF}"/>
          </ac:spMkLst>
        </pc:spChg>
        <pc:picChg chg="mod">
          <ac:chgData name="Karel Sobol" userId="4c8163c4-ab3f-4ba8-abd3-755bd927d94e" providerId="ADAL" clId="{BE75FF95-C9E5-4D51-BD13-9844FA4A3E4B}" dt="2024-10-23T08:15:15.351" v="2213" actId="14826"/>
          <ac:picMkLst>
            <pc:docMk/>
            <pc:sldMk cId="812719342" sldId="316"/>
            <ac:picMk id="5" creationId="{76ABB422-59DC-86AD-DF61-A2C1B6C8B2EF}"/>
          </ac:picMkLst>
        </pc:picChg>
      </pc:sldChg>
      <pc:sldChg chg="modSp add mod">
        <pc:chgData name="Karel Sobol" userId="4c8163c4-ab3f-4ba8-abd3-755bd927d94e" providerId="ADAL" clId="{BE75FF95-C9E5-4D51-BD13-9844FA4A3E4B}" dt="2024-10-23T08:16:17.321" v="2244" actId="20577"/>
        <pc:sldMkLst>
          <pc:docMk/>
          <pc:sldMk cId="4221451496" sldId="317"/>
        </pc:sldMkLst>
        <pc:spChg chg="mod">
          <ac:chgData name="Karel Sobol" userId="4c8163c4-ab3f-4ba8-abd3-755bd927d94e" providerId="ADAL" clId="{BE75FF95-C9E5-4D51-BD13-9844FA4A3E4B}" dt="2024-10-23T08:16:17.321" v="2244" actId="20577"/>
          <ac:spMkLst>
            <pc:docMk/>
            <pc:sldMk cId="4221451496" sldId="317"/>
            <ac:spMk id="4" creationId="{000E84C5-14F0-1926-7E85-C684D0B6D4FF}"/>
          </ac:spMkLst>
        </pc:spChg>
        <pc:picChg chg="mod">
          <ac:chgData name="Karel Sobol" userId="4c8163c4-ab3f-4ba8-abd3-755bd927d94e" providerId="ADAL" clId="{BE75FF95-C9E5-4D51-BD13-9844FA4A3E4B}" dt="2024-10-23T08:16:07.251" v="2237" actId="14826"/>
          <ac:picMkLst>
            <pc:docMk/>
            <pc:sldMk cId="4221451496" sldId="317"/>
            <ac:picMk id="5" creationId="{76ABB422-59DC-86AD-DF61-A2C1B6C8B2EF}"/>
          </ac:picMkLst>
        </pc:picChg>
      </pc:sldChg>
      <pc:sldChg chg="modSp add mod">
        <pc:chgData name="Karel Sobol" userId="4c8163c4-ab3f-4ba8-abd3-755bd927d94e" providerId="ADAL" clId="{BE75FF95-C9E5-4D51-BD13-9844FA4A3E4B}" dt="2024-10-23T08:17:34.837" v="2278" actId="1035"/>
        <pc:sldMkLst>
          <pc:docMk/>
          <pc:sldMk cId="1375171293" sldId="318"/>
        </pc:sldMkLst>
        <pc:spChg chg="mod">
          <ac:chgData name="Karel Sobol" userId="4c8163c4-ab3f-4ba8-abd3-755bd927d94e" providerId="ADAL" clId="{BE75FF95-C9E5-4D51-BD13-9844FA4A3E4B}" dt="2024-10-23T08:16:51.304" v="2265" actId="20577"/>
          <ac:spMkLst>
            <pc:docMk/>
            <pc:sldMk cId="1375171293" sldId="318"/>
            <ac:spMk id="4" creationId="{000E84C5-14F0-1926-7E85-C684D0B6D4FF}"/>
          </ac:spMkLst>
        </pc:spChg>
        <pc:picChg chg="mod">
          <ac:chgData name="Karel Sobol" userId="4c8163c4-ab3f-4ba8-abd3-755bd927d94e" providerId="ADAL" clId="{BE75FF95-C9E5-4D51-BD13-9844FA4A3E4B}" dt="2024-10-23T08:17:34.837" v="2278" actId="1035"/>
          <ac:picMkLst>
            <pc:docMk/>
            <pc:sldMk cId="1375171293" sldId="318"/>
            <ac:picMk id="5" creationId="{76ABB422-59DC-86AD-DF61-A2C1B6C8B2EF}"/>
          </ac:picMkLst>
        </pc:picChg>
      </pc:sldChg>
      <pc:sldChg chg="modSp add mod ord">
        <pc:chgData name="Karel Sobol" userId="4c8163c4-ab3f-4ba8-abd3-755bd927d94e" providerId="ADAL" clId="{BE75FF95-C9E5-4D51-BD13-9844FA4A3E4B}" dt="2024-10-23T08:19:02.879" v="2313" actId="20577"/>
        <pc:sldMkLst>
          <pc:docMk/>
          <pc:sldMk cId="276350114" sldId="319"/>
        </pc:sldMkLst>
        <pc:spChg chg="mod">
          <ac:chgData name="Karel Sobol" userId="4c8163c4-ab3f-4ba8-abd3-755bd927d94e" providerId="ADAL" clId="{BE75FF95-C9E5-4D51-BD13-9844FA4A3E4B}" dt="2024-10-23T08:19:02.879" v="2313" actId="20577"/>
          <ac:spMkLst>
            <pc:docMk/>
            <pc:sldMk cId="276350114" sldId="319"/>
            <ac:spMk id="4" creationId="{000E84C5-14F0-1926-7E85-C684D0B6D4FF}"/>
          </ac:spMkLst>
        </pc:spChg>
        <pc:picChg chg="mod">
          <ac:chgData name="Karel Sobol" userId="4c8163c4-ab3f-4ba8-abd3-755bd927d94e" providerId="ADAL" clId="{BE75FF95-C9E5-4D51-BD13-9844FA4A3E4B}" dt="2024-10-23T08:18:46.608" v="2286" actId="14100"/>
          <ac:picMkLst>
            <pc:docMk/>
            <pc:sldMk cId="276350114" sldId="319"/>
            <ac:picMk id="5" creationId="{76ABB422-59DC-86AD-DF61-A2C1B6C8B2EF}"/>
          </ac:picMkLst>
        </pc:picChg>
      </pc:sldChg>
      <pc:sldChg chg="add del">
        <pc:chgData name="Karel Sobol" userId="4c8163c4-ab3f-4ba8-abd3-755bd927d94e" providerId="ADAL" clId="{BE75FF95-C9E5-4D51-BD13-9844FA4A3E4B}" dt="2024-10-23T08:17:49.382" v="2279" actId="2696"/>
        <pc:sldMkLst>
          <pc:docMk/>
          <pc:sldMk cId="3025900828" sldId="319"/>
        </pc:sldMkLst>
      </pc:sldChg>
      <pc:sldChg chg="modSp add mod">
        <pc:chgData name="Karel Sobol" userId="4c8163c4-ab3f-4ba8-abd3-755bd927d94e" providerId="ADAL" clId="{BE75FF95-C9E5-4D51-BD13-9844FA4A3E4B}" dt="2024-10-23T08:19:48.581" v="2340" actId="20577"/>
        <pc:sldMkLst>
          <pc:docMk/>
          <pc:sldMk cId="2175467668" sldId="320"/>
        </pc:sldMkLst>
        <pc:spChg chg="mod">
          <ac:chgData name="Karel Sobol" userId="4c8163c4-ab3f-4ba8-abd3-755bd927d94e" providerId="ADAL" clId="{BE75FF95-C9E5-4D51-BD13-9844FA4A3E4B}" dt="2024-10-23T08:19:48.581" v="2340" actId="20577"/>
          <ac:spMkLst>
            <pc:docMk/>
            <pc:sldMk cId="2175467668" sldId="320"/>
            <ac:spMk id="4" creationId="{000E84C5-14F0-1926-7E85-C684D0B6D4FF}"/>
          </ac:spMkLst>
        </pc:spChg>
        <pc:picChg chg="mod">
          <ac:chgData name="Karel Sobol" userId="4c8163c4-ab3f-4ba8-abd3-755bd927d94e" providerId="ADAL" clId="{BE75FF95-C9E5-4D51-BD13-9844FA4A3E4B}" dt="2024-10-23T08:19:33.443" v="2315" actId="14826"/>
          <ac:picMkLst>
            <pc:docMk/>
            <pc:sldMk cId="2175467668" sldId="320"/>
            <ac:picMk id="5" creationId="{76ABB422-59DC-86AD-DF61-A2C1B6C8B2EF}"/>
          </ac:picMkLst>
        </pc:picChg>
      </pc:sldChg>
      <pc:sldChg chg="modSp add mod">
        <pc:chgData name="Karel Sobol" userId="4c8163c4-ab3f-4ba8-abd3-755bd927d94e" providerId="ADAL" clId="{BE75FF95-C9E5-4D51-BD13-9844FA4A3E4B}" dt="2024-10-23T08:20:39.402" v="2351" actId="20577"/>
        <pc:sldMkLst>
          <pc:docMk/>
          <pc:sldMk cId="419548118" sldId="321"/>
        </pc:sldMkLst>
        <pc:spChg chg="mod">
          <ac:chgData name="Karel Sobol" userId="4c8163c4-ab3f-4ba8-abd3-755bd927d94e" providerId="ADAL" clId="{BE75FF95-C9E5-4D51-BD13-9844FA4A3E4B}" dt="2024-10-23T08:20:39.402" v="2351" actId="20577"/>
          <ac:spMkLst>
            <pc:docMk/>
            <pc:sldMk cId="419548118" sldId="321"/>
            <ac:spMk id="4" creationId="{000E84C5-14F0-1926-7E85-C684D0B6D4FF}"/>
          </ac:spMkLst>
        </pc:spChg>
        <pc:picChg chg="mod">
          <ac:chgData name="Karel Sobol" userId="4c8163c4-ab3f-4ba8-abd3-755bd927d94e" providerId="ADAL" clId="{BE75FF95-C9E5-4D51-BD13-9844FA4A3E4B}" dt="2024-10-23T08:20:29.246" v="2342" actId="14826"/>
          <ac:picMkLst>
            <pc:docMk/>
            <pc:sldMk cId="419548118" sldId="321"/>
            <ac:picMk id="5" creationId="{76ABB422-59DC-86AD-DF61-A2C1B6C8B2EF}"/>
          </ac:picMkLst>
        </pc:picChg>
      </pc:sldChg>
      <pc:sldChg chg="modSp add mod">
        <pc:chgData name="Karel Sobol" userId="4c8163c4-ab3f-4ba8-abd3-755bd927d94e" providerId="ADAL" clId="{BE75FF95-C9E5-4D51-BD13-9844FA4A3E4B}" dt="2024-10-23T08:21:49.777" v="2377" actId="14100"/>
        <pc:sldMkLst>
          <pc:docMk/>
          <pc:sldMk cId="2841729679" sldId="322"/>
        </pc:sldMkLst>
        <pc:spChg chg="mod">
          <ac:chgData name="Karel Sobol" userId="4c8163c4-ab3f-4ba8-abd3-755bd927d94e" providerId="ADAL" clId="{BE75FF95-C9E5-4D51-BD13-9844FA4A3E4B}" dt="2024-10-23T08:21:30.853" v="2373" actId="20577"/>
          <ac:spMkLst>
            <pc:docMk/>
            <pc:sldMk cId="2841729679" sldId="322"/>
            <ac:spMk id="4" creationId="{000E84C5-14F0-1926-7E85-C684D0B6D4FF}"/>
          </ac:spMkLst>
        </pc:spChg>
        <pc:picChg chg="mod">
          <ac:chgData name="Karel Sobol" userId="4c8163c4-ab3f-4ba8-abd3-755bd927d94e" providerId="ADAL" clId="{BE75FF95-C9E5-4D51-BD13-9844FA4A3E4B}" dt="2024-10-23T08:21:49.777" v="2377" actId="14100"/>
          <ac:picMkLst>
            <pc:docMk/>
            <pc:sldMk cId="2841729679" sldId="322"/>
            <ac:picMk id="5" creationId="{76ABB422-59DC-86AD-DF61-A2C1B6C8B2EF}"/>
          </ac:picMkLst>
        </pc:picChg>
      </pc:sldChg>
    </pc:docChg>
  </pc:docChgLst>
  <pc:docChgLst>
    <pc:chgData name="Karel Sobol" userId="S::99062@muni.cz::4c8163c4-ab3f-4ba8-abd3-755bd927d94e" providerId="AD" clId="Web-{D43D88D9-454F-6C21-6A83-0C59B9E94182}"/>
    <pc:docChg chg="modSld">
      <pc:chgData name="Karel Sobol" userId="S::99062@muni.cz::4c8163c4-ab3f-4ba8-abd3-755bd927d94e" providerId="AD" clId="Web-{D43D88D9-454F-6C21-6A83-0C59B9E94182}" dt="2023-04-12T12:28:17.908" v="18" actId="1076"/>
      <pc:docMkLst>
        <pc:docMk/>
      </pc:docMkLst>
      <pc:sldChg chg="modSp">
        <pc:chgData name="Karel Sobol" userId="S::99062@muni.cz::4c8163c4-ab3f-4ba8-abd3-755bd927d94e" providerId="AD" clId="Web-{D43D88D9-454F-6C21-6A83-0C59B9E94182}" dt="2023-04-12T12:27:33.967" v="14" actId="20577"/>
        <pc:sldMkLst>
          <pc:docMk/>
          <pc:sldMk cId="1857538577" sldId="257"/>
        </pc:sldMkLst>
        <pc:spChg chg="mod">
          <ac:chgData name="Karel Sobol" userId="S::99062@muni.cz::4c8163c4-ab3f-4ba8-abd3-755bd927d94e" providerId="AD" clId="Web-{D43D88D9-454F-6C21-6A83-0C59B9E94182}" dt="2023-04-12T12:27:33.967" v="14" actId="20577"/>
          <ac:spMkLst>
            <pc:docMk/>
            <pc:sldMk cId="1857538577" sldId="257"/>
            <ac:spMk id="2" creationId="{B5869FC0-9D6F-6D33-9A4E-D952A3A3873C}"/>
          </ac:spMkLst>
        </pc:spChg>
      </pc:sldChg>
      <pc:sldChg chg="modSp">
        <pc:chgData name="Karel Sobol" userId="S::99062@muni.cz::4c8163c4-ab3f-4ba8-abd3-755bd927d94e" providerId="AD" clId="Web-{D43D88D9-454F-6C21-6A83-0C59B9E94182}" dt="2023-04-12T12:27:48.843" v="15" actId="20577"/>
        <pc:sldMkLst>
          <pc:docMk/>
          <pc:sldMk cId="929026827" sldId="258"/>
        </pc:sldMkLst>
        <pc:spChg chg="mod">
          <ac:chgData name="Karel Sobol" userId="S::99062@muni.cz::4c8163c4-ab3f-4ba8-abd3-755bd927d94e" providerId="AD" clId="Web-{D43D88D9-454F-6C21-6A83-0C59B9E94182}" dt="2023-04-12T12:27:48.843" v="15" actId="20577"/>
          <ac:spMkLst>
            <pc:docMk/>
            <pc:sldMk cId="929026827" sldId="258"/>
            <ac:spMk id="2" creationId="{67EE8449-D61A-6436-8A5C-446E2B9DFE2D}"/>
          </ac:spMkLst>
        </pc:spChg>
      </pc:sldChg>
      <pc:sldChg chg="addSp delSp modSp">
        <pc:chgData name="Karel Sobol" userId="S::99062@muni.cz::4c8163c4-ab3f-4ba8-abd3-755bd927d94e" providerId="AD" clId="Web-{D43D88D9-454F-6C21-6A83-0C59B9E94182}" dt="2023-04-12T12:28:17.908" v="18" actId="1076"/>
        <pc:sldMkLst>
          <pc:docMk/>
          <pc:sldMk cId="1021562384" sldId="260"/>
        </pc:sldMkLst>
        <pc:spChg chg="mod">
          <ac:chgData name="Karel Sobol" userId="S::99062@muni.cz::4c8163c4-ab3f-4ba8-abd3-755bd927d94e" providerId="AD" clId="Web-{D43D88D9-454F-6C21-6A83-0C59B9E94182}" dt="2023-04-12T12:28:17.908" v="18" actId="1076"/>
          <ac:spMkLst>
            <pc:docMk/>
            <pc:sldMk cId="1021562384" sldId="260"/>
            <ac:spMk id="2" creationId="{00000000-0000-0000-0000-000000000000}"/>
          </ac:spMkLst>
        </pc:spChg>
        <pc:picChg chg="add del mod">
          <ac:chgData name="Karel Sobol" userId="S::99062@muni.cz::4c8163c4-ab3f-4ba8-abd3-755bd927d94e" providerId="AD" clId="Web-{D43D88D9-454F-6C21-6A83-0C59B9E94182}" dt="2023-04-12T12:25:54.335" v="8" actId="1076"/>
          <ac:picMkLst>
            <pc:docMk/>
            <pc:sldMk cId="1021562384" sldId="260"/>
            <ac:picMk id="5" creationId="{00000000-0000-0000-0000-000000000000}"/>
          </ac:picMkLst>
        </pc:picChg>
        <pc:picChg chg="mod ord">
          <ac:chgData name="Karel Sobol" userId="S::99062@muni.cz::4c8163c4-ab3f-4ba8-abd3-755bd927d94e" providerId="AD" clId="Web-{D43D88D9-454F-6C21-6A83-0C59B9E94182}" dt="2023-04-12T12:26:28.087" v="11" actId="1076"/>
          <ac:picMkLst>
            <pc:docMk/>
            <pc:sldMk cId="1021562384" sldId="260"/>
            <ac:picMk id="6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B6FC2F97-8868-4EEC-BC61-6D4BC013E1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64EC8B0-945F-4A30-B9DB-9C3C25281A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ECF9C-8B12-4EB7-B252-A833F8030F67}" type="datetime1">
              <a:rPr lang="cs-CZ" smtClean="0"/>
              <a:t>23.10.2024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661266E-92A7-4963-89D4-1D982EBC73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2B7274D-D422-4ECD-9BD5-1AC6FFAE9C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48D45-550F-44C3-970E-7E09C9951B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6455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08:07:10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08:07:10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5T10:45:49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5T10:45:49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5T10:45:49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08:07:10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08:07:10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08:07:10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08:07:10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08:07:10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08:07:10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08:07:10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08:07:10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DA8E9-10CA-4958-B5E7-17FE3C5593D7}" type="datetime1">
              <a:rPr lang="cs-CZ" smtClean="0"/>
              <a:pPr/>
              <a:t>23.10.2024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2B960-6857-470A-A070-9EED2735817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8621813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2B960-6857-470A-A070-9EED2735817D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732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2B960-6857-470A-A070-9EED2735817D}" type="slidenum">
              <a:rPr lang="cs-CZ" noProof="0" smtClean="0"/>
              <a:t>40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191724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2B960-6857-470A-A070-9EED2735817D}" type="slidenum">
              <a:rPr lang="cs-CZ" noProof="0" smtClean="0"/>
              <a:t>51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646948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2B960-6857-470A-A070-9EED2735817D}" type="slidenum">
              <a:rPr lang="cs-CZ" noProof="0" smtClean="0"/>
              <a:t>55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3595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2B960-6857-470A-A070-9EED2735817D}" type="slidenum">
              <a:rPr lang="cs-CZ" noProof="0" smtClean="0"/>
              <a:t>59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91977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October 23,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26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October 23,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8127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October 23,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15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75" b="1" i="0">
                <a:solidFill>
                  <a:srgbClr val="72727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87" b="0" i="0">
                <a:solidFill>
                  <a:srgbClr val="646464"/>
                </a:solidFill>
                <a:latin typeface="Calibri"/>
                <a:cs typeface="Calibri"/>
              </a:defRPr>
            </a:lvl1pPr>
          </a:lstStyle>
          <a:p>
            <a:pPr marL="8929">
              <a:lnSpc>
                <a:spcPts val="1673"/>
              </a:lnSpc>
            </a:pPr>
            <a:r>
              <a:rPr lang="cs-CZ"/>
              <a:t>design</a:t>
            </a:r>
            <a:r>
              <a:rPr lang="cs-CZ" spc="-32"/>
              <a:t> </a:t>
            </a:r>
            <a:r>
              <a:rPr lang="cs-CZ"/>
              <a:t>for</a:t>
            </a:r>
            <a:r>
              <a:rPr lang="cs-CZ" spc="-28"/>
              <a:t> </a:t>
            </a:r>
            <a:r>
              <a:rPr lang="cs-CZ" spc="-18"/>
              <a:t>all</a:t>
            </a:r>
            <a:endParaRPr lang="cs-CZ" spc="-18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87" b="0" i="0">
                <a:solidFill>
                  <a:srgbClr val="646464"/>
                </a:solidFill>
                <a:latin typeface="Calibri"/>
                <a:cs typeface="Calibri"/>
              </a:defRPr>
            </a:lvl1pPr>
          </a:lstStyle>
          <a:p>
            <a:pPr marL="8929">
              <a:lnSpc>
                <a:spcPts val="1673"/>
              </a:lnSpc>
            </a:pPr>
            <a:r>
              <a:rPr lang="cs-CZ" spc="-42"/>
              <a:t>��1-</a:t>
            </a:r>
            <a:r>
              <a:rPr lang="cs-CZ"/>
              <a:t>�</a:t>
            </a:r>
            <a:r>
              <a:rPr lang="cs-CZ" spc="-49"/>
              <a:t> </a:t>
            </a:r>
            <a:r>
              <a:rPr lang="cs-CZ"/>
              <a:t>navrhování</a:t>
            </a:r>
            <a:r>
              <a:rPr lang="cs-CZ" spc="-49"/>
              <a:t> </a:t>
            </a:r>
            <a:r>
              <a:rPr lang="cs-CZ" spc="-211"/>
              <a:t>staveb </a:t>
            </a:r>
            <a:r>
              <a:rPr lang="cs-CZ" spc="-35"/>
              <a:t>1</a:t>
            </a:r>
            <a:endParaRPr lang="cs-CZ" spc="-35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8363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October 23,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26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October 23,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83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October 23,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18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October 23,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038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October 23,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6372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October 23,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40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October 23,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40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October 23,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01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customXml" Target="../ink/ink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October 23, 2024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959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7" r:id="rId7"/>
    <p:sldLayoutId id="2147483713" r:id="rId8"/>
    <p:sldLayoutId id="2147483714" r:id="rId9"/>
    <p:sldLayoutId id="2147483715" r:id="rId10"/>
    <p:sldLayoutId id="2147483716" r:id="rId11"/>
    <p:sldLayoutId id="2147483719" r:id="rId12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zso.cz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icco.cz/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7" Type="http://schemas.openxmlformats.org/officeDocument/2006/relationships/image" Target="../media/image7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1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7" Type="http://schemas.openxmlformats.org/officeDocument/2006/relationships/image" Target="../media/image7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1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7" Type="http://schemas.openxmlformats.org/officeDocument/2006/relationships/image" Target="../media/image8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13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8E81931-EC11-4433-BB7B-ED42BAA24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5BC353-549C-47DC-9732-7E6961372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Pavučina spojených bodů">
            <a:extLst>
              <a:ext uri="{FF2B5EF4-FFF2-40B4-BE49-F238E27FC236}">
                <a16:creationId xmlns:a16="http://schemas.microsoft.com/office/drawing/2014/main" id="{3B34992A-8DC9-1B5D-D54F-C227E12469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27" r="-6" b="-6"/>
          <a:stretch/>
        </p:blipFill>
        <p:spPr>
          <a:xfrm>
            <a:off x="20" y="-1"/>
            <a:ext cx="12191980" cy="6858002"/>
          </a:xfrm>
          <a:custGeom>
            <a:avLst/>
            <a:gdLst/>
            <a:ahLst/>
            <a:cxnLst/>
            <a:rect l="l" t="t" r="r" b="b"/>
            <a:pathLst>
              <a:path w="12192000" h="6858002">
                <a:moveTo>
                  <a:pt x="5307101" y="6857999"/>
                </a:moveTo>
                <a:lnTo>
                  <a:pt x="12192000" y="6857999"/>
                </a:lnTo>
                <a:lnTo>
                  <a:pt x="12192000" y="6858002"/>
                </a:lnTo>
                <a:lnTo>
                  <a:pt x="5307088" y="685800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77972"/>
                </a:lnTo>
                <a:lnTo>
                  <a:pt x="12152890" y="6290206"/>
                </a:lnTo>
                <a:cubicBezTo>
                  <a:pt x="12105395" y="6304478"/>
                  <a:pt x="12054092" y="6317152"/>
                  <a:pt x="12009354" y="6315664"/>
                </a:cubicBezTo>
                <a:cubicBezTo>
                  <a:pt x="11994503" y="6311032"/>
                  <a:pt x="11985943" y="6310638"/>
                  <a:pt x="11978968" y="6319390"/>
                </a:cubicBezTo>
                <a:cubicBezTo>
                  <a:pt x="11941764" y="6318961"/>
                  <a:pt x="11901790" y="6339612"/>
                  <a:pt x="11878895" y="6327233"/>
                </a:cubicBezTo>
                <a:cubicBezTo>
                  <a:pt x="11878918" y="6346592"/>
                  <a:pt x="11826486" y="6319151"/>
                  <a:pt x="11814979" y="6337141"/>
                </a:cubicBezTo>
                <a:cubicBezTo>
                  <a:pt x="11820607" y="6367517"/>
                  <a:pt x="11727668" y="6353622"/>
                  <a:pt x="11687508" y="6364470"/>
                </a:cubicBezTo>
                <a:cubicBezTo>
                  <a:pt x="11692944" y="6381370"/>
                  <a:pt x="11638976" y="6383664"/>
                  <a:pt x="11672002" y="6397904"/>
                </a:cubicBezTo>
                <a:cubicBezTo>
                  <a:pt x="11645814" y="6406115"/>
                  <a:pt x="11642999" y="6389784"/>
                  <a:pt x="11629894" y="6384496"/>
                </a:cubicBezTo>
                <a:cubicBezTo>
                  <a:pt x="11597582" y="6386755"/>
                  <a:pt x="11602281" y="6372208"/>
                  <a:pt x="11597728" y="6361596"/>
                </a:cubicBezTo>
                <a:cubicBezTo>
                  <a:pt x="11567716" y="6387703"/>
                  <a:pt x="11505156" y="6361750"/>
                  <a:pt x="11448211" y="6357842"/>
                </a:cubicBezTo>
                <a:cubicBezTo>
                  <a:pt x="11414499" y="6357897"/>
                  <a:pt x="11370196" y="6408532"/>
                  <a:pt x="11336630" y="6383021"/>
                </a:cubicBezTo>
                <a:cubicBezTo>
                  <a:pt x="11316728" y="6389671"/>
                  <a:pt x="11284212" y="6365546"/>
                  <a:pt x="11267820" y="6388199"/>
                </a:cubicBezTo>
                <a:cubicBezTo>
                  <a:pt x="11215412" y="6380118"/>
                  <a:pt x="11199532" y="6391497"/>
                  <a:pt x="11153755" y="6378749"/>
                </a:cubicBezTo>
                <a:cubicBezTo>
                  <a:pt x="11097684" y="6376473"/>
                  <a:pt x="11142086" y="6407848"/>
                  <a:pt x="11063998" y="6397440"/>
                </a:cubicBezTo>
                <a:cubicBezTo>
                  <a:pt x="11028900" y="6406581"/>
                  <a:pt x="10989384" y="6411343"/>
                  <a:pt x="10949261" y="6411271"/>
                </a:cubicBezTo>
                <a:cubicBezTo>
                  <a:pt x="10946808" y="6404413"/>
                  <a:pt x="10928478" y="6413021"/>
                  <a:pt x="10920620" y="6414504"/>
                </a:cubicBezTo>
                <a:cubicBezTo>
                  <a:pt x="10921840" y="6410173"/>
                  <a:pt x="10906289" y="6407257"/>
                  <a:pt x="10899483" y="6410536"/>
                </a:cubicBezTo>
                <a:cubicBezTo>
                  <a:pt x="10774259" y="6419728"/>
                  <a:pt x="10854212" y="6382839"/>
                  <a:pt x="10774590" y="6403309"/>
                </a:cubicBezTo>
                <a:cubicBezTo>
                  <a:pt x="10724638" y="6405843"/>
                  <a:pt x="10739599" y="6355991"/>
                  <a:pt x="10682861" y="6377814"/>
                </a:cubicBezTo>
                <a:cubicBezTo>
                  <a:pt x="10622947" y="6375380"/>
                  <a:pt x="10589912" y="6355504"/>
                  <a:pt x="10530714" y="6366548"/>
                </a:cubicBezTo>
                <a:cubicBezTo>
                  <a:pt x="10474643" y="6364190"/>
                  <a:pt x="10428348" y="6354710"/>
                  <a:pt x="10379097" y="6358630"/>
                </a:cubicBezTo>
                <a:cubicBezTo>
                  <a:pt x="10361622" y="6351880"/>
                  <a:pt x="10344151" y="6348805"/>
                  <a:pt x="10323727" y="6357333"/>
                </a:cubicBezTo>
                <a:cubicBezTo>
                  <a:pt x="10272196" y="6352518"/>
                  <a:pt x="10263446" y="6339056"/>
                  <a:pt x="10227126" y="6348100"/>
                </a:cubicBezTo>
                <a:cubicBezTo>
                  <a:pt x="10196351" y="6318664"/>
                  <a:pt x="10199174" y="6342674"/>
                  <a:pt x="10163542" y="6343141"/>
                </a:cubicBezTo>
                <a:cubicBezTo>
                  <a:pt x="10134376" y="6345476"/>
                  <a:pt x="10177885" y="6359944"/>
                  <a:pt x="10151161" y="6358763"/>
                </a:cubicBezTo>
                <a:cubicBezTo>
                  <a:pt x="10126522" y="6349492"/>
                  <a:pt x="10117113" y="6369683"/>
                  <a:pt x="10092125" y="6358861"/>
                </a:cubicBezTo>
                <a:cubicBezTo>
                  <a:pt x="10107302" y="6344459"/>
                  <a:pt x="10032910" y="6356018"/>
                  <a:pt x="10037958" y="6342614"/>
                </a:cubicBezTo>
                <a:cubicBezTo>
                  <a:pt x="10003046" y="6359008"/>
                  <a:pt x="10003017" y="6334504"/>
                  <a:pt x="9966866" y="6337014"/>
                </a:cubicBezTo>
                <a:cubicBezTo>
                  <a:pt x="9947485" y="6342600"/>
                  <a:pt x="9935606" y="6342702"/>
                  <a:pt x="9924418" y="6333490"/>
                </a:cubicBezTo>
                <a:cubicBezTo>
                  <a:pt x="9834150" y="6361084"/>
                  <a:pt x="9880223" y="6330704"/>
                  <a:pt x="9806001" y="6337361"/>
                </a:cubicBezTo>
                <a:cubicBezTo>
                  <a:pt x="9740686" y="6345638"/>
                  <a:pt x="9670300" y="6348205"/>
                  <a:pt x="9596449" y="6376180"/>
                </a:cubicBezTo>
                <a:cubicBezTo>
                  <a:pt x="9581101" y="6384665"/>
                  <a:pt x="9553986" y="6385744"/>
                  <a:pt x="9535890" y="6378590"/>
                </a:cubicBezTo>
                <a:cubicBezTo>
                  <a:pt x="9532775" y="6377359"/>
                  <a:pt x="9530052" y="6375925"/>
                  <a:pt x="9527805" y="6374334"/>
                </a:cubicBezTo>
                <a:cubicBezTo>
                  <a:pt x="9481894" y="6394749"/>
                  <a:pt x="9464762" y="6381055"/>
                  <a:pt x="9441373" y="6395633"/>
                </a:cubicBezTo>
                <a:cubicBezTo>
                  <a:pt x="9381290" y="6397202"/>
                  <a:pt x="9341618" y="6377583"/>
                  <a:pt x="9320149" y="6390280"/>
                </a:cubicBezTo>
                <a:cubicBezTo>
                  <a:pt x="9291150" y="6386896"/>
                  <a:pt x="9257768" y="6367103"/>
                  <a:pt x="9229488" y="6380382"/>
                </a:cubicBezTo>
                <a:cubicBezTo>
                  <a:pt x="9230007" y="6377216"/>
                  <a:pt x="9227921" y="6376045"/>
                  <a:pt x="9224285" y="6375920"/>
                </a:cubicBezTo>
                <a:lnTo>
                  <a:pt x="9217537" y="6376762"/>
                </a:lnTo>
                <a:lnTo>
                  <a:pt x="9214728" y="6381637"/>
                </a:lnTo>
                <a:cubicBezTo>
                  <a:pt x="9202170" y="6398803"/>
                  <a:pt x="9191484" y="6381138"/>
                  <a:pt x="9161049" y="6384539"/>
                </a:cubicBezTo>
                <a:cubicBezTo>
                  <a:pt x="9146336" y="6385184"/>
                  <a:pt x="9147761" y="6380673"/>
                  <a:pt x="9149697" y="6376552"/>
                </a:cubicBezTo>
                <a:lnTo>
                  <a:pt x="9150803" y="6372240"/>
                </a:lnTo>
                <a:lnTo>
                  <a:pt x="9141448" y="6372359"/>
                </a:lnTo>
                <a:lnTo>
                  <a:pt x="9137486" y="6372055"/>
                </a:lnTo>
                <a:lnTo>
                  <a:pt x="9126952" y="6375163"/>
                </a:lnTo>
                <a:cubicBezTo>
                  <a:pt x="9117353" y="6375502"/>
                  <a:pt x="9107828" y="6372135"/>
                  <a:pt x="9098334" y="6372861"/>
                </a:cubicBezTo>
                <a:cubicBezTo>
                  <a:pt x="9093587" y="6373224"/>
                  <a:pt x="9088847" y="6374610"/>
                  <a:pt x="9084110" y="6377995"/>
                </a:cubicBezTo>
                <a:cubicBezTo>
                  <a:pt x="9105864" y="6390113"/>
                  <a:pt x="9028073" y="6387966"/>
                  <a:pt x="9039515" y="6400351"/>
                </a:cubicBezTo>
                <a:cubicBezTo>
                  <a:pt x="8997651" y="6388705"/>
                  <a:pt x="9009590" y="6412472"/>
                  <a:pt x="8973305" y="6414442"/>
                </a:cubicBezTo>
                <a:cubicBezTo>
                  <a:pt x="8951781" y="6411385"/>
                  <a:pt x="8940212" y="6412734"/>
                  <a:pt x="8933861" y="6423031"/>
                </a:cubicBezTo>
                <a:cubicBezTo>
                  <a:pt x="8832841" y="6407267"/>
                  <a:pt x="8892362" y="6431116"/>
                  <a:pt x="8817130" y="6433703"/>
                </a:cubicBezTo>
                <a:cubicBezTo>
                  <a:pt x="8749745" y="6433633"/>
                  <a:pt x="8680232" y="6439719"/>
                  <a:pt x="8594947" y="6421586"/>
                </a:cubicBezTo>
                <a:cubicBezTo>
                  <a:pt x="8575919" y="6415227"/>
                  <a:pt x="8549096" y="6417484"/>
                  <a:pt x="8535041" y="6426626"/>
                </a:cubicBezTo>
                <a:cubicBezTo>
                  <a:pt x="8532621" y="6428200"/>
                  <a:pt x="8530681" y="6429922"/>
                  <a:pt x="8529279" y="6431739"/>
                </a:cubicBezTo>
                <a:cubicBezTo>
                  <a:pt x="8474783" y="6417534"/>
                  <a:pt x="8464858" y="6432901"/>
                  <a:pt x="8435056" y="6421613"/>
                </a:cubicBezTo>
                <a:cubicBezTo>
                  <a:pt x="8376022" y="6427411"/>
                  <a:pt x="8347129" y="6451271"/>
                  <a:pt x="8320108" y="6441573"/>
                </a:cubicBezTo>
                <a:cubicBezTo>
                  <a:pt x="8293638" y="6448387"/>
                  <a:pt x="8270932" y="6471649"/>
                  <a:pt x="8237020" y="6462216"/>
                </a:cubicBezTo>
                <a:cubicBezTo>
                  <a:pt x="8245222" y="6474245"/>
                  <a:pt x="8197387" y="6460392"/>
                  <a:pt x="8188860" y="6471379"/>
                </a:cubicBezTo>
                <a:cubicBezTo>
                  <a:pt x="8184024" y="6480393"/>
                  <a:pt x="8168383" y="6478291"/>
                  <a:pt x="8155558" y="6480722"/>
                </a:cubicBezTo>
                <a:cubicBezTo>
                  <a:pt x="8144819" y="6489457"/>
                  <a:pt x="8082218" y="6493172"/>
                  <a:pt x="8061412" y="6490111"/>
                </a:cubicBezTo>
                <a:cubicBezTo>
                  <a:pt x="8004043" y="6475925"/>
                  <a:pt x="7947523" y="6510024"/>
                  <a:pt x="7901437" y="6499659"/>
                </a:cubicBezTo>
                <a:cubicBezTo>
                  <a:pt x="7888774" y="6499544"/>
                  <a:pt x="7877960" y="6500846"/>
                  <a:pt x="7868353" y="6503024"/>
                </a:cubicBezTo>
                <a:lnTo>
                  <a:pt x="7843779" y="6511212"/>
                </a:lnTo>
                <a:lnTo>
                  <a:pt x="7841448" y="6517728"/>
                </a:lnTo>
                <a:lnTo>
                  <a:pt x="7823871" y="6520429"/>
                </a:lnTo>
                <a:lnTo>
                  <a:pt x="7820005" y="6522254"/>
                </a:lnTo>
                <a:cubicBezTo>
                  <a:pt x="7812641" y="6525763"/>
                  <a:pt x="7805193" y="6529063"/>
                  <a:pt x="7797020" y="6531612"/>
                </a:cubicBezTo>
                <a:cubicBezTo>
                  <a:pt x="7782159" y="6505259"/>
                  <a:pt x="7725050" y="6548941"/>
                  <a:pt x="7727879" y="6524102"/>
                </a:cubicBezTo>
                <a:cubicBezTo>
                  <a:pt x="7680386" y="6533519"/>
                  <a:pt x="7695538" y="6507405"/>
                  <a:pt x="7659324" y="6537474"/>
                </a:cubicBezTo>
                <a:cubicBezTo>
                  <a:pt x="7566636" y="6535069"/>
                  <a:pt x="7462452" y="6568928"/>
                  <a:pt x="7374068" y="6552862"/>
                </a:cubicBezTo>
                <a:cubicBezTo>
                  <a:pt x="7393454" y="6562410"/>
                  <a:pt x="7373124" y="6578225"/>
                  <a:pt x="7346163" y="6577609"/>
                </a:cubicBezTo>
                <a:cubicBezTo>
                  <a:pt x="7419349" y="6615756"/>
                  <a:pt x="7219942" y="6557562"/>
                  <a:pt x="7235023" y="6591880"/>
                </a:cubicBezTo>
                <a:cubicBezTo>
                  <a:pt x="7203144" y="6564271"/>
                  <a:pt x="7057485" y="6539224"/>
                  <a:pt x="7039074" y="6572474"/>
                </a:cubicBezTo>
                <a:cubicBezTo>
                  <a:pt x="6966094" y="6582775"/>
                  <a:pt x="6893201" y="6571018"/>
                  <a:pt x="6833428" y="6596853"/>
                </a:cubicBezTo>
                <a:cubicBezTo>
                  <a:pt x="6827113" y="6593647"/>
                  <a:pt x="6820080" y="6591377"/>
                  <a:pt x="6812583" y="6589775"/>
                </a:cubicBezTo>
                <a:lnTo>
                  <a:pt x="6790242" y="6586880"/>
                </a:lnTo>
                <a:lnTo>
                  <a:pt x="6787846" y="6588046"/>
                </a:lnTo>
                <a:cubicBezTo>
                  <a:pt x="6776461" y="6590858"/>
                  <a:pt x="6768832" y="6590687"/>
                  <a:pt x="6762881" y="6589201"/>
                </a:cubicBezTo>
                <a:lnTo>
                  <a:pt x="6756732" y="6586412"/>
                </a:lnTo>
                <a:lnTo>
                  <a:pt x="6739390" y="6586250"/>
                </a:lnTo>
                <a:lnTo>
                  <a:pt x="6704653" y="6583365"/>
                </a:lnTo>
                <a:lnTo>
                  <a:pt x="6698694" y="6585233"/>
                </a:lnTo>
                <a:lnTo>
                  <a:pt x="6647142" y="6584630"/>
                </a:lnTo>
                <a:lnTo>
                  <a:pt x="6646688" y="6585765"/>
                </a:lnTo>
                <a:cubicBezTo>
                  <a:pt x="6644494" y="6588296"/>
                  <a:pt x="6640660" y="6590137"/>
                  <a:pt x="6633278" y="6590589"/>
                </a:cubicBezTo>
                <a:cubicBezTo>
                  <a:pt x="6648367" y="6606646"/>
                  <a:pt x="6630160" y="6597288"/>
                  <a:pt x="6607065" y="6597202"/>
                </a:cubicBezTo>
                <a:cubicBezTo>
                  <a:pt x="6625347" y="6622121"/>
                  <a:pt x="6557475" y="6611760"/>
                  <a:pt x="6549804" y="6626596"/>
                </a:cubicBezTo>
                <a:cubicBezTo>
                  <a:pt x="6532425" y="6625972"/>
                  <a:pt x="6514382" y="6625766"/>
                  <a:pt x="6496083" y="6626095"/>
                </a:cubicBezTo>
                <a:lnTo>
                  <a:pt x="6485389" y="6626617"/>
                </a:lnTo>
                <a:lnTo>
                  <a:pt x="6485223" y="6626886"/>
                </a:lnTo>
                <a:cubicBezTo>
                  <a:pt x="6483001" y="6627550"/>
                  <a:pt x="6479520" y="6627927"/>
                  <a:pt x="6474035" y="6627950"/>
                </a:cubicBezTo>
                <a:lnTo>
                  <a:pt x="6465888" y="6627571"/>
                </a:lnTo>
                <a:lnTo>
                  <a:pt x="6445139" y="6628585"/>
                </a:lnTo>
                <a:lnTo>
                  <a:pt x="6438312" y="6630646"/>
                </a:lnTo>
                <a:cubicBezTo>
                  <a:pt x="6417397" y="6642787"/>
                  <a:pt x="6447851" y="6675286"/>
                  <a:pt x="6392168" y="6665569"/>
                </a:cubicBezTo>
                <a:cubicBezTo>
                  <a:pt x="6343510" y="6677589"/>
                  <a:pt x="6330169" y="6701494"/>
                  <a:pt x="6272304" y="6700835"/>
                </a:cubicBezTo>
                <a:cubicBezTo>
                  <a:pt x="6226827" y="6712160"/>
                  <a:pt x="6194756" y="6728533"/>
                  <a:pt x="6150447" y="6732895"/>
                </a:cubicBezTo>
                <a:cubicBezTo>
                  <a:pt x="6140653" y="6742032"/>
                  <a:pt x="6128186" y="6747742"/>
                  <a:pt x="6104787" y="6743117"/>
                </a:cubicBezTo>
                <a:cubicBezTo>
                  <a:pt x="6064916" y="6755994"/>
                  <a:pt x="6067350" y="6769968"/>
                  <a:pt x="6030197" y="6767449"/>
                </a:cubicBezTo>
                <a:cubicBezTo>
                  <a:pt x="6025714" y="6799897"/>
                  <a:pt x="6010615" y="6777056"/>
                  <a:pt x="5980285" y="6782421"/>
                </a:cubicBezTo>
                <a:cubicBezTo>
                  <a:pt x="5954036" y="6784991"/>
                  <a:pt x="5980131" y="6764424"/>
                  <a:pt x="5958496" y="6769874"/>
                </a:cubicBezTo>
                <a:cubicBezTo>
                  <a:pt x="5944505" y="6782527"/>
                  <a:pt x="5921893" y="6765237"/>
                  <a:pt x="5908732" y="6779393"/>
                </a:cubicBezTo>
                <a:cubicBezTo>
                  <a:pt x="5931989" y="6790347"/>
                  <a:pt x="5860959" y="6791681"/>
                  <a:pt x="5874963" y="6803355"/>
                </a:cubicBezTo>
                <a:cubicBezTo>
                  <a:pt x="5833647" y="6793755"/>
                  <a:pt x="5851456" y="6816602"/>
                  <a:pt x="5819199" y="6820147"/>
                </a:cubicBezTo>
                <a:cubicBezTo>
                  <a:pt x="5798819" y="6818094"/>
                  <a:pt x="5788750" y="6819934"/>
                  <a:pt x="5786035" y="6830341"/>
                </a:cubicBezTo>
                <a:cubicBezTo>
                  <a:pt x="5689973" y="6819312"/>
                  <a:pt x="5750863" y="6840131"/>
                  <a:pt x="5683543" y="6846008"/>
                </a:cubicBezTo>
                <a:cubicBezTo>
                  <a:pt x="5622546" y="6848924"/>
                  <a:pt x="5561433" y="6857988"/>
                  <a:pt x="5478912" y="6843932"/>
                </a:cubicBezTo>
                <a:cubicBezTo>
                  <a:pt x="5459815" y="6838522"/>
                  <a:pt x="5436209" y="6841929"/>
                  <a:pt x="5426182" y="6851543"/>
                </a:cubicBezTo>
                <a:cubicBezTo>
                  <a:pt x="5424458" y="6853198"/>
                  <a:pt x="5423209" y="6854977"/>
                  <a:pt x="5422476" y="6856827"/>
                </a:cubicBezTo>
                <a:cubicBezTo>
                  <a:pt x="5368974" y="6845270"/>
                  <a:pt x="5364519" y="6860824"/>
                  <a:pt x="5334223" y="6851042"/>
                </a:cubicBezTo>
                <a:lnTo>
                  <a:pt x="5307101" y="6857999"/>
                </a:lnTo>
                <a:lnTo>
                  <a:pt x="0" y="6857999"/>
                </a:lnTo>
                <a:lnTo>
                  <a:pt x="0" y="2143233"/>
                </a:lnTo>
                <a:lnTo>
                  <a:pt x="23798" y="2139906"/>
                </a:lnTo>
                <a:cubicBezTo>
                  <a:pt x="74043" y="2136293"/>
                  <a:pt x="38977" y="2165571"/>
                  <a:pt x="87258" y="2143366"/>
                </a:cubicBezTo>
                <a:cubicBezTo>
                  <a:pt x="122965" y="2137787"/>
                  <a:pt x="117457" y="2188700"/>
                  <a:pt x="156013" y="2163361"/>
                </a:cubicBezTo>
                <a:cubicBezTo>
                  <a:pt x="199419" y="2162157"/>
                  <a:pt x="225310" y="2180084"/>
                  <a:pt x="266777" y="2165405"/>
                </a:cubicBezTo>
                <a:cubicBezTo>
                  <a:pt x="307408" y="2164360"/>
                  <a:pt x="341751" y="2171054"/>
                  <a:pt x="376805" y="2164126"/>
                </a:cubicBezTo>
                <a:cubicBezTo>
                  <a:pt x="390105" y="2169833"/>
                  <a:pt x="403012" y="2171855"/>
                  <a:pt x="416820" y="2162058"/>
                </a:cubicBezTo>
                <a:cubicBezTo>
                  <a:pt x="454441" y="2163754"/>
                  <a:pt x="462164" y="2176725"/>
                  <a:pt x="487366" y="2165444"/>
                </a:cubicBezTo>
                <a:cubicBezTo>
                  <a:pt x="512638" y="2193098"/>
                  <a:pt x="508069" y="2169186"/>
                  <a:pt x="533680" y="2166550"/>
                </a:cubicBezTo>
                <a:cubicBezTo>
                  <a:pt x="554439" y="2162433"/>
                  <a:pt x="521576" y="2150568"/>
                  <a:pt x="540946" y="2150128"/>
                </a:cubicBezTo>
                <a:cubicBezTo>
                  <a:pt x="559671" y="2157928"/>
                  <a:pt x="564313" y="2137102"/>
                  <a:pt x="583453" y="2146439"/>
                </a:cubicBezTo>
                <a:cubicBezTo>
                  <a:pt x="574045" y="2161807"/>
                  <a:pt x="626400" y="2145688"/>
                  <a:pt x="624180" y="2159439"/>
                </a:cubicBezTo>
                <a:cubicBezTo>
                  <a:pt x="647591" y="2140873"/>
                  <a:pt x="650201" y="2165450"/>
                  <a:pt x="675971" y="2160733"/>
                </a:cubicBezTo>
                <a:cubicBezTo>
                  <a:pt x="689339" y="2153950"/>
                  <a:pt x="697882" y="2153126"/>
                  <a:pt x="706914" y="2161686"/>
                </a:cubicBezTo>
                <a:cubicBezTo>
                  <a:pt x="769009" y="2128516"/>
                  <a:pt x="739035" y="2161792"/>
                  <a:pt x="791788" y="2150599"/>
                </a:cubicBezTo>
                <a:cubicBezTo>
                  <a:pt x="837950" y="2138324"/>
                  <a:pt x="852628" y="2155297"/>
                  <a:pt x="902857" y="2122745"/>
                </a:cubicBezTo>
                <a:cubicBezTo>
                  <a:pt x="913016" y="2113301"/>
                  <a:pt x="967730" y="2097173"/>
                  <a:pt x="981959" y="2092815"/>
                </a:cubicBezTo>
                <a:cubicBezTo>
                  <a:pt x="996188" y="2088456"/>
                  <a:pt x="986445" y="2095133"/>
                  <a:pt x="988232" y="2096592"/>
                </a:cubicBezTo>
                <a:cubicBezTo>
                  <a:pt x="1019139" y="2073321"/>
                  <a:pt x="1032924" y="2086016"/>
                  <a:pt x="1048229" y="2069972"/>
                </a:cubicBezTo>
                <a:cubicBezTo>
                  <a:pt x="1091335" y="2064742"/>
                  <a:pt x="1121978" y="2082008"/>
                  <a:pt x="1136098" y="2067967"/>
                </a:cubicBezTo>
                <a:cubicBezTo>
                  <a:pt x="1157340" y="2069596"/>
                  <a:pt x="1183471" y="2087419"/>
                  <a:pt x="1202436" y="2072380"/>
                </a:cubicBezTo>
                <a:cubicBezTo>
                  <a:pt x="1202276" y="2085209"/>
                  <a:pt x="1228778" y="2063479"/>
                  <a:pt x="1239614" y="2072295"/>
                </a:cubicBezTo>
                <a:cubicBezTo>
                  <a:pt x="1247024" y="2079920"/>
                  <a:pt x="1256792" y="2075104"/>
                  <a:pt x="1266687" y="2075072"/>
                </a:cubicBezTo>
                <a:cubicBezTo>
                  <a:pt x="1278018" y="2081364"/>
                  <a:pt x="1322622" y="2073526"/>
                  <a:pt x="1335495" y="2066868"/>
                </a:cubicBezTo>
                <a:cubicBezTo>
                  <a:pt x="1368381" y="2043096"/>
                  <a:pt x="1422617" y="2065011"/>
                  <a:pt x="1449503" y="2046887"/>
                </a:cubicBezTo>
                <a:cubicBezTo>
                  <a:pt x="1458132" y="2044484"/>
                  <a:pt x="1466138" y="2043753"/>
                  <a:pt x="1473714" y="2044066"/>
                </a:cubicBezTo>
                <a:lnTo>
                  <a:pt x="1494279" y="2047336"/>
                </a:lnTo>
                <a:lnTo>
                  <a:pt x="1498838" y="2053057"/>
                </a:lnTo>
                <a:lnTo>
                  <a:pt x="1512113" y="2052421"/>
                </a:lnTo>
                <a:lnTo>
                  <a:pt x="1515595" y="2053441"/>
                </a:lnTo>
                <a:cubicBezTo>
                  <a:pt x="1522236" y="2055416"/>
                  <a:pt x="1528840" y="2057179"/>
                  <a:pt x="1535601" y="2058100"/>
                </a:cubicBezTo>
                <a:cubicBezTo>
                  <a:pt x="1533819" y="2030557"/>
                  <a:pt x="1592812" y="2061403"/>
                  <a:pt x="1579590" y="2038490"/>
                </a:cubicBezTo>
                <a:cubicBezTo>
                  <a:pt x="1616426" y="2038767"/>
                  <a:pt x="1594177" y="2016885"/>
                  <a:pt x="1632661" y="2038680"/>
                </a:cubicBezTo>
                <a:cubicBezTo>
                  <a:pt x="1695112" y="2019618"/>
                  <a:pt x="1728303" y="2044586"/>
                  <a:pt x="1781597" y="2013421"/>
                </a:cubicBezTo>
                <a:cubicBezTo>
                  <a:pt x="1834196" y="2009160"/>
                  <a:pt x="1902538" y="2002271"/>
                  <a:pt x="1942299" y="1995238"/>
                </a:cubicBezTo>
                <a:cubicBezTo>
                  <a:pt x="1987356" y="1969382"/>
                  <a:pt x="2046051" y="1931285"/>
                  <a:pt x="2073776" y="1959306"/>
                </a:cubicBezTo>
                <a:cubicBezTo>
                  <a:pt x="2128486" y="1955797"/>
                  <a:pt x="2173117" y="1931503"/>
                  <a:pt x="2225830" y="1945035"/>
                </a:cubicBezTo>
                <a:cubicBezTo>
                  <a:pt x="2228705" y="1940868"/>
                  <a:pt x="2232493" y="1937453"/>
                  <a:pt x="2236906" y="1934583"/>
                </a:cubicBezTo>
                <a:lnTo>
                  <a:pt x="2250907" y="1927805"/>
                </a:lnTo>
                <a:lnTo>
                  <a:pt x="2253081" y="1928470"/>
                </a:lnTo>
                <a:cubicBezTo>
                  <a:pt x="2262162" y="1929060"/>
                  <a:pt x="2267315" y="1927517"/>
                  <a:pt x="2270720" y="1925037"/>
                </a:cubicBezTo>
                <a:lnTo>
                  <a:pt x="2273667" y="1921293"/>
                </a:lnTo>
                <a:lnTo>
                  <a:pt x="2285482" y="1917998"/>
                </a:lnTo>
                <a:lnTo>
                  <a:pt x="2307986" y="1908982"/>
                </a:lnTo>
                <a:lnTo>
                  <a:pt x="2312921" y="1909665"/>
                </a:lnTo>
                <a:lnTo>
                  <a:pt x="2347989" y="1899756"/>
                </a:lnTo>
                <a:lnTo>
                  <a:pt x="2348816" y="1900744"/>
                </a:lnTo>
                <a:cubicBezTo>
                  <a:pt x="2351467" y="1902733"/>
                  <a:pt x="2354933" y="1903776"/>
                  <a:pt x="2360199" y="1902864"/>
                </a:cubicBezTo>
                <a:cubicBezTo>
                  <a:pt x="2357148" y="1920740"/>
                  <a:pt x="2365381" y="1908616"/>
                  <a:pt x="2381173" y="1904351"/>
                </a:cubicBezTo>
                <a:cubicBezTo>
                  <a:pt x="2379960" y="1931162"/>
                  <a:pt x="2421782" y="1909095"/>
                  <a:pt x="2433782" y="1921696"/>
                </a:cubicBezTo>
                <a:cubicBezTo>
                  <a:pt x="2445411" y="1917959"/>
                  <a:pt x="2457686" y="1914495"/>
                  <a:pt x="2470381" y="1911489"/>
                </a:cubicBezTo>
                <a:lnTo>
                  <a:pt x="2477951" y="1910044"/>
                </a:lnTo>
                <a:lnTo>
                  <a:pt x="2478187" y="1910267"/>
                </a:lnTo>
                <a:cubicBezTo>
                  <a:pt x="2480012" y="1910490"/>
                  <a:pt x="2482569" y="1910217"/>
                  <a:pt x="2486339" y="1909244"/>
                </a:cubicBezTo>
                <a:lnTo>
                  <a:pt x="2491753" y="1907410"/>
                </a:lnTo>
                <a:lnTo>
                  <a:pt x="2506438" y="1904607"/>
                </a:lnTo>
                <a:lnTo>
                  <a:pt x="2512055" y="1905314"/>
                </a:lnTo>
                <a:cubicBezTo>
                  <a:pt x="2531909" y="1912973"/>
                  <a:pt x="2525790" y="1949139"/>
                  <a:pt x="2559550" y="1929886"/>
                </a:cubicBezTo>
                <a:cubicBezTo>
                  <a:pt x="2598368" y="1932405"/>
                  <a:pt x="2618373" y="1952531"/>
                  <a:pt x="2657743" y="1941427"/>
                </a:cubicBezTo>
                <a:cubicBezTo>
                  <a:pt x="2694066" y="1943866"/>
                  <a:pt x="2723489" y="1953496"/>
                  <a:pt x="2755845" y="1949581"/>
                </a:cubicBezTo>
                <a:cubicBezTo>
                  <a:pt x="2766710" y="1956423"/>
                  <a:pt x="2777851" y="1959550"/>
                  <a:pt x="2791790" y="1950948"/>
                </a:cubicBezTo>
                <a:cubicBezTo>
                  <a:pt x="2824975" y="1955867"/>
                  <a:pt x="2829653" y="1969486"/>
                  <a:pt x="2853980" y="1960379"/>
                </a:cubicBezTo>
                <a:cubicBezTo>
                  <a:pt x="2867339" y="1982719"/>
                  <a:pt x="2870664" y="1974650"/>
                  <a:pt x="2881292" y="1969035"/>
                </a:cubicBezTo>
                <a:lnTo>
                  <a:pt x="2882690" y="1968669"/>
                </a:lnTo>
                <a:lnTo>
                  <a:pt x="2884480" y="1971856"/>
                </a:lnTo>
                <a:lnTo>
                  <a:pt x="2889504" y="1973560"/>
                </a:lnTo>
                <a:lnTo>
                  <a:pt x="2904507" y="1973450"/>
                </a:lnTo>
                <a:lnTo>
                  <a:pt x="2910361" y="1972623"/>
                </a:lnTo>
                <a:cubicBezTo>
                  <a:pt x="2914314" y="1972346"/>
                  <a:pt x="2916841" y="1972538"/>
                  <a:pt x="2918476" y="1973085"/>
                </a:cubicBezTo>
                <a:cubicBezTo>
                  <a:pt x="2918519" y="1973172"/>
                  <a:pt x="2918565" y="1973259"/>
                  <a:pt x="2918608" y="1973346"/>
                </a:cubicBezTo>
                <a:lnTo>
                  <a:pt x="2926342" y="1973289"/>
                </a:lnTo>
                <a:cubicBezTo>
                  <a:pt x="2939546" y="1972624"/>
                  <a:pt x="2952540" y="1971432"/>
                  <a:pt x="2965031" y="1969856"/>
                </a:cubicBezTo>
                <a:cubicBezTo>
                  <a:pt x="2971305" y="1984385"/>
                  <a:pt x="3019698" y="1970246"/>
                  <a:pt x="3007773" y="1996347"/>
                </a:cubicBezTo>
                <a:cubicBezTo>
                  <a:pt x="3024413" y="1995002"/>
                  <a:pt x="3037063" y="1984582"/>
                  <a:pt x="3026997" y="2001580"/>
                </a:cubicBezTo>
                <a:cubicBezTo>
                  <a:pt x="3032338" y="2001634"/>
                  <a:pt x="3035193" y="2003280"/>
                  <a:pt x="3036901" y="2005710"/>
                </a:cubicBezTo>
                <a:lnTo>
                  <a:pt x="3037285" y="2006829"/>
                </a:lnTo>
                <a:lnTo>
                  <a:pt x="3074407" y="2003411"/>
                </a:lnTo>
                <a:lnTo>
                  <a:pt x="3078795" y="2004969"/>
                </a:lnTo>
                <a:lnTo>
                  <a:pt x="3103685" y="2000166"/>
                </a:lnTo>
                <a:lnTo>
                  <a:pt x="3116175" y="1999058"/>
                </a:lnTo>
                <a:lnTo>
                  <a:pt x="3120468" y="1995915"/>
                </a:lnTo>
                <a:cubicBezTo>
                  <a:pt x="3124679" y="1994091"/>
                  <a:pt x="3130170" y="1993504"/>
                  <a:pt x="3138514" y="1995716"/>
                </a:cubicBezTo>
                <a:lnTo>
                  <a:pt x="3140299" y="1996760"/>
                </a:lnTo>
                <a:lnTo>
                  <a:pt x="3156256" y="1992625"/>
                </a:lnTo>
                <a:cubicBezTo>
                  <a:pt x="3161579" y="1990603"/>
                  <a:pt x="3166532" y="1987932"/>
                  <a:pt x="3170922" y="1984357"/>
                </a:cubicBezTo>
                <a:cubicBezTo>
                  <a:pt x="3215296" y="2007127"/>
                  <a:pt x="3279153" y="1979394"/>
                  <a:pt x="3332263" y="1985792"/>
                </a:cubicBezTo>
                <a:cubicBezTo>
                  <a:pt x="3365071" y="1970632"/>
                  <a:pt x="3439000" y="1997025"/>
                  <a:pt x="3460591" y="1967471"/>
                </a:cubicBezTo>
                <a:cubicBezTo>
                  <a:pt x="3451444" y="2002870"/>
                  <a:pt x="3556491" y="1969109"/>
                  <a:pt x="3595015" y="1975790"/>
                </a:cubicBezTo>
                <a:cubicBezTo>
                  <a:pt x="3658347" y="1975113"/>
                  <a:pt x="3722805" y="1993634"/>
                  <a:pt x="3769101" y="1999150"/>
                </a:cubicBezTo>
                <a:cubicBezTo>
                  <a:pt x="3796708" y="2027471"/>
                  <a:pt x="3784478" y="2001987"/>
                  <a:pt x="3819178" y="2008885"/>
                </a:cubicBezTo>
                <a:cubicBezTo>
                  <a:pt x="3815893" y="1984013"/>
                  <a:pt x="3859241" y="2024909"/>
                  <a:pt x="3868628" y="1997548"/>
                </a:cubicBezTo>
                <a:cubicBezTo>
                  <a:pt x="3874646" y="1999671"/>
                  <a:pt x="3880179" y="2002589"/>
                  <a:pt x="3885662" y="2005723"/>
                </a:cubicBezTo>
                <a:lnTo>
                  <a:pt x="3888539" y="2007351"/>
                </a:lnTo>
                <a:lnTo>
                  <a:pt x="3901342" y="2009114"/>
                </a:lnTo>
                <a:lnTo>
                  <a:pt x="3903349" y="2015552"/>
                </a:lnTo>
                <a:lnTo>
                  <a:pt x="3921468" y="2022461"/>
                </a:lnTo>
                <a:cubicBezTo>
                  <a:pt x="3928503" y="2024132"/>
                  <a:pt x="3936363" y="2024854"/>
                  <a:pt x="3945480" y="2024047"/>
                </a:cubicBezTo>
                <a:cubicBezTo>
                  <a:pt x="3978176" y="2011092"/>
                  <a:pt x="4020619" y="2042364"/>
                  <a:pt x="4061250" y="2024945"/>
                </a:cubicBezTo>
                <a:cubicBezTo>
                  <a:pt x="4076090" y="2020726"/>
                  <a:pt x="4121392" y="2021057"/>
                  <a:pt x="4129570" y="2029272"/>
                </a:cubicBezTo>
                <a:cubicBezTo>
                  <a:pt x="4138935" y="2031020"/>
                  <a:pt x="4150099" y="2028050"/>
                  <a:pt x="4154036" y="2036868"/>
                </a:cubicBezTo>
                <a:cubicBezTo>
                  <a:pt x="4160735" y="2047472"/>
                  <a:pt x="4194512" y="2030907"/>
                  <a:pt x="4189204" y="2043474"/>
                </a:cubicBezTo>
                <a:cubicBezTo>
                  <a:pt x="4213171" y="2032123"/>
                  <a:pt x="4230703" y="2054320"/>
                  <a:pt x="4250119" y="2059743"/>
                </a:cubicBezTo>
                <a:cubicBezTo>
                  <a:pt x="4259612" y="2054119"/>
                  <a:pt x="4269863" y="2056925"/>
                  <a:pt x="4283096" y="2061464"/>
                </a:cubicBezTo>
                <a:lnTo>
                  <a:pt x="4301210" y="2067352"/>
                </a:lnTo>
                <a:lnTo>
                  <a:pt x="4308819" y="2066758"/>
                </a:lnTo>
                <a:cubicBezTo>
                  <a:pt x="4318024" y="2066868"/>
                  <a:pt x="4326429" y="2067593"/>
                  <a:pt x="4333907" y="2068098"/>
                </a:cubicBezTo>
                <a:lnTo>
                  <a:pt x="4348284" y="2068116"/>
                </a:lnTo>
                <a:lnTo>
                  <a:pt x="4354009" y="2067847"/>
                </a:lnTo>
                <a:lnTo>
                  <a:pt x="4366647" y="2061827"/>
                </a:lnTo>
                <a:lnTo>
                  <a:pt x="4383151" y="2064242"/>
                </a:lnTo>
                <a:lnTo>
                  <a:pt x="4401354" y="2058245"/>
                </a:lnTo>
                <a:cubicBezTo>
                  <a:pt x="4402457" y="2059998"/>
                  <a:pt x="4403942" y="2061629"/>
                  <a:pt x="4405765" y="2063081"/>
                </a:cubicBezTo>
                <a:lnTo>
                  <a:pt x="4420601" y="2068011"/>
                </a:lnTo>
                <a:lnTo>
                  <a:pt x="4433312" y="2062239"/>
                </a:lnTo>
                <a:cubicBezTo>
                  <a:pt x="4433913" y="2071826"/>
                  <a:pt x="4448053" y="2061159"/>
                  <a:pt x="4459938" y="2058655"/>
                </a:cubicBezTo>
                <a:lnTo>
                  <a:pt x="4467257" y="2059536"/>
                </a:lnTo>
                <a:lnTo>
                  <a:pt x="4492833" y="2051951"/>
                </a:lnTo>
                <a:cubicBezTo>
                  <a:pt x="4506830" y="2048890"/>
                  <a:pt x="4520326" y="2046915"/>
                  <a:pt x="4533444" y="2045543"/>
                </a:cubicBezTo>
                <a:lnTo>
                  <a:pt x="4579902" y="2042473"/>
                </a:lnTo>
                <a:lnTo>
                  <a:pt x="4593061" y="2036537"/>
                </a:lnTo>
                <a:cubicBezTo>
                  <a:pt x="4623093" y="2030020"/>
                  <a:pt x="4659310" y="2036776"/>
                  <a:pt x="4678455" y="2022033"/>
                </a:cubicBezTo>
                <a:cubicBezTo>
                  <a:pt x="4686902" y="2019123"/>
                  <a:pt x="4694854" y="2017915"/>
                  <a:pt x="4702453" y="2017770"/>
                </a:cubicBezTo>
                <a:lnTo>
                  <a:pt x="4723263" y="2019792"/>
                </a:lnTo>
                <a:lnTo>
                  <a:pt x="4728248" y="2025217"/>
                </a:lnTo>
                <a:lnTo>
                  <a:pt x="4741475" y="2023784"/>
                </a:lnTo>
                <a:lnTo>
                  <a:pt x="4745033" y="2024591"/>
                </a:lnTo>
                <a:cubicBezTo>
                  <a:pt x="4751823" y="2026159"/>
                  <a:pt x="4758560" y="2027516"/>
                  <a:pt x="4765390" y="2028029"/>
                </a:cubicBezTo>
                <a:cubicBezTo>
                  <a:pt x="4761540" y="2000715"/>
                  <a:pt x="4822843" y="2027885"/>
                  <a:pt x="4807902" y="2005868"/>
                </a:cubicBezTo>
                <a:cubicBezTo>
                  <a:pt x="4844760" y="2003930"/>
                  <a:pt x="4820870" y="1983482"/>
                  <a:pt x="4860989" y="2002871"/>
                </a:cubicBezTo>
                <a:cubicBezTo>
                  <a:pt x="4922008" y="1980146"/>
                  <a:pt x="5009783" y="1987933"/>
                  <a:pt x="5060738" y="1953707"/>
                </a:cubicBezTo>
                <a:cubicBezTo>
                  <a:pt x="5113014" y="1946308"/>
                  <a:pt x="5135414" y="1967863"/>
                  <a:pt x="5174646" y="1958475"/>
                </a:cubicBezTo>
                <a:cubicBezTo>
                  <a:pt x="5181576" y="1926245"/>
                  <a:pt x="5266302" y="1871146"/>
                  <a:pt x="5296127" y="1897377"/>
                </a:cubicBezTo>
                <a:cubicBezTo>
                  <a:pt x="5350570" y="1890601"/>
                  <a:pt x="5393378" y="1863736"/>
                  <a:pt x="5447102" y="1874045"/>
                </a:cubicBezTo>
                <a:cubicBezTo>
                  <a:pt x="5449663" y="1869724"/>
                  <a:pt x="5453194" y="1866097"/>
                  <a:pt x="5457394" y="1862976"/>
                </a:cubicBezTo>
                <a:lnTo>
                  <a:pt x="5470885" y="1855386"/>
                </a:lnTo>
                <a:lnTo>
                  <a:pt x="5473108" y="1855919"/>
                </a:lnTo>
                <a:cubicBezTo>
                  <a:pt x="5482234" y="1855961"/>
                  <a:pt x="5487271" y="1854115"/>
                  <a:pt x="5490487" y="1851442"/>
                </a:cubicBezTo>
                <a:lnTo>
                  <a:pt x="5493156" y="1847537"/>
                </a:lnTo>
                <a:lnTo>
                  <a:pt x="5504724" y="1843550"/>
                </a:lnTo>
                <a:lnTo>
                  <a:pt x="5526552" y="1833223"/>
                </a:lnTo>
                <a:lnTo>
                  <a:pt x="5531534" y="1833606"/>
                </a:lnTo>
                <a:lnTo>
                  <a:pt x="5565857" y="1821637"/>
                </a:lnTo>
                <a:lnTo>
                  <a:pt x="5566758" y="1822571"/>
                </a:lnTo>
                <a:cubicBezTo>
                  <a:pt x="5569560" y="1824391"/>
                  <a:pt x="5573104" y="1825220"/>
                  <a:pt x="5578300" y="1823998"/>
                </a:cubicBezTo>
                <a:cubicBezTo>
                  <a:pt x="5576590" y="1841977"/>
                  <a:pt x="5583913" y="1829412"/>
                  <a:pt x="5599385" y="1824219"/>
                </a:cubicBezTo>
                <a:cubicBezTo>
                  <a:pt x="5600181" y="1850985"/>
                  <a:pt x="5640346" y="1826505"/>
                  <a:pt x="5653291" y="1838330"/>
                </a:cubicBezTo>
                <a:cubicBezTo>
                  <a:pt x="5664639" y="1833911"/>
                  <a:pt x="5676656" y="1829727"/>
                  <a:pt x="5689123" y="1825972"/>
                </a:cubicBezTo>
                <a:lnTo>
                  <a:pt x="5696583" y="1824080"/>
                </a:lnTo>
                <a:lnTo>
                  <a:pt x="5696836" y="1824287"/>
                </a:lnTo>
                <a:cubicBezTo>
                  <a:pt x="5698678" y="1824400"/>
                  <a:pt x="5701213" y="1823974"/>
                  <a:pt x="5704910" y="1822779"/>
                </a:cubicBezTo>
                <a:lnTo>
                  <a:pt x="5710186" y="1820629"/>
                </a:lnTo>
                <a:lnTo>
                  <a:pt x="5724662" y="1816957"/>
                </a:lnTo>
                <a:lnTo>
                  <a:pt x="5730330" y="1817323"/>
                </a:lnTo>
                <a:lnTo>
                  <a:pt x="5733569" y="1819818"/>
                </a:lnTo>
                <a:lnTo>
                  <a:pt x="5734751" y="1819150"/>
                </a:lnTo>
                <a:cubicBezTo>
                  <a:pt x="5742385" y="1811473"/>
                  <a:pt x="5741789" y="1803283"/>
                  <a:pt x="5765286" y="1820584"/>
                </a:cubicBezTo>
                <a:cubicBezTo>
                  <a:pt x="5784532" y="1806446"/>
                  <a:pt x="5795499" y="1817814"/>
                  <a:pt x="5829951" y="1814425"/>
                </a:cubicBezTo>
                <a:cubicBezTo>
                  <a:pt x="5839381" y="1803221"/>
                  <a:pt x="5851644" y="1803437"/>
                  <a:pt x="5865400" y="1807121"/>
                </a:cubicBezTo>
                <a:cubicBezTo>
                  <a:pt x="5894873" y="1795832"/>
                  <a:pt x="5927910" y="1797657"/>
                  <a:pt x="5964230" y="1791246"/>
                </a:cubicBezTo>
                <a:cubicBezTo>
                  <a:pt x="5997095" y="1771694"/>
                  <a:pt x="6025977" y="1785382"/>
                  <a:pt x="6064751" y="1778450"/>
                </a:cubicBezTo>
                <a:cubicBezTo>
                  <a:pt x="6088334" y="1752766"/>
                  <a:pt x="6099508" y="1787374"/>
                  <a:pt x="6122352" y="1789671"/>
                </a:cubicBezTo>
                <a:lnTo>
                  <a:pt x="6128122" y="1788981"/>
                </a:lnTo>
                <a:lnTo>
                  <a:pt x="6141014" y="1782915"/>
                </a:lnTo>
                <a:lnTo>
                  <a:pt x="6145388" y="1779947"/>
                </a:lnTo>
                <a:cubicBezTo>
                  <a:pt x="6148578" y="1778158"/>
                  <a:pt x="6150926" y="1777299"/>
                  <a:pt x="6152799" y="1777068"/>
                </a:cubicBezTo>
                <a:lnTo>
                  <a:pt x="6153131" y="1777217"/>
                </a:lnTo>
                <a:lnTo>
                  <a:pt x="6159777" y="1774090"/>
                </a:lnTo>
                <a:cubicBezTo>
                  <a:pt x="6170646" y="1768312"/>
                  <a:pt x="6180893" y="1762216"/>
                  <a:pt x="6190386" y="1756022"/>
                </a:cubicBezTo>
                <a:cubicBezTo>
                  <a:pt x="6207960" y="1764717"/>
                  <a:pt x="6238019" y="1734533"/>
                  <a:pt x="6249518" y="1759399"/>
                </a:cubicBezTo>
                <a:cubicBezTo>
                  <a:pt x="6262790" y="1751731"/>
                  <a:pt x="6265029" y="1738657"/>
                  <a:pt x="6270527" y="1755769"/>
                </a:cubicBezTo>
                <a:cubicBezTo>
                  <a:pt x="6275192" y="1753681"/>
                  <a:pt x="6279041" y="1753811"/>
                  <a:pt x="6282550" y="1755003"/>
                </a:cubicBezTo>
                <a:lnTo>
                  <a:pt x="6283816" y="1755712"/>
                </a:lnTo>
                <a:lnTo>
                  <a:pt x="6313084" y="1738281"/>
                </a:lnTo>
                <a:lnTo>
                  <a:pt x="6318182" y="1737732"/>
                </a:lnTo>
                <a:lnTo>
                  <a:pt x="6335709" y="1724111"/>
                </a:lnTo>
                <a:lnTo>
                  <a:pt x="6345588" y="1718279"/>
                </a:lnTo>
                <a:lnTo>
                  <a:pt x="6346673" y="1714145"/>
                </a:lnTo>
                <a:cubicBezTo>
                  <a:pt x="6348796" y="1711062"/>
                  <a:pt x="6353055" y="1708421"/>
                  <a:pt x="6362126" y="1706799"/>
                </a:cubicBezTo>
                <a:lnTo>
                  <a:pt x="6364545" y="1706892"/>
                </a:lnTo>
                <a:cubicBezTo>
                  <a:pt x="6367637" y="1703281"/>
                  <a:pt x="6424942" y="1698254"/>
                  <a:pt x="6464076" y="1679171"/>
                </a:cubicBezTo>
                <a:cubicBezTo>
                  <a:pt x="6504464" y="1655724"/>
                  <a:pt x="6547114" y="1618110"/>
                  <a:pt x="6599352" y="1592397"/>
                </a:cubicBezTo>
                <a:cubicBezTo>
                  <a:pt x="6621028" y="1623320"/>
                  <a:pt x="6702628" y="1477903"/>
                  <a:pt x="6694106" y="1530854"/>
                </a:cubicBezTo>
                <a:cubicBezTo>
                  <a:pt x="6709146" y="1521510"/>
                  <a:pt x="6782557" y="1496994"/>
                  <a:pt x="6779808" y="1510598"/>
                </a:cubicBezTo>
                <a:cubicBezTo>
                  <a:pt x="6816671" y="1469344"/>
                  <a:pt x="6859225" y="1490432"/>
                  <a:pt x="6910674" y="1458095"/>
                </a:cubicBezTo>
                <a:cubicBezTo>
                  <a:pt x="6958236" y="1468911"/>
                  <a:pt x="6926351" y="1454150"/>
                  <a:pt x="6962144" y="1445637"/>
                </a:cubicBezTo>
                <a:cubicBezTo>
                  <a:pt x="6938512" y="1427780"/>
                  <a:pt x="7010208" y="1442012"/>
                  <a:pt x="6995460" y="1417188"/>
                </a:cubicBezTo>
                <a:lnTo>
                  <a:pt x="7017033" y="1416698"/>
                </a:lnTo>
                <a:lnTo>
                  <a:pt x="7020886" y="1416805"/>
                </a:lnTo>
                <a:lnTo>
                  <a:pt x="7033438" y="1413061"/>
                </a:lnTo>
                <a:lnTo>
                  <a:pt x="7040555" y="1417220"/>
                </a:lnTo>
                <a:lnTo>
                  <a:pt x="7062011" y="1415322"/>
                </a:lnTo>
                <a:cubicBezTo>
                  <a:pt x="7069494" y="1413805"/>
                  <a:pt x="7076899" y="1411231"/>
                  <a:pt x="7084117" y="1406974"/>
                </a:cubicBezTo>
                <a:cubicBezTo>
                  <a:pt x="7101577" y="1383961"/>
                  <a:pt x="7164447" y="1391139"/>
                  <a:pt x="7185047" y="1361519"/>
                </a:cubicBezTo>
                <a:cubicBezTo>
                  <a:pt x="7194363" y="1352352"/>
                  <a:pt x="7233839" y="1334552"/>
                  <a:pt x="7247783" y="1337622"/>
                </a:cubicBezTo>
                <a:cubicBezTo>
                  <a:pt x="7257348" y="1335236"/>
                  <a:pt x="7264529" y="1328498"/>
                  <a:pt x="7275307" y="1333722"/>
                </a:cubicBezTo>
                <a:cubicBezTo>
                  <a:pt x="7289966" y="1339225"/>
                  <a:pt x="7305349" y="1312996"/>
                  <a:pt x="7311261" y="1324795"/>
                </a:cubicBezTo>
                <a:cubicBezTo>
                  <a:pt x="7322509" y="1306494"/>
                  <a:pt x="7356236" y="1316612"/>
                  <a:pt x="7377571" y="1313050"/>
                </a:cubicBezTo>
                <a:cubicBezTo>
                  <a:pt x="7384603" y="1296817"/>
                  <a:pt x="7422434" y="1305349"/>
                  <a:pt x="7461694" y="1290297"/>
                </a:cubicBezTo>
                <a:cubicBezTo>
                  <a:pt x="7468925" y="1271946"/>
                  <a:pt x="7488273" y="1280301"/>
                  <a:pt x="7507193" y="1251613"/>
                </a:cubicBezTo>
                <a:cubicBezTo>
                  <a:pt x="7509613" y="1252526"/>
                  <a:pt x="7512260" y="1253190"/>
                  <a:pt x="7515052" y="1253584"/>
                </a:cubicBezTo>
                <a:cubicBezTo>
                  <a:pt x="7531272" y="1255869"/>
                  <a:pt x="7548775" y="1248744"/>
                  <a:pt x="7554146" y="1237669"/>
                </a:cubicBezTo>
                <a:cubicBezTo>
                  <a:pt x="7587383" y="1195873"/>
                  <a:pt x="7632956" y="1177588"/>
                  <a:pt x="7671846" y="1155347"/>
                </a:cubicBezTo>
                <a:cubicBezTo>
                  <a:pt x="7717626" y="1132532"/>
                  <a:pt x="7704339" y="1170169"/>
                  <a:pt x="7748774" y="1124980"/>
                </a:cubicBezTo>
                <a:cubicBezTo>
                  <a:pt x="7761564" y="1130678"/>
                  <a:pt x="7769446" y="1127888"/>
                  <a:pt x="7779182" y="1118490"/>
                </a:cubicBezTo>
                <a:cubicBezTo>
                  <a:pt x="7801901" y="1108032"/>
                  <a:pt x="7816047" y="1129940"/>
                  <a:pt x="7829932" y="1107346"/>
                </a:cubicBezTo>
                <a:cubicBezTo>
                  <a:pt x="7834286" y="1120482"/>
                  <a:pt x="7877354" y="1093242"/>
                  <a:pt x="7875510" y="1109570"/>
                </a:cubicBezTo>
                <a:cubicBezTo>
                  <a:pt x="7898453" y="1113571"/>
                  <a:pt x="7893102" y="1093377"/>
                  <a:pt x="7914918" y="1096070"/>
                </a:cubicBezTo>
                <a:cubicBezTo>
                  <a:pt x="7933463" y="1091055"/>
                  <a:pt x="7896037" y="1088002"/>
                  <a:pt x="7914188" y="1079287"/>
                </a:cubicBezTo>
                <a:cubicBezTo>
                  <a:pt x="7937737" y="1070775"/>
                  <a:pt x="7922008" y="1049943"/>
                  <a:pt x="7959552" y="1069277"/>
                </a:cubicBezTo>
                <a:cubicBezTo>
                  <a:pt x="7978616" y="1052937"/>
                  <a:pt x="7992226" y="1062990"/>
                  <a:pt x="8029450" y="1055589"/>
                </a:cubicBezTo>
                <a:lnTo>
                  <a:pt x="8038422" y="1049493"/>
                </a:lnTo>
                <a:lnTo>
                  <a:pt x="8053585" y="1058943"/>
                </a:lnTo>
                <a:cubicBezTo>
                  <a:pt x="8061619" y="1062358"/>
                  <a:pt x="8070634" y="1063636"/>
                  <a:pt x="8081474" y="1059840"/>
                </a:cubicBezTo>
                <a:cubicBezTo>
                  <a:pt x="8141491" y="1015057"/>
                  <a:pt x="8090266" y="1080479"/>
                  <a:pt x="8197391" y="1038853"/>
                </a:cubicBezTo>
                <a:cubicBezTo>
                  <a:pt x="8201677" y="1033108"/>
                  <a:pt x="8217224" y="1033020"/>
                  <a:pt x="8218531" y="1038736"/>
                </a:cubicBezTo>
                <a:cubicBezTo>
                  <a:pt x="8224749" y="1034989"/>
                  <a:pt x="8236410" y="1019803"/>
                  <a:pt x="8242405" y="1027800"/>
                </a:cubicBezTo>
                <a:cubicBezTo>
                  <a:pt x="8260401" y="1023020"/>
                  <a:pt x="8277595" y="1016764"/>
                  <a:pt x="8293586" y="1009216"/>
                </a:cubicBezTo>
                <a:lnTo>
                  <a:pt x="8325267" y="990249"/>
                </a:lnTo>
                <a:lnTo>
                  <a:pt x="8335565" y="995156"/>
                </a:lnTo>
                <a:cubicBezTo>
                  <a:pt x="8342208" y="997234"/>
                  <a:pt x="8349366" y="997680"/>
                  <a:pt x="8357350" y="994276"/>
                </a:cubicBezTo>
                <a:cubicBezTo>
                  <a:pt x="8398773" y="957879"/>
                  <a:pt x="8366593" y="1009035"/>
                  <a:pt x="8445003" y="972367"/>
                </a:cubicBezTo>
                <a:cubicBezTo>
                  <a:pt x="8447663" y="967887"/>
                  <a:pt x="8459739" y="966961"/>
                  <a:pt x="8461421" y="971111"/>
                </a:cubicBezTo>
                <a:cubicBezTo>
                  <a:pt x="8465819" y="968000"/>
                  <a:pt x="8473109" y="956137"/>
                  <a:pt x="8478704" y="961712"/>
                </a:cubicBezTo>
                <a:cubicBezTo>
                  <a:pt x="8505565" y="952663"/>
                  <a:pt x="8529238" y="939426"/>
                  <a:pt x="8547429" y="923277"/>
                </a:cubicBezTo>
                <a:cubicBezTo>
                  <a:pt x="8576531" y="919061"/>
                  <a:pt x="8579138" y="912461"/>
                  <a:pt x="8579319" y="905576"/>
                </a:cubicBezTo>
                <a:cubicBezTo>
                  <a:pt x="8579529" y="904096"/>
                  <a:pt x="8579740" y="902618"/>
                  <a:pt x="8579950" y="901139"/>
                </a:cubicBezTo>
                <a:lnTo>
                  <a:pt x="8589038" y="903946"/>
                </a:lnTo>
                <a:cubicBezTo>
                  <a:pt x="8598255" y="904433"/>
                  <a:pt x="8605836" y="900079"/>
                  <a:pt x="8612581" y="893445"/>
                </a:cubicBezTo>
                <a:lnTo>
                  <a:pt x="8620213" y="884417"/>
                </a:lnTo>
                <a:lnTo>
                  <a:pt x="8636849" y="879570"/>
                </a:lnTo>
                <a:cubicBezTo>
                  <a:pt x="8647569" y="875664"/>
                  <a:pt x="8658506" y="871048"/>
                  <a:pt x="8678353" y="868709"/>
                </a:cubicBezTo>
                <a:cubicBezTo>
                  <a:pt x="8676250" y="844726"/>
                  <a:pt x="8711895" y="858913"/>
                  <a:pt x="8721366" y="848445"/>
                </a:cubicBezTo>
                <a:cubicBezTo>
                  <a:pt x="8730651" y="852242"/>
                  <a:pt x="8737642" y="851631"/>
                  <a:pt x="8743257" y="848457"/>
                </a:cubicBezTo>
                <a:lnTo>
                  <a:pt x="8755719" y="834419"/>
                </a:lnTo>
                <a:lnTo>
                  <a:pt x="8776970" y="830126"/>
                </a:lnTo>
                <a:cubicBezTo>
                  <a:pt x="8786153" y="826014"/>
                  <a:pt x="8792888" y="819621"/>
                  <a:pt x="8795998" y="809645"/>
                </a:cubicBezTo>
                <a:cubicBezTo>
                  <a:pt x="8805952" y="821837"/>
                  <a:pt x="8809794" y="841181"/>
                  <a:pt x="8837498" y="830583"/>
                </a:cubicBezTo>
                <a:cubicBezTo>
                  <a:pt x="8851172" y="827584"/>
                  <a:pt x="8868029" y="799681"/>
                  <a:pt x="8878040" y="791651"/>
                </a:cubicBezTo>
                <a:lnTo>
                  <a:pt x="8897564" y="782401"/>
                </a:lnTo>
                <a:lnTo>
                  <a:pt x="8905560" y="786219"/>
                </a:lnTo>
                <a:lnTo>
                  <a:pt x="8917778" y="783256"/>
                </a:lnTo>
                <a:lnTo>
                  <a:pt x="8914746" y="775031"/>
                </a:lnTo>
                <a:lnTo>
                  <a:pt x="8947030" y="764252"/>
                </a:lnTo>
                <a:cubicBezTo>
                  <a:pt x="8970788" y="755523"/>
                  <a:pt x="8988067" y="745115"/>
                  <a:pt x="8977138" y="726774"/>
                </a:cubicBezTo>
                <a:cubicBezTo>
                  <a:pt x="8977490" y="701480"/>
                  <a:pt x="9039667" y="723232"/>
                  <a:pt x="9028928" y="698996"/>
                </a:cubicBezTo>
                <a:cubicBezTo>
                  <a:pt x="9056296" y="708989"/>
                  <a:pt x="9080686" y="673518"/>
                  <a:pt x="9114263" y="665106"/>
                </a:cubicBezTo>
                <a:cubicBezTo>
                  <a:pt x="9115667" y="652470"/>
                  <a:pt x="9123557" y="650905"/>
                  <a:pt x="9139429" y="653134"/>
                </a:cubicBezTo>
                <a:cubicBezTo>
                  <a:pt x="9248531" y="629411"/>
                  <a:pt x="9343720" y="468354"/>
                  <a:pt x="9380600" y="515628"/>
                </a:cubicBezTo>
                <a:cubicBezTo>
                  <a:pt x="9406272" y="509931"/>
                  <a:pt x="9503943" y="538669"/>
                  <a:pt x="9561831" y="513591"/>
                </a:cubicBezTo>
                <a:cubicBezTo>
                  <a:pt x="9577802" y="480860"/>
                  <a:pt x="9713285" y="478736"/>
                  <a:pt x="9742561" y="469315"/>
                </a:cubicBezTo>
                <a:cubicBezTo>
                  <a:pt x="9742569" y="450758"/>
                  <a:pt x="9797169" y="453829"/>
                  <a:pt x="9784394" y="429345"/>
                </a:cubicBezTo>
                <a:cubicBezTo>
                  <a:pt x="9787055" y="417172"/>
                  <a:pt x="9801869" y="413844"/>
                  <a:pt x="9811914" y="421889"/>
                </a:cubicBezTo>
                <a:cubicBezTo>
                  <a:pt x="9828901" y="415568"/>
                  <a:pt x="9835642" y="400341"/>
                  <a:pt x="9858388" y="412158"/>
                </a:cubicBezTo>
                <a:cubicBezTo>
                  <a:pt x="9881945" y="404057"/>
                  <a:pt x="9894276" y="360744"/>
                  <a:pt x="9921770" y="380896"/>
                </a:cubicBezTo>
                <a:cubicBezTo>
                  <a:pt x="9930032" y="337884"/>
                  <a:pt x="10038117" y="312408"/>
                  <a:pt x="10084861" y="294587"/>
                </a:cubicBezTo>
                <a:cubicBezTo>
                  <a:pt x="10141631" y="278266"/>
                  <a:pt x="10188248" y="249698"/>
                  <a:pt x="10271351" y="227987"/>
                </a:cubicBezTo>
                <a:cubicBezTo>
                  <a:pt x="10362764" y="229558"/>
                  <a:pt x="10358378" y="196042"/>
                  <a:pt x="10424673" y="178078"/>
                </a:cubicBezTo>
                <a:cubicBezTo>
                  <a:pt x="10452909" y="162753"/>
                  <a:pt x="10514634" y="185033"/>
                  <a:pt x="10534657" y="156701"/>
                </a:cubicBezTo>
                <a:cubicBezTo>
                  <a:pt x="10595265" y="170910"/>
                  <a:pt x="10637600" y="149657"/>
                  <a:pt x="10726300" y="150292"/>
                </a:cubicBezTo>
                <a:cubicBezTo>
                  <a:pt x="10775756" y="148210"/>
                  <a:pt x="10805324" y="153235"/>
                  <a:pt x="10861177" y="138253"/>
                </a:cubicBezTo>
                <a:cubicBezTo>
                  <a:pt x="10888992" y="99450"/>
                  <a:pt x="10971843" y="126363"/>
                  <a:pt x="10995894" y="78271"/>
                </a:cubicBezTo>
                <a:cubicBezTo>
                  <a:pt x="11009945" y="87061"/>
                  <a:pt x="11016683" y="79738"/>
                  <a:pt x="11031776" y="74275"/>
                </a:cubicBezTo>
                <a:cubicBezTo>
                  <a:pt x="11049588" y="91553"/>
                  <a:pt x="11064655" y="65479"/>
                  <a:pt x="11082485" y="73705"/>
                </a:cubicBezTo>
                <a:cubicBezTo>
                  <a:pt x="11124351" y="51595"/>
                  <a:pt x="11194283" y="44212"/>
                  <a:pt x="11230739" y="34792"/>
                </a:cubicBezTo>
                <a:cubicBezTo>
                  <a:pt x="11248967" y="30081"/>
                  <a:pt x="11257520" y="13218"/>
                  <a:pt x="11268645" y="482"/>
                </a:cubicBezTo>
                <a:lnTo>
                  <a:pt x="11269336" y="3"/>
                </a:lnTo>
                <a:lnTo>
                  <a:pt x="0" y="3"/>
                </a:lnTo>
                <a:close/>
              </a:path>
            </a:pathLst>
          </a:cu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45318" y="381663"/>
            <a:ext cx="7223106" cy="826935"/>
          </a:xfrm>
        </p:spPr>
        <p:txBody>
          <a:bodyPr rtlCol="0">
            <a:normAutofit/>
          </a:bodyPr>
          <a:lstStyle/>
          <a:p>
            <a:pPr algn="l"/>
            <a:r>
              <a:rPr lang="cs-CZ" dirty="0">
                <a:ea typeface="Batang"/>
              </a:rPr>
              <a:t>Univerzální design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45318" y="1256307"/>
            <a:ext cx="6952762" cy="5724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cs-CZ" sz="1800" dirty="0">
                <a:ea typeface="Batang"/>
              </a:rPr>
              <a:t>a individuální adaptace pro osoby s pohybovým postižením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622625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AB0BC72-1C3A-421F-AB0A-D480DA93F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28763" cy="6858000"/>
          </a:xfrm>
          <a:custGeom>
            <a:avLst/>
            <a:gdLst>
              <a:gd name="connsiteX0" fmla="*/ 0 w 7228763"/>
              <a:gd name="connsiteY0" fmla="*/ 0 h 6858000"/>
              <a:gd name="connsiteX1" fmla="*/ 501961 w 7228763"/>
              <a:gd name="connsiteY1" fmla="*/ 0 h 6858000"/>
              <a:gd name="connsiteX2" fmla="*/ 723901 w 7228763"/>
              <a:gd name="connsiteY2" fmla="*/ 0 h 6858000"/>
              <a:gd name="connsiteX3" fmla="*/ 7228583 w 7228763"/>
              <a:gd name="connsiteY3" fmla="*/ 0 h 6858000"/>
              <a:gd name="connsiteX4" fmla="*/ 7228763 w 7228763"/>
              <a:gd name="connsiteY4" fmla="*/ 1 h 6858000"/>
              <a:gd name="connsiteX5" fmla="*/ 7221350 w 7228763"/>
              <a:gd name="connsiteY5" fmla="*/ 30700 h 6858000"/>
              <a:gd name="connsiteX6" fmla="*/ 7199900 w 7228763"/>
              <a:gd name="connsiteY6" fmla="*/ 310025 h 6858000"/>
              <a:gd name="connsiteX7" fmla="*/ 7214938 w 7228763"/>
              <a:gd name="connsiteY7" fmla="*/ 443960 h 6858000"/>
              <a:gd name="connsiteX8" fmla="*/ 7174238 w 7228763"/>
              <a:gd name="connsiteY8" fmla="*/ 642659 h 6858000"/>
              <a:gd name="connsiteX9" fmla="*/ 7166213 w 7228763"/>
              <a:gd name="connsiteY9" fmla="*/ 673307 h 6858000"/>
              <a:gd name="connsiteX10" fmla="*/ 7128963 w 7228763"/>
              <a:gd name="connsiteY10" fmla="*/ 839641 h 6858000"/>
              <a:gd name="connsiteX11" fmla="*/ 7066183 w 7228763"/>
              <a:gd name="connsiteY11" fmla="*/ 958357 h 6858000"/>
              <a:gd name="connsiteX12" fmla="*/ 7070620 w 7228763"/>
              <a:gd name="connsiteY12" fmla="*/ 963398 h 6858000"/>
              <a:gd name="connsiteX13" fmla="*/ 7022851 w 7228763"/>
              <a:gd name="connsiteY13" fmla="*/ 1117169 h 6858000"/>
              <a:gd name="connsiteX14" fmla="*/ 7019920 w 7228763"/>
              <a:gd name="connsiteY14" fmla="*/ 1144352 h 6858000"/>
              <a:gd name="connsiteX15" fmla="*/ 7021476 w 7228763"/>
              <a:gd name="connsiteY15" fmla="*/ 1164484 h 6858000"/>
              <a:gd name="connsiteX16" fmla="*/ 7005576 w 7228763"/>
              <a:gd name="connsiteY16" fmla="*/ 1213829 h 6858000"/>
              <a:gd name="connsiteX17" fmla="*/ 6970919 w 7228763"/>
              <a:gd name="connsiteY17" fmla="*/ 1294823 h 6858000"/>
              <a:gd name="connsiteX18" fmla="*/ 6965413 w 7228763"/>
              <a:gd name="connsiteY18" fmla="*/ 1312193 h 6858000"/>
              <a:gd name="connsiteX19" fmla="*/ 6968106 w 7228763"/>
              <a:gd name="connsiteY19" fmla="*/ 1327626 h 6858000"/>
              <a:gd name="connsiteX20" fmla="*/ 6975202 w 7228763"/>
              <a:gd name="connsiteY20" fmla="*/ 1331644 h 6858000"/>
              <a:gd name="connsiteX21" fmla="*/ 6973366 w 7228763"/>
              <a:gd name="connsiteY21" fmla="*/ 1341276 h 6858000"/>
              <a:gd name="connsiteX22" fmla="*/ 6974428 w 7228763"/>
              <a:gd name="connsiteY22" fmla="*/ 1343945 h 6858000"/>
              <a:gd name="connsiteX23" fmla="*/ 6978971 w 7228763"/>
              <a:gd name="connsiteY23" fmla="*/ 1359134 h 6858000"/>
              <a:gd name="connsiteX24" fmla="*/ 6946335 w 7228763"/>
              <a:gd name="connsiteY24" fmla="*/ 1427803 h 6858000"/>
              <a:gd name="connsiteX25" fmla="*/ 6907208 w 7228763"/>
              <a:gd name="connsiteY25" fmla="*/ 1540278 h 6858000"/>
              <a:gd name="connsiteX26" fmla="*/ 6901698 w 7228763"/>
              <a:gd name="connsiteY26" fmla="*/ 1547262 h 6858000"/>
              <a:gd name="connsiteX27" fmla="*/ 6902877 w 7228763"/>
              <a:gd name="connsiteY27" fmla="*/ 1577056 h 6858000"/>
              <a:gd name="connsiteX28" fmla="*/ 6904067 w 7228763"/>
              <a:gd name="connsiteY28" fmla="*/ 1595898 h 6858000"/>
              <a:gd name="connsiteX29" fmla="*/ 6891817 w 7228763"/>
              <a:gd name="connsiteY29" fmla="*/ 1703726 h 6858000"/>
              <a:gd name="connsiteX30" fmla="*/ 6898520 w 7228763"/>
              <a:gd name="connsiteY30" fmla="*/ 1809535 h 6858000"/>
              <a:gd name="connsiteX31" fmla="*/ 6897783 w 7228763"/>
              <a:gd name="connsiteY31" fmla="*/ 2018310 h 6858000"/>
              <a:gd name="connsiteX32" fmla="*/ 6887647 w 7228763"/>
              <a:gd name="connsiteY32" fmla="*/ 2071355 h 6858000"/>
              <a:gd name="connsiteX33" fmla="*/ 6888952 w 7228763"/>
              <a:gd name="connsiteY33" fmla="*/ 2141166 h 6858000"/>
              <a:gd name="connsiteX34" fmla="*/ 6887101 w 7228763"/>
              <a:gd name="connsiteY34" fmla="*/ 2154548 h 6858000"/>
              <a:gd name="connsiteX35" fmla="*/ 6880519 w 7228763"/>
              <a:gd name="connsiteY35" fmla="*/ 2158153 h 6858000"/>
              <a:gd name="connsiteX36" fmla="*/ 6873389 w 7228763"/>
              <a:gd name="connsiteY36" fmla="*/ 2178174 h 6858000"/>
              <a:gd name="connsiteX37" fmla="*/ 6871679 w 7228763"/>
              <a:gd name="connsiteY37" fmla="*/ 2202858 h 6858000"/>
              <a:gd name="connsiteX38" fmla="*/ 6870321 w 7228763"/>
              <a:gd name="connsiteY38" fmla="*/ 2320214 h 6858000"/>
              <a:gd name="connsiteX39" fmla="*/ 6857787 w 7228763"/>
              <a:gd name="connsiteY39" fmla="*/ 2417011 h 6858000"/>
              <a:gd name="connsiteX40" fmla="*/ 6850905 w 7228763"/>
              <a:gd name="connsiteY40" fmla="*/ 2454207 h 6858000"/>
              <a:gd name="connsiteX41" fmla="*/ 6848900 w 7228763"/>
              <a:gd name="connsiteY41" fmla="*/ 2487203 h 6858000"/>
              <a:gd name="connsiteX42" fmla="*/ 6837487 w 7228763"/>
              <a:gd name="connsiteY42" fmla="*/ 2512282 h 6858000"/>
              <a:gd name="connsiteX43" fmla="*/ 6838494 w 7228763"/>
              <a:gd name="connsiteY43" fmla="*/ 2514318 h 6858000"/>
              <a:gd name="connsiteX44" fmla="*/ 6863982 w 7228763"/>
              <a:gd name="connsiteY44" fmla="*/ 2574334 h 6858000"/>
              <a:gd name="connsiteX45" fmla="*/ 6862893 w 7228763"/>
              <a:gd name="connsiteY45" fmla="*/ 2579877 h 6858000"/>
              <a:gd name="connsiteX46" fmla="*/ 6863047 w 7228763"/>
              <a:gd name="connsiteY46" fmla="*/ 2608928 h 6858000"/>
              <a:gd name="connsiteX47" fmla="*/ 6862462 w 7228763"/>
              <a:gd name="connsiteY47" fmla="*/ 2613111 h 6858000"/>
              <a:gd name="connsiteX48" fmla="*/ 6854084 w 7228763"/>
              <a:gd name="connsiteY48" fmla="*/ 2621996 h 6858000"/>
              <a:gd name="connsiteX49" fmla="*/ 6856559 w 7228763"/>
              <a:gd name="connsiteY49" fmla="*/ 2634265 h 6858000"/>
              <a:gd name="connsiteX50" fmla="*/ 6847985 w 7228763"/>
              <a:gd name="connsiteY50" fmla="*/ 2647237 h 6858000"/>
              <a:gd name="connsiteX51" fmla="*/ 6854115 w 7228763"/>
              <a:gd name="connsiteY51" fmla="*/ 2650786 h 6858000"/>
              <a:gd name="connsiteX52" fmla="*/ 6859942 w 7228763"/>
              <a:gd name="connsiteY52" fmla="*/ 2661993 h 6858000"/>
              <a:gd name="connsiteX53" fmla="*/ 6851884 w 7228763"/>
              <a:gd name="connsiteY53" fmla="*/ 2670949 h 6858000"/>
              <a:gd name="connsiteX54" fmla="*/ 6846115 w 7228763"/>
              <a:gd name="connsiteY54" fmla="*/ 2690255 h 6858000"/>
              <a:gd name="connsiteX55" fmla="*/ 6846964 w 7228763"/>
              <a:gd name="connsiteY55" fmla="*/ 2695683 h 6858000"/>
              <a:gd name="connsiteX56" fmla="*/ 6836011 w 7228763"/>
              <a:gd name="connsiteY56" fmla="*/ 2713964 h 6858000"/>
              <a:gd name="connsiteX57" fmla="*/ 6830478 w 7228763"/>
              <a:gd name="connsiteY57" fmla="*/ 2730175 h 6858000"/>
              <a:gd name="connsiteX58" fmla="*/ 6841091 w 7228763"/>
              <a:gd name="connsiteY58" fmla="*/ 2763497 h 6858000"/>
              <a:gd name="connsiteX59" fmla="*/ 6803520 w 7228763"/>
              <a:gd name="connsiteY59" fmla="*/ 3051539 h 6858000"/>
              <a:gd name="connsiteX60" fmla="*/ 6733280 w 7228763"/>
              <a:gd name="connsiteY60" fmla="*/ 3335396 h 6858000"/>
              <a:gd name="connsiteX61" fmla="*/ 6735884 w 7228763"/>
              <a:gd name="connsiteY61" fmla="*/ 3456509 h 6858000"/>
              <a:gd name="connsiteX62" fmla="*/ 6715764 w 7228763"/>
              <a:gd name="connsiteY62" fmla="*/ 3531827 h 6858000"/>
              <a:gd name="connsiteX63" fmla="*/ 6730329 w 7228763"/>
              <a:gd name="connsiteY63" fmla="*/ 3570877 h 6858000"/>
              <a:gd name="connsiteX64" fmla="*/ 6727426 w 7228763"/>
              <a:gd name="connsiteY64" fmla="*/ 3583849 h 6858000"/>
              <a:gd name="connsiteX65" fmla="*/ 6718706 w 7228763"/>
              <a:gd name="connsiteY65" fmla="*/ 3592763 h 6858000"/>
              <a:gd name="connsiteX66" fmla="*/ 6693350 w 7228763"/>
              <a:gd name="connsiteY66" fmla="*/ 3653485 h 6858000"/>
              <a:gd name="connsiteX67" fmla="*/ 6685983 w 7228763"/>
              <a:gd name="connsiteY67" fmla="*/ 3670528 h 6858000"/>
              <a:gd name="connsiteX68" fmla="*/ 6687033 w 7228763"/>
              <a:gd name="connsiteY68" fmla="*/ 3685990 h 6858000"/>
              <a:gd name="connsiteX69" fmla="*/ 6693711 w 7228763"/>
              <a:gd name="connsiteY69" fmla="*/ 3690283 h 6858000"/>
              <a:gd name="connsiteX70" fmla="*/ 6690843 w 7228763"/>
              <a:gd name="connsiteY70" fmla="*/ 3699787 h 6858000"/>
              <a:gd name="connsiteX71" fmla="*/ 6691624 w 7228763"/>
              <a:gd name="connsiteY71" fmla="*/ 3702486 h 6858000"/>
              <a:gd name="connsiteX72" fmla="*/ 6694549 w 7228763"/>
              <a:gd name="connsiteY72" fmla="*/ 3717784 h 6858000"/>
              <a:gd name="connsiteX73" fmla="*/ 6662489 w 7228763"/>
              <a:gd name="connsiteY73" fmla="*/ 3746229 h 6858000"/>
              <a:gd name="connsiteX74" fmla="*/ 6575429 w 7228763"/>
              <a:gd name="connsiteY74" fmla="*/ 3924910 h 6858000"/>
              <a:gd name="connsiteX75" fmla="*/ 6538994 w 7228763"/>
              <a:gd name="connsiteY75" fmla="*/ 3989353 h 6858000"/>
              <a:gd name="connsiteX76" fmla="*/ 6535698 w 7228763"/>
              <a:gd name="connsiteY76" fmla="*/ 4033899 h 6858000"/>
              <a:gd name="connsiteX77" fmla="*/ 6527053 w 7228763"/>
              <a:gd name="connsiteY77" fmla="*/ 4142250 h 6858000"/>
              <a:gd name="connsiteX78" fmla="*/ 6501843 w 7228763"/>
              <a:gd name="connsiteY78" fmla="*/ 4329442 h 6858000"/>
              <a:gd name="connsiteX79" fmla="*/ 6489841 w 7228763"/>
              <a:gd name="connsiteY79" fmla="*/ 4456184 h 6858000"/>
              <a:gd name="connsiteX80" fmla="*/ 6482918 w 7228763"/>
              <a:gd name="connsiteY80" fmla="*/ 4468478 h 6858000"/>
              <a:gd name="connsiteX81" fmla="*/ 6484019 w 7228763"/>
              <a:gd name="connsiteY81" fmla="*/ 4469862 h 6858000"/>
              <a:gd name="connsiteX82" fmla="*/ 6481759 w 7228763"/>
              <a:gd name="connsiteY82" fmla="*/ 4483797 h 6858000"/>
              <a:gd name="connsiteX83" fmla="*/ 6477370 w 7228763"/>
              <a:gd name="connsiteY83" fmla="*/ 4487091 h 6858000"/>
              <a:gd name="connsiteX84" fmla="*/ 6474598 w 7228763"/>
              <a:gd name="connsiteY84" fmla="*/ 4496728 h 6858000"/>
              <a:gd name="connsiteX85" fmla="*/ 6465848 w 7228763"/>
              <a:gd name="connsiteY85" fmla="*/ 4515918 h 6858000"/>
              <a:gd name="connsiteX86" fmla="*/ 6467296 w 7228763"/>
              <a:gd name="connsiteY86" fmla="*/ 4519316 h 6858000"/>
              <a:gd name="connsiteX87" fmla="*/ 6458903 w 7228763"/>
              <a:gd name="connsiteY87" fmla="*/ 4547957 h 6858000"/>
              <a:gd name="connsiteX88" fmla="*/ 6460248 w 7228763"/>
              <a:gd name="connsiteY88" fmla="*/ 4548262 h 6858000"/>
              <a:gd name="connsiteX89" fmla="*/ 6464276 w 7228763"/>
              <a:gd name="connsiteY89" fmla="*/ 4555939 h 6858000"/>
              <a:gd name="connsiteX90" fmla="*/ 6468635 w 7228763"/>
              <a:gd name="connsiteY90" fmla="*/ 4570815 h 6858000"/>
              <a:gd name="connsiteX91" fmla="*/ 6488206 w 7228763"/>
              <a:gd name="connsiteY91" fmla="*/ 4633846 h 6858000"/>
              <a:gd name="connsiteX92" fmla="*/ 6487272 w 7228763"/>
              <a:gd name="connsiteY92" fmla="*/ 4639816 h 6858000"/>
              <a:gd name="connsiteX93" fmla="*/ 6487581 w 7228763"/>
              <a:gd name="connsiteY93" fmla="*/ 4639923 h 6858000"/>
              <a:gd name="connsiteX94" fmla="*/ 6487249 w 7228763"/>
              <a:gd name="connsiteY94" fmla="*/ 4646192 h 6858000"/>
              <a:gd name="connsiteX95" fmla="*/ 6485570 w 7228763"/>
              <a:gd name="connsiteY95" fmla="*/ 4650706 h 6858000"/>
              <a:gd name="connsiteX96" fmla="*/ 6483759 w 7228763"/>
              <a:gd name="connsiteY96" fmla="*/ 4662290 h 6858000"/>
              <a:gd name="connsiteX97" fmla="*/ 6485315 w 7228763"/>
              <a:gd name="connsiteY97" fmla="*/ 4666180 h 6858000"/>
              <a:gd name="connsiteX98" fmla="*/ 6489077 w 7228763"/>
              <a:gd name="connsiteY98" fmla="*/ 4667585 h 6858000"/>
              <a:gd name="connsiteX99" fmla="*/ 6488467 w 7228763"/>
              <a:gd name="connsiteY99" fmla="*/ 4668660 h 6858000"/>
              <a:gd name="connsiteX100" fmla="*/ 6496179 w 7228763"/>
              <a:gd name="connsiteY100" fmla="*/ 4689807 h 6858000"/>
              <a:gd name="connsiteX101" fmla="*/ 6500957 w 7228763"/>
              <a:gd name="connsiteY101" fmla="*/ 4737890 h 6858000"/>
              <a:gd name="connsiteX102" fmla="*/ 6498641 w 7228763"/>
              <a:gd name="connsiteY102" fmla="*/ 4765657 h 6858000"/>
              <a:gd name="connsiteX103" fmla="*/ 6497829 w 7228763"/>
              <a:gd name="connsiteY103" fmla="*/ 4841463 h 6858000"/>
              <a:gd name="connsiteX104" fmla="*/ 6521578 w 7228763"/>
              <a:gd name="connsiteY104" fmla="*/ 4969863 h 6858000"/>
              <a:gd name="connsiteX105" fmla="*/ 6518695 w 7228763"/>
              <a:gd name="connsiteY105" fmla="*/ 4974028 h 6858000"/>
              <a:gd name="connsiteX106" fmla="*/ 6516513 w 7228763"/>
              <a:gd name="connsiteY106" fmla="*/ 4980318 h 6858000"/>
              <a:gd name="connsiteX107" fmla="*/ 6516763 w 7228763"/>
              <a:gd name="connsiteY107" fmla="*/ 4980501 h 6858000"/>
              <a:gd name="connsiteX108" fmla="*/ 6514121 w 7228763"/>
              <a:gd name="connsiteY108" fmla="*/ 4986338 h 6858000"/>
              <a:gd name="connsiteX109" fmla="*/ 6511173 w 7228763"/>
              <a:gd name="connsiteY109" fmla="*/ 4991296 h 6858000"/>
              <a:gd name="connsiteX110" fmla="*/ 6546537 w 7228763"/>
              <a:gd name="connsiteY110" fmla="*/ 5076895 h 6858000"/>
              <a:gd name="connsiteX111" fmla="*/ 6544581 w 7228763"/>
              <a:gd name="connsiteY111" fmla="*/ 5081568 h 6858000"/>
              <a:gd name="connsiteX112" fmla="*/ 6543750 w 7228763"/>
              <a:gd name="connsiteY112" fmla="*/ 5088173 h 6858000"/>
              <a:gd name="connsiteX113" fmla="*/ 6544034 w 7228763"/>
              <a:gd name="connsiteY113" fmla="*/ 5088300 h 6858000"/>
              <a:gd name="connsiteX114" fmla="*/ 6542660 w 7228763"/>
              <a:gd name="connsiteY114" fmla="*/ 5094558 h 6858000"/>
              <a:gd name="connsiteX115" fmla="*/ 6532096 w 7228763"/>
              <a:gd name="connsiteY115" fmla="*/ 5125620 h 6858000"/>
              <a:gd name="connsiteX116" fmla="*/ 6533049 w 7228763"/>
              <a:gd name="connsiteY116" fmla="*/ 5268004 h 6858000"/>
              <a:gd name="connsiteX117" fmla="*/ 6533970 w 7228763"/>
              <a:gd name="connsiteY117" fmla="*/ 5269530 h 6858000"/>
              <a:gd name="connsiteX118" fmla="*/ 6502603 w 7228763"/>
              <a:gd name="connsiteY118" fmla="*/ 5390941 h 6858000"/>
              <a:gd name="connsiteX119" fmla="*/ 6477660 w 7228763"/>
              <a:gd name="connsiteY119" fmla="*/ 5539927 h 6858000"/>
              <a:gd name="connsiteX120" fmla="*/ 6456458 w 7228763"/>
              <a:gd name="connsiteY120" fmla="*/ 5791594 h 6858000"/>
              <a:gd name="connsiteX121" fmla="*/ 6434556 w 7228763"/>
              <a:gd name="connsiteY121" fmla="*/ 5855206 h 6858000"/>
              <a:gd name="connsiteX122" fmla="*/ 6418454 w 7228763"/>
              <a:gd name="connsiteY122" fmla="*/ 5873582 h 6858000"/>
              <a:gd name="connsiteX123" fmla="*/ 6419875 w 7228763"/>
              <a:gd name="connsiteY123" fmla="*/ 5876037 h 6858000"/>
              <a:gd name="connsiteX124" fmla="*/ 6419775 w 7228763"/>
              <a:gd name="connsiteY124" fmla="*/ 5886534 h 6858000"/>
              <a:gd name="connsiteX125" fmla="*/ 6426971 w 7228763"/>
              <a:gd name="connsiteY125" fmla="*/ 5888644 h 6858000"/>
              <a:gd name="connsiteX126" fmla="*/ 6431999 w 7228763"/>
              <a:gd name="connsiteY126" fmla="*/ 5903832 h 6858000"/>
              <a:gd name="connsiteX127" fmla="*/ 6429798 w 7228763"/>
              <a:gd name="connsiteY127" fmla="*/ 5923391 h 6858000"/>
              <a:gd name="connsiteX128" fmla="*/ 6434072 w 7228763"/>
              <a:gd name="connsiteY128" fmla="*/ 6013205 h 6858000"/>
              <a:gd name="connsiteX129" fmla="*/ 6439333 w 7228763"/>
              <a:gd name="connsiteY129" fmla="*/ 6074018 h 6858000"/>
              <a:gd name="connsiteX130" fmla="*/ 6463083 w 7228763"/>
              <a:gd name="connsiteY130" fmla="*/ 6130837 h 6858000"/>
              <a:gd name="connsiteX131" fmla="*/ 6457360 w 7228763"/>
              <a:gd name="connsiteY131" fmla="*/ 6152982 h 6858000"/>
              <a:gd name="connsiteX132" fmla="*/ 6495529 w 7228763"/>
              <a:gd name="connsiteY132" fmla="*/ 6221100 h 6858000"/>
              <a:gd name="connsiteX133" fmla="*/ 6514948 w 7228763"/>
              <a:gd name="connsiteY133" fmla="*/ 6287550 h 6858000"/>
              <a:gd name="connsiteX134" fmla="*/ 6545124 w 7228763"/>
              <a:gd name="connsiteY134" fmla="*/ 6401595 h 6858000"/>
              <a:gd name="connsiteX135" fmla="*/ 6525833 w 7228763"/>
              <a:gd name="connsiteY135" fmla="*/ 6487110 h 6858000"/>
              <a:gd name="connsiteX136" fmla="*/ 6554825 w 7228763"/>
              <a:gd name="connsiteY136" fmla="*/ 6588589 h 6858000"/>
              <a:gd name="connsiteX137" fmla="*/ 6601569 w 7228763"/>
              <a:gd name="connsiteY137" fmla="*/ 6769963 h 6858000"/>
              <a:gd name="connsiteX138" fmla="*/ 6620945 w 7228763"/>
              <a:gd name="connsiteY138" fmla="*/ 6835814 h 6858000"/>
              <a:gd name="connsiteX139" fmla="*/ 6625906 w 7228763"/>
              <a:gd name="connsiteY139" fmla="*/ 6858000 h 6858000"/>
              <a:gd name="connsiteX140" fmla="*/ 723901 w 7228763"/>
              <a:gd name="connsiteY140" fmla="*/ 6858000 h 6858000"/>
              <a:gd name="connsiteX141" fmla="*/ 501961 w 7228763"/>
              <a:gd name="connsiteY141" fmla="*/ 6858000 h 6858000"/>
              <a:gd name="connsiteX142" fmla="*/ 0 w 7228763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7228763" h="6858000">
                <a:moveTo>
                  <a:pt x="0" y="0"/>
                </a:moveTo>
                <a:lnTo>
                  <a:pt x="501961" y="0"/>
                </a:lnTo>
                <a:lnTo>
                  <a:pt x="723901" y="0"/>
                </a:lnTo>
                <a:lnTo>
                  <a:pt x="7228583" y="0"/>
                </a:lnTo>
                <a:lnTo>
                  <a:pt x="7228763" y="1"/>
                </a:lnTo>
                <a:lnTo>
                  <a:pt x="7221350" y="30700"/>
                </a:lnTo>
                <a:cubicBezTo>
                  <a:pt x="7216059" y="84364"/>
                  <a:pt x="7200969" y="241149"/>
                  <a:pt x="7199900" y="310025"/>
                </a:cubicBezTo>
                <a:cubicBezTo>
                  <a:pt x="7203643" y="367544"/>
                  <a:pt x="7214102" y="408251"/>
                  <a:pt x="7214938" y="443960"/>
                </a:cubicBezTo>
                <a:cubicBezTo>
                  <a:pt x="7210660" y="499397"/>
                  <a:pt x="7182360" y="604434"/>
                  <a:pt x="7174238" y="642659"/>
                </a:cubicBezTo>
                <a:cubicBezTo>
                  <a:pt x="7182965" y="657287"/>
                  <a:pt x="7155519" y="658191"/>
                  <a:pt x="7166213" y="673307"/>
                </a:cubicBezTo>
                <a:cubicBezTo>
                  <a:pt x="7166618" y="693769"/>
                  <a:pt x="7143764" y="797295"/>
                  <a:pt x="7128963" y="839641"/>
                </a:cubicBezTo>
                <a:cubicBezTo>
                  <a:pt x="7112293" y="887148"/>
                  <a:pt x="7075906" y="937731"/>
                  <a:pt x="7066183" y="958357"/>
                </a:cubicBezTo>
                <a:cubicBezTo>
                  <a:pt x="7056459" y="978983"/>
                  <a:pt x="7077843" y="936930"/>
                  <a:pt x="7070620" y="963398"/>
                </a:cubicBezTo>
                <a:cubicBezTo>
                  <a:pt x="7063399" y="989867"/>
                  <a:pt x="7031301" y="1087010"/>
                  <a:pt x="7022851" y="1117169"/>
                </a:cubicBezTo>
                <a:cubicBezTo>
                  <a:pt x="7039554" y="1118586"/>
                  <a:pt x="7009272" y="1135372"/>
                  <a:pt x="7019920" y="1144352"/>
                </a:cubicBezTo>
                <a:cubicBezTo>
                  <a:pt x="7029274" y="1150681"/>
                  <a:pt x="7022270" y="1157251"/>
                  <a:pt x="7021476" y="1164484"/>
                </a:cubicBezTo>
                <a:cubicBezTo>
                  <a:pt x="7028800" y="1173524"/>
                  <a:pt x="7015215" y="1205209"/>
                  <a:pt x="7005576" y="1213829"/>
                </a:cubicBezTo>
                <a:cubicBezTo>
                  <a:pt x="6972150" y="1235037"/>
                  <a:pt x="6996546" y="1277327"/>
                  <a:pt x="6970919" y="1294823"/>
                </a:cubicBezTo>
                <a:cubicBezTo>
                  <a:pt x="6967139" y="1300845"/>
                  <a:pt x="6965581" y="1306615"/>
                  <a:pt x="6965413" y="1312193"/>
                </a:cubicBezTo>
                <a:lnTo>
                  <a:pt x="6968106" y="1327626"/>
                </a:lnTo>
                <a:lnTo>
                  <a:pt x="6975202" y="1331644"/>
                </a:lnTo>
                <a:lnTo>
                  <a:pt x="6973366" y="1341276"/>
                </a:lnTo>
                <a:cubicBezTo>
                  <a:pt x="6973720" y="1342166"/>
                  <a:pt x="6974074" y="1343055"/>
                  <a:pt x="6974428" y="1343945"/>
                </a:cubicBezTo>
                <a:cubicBezTo>
                  <a:pt x="6976493" y="1349040"/>
                  <a:pt x="6978286" y="1354080"/>
                  <a:pt x="6978971" y="1359134"/>
                </a:cubicBezTo>
                <a:cubicBezTo>
                  <a:pt x="6974288" y="1373109"/>
                  <a:pt x="6958295" y="1397612"/>
                  <a:pt x="6946335" y="1427803"/>
                </a:cubicBezTo>
                <a:cubicBezTo>
                  <a:pt x="6924178" y="1460349"/>
                  <a:pt x="6924483" y="1505076"/>
                  <a:pt x="6907208" y="1540278"/>
                </a:cubicBezTo>
                <a:lnTo>
                  <a:pt x="6901698" y="1547262"/>
                </a:lnTo>
                <a:lnTo>
                  <a:pt x="6902877" y="1577056"/>
                </a:lnTo>
                <a:cubicBezTo>
                  <a:pt x="6907187" y="1582205"/>
                  <a:pt x="6908314" y="1589568"/>
                  <a:pt x="6904067" y="1595898"/>
                </a:cubicBezTo>
                <a:lnTo>
                  <a:pt x="6891817" y="1703726"/>
                </a:lnTo>
                <a:cubicBezTo>
                  <a:pt x="6890892" y="1739332"/>
                  <a:pt x="6882506" y="1754453"/>
                  <a:pt x="6898520" y="1809535"/>
                </a:cubicBezTo>
                <a:cubicBezTo>
                  <a:pt x="6919736" y="1868036"/>
                  <a:pt x="6890400" y="1952670"/>
                  <a:pt x="6897783" y="2018310"/>
                </a:cubicBezTo>
                <a:cubicBezTo>
                  <a:pt x="6868750" y="2053162"/>
                  <a:pt x="6894827" y="2034561"/>
                  <a:pt x="6887647" y="2071355"/>
                </a:cubicBezTo>
                <a:lnTo>
                  <a:pt x="6888952" y="2141166"/>
                </a:lnTo>
                <a:lnTo>
                  <a:pt x="6887101" y="2154548"/>
                </a:lnTo>
                <a:lnTo>
                  <a:pt x="6880519" y="2158153"/>
                </a:lnTo>
                <a:lnTo>
                  <a:pt x="6873389" y="2178174"/>
                </a:lnTo>
                <a:cubicBezTo>
                  <a:pt x="6871658" y="2185696"/>
                  <a:pt x="6870890" y="2193828"/>
                  <a:pt x="6871679" y="2202858"/>
                </a:cubicBezTo>
                <a:cubicBezTo>
                  <a:pt x="6884787" y="2232772"/>
                  <a:pt x="6852680" y="2283357"/>
                  <a:pt x="6870321" y="2320214"/>
                </a:cubicBezTo>
                <a:cubicBezTo>
                  <a:pt x="6868006" y="2355906"/>
                  <a:pt x="6861023" y="2394678"/>
                  <a:pt x="6857787" y="2417011"/>
                </a:cubicBezTo>
                <a:cubicBezTo>
                  <a:pt x="6846931" y="2426377"/>
                  <a:pt x="6863720" y="2456509"/>
                  <a:pt x="6850905" y="2454207"/>
                </a:cubicBezTo>
                <a:cubicBezTo>
                  <a:pt x="6856659" y="2464947"/>
                  <a:pt x="6853850" y="2476105"/>
                  <a:pt x="6848900" y="2487203"/>
                </a:cubicBezTo>
                <a:lnTo>
                  <a:pt x="6837487" y="2512282"/>
                </a:lnTo>
                <a:cubicBezTo>
                  <a:pt x="6837823" y="2512961"/>
                  <a:pt x="6838158" y="2513640"/>
                  <a:pt x="6838494" y="2514318"/>
                </a:cubicBezTo>
                <a:cubicBezTo>
                  <a:pt x="6846991" y="2534324"/>
                  <a:pt x="6855486" y="2554328"/>
                  <a:pt x="6863982" y="2574334"/>
                </a:cubicBezTo>
                <a:lnTo>
                  <a:pt x="6862893" y="2579877"/>
                </a:lnTo>
                <a:cubicBezTo>
                  <a:pt x="6862738" y="2585644"/>
                  <a:pt x="6863120" y="2603388"/>
                  <a:pt x="6863047" y="2608928"/>
                </a:cubicBezTo>
                <a:lnTo>
                  <a:pt x="6862462" y="2613111"/>
                </a:lnTo>
                <a:lnTo>
                  <a:pt x="6854084" y="2621996"/>
                </a:lnTo>
                <a:lnTo>
                  <a:pt x="6856559" y="2634265"/>
                </a:lnTo>
                <a:lnTo>
                  <a:pt x="6847985" y="2647237"/>
                </a:lnTo>
                <a:cubicBezTo>
                  <a:pt x="6850226" y="2648158"/>
                  <a:pt x="6852294" y="2649356"/>
                  <a:pt x="6854115" y="2650786"/>
                </a:cubicBezTo>
                <a:lnTo>
                  <a:pt x="6859942" y="2661993"/>
                </a:lnTo>
                <a:lnTo>
                  <a:pt x="6851884" y="2670949"/>
                </a:lnTo>
                <a:cubicBezTo>
                  <a:pt x="6864376" y="2672007"/>
                  <a:pt x="6849871" y="2681695"/>
                  <a:pt x="6846115" y="2690255"/>
                </a:cubicBezTo>
                <a:lnTo>
                  <a:pt x="6846964" y="2695683"/>
                </a:lnTo>
                <a:lnTo>
                  <a:pt x="6836011" y="2713964"/>
                </a:lnTo>
                <a:lnTo>
                  <a:pt x="6830478" y="2730175"/>
                </a:lnTo>
                <a:lnTo>
                  <a:pt x="6841091" y="2763497"/>
                </a:lnTo>
                <a:lnTo>
                  <a:pt x="6803520" y="3051539"/>
                </a:lnTo>
                <a:cubicBezTo>
                  <a:pt x="6790420" y="3165645"/>
                  <a:pt x="6749912" y="3216611"/>
                  <a:pt x="6733280" y="3335396"/>
                </a:cubicBezTo>
                <a:lnTo>
                  <a:pt x="6735884" y="3456509"/>
                </a:lnTo>
                <a:lnTo>
                  <a:pt x="6715764" y="3531827"/>
                </a:lnTo>
                <a:lnTo>
                  <a:pt x="6730329" y="3570877"/>
                </a:lnTo>
                <a:lnTo>
                  <a:pt x="6727426" y="3583849"/>
                </a:lnTo>
                <a:lnTo>
                  <a:pt x="6718706" y="3592763"/>
                </a:lnTo>
                <a:cubicBezTo>
                  <a:pt x="6707946" y="3613948"/>
                  <a:pt x="6713985" y="3641245"/>
                  <a:pt x="6693350" y="3653485"/>
                </a:cubicBezTo>
                <a:cubicBezTo>
                  <a:pt x="6688922" y="3659316"/>
                  <a:pt x="6686748" y="3664985"/>
                  <a:pt x="6685983" y="3670528"/>
                </a:cubicBezTo>
                <a:lnTo>
                  <a:pt x="6687033" y="3685990"/>
                </a:lnTo>
                <a:lnTo>
                  <a:pt x="6693711" y="3690283"/>
                </a:lnTo>
                <a:lnTo>
                  <a:pt x="6690843" y="3699787"/>
                </a:lnTo>
                <a:cubicBezTo>
                  <a:pt x="6691104" y="3700686"/>
                  <a:pt x="6691364" y="3701586"/>
                  <a:pt x="6691624" y="3702486"/>
                </a:cubicBezTo>
                <a:cubicBezTo>
                  <a:pt x="6693145" y="3707637"/>
                  <a:pt x="6694400" y="3712728"/>
                  <a:pt x="6694549" y="3717784"/>
                </a:cubicBezTo>
                <a:cubicBezTo>
                  <a:pt x="6659304" y="3711701"/>
                  <a:pt x="6689997" y="3759789"/>
                  <a:pt x="6662489" y="3746229"/>
                </a:cubicBezTo>
                <a:cubicBezTo>
                  <a:pt x="6642637" y="3780750"/>
                  <a:pt x="6605132" y="3867558"/>
                  <a:pt x="6575429" y="3924910"/>
                </a:cubicBezTo>
                <a:lnTo>
                  <a:pt x="6538994" y="3989353"/>
                </a:lnTo>
                <a:lnTo>
                  <a:pt x="6535698" y="4033899"/>
                </a:lnTo>
                <a:cubicBezTo>
                  <a:pt x="6533175" y="4070470"/>
                  <a:pt x="6530536" y="4110146"/>
                  <a:pt x="6527053" y="4142250"/>
                </a:cubicBezTo>
                <a:cubicBezTo>
                  <a:pt x="6519001" y="4200007"/>
                  <a:pt x="6506061" y="4278998"/>
                  <a:pt x="6501843" y="4329442"/>
                </a:cubicBezTo>
                <a:cubicBezTo>
                  <a:pt x="6495642" y="4381764"/>
                  <a:pt x="6492993" y="4433012"/>
                  <a:pt x="6489841" y="4456184"/>
                </a:cubicBezTo>
                <a:lnTo>
                  <a:pt x="6482918" y="4468478"/>
                </a:lnTo>
                <a:lnTo>
                  <a:pt x="6484019" y="4469862"/>
                </a:lnTo>
                <a:cubicBezTo>
                  <a:pt x="6485835" y="4476321"/>
                  <a:pt x="6484493" y="4480555"/>
                  <a:pt x="6481759" y="4483797"/>
                </a:cubicBezTo>
                <a:lnTo>
                  <a:pt x="6477370" y="4487091"/>
                </a:lnTo>
                <a:lnTo>
                  <a:pt x="6474598" y="4496728"/>
                </a:lnTo>
                <a:lnTo>
                  <a:pt x="6465848" y="4515918"/>
                </a:lnTo>
                <a:cubicBezTo>
                  <a:pt x="6466332" y="4517049"/>
                  <a:pt x="6466814" y="4518182"/>
                  <a:pt x="6467296" y="4519316"/>
                </a:cubicBezTo>
                <a:lnTo>
                  <a:pt x="6458903" y="4547957"/>
                </a:lnTo>
                <a:lnTo>
                  <a:pt x="6460248" y="4548262"/>
                </a:lnTo>
                <a:cubicBezTo>
                  <a:pt x="6463078" y="4549595"/>
                  <a:pt x="6464808" y="4551811"/>
                  <a:pt x="6464276" y="4555939"/>
                </a:cubicBezTo>
                <a:cubicBezTo>
                  <a:pt x="6486531" y="4548276"/>
                  <a:pt x="6472165" y="4557977"/>
                  <a:pt x="6468635" y="4570815"/>
                </a:cubicBezTo>
                <a:cubicBezTo>
                  <a:pt x="6472622" y="4583801"/>
                  <a:pt x="6485098" y="4622347"/>
                  <a:pt x="6488206" y="4633846"/>
                </a:cubicBezTo>
                <a:lnTo>
                  <a:pt x="6487272" y="4639816"/>
                </a:lnTo>
                <a:lnTo>
                  <a:pt x="6487581" y="4639923"/>
                </a:lnTo>
                <a:cubicBezTo>
                  <a:pt x="6488082" y="4641190"/>
                  <a:pt x="6488037" y="4643141"/>
                  <a:pt x="6487249" y="4646192"/>
                </a:cubicBezTo>
                <a:lnTo>
                  <a:pt x="6485570" y="4650706"/>
                </a:lnTo>
                <a:lnTo>
                  <a:pt x="6483759" y="4662290"/>
                </a:lnTo>
                <a:cubicBezTo>
                  <a:pt x="6484278" y="4663587"/>
                  <a:pt x="6484797" y="4664883"/>
                  <a:pt x="6485315" y="4666180"/>
                </a:cubicBezTo>
                <a:lnTo>
                  <a:pt x="6489077" y="4667585"/>
                </a:lnTo>
                <a:lnTo>
                  <a:pt x="6488467" y="4668660"/>
                </a:lnTo>
                <a:cubicBezTo>
                  <a:pt x="6480300" y="4676831"/>
                  <a:pt x="6469898" y="4679345"/>
                  <a:pt x="6496179" y="4689807"/>
                </a:cubicBezTo>
                <a:cubicBezTo>
                  <a:pt x="6482141" y="4708535"/>
                  <a:pt x="6498545" y="4712235"/>
                  <a:pt x="6500957" y="4737890"/>
                </a:cubicBezTo>
                <a:cubicBezTo>
                  <a:pt x="6488706" y="4748600"/>
                  <a:pt x="6491350" y="4757223"/>
                  <a:pt x="6498641" y="4765657"/>
                </a:cubicBezTo>
                <a:cubicBezTo>
                  <a:pt x="6490164" y="4790618"/>
                  <a:pt x="6498852" y="4813399"/>
                  <a:pt x="6497829" y="4841463"/>
                </a:cubicBezTo>
                <a:lnTo>
                  <a:pt x="6521578" y="4969863"/>
                </a:lnTo>
                <a:lnTo>
                  <a:pt x="6518695" y="4974028"/>
                </a:lnTo>
                <a:cubicBezTo>
                  <a:pt x="6517064" y="4976933"/>
                  <a:pt x="6516439" y="4978909"/>
                  <a:pt x="6516513" y="4980318"/>
                </a:cubicBezTo>
                <a:lnTo>
                  <a:pt x="6516763" y="4980501"/>
                </a:lnTo>
                <a:lnTo>
                  <a:pt x="6514121" y="4986338"/>
                </a:lnTo>
                <a:lnTo>
                  <a:pt x="6511173" y="4991296"/>
                </a:lnTo>
                <a:cubicBezTo>
                  <a:pt x="6522961" y="5019829"/>
                  <a:pt x="6534748" y="5048361"/>
                  <a:pt x="6546537" y="5076895"/>
                </a:cubicBezTo>
                <a:lnTo>
                  <a:pt x="6544581" y="5081568"/>
                </a:lnTo>
                <a:cubicBezTo>
                  <a:pt x="6543589" y="5084748"/>
                  <a:pt x="6543387" y="5086810"/>
                  <a:pt x="6543750" y="5088173"/>
                </a:cubicBezTo>
                <a:lnTo>
                  <a:pt x="6544034" y="5088300"/>
                </a:lnTo>
                <a:lnTo>
                  <a:pt x="6542660" y="5094558"/>
                </a:lnTo>
                <a:cubicBezTo>
                  <a:pt x="6539647" y="5105196"/>
                  <a:pt x="6536055" y="5115626"/>
                  <a:pt x="6532096" y="5125620"/>
                </a:cubicBezTo>
                <a:cubicBezTo>
                  <a:pt x="6530494" y="5154527"/>
                  <a:pt x="6532737" y="5244020"/>
                  <a:pt x="6533049" y="5268004"/>
                </a:cubicBezTo>
                <a:cubicBezTo>
                  <a:pt x="6533356" y="5268513"/>
                  <a:pt x="6533664" y="5269021"/>
                  <a:pt x="6533970" y="5269530"/>
                </a:cubicBezTo>
                <a:lnTo>
                  <a:pt x="6502603" y="5390941"/>
                </a:lnTo>
                <a:cubicBezTo>
                  <a:pt x="6487576" y="5438194"/>
                  <a:pt x="6471524" y="5465286"/>
                  <a:pt x="6477660" y="5539927"/>
                </a:cubicBezTo>
                <a:cubicBezTo>
                  <a:pt x="6469926" y="5610775"/>
                  <a:pt x="6461800" y="5740573"/>
                  <a:pt x="6456458" y="5791594"/>
                </a:cubicBezTo>
                <a:cubicBezTo>
                  <a:pt x="6427890" y="5787060"/>
                  <a:pt x="6468179" y="5849672"/>
                  <a:pt x="6434556" y="5855206"/>
                </a:cubicBezTo>
                <a:cubicBezTo>
                  <a:pt x="6436026" y="5860240"/>
                  <a:pt x="6415712" y="5868910"/>
                  <a:pt x="6418454" y="5873582"/>
                </a:cubicBezTo>
                <a:cubicBezTo>
                  <a:pt x="6418927" y="5874401"/>
                  <a:pt x="6419401" y="5875218"/>
                  <a:pt x="6419875" y="5876037"/>
                </a:cubicBezTo>
                <a:lnTo>
                  <a:pt x="6419775" y="5886534"/>
                </a:lnTo>
                <a:lnTo>
                  <a:pt x="6426971" y="5888644"/>
                </a:lnTo>
                <a:cubicBezTo>
                  <a:pt x="6428647" y="5893707"/>
                  <a:pt x="6430322" y="5898769"/>
                  <a:pt x="6431999" y="5903832"/>
                </a:cubicBezTo>
                <a:cubicBezTo>
                  <a:pt x="6432764" y="5909651"/>
                  <a:pt x="6432285" y="5916068"/>
                  <a:pt x="6429798" y="5923391"/>
                </a:cubicBezTo>
                <a:cubicBezTo>
                  <a:pt x="6409104" y="5948880"/>
                  <a:pt x="6461339" y="5981626"/>
                  <a:pt x="6434072" y="6013205"/>
                </a:cubicBezTo>
                <a:cubicBezTo>
                  <a:pt x="6426624" y="6024901"/>
                  <a:pt x="6431095" y="6066777"/>
                  <a:pt x="6439333" y="6074018"/>
                </a:cubicBezTo>
                <a:cubicBezTo>
                  <a:pt x="6439795" y="6081731"/>
                  <a:pt x="6453428" y="6126985"/>
                  <a:pt x="6463083" y="6130837"/>
                </a:cubicBezTo>
                <a:cubicBezTo>
                  <a:pt x="6474368" y="6137057"/>
                  <a:pt x="6441750" y="6156330"/>
                  <a:pt x="6457360" y="6152982"/>
                </a:cubicBezTo>
                <a:cubicBezTo>
                  <a:pt x="6454563" y="6186619"/>
                  <a:pt x="6497804" y="6191636"/>
                  <a:pt x="6495529" y="6221100"/>
                </a:cubicBezTo>
                <a:cubicBezTo>
                  <a:pt x="6497396" y="6222126"/>
                  <a:pt x="6506682" y="6257468"/>
                  <a:pt x="6514948" y="6287550"/>
                </a:cubicBezTo>
                <a:cubicBezTo>
                  <a:pt x="6523215" y="6317632"/>
                  <a:pt x="6556102" y="6391312"/>
                  <a:pt x="6545124" y="6401595"/>
                </a:cubicBezTo>
                <a:cubicBezTo>
                  <a:pt x="6546214" y="6423902"/>
                  <a:pt x="6525024" y="6432919"/>
                  <a:pt x="6525833" y="6487110"/>
                </a:cubicBezTo>
                <a:cubicBezTo>
                  <a:pt x="6547115" y="6574474"/>
                  <a:pt x="6547900" y="6553611"/>
                  <a:pt x="6554825" y="6588589"/>
                </a:cubicBezTo>
                <a:cubicBezTo>
                  <a:pt x="6583783" y="6637976"/>
                  <a:pt x="6536155" y="6687723"/>
                  <a:pt x="6601569" y="6769963"/>
                </a:cubicBezTo>
                <a:cubicBezTo>
                  <a:pt x="6623036" y="6819284"/>
                  <a:pt x="6607516" y="6817955"/>
                  <a:pt x="6620945" y="6835814"/>
                </a:cubicBezTo>
                <a:lnTo>
                  <a:pt x="6625906" y="6858000"/>
                </a:lnTo>
                <a:lnTo>
                  <a:pt x="723901" y="6858000"/>
                </a:lnTo>
                <a:lnTo>
                  <a:pt x="50196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74FB65-D05B-9965-A842-2DE1ACA94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358" y="373840"/>
            <a:ext cx="5562706" cy="714296"/>
          </a:xfrm>
        </p:spPr>
        <p:txBody>
          <a:bodyPr>
            <a:normAutofit/>
          </a:bodyPr>
          <a:lstStyle/>
          <a:p>
            <a:r>
              <a:rPr lang="cs-CZ" spc="-100" dirty="0"/>
              <a:t> </a:t>
            </a:r>
            <a:r>
              <a:rPr lang="cs-CZ" dirty="0">
                <a:latin typeface="Calibri"/>
                <a:ea typeface="Batang"/>
                <a:cs typeface="Calibri"/>
              </a:rPr>
              <a:t>Norma ČSN 73 4001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259F09-B7C7-9230-E814-B728873B6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52" y="1207008"/>
            <a:ext cx="6392518" cy="5277152"/>
          </a:xfrm>
        </p:spPr>
        <p:txBody>
          <a:bodyPr>
            <a:normAutofit/>
          </a:bodyPr>
          <a:lstStyle/>
          <a:p>
            <a:pPr marL="12065" marR="5080" indent="0">
              <a:spcBef>
                <a:spcPts val="0"/>
              </a:spcBef>
              <a:spcAft>
                <a:spcPts val="1200"/>
              </a:spcAft>
              <a:buNone/>
              <a:tabLst>
                <a:tab pos="596265" algn="l"/>
              </a:tabLst>
            </a:pPr>
            <a:r>
              <a:rPr 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Přístupnost dle ČSN 73 4001 nebo z. č. 283/2021</a:t>
            </a:r>
          </a:p>
          <a:p>
            <a:pPr marL="12065" marR="5080" indent="0">
              <a:spcBef>
                <a:spcPts val="100"/>
              </a:spcBef>
              <a:buNone/>
              <a:tabLst>
                <a:tab pos="596265" algn="l"/>
              </a:tabLst>
            </a:pPr>
            <a:r>
              <a:rPr 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Vytváření podmínek pro samostatné a bezpečné využití pozemků a staveb osobami s omezenou schopností pohybu nebo orientace s cílem bezbariérového užívání.</a:t>
            </a:r>
          </a:p>
          <a:p>
            <a:pPr marL="12065" marR="5080" indent="0">
              <a:spcBef>
                <a:spcPts val="100"/>
              </a:spcBef>
              <a:buNone/>
              <a:tabLst>
                <a:tab pos="596265" algn="l"/>
              </a:tabLst>
            </a:pPr>
            <a:endParaRPr lang="cs-CZ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065" marR="5080" indent="0">
              <a:spcBef>
                <a:spcPts val="100"/>
              </a:spcBef>
              <a:buNone/>
              <a:tabLst>
                <a:tab pos="596265" algn="l"/>
              </a:tabLst>
            </a:pPr>
            <a:endParaRPr lang="cs-CZ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065" marR="5080" indent="0">
              <a:spcBef>
                <a:spcPts val="100"/>
              </a:spcBef>
              <a:buNone/>
              <a:tabLst>
                <a:tab pos="596265" algn="l"/>
              </a:tabLst>
            </a:pPr>
            <a:r>
              <a:rPr 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Přístupnost dle ČSN EN 17210</a:t>
            </a:r>
          </a:p>
          <a:p>
            <a:pPr marL="12065" marR="5080" indent="0">
              <a:spcBef>
                <a:spcPts val="100"/>
              </a:spcBef>
              <a:buNone/>
              <a:tabLst>
                <a:tab pos="596265" algn="l"/>
              </a:tabLst>
            </a:pPr>
            <a:endParaRPr lang="cs-CZ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065" marR="5080" indent="0">
              <a:spcBef>
                <a:spcPts val="100"/>
              </a:spcBef>
              <a:buNone/>
              <a:tabLst>
                <a:tab pos="596265" algn="l"/>
              </a:tabLst>
            </a:pPr>
            <a:r>
              <a:rPr 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Přístupnost staveb, části staveb nebo venkovního zastavěného prostředí lidem bez ohledu na zdravotní postiženi, věk nebo pohlaví, aby mohli získat přistup do nich nebo Jejich části, používat je a vycházet z nich.</a:t>
            </a:r>
          </a:p>
          <a:p>
            <a:pPr marL="12065" marR="5080" indent="0">
              <a:spcBef>
                <a:spcPts val="100"/>
              </a:spcBef>
              <a:buNone/>
              <a:tabLst>
                <a:tab pos="596265" algn="l"/>
              </a:tabLst>
            </a:pPr>
            <a:endParaRPr lang="cs-CZ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065" marR="5080" indent="0">
              <a:spcBef>
                <a:spcPts val="100"/>
              </a:spcBef>
              <a:buNone/>
              <a:tabLst>
                <a:tab pos="596265" algn="l"/>
              </a:tabLst>
            </a:pPr>
            <a:r>
              <a:rPr 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Přístupnost zahrnuje snadnost nezávislého přístupu, vstupu, evakuace a/nebo užíváni budovy a jejich služeb a zařízeni a venkovních prostor všemi potenciálními uživateli se zárukou zdrávi, bezpečnosti a pohody osob během těchto aktivit.</a:t>
            </a:r>
          </a:p>
          <a:p>
            <a:pPr marL="12065" marR="5080" indent="0">
              <a:spcBef>
                <a:spcPts val="100"/>
              </a:spcBef>
              <a:buNone/>
              <a:tabLst>
                <a:tab pos="596265" algn="l"/>
              </a:tabLst>
            </a:pPr>
            <a:endParaRPr lang="cs-CZ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588E98FB-98EE-6F15-9CF5-0FD660BA9579}"/>
              </a:ext>
            </a:extLst>
          </p:cNvPr>
          <p:cNvPicPr/>
          <p:nvPr/>
        </p:nvPicPr>
        <p:blipFill>
          <a:blip r:embed="rId2"/>
          <a:srcRect/>
          <a:stretch/>
        </p:blipFill>
        <p:spPr>
          <a:xfrm>
            <a:off x="7028491" y="0"/>
            <a:ext cx="496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13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AB0BC72-1C3A-421F-AB0A-D480DA93F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28763" cy="6858000"/>
          </a:xfrm>
          <a:custGeom>
            <a:avLst/>
            <a:gdLst>
              <a:gd name="connsiteX0" fmla="*/ 0 w 7228763"/>
              <a:gd name="connsiteY0" fmla="*/ 0 h 6858000"/>
              <a:gd name="connsiteX1" fmla="*/ 501961 w 7228763"/>
              <a:gd name="connsiteY1" fmla="*/ 0 h 6858000"/>
              <a:gd name="connsiteX2" fmla="*/ 723901 w 7228763"/>
              <a:gd name="connsiteY2" fmla="*/ 0 h 6858000"/>
              <a:gd name="connsiteX3" fmla="*/ 7228583 w 7228763"/>
              <a:gd name="connsiteY3" fmla="*/ 0 h 6858000"/>
              <a:gd name="connsiteX4" fmla="*/ 7228763 w 7228763"/>
              <a:gd name="connsiteY4" fmla="*/ 1 h 6858000"/>
              <a:gd name="connsiteX5" fmla="*/ 7221350 w 7228763"/>
              <a:gd name="connsiteY5" fmla="*/ 30700 h 6858000"/>
              <a:gd name="connsiteX6" fmla="*/ 7199900 w 7228763"/>
              <a:gd name="connsiteY6" fmla="*/ 310025 h 6858000"/>
              <a:gd name="connsiteX7" fmla="*/ 7214938 w 7228763"/>
              <a:gd name="connsiteY7" fmla="*/ 443960 h 6858000"/>
              <a:gd name="connsiteX8" fmla="*/ 7174238 w 7228763"/>
              <a:gd name="connsiteY8" fmla="*/ 642659 h 6858000"/>
              <a:gd name="connsiteX9" fmla="*/ 7166213 w 7228763"/>
              <a:gd name="connsiteY9" fmla="*/ 673307 h 6858000"/>
              <a:gd name="connsiteX10" fmla="*/ 7128963 w 7228763"/>
              <a:gd name="connsiteY10" fmla="*/ 839641 h 6858000"/>
              <a:gd name="connsiteX11" fmla="*/ 7066183 w 7228763"/>
              <a:gd name="connsiteY11" fmla="*/ 958357 h 6858000"/>
              <a:gd name="connsiteX12" fmla="*/ 7070620 w 7228763"/>
              <a:gd name="connsiteY12" fmla="*/ 963398 h 6858000"/>
              <a:gd name="connsiteX13" fmla="*/ 7022851 w 7228763"/>
              <a:gd name="connsiteY13" fmla="*/ 1117169 h 6858000"/>
              <a:gd name="connsiteX14" fmla="*/ 7019920 w 7228763"/>
              <a:gd name="connsiteY14" fmla="*/ 1144352 h 6858000"/>
              <a:gd name="connsiteX15" fmla="*/ 7021476 w 7228763"/>
              <a:gd name="connsiteY15" fmla="*/ 1164484 h 6858000"/>
              <a:gd name="connsiteX16" fmla="*/ 7005576 w 7228763"/>
              <a:gd name="connsiteY16" fmla="*/ 1213829 h 6858000"/>
              <a:gd name="connsiteX17" fmla="*/ 6970919 w 7228763"/>
              <a:gd name="connsiteY17" fmla="*/ 1294823 h 6858000"/>
              <a:gd name="connsiteX18" fmla="*/ 6965413 w 7228763"/>
              <a:gd name="connsiteY18" fmla="*/ 1312193 h 6858000"/>
              <a:gd name="connsiteX19" fmla="*/ 6968106 w 7228763"/>
              <a:gd name="connsiteY19" fmla="*/ 1327626 h 6858000"/>
              <a:gd name="connsiteX20" fmla="*/ 6975202 w 7228763"/>
              <a:gd name="connsiteY20" fmla="*/ 1331644 h 6858000"/>
              <a:gd name="connsiteX21" fmla="*/ 6973366 w 7228763"/>
              <a:gd name="connsiteY21" fmla="*/ 1341276 h 6858000"/>
              <a:gd name="connsiteX22" fmla="*/ 6974428 w 7228763"/>
              <a:gd name="connsiteY22" fmla="*/ 1343945 h 6858000"/>
              <a:gd name="connsiteX23" fmla="*/ 6978971 w 7228763"/>
              <a:gd name="connsiteY23" fmla="*/ 1359134 h 6858000"/>
              <a:gd name="connsiteX24" fmla="*/ 6946335 w 7228763"/>
              <a:gd name="connsiteY24" fmla="*/ 1427803 h 6858000"/>
              <a:gd name="connsiteX25" fmla="*/ 6907208 w 7228763"/>
              <a:gd name="connsiteY25" fmla="*/ 1540278 h 6858000"/>
              <a:gd name="connsiteX26" fmla="*/ 6901698 w 7228763"/>
              <a:gd name="connsiteY26" fmla="*/ 1547262 h 6858000"/>
              <a:gd name="connsiteX27" fmla="*/ 6902877 w 7228763"/>
              <a:gd name="connsiteY27" fmla="*/ 1577056 h 6858000"/>
              <a:gd name="connsiteX28" fmla="*/ 6904067 w 7228763"/>
              <a:gd name="connsiteY28" fmla="*/ 1595898 h 6858000"/>
              <a:gd name="connsiteX29" fmla="*/ 6891817 w 7228763"/>
              <a:gd name="connsiteY29" fmla="*/ 1703726 h 6858000"/>
              <a:gd name="connsiteX30" fmla="*/ 6898520 w 7228763"/>
              <a:gd name="connsiteY30" fmla="*/ 1809535 h 6858000"/>
              <a:gd name="connsiteX31" fmla="*/ 6897783 w 7228763"/>
              <a:gd name="connsiteY31" fmla="*/ 2018310 h 6858000"/>
              <a:gd name="connsiteX32" fmla="*/ 6887647 w 7228763"/>
              <a:gd name="connsiteY32" fmla="*/ 2071355 h 6858000"/>
              <a:gd name="connsiteX33" fmla="*/ 6888952 w 7228763"/>
              <a:gd name="connsiteY33" fmla="*/ 2141166 h 6858000"/>
              <a:gd name="connsiteX34" fmla="*/ 6887101 w 7228763"/>
              <a:gd name="connsiteY34" fmla="*/ 2154548 h 6858000"/>
              <a:gd name="connsiteX35" fmla="*/ 6880519 w 7228763"/>
              <a:gd name="connsiteY35" fmla="*/ 2158153 h 6858000"/>
              <a:gd name="connsiteX36" fmla="*/ 6873389 w 7228763"/>
              <a:gd name="connsiteY36" fmla="*/ 2178174 h 6858000"/>
              <a:gd name="connsiteX37" fmla="*/ 6871679 w 7228763"/>
              <a:gd name="connsiteY37" fmla="*/ 2202858 h 6858000"/>
              <a:gd name="connsiteX38" fmla="*/ 6870321 w 7228763"/>
              <a:gd name="connsiteY38" fmla="*/ 2320214 h 6858000"/>
              <a:gd name="connsiteX39" fmla="*/ 6857787 w 7228763"/>
              <a:gd name="connsiteY39" fmla="*/ 2417011 h 6858000"/>
              <a:gd name="connsiteX40" fmla="*/ 6850905 w 7228763"/>
              <a:gd name="connsiteY40" fmla="*/ 2454207 h 6858000"/>
              <a:gd name="connsiteX41" fmla="*/ 6848900 w 7228763"/>
              <a:gd name="connsiteY41" fmla="*/ 2487203 h 6858000"/>
              <a:gd name="connsiteX42" fmla="*/ 6837487 w 7228763"/>
              <a:gd name="connsiteY42" fmla="*/ 2512282 h 6858000"/>
              <a:gd name="connsiteX43" fmla="*/ 6838494 w 7228763"/>
              <a:gd name="connsiteY43" fmla="*/ 2514318 h 6858000"/>
              <a:gd name="connsiteX44" fmla="*/ 6863982 w 7228763"/>
              <a:gd name="connsiteY44" fmla="*/ 2574334 h 6858000"/>
              <a:gd name="connsiteX45" fmla="*/ 6862893 w 7228763"/>
              <a:gd name="connsiteY45" fmla="*/ 2579877 h 6858000"/>
              <a:gd name="connsiteX46" fmla="*/ 6863047 w 7228763"/>
              <a:gd name="connsiteY46" fmla="*/ 2608928 h 6858000"/>
              <a:gd name="connsiteX47" fmla="*/ 6862462 w 7228763"/>
              <a:gd name="connsiteY47" fmla="*/ 2613111 h 6858000"/>
              <a:gd name="connsiteX48" fmla="*/ 6854084 w 7228763"/>
              <a:gd name="connsiteY48" fmla="*/ 2621996 h 6858000"/>
              <a:gd name="connsiteX49" fmla="*/ 6856559 w 7228763"/>
              <a:gd name="connsiteY49" fmla="*/ 2634265 h 6858000"/>
              <a:gd name="connsiteX50" fmla="*/ 6847985 w 7228763"/>
              <a:gd name="connsiteY50" fmla="*/ 2647237 h 6858000"/>
              <a:gd name="connsiteX51" fmla="*/ 6854115 w 7228763"/>
              <a:gd name="connsiteY51" fmla="*/ 2650786 h 6858000"/>
              <a:gd name="connsiteX52" fmla="*/ 6859942 w 7228763"/>
              <a:gd name="connsiteY52" fmla="*/ 2661993 h 6858000"/>
              <a:gd name="connsiteX53" fmla="*/ 6851884 w 7228763"/>
              <a:gd name="connsiteY53" fmla="*/ 2670949 h 6858000"/>
              <a:gd name="connsiteX54" fmla="*/ 6846115 w 7228763"/>
              <a:gd name="connsiteY54" fmla="*/ 2690255 h 6858000"/>
              <a:gd name="connsiteX55" fmla="*/ 6846964 w 7228763"/>
              <a:gd name="connsiteY55" fmla="*/ 2695683 h 6858000"/>
              <a:gd name="connsiteX56" fmla="*/ 6836011 w 7228763"/>
              <a:gd name="connsiteY56" fmla="*/ 2713964 h 6858000"/>
              <a:gd name="connsiteX57" fmla="*/ 6830478 w 7228763"/>
              <a:gd name="connsiteY57" fmla="*/ 2730175 h 6858000"/>
              <a:gd name="connsiteX58" fmla="*/ 6841091 w 7228763"/>
              <a:gd name="connsiteY58" fmla="*/ 2763497 h 6858000"/>
              <a:gd name="connsiteX59" fmla="*/ 6803520 w 7228763"/>
              <a:gd name="connsiteY59" fmla="*/ 3051539 h 6858000"/>
              <a:gd name="connsiteX60" fmla="*/ 6733280 w 7228763"/>
              <a:gd name="connsiteY60" fmla="*/ 3335396 h 6858000"/>
              <a:gd name="connsiteX61" fmla="*/ 6735884 w 7228763"/>
              <a:gd name="connsiteY61" fmla="*/ 3456509 h 6858000"/>
              <a:gd name="connsiteX62" fmla="*/ 6715764 w 7228763"/>
              <a:gd name="connsiteY62" fmla="*/ 3531827 h 6858000"/>
              <a:gd name="connsiteX63" fmla="*/ 6730329 w 7228763"/>
              <a:gd name="connsiteY63" fmla="*/ 3570877 h 6858000"/>
              <a:gd name="connsiteX64" fmla="*/ 6727426 w 7228763"/>
              <a:gd name="connsiteY64" fmla="*/ 3583849 h 6858000"/>
              <a:gd name="connsiteX65" fmla="*/ 6718706 w 7228763"/>
              <a:gd name="connsiteY65" fmla="*/ 3592763 h 6858000"/>
              <a:gd name="connsiteX66" fmla="*/ 6693350 w 7228763"/>
              <a:gd name="connsiteY66" fmla="*/ 3653485 h 6858000"/>
              <a:gd name="connsiteX67" fmla="*/ 6685983 w 7228763"/>
              <a:gd name="connsiteY67" fmla="*/ 3670528 h 6858000"/>
              <a:gd name="connsiteX68" fmla="*/ 6687033 w 7228763"/>
              <a:gd name="connsiteY68" fmla="*/ 3685990 h 6858000"/>
              <a:gd name="connsiteX69" fmla="*/ 6693711 w 7228763"/>
              <a:gd name="connsiteY69" fmla="*/ 3690283 h 6858000"/>
              <a:gd name="connsiteX70" fmla="*/ 6690843 w 7228763"/>
              <a:gd name="connsiteY70" fmla="*/ 3699787 h 6858000"/>
              <a:gd name="connsiteX71" fmla="*/ 6691624 w 7228763"/>
              <a:gd name="connsiteY71" fmla="*/ 3702486 h 6858000"/>
              <a:gd name="connsiteX72" fmla="*/ 6694549 w 7228763"/>
              <a:gd name="connsiteY72" fmla="*/ 3717784 h 6858000"/>
              <a:gd name="connsiteX73" fmla="*/ 6662489 w 7228763"/>
              <a:gd name="connsiteY73" fmla="*/ 3746229 h 6858000"/>
              <a:gd name="connsiteX74" fmla="*/ 6575429 w 7228763"/>
              <a:gd name="connsiteY74" fmla="*/ 3924910 h 6858000"/>
              <a:gd name="connsiteX75" fmla="*/ 6538994 w 7228763"/>
              <a:gd name="connsiteY75" fmla="*/ 3989353 h 6858000"/>
              <a:gd name="connsiteX76" fmla="*/ 6535698 w 7228763"/>
              <a:gd name="connsiteY76" fmla="*/ 4033899 h 6858000"/>
              <a:gd name="connsiteX77" fmla="*/ 6527053 w 7228763"/>
              <a:gd name="connsiteY77" fmla="*/ 4142250 h 6858000"/>
              <a:gd name="connsiteX78" fmla="*/ 6501843 w 7228763"/>
              <a:gd name="connsiteY78" fmla="*/ 4329442 h 6858000"/>
              <a:gd name="connsiteX79" fmla="*/ 6489841 w 7228763"/>
              <a:gd name="connsiteY79" fmla="*/ 4456184 h 6858000"/>
              <a:gd name="connsiteX80" fmla="*/ 6482918 w 7228763"/>
              <a:gd name="connsiteY80" fmla="*/ 4468478 h 6858000"/>
              <a:gd name="connsiteX81" fmla="*/ 6484019 w 7228763"/>
              <a:gd name="connsiteY81" fmla="*/ 4469862 h 6858000"/>
              <a:gd name="connsiteX82" fmla="*/ 6481759 w 7228763"/>
              <a:gd name="connsiteY82" fmla="*/ 4483797 h 6858000"/>
              <a:gd name="connsiteX83" fmla="*/ 6477370 w 7228763"/>
              <a:gd name="connsiteY83" fmla="*/ 4487091 h 6858000"/>
              <a:gd name="connsiteX84" fmla="*/ 6474598 w 7228763"/>
              <a:gd name="connsiteY84" fmla="*/ 4496728 h 6858000"/>
              <a:gd name="connsiteX85" fmla="*/ 6465848 w 7228763"/>
              <a:gd name="connsiteY85" fmla="*/ 4515918 h 6858000"/>
              <a:gd name="connsiteX86" fmla="*/ 6467296 w 7228763"/>
              <a:gd name="connsiteY86" fmla="*/ 4519316 h 6858000"/>
              <a:gd name="connsiteX87" fmla="*/ 6458903 w 7228763"/>
              <a:gd name="connsiteY87" fmla="*/ 4547957 h 6858000"/>
              <a:gd name="connsiteX88" fmla="*/ 6460248 w 7228763"/>
              <a:gd name="connsiteY88" fmla="*/ 4548262 h 6858000"/>
              <a:gd name="connsiteX89" fmla="*/ 6464276 w 7228763"/>
              <a:gd name="connsiteY89" fmla="*/ 4555939 h 6858000"/>
              <a:gd name="connsiteX90" fmla="*/ 6468635 w 7228763"/>
              <a:gd name="connsiteY90" fmla="*/ 4570815 h 6858000"/>
              <a:gd name="connsiteX91" fmla="*/ 6488206 w 7228763"/>
              <a:gd name="connsiteY91" fmla="*/ 4633846 h 6858000"/>
              <a:gd name="connsiteX92" fmla="*/ 6487272 w 7228763"/>
              <a:gd name="connsiteY92" fmla="*/ 4639816 h 6858000"/>
              <a:gd name="connsiteX93" fmla="*/ 6487581 w 7228763"/>
              <a:gd name="connsiteY93" fmla="*/ 4639923 h 6858000"/>
              <a:gd name="connsiteX94" fmla="*/ 6487249 w 7228763"/>
              <a:gd name="connsiteY94" fmla="*/ 4646192 h 6858000"/>
              <a:gd name="connsiteX95" fmla="*/ 6485570 w 7228763"/>
              <a:gd name="connsiteY95" fmla="*/ 4650706 h 6858000"/>
              <a:gd name="connsiteX96" fmla="*/ 6483759 w 7228763"/>
              <a:gd name="connsiteY96" fmla="*/ 4662290 h 6858000"/>
              <a:gd name="connsiteX97" fmla="*/ 6485315 w 7228763"/>
              <a:gd name="connsiteY97" fmla="*/ 4666180 h 6858000"/>
              <a:gd name="connsiteX98" fmla="*/ 6489077 w 7228763"/>
              <a:gd name="connsiteY98" fmla="*/ 4667585 h 6858000"/>
              <a:gd name="connsiteX99" fmla="*/ 6488467 w 7228763"/>
              <a:gd name="connsiteY99" fmla="*/ 4668660 h 6858000"/>
              <a:gd name="connsiteX100" fmla="*/ 6496179 w 7228763"/>
              <a:gd name="connsiteY100" fmla="*/ 4689807 h 6858000"/>
              <a:gd name="connsiteX101" fmla="*/ 6500957 w 7228763"/>
              <a:gd name="connsiteY101" fmla="*/ 4737890 h 6858000"/>
              <a:gd name="connsiteX102" fmla="*/ 6498641 w 7228763"/>
              <a:gd name="connsiteY102" fmla="*/ 4765657 h 6858000"/>
              <a:gd name="connsiteX103" fmla="*/ 6497829 w 7228763"/>
              <a:gd name="connsiteY103" fmla="*/ 4841463 h 6858000"/>
              <a:gd name="connsiteX104" fmla="*/ 6521578 w 7228763"/>
              <a:gd name="connsiteY104" fmla="*/ 4969863 h 6858000"/>
              <a:gd name="connsiteX105" fmla="*/ 6518695 w 7228763"/>
              <a:gd name="connsiteY105" fmla="*/ 4974028 h 6858000"/>
              <a:gd name="connsiteX106" fmla="*/ 6516513 w 7228763"/>
              <a:gd name="connsiteY106" fmla="*/ 4980318 h 6858000"/>
              <a:gd name="connsiteX107" fmla="*/ 6516763 w 7228763"/>
              <a:gd name="connsiteY107" fmla="*/ 4980501 h 6858000"/>
              <a:gd name="connsiteX108" fmla="*/ 6514121 w 7228763"/>
              <a:gd name="connsiteY108" fmla="*/ 4986338 h 6858000"/>
              <a:gd name="connsiteX109" fmla="*/ 6511173 w 7228763"/>
              <a:gd name="connsiteY109" fmla="*/ 4991296 h 6858000"/>
              <a:gd name="connsiteX110" fmla="*/ 6546537 w 7228763"/>
              <a:gd name="connsiteY110" fmla="*/ 5076895 h 6858000"/>
              <a:gd name="connsiteX111" fmla="*/ 6544581 w 7228763"/>
              <a:gd name="connsiteY111" fmla="*/ 5081568 h 6858000"/>
              <a:gd name="connsiteX112" fmla="*/ 6543750 w 7228763"/>
              <a:gd name="connsiteY112" fmla="*/ 5088173 h 6858000"/>
              <a:gd name="connsiteX113" fmla="*/ 6544034 w 7228763"/>
              <a:gd name="connsiteY113" fmla="*/ 5088300 h 6858000"/>
              <a:gd name="connsiteX114" fmla="*/ 6542660 w 7228763"/>
              <a:gd name="connsiteY114" fmla="*/ 5094558 h 6858000"/>
              <a:gd name="connsiteX115" fmla="*/ 6532096 w 7228763"/>
              <a:gd name="connsiteY115" fmla="*/ 5125620 h 6858000"/>
              <a:gd name="connsiteX116" fmla="*/ 6533049 w 7228763"/>
              <a:gd name="connsiteY116" fmla="*/ 5268004 h 6858000"/>
              <a:gd name="connsiteX117" fmla="*/ 6533970 w 7228763"/>
              <a:gd name="connsiteY117" fmla="*/ 5269530 h 6858000"/>
              <a:gd name="connsiteX118" fmla="*/ 6502603 w 7228763"/>
              <a:gd name="connsiteY118" fmla="*/ 5390941 h 6858000"/>
              <a:gd name="connsiteX119" fmla="*/ 6477660 w 7228763"/>
              <a:gd name="connsiteY119" fmla="*/ 5539927 h 6858000"/>
              <a:gd name="connsiteX120" fmla="*/ 6456458 w 7228763"/>
              <a:gd name="connsiteY120" fmla="*/ 5791594 h 6858000"/>
              <a:gd name="connsiteX121" fmla="*/ 6434556 w 7228763"/>
              <a:gd name="connsiteY121" fmla="*/ 5855206 h 6858000"/>
              <a:gd name="connsiteX122" fmla="*/ 6418454 w 7228763"/>
              <a:gd name="connsiteY122" fmla="*/ 5873582 h 6858000"/>
              <a:gd name="connsiteX123" fmla="*/ 6419875 w 7228763"/>
              <a:gd name="connsiteY123" fmla="*/ 5876037 h 6858000"/>
              <a:gd name="connsiteX124" fmla="*/ 6419775 w 7228763"/>
              <a:gd name="connsiteY124" fmla="*/ 5886534 h 6858000"/>
              <a:gd name="connsiteX125" fmla="*/ 6426971 w 7228763"/>
              <a:gd name="connsiteY125" fmla="*/ 5888644 h 6858000"/>
              <a:gd name="connsiteX126" fmla="*/ 6431999 w 7228763"/>
              <a:gd name="connsiteY126" fmla="*/ 5903832 h 6858000"/>
              <a:gd name="connsiteX127" fmla="*/ 6429798 w 7228763"/>
              <a:gd name="connsiteY127" fmla="*/ 5923391 h 6858000"/>
              <a:gd name="connsiteX128" fmla="*/ 6434072 w 7228763"/>
              <a:gd name="connsiteY128" fmla="*/ 6013205 h 6858000"/>
              <a:gd name="connsiteX129" fmla="*/ 6439333 w 7228763"/>
              <a:gd name="connsiteY129" fmla="*/ 6074018 h 6858000"/>
              <a:gd name="connsiteX130" fmla="*/ 6463083 w 7228763"/>
              <a:gd name="connsiteY130" fmla="*/ 6130837 h 6858000"/>
              <a:gd name="connsiteX131" fmla="*/ 6457360 w 7228763"/>
              <a:gd name="connsiteY131" fmla="*/ 6152982 h 6858000"/>
              <a:gd name="connsiteX132" fmla="*/ 6495529 w 7228763"/>
              <a:gd name="connsiteY132" fmla="*/ 6221100 h 6858000"/>
              <a:gd name="connsiteX133" fmla="*/ 6514948 w 7228763"/>
              <a:gd name="connsiteY133" fmla="*/ 6287550 h 6858000"/>
              <a:gd name="connsiteX134" fmla="*/ 6545124 w 7228763"/>
              <a:gd name="connsiteY134" fmla="*/ 6401595 h 6858000"/>
              <a:gd name="connsiteX135" fmla="*/ 6525833 w 7228763"/>
              <a:gd name="connsiteY135" fmla="*/ 6487110 h 6858000"/>
              <a:gd name="connsiteX136" fmla="*/ 6554825 w 7228763"/>
              <a:gd name="connsiteY136" fmla="*/ 6588589 h 6858000"/>
              <a:gd name="connsiteX137" fmla="*/ 6601569 w 7228763"/>
              <a:gd name="connsiteY137" fmla="*/ 6769963 h 6858000"/>
              <a:gd name="connsiteX138" fmla="*/ 6620945 w 7228763"/>
              <a:gd name="connsiteY138" fmla="*/ 6835814 h 6858000"/>
              <a:gd name="connsiteX139" fmla="*/ 6625906 w 7228763"/>
              <a:gd name="connsiteY139" fmla="*/ 6858000 h 6858000"/>
              <a:gd name="connsiteX140" fmla="*/ 723901 w 7228763"/>
              <a:gd name="connsiteY140" fmla="*/ 6858000 h 6858000"/>
              <a:gd name="connsiteX141" fmla="*/ 501961 w 7228763"/>
              <a:gd name="connsiteY141" fmla="*/ 6858000 h 6858000"/>
              <a:gd name="connsiteX142" fmla="*/ 0 w 7228763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7228763" h="6858000">
                <a:moveTo>
                  <a:pt x="0" y="0"/>
                </a:moveTo>
                <a:lnTo>
                  <a:pt x="501961" y="0"/>
                </a:lnTo>
                <a:lnTo>
                  <a:pt x="723901" y="0"/>
                </a:lnTo>
                <a:lnTo>
                  <a:pt x="7228583" y="0"/>
                </a:lnTo>
                <a:lnTo>
                  <a:pt x="7228763" y="1"/>
                </a:lnTo>
                <a:lnTo>
                  <a:pt x="7221350" y="30700"/>
                </a:lnTo>
                <a:cubicBezTo>
                  <a:pt x="7216059" y="84364"/>
                  <a:pt x="7200969" y="241149"/>
                  <a:pt x="7199900" y="310025"/>
                </a:cubicBezTo>
                <a:cubicBezTo>
                  <a:pt x="7203643" y="367544"/>
                  <a:pt x="7214102" y="408251"/>
                  <a:pt x="7214938" y="443960"/>
                </a:cubicBezTo>
                <a:cubicBezTo>
                  <a:pt x="7210660" y="499397"/>
                  <a:pt x="7182360" y="604434"/>
                  <a:pt x="7174238" y="642659"/>
                </a:cubicBezTo>
                <a:cubicBezTo>
                  <a:pt x="7182965" y="657287"/>
                  <a:pt x="7155519" y="658191"/>
                  <a:pt x="7166213" y="673307"/>
                </a:cubicBezTo>
                <a:cubicBezTo>
                  <a:pt x="7166618" y="693769"/>
                  <a:pt x="7143764" y="797295"/>
                  <a:pt x="7128963" y="839641"/>
                </a:cubicBezTo>
                <a:cubicBezTo>
                  <a:pt x="7112293" y="887148"/>
                  <a:pt x="7075906" y="937731"/>
                  <a:pt x="7066183" y="958357"/>
                </a:cubicBezTo>
                <a:cubicBezTo>
                  <a:pt x="7056459" y="978983"/>
                  <a:pt x="7077843" y="936930"/>
                  <a:pt x="7070620" y="963398"/>
                </a:cubicBezTo>
                <a:cubicBezTo>
                  <a:pt x="7063399" y="989867"/>
                  <a:pt x="7031301" y="1087010"/>
                  <a:pt x="7022851" y="1117169"/>
                </a:cubicBezTo>
                <a:cubicBezTo>
                  <a:pt x="7039554" y="1118586"/>
                  <a:pt x="7009272" y="1135372"/>
                  <a:pt x="7019920" y="1144352"/>
                </a:cubicBezTo>
                <a:cubicBezTo>
                  <a:pt x="7029274" y="1150681"/>
                  <a:pt x="7022270" y="1157251"/>
                  <a:pt x="7021476" y="1164484"/>
                </a:cubicBezTo>
                <a:cubicBezTo>
                  <a:pt x="7028800" y="1173524"/>
                  <a:pt x="7015215" y="1205209"/>
                  <a:pt x="7005576" y="1213829"/>
                </a:cubicBezTo>
                <a:cubicBezTo>
                  <a:pt x="6972150" y="1235037"/>
                  <a:pt x="6996546" y="1277327"/>
                  <a:pt x="6970919" y="1294823"/>
                </a:cubicBezTo>
                <a:cubicBezTo>
                  <a:pt x="6967139" y="1300845"/>
                  <a:pt x="6965581" y="1306615"/>
                  <a:pt x="6965413" y="1312193"/>
                </a:cubicBezTo>
                <a:lnTo>
                  <a:pt x="6968106" y="1327626"/>
                </a:lnTo>
                <a:lnTo>
                  <a:pt x="6975202" y="1331644"/>
                </a:lnTo>
                <a:lnTo>
                  <a:pt x="6973366" y="1341276"/>
                </a:lnTo>
                <a:cubicBezTo>
                  <a:pt x="6973720" y="1342166"/>
                  <a:pt x="6974074" y="1343055"/>
                  <a:pt x="6974428" y="1343945"/>
                </a:cubicBezTo>
                <a:cubicBezTo>
                  <a:pt x="6976493" y="1349040"/>
                  <a:pt x="6978286" y="1354080"/>
                  <a:pt x="6978971" y="1359134"/>
                </a:cubicBezTo>
                <a:cubicBezTo>
                  <a:pt x="6974288" y="1373109"/>
                  <a:pt x="6958295" y="1397612"/>
                  <a:pt x="6946335" y="1427803"/>
                </a:cubicBezTo>
                <a:cubicBezTo>
                  <a:pt x="6924178" y="1460349"/>
                  <a:pt x="6924483" y="1505076"/>
                  <a:pt x="6907208" y="1540278"/>
                </a:cubicBezTo>
                <a:lnTo>
                  <a:pt x="6901698" y="1547262"/>
                </a:lnTo>
                <a:lnTo>
                  <a:pt x="6902877" y="1577056"/>
                </a:lnTo>
                <a:cubicBezTo>
                  <a:pt x="6907187" y="1582205"/>
                  <a:pt x="6908314" y="1589568"/>
                  <a:pt x="6904067" y="1595898"/>
                </a:cubicBezTo>
                <a:lnTo>
                  <a:pt x="6891817" y="1703726"/>
                </a:lnTo>
                <a:cubicBezTo>
                  <a:pt x="6890892" y="1739332"/>
                  <a:pt x="6882506" y="1754453"/>
                  <a:pt x="6898520" y="1809535"/>
                </a:cubicBezTo>
                <a:cubicBezTo>
                  <a:pt x="6919736" y="1868036"/>
                  <a:pt x="6890400" y="1952670"/>
                  <a:pt x="6897783" y="2018310"/>
                </a:cubicBezTo>
                <a:cubicBezTo>
                  <a:pt x="6868750" y="2053162"/>
                  <a:pt x="6894827" y="2034561"/>
                  <a:pt x="6887647" y="2071355"/>
                </a:cubicBezTo>
                <a:lnTo>
                  <a:pt x="6888952" y="2141166"/>
                </a:lnTo>
                <a:lnTo>
                  <a:pt x="6887101" y="2154548"/>
                </a:lnTo>
                <a:lnTo>
                  <a:pt x="6880519" y="2158153"/>
                </a:lnTo>
                <a:lnTo>
                  <a:pt x="6873389" y="2178174"/>
                </a:lnTo>
                <a:cubicBezTo>
                  <a:pt x="6871658" y="2185696"/>
                  <a:pt x="6870890" y="2193828"/>
                  <a:pt x="6871679" y="2202858"/>
                </a:cubicBezTo>
                <a:cubicBezTo>
                  <a:pt x="6884787" y="2232772"/>
                  <a:pt x="6852680" y="2283357"/>
                  <a:pt x="6870321" y="2320214"/>
                </a:cubicBezTo>
                <a:cubicBezTo>
                  <a:pt x="6868006" y="2355906"/>
                  <a:pt x="6861023" y="2394678"/>
                  <a:pt x="6857787" y="2417011"/>
                </a:cubicBezTo>
                <a:cubicBezTo>
                  <a:pt x="6846931" y="2426377"/>
                  <a:pt x="6863720" y="2456509"/>
                  <a:pt x="6850905" y="2454207"/>
                </a:cubicBezTo>
                <a:cubicBezTo>
                  <a:pt x="6856659" y="2464947"/>
                  <a:pt x="6853850" y="2476105"/>
                  <a:pt x="6848900" y="2487203"/>
                </a:cubicBezTo>
                <a:lnTo>
                  <a:pt x="6837487" y="2512282"/>
                </a:lnTo>
                <a:cubicBezTo>
                  <a:pt x="6837823" y="2512961"/>
                  <a:pt x="6838158" y="2513640"/>
                  <a:pt x="6838494" y="2514318"/>
                </a:cubicBezTo>
                <a:cubicBezTo>
                  <a:pt x="6846991" y="2534324"/>
                  <a:pt x="6855486" y="2554328"/>
                  <a:pt x="6863982" y="2574334"/>
                </a:cubicBezTo>
                <a:lnTo>
                  <a:pt x="6862893" y="2579877"/>
                </a:lnTo>
                <a:cubicBezTo>
                  <a:pt x="6862738" y="2585644"/>
                  <a:pt x="6863120" y="2603388"/>
                  <a:pt x="6863047" y="2608928"/>
                </a:cubicBezTo>
                <a:lnTo>
                  <a:pt x="6862462" y="2613111"/>
                </a:lnTo>
                <a:lnTo>
                  <a:pt x="6854084" y="2621996"/>
                </a:lnTo>
                <a:lnTo>
                  <a:pt x="6856559" y="2634265"/>
                </a:lnTo>
                <a:lnTo>
                  <a:pt x="6847985" y="2647237"/>
                </a:lnTo>
                <a:cubicBezTo>
                  <a:pt x="6850226" y="2648158"/>
                  <a:pt x="6852294" y="2649356"/>
                  <a:pt x="6854115" y="2650786"/>
                </a:cubicBezTo>
                <a:lnTo>
                  <a:pt x="6859942" y="2661993"/>
                </a:lnTo>
                <a:lnTo>
                  <a:pt x="6851884" y="2670949"/>
                </a:lnTo>
                <a:cubicBezTo>
                  <a:pt x="6864376" y="2672007"/>
                  <a:pt x="6849871" y="2681695"/>
                  <a:pt x="6846115" y="2690255"/>
                </a:cubicBezTo>
                <a:lnTo>
                  <a:pt x="6846964" y="2695683"/>
                </a:lnTo>
                <a:lnTo>
                  <a:pt x="6836011" y="2713964"/>
                </a:lnTo>
                <a:lnTo>
                  <a:pt x="6830478" y="2730175"/>
                </a:lnTo>
                <a:lnTo>
                  <a:pt x="6841091" y="2763497"/>
                </a:lnTo>
                <a:lnTo>
                  <a:pt x="6803520" y="3051539"/>
                </a:lnTo>
                <a:cubicBezTo>
                  <a:pt x="6790420" y="3165645"/>
                  <a:pt x="6749912" y="3216611"/>
                  <a:pt x="6733280" y="3335396"/>
                </a:cubicBezTo>
                <a:lnTo>
                  <a:pt x="6735884" y="3456509"/>
                </a:lnTo>
                <a:lnTo>
                  <a:pt x="6715764" y="3531827"/>
                </a:lnTo>
                <a:lnTo>
                  <a:pt x="6730329" y="3570877"/>
                </a:lnTo>
                <a:lnTo>
                  <a:pt x="6727426" y="3583849"/>
                </a:lnTo>
                <a:lnTo>
                  <a:pt x="6718706" y="3592763"/>
                </a:lnTo>
                <a:cubicBezTo>
                  <a:pt x="6707946" y="3613948"/>
                  <a:pt x="6713985" y="3641245"/>
                  <a:pt x="6693350" y="3653485"/>
                </a:cubicBezTo>
                <a:cubicBezTo>
                  <a:pt x="6688922" y="3659316"/>
                  <a:pt x="6686748" y="3664985"/>
                  <a:pt x="6685983" y="3670528"/>
                </a:cubicBezTo>
                <a:lnTo>
                  <a:pt x="6687033" y="3685990"/>
                </a:lnTo>
                <a:lnTo>
                  <a:pt x="6693711" y="3690283"/>
                </a:lnTo>
                <a:lnTo>
                  <a:pt x="6690843" y="3699787"/>
                </a:lnTo>
                <a:cubicBezTo>
                  <a:pt x="6691104" y="3700686"/>
                  <a:pt x="6691364" y="3701586"/>
                  <a:pt x="6691624" y="3702486"/>
                </a:cubicBezTo>
                <a:cubicBezTo>
                  <a:pt x="6693145" y="3707637"/>
                  <a:pt x="6694400" y="3712728"/>
                  <a:pt x="6694549" y="3717784"/>
                </a:cubicBezTo>
                <a:cubicBezTo>
                  <a:pt x="6659304" y="3711701"/>
                  <a:pt x="6689997" y="3759789"/>
                  <a:pt x="6662489" y="3746229"/>
                </a:cubicBezTo>
                <a:cubicBezTo>
                  <a:pt x="6642637" y="3780750"/>
                  <a:pt x="6605132" y="3867558"/>
                  <a:pt x="6575429" y="3924910"/>
                </a:cubicBezTo>
                <a:lnTo>
                  <a:pt x="6538994" y="3989353"/>
                </a:lnTo>
                <a:lnTo>
                  <a:pt x="6535698" y="4033899"/>
                </a:lnTo>
                <a:cubicBezTo>
                  <a:pt x="6533175" y="4070470"/>
                  <a:pt x="6530536" y="4110146"/>
                  <a:pt x="6527053" y="4142250"/>
                </a:cubicBezTo>
                <a:cubicBezTo>
                  <a:pt x="6519001" y="4200007"/>
                  <a:pt x="6506061" y="4278998"/>
                  <a:pt x="6501843" y="4329442"/>
                </a:cubicBezTo>
                <a:cubicBezTo>
                  <a:pt x="6495642" y="4381764"/>
                  <a:pt x="6492993" y="4433012"/>
                  <a:pt x="6489841" y="4456184"/>
                </a:cubicBezTo>
                <a:lnTo>
                  <a:pt x="6482918" y="4468478"/>
                </a:lnTo>
                <a:lnTo>
                  <a:pt x="6484019" y="4469862"/>
                </a:lnTo>
                <a:cubicBezTo>
                  <a:pt x="6485835" y="4476321"/>
                  <a:pt x="6484493" y="4480555"/>
                  <a:pt x="6481759" y="4483797"/>
                </a:cubicBezTo>
                <a:lnTo>
                  <a:pt x="6477370" y="4487091"/>
                </a:lnTo>
                <a:lnTo>
                  <a:pt x="6474598" y="4496728"/>
                </a:lnTo>
                <a:lnTo>
                  <a:pt x="6465848" y="4515918"/>
                </a:lnTo>
                <a:cubicBezTo>
                  <a:pt x="6466332" y="4517049"/>
                  <a:pt x="6466814" y="4518182"/>
                  <a:pt x="6467296" y="4519316"/>
                </a:cubicBezTo>
                <a:lnTo>
                  <a:pt x="6458903" y="4547957"/>
                </a:lnTo>
                <a:lnTo>
                  <a:pt x="6460248" y="4548262"/>
                </a:lnTo>
                <a:cubicBezTo>
                  <a:pt x="6463078" y="4549595"/>
                  <a:pt x="6464808" y="4551811"/>
                  <a:pt x="6464276" y="4555939"/>
                </a:cubicBezTo>
                <a:cubicBezTo>
                  <a:pt x="6486531" y="4548276"/>
                  <a:pt x="6472165" y="4557977"/>
                  <a:pt x="6468635" y="4570815"/>
                </a:cubicBezTo>
                <a:cubicBezTo>
                  <a:pt x="6472622" y="4583801"/>
                  <a:pt x="6485098" y="4622347"/>
                  <a:pt x="6488206" y="4633846"/>
                </a:cubicBezTo>
                <a:lnTo>
                  <a:pt x="6487272" y="4639816"/>
                </a:lnTo>
                <a:lnTo>
                  <a:pt x="6487581" y="4639923"/>
                </a:lnTo>
                <a:cubicBezTo>
                  <a:pt x="6488082" y="4641190"/>
                  <a:pt x="6488037" y="4643141"/>
                  <a:pt x="6487249" y="4646192"/>
                </a:cubicBezTo>
                <a:lnTo>
                  <a:pt x="6485570" y="4650706"/>
                </a:lnTo>
                <a:lnTo>
                  <a:pt x="6483759" y="4662290"/>
                </a:lnTo>
                <a:cubicBezTo>
                  <a:pt x="6484278" y="4663587"/>
                  <a:pt x="6484797" y="4664883"/>
                  <a:pt x="6485315" y="4666180"/>
                </a:cubicBezTo>
                <a:lnTo>
                  <a:pt x="6489077" y="4667585"/>
                </a:lnTo>
                <a:lnTo>
                  <a:pt x="6488467" y="4668660"/>
                </a:lnTo>
                <a:cubicBezTo>
                  <a:pt x="6480300" y="4676831"/>
                  <a:pt x="6469898" y="4679345"/>
                  <a:pt x="6496179" y="4689807"/>
                </a:cubicBezTo>
                <a:cubicBezTo>
                  <a:pt x="6482141" y="4708535"/>
                  <a:pt x="6498545" y="4712235"/>
                  <a:pt x="6500957" y="4737890"/>
                </a:cubicBezTo>
                <a:cubicBezTo>
                  <a:pt x="6488706" y="4748600"/>
                  <a:pt x="6491350" y="4757223"/>
                  <a:pt x="6498641" y="4765657"/>
                </a:cubicBezTo>
                <a:cubicBezTo>
                  <a:pt x="6490164" y="4790618"/>
                  <a:pt x="6498852" y="4813399"/>
                  <a:pt x="6497829" y="4841463"/>
                </a:cubicBezTo>
                <a:lnTo>
                  <a:pt x="6521578" y="4969863"/>
                </a:lnTo>
                <a:lnTo>
                  <a:pt x="6518695" y="4974028"/>
                </a:lnTo>
                <a:cubicBezTo>
                  <a:pt x="6517064" y="4976933"/>
                  <a:pt x="6516439" y="4978909"/>
                  <a:pt x="6516513" y="4980318"/>
                </a:cubicBezTo>
                <a:lnTo>
                  <a:pt x="6516763" y="4980501"/>
                </a:lnTo>
                <a:lnTo>
                  <a:pt x="6514121" y="4986338"/>
                </a:lnTo>
                <a:lnTo>
                  <a:pt x="6511173" y="4991296"/>
                </a:lnTo>
                <a:cubicBezTo>
                  <a:pt x="6522961" y="5019829"/>
                  <a:pt x="6534748" y="5048361"/>
                  <a:pt x="6546537" y="5076895"/>
                </a:cubicBezTo>
                <a:lnTo>
                  <a:pt x="6544581" y="5081568"/>
                </a:lnTo>
                <a:cubicBezTo>
                  <a:pt x="6543589" y="5084748"/>
                  <a:pt x="6543387" y="5086810"/>
                  <a:pt x="6543750" y="5088173"/>
                </a:cubicBezTo>
                <a:lnTo>
                  <a:pt x="6544034" y="5088300"/>
                </a:lnTo>
                <a:lnTo>
                  <a:pt x="6542660" y="5094558"/>
                </a:lnTo>
                <a:cubicBezTo>
                  <a:pt x="6539647" y="5105196"/>
                  <a:pt x="6536055" y="5115626"/>
                  <a:pt x="6532096" y="5125620"/>
                </a:cubicBezTo>
                <a:cubicBezTo>
                  <a:pt x="6530494" y="5154527"/>
                  <a:pt x="6532737" y="5244020"/>
                  <a:pt x="6533049" y="5268004"/>
                </a:cubicBezTo>
                <a:cubicBezTo>
                  <a:pt x="6533356" y="5268513"/>
                  <a:pt x="6533664" y="5269021"/>
                  <a:pt x="6533970" y="5269530"/>
                </a:cubicBezTo>
                <a:lnTo>
                  <a:pt x="6502603" y="5390941"/>
                </a:lnTo>
                <a:cubicBezTo>
                  <a:pt x="6487576" y="5438194"/>
                  <a:pt x="6471524" y="5465286"/>
                  <a:pt x="6477660" y="5539927"/>
                </a:cubicBezTo>
                <a:cubicBezTo>
                  <a:pt x="6469926" y="5610775"/>
                  <a:pt x="6461800" y="5740573"/>
                  <a:pt x="6456458" y="5791594"/>
                </a:cubicBezTo>
                <a:cubicBezTo>
                  <a:pt x="6427890" y="5787060"/>
                  <a:pt x="6468179" y="5849672"/>
                  <a:pt x="6434556" y="5855206"/>
                </a:cubicBezTo>
                <a:cubicBezTo>
                  <a:pt x="6436026" y="5860240"/>
                  <a:pt x="6415712" y="5868910"/>
                  <a:pt x="6418454" y="5873582"/>
                </a:cubicBezTo>
                <a:cubicBezTo>
                  <a:pt x="6418927" y="5874401"/>
                  <a:pt x="6419401" y="5875218"/>
                  <a:pt x="6419875" y="5876037"/>
                </a:cubicBezTo>
                <a:lnTo>
                  <a:pt x="6419775" y="5886534"/>
                </a:lnTo>
                <a:lnTo>
                  <a:pt x="6426971" y="5888644"/>
                </a:lnTo>
                <a:cubicBezTo>
                  <a:pt x="6428647" y="5893707"/>
                  <a:pt x="6430322" y="5898769"/>
                  <a:pt x="6431999" y="5903832"/>
                </a:cubicBezTo>
                <a:cubicBezTo>
                  <a:pt x="6432764" y="5909651"/>
                  <a:pt x="6432285" y="5916068"/>
                  <a:pt x="6429798" y="5923391"/>
                </a:cubicBezTo>
                <a:cubicBezTo>
                  <a:pt x="6409104" y="5948880"/>
                  <a:pt x="6461339" y="5981626"/>
                  <a:pt x="6434072" y="6013205"/>
                </a:cubicBezTo>
                <a:cubicBezTo>
                  <a:pt x="6426624" y="6024901"/>
                  <a:pt x="6431095" y="6066777"/>
                  <a:pt x="6439333" y="6074018"/>
                </a:cubicBezTo>
                <a:cubicBezTo>
                  <a:pt x="6439795" y="6081731"/>
                  <a:pt x="6453428" y="6126985"/>
                  <a:pt x="6463083" y="6130837"/>
                </a:cubicBezTo>
                <a:cubicBezTo>
                  <a:pt x="6474368" y="6137057"/>
                  <a:pt x="6441750" y="6156330"/>
                  <a:pt x="6457360" y="6152982"/>
                </a:cubicBezTo>
                <a:cubicBezTo>
                  <a:pt x="6454563" y="6186619"/>
                  <a:pt x="6497804" y="6191636"/>
                  <a:pt x="6495529" y="6221100"/>
                </a:cubicBezTo>
                <a:cubicBezTo>
                  <a:pt x="6497396" y="6222126"/>
                  <a:pt x="6506682" y="6257468"/>
                  <a:pt x="6514948" y="6287550"/>
                </a:cubicBezTo>
                <a:cubicBezTo>
                  <a:pt x="6523215" y="6317632"/>
                  <a:pt x="6556102" y="6391312"/>
                  <a:pt x="6545124" y="6401595"/>
                </a:cubicBezTo>
                <a:cubicBezTo>
                  <a:pt x="6546214" y="6423902"/>
                  <a:pt x="6525024" y="6432919"/>
                  <a:pt x="6525833" y="6487110"/>
                </a:cubicBezTo>
                <a:cubicBezTo>
                  <a:pt x="6547115" y="6574474"/>
                  <a:pt x="6547900" y="6553611"/>
                  <a:pt x="6554825" y="6588589"/>
                </a:cubicBezTo>
                <a:cubicBezTo>
                  <a:pt x="6583783" y="6637976"/>
                  <a:pt x="6536155" y="6687723"/>
                  <a:pt x="6601569" y="6769963"/>
                </a:cubicBezTo>
                <a:cubicBezTo>
                  <a:pt x="6623036" y="6819284"/>
                  <a:pt x="6607516" y="6817955"/>
                  <a:pt x="6620945" y="6835814"/>
                </a:cubicBezTo>
                <a:lnTo>
                  <a:pt x="6625906" y="6858000"/>
                </a:lnTo>
                <a:lnTo>
                  <a:pt x="723901" y="6858000"/>
                </a:lnTo>
                <a:lnTo>
                  <a:pt x="50196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74FB65-D05B-9965-A842-2DE1ACA94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358" y="373840"/>
            <a:ext cx="5562706" cy="714296"/>
          </a:xfrm>
        </p:spPr>
        <p:txBody>
          <a:bodyPr>
            <a:normAutofit/>
          </a:bodyPr>
          <a:lstStyle/>
          <a:p>
            <a:r>
              <a:rPr lang="cs-CZ" spc="-100" dirty="0"/>
              <a:t> </a:t>
            </a:r>
            <a:r>
              <a:rPr lang="cs-CZ" dirty="0">
                <a:latin typeface="Calibri"/>
                <a:ea typeface="Batang"/>
                <a:cs typeface="Calibri"/>
              </a:rPr>
              <a:t>Norma ČSN 73 4001</a:t>
            </a: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588E98FB-98EE-6F15-9CF5-0FD660BA9579}"/>
              </a:ext>
            </a:extLst>
          </p:cNvPr>
          <p:cNvPicPr/>
          <p:nvPr/>
        </p:nvPicPr>
        <p:blipFill>
          <a:blip r:embed="rId2"/>
          <a:srcRect/>
          <a:stretch/>
        </p:blipFill>
        <p:spPr>
          <a:xfrm>
            <a:off x="7028491" y="0"/>
            <a:ext cx="4965713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822FF33-A1E7-5F71-7128-5C98A75160BD}"/>
              </a:ext>
            </a:extLst>
          </p:cNvPr>
          <p:cNvSpPr txBox="1"/>
          <p:nvPr/>
        </p:nvSpPr>
        <p:spPr>
          <a:xfrm>
            <a:off x="635973" y="1834293"/>
            <a:ext cx="6269476" cy="2995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200"/>
              </a:spcBef>
              <a:tabLst>
                <a:tab pos="596265" algn="l"/>
              </a:tabLst>
            </a:pPr>
            <a:r>
              <a:rPr lang="cs-CZ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osobami s omezenou schopností pohybu nebo orientace se rozumí: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876935" algn="l"/>
              </a:tabLst>
            </a:pPr>
            <a:r>
              <a:rPr lang="cs-CZ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lidé s pohybovým postižením (ale nejen „vozíčkáři“)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876935" algn="l"/>
              </a:tabLst>
            </a:pPr>
            <a:r>
              <a:rPr lang="cs-CZ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lidé se zrakovým postižením (nevidomí, slabozrací)</a:t>
            </a:r>
          </a:p>
          <a:p>
            <a:pPr marL="285750" indent="-28575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876935" algn="l"/>
              </a:tabLst>
            </a:pPr>
            <a:r>
              <a:rPr lang="cs-CZ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lidé se sluchovým postižením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876935" algn="l"/>
              </a:tabLst>
            </a:pPr>
            <a:r>
              <a:rPr lang="cs-CZ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lidé pokročilého věku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876935" algn="l"/>
              </a:tabLst>
            </a:pPr>
            <a:r>
              <a:rPr lang="cs-CZ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těhotné ženy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876935" algn="l"/>
              </a:tabLst>
            </a:pPr>
            <a:r>
              <a:rPr lang="cs-CZ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lidé doprovázející dítě v kočárku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876935" algn="l"/>
              </a:tabLst>
            </a:pPr>
            <a:r>
              <a:rPr lang="cs-CZ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děti do tří let věku</a:t>
            </a:r>
          </a:p>
        </p:txBody>
      </p:sp>
    </p:spTree>
    <p:extLst>
      <p:ext uri="{BB962C8B-B14F-4D97-AF65-F5344CB8AC3E}">
        <p14:creationId xmlns:p14="http://schemas.microsoft.com/office/powerpoint/2010/main" val="142023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452340E3-06F8-E72F-9986-7101C5A1B08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9119" y="746469"/>
            <a:ext cx="9810750" cy="4167808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900"/>
              </a:spcBef>
              <a:buNone/>
              <a:tabLst>
                <a:tab pos="596900" algn="l"/>
              </a:tabLst>
            </a:pPr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Přístupnost je třeba dodržet u těchto staveb [§ 149 Stavebního zákona]:</a:t>
            </a:r>
          </a:p>
          <a:p>
            <a:pPr>
              <a:spcBef>
                <a:spcPts val="800"/>
              </a:spcBef>
              <a:tabLst>
                <a:tab pos="876935" algn="l"/>
              </a:tabLst>
            </a:pPr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stavby pozemních komunikací a veřejné prostranství,</a:t>
            </a:r>
          </a:p>
          <a:p>
            <a:pPr marR="5080">
              <a:spcBef>
                <a:spcPts val="400"/>
              </a:spcBef>
              <a:tabLst>
                <a:tab pos="876935" algn="l"/>
              </a:tabLst>
            </a:pPr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stavby občanské vybavenosti v částech určených pro užívání veřejností,</a:t>
            </a:r>
          </a:p>
          <a:p>
            <a:pPr>
              <a:spcBef>
                <a:spcPts val="400"/>
              </a:spcBef>
              <a:tabLst>
                <a:tab pos="876935" algn="l"/>
              </a:tabLst>
            </a:pPr>
            <a:r>
              <a:rPr lang="cs-CZ" dirty="0">
                <a:latin typeface="Calibri" panose="020F0502020204030204" pitchFamily="34" charset="0"/>
              </a:rPr>
              <a:t>společných prostor a domovního vybavení bytového domu,</a:t>
            </a:r>
          </a:p>
          <a:p>
            <a:pPr>
              <a:spcBef>
                <a:spcPts val="400"/>
              </a:spcBef>
              <a:tabLst>
                <a:tab pos="876935" algn="l"/>
              </a:tabLst>
            </a:pPr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bytu zvláštního určení,</a:t>
            </a:r>
          </a:p>
          <a:p>
            <a:pPr>
              <a:spcBef>
                <a:spcPts val="400"/>
              </a:spcBef>
              <a:tabLst>
                <a:tab pos="876935" algn="l"/>
              </a:tabLst>
            </a:pPr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stavby pro výkon práce celkově 25 a více osob.</a:t>
            </a:r>
          </a:p>
          <a:p>
            <a:pPr marL="12065" marR="123189" indent="0">
              <a:lnSpc>
                <a:spcPct val="100000"/>
              </a:lnSpc>
              <a:spcBef>
                <a:spcPts val="800"/>
              </a:spcBef>
              <a:buNone/>
              <a:tabLst>
                <a:tab pos="596265" algn="l"/>
              </a:tabLst>
            </a:pPr>
            <a:endParaRPr lang="cs-CZ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2065" marR="123189" indent="0">
              <a:lnSpc>
                <a:spcPct val="100000"/>
              </a:lnSpc>
              <a:spcBef>
                <a:spcPts val="800"/>
              </a:spcBef>
              <a:buNone/>
              <a:tabLst>
                <a:tab pos="596265" algn="l"/>
              </a:tabLst>
            </a:pPr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Norma platí pro navrhování přístupnosti a bezbariérového užívání nových staveb a platí také u změn dokončených staveb (s výjimkou závažných technických důvodů § 137 Stavebního zákona) a vychází z možností stávajícího stavu.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  <a:tabLst>
                <a:tab pos="596900" algn="l"/>
              </a:tabLst>
            </a:pPr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U kulturních památek platí s ohledem na jejich ochranu [§ 137 Stavebního zákona]</a:t>
            </a:r>
          </a:p>
        </p:txBody>
      </p:sp>
    </p:spTree>
    <p:extLst>
      <p:ext uri="{BB962C8B-B14F-4D97-AF65-F5344CB8AC3E}">
        <p14:creationId xmlns:p14="http://schemas.microsoft.com/office/powerpoint/2010/main" val="2816492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9EB41C-0585-2A71-3396-FEAD95098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Statistika - počet osob s omezenou schopností pohybu a orientace v ČR</a:t>
            </a:r>
          </a:p>
        </p:txBody>
      </p:sp>
      <p:sp>
        <p:nvSpPr>
          <p:cNvPr id="70" name="object 68">
            <a:extLst>
              <a:ext uri="{FF2B5EF4-FFF2-40B4-BE49-F238E27FC236}">
                <a16:creationId xmlns:a16="http://schemas.microsoft.com/office/drawing/2014/main" id="{E566890E-3EF9-B00D-8209-77CD3C0EB03F}"/>
              </a:ext>
            </a:extLst>
          </p:cNvPr>
          <p:cNvSpPr txBox="1"/>
          <p:nvPr/>
        </p:nvSpPr>
        <p:spPr>
          <a:xfrm>
            <a:off x="1469204" y="5612871"/>
            <a:ext cx="9746877" cy="63799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5830888" algn="ctr" defTabSz="914400">
              <a:spcBef>
                <a:spcPts val="675"/>
              </a:spcBef>
            </a:pPr>
            <a:r>
              <a:rPr lang="cs-CZ" sz="1200" kern="0" dirty="0">
                <a:solidFill>
                  <a:srgbClr val="646464"/>
                </a:solidFill>
                <a:latin typeface="Calibri"/>
                <a:cs typeface="Calibri"/>
              </a:rPr>
              <a:t>data</a:t>
            </a:r>
            <a:r>
              <a:rPr lang="cs-CZ" sz="1200" kern="0" spc="-10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200" kern="0" dirty="0">
                <a:solidFill>
                  <a:srgbClr val="646464"/>
                </a:solidFill>
                <a:latin typeface="Calibri"/>
                <a:cs typeface="Calibri"/>
              </a:rPr>
              <a:t>za</a:t>
            </a:r>
            <a:r>
              <a:rPr lang="cs-CZ" sz="1200" kern="0" spc="-10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200" kern="0" dirty="0">
                <a:solidFill>
                  <a:srgbClr val="646464"/>
                </a:solidFill>
                <a:latin typeface="Calibri"/>
                <a:cs typeface="Calibri"/>
              </a:rPr>
              <a:t>rok</a:t>
            </a:r>
            <a:r>
              <a:rPr lang="cs-CZ" sz="1200" kern="0" spc="-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200" kern="0" dirty="0">
                <a:solidFill>
                  <a:srgbClr val="646464"/>
                </a:solidFill>
                <a:latin typeface="Calibri"/>
                <a:cs typeface="Calibri"/>
              </a:rPr>
              <a:t>2018 </a:t>
            </a:r>
            <a:r>
              <a:rPr lang="cs-CZ" sz="1200" kern="0" spc="-155" dirty="0">
                <a:solidFill>
                  <a:srgbClr val="646464"/>
                </a:solidFill>
                <a:latin typeface="Calibri"/>
                <a:cs typeface="Calibri"/>
              </a:rPr>
              <a:t>[</a:t>
            </a:r>
            <a:r>
              <a:rPr lang="cs-CZ" sz="1200" kern="0" dirty="0">
                <a:solidFill>
                  <a:srgbClr val="646464"/>
                </a:solidFill>
                <a:latin typeface="Calibri"/>
                <a:cs typeface="Calibri"/>
              </a:rPr>
              <a:t>zdroj Český statistický úřad,  </a:t>
            </a:r>
            <a:r>
              <a:rPr lang="cs-CZ" sz="1200" kern="0" dirty="0">
                <a:solidFill>
                  <a:srgbClr val="646464"/>
                </a:solidFill>
                <a:latin typeface="Calibri"/>
                <a:cs typeface="Calibri"/>
                <a:hlinkClick r:id="rId2"/>
              </a:rPr>
              <a:t>www.czso.cz]</a:t>
            </a:r>
            <a:endParaRPr lang="cs-CZ" sz="12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2700" defTabSz="914400">
              <a:spcBef>
                <a:spcPts val="720"/>
              </a:spcBef>
              <a:tabLst>
                <a:tab pos="596265" algn="l"/>
              </a:tabLst>
            </a:pPr>
            <a:r>
              <a:rPr lang="cs-CZ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„uživatelem“</a:t>
            </a:r>
            <a:r>
              <a:rPr lang="cs-CZ" kern="0" spc="-5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lang="cs-CZ" kern="0" dirty="0">
                <a:solidFill>
                  <a:sysClr val="windowText" lastClr="000000"/>
                </a:solidFill>
                <a:latin typeface="Calibri"/>
                <a:cs typeface="Calibri"/>
              </a:rPr>
              <a:t>vyhlášky</a:t>
            </a:r>
            <a:r>
              <a:rPr lang="cs-CZ" kern="0" spc="-3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lang="cs-CZ" kern="0" dirty="0">
                <a:solidFill>
                  <a:sysClr val="windowText" lastClr="000000"/>
                </a:solidFill>
                <a:latin typeface="Calibri"/>
                <a:cs typeface="Calibri"/>
              </a:rPr>
              <a:t>398/2009</a:t>
            </a:r>
            <a:r>
              <a:rPr lang="cs-CZ" kern="0" spc="-3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lang="cs-CZ" kern="0" dirty="0">
                <a:solidFill>
                  <a:sysClr val="windowText" lastClr="000000"/>
                </a:solidFill>
                <a:latin typeface="Calibri"/>
                <a:cs typeface="Calibri"/>
              </a:rPr>
              <a:t>Sb.</a:t>
            </a:r>
            <a:r>
              <a:rPr lang="cs-CZ" kern="0" spc="-3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lang="cs-CZ" kern="0" dirty="0">
                <a:solidFill>
                  <a:sysClr val="windowText" lastClr="000000"/>
                </a:solidFill>
                <a:latin typeface="Calibri"/>
                <a:cs typeface="Calibri"/>
              </a:rPr>
              <a:t>je</a:t>
            </a:r>
            <a:r>
              <a:rPr lang="cs-CZ" kern="0" spc="-3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lang="cs-CZ" kern="0" dirty="0">
                <a:solidFill>
                  <a:sysClr val="windowText" lastClr="000000"/>
                </a:solidFill>
                <a:latin typeface="Calibri"/>
                <a:cs typeface="Calibri"/>
              </a:rPr>
              <a:t>každý</a:t>
            </a:r>
            <a:r>
              <a:rPr lang="cs-CZ" kern="0" spc="-3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lang="cs-CZ" kern="0" dirty="0">
                <a:solidFill>
                  <a:sysClr val="windowText" lastClr="000000"/>
                </a:solidFill>
                <a:latin typeface="Calibri"/>
                <a:cs typeface="Calibri"/>
              </a:rPr>
              <a:t>minimálně</a:t>
            </a:r>
            <a:r>
              <a:rPr lang="cs-CZ" kern="0" spc="-3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lang="cs-CZ" kern="0" dirty="0">
                <a:solidFill>
                  <a:sysClr val="windowText" lastClr="000000"/>
                </a:solidFill>
                <a:latin typeface="Calibri"/>
                <a:cs typeface="Calibri"/>
              </a:rPr>
              <a:t>jednou</a:t>
            </a:r>
            <a:r>
              <a:rPr lang="cs-CZ" kern="0" spc="-4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lang="cs-CZ" kern="0" dirty="0">
                <a:solidFill>
                  <a:sysClr val="windowText" lastClr="000000"/>
                </a:solidFill>
                <a:latin typeface="Calibri"/>
                <a:cs typeface="Calibri"/>
              </a:rPr>
              <a:t>za</a:t>
            </a:r>
            <a:r>
              <a:rPr lang="cs-CZ" kern="0" spc="-3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lang="cs-CZ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život</a:t>
            </a:r>
            <a:endParaRPr lang="cs-CZ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81495E2A-9AC6-77F8-9262-EA7740441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39950"/>
              </p:ext>
            </p:extLst>
          </p:nvPr>
        </p:nvGraphicFramePr>
        <p:xfrm>
          <a:off x="1469203" y="1825625"/>
          <a:ext cx="8686475" cy="3506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295">
                  <a:extLst>
                    <a:ext uri="{9D8B030D-6E8A-4147-A177-3AD203B41FA5}">
                      <a16:colId xmlns:a16="http://schemas.microsoft.com/office/drawing/2014/main" val="885679567"/>
                    </a:ext>
                  </a:extLst>
                </a:gridCol>
                <a:gridCol w="1737295">
                  <a:extLst>
                    <a:ext uri="{9D8B030D-6E8A-4147-A177-3AD203B41FA5}">
                      <a16:colId xmlns:a16="http://schemas.microsoft.com/office/drawing/2014/main" val="2103302982"/>
                    </a:ext>
                  </a:extLst>
                </a:gridCol>
                <a:gridCol w="1737295">
                  <a:extLst>
                    <a:ext uri="{9D8B030D-6E8A-4147-A177-3AD203B41FA5}">
                      <a16:colId xmlns:a16="http://schemas.microsoft.com/office/drawing/2014/main" val="1034144300"/>
                    </a:ext>
                  </a:extLst>
                </a:gridCol>
                <a:gridCol w="1737295">
                  <a:extLst>
                    <a:ext uri="{9D8B030D-6E8A-4147-A177-3AD203B41FA5}">
                      <a16:colId xmlns:a16="http://schemas.microsoft.com/office/drawing/2014/main" val="3868593005"/>
                    </a:ext>
                  </a:extLst>
                </a:gridCol>
                <a:gridCol w="1737295">
                  <a:extLst>
                    <a:ext uri="{9D8B030D-6E8A-4147-A177-3AD203B41FA5}">
                      <a16:colId xmlns:a16="http://schemas.microsoft.com/office/drawing/2014/main" val="3906241951"/>
                    </a:ext>
                  </a:extLst>
                </a:gridCol>
              </a:tblGrid>
              <a:tr h="62165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00" u="none" strike="noStrike">
                          <a:effectLst/>
                        </a:rPr>
                        <a:t>typ postižení</a:t>
                      </a:r>
                      <a:endParaRPr lang="cs-CZ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00" u="none" strike="noStrike">
                          <a:effectLst/>
                        </a:rPr>
                        <a:t>počet osob</a:t>
                      </a:r>
                      <a:endParaRPr lang="cs-CZ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00" u="none" strike="noStrike">
                          <a:effectLst/>
                        </a:rPr>
                        <a:t>(% ČR)</a:t>
                      </a:r>
                      <a:endParaRPr lang="cs-CZ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00" u="none" strike="noStrike">
                          <a:effectLst/>
                        </a:rPr>
                        <a:t>z toho vážné omezení</a:t>
                      </a:r>
                      <a:endParaRPr lang="cs-CZ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00" u="none" strike="noStrike">
                          <a:effectLst/>
                        </a:rPr>
                        <a:t>(% ČR)</a:t>
                      </a:r>
                      <a:endParaRPr lang="cs-CZ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6769543"/>
                  </a:ext>
                </a:extLst>
              </a:tr>
              <a:tr h="480836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>
                          <a:effectLst/>
                        </a:rPr>
                        <a:t>tělesné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>
                          <a:effectLst/>
                        </a:rPr>
                        <a:t>830 500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>
                          <a:effectLst/>
                        </a:rPr>
                        <a:t>7,80%</a:t>
                      </a:r>
                      <a:endParaRPr lang="cs-CZ" sz="1600" b="0" i="0" u="none" strike="noStrike">
                        <a:solidFill>
                          <a:srgbClr val="72727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>
                          <a:effectLst/>
                        </a:rPr>
                        <a:t>117 700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>
                          <a:effectLst/>
                        </a:rPr>
                        <a:t>1,10%</a:t>
                      </a:r>
                      <a:endParaRPr lang="cs-CZ" sz="1600" b="0" i="0" u="none" strike="noStrike">
                        <a:solidFill>
                          <a:srgbClr val="72727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4768013"/>
                  </a:ext>
                </a:extLst>
              </a:tr>
              <a:tr h="480836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>
                          <a:effectLst/>
                        </a:rPr>
                        <a:t>zrakové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>
                          <a:effectLst/>
                        </a:rPr>
                        <a:t>252 400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>
                          <a:effectLst/>
                        </a:rPr>
                        <a:t>2,40%</a:t>
                      </a:r>
                      <a:endParaRPr lang="cs-CZ" sz="1600" b="0" i="0" u="none" strike="noStrike">
                        <a:solidFill>
                          <a:srgbClr val="72727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>
                          <a:effectLst/>
                        </a:rPr>
                        <a:t>9 300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>
                          <a:effectLst/>
                        </a:rPr>
                        <a:t>0,10%</a:t>
                      </a:r>
                      <a:endParaRPr lang="cs-CZ" sz="1600" b="0" i="0" u="none" strike="noStrike">
                        <a:solidFill>
                          <a:srgbClr val="72727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9923126"/>
                  </a:ext>
                </a:extLst>
              </a:tr>
              <a:tr h="480836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>
                          <a:effectLst/>
                        </a:rPr>
                        <a:t>sluchové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>
                          <a:effectLst/>
                        </a:rPr>
                        <a:t>134 900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>
                          <a:effectLst/>
                        </a:rPr>
                        <a:t>1,30%</a:t>
                      </a:r>
                      <a:endParaRPr lang="cs-CZ" sz="1600" b="0" i="0" u="none" strike="noStrike">
                        <a:solidFill>
                          <a:srgbClr val="72727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>
                          <a:effectLst/>
                        </a:rPr>
                        <a:t>1 000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effectLst/>
                        </a:rPr>
                        <a:t>0,00%</a:t>
                      </a:r>
                      <a:endParaRPr lang="cs-CZ" sz="1600" b="0" i="0" u="none" strike="noStrike" dirty="0">
                        <a:solidFill>
                          <a:srgbClr val="72727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8666509"/>
                  </a:ext>
                </a:extLst>
              </a:tr>
              <a:tr h="480836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>
                          <a:effectLst/>
                        </a:rPr>
                        <a:t>mentální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>
                          <a:effectLst/>
                        </a:rPr>
                        <a:t>172 300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>
                          <a:effectLst/>
                        </a:rPr>
                        <a:t>1,60%</a:t>
                      </a:r>
                      <a:endParaRPr lang="cs-CZ" sz="1600" b="0" i="0" u="none" strike="noStrike">
                        <a:solidFill>
                          <a:srgbClr val="72727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>
                          <a:effectLst/>
                        </a:rPr>
                        <a:t>22 200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>
                          <a:effectLst/>
                        </a:rPr>
                        <a:t>0,20%</a:t>
                      </a:r>
                      <a:endParaRPr lang="cs-CZ" sz="1600" b="0" i="0" u="none" strike="noStrike">
                        <a:solidFill>
                          <a:srgbClr val="72727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53352963"/>
                  </a:ext>
                </a:extLst>
              </a:tr>
              <a:tr h="480836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>
                          <a:effectLst/>
                        </a:rPr>
                        <a:t>děti 0-3 let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>
                          <a:effectLst/>
                        </a:rPr>
                        <a:t>455 100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>
                          <a:effectLst/>
                        </a:rPr>
                        <a:t>4,30%</a:t>
                      </a:r>
                      <a:endParaRPr lang="cs-CZ" sz="1600" b="0" i="0" u="none" strike="noStrike">
                        <a:solidFill>
                          <a:srgbClr val="72727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cs-CZ" sz="1600" u="none" strike="noStrike">
                          <a:effectLst/>
                        </a:rPr>
                        <a:t> 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416230"/>
                  </a:ext>
                </a:extLst>
              </a:tr>
              <a:tr h="480836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>
                          <a:effectLst/>
                        </a:rPr>
                        <a:t>celkem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>
                          <a:effectLst/>
                        </a:rPr>
                        <a:t>1 597 000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effectLst/>
                        </a:rPr>
                        <a:t>15,00%</a:t>
                      </a:r>
                      <a:endParaRPr lang="cs-CZ" sz="1600" b="0" i="0" u="none" strike="noStrike" dirty="0">
                        <a:solidFill>
                          <a:srgbClr val="72727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988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7694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0A0D747-F38B-4A99-9985-62CE8C247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D1BF32B-6CA3-4695-8A0C-1AC789B58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5277870" cy="6858000"/>
          </a:xfrm>
          <a:custGeom>
            <a:avLst/>
            <a:gdLst>
              <a:gd name="connsiteX0" fmla="*/ 643741 w 5434004"/>
              <a:gd name="connsiteY0" fmla="*/ 0 h 6858000"/>
              <a:gd name="connsiteX1" fmla="*/ 5434004 w 5434004"/>
              <a:gd name="connsiteY1" fmla="*/ 0 h 6858000"/>
              <a:gd name="connsiteX2" fmla="*/ 5434004 w 5434004"/>
              <a:gd name="connsiteY2" fmla="*/ 6858000 h 6858000"/>
              <a:gd name="connsiteX3" fmla="*/ 0 w 5434004"/>
              <a:gd name="connsiteY3" fmla="*/ 6858000 h 6858000"/>
              <a:gd name="connsiteX4" fmla="*/ 0 w 5434004"/>
              <a:gd name="connsiteY4" fmla="*/ 6857998 h 6858000"/>
              <a:gd name="connsiteX5" fmla="*/ 1049407 w 5434004"/>
              <a:gd name="connsiteY5" fmla="*/ 6857998 h 6858000"/>
              <a:gd name="connsiteX6" fmla="*/ 1033092 w 5434004"/>
              <a:gd name="connsiteY6" fmla="*/ 6843615 h 6858000"/>
              <a:gd name="connsiteX7" fmla="*/ 1004585 w 5434004"/>
              <a:gd name="connsiteY7" fmla="*/ 6800899 h 6858000"/>
              <a:gd name="connsiteX8" fmla="*/ 984086 w 5434004"/>
              <a:gd name="connsiteY8" fmla="*/ 6765441 h 6858000"/>
              <a:gd name="connsiteX9" fmla="*/ 955964 w 5434004"/>
              <a:gd name="connsiteY9" fmla="*/ 6739541 h 6858000"/>
              <a:gd name="connsiteX10" fmla="*/ 945820 w 5434004"/>
              <a:gd name="connsiteY10" fmla="*/ 6673829 h 6858000"/>
              <a:gd name="connsiteX11" fmla="*/ 921540 w 5434004"/>
              <a:gd name="connsiteY11" fmla="*/ 6620155 h 6858000"/>
              <a:gd name="connsiteX12" fmla="*/ 876436 w 5434004"/>
              <a:gd name="connsiteY12" fmla="*/ 6610437 h 6858000"/>
              <a:gd name="connsiteX13" fmla="*/ 876973 w 5434004"/>
              <a:gd name="connsiteY13" fmla="*/ 6596307 h 6858000"/>
              <a:gd name="connsiteX14" fmla="*/ 893782 w 5434004"/>
              <a:gd name="connsiteY14" fmla="*/ 6536039 h 6858000"/>
              <a:gd name="connsiteX15" fmla="*/ 830281 w 5434004"/>
              <a:gd name="connsiteY15" fmla="*/ 6239239 h 6858000"/>
              <a:gd name="connsiteX16" fmla="*/ 816373 w 5434004"/>
              <a:gd name="connsiteY16" fmla="*/ 6116986 h 6858000"/>
              <a:gd name="connsiteX17" fmla="*/ 788606 w 5434004"/>
              <a:gd name="connsiteY17" fmla="*/ 5895434 h 6858000"/>
              <a:gd name="connsiteX18" fmla="*/ 762315 w 5434004"/>
              <a:gd name="connsiteY18" fmla="*/ 5848019 h 6858000"/>
              <a:gd name="connsiteX19" fmla="*/ 714842 w 5434004"/>
              <a:gd name="connsiteY19" fmla="*/ 5722306 h 6858000"/>
              <a:gd name="connsiteX20" fmla="*/ 679500 w 5434004"/>
              <a:gd name="connsiteY20" fmla="*/ 5528085 h 6858000"/>
              <a:gd name="connsiteX21" fmla="*/ 660956 w 5434004"/>
              <a:gd name="connsiteY21" fmla="*/ 5506768 h 6858000"/>
              <a:gd name="connsiteX22" fmla="*/ 642957 w 5434004"/>
              <a:gd name="connsiteY22" fmla="*/ 5473318 h 6858000"/>
              <a:gd name="connsiteX23" fmla="*/ 602099 w 5434004"/>
              <a:gd name="connsiteY23" fmla="*/ 5418521 h 6858000"/>
              <a:gd name="connsiteX24" fmla="*/ 563009 w 5434004"/>
              <a:gd name="connsiteY24" fmla="*/ 5337536 h 6858000"/>
              <a:gd name="connsiteX25" fmla="*/ 584675 w 5434004"/>
              <a:gd name="connsiteY25" fmla="*/ 5255190 h 6858000"/>
              <a:gd name="connsiteX26" fmla="*/ 564878 w 5434004"/>
              <a:gd name="connsiteY26" fmla="*/ 5208171 h 6858000"/>
              <a:gd name="connsiteX27" fmla="*/ 540145 w 5434004"/>
              <a:gd name="connsiteY27" fmla="*/ 4993731 h 6858000"/>
              <a:gd name="connsiteX28" fmla="*/ 512099 w 5434004"/>
              <a:gd name="connsiteY28" fmla="*/ 4896399 h 6858000"/>
              <a:gd name="connsiteX29" fmla="*/ 482378 w 5434004"/>
              <a:gd name="connsiteY29" fmla="*/ 4838613 h 6858000"/>
              <a:gd name="connsiteX30" fmla="*/ 468676 w 5434004"/>
              <a:gd name="connsiteY30" fmla="*/ 4796522 h 6858000"/>
              <a:gd name="connsiteX31" fmla="*/ 430881 w 5434004"/>
              <a:gd name="connsiteY31" fmla="*/ 4672370 h 6858000"/>
              <a:gd name="connsiteX32" fmla="*/ 415292 w 5434004"/>
              <a:gd name="connsiteY32" fmla="*/ 4634253 h 6858000"/>
              <a:gd name="connsiteX33" fmla="*/ 348919 w 5434004"/>
              <a:gd name="connsiteY33" fmla="*/ 4549232 h 6858000"/>
              <a:gd name="connsiteX34" fmla="*/ 292438 w 5434004"/>
              <a:gd name="connsiteY34" fmla="*/ 4479912 h 6858000"/>
              <a:gd name="connsiteX35" fmla="*/ 283567 w 5434004"/>
              <a:gd name="connsiteY35" fmla="*/ 4376609 h 6858000"/>
              <a:gd name="connsiteX36" fmla="*/ 247018 w 5434004"/>
              <a:gd name="connsiteY36" fmla="*/ 4280257 h 6858000"/>
              <a:gd name="connsiteX37" fmla="*/ 243154 w 5434004"/>
              <a:gd name="connsiteY37" fmla="*/ 4208492 h 6858000"/>
              <a:gd name="connsiteX38" fmla="*/ 267243 w 5434004"/>
              <a:gd name="connsiteY38" fmla="*/ 4120636 h 6858000"/>
              <a:gd name="connsiteX39" fmla="*/ 274676 w 5434004"/>
              <a:gd name="connsiteY39" fmla="*/ 4116556 h 6858000"/>
              <a:gd name="connsiteX40" fmla="*/ 274016 w 5434004"/>
              <a:gd name="connsiteY40" fmla="*/ 4109625 h 6858000"/>
              <a:gd name="connsiteX41" fmla="*/ 266711 w 5434004"/>
              <a:gd name="connsiteY41" fmla="*/ 4105624 h 6858000"/>
              <a:gd name="connsiteX42" fmla="*/ 267360 w 5434004"/>
              <a:gd name="connsiteY42" fmla="*/ 4051441 h 6858000"/>
              <a:gd name="connsiteX43" fmla="*/ 280863 w 5434004"/>
              <a:gd name="connsiteY43" fmla="*/ 3988494 h 6858000"/>
              <a:gd name="connsiteX44" fmla="*/ 254473 w 5434004"/>
              <a:gd name="connsiteY44" fmla="*/ 3926485 h 6858000"/>
              <a:gd name="connsiteX45" fmla="*/ 238942 w 5434004"/>
              <a:gd name="connsiteY45" fmla="*/ 3857057 h 6858000"/>
              <a:gd name="connsiteX46" fmla="*/ 229388 w 5434004"/>
              <a:gd name="connsiteY46" fmla="*/ 3815650 h 6858000"/>
              <a:gd name="connsiteX47" fmla="*/ 224025 w 5434004"/>
              <a:gd name="connsiteY47" fmla="*/ 3696745 h 6858000"/>
              <a:gd name="connsiteX48" fmla="*/ 242028 w 5434004"/>
              <a:gd name="connsiteY48" fmla="*/ 3477814 h 6858000"/>
              <a:gd name="connsiteX49" fmla="*/ 239663 w 5434004"/>
              <a:gd name="connsiteY49" fmla="*/ 3375354 h 6858000"/>
              <a:gd name="connsiteX50" fmla="*/ 242939 w 5434004"/>
              <a:gd name="connsiteY50" fmla="*/ 3235494 h 6858000"/>
              <a:gd name="connsiteX51" fmla="*/ 235466 w 5434004"/>
              <a:gd name="connsiteY51" fmla="*/ 3111896 h 6858000"/>
              <a:gd name="connsiteX52" fmla="*/ 225859 w 5434004"/>
              <a:gd name="connsiteY52" fmla="*/ 3061665 h 6858000"/>
              <a:gd name="connsiteX53" fmla="*/ 214543 w 5434004"/>
              <a:gd name="connsiteY53" fmla="*/ 3026187 h 6858000"/>
              <a:gd name="connsiteX54" fmla="*/ 209002 w 5434004"/>
              <a:gd name="connsiteY54" fmla="*/ 2930097 h 6858000"/>
              <a:gd name="connsiteX55" fmla="*/ 209539 w 5434004"/>
              <a:gd name="connsiteY55" fmla="*/ 2768399 h 6858000"/>
              <a:gd name="connsiteX56" fmla="*/ 207490 w 5434004"/>
              <a:gd name="connsiteY56" fmla="*/ 2734615 h 6858000"/>
              <a:gd name="connsiteX57" fmla="*/ 197130 w 5434004"/>
              <a:gd name="connsiteY57" fmla="*/ 2708116 h 6858000"/>
              <a:gd name="connsiteX58" fmla="*/ 187231 w 5434004"/>
              <a:gd name="connsiteY58" fmla="*/ 2704185 h 6858000"/>
              <a:gd name="connsiteX59" fmla="*/ 184723 w 5434004"/>
              <a:gd name="connsiteY59" fmla="*/ 2686011 h 6858000"/>
              <a:gd name="connsiteX60" fmla="*/ 169929 w 5434004"/>
              <a:gd name="connsiteY60" fmla="*/ 2656504 h 6858000"/>
              <a:gd name="connsiteX61" fmla="*/ 188242 w 5434004"/>
              <a:gd name="connsiteY61" fmla="*/ 2589493 h 6858000"/>
              <a:gd name="connsiteX62" fmla="*/ 189125 w 5434004"/>
              <a:gd name="connsiteY62" fmla="*/ 2457617 h 6858000"/>
              <a:gd name="connsiteX63" fmla="*/ 195205 w 5434004"/>
              <a:gd name="connsiteY63" fmla="*/ 2210817 h 6858000"/>
              <a:gd name="connsiteX64" fmla="*/ 175797 w 5434004"/>
              <a:gd name="connsiteY64" fmla="*/ 1901521 h 6858000"/>
              <a:gd name="connsiteX65" fmla="*/ 156134 w 5434004"/>
              <a:gd name="connsiteY65" fmla="*/ 1700722 h 6858000"/>
              <a:gd name="connsiteX66" fmla="*/ 174157 w 5434004"/>
              <a:gd name="connsiteY66" fmla="*/ 1661610 h 6858000"/>
              <a:gd name="connsiteX67" fmla="*/ 180802 w 5434004"/>
              <a:gd name="connsiteY67" fmla="*/ 1640073 h 6858000"/>
              <a:gd name="connsiteX68" fmla="*/ 179221 w 5434004"/>
              <a:gd name="connsiteY68" fmla="*/ 1637398 h 6858000"/>
              <a:gd name="connsiteX69" fmla="*/ 179826 w 5434004"/>
              <a:gd name="connsiteY69" fmla="*/ 1612248 h 6858000"/>
              <a:gd name="connsiteX70" fmla="*/ 198048 w 5434004"/>
              <a:gd name="connsiteY70" fmla="*/ 1498097 h 6858000"/>
              <a:gd name="connsiteX71" fmla="*/ 196329 w 5434004"/>
              <a:gd name="connsiteY71" fmla="*/ 1497364 h 6858000"/>
              <a:gd name="connsiteX72" fmla="*/ 193204 w 5434004"/>
              <a:gd name="connsiteY72" fmla="*/ 1490042 h 6858000"/>
              <a:gd name="connsiteX73" fmla="*/ 211154 w 5434004"/>
              <a:gd name="connsiteY73" fmla="*/ 1451416 h 6858000"/>
              <a:gd name="connsiteX74" fmla="*/ 247750 w 5434004"/>
              <a:gd name="connsiteY74" fmla="*/ 1281781 h 6858000"/>
              <a:gd name="connsiteX75" fmla="*/ 323114 w 5434004"/>
              <a:gd name="connsiteY75" fmla="*/ 1074754 h 6858000"/>
              <a:gd name="connsiteX76" fmla="*/ 357209 w 5434004"/>
              <a:gd name="connsiteY76" fmla="*/ 1019094 h 6858000"/>
              <a:gd name="connsiteX77" fmla="*/ 393176 w 5434004"/>
              <a:gd name="connsiteY77" fmla="*/ 938921 h 6858000"/>
              <a:gd name="connsiteX78" fmla="*/ 451503 w 5434004"/>
              <a:gd name="connsiteY78" fmla="*/ 815814 h 6858000"/>
              <a:gd name="connsiteX79" fmla="*/ 567587 w 5434004"/>
              <a:gd name="connsiteY79" fmla="*/ 584070 h 6858000"/>
              <a:gd name="connsiteX80" fmla="*/ 592609 w 5434004"/>
              <a:gd name="connsiteY80" fmla="*/ 461805 h 6858000"/>
              <a:gd name="connsiteX81" fmla="*/ 624563 w 5434004"/>
              <a:gd name="connsiteY81" fmla="*/ 360945 h 6858000"/>
              <a:gd name="connsiteX82" fmla="*/ 627056 w 5434004"/>
              <a:gd name="connsiteY82" fmla="*/ 226335 h 6858000"/>
              <a:gd name="connsiteX83" fmla="*/ 655851 w 5434004"/>
              <a:gd name="connsiteY83" fmla="*/ 51690 h 6858000"/>
              <a:gd name="connsiteX84" fmla="*/ 653984 w 5434004"/>
              <a:gd name="connsiteY84" fmla="*/ 22133 h 6858000"/>
              <a:gd name="connsiteX85" fmla="*/ 643279 w 5434004"/>
              <a:gd name="connsiteY85" fmla="*/ 1037 h 6858000"/>
              <a:gd name="connsiteX0" fmla="*/ 643741 w 5434004"/>
              <a:gd name="connsiteY0" fmla="*/ 0 h 6858000"/>
              <a:gd name="connsiteX1" fmla="*/ 5434004 w 5434004"/>
              <a:gd name="connsiteY1" fmla="*/ 0 h 6858000"/>
              <a:gd name="connsiteX2" fmla="*/ 5434004 w 5434004"/>
              <a:gd name="connsiteY2" fmla="*/ 6858000 h 6858000"/>
              <a:gd name="connsiteX3" fmla="*/ 0 w 5434004"/>
              <a:gd name="connsiteY3" fmla="*/ 6858000 h 6858000"/>
              <a:gd name="connsiteX4" fmla="*/ 1049407 w 5434004"/>
              <a:gd name="connsiteY4" fmla="*/ 6857998 h 6858000"/>
              <a:gd name="connsiteX5" fmla="*/ 1033092 w 5434004"/>
              <a:gd name="connsiteY5" fmla="*/ 6843615 h 6858000"/>
              <a:gd name="connsiteX6" fmla="*/ 1004585 w 5434004"/>
              <a:gd name="connsiteY6" fmla="*/ 6800899 h 6858000"/>
              <a:gd name="connsiteX7" fmla="*/ 984086 w 5434004"/>
              <a:gd name="connsiteY7" fmla="*/ 6765441 h 6858000"/>
              <a:gd name="connsiteX8" fmla="*/ 955964 w 5434004"/>
              <a:gd name="connsiteY8" fmla="*/ 6739541 h 6858000"/>
              <a:gd name="connsiteX9" fmla="*/ 945820 w 5434004"/>
              <a:gd name="connsiteY9" fmla="*/ 6673829 h 6858000"/>
              <a:gd name="connsiteX10" fmla="*/ 921540 w 5434004"/>
              <a:gd name="connsiteY10" fmla="*/ 6620155 h 6858000"/>
              <a:gd name="connsiteX11" fmla="*/ 876436 w 5434004"/>
              <a:gd name="connsiteY11" fmla="*/ 6610437 h 6858000"/>
              <a:gd name="connsiteX12" fmla="*/ 876973 w 5434004"/>
              <a:gd name="connsiteY12" fmla="*/ 6596307 h 6858000"/>
              <a:gd name="connsiteX13" fmla="*/ 893782 w 5434004"/>
              <a:gd name="connsiteY13" fmla="*/ 6536039 h 6858000"/>
              <a:gd name="connsiteX14" fmla="*/ 830281 w 5434004"/>
              <a:gd name="connsiteY14" fmla="*/ 6239239 h 6858000"/>
              <a:gd name="connsiteX15" fmla="*/ 816373 w 5434004"/>
              <a:gd name="connsiteY15" fmla="*/ 6116986 h 6858000"/>
              <a:gd name="connsiteX16" fmla="*/ 788606 w 5434004"/>
              <a:gd name="connsiteY16" fmla="*/ 5895434 h 6858000"/>
              <a:gd name="connsiteX17" fmla="*/ 762315 w 5434004"/>
              <a:gd name="connsiteY17" fmla="*/ 5848019 h 6858000"/>
              <a:gd name="connsiteX18" fmla="*/ 714842 w 5434004"/>
              <a:gd name="connsiteY18" fmla="*/ 5722306 h 6858000"/>
              <a:gd name="connsiteX19" fmla="*/ 679500 w 5434004"/>
              <a:gd name="connsiteY19" fmla="*/ 5528085 h 6858000"/>
              <a:gd name="connsiteX20" fmla="*/ 660956 w 5434004"/>
              <a:gd name="connsiteY20" fmla="*/ 5506768 h 6858000"/>
              <a:gd name="connsiteX21" fmla="*/ 642957 w 5434004"/>
              <a:gd name="connsiteY21" fmla="*/ 5473318 h 6858000"/>
              <a:gd name="connsiteX22" fmla="*/ 602099 w 5434004"/>
              <a:gd name="connsiteY22" fmla="*/ 5418521 h 6858000"/>
              <a:gd name="connsiteX23" fmla="*/ 563009 w 5434004"/>
              <a:gd name="connsiteY23" fmla="*/ 5337536 h 6858000"/>
              <a:gd name="connsiteX24" fmla="*/ 584675 w 5434004"/>
              <a:gd name="connsiteY24" fmla="*/ 5255190 h 6858000"/>
              <a:gd name="connsiteX25" fmla="*/ 564878 w 5434004"/>
              <a:gd name="connsiteY25" fmla="*/ 5208171 h 6858000"/>
              <a:gd name="connsiteX26" fmla="*/ 540145 w 5434004"/>
              <a:gd name="connsiteY26" fmla="*/ 4993731 h 6858000"/>
              <a:gd name="connsiteX27" fmla="*/ 512099 w 5434004"/>
              <a:gd name="connsiteY27" fmla="*/ 4896399 h 6858000"/>
              <a:gd name="connsiteX28" fmla="*/ 482378 w 5434004"/>
              <a:gd name="connsiteY28" fmla="*/ 4838613 h 6858000"/>
              <a:gd name="connsiteX29" fmla="*/ 468676 w 5434004"/>
              <a:gd name="connsiteY29" fmla="*/ 4796522 h 6858000"/>
              <a:gd name="connsiteX30" fmla="*/ 430881 w 5434004"/>
              <a:gd name="connsiteY30" fmla="*/ 4672370 h 6858000"/>
              <a:gd name="connsiteX31" fmla="*/ 415292 w 5434004"/>
              <a:gd name="connsiteY31" fmla="*/ 4634253 h 6858000"/>
              <a:gd name="connsiteX32" fmla="*/ 348919 w 5434004"/>
              <a:gd name="connsiteY32" fmla="*/ 4549232 h 6858000"/>
              <a:gd name="connsiteX33" fmla="*/ 292438 w 5434004"/>
              <a:gd name="connsiteY33" fmla="*/ 4479912 h 6858000"/>
              <a:gd name="connsiteX34" fmla="*/ 283567 w 5434004"/>
              <a:gd name="connsiteY34" fmla="*/ 4376609 h 6858000"/>
              <a:gd name="connsiteX35" fmla="*/ 247018 w 5434004"/>
              <a:gd name="connsiteY35" fmla="*/ 4280257 h 6858000"/>
              <a:gd name="connsiteX36" fmla="*/ 243154 w 5434004"/>
              <a:gd name="connsiteY36" fmla="*/ 4208492 h 6858000"/>
              <a:gd name="connsiteX37" fmla="*/ 267243 w 5434004"/>
              <a:gd name="connsiteY37" fmla="*/ 4120636 h 6858000"/>
              <a:gd name="connsiteX38" fmla="*/ 274676 w 5434004"/>
              <a:gd name="connsiteY38" fmla="*/ 4116556 h 6858000"/>
              <a:gd name="connsiteX39" fmla="*/ 274016 w 5434004"/>
              <a:gd name="connsiteY39" fmla="*/ 4109625 h 6858000"/>
              <a:gd name="connsiteX40" fmla="*/ 266711 w 5434004"/>
              <a:gd name="connsiteY40" fmla="*/ 4105624 h 6858000"/>
              <a:gd name="connsiteX41" fmla="*/ 267360 w 5434004"/>
              <a:gd name="connsiteY41" fmla="*/ 4051441 h 6858000"/>
              <a:gd name="connsiteX42" fmla="*/ 280863 w 5434004"/>
              <a:gd name="connsiteY42" fmla="*/ 3988494 h 6858000"/>
              <a:gd name="connsiteX43" fmla="*/ 254473 w 5434004"/>
              <a:gd name="connsiteY43" fmla="*/ 3926485 h 6858000"/>
              <a:gd name="connsiteX44" fmla="*/ 238942 w 5434004"/>
              <a:gd name="connsiteY44" fmla="*/ 3857057 h 6858000"/>
              <a:gd name="connsiteX45" fmla="*/ 229388 w 5434004"/>
              <a:gd name="connsiteY45" fmla="*/ 3815650 h 6858000"/>
              <a:gd name="connsiteX46" fmla="*/ 224025 w 5434004"/>
              <a:gd name="connsiteY46" fmla="*/ 3696745 h 6858000"/>
              <a:gd name="connsiteX47" fmla="*/ 242028 w 5434004"/>
              <a:gd name="connsiteY47" fmla="*/ 3477814 h 6858000"/>
              <a:gd name="connsiteX48" fmla="*/ 239663 w 5434004"/>
              <a:gd name="connsiteY48" fmla="*/ 3375354 h 6858000"/>
              <a:gd name="connsiteX49" fmla="*/ 242939 w 5434004"/>
              <a:gd name="connsiteY49" fmla="*/ 3235494 h 6858000"/>
              <a:gd name="connsiteX50" fmla="*/ 235466 w 5434004"/>
              <a:gd name="connsiteY50" fmla="*/ 3111896 h 6858000"/>
              <a:gd name="connsiteX51" fmla="*/ 225859 w 5434004"/>
              <a:gd name="connsiteY51" fmla="*/ 3061665 h 6858000"/>
              <a:gd name="connsiteX52" fmla="*/ 214543 w 5434004"/>
              <a:gd name="connsiteY52" fmla="*/ 3026187 h 6858000"/>
              <a:gd name="connsiteX53" fmla="*/ 209002 w 5434004"/>
              <a:gd name="connsiteY53" fmla="*/ 2930097 h 6858000"/>
              <a:gd name="connsiteX54" fmla="*/ 209539 w 5434004"/>
              <a:gd name="connsiteY54" fmla="*/ 2768399 h 6858000"/>
              <a:gd name="connsiteX55" fmla="*/ 207490 w 5434004"/>
              <a:gd name="connsiteY55" fmla="*/ 2734615 h 6858000"/>
              <a:gd name="connsiteX56" fmla="*/ 197130 w 5434004"/>
              <a:gd name="connsiteY56" fmla="*/ 2708116 h 6858000"/>
              <a:gd name="connsiteX57" fmla="*/ 187231 w 5434004"/>
              <a:gd name="connsiteY57" fmla="*/ 2704185 h 6858000"/>
              <a:gd name="connsiteX58" fmla="*/ 184723 w 5434004"/>
              <a:gd name="connsiteY58" fmla="*/ 2686011 h 6858000"/>
              <a:gd name="connsiteX59" fmla="*/ 169929 w 5434004"/>
              <a:gd name="connsiteY59" fmla="*/ 2656504 h 6858000"/>
              <a:gd name="connsiteX60" fmla="*/ 188242 w 5434004"/>
              <a:gd name="connsiteY60" fmla="*/ 2589493 h 6858000"/>
              <a:gd name="connsiteX61" fmla="*/ 189125 w 5434004"/>
              <a:gd name="connsiteY61" fmla="*/ 2457617 h 6858000"/>
              <a:gd name="connsiteX62" fmla="*/ 195205 w 5434004"/>
              <a:gd name="connsiteY62" fmla="*/ 2210817 h 6858000"/>
              <a:gd name="connsiteX63" fmla="*/ 175797 w 5434004"/>
              <a:gd name="connsiteY63" fmla="*/ 1901521 h 6858000"/>
              <a:gd name="connsiteX64" fmla="*/ 156134 w 5434004"/>
              <a:gd name="connsiteY64" fmla="*/ 1700722 h 6858000"/>
              <a:gd name="connsiteX65" fmla="*/ 174157 w 5434004"/>
              <a:gd name="connsiteY65" fmla="*/ 1661610 h 6858000"/>
              <a:gd name="connsiteX66" fmla="*/ 180802 w 5434004"/>
              <a:gd name="connsiteY66" fmla="*/ 1640073 h 6858000"/>
              <a:gd name="connsiteX67" fmla="*/ 179221 w 5434004"/>
              <a:gd name="connsiteY67" fmla="*/ 1637398 h 6858000"/>
              <a:gd name="connsiteX68" fmla="*/ 179826 w 5434004"/>
              <a:gd name="connsiteY68" fmla="*/ 1612248 h 6858000"/>
              <a:gd name="connsiteX69" fmla="*/ 198048 w 5434004"/>
              <a:gd name="connsiteY69" fmla="*/ 1498097 h 6858000"/>
              <a:gd name="connsiteX70" fmla="*/ 196329 w 5434004"/>
              <a:gd name="connsiteY70" fmla="*/ 1497364 h 6858000"/>
              <a:gd name="connsiteX71" fmla="*/ 193204 w 5434004"/>
              <a:gd name="connsiteY71" fmla="*/ 1490042 h 6858000"/>
              <a:gd name="connsiteX72" fmla="*/ 211154 w 5434004"/>
              <a:gd name="connsiteY72" fmla="*/ 1451416 h 6858000"/>
              <a:gd name="connsiteX73" fmla="*/ 247750 w 5434004"/>
              <a:gd name="connsiteY73" fmla="*/ 1281781 h 6858000"/>
              <a:gd name="connsiteX74" fmla="*/ 323114 w 5434004"/>
              <a:gd name="connsiteY74" fmla="*/ 1074754 h 6858000"/>
              <a:gd name="connsiteX75" fmla="*/ 357209 w 5434004"/>
              <a:gd name="connsiteY75" fmla="*/ 1019094 h 6858000"/>
              <a:gd name="connsiteX76" fmla="*/ 393176 w 5434004"/>
              <a:gd name="connsiteY76" fmla="*/ 938921 h 6858000"/>
              <a:gd name="connsiteX77" fmla="*/ 451503 w 5434004"/>
              <a:gd name="connsiteY77" fmla="*/ 815814 h 6858000"/>
              <a:gd name="connsiteX78" fmla="*/ 567587 w 5434004"/>
              <a:gd name="connsiteY78" fmla="*/ 584070 h 6858000"/>
              <a:gd name="connsiteX79" fmla="*/ 592609 w 5434004"/>
              <a:gd name="connsiteY79" fmla="*/ 461805 h 6858000"/>
              <a:gd name="connsiteX80" fmla="*/ 624563 w 5434004"/>
              <a:gd name="connsiteY80" fmla="*/ 360945 h 6858000"/>
              <a:gd name="connsiteX81" fmla="*/ 627056 w 5434004"/>
              <a:gd name="connsiteY81" fmla="*/ 226335 h 6858000"/>
              <a:gd name="connsiteX82" fmla="*/ 655851 w 5434004"/>
              <a:gd name="connsiteY82" fmla="*/ 51690 h 6858000"/>
              <a:gd name="connsiteX83" fmla="*/ 653984 w 5434004"/>
              <a:gd name="connsiteY83" fmla="*/ 22133 h 6858000"/>
              <a:gd name="connsiteX84" fmla="*/ 643279 w 5434004"/>
              <a:gd name="connsiteY84" fmla="*/ 1037 h 6858000"/>
              <a:gd name="connsiteX85" fmla="*/ 643741 w 5434004"/>
              <a:gd name="connsiteY85" fmla="*/ 0 h 6858000"/>
              <a:gd name="connsiteX0" fmla="*/ 487607 w 5277870"/>
              <a:gd name="connsiteY0" fmla="*/ 0 h 6858000"/>
              <a:gd name="connsiteX1" fmla="*/ 5277870 w 5277870"/>
              <a:gd name="connsiteY1" fmla="*/ 0 h 6858000"/>
              <a:gd name="connsiteX2" fmla="*/ 5277870 w 5277870"/>
              <a:gd name="connsiteY2" fmla="*/ 6858000 h 6858000"/>
              <a:gd name="connsiteX3" fmla="*/ 893273 w 5277870"/>
              <a:gd name="connsiteY3" fmla="*/ 6857998 h 6858000"/>
              <a:gd name="connsiteX4" fmla="*/ 876958 w 5277870"/>
              <a:gd name="connsiteY4" fmla="*/ 6843615 h 6858000"/>
              <a:gd name="connsiteX5" fmla="*/ 848451 w 5277870"/>
              <a:gd name="connsiteY5" fmla="*/ 6800899 h 6858000"/>
              <a:gd name="connsiteX6" fmla="*/ 827952 w 5277870"/>
              <a:gd name="connsiteY6" fmla="*/ 6765441 h 6858000"/>
              <a:gd name="connsiteX7" fmla="*/ 799830 w 5277870"/>
              <a:gd name="connsiteY7" fmla="*/ 6739541 h 6858000"/>
              <a:gd name="connsiteX8" fmla="*/ 789686 w 5277870"/>
              <a:gd name="connsiteY8" fmla="*/ 6673829 h 6858000"/>
              <a:gd name="connsiteX9" fmla="*/ 765406 w 5277870"/>
              <a:gd name="connsiteY9" fmla="*/ 6620155 h 6858000"/>
              <a:gd name="connsiteX10" fmla="*/ 720302 w 5277870"/>
              <a:gd name="connsiteY10" fmla="*/ 6610437 h 6858000"/>
              <a:gd name="connsiteX11" fmla="*/ 720839 w 5277870"/>
              <a:gd name="connsiteY11" fmla="*/ 6596307 h 6858000"/>
              <a:gd name="connsiteX12" fmla="*/ 737648 w 5277870"/>
              <a:gd name="connsiteY12" fmla="*/ 6536039 h 6858000"/>
              <a:gd name="connsiteX13" fmla="*/ 674147 w 5277870"/>
              <a:gd name="connsiteY13" fmla="*/ 6239239 h 6858000"/>
              <a:gd name="connsiteX14" fmla="*/ 660239 w 5277870"/>
              <a:gd name="connsiteY14" fmla="*/ 6116986 h 6858000"/>
              <a:gd name="connsiteX15" fmla="*/ 632472 w 5277870"/>
              <a:gd name="connsiteY15" fmla="*/ 5895434 h 6858000"/>
              <a:gd name="connsiteX16" fmla="*/ 606181 w 5277870"/>
              <a:gd name="connsiteY16" fmla="*/ 5848019 h 6858000"/>
              <a:gd name="connsiteX17" fmla="*/ 558708 w 5277870"/>
              <a:gd name="connsiteY17" fmla="*/ 5722306 h 6858000"/>
              <a:gd name="connsiteX18" fmla="*/ 523366 w 5277870"/>
              <a:gd name="connsiteY18" fmla="*/ 5528085 h 6858000"/>
              <a:gd name="connsiteX19" fmla="*/ 504822 w 5277870"/>
              <a:gd name="connsiteY19" fmla="*/ 5506768 h 6858000"/>
              <a:gd name="connsiteX20" fmla="*/ 486823 w 5277870"/>
              <a:gd name="connsiteY20" fmla="*/ 5473318 h 6858000"/>
              <a:gd name="connsiteX21" fmla="*/ 445965 w 5277870"/>
              <a:gd name="connsiteY21" fmla="*/ 5418521 h 6858000"/>
              <a:gd name="connsiteX22" fmla="*/ 406875 w 5277870"/>
              <a:gd name="connsiteY22" fmla="*/ 5337536 h 6858000"/>
              <a:gd name="connsiteX23" fmla="*/ 428541 w 5277870"/>
              <a:gd name="connsiteY23" fmla="*/ 5255190 h 6858000"/>
              <a:gd name="connsiteX24" fmla="*/ 408744 w 5277870"/>
              <a:gd name="connsiteY24" fmla="*/ 5208171 h 6858000"/>
              <a:gd name="connsiteX25" fmla="*/ 384011 w 5277870"/>
              <a:gd name="connsiteY25" fmla="*/ 4993731 h 6858000"/>
              <a:gd name="connsiteX26" fmla="*/ 355965 w 5277870"/>
              <a:gd name="connsiteY26" fmla="*/ 4896399 h 6858000"/>
              <a:gd name="connsiteX27" fmla="*/ 326244 w 5277870"/>
              <a:gd name="connsiteY27" fmla="*/ 4838613 h 6858000"/>
              <a:gd name="connsiteX28" fmla="*/ 312542 w 5277870"/>
              <a:gd name="connsiteY28" fmla="*/ 4796522 h 6858000"/>
              <a:gd name="connsiteX29" fmla="*/ 274747 w 5277870"/>
              <a:gd name="connsiteY29" fmla="*/ 4672370 h 6858000"/>
              <a:gd name="connsiteX30" fmla="*/ 259158 w 5277870"/>
              <a:gd name="connsiteY30" fmla="*/ 4634253 h 6858000"/>
              <a:gd name="connsiteX31" fmla="*/ 192785 w 5277870"/>
              <a:gd name="connsiteY31" fmla="*/ 4549232 h 6858000"/>
              <a:gd name="connsiteX32" fmla="*/ 136304 w 5277870"/>
              <a:gd name="connsiteY32" fmla="*/ 4479912 h 6858000"/>
              <a:gd name="connsiteX33" fmla="*/ 127433 w 5277870"/>
              <a:gd name="connsiteY33" fmla="*/ 4376609 h 6858000"/>
              <a:gd name="connsiteX34" fmla="*/ 90884 w 5277870"/>
              <a:gd name="connsiteY34" fmla="*/ 4280257 h 6858000"/>
              <a:gd name="connsiteX35" fmla="*/ 87020 w 5277870"/>
              <a:gd name="connsiteY35" fmla="*/ 4208492 h 6858000"/>
              <a:gd name="connsiteX36" fmla="*/ 111109 w 5277870"/>
              <a:gd name="connsiteY36" fmla="*/ 4120636 h 6858000"/>
              <a:gd name="connsiteX37" fmla="*/ 118542 w 5277870"/>
              <a:gd name="connsiteY37" fmla="*/ 4116556 h 6858000"/>
              <a:gd name="connsiteX38" fmla="*/ 117882 w 5277870"/>
              <a:gd name="connsiteY38" fmla="*/ 4109625 h 6858000"/>
              <a:gd name="connsiteX39" fmla="*/ 110577 w 5277870"/>
              <a:gd name="connsiteY39" fmla="*/ 4105624 h 6858000"/>
              <a:gd name="connsiteX40" fmla="*/ 111226 w 5277870"/>
              <a:gd name="connsiteY40" fmla="*/ 4051441 h 6858000"/>
              <a:gd name="connsiteX41" fmla="*/ 124729 w 5277870"/>
              <a:gd name="connsiteY41" fmla="*/ 3988494 h 6858000"/>
              <a:gd name="connsiteX42" fmla="*/ 98339 w 5277870"/>
              <a:gd name="connsiteY42" fmla="*/ 3926485 h 6858000"/>
              <a:gd name="connsiteX43" fmla="*/ 82808 w 5277870"/>
              <a:gd name="connsiteY43" fmla="*/ 3857057 h 6858000"/>
              <a:gd name="connsiteX44" fmla="*/ 73254 w 5277870"/>
              <a:gd name="connsiteY44" fmla="*/ 3815650 h 6858000"/>
              <a:gd name="connsiteX45" fmla="*/ 67891 w 5277870"/>
              <a:gd name="connsiteY45" fmla="*/ 3696745 h 6858000"/>
              <a:gd name="connsiteX46" fmla="*/ 85894 w 5277870"/>
              <a:gd name="connsiteY46" fmla="*/ 3477814 h 6858000"/>
              <a:gd name="connsiteX47" fmla="*/ 83529 w 5277870"/>
              <a:gd name="connsiteY47" fmla="*/ 3375354 h 6858000"/>
              <a:gd name="connsiteX48" fmla="*/ 86805 w 5277870"/>
              <a:gd name="connsiteY48" fmla="*/ 3235494 h 6858000"/>
              <a:gd name="connsiteX49" fmla="*/ 79332 w 5277870"/>
              <a:gd name="connsiteY49" fmla="*/ 3111896 h 6858000"/>
              <a:gd name="connsiteX50" fmla="*/ 69725 w 5277870"/>
              <a:gd name="connsiteY50" fmla="*/ 3061665 h 6858000"/>
              <a:gd name="connsiteX51" fmla="*/ 58409 w 5277870"/>
              <a:gd name="connsiteY51" fmla="*/ 3026187 h 6858000"/>
              <a:gd name="connsiteX52" fmla="*/ 52868 w 5277870"/>
              <a:gd name="connsiteY52" fmla="*/ 2930097 h 6858000"/>
              <a:gd name="connsiteX53" fmla="*/ 53405 w 5277870"/>
              <a:gd name="connsiteY53" fmla="*/ 2768399 h 6858000"/>
              <a:gd name="connsiteX54" fmla="*/ 51356 w 5277870"/>
              <a:gd name="connsiteY54" fmla="*/ 2734615 h 6858000"/>
              <a:gd name="connsiteX55" fmla="*/ 40996 w 5277870"/>
              <a:gd name="connsiteY55" fmla="*/ 2708116 h 6858000"/>
              <a:gd name="connsiteX56" fmla="*/ 31097 w 5277870"/>
              <a:gd name="connsiteY56" fmla="*/ 2704185 h 6858000"/>
              <a:gd name="connsiteX57" fmla="*/ 28589 w 5277870"/>
              <a:gd name="connsiteY57" fmla="*/ 2686011 h 6858000"/>
              <a:gd name="connsiteX58" fmla="*/ 13795 w 5277870"/>
              <a:gd name="connsiteY58" fmla="*/ 2656504 h 6858000"/>
              <a:gd name="connsiteX59" fmla="*/ 32108 w 5277870"/>
              <a:gd name="connsiteY59" fmla="*/ 2589493 h 6858000"/>
              <a:gd name="connsiteX60" fmla="*/ 32991 w 5277870"/>
              <a:gd name="connsiteY60" fmla="*/ 2457617 h 6858000"/>
              <a:gd name="connsiteX61" fmla="*/ 39071 w 5277870"/>
              <a:gd name="connsiteY61" fmla="*/ 2210817 h 6858000"/>
              <a:gd name="connsiteX62" fmla="*/ 19663 w 5277870"/>
              <a:gd name="connsiteY62" fmla="*/ 1901521 h 6858000"/>
              <a:gd name="connsiteX63" fmla="*/ 0 w 5277870"/>
              <a:gd name="connsiteY63" fmla="*/ 1700722 h 6858000"/>
              <a:gd name="connsiteX64" fmla="*/ 18023 w 5277870"/>
              <a:gd name="connsiteY64" fmla="*/ 1661610 h 6858000"/>
              <a:gd name="connsiteX65" fmla="*/ 24668 w 5277870"/>
              <a:gd name="connsiteY65" fmla="*/ 1640073 h 6858000"/>
              <a:gd name="connsiteX66" fmla="*/ 23087 w 5277870"/>
              <a:gd name="connsiteY66" fmla="*/ 1637398 h 6858000"/>
              <a:gd name="connsiteX67" fmla="*/ 23692 w 5277870"/>
              <a:gd name="connsiteY67" fmla="*/ 1612248 h 6858000"/>
              <a:gd name="connsiteX68" fmla="*/ 41914 w 5277870"/>
              <a:gd name="connsiteY68" fmla="*/ 1498097 h 6858000"/>
              <a:gd name="connsiteX69" fmla="*/ 40195 w 5277870"/>
              <a:gd name="connsiteY69" fmla="*/ 1497364 h 6858000"/>
              <a:gd name="connsiteX70" fmla="*/ 37070 w 5277870"/>
              <a:gd name="connsiteY70" fmla="*/ 1490042 h 6858000"/>
              <a:gd name="connsiteX71" fmla="*/ 55020 w 5277870"/>
              <a:gd name="connsiteY71" fmla="*/ 1451416 h 6858000"/>
              <a:gd name="connsiteX72" fmla="*/ 91616 w 5277870"/>
              <a:gd name="connsiteY72" fmla="*/ 1281781 h 6858000"/>
              <a:gd name="connsiteX73" fmla="*/ 166980 w 5277870"/>
              <a:gd name="connsiteY73" fmla="*/ 1074754 h 6858000"/>
              <a:gd name="connsiteX74" fmla="*/ 201075 w 5277870"/>
              <a:gd name="connsiteY74" fmla="*/ 1019094 h 6858000"/>
              <a:gd name="connsiteX75" fmla="*/ 237042 w 5277870"/>
              <a:gd name="connsiteY75" fmla="*/ 938921 h 6858000"/>
              <a:gd name="connsiteX76" fmla="*/ 295369 w 5277870"/>
              <a:gd name="connsiteY76" fmla="*/ 815814 h 6858000"/>
              <a:gd name="connsiteX77" fmla="*/ 411453 w 5277870"/>
              <a:gd name="connsiteY77" fmla="*/ 584070 h 6858000"/>
              <a:gd name="connsiteX78" fmla="*/ 436475 w 5277870"/>
              <a:gd name="connsiteY78" fmla="*/ 461805 h 6858000"/>
              <a:gd name="connsiteX79" fmla="*/ 468429 w 5277870"/>
              <a:gd name="connsiteY79" fmla="*/ 360945 h 6858000"/>
              <a:gd name="connsiteX80" fmla="*/ 470922 w 5277870"/>
              <a:gd name="connsiteY80" fmla="*/ 226335 h 6858000"/>
              <a:gd name="connsiteX81" fmla="*/ 499717 w 5277870"/>
              <a:gd name="connsiteY81" fmla="*/ 51690 h 6858000"/>
              <a:gd name="connsiteX82" fmla="*/ 497850 w 5277870"/>
              <a:gd name="connsiteY82" fmla="*/ 22133 h 6858000"/>
              <a:gd name="connsiteX83" fmla="*/ 487145 w 5277870"/>
              <a:gd name="connsiteY83" fmla="*/ 1037 h 6858000"/>
              <a:gd name="connsiteX84" fmla="*/ 487607 w 5277870"/>
              <a:gd name="connsiteY8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277870" h="6858000">
                <a:moveTo>
                  <a:pt x="487607" y="0"/>
                </a:moveTo>
                <a:lnTo>
                  <a:pt x="5277870" y="0"/>
                </a:lnTo>
                <a:lnTo>
                  <a:pt x="5277870" y="6858000"/>
                </a:lnTo>
                <a:lnTo>
                  <a:pt x="893273" y="6857998"/>
                </a:lnTo>
                <a:lnTo>
                  <a:pt x="876958" y="6843615"/>
                </a:lnTo>
                <a:lnTo>
                  <a:pt x="848451" y="6800899"/>
                </a:lnTo>
                <a:lnTo>
                  <a:pt x="827952" y="6765441"/>
                </a:lnTo>
                <a:cubicBezTo>
                  <a:pt x="827507" y="6750832"/>
                  <a:pt x="798355" y="6753978"/>
                  <a:pt x="799830" y="6739541"/>
                </a:cubicBezTo>
                <a:cubicBezTo>
                  <a:pt x="786503" y="6723280"/>
                  <a:pt x="803673" y="6682742"/>
                  <a:pt x="789686" y="6673829"/>
                </a:cubicBezTo>
                <a:cubicBezTo>
                  <a:pt x="776006" y="6657903"/>
                  <a:pt x="778015" y="6625745"/>
                  <a:pt x="765406" y="6620155"/>
                </a:cubicBezTo>
                <a:lnTo>
                  <a:pt x="720302" y="6610437"/>
                </a:lnTo>
                <a:lnTo>
                  <a:pt x="720839" y="6596307"/>
                </a:lnTo>
                <a:lnTo>
                  <a:pt x="737648" y="6536039"/>
                </a:lnTo>
                <a:cubicBezTo>
                  <a:pt x="731713" y="6378236"/>
                  <a:pt x="664893" y="6350780"/>
                  <a:pt x="674147" y="6239239"/>
                </a:cubicBezTo>
                <a:cubicBezTo>
                  <a:pt x="668193" y="6196030"/>
                  <a:pt x="677776" y="6168747"/>
                  <a:pt x="660239" y="6116986"/>
                </a:cubicBezTo>
                <a:cubicBezTo>
                  <a:pt x="693882" y="6035788"/>
                  <a:pt x="626477" y="5971885"/>
                  <a:pt x="632472" y="5895434"/>
                </a:cubicBezTo>
                <a:cubicBezTo>
                  <a:pt x="571936" y="5884249"/>
                  <a:pt x="624704" y="5880776"/>
                  <a:pt x="606181" y="5848019"/>
                </a:cubicBezTo>
                <a:cubicBezTo>
                  <a:pt x="593885" y="5819164"/>
                  <a:pt x="572509" y="5775628"/>
                  <a:pt x="558708" y="5722306"/>
                </a:cubicBezTo>
                <a:cubicBezTo>
                  <a:pt x="551746" y="5685812"/>
                  <a:pt x="532346" y="5564008"/>
                  <a:pt x="523366" y="5528085"/>
                </a:cubicBezTo>
                <a:cubicBezTo>
                  <a:pt x="518594" y="5519172"/>
                  <a:pt x="523045" y="5505250"/>
                  <a:pt x="504822" y="5506768"/>
                </a:cubicBezTo>
                <a:cubicBezTo>
                  <a:pt x="482648" y="5506487"/>
                  <a:pt x="511311" y="5459433"/>
                  <a:pt x="486823" y="5473318"/>
                </a:cubicBezTo>
                <a:cubicBezTo>
                  <a:pt x="506358" y="5440194"/>
                  <a:pt x="459463" y="5435836"/>
                  <a:pt x="445965" y="5418521"/>
                </a:cubicBezTo>
                <a:cubicBezTo>
                  <a:pt x="465954" y="5390815"/>
                  <a:pt x="417921" y="5381811"/>
                  <a:pt x="406875" y="5337536"/>
                </a:cubicBezTo>
                <a:cubicBezTo>
                  <a:pt x="430123" y="5306619"/>
                  <a:pt x="399081" y="5307846"/>
                  <a:pt x="428541" y="5255190"/>
                </a:cubicBezTo>
                <a:cubicBezTo>
                  <a:pt x="428852" y="5233629"/>
                  <a:pt x="407502" y="5247189"/>
                  <a:pt x="408744" y="5208171"/>
                </a:cubicBezTo>
                <a:cubicBezTo>
                  <a:pt x="406613" y="5154483"/>
                  <a:pt x="390295" y="5051554"/>
                  <a:pt x="384011" y="4993731"/>
                </a:cubicBezTo>
                <a:cubicBezTo>
                  <a:pt x="373186" y="4967089"/>
                  <a:pt x="370884" y="4912140"/>
                  <a:pt x="355965" y="4896399"/>
                </a:cubicBezTo>
                <a:cubicBezTo>
                  <a:pt x="355837" y="4852829"/>
                  <a:pt x="351078" y="4813709"/>
                  <a:pt x="326244" y="4838613"/>
                </a:cubicBezTo>
                <a:cubicBezTo>
                  <a:pt x="299018" y="4831439"/>
                  <a:pt x="336627" y="4804968"/>
                  <a:pt x="312542" y="4796522"/>
                </a:cubicBezTo>
                <a:lnTo>
                  <a:pt x="274747" y="4672370"/>
                </a:lnTo>
                <a:cubicBezTo>
                  <a:pt x="286762" y="4649487"/>
                  <a:pt x="276585" y="4640072"/>
                  <a:pt x="259158" y="4634253"/>
                </a:cubicBezTo>
                <a:cubicBezTo>
                  <a:pt x="255297" y="4595381"/>
                  <a:pt x="210632" y="4586807"/>
                  <a:pt x="192785" y="4549232"/>
                </a:cubicBezTo>
                <a:cubicBezTo>
                  <a:pt x="175514" y="4501329"/>
                  <a:pt x="155204" y="4520147"/>
                  <a:pt x="136304" y="4479912"/>
                </a:cubicBezTo>
                <a:lnTo>
                  <a:pt x="127433" y="4376609"/>
                </a:lnTo>
                <a:cubicBezTo>
                  <a:pt x="119863" y="4343333"/>
                  <a:pt x="97619" y="4308276"/>
                  <a:pt x="90884" y="4280257"/>
                </a:cubicBezTo>
                <a:cubicBezTo>
                  <a:pt x="94219" y="4220025"/>
                  <a:pt x="104684" y="4233011"/>
                  <a:pt x="87020" y="4208492"/>
                </a:cubicBezTo>
                <a:cubicBezTo>
                  <a:pt x="95065" y="4180444"/>
                  <a:pt x="129022" y="4152083"/>
                  <a:pt x="111109" y="4120636"/>
                </a:cubicBezTo>
                <a:cubicBezTo>
                  <a:pt x="115978" y="4121934"/>
                  <a:pt x="117998" y="4120145"/>
                  <a:pt x="118542" y="4116556"/>
                </a:cubicBezTo>
                <a:cubicBezTo>
                  <a:pt x="118321" y="4114246"/>
                  <a:pt x="118101" y="4111935"/>
                  <a:pt x="117882" y="4109625"/>
                </a:cubicBezTo>
                <a:lnTo>
                  <a:pt x="110577" y="4105624"/>
                </a:lnTo>
                <a:cubicBezTo>
                  <a:pt x="85114" y="4088878"/>
                  <a:pt x="113587" y="4082596"/>
                  <a:pt x="111226" y="4051441"/>
                </a:cubicBezTo>
                <a:cubicBezTo>
                  <a:pt x="111638" y="4036628"/>
                  <a:pt x="118512" y="3985548"/>
                  <a:pt x="124729" y="3988494"/>
                </a:cubicBezTo>
                <a:lnTo>
                  <a:pt x="98339" y="3926485"/>
                </a:lnTo>
                <a:cubicBezTo>
                  <a:pt x="120456" y="3887663"/>
                  <a:pt x="82381" y="3893685"/>
                  <a:pt x="82808" y="3857057"/>
                </a:cubicBezTo>
                <a:cubicBezTo>
                  <a:pt x="89625" y="3836374"/>
                  <a:pt x="88641" y="3824518"/>
                  <a:pt x="73254" y="3815650"/>
                </a:cubicBezTo>
                <a:cubicBezTo>
                  <a:pt x="107452" y="3718923"/>
                  <a:pt x="64680" y="3772318"/>
                  <a:pt x="67891" y="3696745"/>
                </a:cubicBezTo>
                <a:cubicBezTo>
                  <a:pt x="73347" y="3630391"/>
                  <a:pt x="83288" y="3531379"/>
                  <a:pt x="85894" y="3477814"/>
                </a:cubicBezTo>
                <a:cubicBezTo>
                  <a:pt x="88500" y="3424249"/>
                  <a:pt x="86217" y="3377198"/>
                  <a:pt x="83529" y="3375354"/>
                </a:cubicBezTo>
                <a:cubicBezTo>
                  <a:pt x="83101" y="3339059"/>
                  <a:pt x="90016" y="3285266"/>
                  <a:pt x="86805" y="3235494"/>
                </a:cubicBezTo>
                <a:cubicBezTo>
                  <a:pt x="78762" y="3207446"/>
                  <a:pt x="61419" y="3143345"/>
                  <a:pt x="79332" y="3111896"/>
                </a:cubicBezTo>
                <a:cubicBezTo>
                  <a:pt x="59856" y="3117096"/>
                  <a:pt x="85974" y="3072872"/>
                  <a:pt x="69725" y="3061665"/>
                </a:cubicBezTo>
                <a:cubicBezTo>
                  <a:pt x="56184" y="3054621"/>
                  <a:pt x="60953" y="3039562"/>
                  <a:pt x="58409" y="3026187"/>
                </a:cubicBezTo>
                <a:cubicBezTo>
                  <a:pt x="45869" y="3013333"/>
                  <a:pt x="46112" y="2950064"/>
                  <a:pt x="52868" y="2930097"/>
                </a:cubicBezTo>
                <a:cubicBezTo>
                  <a:pt x="80421" y="2876459"/>
                  <a:pt x="32874" y="2811741"/>
                  <a:pt x="53405" y="2768399"/>
                </a:cubicBezTo>
                <a:cubicBezTo>
                  <a:pt x="54801" y="2755814"/>
                  <a:pt x="53816" y="2744722"/>
                  <a:pt x="51356" y="2734615"/>
                </a:cubicBezTo>
                <a:lnTo>
                  <a:pt x="40996" y="2708116"/>
                </a:lnTo>
                <a:lnTo>
                  <a:pt x="31097" y="2704185"/>
                </a:lnTo>
                <a:lnTo>
                  <a:pt x="28589" y="2686011"/>
                </a:lnTo>
                <a:lnTo>
                  <a:pt x="13795" y="2656504"/>
                </a:lnTo>
                <a:cubicBezTo>
                  <a:pt x="56166" y="2648211"/>
                  <a:pt x="-6214" y="2580540"/>
                  <a:pt x="32108" y="2589493"/>
                </a:cubicBezTo>
                <a:cubicBezTo>
                  <a:pt x="22039" y="2539863"/>
                  <a:pt x="41060" y="2531259"/>
                  <a:pt x="32991" y="2457617"/>
                </a:cubicBezTo>
                <a:cubicBezTo>
                  <a:pt x="45635" y="2365891"/>
                  <a:pt x="40786" y="2284833"/>
                  <a:pt x="39071" y="2210817"/>
                </a:cubicBezTo>
                <a:cubicBezTo>
                  <a:pt x="39941" y="2106412"/>
                  <a:pt x="22396" y="1993081"/>
                  <a:pt x="19663" y="1901521"/>
                </a:cubicBezTo>
                <a:cubicBezTo>
                  <a:pt x="10670" y="1826286"/>
                  <a:pt x="4249" y="1796783"/>
                  <a:pt x="0" y="1700722"/>
                </a:cubicBezTo>
                <a:cubicBezTo>
                  <a:pt x="5587" y="1695223"/>
                  <a:pt x="14814" y="1668682"/>
                  <a:pt x="18023" y="1661610"/>
                </a:cubicBezTo>
                <a:lnTo>
                  <a:pt x="24668" y="1640073"/>
                </a:lnTo>
                <a:lnTo>
                  <a:pt x="23087" y="1637398"/>
                </a:lnTo>
                <a:cubicBezTo>
                  <a:pt x="19812" y="1625364"/>
                  <a:pt x="20811" y="1617807"/>
                  <a:pt x="23692" y="1612248"/>
                </a:cubicBezTo>
                <a:lnTo>
                  <a:pt x="41914" y="1498097"/>
                </a:lnTo>
                <a:lnTo>
                  <a:pt x="40195" y="1497364"/>
                </a:lnTo>
                <a:lnTo>
                  <a:pt x="37070" y="1490042"/>
                </a:lnTo>
                <a:lnTo>
                  <a:pt x="55020" y="1451416"/>
                </a:lnTo>
                <a:cubicBezTo>
                  <a:pt x="73102" y="1417430"/>
                  <a:pt x="80421" y="1313985"/>
                  <a:pt x="91616" y="1281781"/>
                </a:cubicBezTo>
                <a:cubicBezTo>
                  <a:pt x="137974" y="1171345"/>
                  <a:pt x="146547" y="1130634"/>
                  <a:pt x="166980" y="1074754"/>
                </a:cubicBezTo>
                <a:cubicBezTo>
                  <a:pt x="181651" y="1040817"/>
                  <a:pt x="190408" y="1034723"/>
                  <a:pt x="201075" y="1019094"/>
                </a:cubicBezTo>
                <a:cubicBezTo>
                  <a:pt x="207201" y="1005265"/>
                  <a:pt x="260932" y="958184"/>
                  <a:pt x="237042" y="938921"/>
                </a:cubicBezTo>
                <a:cubicBezTo>
                  <a:pt x="287348" y="869297"/>
                  <a:pt x="265291" y="876942"/>
                  <a:pt x="295369" y="815814"/>
                </a:cubicBezTo>
                <a:cubicBezTo>
                  <a:pt x="329951" y="751141"/>
                  <a:pt x="383834" y="609442"/>
                  <a:pt x="411453" y="584070"/>
                </a:cubicBezTo>
                <a:cubicBezTo>
                  <a:pt x="438653" y="530431"/>
                  <a:pt x="423178" y="516020"/>
                  <a:pt x="436475" y="461805"/>
                </a:cubicBezTo>
                <a:cubicBezTo>
                  <a:pt x="454281" y="438996"/>
                  <a:pt x="448264" y="386523"/>
                  <a:pt x="468429" y="360945"/>
                </a:cubicBezTo>
                <a:cubicBezTo>
                  <a:pt x="474686" y="267247"/>
                  <a:pt x="468220" y="285413"/>
                  <a:pt x="470922" y="226335"/>
                </a:cubicBezTo>
                <a:cubicBezTo>
                  <a:pt x="481883" y="180653"/>
                  <a:pt x="495229" y="85724"/>
                  <a:pt x="499717" y="51690"/>
                </a:cubicBezTo>
                <a:cubicBezTo>
                  <a:pt x="482601" y="39734"/>
                  <a:pt x="492651" y="34426"/>
                  <a:pt x="497850" y="22133"/>
                </a:cubicBezTo>
                <a:cubicBezTo>
                  <a:pt x="482148" y="14444"/>
                  <a:pt x="483752" y="7720"/>
                  <a:pt x="487145" y="1037"/>
                </a:cubicBezTo>
                <a:lnTo>
                  <a:pt x="487607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9684" y="1562100"/>
            <a:ext cx="3795642" cy="373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8929" algn="ctr"/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legislativní rozdělení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6149995" y="733425"/>
            <a:ext cx="4889480" cy="5391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8929" defTabSz="914400">
              <a:lnSpc>
                <a:spcPct val="90000"/>
              </a:lnSpc>
              <a:spcBef>
                <a:spcPts val="633"/>
              </a:spcBef>
              <a:tabLst>
                <a:tab pos="419234" algn="l"/>
              </a:tabLst>
            </a:pP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osoby se zdravotním postižením dělí zákon 329/2011 Sb. na:</a:t>
            </a:r>
          </a:p>
          <a:p>
            <a:pPr marL="342900" indent="-342900" defTabSz="914400">
              <a:lnSpc>
                <a:spcPct val="90000"/>
              </a:lnSpc>
              <a:spcBef>
                <a:spcPts val="562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osoby s těžkým zdravotním postižením (průkaz </a:t>
            </a:r>
            <a:r>
              <a:rPr lang="cs-CZ" sz="2000" b="1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TP</a:t>
            </a: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)</a:t>
            </a:r>
          </a:p>
          <a:p>
            <a:pPr marL="342900" indent="-342900" defTabSz="91440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osoby se zvlášť těžkým zdravotním postižením (průkaz </a:t>
            </a:r>
            <a:r>
              <a:rPr lang="cs-CZ" sz="2000" b="1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ZTP</a:t>
            </a: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)</a:t>
            </a:r>
          </a:p>
          <a:p>
            <a:pPr marL="342900" indent="-342900" defTabSz="91440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osoby se zvlášť těžkým zdravotním postižením s potřebou průvodce (průkaz </a:t>
            </a:r>
            <a:r>
              <a:rPr lang="cs-CZ" sz="2000" b="1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ZTP/P</a:t>
            </a: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)</a:t>
            </a:r>
          </a:p>
          <a:p>
            <a:pPr marL="418787" defTabSz="914400">
              <a:lnSpc>
                <a:spcPct val="90000"/>
              </a:lnSpc>
              <a:spcBef>
                <a:spcPts val="281"/>
              </a:spcBef>
              <a:tabLst>
                <a:tab pos="616127" algn="l"/>
              </a:tabLst>
            </a:pPr>
            <a:endParaRPr lang="cs-CZ" sz="2000" spc="5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Batang" panose="02030600000101010101" pitchFamily="18" charset="-127"/>
              <a:cs typeface="Calibri" panose="020F0502020204030204" pitchFamily="34" charset="0"/>
            </a:endParaRPr>
          </a:p>
          <a:p>
            <a:pPr marL="8929" defTabSz="914400">
              <a:lnSpc>
                <a:spcPct val="90000"/>
              </a:lnSpc>
              <a:spcBef>
                <a:spcPts val="562"/>
              </a:spcBef>
              <a:tabLst>
                <a:tab pos="419234" algn="l"/>
              </a:tabLst>
            </a:pP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rozdělení se určuje podle:</a:t>
            </a:r>
          </a:p>
          <a:p>
            <a:pPr marL="342900" marR="334851" indent="-342900" defTabSz="914400">
              <a:lnSpc>
                <a:spcPct val="90000"/>
              </a:lnSpc>
              <a:spcBef>
                <a:spcPts val="562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schopnosti zvládat základní životní potřeby v oblasti mobility a orientace nebo</a:t>
            </a:r>
          </a:p>
          <a:p>
            <a:pPr marL="342900" marR="164747" indent="-342900" defTabSz="91440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stupně závislosti na pomoci jiné osoby (lehká, středně těžká, těžká a úplná závislost)</a:t>
            </a:r>
          </a:p>
          <a:p>
            <a:pPr marL="419234" marR="164747" defTabSz="914400">
              <a:lnSpc>
                <a:spcPct val="90000"/>
              </a:lnSpc>
              <a:spcBef>
                <a:spcPts val="281"/>
              </a:spcBef>
              <a:tabLst>
                <a:tab pos="616127" algn="l"/>
              </a:tabLst>
            </a:pPr>
            <a:r>
              <a:rPr lang="cs-CZ" sz="2000" i="1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[zákon 108/2006 Sb.]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AB0BC72-1C3A-421F-AB0A-D480DA93F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28763" cy="6858000"/>
          </a:xfrm>
          <a:custGeom>
            <a:avLst/>
            <a:gdLst>
              <a:gd name="connsiteX0" fmla="*/ 0 w 7228763"/>
              <a:gd name="connsiteY0" fmla="*/ 0 h 6858000"/>
              <a:gd name="connsiteX1" fmla="*/ 501961 w 7228763"/>
              <a:gd name="connsiteY1" fmla="*/ 0 h 6858000"/>
              <a:gd name="connsiteX2" fmla="*/ 723901 w 7228763"/>
              <a:gd name="connsiteY2" fmla="*/ 0 h 6858000"/>
              <a:gd name="connsiteX3" fmla="*/ 7228583 w 7228763"/>
              <a:gd name="connsiteY3" fmla="*/ 0 h 6858000"/>
              <a:gd name="connsiteX4" fmla="*/ 7228763 w 7228763"/>
              <a:gd name="connsiteY4" fmla="*/ 1 h 6858000"/>
              <a:gd name="connsiteX5" fmla="*/ 7221350 w 7228763"/>
              <a:gd name="connsiteY5" fmla="*/ 30700 h 6858000"/>
              <a:gd name="connsiteX6" fmla="*/ 7199900 w 7228763"/>
              <a:gd name="connsiteY6" fmla="*/ 310025 h 6858000"/>
              <a:gd name="connsiteX7" fmla="*/ 7214938 w 7228763"/>
              <a:gd name="connsiteY7" fmla="*/ 443960 h 6858000"/>
              <a:gd name="connsiteX8" fmla="*/ 7174238 w 7228763"/>
              <a:gd name="connsiteY8" fmla="*/ 642659 h 6858000"/>
              <a:gd name="connsiteX9" fmla="*/ 7166213 w 7228763"/>
              <a:gd name="connsiteY9" fmla="*/ 673307 h 6858000"/>
              <a:gd name="connsiteX10" fmla="*/ 7128963 w 7228763"/>
              <a:gd name="connsiteY10" fmla="*/ 839641 h 6858000"/>
              <a:gd name="connsiteX11" fmla="*/ 7066183 w 7228763"/>
              <a:gd name="connsiteY11" fmla="*/ 958357 h 6858000"/>
              <a:gd name="connsiteX12" fmla="*/ 7070620 w 7228763"/>
              <a:gd name="connsiteY12" fmla="*/ 963398 h 6858000"/>
              <a:gd name="connsiteX13" fmla="*/ 7022851 w 7228763"/>
              <a:gd name="connsiteY13" fmla="*/ 1117169 h 6858000"/>
              <a:gd name="connsiteX14" fmla="*/ 7019920 w 7228763"/>
              <a:gd name="connsiteY14" fmla="*/ 1144352 h 6858000"/>
              <a:gd name="connsiteX15" fmla="*/ 7021476 w 7228763"/>
              <a:gd name="connsiteY15" fmla="*/ 1164484 h 6858000"/>
              <a:gd name="connsiteX16" fmla="*/ 7005576 w 7228763"/>
              <a:gd name="connsiteY16" fmla="*/ 1213829 h 6858000"/>
              <a:gd name="connsiteX17" fmla="*/ 6970919 w 7228763"/>
              <a:gd name="connsiteY17" fmla="*/ 1294823 h 6858000"/>
              <a:gd name="connsiteX18" fmla="*/ 6965413 w 7228763"/>
              <a:gd name="connsiteY18" fmla="*/ 1312193 h 6858000"/>
              <a:gd name="connsiteX19" fmla="*/ 6968106 w 7228763"/>
              <a:gd name="connsiteY19" fmla="*/ 1327626 h 6858000"/>
              <a:gd name="connsiteX20" fmla="*/ 6975202 w 7228763"/>
              <a:gd name="connsiteY20" fmla="*/ 1331644 h 6858000"/>
              <a:gd name="connsiteX21" fmla="*/ 6973366 w 7228763"/>
              <a:gd name="connsiteY21" fmla="*/ 1341276 h 6858000"/>
              <a:gd name="connsiteX22" fmla="*/ 6974428 w 7228763"/>
              <a:gd name="connsiteY22" fmla="*/ 1343945 h 6858000"/>
              <a:gd name="connsiteX23" fmla="*/ 6978971 w 7228763"/>
              <a:gd name="connsiteY23" fmla="*/ 1359134 h 6858000"/>
              <a:gd name="connsiteX24" fmla="*/ 6946335 w 7228763"/>
              <a:gd name="connsiteY24" fmla="*/ 1427803 h 6858000"/>
              <a:gd name="connsiteX25" fmla="*/ 6907208 w 7228763"/>
              <a:gd name="connsiteY25" fmla="*/ 1540278 h 6858000"/>
              <a:gd name="connsiteX26" fmla="*/ 6901698 w 7228763"/>
              <a:gd name="connsiteY26" fmla="*/ 1547262 h 6858000"/>
              <a:gd name="connsiteX27" fmla="*/ 6902877 w 7228763"/>
              <a:gd name="connsiteY27" fmla="*/ 1577056 h 6858000"/>
              <a:gd name="connsiteX28" fmla="*/ 6904067 w 7228763"/>
              <a:gd name="connsiteY28" fmla="*/ 1595898 h 6858000"/>
              <a:gd name="connsiteX29" fmla="*/ 6891817 w 7228763"/>
              <a:gd name="connsiteY29" fmla="*/ 1703726 h 6858000"/>
              <a:gd name="connsiteX30" fmla="*/ 6898520 w 7228763"/>
              <a:gd name="connsiteY30" fmla="*/ 1809535 h 6858000"/>
              <a:gd name="connsiteX31" fmla="*/ 6897783 w 7228763"/>
              <a:gd name="connsiteY31" fmla="*/ 2018310 h 6858000"/>
              <a:gd name="connsiteX32" fmla="*/ 6887647 w 7228763"/>
              <a:gd name="connsiteY32" fmla="*/ 2071355 h 6858000"/>
              <a:gd name="connsiteX33" fmla="*/ 6888952 w 7228763"/>
              <a:gd name="connsiteY33" fmla="*/ 2141166 h 6858000"/>
              <a:gd name="connsiteX34" fmla="*/ 6887101 w 7228763"/>
              <a:gd name="connsiteY34" fmla="*/ 2154548 h 6858000"/>
              <a:gd name="connsiteX35" fmla="*/ 6880519 w 7228763"/>
              <a:gd name="connsiteY35" fmla="*/ 2158153 h 6858000"/>
              <a:gd name="connsiteX36" fmla="*/ 6873389 w 7228763"/>
              <a:gd name="connsiteY36" fmla="*/ 2178174 h 6858000"/>
              <a:gd name="connsiteX37" fmla="*/ 6871679 w 7228763"/>
              <a:gd name="connsiteY37" fmla="*/ 2202858 h 6858000"/>
              <a:gd name="connsiteX38" fmla="*/ 6870321 w 7228763"/>
              <a:gd name="connsiteY38" fmla="*/ 2320214 h 6858000"/>
              <a:gd name="connsiteX39" fmla="*/ 6857787 w 7228763"/>
              <a:gd name="connsiteY39" fmla="*/ 2417011 h 6858000"/>
              <a:gd name="connsiteX40" fmla="*/ 6850905 w 7228763"/>
              <a:gd name="connsiteY40" fmla="*/ 2454207 h 6858000"/>
              <a:gd name="connsiteX41" fmla="*/ 6848900 w 7228763"/>
              <a:gd name="connsiteY41" fmla="*/ 2487203 h 6858000"/>
              <a:gd name="connsiteX42" fmla="*/ 6837487 w 7228763"/>
              <a:gd name="connsiteY42" fmla="*/ 2512282 h 6858000"/>
              <a:gd name="connsiteX43" fmla="*/ 6838494 w 7228763"/>
              <a:gd name="connsiteY43" fmla="*/ 2514318 h 6858000"/>
              <a:gd name="connsiteX44" fmla="*/ 6863982 w 7228763"/>
              <a:gd name="connsiteY44" fmla="*/ 2574334 h 6858000"/>
              <a:gd name="connsiteX45" fmla="*/ 6862893 w 7228763"/>
              <a:gd name="connsiteY45" fmla="*/ 2579877 h 6858000"/>
              <a:gd name="connsiteX46" fmla="*/ 6863047 w 7228763"/>
              <a:gd name="connsiteY46" fmla="*/ 2608928 h 6858000"/>
              <a:gd name="connsiteX47" fmla="*/ 6862462 w 7228763"/>
              <a:gd name="connsiteY47" fmla="*/ 2613111 h 6858000"/>
              <a:gd name="connsiteX48" fmla="*/ 6854084 w 7228763"/>
              <a:gd name="connsiteY48" fmla="*/ 2621996 h 6858000"/>
              <a:gd name="connsiteX49" fmla="*/ 6856559 w 7228763"/>
              <a:gd name="connsiteY49" fmla="*/ 2634265 h 6858000"/>
              <a:gd name="connsiteX50" fmla="*/ 6847985 w 7228763"/>
              <a:gd name="connsiteY50" fmla="*/ 2647237 h 6858000"/>
              <a:gd name="connsiteX51" fmla="*/ 6854115 w 7228763"/>
              <a:gd name="connsiteY51" fmla="*/ 2650786 h 6858000"/>
              <a:gd name="connsiteX52" fmla="*/ 6859942 w 7228763"/>
              <a:gd name="connsiteY52" fmla="*/ 2661993 h 6858000"/>
              <a:gd name="connsiteX53" fmla="*/ 6851884 w 7228763"/>
              <a:gd name="connsiteY53" fmla="*/ 2670949 h 6858000"/>
              <a:gd name="connsiteX54" fmla="*/ 6846115 w 7228763"/>
              <a:gd name="connsiteY54" fmla="*/ 2690255 h 6858000"/>
              <a:gd name="connsiteX55" fmla="*/ 6846964 w 7228763"/>
              <a:gd name="connsiteY55" fmla="*/ 2695683 h 6858000"/>
              <a:gd name="connsiteX56" fmla="*/ 6836011 w 7228763"/>
              <a:gd name="connsiteY56" fmla="*/ 2713964 h 6858000"/>
              <a:gd name="connsiteX57" fmla="*/ 6830478 w 7228763"/>
              <a:gd name="connsiteY57" fmla="*/ 2730175 h 6858000"/>
              <a:gd name="connsiteX58" fmla="*/ 6841091 w 7228763"/>
              <a:gd name="connsiteY58" fmla="*/ 2763497 h 6858000"/>
              <a:gd name="connsiteX59" fmla="*/ 6803520 w 7228763"/>
              <a:gd name="connsiteY59" fmla="*/ 3051539 h 6858000"/>
              <a:gd name="connsiteX60" fmla="*/ 6733280 w 7228763"/>
              <a:gd name="connsiteY60" fmla="*/ 3335396 h 6858000"/>
              <a:gd name="connsiteX61" fmla="*/ 6735884 w 7228763"/>
              <a:gd name="connsiteY61" fmla="*/ 3456509 h 6858000"/>
              <a:gd name="connsiteX62" fmla="*/ 6715764 w 7228763"/>
              <a:gd name="connsiteY62" fmla="*/ 3531827 h 6858000"/>
              <a:gd name="connsiteX63" fmla="*/ 6730329 w 7228763"/>
              <a:gd name="connsiteY63" fmla="*/ 3570877 h 6858000"/>
              <a:gd name="connsiteX64" fmla="*/ 6727426 w 7228763"/>
              <a:gd name="connsiteY64" fmla="*/ 3583849 h 6858000"/>
              <a:gd name="connsiteX65" fmla="*/ 6718706 w 7228763"/>
              <a:gd name="connsiteY65" fmla="*/ 3592763 h 6858000"/>
              <a:gd name="connsiteX66" fmla="*/ 6693350 w 7228763"/>
              <a:gd name="connsiteY66" fmla="*/ 3653485 h 6858000"/>
              <a:gd name="connsiteX67" fmla="*/ 6685983 w 7228763"/>
              <a:gd name="connsiteY67" fmla="*/ 3670528 h 6858000"/>
              <a:gd name="connsiteX68" fmla="*/ 6687033 w 7228763"/>
              <a:gd name="connsiteY68" fmla="*/ 3685990 h 6858000"/>
              <a:gd name="connsiteX69" fmla="*/ 6693711 w 7228763"/>
              <a:gd name="connsiteY69" fmla="*/ 3690283 h 6858000"/>
              <a:gd name="connsiteX70" fmla="*/ 6690843 w 7228763"/>
              <a:gd name="connsiteY70" fmla="*/ 3699787 h 6858000"/>
              <a:gd name="connsiteX71" fmla="*/ 6691624 w 7228763"/>
              <a:gd name="connsiteY71" fmla="*/ 3702486 h 6858000"/>
              <a:gd name="connsiteX72" fmla="*/ 6694549 w 7228763"/>
              <a:gd name="connsiteY72" fmla="*/ 3717784 h 6858000"/>
              <a:gd name="connsiteX73" fmla="*/ 6662489 w 7228763"/>
              <a:gd name="connsiteY73" fmla="*/ 3746229 h 6858000"/>
              <a:gd name="connsiteX74" fmla="*/ 6575429 w 7228763"/>
              <a:gd name="connsiteY74" fmla="*/ 3924910 h 6858000"/>
              <a:gd name="connsiteX75" fmla="*/ 6538994 w 7228763"/>
              <a:gd name="connsiteY75" fmla="*/ 3989353 h 6858000"/>
              <a:gd name="connsiteX76" fmla="*/ 6535698 w 7228763"/>
              <a:gd name="connsiteY76" fmla="*/ 4033899 h 6858000"/>
              <a:gd name="connsiteX77" fmla="*/ 6527053 w 7228763"/>
              <a:gd name="connsiteY77" fmla="*/ 4142250 h 6858000"/>
              <a:gd name="connsiteX78" fmla="*/ 6501843 w 7228763"/>
              <a:gd name="connsiteY78" fmla="*/ 4329442 h 6858000"/>
              <a:gd name="connsiteX79" fmla="*/ 6489841 w 7228763"/>
              <a:gd name="connsiteY79" fmla="*/ 4456184 h 6858000"/>
              <a:gd name="connsiteX80" fmla="*/ 6482918 w 7228763"/>
              <a:gd name="connsiteY80" fmla="*/ 4468478 h 6858000"/>
              <a:gd name="connsiteX81" fmla="*/ 6484019 w 7228763"/>
              <a:gd name="connsiteY81" fmla="*/ 4469862 h 6858000"/>
              <a:gd name="connsiteX82" fmla="*/ 6481759 w 7228763"/>
              <a:gd name="connsiteY82" fmla="*/ 4483797 h 6858000"/>
              <a:gd name="connsiteX83" fmla="*/ 6477370 w 7228763"/>
              <a:gd name="connsiteY83" fmla="*/ 4487091 h 6858000"/>
              <a:gd name="connsiteX84" fmla="*/ 6474598 w 7228763"/>
              <a:gd name="connsiteY84" fmla="*/ 4496728 h 6858000"/>
              <a:gd name="connsiteX85" fmla="*/ 6465848 w 7228763"/>
              <a:gd name="connsiteY85" fmla="*/ 4515918 h 6858000"/>
              <a:gd name="connsiteX86" fmla="*/ 6467296 w 7228763"/>
              <a:gd name="connsiteY86" fmla="*/ 4519316 h 6858000"/>
              <a:gd name="connsiteX87" fmla="*/ 6458903 w 7228763"/>
              <a:gd name="connsiteY87" fmla="*/ 4547957 h 6858000"/>
              <a:gd name="connsiteX88" fmla="*/ 6460248 w 7228763"/>
              <a:gd name="connsiteY88" fmla="*/ 4548262 h 6858000"/>
              <a:gd name="connsiteX89" fmla="*/ 6464276 w 7228763"/>
              <a:gd name="connsiteY89" fmla="*/ 4555939 h 6858000"/>
              <a:gd name="connsiteX90" fmla="*/ 6468635 w 7228763"/>
              <a:gd name="connsiteY90" fmla="*/ 4570815 h 6858000"/>
              <a:gd name="connsiteX91" fmla="*/ 6488206 w 7228763"/>
              <a:gd name="connsiteY91" fmla="*/ 4633846 h 6858000"/>
              <a:gd name="connsiteX92" fmla="*/ 6487272 w 7228763"/>
              <a:gd name="connsiteY92" fmla="*/ 4639816 h 6858000"/>
              <a:gd name="connsiteX93" fmla="*/ 6487581 w 7228763"/>
              <a:gd name="connsiteY93" fmla="*/ 4639923 h 6858000"/>
              <a:gd name="connsiteX94" fmla="*/ 6487249 w 7228763"/>
              <a:gd name="connsiteY94" fmla="*/ 4646192 h 6858000"/>
              <a:gd name="connsiteX95" fmla="*/ 6485570 w 7228763"/>
              <a:gd name="connsiteY95" fmla="*/ 4650706 h 6858000"/>
              <a:gd name="connsiteX96" fmla="*/ 6483759 w 7228763"/>
              <a:gd name="connsiteY96" fmla="*/ 4662290 h 6858000"/>
              <a:gd name="connsiteX97" fmla="*/ 6485315 w 7228763"/>
              <a:gd name="connsiteY97" fmla="*/ 4666180 h 6858000"/>
              <a:gd name="connsiteX98" fmla="*/ 6489077 w 7228763"/>
              <a:gd name="connsiteY98" fmla="*/ 4667585 h 6858000"/>
              <a:gd name="connsiteX99" fmla="*/ 6488467 w 7228763"/>
              <a:gd name="connsiteY99" fmla="*/ 4668660 h 6858000"/>
              <a:gd name="connsiteX100" fmla="*/ 6496179 w 7228763"/>
              <a:gd name="connsiteY100" fmla="*/ 4689807 h 6858000"/>
              <a:gd name="connsiteX101" fmla="*/ 6500957 w 7228763"/>
              <a:gd name="connsiteY101" fmla="*/ 4737890 h 6858000"/>
              <a:gd name="connsiteX102" fmla="*/ 6498641 w 7228763"/>
              <a:gd name="connsiteY102" fmla="*/ 4765657 h 6858000"/>
              <a:gd name="connsiteX103" fmla="*/ 6497829 w 7228763"/>
              <a:gd name="connsiteY103" fmla="*/ 4841463 h 6858000"/>
              <a:gd name="connsiteX104" fmla="*/ 6521578 w 7228763"/>
              <a:gd name="connsiteY104" fmla="*/ 4969863 h 6858000"/>
              <a:gd name="connsiteX105" fmla="*/ 6518695 w 7228763"/>
              <a:gd name="connsiteY105" fmla="*/ 4974028 h 6858000"/>
              <a:gd name="connsiteX106" fmla="*/ 6516513 w 7228763"/>
              <a:gd name="connsiteY106" fmla="*/ 4980318 h 6858000"/>
              <a:gd name="connsiteX107" fmla="*/ 6516763 w 7228763"/>
              <a:gd name="connsiteY107" fmla="*/ 4980501 h 6858000"/>
              <a:gd name="connsiteX108" fmla="*/ 6514121 w 7228763"/>
              <a:gd name="connsiteY108" fmla="*/ 4986338 h 6858000"/>
              <a:gd name="connsiteX109" fmla="*/ 6511173 w 7228763"/>
              <a:gd name="connsiteY109" fmla="*/ 4991296 h 6858000"/>
              <a:gd name="connsiteX110" fmla="*/ 6546537 w 7228763"/>
              <a:gd name="connsiteY110" fmla="*/ 5076895 h 6858000"/>
              <a:gd name="connsiteX111" fmla="*/ 6544581 w 7228763"/>
              <a:gd name="connsiteY111" fmla="*/ 5081568 h 6858000"/>
              <a:gd name="connsiteX112" fmla="*/ 6543750 w 7228763"/>
              <a:gd name="connsiteY112" fmla="*/ 5088173 h 6858000"/>
              <a:gd name="connsiteX113" fmla="*/ 6544034 w 7228763"/>
              <a:gd name="connsiteY113" fmla="*/ 5088300 h 6858000"/>
              <a:gd name="connsiteX114" fmla="*/ 6542660 w 7228763"/>
              <a:gd name="connsiteY114" fmla="*/ 5094558 h 6858000"/>
              <a:gd name="connsiteX115" fmla="*/ 6532096 w 7228763"/>
              <a:gd name="connsiteY115" fmla="*/ 5125620 h 6858000"/>
              <a:gd name="connsiteX116" fmla="*/ 6533049 w 7228763"/>
              <a:gd name="connsiteY116" fmla="*/ 5268004 h 6858000"/>
              <a:gd name="connsiteX117" fmla="*/ 6533970 w 7228763"/>
              <a:gd name="connsiteY117" fmla="*/ 5269530 h 6858000"/>
              <a:gd name="connsiteX118" fmla="*/ 6502603 w 7228763"/>
              <a:gd name="connsiteY118" fmla="*/ 5390941 h 6858000"/>
              <a:gd name="connsiteX119" fmla="*/ 6477660 w 7228763"/>
              <a:gd name="connsiteY119" fmla="*/ 5539927 h 6858000"/>
              <a:gd name="connsiteX120" fmla="*/ 6456458 w 7228763"/>
              <a:gd name="connsiteY120" fmla="*/ 5791594 h 6858000"/>
              <a:gd name="connsiteX121" fmla="*/ 6434556 w 7228763"/>
              <a:gd name="connsiteY121" fmla="*/ 5855206 h 6858000"/>
              <a:gd name="connsiteX122" fmla="*/ 6418454 w 7228763"/>
              <a:gd name="connsiteY122" fmla="*/ 5873582 h 6858000"/>
              <a:gd name="connsiteX123" fmla="*/ 6419875 w 7228763"/>
              <a:gd name="connsiteY123" fmla="*/ 5876037 h 6858000"/>
              <a:gd name="connsiteX124" fmla="*/ 6419775 w 7228763"/>
              <a:gd name="connsiteY124" fmla="*/ 5886534 h 6858000"/>
              <a:gd name="connsiteX125" fmla="*/ 6426971 w 7228763"/>
              <a:gd name="connsiteY125" fmla="*/ 5888644 h 6858000"/>
              <a:gd name="connsiteX126" fmla="*/ 6431999 w 7228763"/>
              <a:gd name="connsiteY126" fmla="*/ 5903832 h 6858000"/>
              <a:gd name="connsiteX127" fmla="*/ 6429798 w 7228763"/>
              <a:gd name="connsiteY127" fmla="*/ 5923391 h 6858000"/>
              <a:gd name="connsiteX128" fmla="*/ 6434072 w 7228763"/>
              <a:gd name="connsiteY128" fmla="*/ 6013205 h 6858000"/>
              <a:gd name="connsiteX129" fmla="*/ 6439333 w 7228763"/>
              <a:gd name="connsiteY129" fmla="*/ 6074018 h 6858000"/>
              <a:gd name="connsiteX130" fmla="*/ 6463083 w 7228763"/>
              <a:gd name="connsiteY130" fmla="*/ 6130837 h 6858000"/>
              <a:gd name="connsiteX131" fmla="*/ 6457360 w 7228763"/>
              <a:gd name="connsiteY131" fmla="*/ 6152982 h 6858000"/>
              <a:gd name="connsiteX132" fmla="*/ 6495529 w 7228763"/>
              <a:gd name="connsiteY132" fmla="*/ 6221100 h 6858000"/>
              <a:gd name="connsiteX133" fmla="*/ 6514948 w 7228763"/>
              <a:gd name="connsiteY133" fmla="*/ 6287550 h 6858000"/>
              <a:gd name="connsiteX134" fmla="*/ 6545124 w 7228763"/>
              <a:gd name="connsiteY134" fmla="*/ 6401595 h 6858000"/>
              <a:gd name="connsiteX135" fmla="*/ 6525833 w 7228763"/>
              <a:gd name="connsiteY135" fmla="*/ 6487110 h 6858000"/>
              <a:gd name="connsiteX136" fmla="*/ 6554825 w 7228763"/>
              <a:gd name="connsiteY136" fmla="*/ 6588589 h 6858000"/>
              <a:gd name="connsiteX137" fmla="*/ 6601569 w 7228763"/>
              <a:gd name="connsiteY137" fmla="*/ 6769963 h 6858000"/>
              <a:gd name="connsiteX138" fmla="*/ 6620945 w 7228763"/>
              <a:gd name="connsiteY138" fmla="*/ 6835814 h 6858000"/>
              <a:gd name="connsiteX139" fmla="*/ 6625906 w 7228763"/>
              <a:gd name="connsiteY139" fmla="*/ 6858000 h 6858000"/>
              <a:gd name="connsiteX140" fmla="*/ 723901 w 7228763"/>
              <a:gd name="connsiteY140" fmla="*/ 6858000 h 6858000"/>
              <a:gd name="connsiteX141" fmla="*/ 501961 w 7228763"/>
              <a:gd name="connsiteY141" fmla="*/ 6858000 h 6858000"/>
              <a:gd name="connsiteX142" fmla="*/ 0 w 7228763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7228763" h="6858000">
                <a:moveTo>
                  <a:pt x="0" y="0"/>
                </a:moveTo>
                <a:lnTo>
                  <a:pt x="501961" y="0"/>
                </a:lnTo>
                <a:lnTo>
                  <a:pt x="723901" y="0"/>
                </a:lnTo>
                <a:lnTo>
                  <a:pt x="7228583" y="0"/>
                </a:lnTo>
                <a:lnTo>
                  <a:pt x="7228763" y="1"/>
                </a:lnTo>
                <a:lnTo>
                  <a:pt x="7221350" y="30700"/>
                </a:lnTo>
                <a:cubicBezTo>
                  <a:pt x="7216059" y="84364"/>
                  <a:pt x="7200969" y="241149"/>
                  <a:pt x="7199900" y="310025"/>
                </a:cubicBezTo>
                <a:cubicBezTo>
                  <a:pt x="7203643" y="367544"/>
                  <a:pt x="7214102" y="408251"/>
                  <a:pt x="7214938" y="443960"/>
                </a:cubicBezTo>
                <a:cubicBezTo>
                  <a:pt x="7210660" y="499397"/>
                  <a:pt x="7182360" y="604434"/>
                  <a:pt x="7174238" y="642659"/>
                </a:cubicBezTo>
                <a:cubicBezTo>
                  <a:pt x="7182965" y="657287"/>
                  <a:pt x="7155519" y="658191"/>
                  <a:pt x="7166213" y="673307"/>
                </a:cubicBezTo>
                <a:cubicBezTo>
                  <a:pt x="7166618" y="693769"/>
                  <a:pt x="7143764" y="797295"/>
                  <a:pt x="7128963" y="839641"/>
                </a:cubicBezTo>
                <a:cubicBezTo>
                  <a:pt x="7112293" y="887148"/>
                  <a:pt x="7075906" y="937731"/>
                  <a:pt x="7066183" y="958357"/>
                </a:cubicBezTo>
                <a:cubicBezTo>
                  <a:pt x="7056459" y="978983"/>
                  <a:pt x="7077843" y="936930"/>
                  <a:pt x="7070620" y="963398"/>
                </a:cubicBezTo>
                <a:cubicBezTo>
                  <a:pt x="7063399" y="989867"/>
                  <a:pt x="7031301" y="1087010"/>
                  <a:pt x="7022851" y="1117169"/>
                </a:cubicBezTo>
                <a:cubicBezTo>
                  <a:pt x="7039554" y="1118586"/>
                  <a:pt x="7009272" y="1135372"/>
                  <a:pt x="7019920" y="1144352"/>
                </a:cubicBezTo>
                <a:cubicBezTo>
                  <a:pt x="7029274" y="1150681"/>
                  <a:pt x="7022270" y="1157251"/>
                  <a:pt x="7021476" y="1164484"/>
                </a:cubicBezTo>
                <a:cubicBezTo>
                  <a:pt x="7028800" y="1173524"/>
                  <a:pt x="7015215" y="1205209"/>
                  <a:pt x="7005576" y="1213829"/>
                </a:cubicBezTo>
                <a:cubicBezTo>
                  <a:pt x="6972150" y="1235037"/>
                  <a:pt x="6996546" y="1277327"/>
                  <a:pt x="6970919" y="1294823"/>
                </a:cubicBezTo>
                <a:cubicBezTo>
                  <a:pt x="6967139" y="1300845"/>
                  <a:pt x="6965581" y="1306615"/>
                  <a:pt x="6965413" y="1312193"/>
                </a:cubicBezTo>
                <a:lnTo>
                  <a:pt x="6968106" y="1327626"/>
                </a:lnTo>
                <a:lnTo>
                  <a:pt x="6975202" y="1331644"/>
                </a:lnTo>
                <a:lnTo>
                  <a:pt x="6973366" y="1341276"/>
                </a:lnTo>
                <a:cubicBezTo>
                  <a:pt x="6973720" y="1342166"/>
                  <a:pt x="6974074" y="1343055"/>
                  <a:pt x="6974428" y="1343945"/>
                </a:cubicBezTo>
                <a:cubicBezTo>
                  <a:pt x="6976493" y="1349040"/>
                  <a:pt x="6978286" y="1354080"/>
                  <a:pt x="6978971" y="1359134"/>
                </a:cubicBezTo>
                <a:cubicBezTo>
                  <a:pt x="6974288" y="1373109"/>
                  <a:pt x="6958295" y="1397612"/>
                  <a:pt x="6946335" y="1427803"/>
                </a:cubicBezTo>
                <a:cubicBezTo>
                  <a:pt x="6924178" y="1460349"/>
                  <a:pt x="6924483" y="1505076"/>
                  <a:pt x="6907208" y="1540278"/>
                </a:cubicBezTo>
                <a:lnTo>
                  <a:pt x="6901698" y="1547262"/>
                </a:lnTo>
                <a:lnTo>
                  <a:pt x="6902877" y="1577056"/>
                </a:lnTo>
                <a:cubicBezTo>
                  <a:pt x="6907187" y="1582205"/>
                  <a:pt x="6908314" y="1589568"/>
                  <a:pt x="6904067" y="1595898"/>
                </a:cubicBezTo>
                <a:lnTo>
                  <a:pt x="6891817" y="1703726"/>
                </a:lnTo>
                <a:cubicBezTo>
                  <a:pt x="6890892" y="1739332"/>
                  <a:pt x="6882506" y="1754453"/>
                  <a:pt x="6898520" y="1809535"/>
                </a:cubicBezTo>
                <a:cubicBezTo>
                  <a:pt x="6919736" y="1868036"/>
                  <a:pt x="6890400" y="1952670"/>
                  <a:pt x="6897783" y="2018310"/>
                </a:cubicBezTo>
                <a:cubicBezTo>
                  <a:pt x="6868750" y="2053162"/>
                  <a:pt x="6894827" y="2034561"/>
                  <a:pt x="6887647" y="2071355"/>
                </a:cubicBezTo>
                <a:lnTo>
                  <a:pt x="6888952" y="2141166"/>
                </a:lnTo>
                <a:lnTo>
                  <a:pt x="6887101" y="2154548"/>
                </a:lnTo>
                <a:lnTo>
                  <a:pt x="6880519" y="2158153"/>
                </a:lnTo>
                <a:lnTo>
                  <a:pt x="6873389" y="2178174"/>
                </a:lnTo>
                <a:cubicBezTo>
                  <a:pt x="6871658" y="2185696"/>
                  <a:pt x="6870890" y="2193828"/>
                  <a:pt x="6871679" y="2202858"/>
                </a:cubicBezTo>
                <a:cubicBezTo>
                  <a:pt x="6884787" y="2232772"/>
                  <a:pt x="6852680" y="2283357"/>
                  <a:pt x="6870321" y="2320214"/>
                </a:cubicBezTo>
                <a:cubicBezTo>
                  <a:pt x="6868006" y="2355906"/>
                  <a:pt x="6861023" y="2394678"/>
                  <a:pt x="6857787" y="2417011"/>
                </a:cubicBezTo>
                <a:cubicBezTo>
                  <a:pt x="6846931" y="2426377"/>
                  <a:pt x="6863720" y="2456509"/>
                  <a:pt x="6850905" y="2454207"/>
                </a:cubicBezTo>
                <a:cubicBezTo>
                  <a:pt x="6856659" y="2464947"/>
                  <a:pt x="6853850" y="2476105"/>
                  <a:pt x="6848900" y="2487203"/>
                </a:cubicBezTo>
                <a:lnTo>
                  <a:pt x="6837487" y="2512282"/>
                </a:lnTo>
                <a:cubicBezTo>
                  <a:pt x="6837823" y="2512961"/>
                  <a:pt x="6838158" y="2513640"/>
                  <a:pt x="6838494" y="2514318"/>
                </a:cubicBezTo>
                <a:cubicBezTo>
                  <a:pt x="6846991" y="2534324"/>
                  <a:pt x="6855486" y="2554328"/>
                  <a:pt x="6863982" y="2574334"/>
                </a:cubicBezTo>
                <a:lnTo>
                  <a:pt x="6862893" y="2579877"/>
                </a:lnTo>
                <a:cubicBezTo>
                  <a:pt x="6862738" y="2585644"/>
                  <a:pt x="6863120" y="2603388"/>
                  <a:pt x="6863047" y="2608928"/>
                </a:cubicBezTo>
                <a:lnTo>
                  <a:pt x="6862462" y="2613111"/>
                </a:lnTo>
                <a:lnTo>
                  <a:pt x="6854084" y="2621996"/>
                </a:lnTo>
                <a:lnTo>
                  <a:pt x="6856559" y="2634265"/>
                </a:lnTo>
                <a:lnTo>
                  <a:pt x="6847985" y="2647237"/>
                </a:lnTo>
                <a:cubicBezTo>
                  <a:pt x="6850226" y="2648158"/>
                  <a:pt x="6852294" y="2649356"/>
                  <a:pt x="6854115" y="2650786"/>
                </a:cubicBezTo>
                <a:lnTo>
                  <a:pt x="6859942" y="2661993"/>
                </a:lnTo>
                <a:lnTo>
                  <a:pt x="6851884" y="2670949"/>
                </a:lnTo>
                <a:cubicBezTo>
                  <a:pt x="6864376" y="2672007"/>
                  <a:pt x="6849871" y="2681695"/>
                  <a:pt x="6846115" y="2690255"/>
                </a:cubicBezTo>
                <a:lnTo>
                  <a:pt x="6846964" y="2695683"/>
                </a:lnTo>
                <a:lnTo>
                  <a:pt x="6836011" y="2713964"/>
                </a:lnTo>
                <a:lnTo>
                  <a:pt x="6830478" y="2730175"/>
                </a:lnTo>
                <a:lnTo>
                  <a:pt x="6841091" y="2763497"/>
                </a:lnTo>
                <a:lnTo>
                  <a:pt x="6803520" y="3051539"/>
                </a:lnTo>
                <a:cubicBezTo>
                  <a:pt x="6790420" y="3165645"/>
                  <a:pt x="6749912" y="3216611"/>
                  <a:pt x="6733280" y="3335396"/>
                </a:cubicBezTo>
                <a:lnTo>
                  <a:pt x="6735884" y="3456509"/>
                </a:lnTo>
                <a:lnTo>
                  <a:pt x="6715764" y="3531827"/>
                </a:lnTo>
                <a:lnTo>
                  <a:pt x="6730329" y="3570877"/>
                </a:lnTo>
                <a:lnTo>
                  <a:pt x="6727426" y="3583849"/>
                </a:lnTo>
                <a:lnTo>
                  <a:pt x="6718706" y="3592763"/>
                </a:lnTo>
                <a:cubicBezTo>
                  <a:pt x="6707946" y="3613948"/>
                  <a:pt x="6713985" y="3641245"/>
                  <a:pt x="6693350" y="3653485"/>
                </a:cubicBezTo>
                <a:cubicBezTo>
                  <a:pt x="6688922" y="3659316"/>
                  <a:pt x="6686748" y="3664985"/>
                  <a:pt x="6685983" y="3670528"/>
                </a:cubicBezTo>
                <a:lnTo>
                  <a:pt x="6687033" y="3685990"/>
                </a:lnTo>
                <a:lnTo>
                  <a:pt x="6693711" y="3690283"/>
                </a:lnTo>
                <a:lnTo>
                  <a:pt x="6690843" y="3699787"/>
                </a:lnTo>
                <a:cubicBezTo>
                  <a:pt x="6691104" y="3700686"/>
                  <a:pt x="6691364" y="3701586"/>
                  <a:pt x="6691624" y="3702486"/>
                </a:cubicBezTo>
                <a:cubicBezTo>
                  <a:pt x="6693145" y="3707637"/>
                  <a:pt x="6694400" y="3712728"/>
                  <a:pt x="6694549" y="3717784"/>
                </a:cubicBezTo>
                <a:cubicBezTo>
                  <a:pt x="6659304" y="3711701"/>
                  <a:pt x="6689997" y="3759789"/>
                  <a:pt x="6662489" y="3746229"/>
                </a:cubicBezTo>
                <a:cubicBezTo>
                  <a:pt x="6642637" y="3780750"/>
                  <a:pt x="6605132" y="3867558"/>
                  <a:pt x="6575429" y="3924910"/>
                </a:cubicBezTo>
                <a:lnTo>
                  <a:pt x="6538994" y="3989353"/>
                </a:lnTo>
                <a:lnTo>
                  <a:pt x="6535698" y="4033899"/>
                </a:lnTo>
                <a:cubicBezTo>
                  <a:pt x="6533175" y="4070470"/>
                  <a:pt x="6530536" y="4110146"/>
                  <a:pt x="6527053" y="4142250"/>
                </a:cubicBezTo>
                <a:cubicBezTo>
                  <a:pt x="6519001" y="4200007"/>
                  <a:pt x="6506061" y="4278998"/>
                  <a:pt x="6501843" y="4329442"/>
                </a:cubicBezTo>
                <a:cubicBezTo>
                  <a:pt x="6495642" y="4381764"/>
                  <a:pt x="6492993" y="4433012"/>
                  <a:pt x="6489841" y="4456184"/>
                </a:cubicBezTo>
                <a:lnTo>
                  <a:pt x="6482918" y="4468478"/>
                </a:lnTo>
                <a:lnTo>
                  <a:pt x="6484019" y="4469862"/>
                </a:lnTo>
                <a:cubicBezTo>
                  <a:pt x="6485835" y="4476321"/>
                  <a:pt x="6484493" y="4480555"/>
                  <a:pt x="6481759" y="4483797"/>
                </a:cubicBezTo>
                <a:lnTo>
                  <a:pt x="6477370" y="4487091"/>
                </a:lnTo>
                <a:lnTo>
                  <a:pt x="6474598" y="4496728"/>
                </a:lnTo>
                <a:lnTo>
                  <a:pt x="6465848" y="4515918"/>
                </a:lnTo>
                <a:cubicBezTo>
                  <a:pt x="6466332" y="4517049"/>
                  <a:pt x="6466814" y="4518182"/>
                  <a:pt x="6467296" y="4519316"/>
                </a:cubicBezTo>
                <a:lnTo>
                  <a:pt x="6458903" y="4547957"/>
                </a:lnTo>
                <a:lnTo>
                  <a:pt x="6460248" y="4548262"/>
                </a:lnTo>
                <a:cubicBezTo>
                  <a:pt x="6463078" y="4549595"/>
                  <a:pt x="6464808" y="4551811"/>
                  <a:pt x="6464276" y="4555939"/>
                </a:cubicBezTo>
                <a:cubicBezTo>
                  <a:pt x="6486531" y="4548276"/>
                  <a:pt x="6472165" y="4557977"/>
                  <a:pt x="6468635" y="4570815"/>
                </a:cubicBezTo>
                <a:cubicBezTo>
                  <a:pt x="6472622" y="4583801"/>
                  <a:pt x="6485098" y="4622347"/>
                  <a:pt x="6488206" y="4633846"/>
                </a:cubicBezTo>
                <a:lnTo>
                  <a:pt x="6487272" y="4639816"/>
                </a:lnTo>
                <a:lnTo>
                  <a:pt x="6487581" y="4639923"/>
                </a:lnTo>
                <a:cubicBezTo>
                  <a:pt x="6488082" y="4641190"/>
                  <a:pt x="6488037" y="4643141"/>
                  <a:pt x="6487249" y="4646192"/>
                </a:cubicBezTo>
                <a:lnTo>
                  <a:pt x="6485570" y="4650706"/>
                </a:lnTo>
                <a:lnTo>
                  <a:pt x="6483759" y="4662290"/>
                </a:lnTo>
                <a:cubicBezTo>
                  <a:pt x="6484278" y="4663587"/>
                  <a:pt x="6484797" y="4664883"/>
                  <a:pt x="6485315" y="4666180"/>
                </a:cubicBezTo>
                <a:lnTo>
                  <a:pt x="6489077" y="4667585"/>
                </a:lnTo>
                <a:lnTo>
                  <a:pt x="6488467" y="4668660"/>
                </a:lnTo>
                <a:cubicBezTo>
                  <a:pt x="6480300" y="4676831"/>
                  <a:pt x="6469898" y="4679345"/>
                  <a:pt x="6496179" y="4689807"/>
                </a:cubicBezTo>
                <a:cubicBezTo>
                  <a:pt x="6482141" y="4708535"/>
                  <a:pt x="6498545" y="4712235"/>
                  <a:pt x="6500957" y="4737890"/>
                </a:cubicBezTo>
                <a:cubicBezTo>
                  <a:pt x="6488706" y="4748600"/>
                  <a:pt x="6491350" y="4757223"/>
                  <a:pt x="6498641" y="4765657"/>
                </a:cubicBezTo>
                <a:cubicBezTo>
                  <a:pt x="6490164" y="4790618"/>
                  <a:pt x="6498852" y="4813399"/>
                  <a:pt x="6497829" y="4841463"/>
                </a:cubicBezTo>
                <a:lnTo>
                  <a:pt x="6521578" y="4969863"/>
                </a:lnTo>
                <a:lnTo>
                  <a:pt x="6518695" y="4974028"/>
                </a:lnTo>
                <a:cubicBezTo>
                  <a:pt x="6517064" y="4976933"/>
                  <a:pt x="6516439" y="4978909"/>
                  <a:pt x="6516513" y="4980318"/>
                </a:cubicBezTo>
                <a:lnTo>
                  <a:pt x="6516763" y="4980501"/>
                </a:lnTo>
                <a:lnTo>
                  <a:pt x="6514121" y="4986338"/>
                </a:lnTo>
                <a:lnTo>
                  <a:pt x="6511173" y="4991296"/>
                </a:lnTo>
                <a:cubicBezTo>
                  <a:pt x="6522961" y="5019829"/>
                  <a:pt x="6534748" y="5048361"/>
                  <a:pt x="6546537" y="5076895"/>
                </a:cubicBezTo>
                <a:lnTo>
                  <a:pt x="6544581" y="5081568"/>
                </a:lnTo>
                <a:cubicBezTo>
                  <a:pt x="6543589" y="5084748"/>
                  <a:pt x="6543387" y="5086810"/>
                  <a:pt x="6543750" y="5088173"/>
                </a:cubicBezTo>
                <a:lnTo>
                  <a:pt x="6544034" y="5088300"/>
                </a:lnTo>
                <a:lnTo>
                  <a:pt x="6542660" y="5094558"/>
                </a:lnTo>
                <a:cubicBezTo>
                  <a:pt x="6539647" y="5105196"/>
                  <a:pt x="6536055" y="5115626"/>
                  <a:pt x="6532096" y="5125620"/>
                </a:cubicBezTo>
                <a:cubicBezTo>
                  <a:pt x="6530494" y="5154527"/>
                  <a:pt x="6532737" y="5244020"/>
                  <a:pt x="6533049" y="5268004"/>
                </a:cubicBezTo>
                <a:cubicBezTo>
                  <a:pt x="6533356" y="5268513"/>
                  <a:pt x="6533664" y="5269021"/>
                  <a:pt x="6533970" y="5269530"/>
                </a:cubicBezTo>
                <a:lnTo>
                  <a:pt x="6502603" y="5390941"/>
                </a:lnTo>
                <a:cubicBezTo>
                  <a:pt x="6487576" y="5438194"/>
                  <a:pt x="6471524" y="5465286"/>
                  <a:pt x="6477660" y="5539927"/>
                </a:cubicBezTo>
                <a:cubicBezTo>
                  <a:pt x="6469926" y="5610775"/>
                  <a:pt x="6461800" y="5740573"/>
                  <a:pt x="6456458" y="5791594"/>
                </a:cubicBezTo>
                <a:cubicBezTo>
                  <a:pt x="6427890" y="5787060"/>
                  <a:pt x="6468179" y="5849672"/>
                  <a:pt x="6434556" y="5855206"/>
                </a:cubicBezTo>
                <a:cubicBezTo>
                  <a:pt x="6436026" y="5860240"/>
                  <a:pt x="6415712" y="5868910"/>
                  <a:pt x="6418454" y="5873582"/>
                </a:cubicBezTo>
                <a:cubicBezTo>
                  <a:pt x="6418927" y="5874401"/>
                  <a:pt x="6419401" y="5875218"/>
                  <a:pt x="6419875" y="5876037"/>
                </a:cubicBezTo>
                <a:lnTo>
                  <a:pt x="6419775" y="5886534"/>
                </a:lnTo>
                <a:lnTo>
                  <a:pt x="6426971" y="5888644"/>
                </a:lnTo>
                <a:cubicBezTo>
                  <a:pt x="6428647" y="5893707"/>
                  <a:pt x="6430322" y="5898769"/>
                  <a:pt x="6431999" y="5903832"/>
                </a:cubicBezTo>
                <a:cubicBezTo>
                  <a:pt x="6432764" y="5909651"/>
                  <a:pt x="6432285" y="5916068"/>
                  <a:pt x="6429798" y="5923391"/>
                </a:cubicBezTo>
                <a:cubicBezTo>
                  <a:pt x="6409104" y="5948880"/>
                  <a:pt x="6461339" y="5981626"/>
                  <a:pt x="6434072" y="6013205"/>
                </a:cubicBezTo>
                <a:cubicBezTo>
                  <a:pt x="6426624" y="6024901"/>
                  <a:pt x="6431095" y="6066777"/>
                  <a:pt x="6439333" y="6074018"/>
                </a:cubicBezTo>
                <a:cubicBezTo>
                  <a:pt x="6439795" y="6081731"/>
                  <a:pt x="6453428" y="6126985"/>
                  <a:pt x="6463083" y="6130837"/>
                </a:cubicBezTo>
                <a:cubicBezTo>
                  <a:pt x="6474368" y="6137057"/>
                  <a:pt x="6441750" y="6156330"/>
                  <a:pt x="6457360" y="6152982"/>
                </a:cubicBezTo>
                <a:cubicBezTo>
                  <a:pt x="6454563" y="6186619"/>
                  <a:pt x="6497804" y="6191636"/>
                  <a:pt x="6495529" y="6221100"/>
                </a:cubicBezTo>
                <a:cubicBezTo>
                  <a:pt x="6497396" y="6222126"/>
                  <a:pt x="6506682" y="6257468"/>
                  <a:pt x="6514948" y="6287550"/>
                </a:cubicBezTo>
                <a:cubicBezTo>
                  <a:pt x="6523215" y="6317632"/>
                  <a:pt x="6556102" y="6391312"/>
                  <a:pt x="6545124" y="6401595"/>
                </a:cubicBezTo>
                <a:cubicBezTo>
                  <a:pt x="6546214" y="6423902"/>
                  <a:pt x="6525024" y="6432919"/>
                  <a:pt x="6525833" y="6487110"/>
                </a:cubicBezTo>
                <a:cubicBezTo>
                  <a:pt x="6547115" y="6574474"/>
                  <a:pt x="6547900" y="6553611"/>
                  <a:pt x="6554825" y="6588589"/>
                </a:cubicBezTo>
                <a:cubicBezTo>
                  <a:pt x="6583783" y="6637976"/>
                  <a:pt x="6536155" y="6687723"/>
                  <a:pt x="6601569" y="6769963"/>
                </a:cubicBezTo>
                <a:cubicBezTo>
                  <a:pt x="6623036" y="6819284"/>
                  <a:pt x="6607516" y="6817955"/>
                  <a:pt x="6620945" y="6835814"/>
                </a:cubicBezTo>
                <a:lnTo>
                  <a:pt x="6625906" y="6858000"/>
                </a:lnTo>
                <a:lnTo>
                  <a:pt x="723901" y="6858000"/>
                </a:lnTo>
                <a:lnTo>
                  <a:pt x="50196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9683" y="288360"/>
            <a:ext cx="9493904" cy="955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8929">
              <a:lnSpc>
                <a:spcPct val="100000"/>
              </a:lnSpc>
            </a:pPr>
            <a:r>
              <a:rPr lang="cs-CZ" sz="2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Dělení osob s pohybovým hendikepem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0244" y="2194948"/>
            <a:ext cx="5475756" cy="4584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8929" defTabSz="914400">
              <a:lnSpc>
                <a:spcPct val="90000"/>
              </a:lnSpc>
              <a:spcBef>
                <a:spcPts val="633"/>
              </a:spcBef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dle stupně postižení:</a:t>
            </a:r>
          </a:p>
          <a:p>
            <a:pPr marL="342900" marR="165640" indent="-342900" defTabSz="914400">
              <a:lnSpc>
                <a:spcPct val="90000"/>
              </a:lnSpc>
              <a:spcBef>
                <a:spcPts val="562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škála od prakticky neomezujícího hybnost po znemožňující hybnost celého těla</a:t>
            </a:r>
          </a:p>
          <a:p>
            <a:pPr marL="8929" defTabSz="914400">
              <a:lnSpc>
                <a:spcPct val="90000"/>
              </a:lnSpc>
              <a:spcBef>
                <a:spcPts val="562"/>
              </a:spcBef>
            </a:pPr>
            <a:endParaRPr lang="cs-CZ" sz="1900" spc="5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Batang" panose="02030600000101010101" pitchFamily="18" charset="-127"/>
              <a:cs typeface="Calibri" panose="020F0502020204030204" pitchFamily="34" charset="0"/>
            </a:endParaRPr>
          </a:p>
          <a:p>
            <a:pPr marL="8929" defTabSz="914400">
              <a:lnSpc>
                <a:spcPct val="90000"/>
              </a:lnSpc>
              <a:spcBef>
                <a:spcPts val="562"/>
              </a:spcBef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dle doby vzniku postižení:</a:t>
            </a:r>
          </a:p>
          <a:p>
            <a:pPr marL="342900" marR="125458" indent="-342900" defTabSz="914400">
              <a:lnSpc>
                <a:spcPct val="90000"/>
              </a:lnSpc>
              <a:spcBef>
                <a:spcPts val="562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vrozené – před, během nebo krátce po porodu</a:t>
            </a:r>
          </a:p>
          <a:p>
            <a:pPr marL="342900" marR="354050" indent="-342900" defTabSz="91440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tabLst>
                <a:tab pos="616573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získané – úrazy, choroby, vlivem prostředí během života</a:t>
            </a:r>
          </a:p>
          <a:p>
            <a:pPr marL="342900" marR="354050" indent="-342900" defTabSz="91440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tabLst>
                <a:tab pos="616573" algn="l"/>
              </a:tabLst>
            </a:pPr>
            <a:endParaRPr lang="cs-CZ" sz="1900" spc="5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Batang" panose="02030600000101010101" pitchFamily="18" charset="-127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  <a:tabLst>
                <a:tab pos="596900" algn="l"/>
              </a:tabLst>
            </a:pPr>
            <a:r>
              <a:rPr lang="cs-CZ" sz="1900" dirty="0">
                <a:latin typeface="Calibri"/>
                <a:cs typeface="Calibri"/>
              </a:rPr>
              <a:t>dle</a:t>
            </a:r>
            <a:r>
              <a:rPr lang="cs-CZ" sz="1900" spc="-15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druhu</a:t>
            </a:r>
            <a:r>
              <a:rPr lang="cs-CZ" sz="1900" spc="-15" dirty="0">
                <a:latin typeface="Calibri"/>
                <a:cs typeface="Calibri"/>
              </a:rPr>
              <a:t> </a:t>
            </a:r>
            <a:r>
              <a:rPr lang="cs-CZ" sz="1900" spc="-10" dirty="0">
                <a:latin typeface="Calibri"/>
                <a:cs typeface="Calibri"/>
              </a:rPr>
              <a:t>postižení:</a:t>
            </a:r>
            <a:endParaRPr lang="cs-CZ" sz="1900" dirty="0">
              <a:latin typeface="Calibri"/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805"/>
              </a:spcBef>
              <a:buFont typeface="Arial" panose="020B0604020202020204" pitchFamily="34" charset="0"/>
              <a:buChar char="•"/>
              <a:tabLst>
                <a:tab pos="876935" algn="l"/>
              </a:tabLst>
            </a:pPr>
            <a:r>
              <a:rPr lang="cs-CZ" sz="1900" dirty="0">
                <a:latin typeface="Calibri"/>
                <a:cs typeface="Calibri"/>
              </a:rPr>
              <a:t>obrny</a:t>
            </a:r>
            <a:r>
              <a:rPr lang="cs-CZ" sz="1900" spc="-80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(centrální</a:t>
            </a:r>
            <a:r>
              <a:rPr lang="cs-CZ" sz="1900" spc="-65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a</a:t>
            </a:r>
            <a:r>
              <a:rPr lang="cs-CZ" sz="1900" spc="-65" dirty="0">
                <a:latin typeface="Calibri"/>
                <a:cs typeface="Calibri"/>
              </a:rPr>
              <a:t> </a:t>
            </a:r>
            <a:r>
              <a:rPr lang="cs-CZ" sz="1900" spc="-10" dirty="0">
                <a:latin typeface="Calibri"/>
                <a:cs typeface="Calibri"/>
              </a:rPr>
              <a:t>periferní)</a:t>
            </a:r>
            <a:endParaRPr lang="cs-CZ" sz="1900" dirty="0">
              <a:latin typeface="Calibri"/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876935" algn="l"/>
              </a:tabLst>
            </a:pPr>
            <a:r>
              <a:rPr lang="cs-CZ" sz="1900" spc="-10" dirty="0">
                <a:latin typeface="Calibri"/>
                <a:cs typeface="Calibri"/>
              </a:rPr>
              <a:t>deformace</a:t>
            </a:r>
            <a:endParaRPr lang="cs-CZ" sz="1900" dirty="0">
              <a:latin typeface="Calibri"/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876935" algn="l"/>
              </a:tabLst>
            </a:pPr>
            <a:r>
              <a:rPr lang="cs-CZ" sz="1900" spc="-10" dirty="0">
                <a:latin typeface="Calibri"/>
                <a:cs typeface="Calibri"/>
              </a:rPr>
              <a:t>amputace</a:t>
            </a:r>
            <a:endParaRPr lang="cs-CZ" sz="1900" dirty="0">
              <a:latin typeface="Calibri"/>
              <a:cs typeface="Calibri"/>
            </a:endParaRPr>
          </a:p>
          <a:p>
            <a:pPr marL="342900" marR="354050" indent="-342900" defTabSz="91440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tabLst>
                <a:tab pos="616573" algn="l"/>
              </a:tabLst>
            </a:pPr>
            <a:endParaRPr lang="cs-CZ" sz="1900" spc="5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Batang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64786" y="2194948"/>
            <a:ext cx="5427214" cy="3202199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419234" marR="54916" indent="-410751">
              <a:spcBef>
                <a:spcPts val="70"/>
              </a:spcBef>
              <a:tabLst>
                <a:tab pos="419234" algn="l"/>
              </a:tabLst>
            </a:pPr>
            <a:r>
              <a:rPr lang="cs-CZ" sz="1900" dirty="0">
                <a:latin typeface="Calibri"/>
                <a:cs typeface="Calibri"/>
              </a:rPr>
              <a:t>dle</a:t>
            </a:r>
            <a:r>
              <a:rPr lang="cs-CZ" sz="1900" spc="-56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postižené</a:t>
            </a:r>
            <a:r>
              <a:rPr lang="cs-CZ" sz="1900" spc="-53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části</a:t>
            </a:r>
            <a:r>
              <a:rPr lang="cs-CZ" sz="1900" spc="-56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těla</a:t>
            </a:r>
            <a:r>
              <a:rPr lang="cs-CZ" sz="1900" spc="-56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(určující </a:t>
            </a:r>
            <a:r>
              <a:rPr lang="cs-CZ" sz="1900" dirty="0">
                <a:latin typeface="Calibri"/>
                <a:cs typeface="Calibri"/>
              </a:rPr>
              <a:t>pro</a:t>
            </a:r>
            <a:r>
              <a:rPr lang="cs-CZ" sz="1900" spc="-70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omezení</a:t>
            </a:r>
            <a:r>
              <a:rPr lang="cs-CZ" sz="1900" spc="-60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pohyblivosti):</a:t>
            </a:r>
          </a:p>
          <a:p>
            <a:pPr marL="419234" marR="54916" indent="-410751">
              <a:spcBef>
                <a:spcPts val="70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sz="1900" spc="-7" dirty="0">
                <a:latin typeface="Calibri"/>
                <a:cs typeface="Calibri"/>
              </a:rPr>
              <a:t>parézy: částečné ochrnutí</a:t>
            </a:r>
          </a:p>
          <a:p>
            <a:pPr marL="419234" marR="54916" indent="-410751">
              <a:spcBef>
                <a:spcPts val="70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sz="1900" spc="-7" dirty="0">
                <a:latin typeface="Calibri"/>
                <a:cs typeface="Calibri"/>
              </a:rPr>
              <a:t>plegie: úplné ochrnutí</a:t>
            </a:r>
          </a:p>
          <a:p>
            <a:pPr marL="419234" marR="54916" indent="-410751">
              <a:spcBef>
                <a:spcPts val="70"/>
              </a:spcBef>
              <a:tabLst>
                <a:tab pos="419234" algn="l"/>
              </a:tabLst>
            </a:pPr>
            <a:endParaRPr lang="cs-CZ" sz="1900" dirty="0">
              <a:latin typeface="Calibri"/>
              <a:cs typeface="Calibri"/>
            </a:endParaRPr>
          </a:p>
          <a:p>
            <a:pPr marL="360363" indent="-360363">
              <a:spcBef>
                <a:spcPts val="562"/>
              </a:spcBef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cs-CZ" sz="1900" dirty="0">
                <a:latin typeface="Calibri"/>
                <a:cs typeface="Calibri"/>
              </a:rPr>
              <a:t>hemiparézy – postižení poloviny těla (stejnostranné končetiny)</a:t>
            </a:r>
          </a:p>
          <a:p>
            <a:pPr marL="342900" indent="-342900">
              <a:spcBef>
                <a:spcPts val="562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dirty="0">
                <a:latin typeface="Calibri"/>
                <a:cs typeface="Calibri"/>
              </a:rPr>
              <a:t>paraparézy/paraplegie</a:t>
            </a:r>
            <a:r>
              <a:rPr lang="cs-CZ" sz="1900" spc="-18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–</a:t>
            </a:r>
            <a:r>
              <a:rPr lang="cs-CZ" sz="1900" spc="-14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dolní</a:t>
            </a:r>
            <a:r>
              <a:rPr lang="cs-CZ" sz="1900" spc="-18" dirty="0">
                <a:latin typeface="Calibri"/>
                <a:cs typeface="Calibri"/>
              </a:rPr>
              <a:t> </a:t>
            </a:r>
            <a:r>
              <a:rPr lang="cs-CZ" sz="1900" spc="-14" dirty="0">
                <a:latin typeface="Calibri"/>
                <a:cs typeface="Calibri"/>
              </a:rPr>
              <a:t>končetiny</a:t>
            </a:r>
            <a:endParaRPr lang="cs-CZ" sz="1900" dirty="0">
              <a:latin typeface="Calibri"/>
              <a:cs typeface="Calibri"/>
            </a:endParaRPr>
          </a:p>
          <a:p>
            <a:pPr marL="342900" indent="-342900">
              <a:spcBef>
                <a:spcPts val="281"/>
              </a:spcBef>
              <a:buFont typeface="Arial" panose="020B0604020202020204" pitchFamily="34" charset="0"/>
              <a:buChar char="•"/>
              <a:tabLst>
                <a:tab pos="616573" algn="l"/>
              </a:tabLst>
            </a:pPr>
            <a:r>
              <a:rPr lang="cs-CZ" sz="1900" dirty="0">
                <a:latin typeface="Calibri"/>
                <a:cs typeface="Calibri"/>
              </a:rPr>
              <a:t>tetraparézy/tetraplegie</a:t>
            </a:r>
            <a:r>
              <a:rPr lang="cs-CZ" sz="1900" spc="-18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–</a:t>
            </a:r>
            <a:r>
              <a:rPr lang="cs-CZ" sz="1900" spc="-18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dolní</a:t>
            </a:r>
            <a:r>
              <a:rPr lang="cs-CZ" sz="1900" spc="-18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i</a:t>
            </a:r>
            <a:r>
              <a:rPr lang="cs-CZ" sz="1900" spc="-18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horní</a:t>
            </a:r>
            <a:r>
              <a:rPr lang="cs-CZ" sz="1900" spc="-18" dirty="0">
                <a:latin typeface="Calibri"/>
                <a:cs typeface="Calibri"/>
              </a:rPr>
              <a:t> </a:t>
            </a:r>
            <a:r>
              <a:rPr lang="cs-CZ" sz="1900" spc="-14" dirty="0">
                <a:latin typeface="Calibri"/>
                <a:cs typeface="Calibri"/>
              </a:rPr>
              <a:t>končetiny</a:t>
            </a:r>
            <a:endParaRPr lang="cs-CZ" sz="1900" dirty="0">
              <a:latin typeface="Calibri"/>
              <a:cs typeface="Calibri"/>
            </a:endParaRPr>
          </a:p>
          <a:p>
            <a:pPr marL="342900" indent="-342900">
              <a:spcBef>
                <a:spcPts val="278"/>
              </a:spcBef>
              <a:buFont typeface="Arial" panose="020B0604020202020204" pitchFamily="34" charset="0"/>
              <a:buChar char="•"/>
              <a:tabLst>
                <a:tab pos="616573" algn="l"/>
              </a:tabLst>
            </a:pPr>
            <a:r>
              <a:rPr lang="cs-CZ" sz="1900" dirty="0">
                <a:latin typeface="Calibri"/>
                <a:cs typeface="Calibri"/>
              </a:rPr>
              <a:t>pentaplegie</a:t>
            </a:r>
            <a:r>
              <a:rPr lang="cs-CZ" sz="1900" spc="-49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–</a:t>
            </a:r>
            <a:r>
              <a:rPr lang="cs-CZ" sz="1900" spc="-46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včetně</a:t>
            </a:r>
            <a:r>
              <a:rPr lang="cs-CZ" sz="1900" spc="-39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bránice</a:t>
            </a:r>
            <a:endParaRPr lang="cs-CZ" sz="1900" dirty="0">
              <a:latin typeface="Calibri"/>
              <a:cs typeface="Calibri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D5F3AD7-F8A5-87A6-B1BF-B8A26E1B4F01}"/>
              </a:ext>
            </a:extLst>
          </p:cNvPr>
          <p:cNvSpPr txBox="1"/>
          <p:nvPr/>
        </p:nvSpPr>
        <p:spPr>
          <a:xfrm>
            <a:off x="10002981" y="6200308"/>
            <a:ext cx="1270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929" algn="r">
              <a:spcBef>
                <a:spcPts val="127"/>
              </a:spcBef>
            </a:pPr>
            <a:r>
              <a:rPr lang="cs-CZ" sz="1800" spc="-116" dirty="0">
                <a:solidFill>
                  <a:srgbClr val="646464"/>
                </a:solidFill>
                <a:latin typeface="Calibri"/>
                <a:cs typeface="Calibri"/>
              </a:rPr>
              <a:t>[Bulantová</a:t>
            </a:r>
            <a:r>
              <a:rPr lang="cs-CZ" sz="1800" spc="-53" dirty="0">
                <a:solidFill>
                  <a:srgbClr val="646464"/>
                </a:solidFill>
                <a:latin typeface="Calibri"/>
                <a:cs typeface="Calibri"/>
              </a:rPr>
              <a:t>]</a:t>
            </a:r>
            <a:endParaRPr lang="cs-CZ"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3981" y="1096938"/>
            <a:ext cx="1729689" cy="1729689"/>
          </a:xfrm>
          <a:prstGeom prst="rect">
            <a:avLst/>
          </a:prstGeom>
        </p:spPr>
      </p:pic>
      <p:pic>
        <p:nvPicPr>
          <p:cNvPr id="3" name="object 3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3981" y="2927872"/>
            <a:ext cx="1729689" cy="1729698"/>
          </a:xfrm>
          <a:prstGeom prst="rect">
            <a:avLst/>
          </a:prstGeom>
        </p:spPr>
      </p:pic>
      <p:pic>
        <p:nvPicPr>
          <p:cNvPr id="5" name="object 5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6321" y="1096938"/>
            <a:ext cx="1729689" cy="1729689"/>
          </a:xfrm>
          <a:prstGeom prst="rect">
            <a:avLst/>
          </a:prstGeom>
        </p:spPr>
      </p:pic>
      <p:pic>
        <p:nvPicPr>
          <p:cNvPr id="6" name="object 6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36321" y="2935393"/>
            <a:ext cx="1729689" cy="172216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25" y="239973"/>
            <a:ext cx="10159949" cy="378349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 algn="ctr">
              <a:lnSpc>
                <a:spcPct val="100000"/>
              </a:lnSpc>
              <a:spcBef>
                <a:spcPts val="70"/>
              </a:spcBef>
            </a:pPr>
            <a:r>
              <a:rPr lang="cs-CZ" sz="2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Symboly dle ČSN 73 4001 </a:t>
            </a:r>
            <a:r>
              <a:rPr lang="cs-CZ" sz="2400" dirty="0">
                <a:latin typeface="Calibri"/>
                <a:cs typeface="Calibri"/>
              </a:rPr>
              <a:t>–</a:t>
            </a:r>
            <a:r>
              <a:rPr lang="cs-CZ" sz="2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Příloha A</a:t>
            </a:r>
          </a:p>
        </p:txBody>
      </p:sp>
      <p:sp>
        <p:nvSpPr>
          <p:cNvPr id="8" name="object 8"/>
          <p:cNvSpPr txBox="1">
            <a:spLocks/>
          </p:cNvSpPr>
          <p:nvPr/>
        </p:nvSpPr>
        <p:spPr>
          <a:xfrm>
            <a:off x="7958404" y="1096938"/>
            <a:ext cx="2766745" cy="4946266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419234" marR="3572" indent="-410751">
              <a:spcBef>
                <a:spcPts val="70"/>
              </a:spcBef>
              <a:tabLst>
                <a:tab pos="419234" algn="l"/>
              </a:tabLst>
            </a:pPr>
            <a:r>
              <a:rPr sz="2000" spc="-35" dirty="0">
                <a:latin typeface="Calibri"/>
                <a:cs typeface="Calibri"/>
              </a:rPr>
              <a:t>→</a:t>
            </a:r>
            <a:r>
              <a:rPr sz="2000" dirty="0">
                <a:latin typeface="Calibri"/>
                <a:cs typeface="Calibri"/>
              </a:rPr>
              <a:t>	symbol</a:t>
            </a:r>
            <a:r>
              <a:rPr sz="2000" spc="-49" dirty="0">
                <a:latin typeface="Calibri"/>
                <a:cs typeface="Calibri"/>
              </a:rPr>
              <a:t> </a:t>
            </a:r>
            <a:r>
              <a:rPr sz="2000" spc="-7" dirty="0">
                <a:latin typeface="Calibri"/>
                <a:cs typeface="Calibri"/>
              </a:rPr>
              <a:t>zařízení </a:t>
            </a:r>
            <a:r>
              <a:rPr sz="2000" dirty="0">
                <a:latin typeface="Calibri"/>
                <a:cs typeface="Calibri"/>
              </a:rPr>
              <a:t>nebo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prostoru</a:t>
            </a:r>
            <a:r>
              <a:rPr sz="2000" spc="-49" dirty="0">
                <a:latin typeface="Calibri"/>
                <a:cs typeface="Calibri"/>
              </a:rPr>
              <a:t> </a:t>
            </a:r>
            <a:r>
              <a:rPr sz="2000" spc="-18" dirty="0">
                <a:latin typeface="Calibri"/>
                <a:cs typeface="Calibri"/>
              </a:rPr>
              <a:t>pro </a:t>
            </a:r>
            <a:r>
              <a:rPr sz="2000" spc="-14" dirty="0">
                <a:latin typeface="Calibri"/>
                <a:cs typeface="Calibri"/>
              </a:rPr>
              <a:t>osoby </a:t>
            </a:r>
            <a:r>
              <a:rPr sz="2000" spc="-7" dirty="0">
                <a:latin typeface="Calibri"/>
                <a:cs typeface="Calibri"/>
              </a:rPr>
              <a:t>doprovázející</a:t>
            </a:r>
            <a:r>
              <a:rPr sz="2000" spc="-67" dirty="0">
                <a:latin typeface="Calibri"/>
                <a:cs typeface="Calibri"/>
              </a:rPr>
              <a:t> </a:t>
            </a:r>
            <a:r>
              <a:rPr sz="2000" spc="-14" dirty="0">
                <a:latin typeface="Calibri"/>
                <a:cs typeface="Calibri"/>
              </a:rPr>
              <a:t>dítě </a:t>
            </a:r>
            <a:r>
              <a:rPr sz="2000" dirty="0">
                <a:latin typeface="Calibri"/>
                <a:cs typeface="Calibri"/>
              </a:rPr>
              <a:t>v </a:t>
            </a:r>
            <a:r>
              <a:rPr lang="cs-CZ" sz="2000" spc="-7" dirty="0">
                <a:latin typeface="Calibri"/>
                <a:cs typeface="Calibri"/>
              </a:rPr>
              <a:t>kočárku</a:t>
            </a:r>
          </a:p>
          <a:p>
            <a:pPr marL="419234" marR="3572" indent="-410751">
              <a:spcBef>
                <a:spcPts val="70"/>
              </a:spcBef>
              <a:tabLst>
                <a:tab pos="419234" algn="l"/>
              </a:tabLst>
            </a:pPr>
            <a:endParaRPr sz="2000" dirty="0">
              <a:latin typeface="Calibri"/>
              <a:cs typeface="Calibri"/>
            </a:endParaRPr>
          </a:p>
          <a:p>
            <a:pPr marL="419234" marR="212073" indent="-410751">
              <a:spcBef>
                <a:spcPts val="1761"/>
              </a:spcBef>
              <a:spcAft>
                <a:spcPts val="1200"/>
              </a:spcAft>
              <a:tabLst>
                <a:tab pos="419234" algn="l"/>
              </a:tabLst>
            </a:pPr>
            <a:r>
              <a:rPr sz="2000" spc="-35" dirty="0">
                <a:latin typeface="Calibri"/>
                <a:cs typeface="Calibri"/>
              </a:rPr>
              <a:t>→</a:t>
            </a:r>
            <a:r>
              <a:rPr sz="2000" dirty="0">
                <a:latin typeface="Calibri"/>
                <a:cs typeface="Calibri"/>
              </a:rPr>
              <a:t>	symbol</a:t>
            </a:r>
            <a:r>
              <a:rPr sz="2000" spc="-56" dirty="0">
                <a:latin typeface="Calibri"/>
                <a:cs typeface="Calibri"/>
              </a:rPr>
              <a:t> </a:t>
            </a:r>
            <a:r>
              <a:rPr sz="2000" spc="-18" dirty="0">
                <a:latin typeface="Calibri"/>
                <a:cs typeface="Calibri"/>
              </a:rPr>
              <a:t>prostoru 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" dirty="0">
                <a:latin typeface="Calibri"/>
                <a:cs typeface="Calibri"/>
              </a:rPr>
              <a:t> </a:t>
            </a:r>
            <a:r>
              <a:rPr lang="cs-CZ" sz="2000" spc="-7" dirty="0">
                <a:latin typeface="Calibri"/>
                <a:cs typeface="Calibri"/>
              </a:rPr>
              <a:t>přebalovacím</a:t>
            </a:r>
            <a:r>
              <a:rPr sz="2000" spc="-7" dirty="0">
                <a:latin typeface="Calibri"/>
                <a:cs typeface="Calibri"/>
              </a:rPr>
              <a:t> </a:t>
            </a:r>
            <a:r>
              <a:rPr lang="cs-CZ" sz="2000" spc="-7" dirty="0">
                <a:latin typeface="Calibri"/>
                <a:cs typeface="Calibri"/>
              </a:rPr>
              <a:t>pultem</a:t>
            </a:r>
          </a:p>
          <a:p>
            <a:pPr marL="419234" marR="212073" indent="-410751">
              <a:spcBef>
                <a:spcPts val="1761"/>
              </a:spcBef>
              <a:tabLst>
                <a:tab pos="419234" algn="l"/>
              </a:tabLst>
            </a:pPr>
            <a:endParaRPr lang="cs-CZ" sz="2000" spc="-7" dirty="0">
              <a:latin typeface="Calibri"/>
              <a:cs typeface="Calibri"/>
            </a:endParaRPr>
          </a:p>
          <a:p>
            <a:pPr marL="419234" marR="212073" indent="-410751">
              <a:spcBef>
                <a:spcPts val="1761"/>
              </a:spcBef>
              <a:tabLst>
                <a:tab pos="419234" algn="l"/>
              </a:tabLst>
            </a:pPr>
            <a:r>
              <a:rPr lang="cs-CZ" sz="2000" spc="-35" dirty="0">
                <a:latin typeface="Calibri"/>
                <a:cs typeface="Calibri"/>
              </a:rPr>
              <a:t>→</a:t>
            </a:r>
            <a:r>
              <a:rPr lang="cs-CZ" sz="2000" dirty="0">
                <a:latin typeface="Calibri"/>
                <a:cs typeface="Calibri"/>
              </a:rPr>
              <a:t>	symbol</a:t>
            </a:r>
            <a:r>
              <a:rPr lang="cs-CZ" sz="2000" spc="-56" dirty="0">
                <a:latin typeface="Calibri"/>
                <a:cs typeface="Calibri"/>
              </a:rPr>
              <a:t> </a:t>
            </a:r>
            <a:r>
              <a:rPr lang="cs-CZ" sz="2000" spc="-18" dirty="0">
                <a:latin typeface="Calibri"/>
                <a:cs typeface="Calibri"/>
              </a:rPr>
              <a:t>prostoru </a:t>
            </a:r>
            <a:r>
              <a:rPr lang="cs-CZ" sz="2000" dirty="0">
                <a:latin typeface="Calibri"/>
                <a:cs typeface="Calibri"/>
              </a:rPr>
              <a:t>přístupné univerzální kabiny - </a:t>
            </a:r>
            <a:r>
              <a:rPr lang="en-GB" sz="2000" dirty="0">
                <a:latin typeface="Calibri"/>
                <a:cs typeface="Calibri"/>
              </a:rPr>
              <a:t>Changing Places</a:t>
            </a:r>
          </a:p>
        </p:txBody>
      </p:sp>
      <p:sp>
        <p:nvSpPr>
          <p:cNvPr id="9" name="object 9"/>
          <p:cNvSpPr txBox="1">
            <a:spLocks/>
          </p:cNvSpPr>
          <p:nvPr/>
        </p:nvSpPr>
        <p:spPr>
          <a:xfrm>
            <a:off x="3216065" y="1104541"/>
            <a:ext cx="2412354" cy="624570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419234" marR="3572" indent="-410751">
              <a:spcBef>
                <a:spcPts val="70"/>
              </a:spcBef>
              <a:tabLst>
                <a:tab pos="419234" algn="l"/>
              </a:tabLst>
            </a:pPr>
            <a:r>
              <a:rPr sz="2000" spc="-35" dirty="0">
                <a:latin typeface="Calibri"/>
                <a:cs typeface="Calibri"/>
              </a:rPr>
              <a:t>→</a:t>
            </a:r>
            <a:r>
              <a:rPr sz="2000" dirty="0">
                <a:latin typeface="Calibri"/>
                <a:cs typeface="Calibri"/>
              </a:rPr>
              <a:t>	symbol</a:t>
            </a:r>
            <a:r>
              <a:rPr sz="2000" spc="-49" dirty="0">
                <a:latin typeface="Calibri"/>
                <a:cs typeface="Calibri"/>
              </a:rPr>
              <a:t> </a:t>
            </a:r>
            <a:r>
              <a:rPr lang="cs-CZ" sz="2000" spc="-7" dirty="0">
                <a:latin typeface="Calibri"/>
                <a:cs typeface="Calibri"/>
              </a:rPr>
              <a:t>přístupnosti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/>
          </p:cNvSpPr>
          <p:nvPr/>
        </p:nvSpPr>
        <p:spPr>
          <a:xfrm>
            <a:off x="3216065" y="2893853"/>
            <a:ext cx="2468612" cy="3304791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419234" marR="3572" indent="-410751">
              <a:spcBef>
                <a:spcPts val="70"/>
              </a:spcBef>
              <a:tabLst>
                <a:tab pos="419234" algn="l"/>
              </a:tabLst>
            </a:pPr>
            <a:r>
              <a:rPr sz="2000" spc="-35" dirty="0">
                <a:latin typeface="Calibri"/>
                <a:cs typeface="Calibri"/>
              </a:rPr>
              <a:t>→</a:t>
            </a:r>
            <a:r>
              <a:rPr sz="2000" dirty="0">
                <a:latin typeface="Calibri"/>
                <a:cs typeface="Calibri"/>
              </a:rPr>
              <a:t>	symbol</a:t>
            </a:r>
            <a:r>
              <a:rPr sz="2000" spc="-49" dirty="0">
                <a:latin typeface="Calibri"/>
                <a:cs typeface="Calibri"/>
              </a:rPr>
              <a:t> </a:t>
            </a:r>
            <a:r>
              <a:rPr sz="2000" spc="-7" dirty="0">
                <a:latin typeface="Calibri"/>
                <a:cs typeface="Calibri"/>
              </a:rPr>
              <a:t>zařízení </a:t>
            </a:r>
            <a:r>
              <a:rPr sz="2000" dirty="0">
                <a:latin typeface="Calibri"/>
                <a:cs typeface="Calibri"/>
              </a:rPr>
              <a:t>nebo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prostoru</a:t>
            </a:r>
            <a:r>
              <a:rPr sz="2000" spc="-49" dirty="0">
                <a:latin typeface="Calibri"/>
                <a:cs typeface="Calibri"/>
              </a:rPr>
              <a:t> </a:t>
            </a:r>
            <a:r>
              <a:rPr sz="2000" spc="-18" dirty="0">
                <a:latin typeface="Calibri"/>
                <a:cs typeface="Calibri"/>
              </a:rPr>
              <a:t>pro </a:t>
            </a:r>
            <a:r>
              <a:rPr sz="2000" dirty="0">
                <a:latin typeface="Calibri"/>
                <a:cs typeface="Calibri"/>
              </a:rPr>
              <a:t>osoby</a:t>
            </a:r>
            <a:r>
              <a:rPr sz="2000" spc="-21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</a:t>
            </a:r>
            <a:r>
              <a:rPr sz="2000" spc="-11" dirty="0">
                <a:latin typeface="Calibri"/>
                <a:cs typeface="Calibri"/>
              </a:rPr>
              <a:t> </a:t>
            </a:r>
            <a:r>
              <a:rPr sz="2000" spc="-21" dirty="0">
                <a:latin typeface="Calibri"/>
                <a:cs typeface="Calibri"/>
              </a:rPr>
              <a:t>zrakovým </a:t>
            </a:r>
            <a:r>
              <a:rPr sz="2000" spc="-7" dirty="0">
                <a:latin typeface="Calibri"/>
                <a:cs typeface="Calibri"/>
              </a:rPr>
              <a:t>postižením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 dirty="0">
              <a:latin typeface="Calibri"/>
              <a:cs typeface="Calibri"/>
            </a:endParaRPr>
          </a:p>
          <a:p>
            <a:pPr marL="419234" marR="59827" indent="-410751">
              <a:spcBef>
                <a:spcPts val="1716"/>
              </a:spcBef>
              <a:tabLst>
                <a:tab pos="419234" algn="l"/>
              </a:tabLst>
            </a:pPr>
            <a:r>
              <a:rPr sz="2000" spc="-35" dirty="0">
                <a:latin typeface="Calibri"/>
                <a:cs typeface="Calibri"/>
              </a:rPr>
              <a:t>→</a:t>
            </a:r>
            <a:r>
              <a:rPr sz="2000" dirty="0">
                <a:latin typeface="Calibri"/>
                <a:cs typeface="Calibri"/>
              </a:rPr>
              <a:t>	symbol</a:t>
            </a:r>
            <a:r>
              <a:rPr sz="2000" spc="-49" dirty="0">
                <a:latin typeface="Calibri"/>
                <a:cs typeface="Calibri"/>
              </a:rPr>
              <a:t> </a:t>
            </a:r>
            <a:r>
              <a:rPr sz="2000" spc="-7" dirty="0">
                <a:latin typeface="Calibri"/>
                <a:cs typeface="Calibri"/>
              </a:rPr>
              <a:t>zařízení </a:t>
            </a:r>
            <a:r>
              <a:rPr sz="2000" dirty="0">
                <a:latin typeface="Calibri"/>
                <a:cs typeface="Calibri"/>
              </a:rPr>
              <a:t>nebo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prostoru</a:t>
            </a:r>
            <a:r>
              <a:rPr sz="2000" spc="-49" dirty="0">
                <a:latin typeface="Calibri"/>
                <a:cs typeface="Calibri"/>
              </a:rPr>
              <a:t> </a:t>
            </a:r>
            <a:r>
              <a:rPr sz="2000" spc="-18" dirty="0">
                <a:latin typeface="Calibri"/>
                <a:cs typeface="Calibri"/>
              </a:rPr>
              <a:t>pro </a:t>
            </a:r>
            <a:r>
              <a:rPr sz="2000" dirty="0">
                <a:latin typeface="Calibri"/>
                <a:cs typeface="Calibri"/>
              </a:rPr>
              <a:t>osoby</a:t>
            </a:r>
            <a:r>
              <a:rPr sz="2000" spc="-28" dirty="0">
                <a:latin typeface="Calibri"/>
                <a:cs typeface="Calibri"/>
              </a:rPr>
              <a:t> </a:t>
            </a:r>
            <a:r>
              <a:rPr sz="2000" spc="-18" dirty="0">
                <a:latin typeface="Calibri"/>
                <a:cs typeface="Calibri"/>
              </a:rPr>
              <a:t>se </a:t>
            </a:r>
            <a:r>
              <a:rPr lang="cs-CZ" sz="2000" spc="-7" dirty="0">
                <a:latin typeface="Calibri"/>
                <a:cs typeface="Calibri"/>
              </a:rPr>
              <a:t>sluchovým postižením</a:t>
            </a:r>
            <a:endParaRPr lang="cs-CZ" sz="20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03111" y="629929"/>
            <a:ext cx="3563132" cy="316794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R="3572" indent="9525">
              <a:spcBef>
                <a:spcPts val="70"/>
              </a:spcBef>
              <a:tabLst>
                <a:tab pos="622300" algn="l"/>
              </a:tabLst>
            </a:pPr>
            <a:r>
              <a:rPr lang="cs-CZ" sz="2000" dirty="0">
                <a:latin typeface="Calibri"/>
                <a:cs typeface="Calibri"/>
              </a:rPr>
              <a:t>minimální</a:t>
            </a:r>
            <a:r>
              <a:rPr sz="2000" spc="-28" dirty="0">
                <a:latin typeface="Calibri"/>
                <a:cs typeface="Calibri"/>
              </a:rPr>
              <a:t> </a:t>
            </a:r>
            <a:r>
              <a:rPr lang="cs-CZ" sz="2000" spc="-21" dirty="0">
                <a:latin typeface="Calibri"/>
                <a:cs typeface="Calibri"/>
              </a:rPr>
              <a:t>velikost  </a:t>
            </a:r>
            <a:r>
              <a:rPr sz="2000" dirty="0">
                <a:latin typeface="Calibri"/>
                <a:cs typeface="Calibri"/>
              </a:rPr>
              <a:t>100 ×</a:t>
            </a:r>
            <a:r>
              <a:rPr sz="2000" spc="-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100 </a:t>
            </a:r>
            <a:r>
              <a:rPr sz="2000" spc="-18" dirty="0">
                <a:latin typeface="Calibri"/>
                <a:cs typeface="Calibri"/>
              </a:rPr>
              <a:t>mm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20" name="object 4">
            <a:extLst>
              <a:ext uri="{FF2B5EF4-FFF2-40B4-BE49-F238E27FC236}">
                <a16:creationId xmlns:a16="http://schemas.microsoft.com/office/drawing/2014/main" id="{A2AB4CB0-31BD-4FDF-E075-40F52FD5D20D}"/>
              </a:ext>
            </a:extLst>
          </p:cNvPr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93981" y="4779941"/>
            <a:ext cx="1729689" cy="172968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EB1893E-5D57-70B9-83E2-475D8FB94A8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18372" y="4779941"/>
            <a:ext cx="1737333" cy="17316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9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ABC3A70-D3E6-0C43-7196-F1E6FB685A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7743" y="242047"/>
            <a:ext cx="4228531" cy="9009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8929" algn="ctr"/>
            <a:r>
              <a:rPr lang="cs-CZ" sz="2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Funkční požadavky dle ČSN EN 17210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0E84C5-14F0-1926-7E85-C684D0B6D4FF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301306" y="1510183"/>
            <a:ext cx="3818956" cy="109966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cs-CZ" spc="160" dirty="0"/>
              <a:t>Přístupnost komunikací pro pěší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6ABB422-59DC-86AD-DF61-A2C1B6C8B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32853" y="596348"/>
            <a:ext cx="7938438" cy="6132443"/>
          </a:xfrm>
          <a:prstGeom prst="rect">
            <a:avLst/>
          </a:prstGeom>
          <a:noFill/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48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9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ABC3A70-D3E6-0C43-7196-F1E6FB685A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7743" y="242047"/>
            <a:ext cx="4228531" cy="9009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8929" algn="ctr"/>
            <a:r>
              <a:rPr lang="cs-CZ" sz="2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Funkční požadavky dle ČSN EN 17210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0E84C5-14F0-1926-7E85-C684D0B6D4FF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301306" y="1510184"/>
            <a:ext cx="3818956" cy="90095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cs-CZ" spc="16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Přístupy ke stavbám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6ABB422-59DC-86AD-DF61-A2C1B6C8B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232853" y="851618"/>
            <a:ext cx="7938438" cy="5621903"/>
          </a:xfrm>
          <a:prstGeom prst="rect">
            <a:avLst/>
          </a:prstGeom>
          <a:noFill/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94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9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ABC3A70-D3E6-0C43-7196-F1E6FB685A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7743" y="242047"/>
            <a:ext cx="4228531" cy="9009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8929" algn="ctr"/>
            <a:r>
              <a:rPr lang="cs-CZ" sz="2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Funkční požadavky dle ČSN EN 17210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0E84C5-14F0-1926-7E85-C684D0B6D4FF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301306" y="1510184"/>
            <a:ext cx="3818956" cy="90095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cs-CZ" spc="16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Přístupné vstupy do budov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6ABB422-59DC-86AD-DF61-A2C1B6C8B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354787" y="851618"/>
            <a:ext cx="7694569" cy="5621903"/>
          </a:xfrm>
          <a:prstGeom prst="rect">
            <a:avLst/>
          </a:prstGeom>
          <a:noFill/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09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869FC0-9D6F-6D33-9A4E-D952A3A38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931649" cy="1216024"/>
          </a:xfrm>
        </p:spPr>
        <p:txBody>
          <a:bodyPr>
            <a:noAutofit/>
          </a:bodyPr>
          <a:lstStyle/>
          <a:p>
            <a:r>
              <a:rPr lang="cs-CZ" sz="2400" dirty="0">
                <a:latin typeface="Calibri"/>
                <a:ea typeface="Batang"/>
                <a:cs typeface="Calibri"/>
              </a:rPr>
              <a:t>Univerzální design a individuální adaptace –</a:t>
            </a:r>
            <a:br>
              <a:rPr lang="cs-CZ" sz="2400" dirty="0">
                <a:latin typeface="Calibri"/>
                <a:ea typeface="Batang"/>
                <a:cs typeface="Calibri"/>
              </a:rPr>
            </a:br>
            <a:r>
              <a:rPr lang="cs-CZ" sz="2400" dirty="0">
                <a:latin typeface="Calibri"/>
                <a:ea typeface="Batang"/>
                <a:cs typeface="Calibri"/>
              </a:rPr>
              <a:t>různé přístupy k zajištění přístupnosti prostoru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F5F529-FEC2-843D-16AF-7864827D4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366" y="2286943"/>
            <a:ext cx="9810604" cy="44287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Univerzální design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zaměřuje se na vytváření prostředí, které je přístupné a použitelné pro všechny bez ohledu na jejich schopnosti a omezení.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soubor zásad, jejichž implementace usnadní shodné nebo podobně plnohodnotné a bezpečné užívání prostředí pro širokou škálu uživatelů, včetně osob se zdravotním postižením nebo omezením.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snaha minimalizovat potřebu speciálního vybavení a pomůcek pro konkrétní skupiny uživatelů.</a:t>
            </a:r>
          </a:p>
        </p:txBody>
      </p:sp>
    </p:spTree>
    <p:extLst>
      <p:ext uri="{BB962C8B-B14F-4D97-AF65-F5344CB8AC3E}">
        <p14:creationId xmlns:p14="http://schemas.microsoft.com/office/powerpoint/2010/main" val="1857538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9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ABC3A70-D3E6-0C43-7196-F1E6FB685A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7743" y="242047"/>
            <a:ext cx="4228531" cy="9009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8929" algn="ctr"/>
            <a:r>
              <a:rPr lang="cs-CZ" sz="2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Funkční požadavky dle ČSN EN 17210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0E84C5-14F0-1926-7E85-C684D0B6D4FF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301306" y="1510184"/>
            <a:ext cx="3818956" cy="90095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cs-CZ" spc="16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Horizontální pohyb po budově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6ABB422-59DC-86AD-DF61-A2C1B6C8B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635939" y="851618"/>
            <a:ext cx="7132265" cy="5621903"/>
          </a:xfrm>
          <a:prstGeom prst="rect">
            <a:avLst/>
          </a:prstGeom>
          <a:noFill/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19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9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ABC3A70-D3E6-0C43-7196-F1E6FB685A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7743" y="242047"/>
            <a:ext cx="4228531" cy="9009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8929" algn="ctr"/>
            <a:r>
              <a:rPr lang="cs-CZ" sz="2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Funkční požadavky dle ČSN EN 17210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0E84C5-14F0-1926-7E85-C684D0B6D4FF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301306" y="1510184"/>
            <a:ext cx="3818956" cy="90095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cs-CZ" spc="16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Vertikální pohyb po budově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6ABB422-59DC-86AD-DF61-A2C1B6C8B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318812" y="851618"/>
            <a:ext cx="5766518" cy="5621903"/>
          </a:xfrm>
          <a:prstGeom prst="rect">
            <a:avLst/>
          </a:prstGeom>
          <a:noFill/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51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9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ABC3A70-D3E6-0C43-7196-F1E6FB685A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7743" y="242047"/>
            <a:ext cx="4228531" cy="9009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8929" algn="ctr"/>
            <a:r>
              <a:rPr lang="cs-CZ" sz="2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Funkční požadavky dle ČSN EN 17210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0E84C5-14F0-1926-7E85-C684D0B6D4FF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301306" y="1510184"/>
            <a:ext cx="3818956" cy="90095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cs-CZ" spc="16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Přístupné místnosti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6ABB422-59DC-86AD-DF61-A2C1B6C8B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784984" y="666751"/>
            <a:ext cx="7367460" cy="5796802"/>
          </a:xfrm>
          <a:prstGeom prst="rect">
            <a:avLst/>
          </a:prstGeom>
          <a:noFill/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71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9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ABC3A70-D3E6-0C43-7196-F1E6FB685A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7743" y="242047"/>
            <a:ext cx="4228531" cy="9009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8929" algn="ctr"/>
            <a:r>
              <a:rPr lang="cs-CZ" sz="2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Funkční požadavky dle ČSN EN 17210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0E84C5-14F0-1926-7E85-C684D0B6D4FF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301306" y="1510184"/>
            <a:ext cx="3818956" cy="90095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cs-CZ" spc="16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Přístupné vybavení a služby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6ABB422-59DC-86AD-DF61-A2C1B6C8B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010151" y="619125"/>
            <a:ext cx="6747150" cy="5723527"/>
          </a:xfrm>
          <a:prstGeom prst="rect">
            <a:avLst/>
          </a:prstGeom>
          <a:noFill/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0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9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ABC3A70-D3E6-0C43-7196-F1E6FB685A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7743" y="242047"/>
            <a:ext cx="4228531" cy="9009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8929" algn="ctr"/>
            <a:r>
              <a:rPr lang="cs-CZ" sz="2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Funkční požadavky dle ČSN EN 17210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0E84C5-14F0-1926-7E85-C684D0B6D4FF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301306" y="1510184"/>
            <a:ext cx="3818956" cy="90095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cs-CZ" spc="16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Přístupné WC a sanitární vybavení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6ABB422-59DC-86AD-DF61-A2C1B6C8B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187508" y="619125"/>
            <a:ext cx="6392435" cy="5723527"/>
          </a:xfrm>
          <a:prstGeom prst="rect">
            <a:avLst/>
          </a:prstGeom>
          <a:noFill/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67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9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ABC3A70-D3E6-0C43-7196-F1E6FB685A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7743" y="242047"/>
            <a:ext cx="4228531" cy="9009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8929" algn="ctr"/>
            <a:r>
              <a:rPr lang="cs-CZ" sz="2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Funkční požadavky dle ČSN EN 17210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0E84C5-14F0-1926-7E85-C684D0B6D4FF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301306" y="1510184"/>
            <a:ext cx="3818956" cy="90095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cs-CZ" spc="16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Přístupné evakuace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6ABB422-59DC-86AD-DF61-A2C1B6C8B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471495" y="619125"/>
            <a:ext cx="5824460" cy="5723527"/>
          </a:xfrm>
          <a:prstGeom prst="rect">
            <a:avLst/>
          </a:prstGeom>
          <a:noFill/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8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9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ABC3A70-D3E6-0C43-7196-F1E6FB685A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7743" y="242047"/>
            <a:ext cx="4228531" cy="9009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8929" algn="ctr"/>
            <a:r>
              <a:rPr lang="cs-CZ" sz="2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Funkční požadavky dle ČSN EN 17210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0E84C5-14F0-1926-7E85-C684D0B6D4FF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301306" y="1510184"/>
            <a:ext cx="3818956" cy="90095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cs-CZ" spc="16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Přístupné informace více smysly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6ABB422-59DC-86AD-DF61-A2C1B6C8B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421568" y="1143000"/>
            <a:ext cx="7127839" cy="4591050"/>
          </a:xfrm>
          <a:prstGeom prst="rect">
            <a:avLst/>
          </a:prstGeom>
          <a:noFill/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29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13840" y="1743820"/>
            <a:ext cx="1162645" cy="3214241"/>
            <a:chOff x="2261105" y="2480099"/>
            <a:chExt cx="1653539" cy="4571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9787" y="2480099"/>
              <a:ext cx="1634570" cy="421291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627913" y="669520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0"/>
                  </a:moveTo>
                  <a:lnTo>
                    <a:pt x="0" y="355993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5" name="object 5"/>
            <p:cNvSpPr/>
            <p:nvPr/>
          </p:nvSpPr>
          <p:spPr>
            <a:xfrm>
              <a:off x="2266589" y="6800122"/>
              <a:ext cx="0" cy="251460"/>
            </a:xfrm>
            <a:custGeom>
              <a:avLst/>
              <a:gdLst/>
              <a:ahLst/>
              <a:cxnLst/>
              <a:rect l="l" t="t" r="r" b="b"/>
              <a:pathLst>
                <a:path h="251459">
                  <a:moveTo>
                    <a:pt x="0" y="0"/>
                  </a:moveTo>
                  <a:lnTo>
                    <a:pt x="0" y="25128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6" name="object 6"/>
            <p:cNvSpPr/>
            <p:nvPr/>
          </p:nvSpPr>
          <p:spPr>
            <a:xfrm>
              <a:off x="2274977" y="7006309"/>
              <a:ext cx="1347470" cy="0"/>
            </a:xfrm>
            <a:custGeom>
              <a:avLst/>
              <a:gdLst/>
              <a:ahLst/>
              <a:cxnLst/>
              <a:rect l="l" t="t" r="r" b="b"/>
              <a:pathLst>
                <a:path w="1347470">
                  <a:moveTo>
                    <a:pt x="0" y="0"/>
                  </a:moveTo>
                  <a:lnTo>
                    <a:pt x="1347381" y="0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7" name="object 7"/>
            <p:cNvSpPr/>
            <p:nvPr/>
          </p:nvSpPr>
          <p:spPr>
            <a:xfrm>
              <a:off x="2274976" y="6979033"/>
              <a:ext cx="75565" cy="54610"/>
            </a:xfrm>
            <a:custGeom>
              <a:avLst/>
              <a:gdLst/>
              <a:ahLst/>
              <a:cxnLst/>
              <a:rect l="l" t="t" r="r" b="b"/>
              <a:pathLst>
                <a:path w="75564" h="54609">
                  <a:moveTo>
                    <a:pt x="74942" y="54546"/>
                  </a:moveTo>
                  <a:lnTo>
                    <a:pt x="0" y="27279"/>
                  </a:lnTo>
                  <a:lnTo>
                    <a:pt x="74942" y="0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8" name="object 8"/>
            <p:cNvSpPr/>
            <p:nvPr/>
          </p:nvSpPr>
          <p:spPr>
            <a:xfrm>
              <a:off x="3547422" y="6979038"/>
              <a:ext cx="75565" cy="54610"/>
            </a:xfrm>
            <a:custGeom>
              <a:avLst/>
              <a:gdLst/>
              <a:ahLst/>
              <a:cxnLst/>
              <a:rect l="l" t="t" r="r" b="b"/>
              <a:pathLst>
                <a:path w="75564" h="54609">
                  <a:moveTo>
                    <a:pt x="0" y="0"/>
                  </a:moveTo>
                  <a:lnTo>
                    <a:pt x="74942" y="27266"/>
                  </a:lnTo>
                  <a:lnTo>
                    <a:pt x="0" y="54546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9" name="object 9"/>
            <p:cNvSpPr/>
            <p:nvPr/>
          </p:nvSpPr>
          <p:spPr>
            <a:xfrm>
              <a:off x="2264280" y="6695202"/>
              <a:ext cx="0" cy="356235"/>
            </a:xfrm>
            <a:custGeom>
              <a:avLst/>
              <a:gdLst/>
              <a:ahLst/>
              <a:cxnLst/>
              <a:rect l="l" t="t" r="r" b="b"/>
              <a:pathLst>
                <a:path h="356234">
                  <a:moveTo>
                    <a:pt x="0" y="0"/>
                  </a:moveTo>
                  <a:lnTo>
                    <a:pt x="0" y="355993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466158" y="4744594"/>
            <a:ext cx="262533" cy="203814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266" spc="-18" dirty="0">
                <a:solidFill>
                  <a:srgbClr val="646464"/>
                </a:solidFill>
                <a:latin typeface="Calibri"/>
                <a:cs typeface="Calibri"/>
              </a:rPr>
              <a:t>600</a:t>
            </a:r>
            <a:endParaRPr sz="1266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925283" y="4707335"/>
            <a:ext cx="1443038" cy="518368"/>
            <a:chOff x="1992936" y="6694875"/>
            <a:chExt cx="2052320" cy="737235"/>
          </a:xfrm>
        </p:grpSpPr>
        <p:sp>
          <p:nvSpPr>
            <p:cNvPr id="12" name="object 12"/>
            <p:cNvSpPr/>
            <p:nvPr/>
          </p:nvSpPr>
          <p:spPr>
            <a:xfrm>
              <a:off x="1999687" y="7182218"/>
              <a:ext cx="0" cy="250190"/>
            </a:xfrm>
            <a:custGeom>
              <a:avLst/>
              <a:gdLst/>
              <a:ahLst/>
              <a:cxnLst/>
              <a:rect l="l" t="t" r="r" b="b"/>
              <a:pathLst>
                <a:path h="250190">
                  <a:moveTo>
                    <a:pt x="0" y="0"/>
                  </a:moveTo>
                  <a:lnTo>
                    <a:pt x="0" y="24988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3" name="object 13"/>
            <p:cNvSpPr/>
            <p:nvPr/>
          </p:nvSpPr>
          <p:spPr>
            <a:xfrm>
              <a:off x="4041562" y="6696185"/>
              <a:ext cx="0" cy="735965"/>
            </a:xfrm>
            <a:custGeom>
              <a:avLst/>
              <a:gdLst/>
              <a:ahLst/>
              <a:cxnLst/>
              <a:rect l="l" t="t" r="r" b="b"/>
              <a:pathLst>
                <a:path h="735965">
                  <a:moveTo>
                    <a:pt x="0" y="0"/>
                  </a:moveTo>
                  <a:lnTo>
                    <a:pt x="0" y="735723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4" name="object 14"/>
            <p:cNvSpPr/>
            <p:nvPr/>
          </p:nvSpPr>
          <p:spPr>
            <a:xfrm>
              <a:off x="2008207" y="7387425"/>
              <a:ext cx="2029460" cy="0"/>
            </a:xfrm>
            <a:custGeom>
              <a:avLst/>
              <a:gdLst/>
              <a:ahLst/>
              <a:cxnLst/>
              <a:rect l="l" t="t" r="r" b="b"/>
              <a:pathLst>
                <a:path w="2029460">
                  <a:moveTo>
                    <a:pt x="0" y="0"/>
                  </a:moveTo>
                  <a:lnTo>
                    <a:pt x="2029206" y="0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5" name="object 15"/>
            <p:cNvSpPr/>
            <p:nvPr/>
          </p:nvSpPr>
          <p:spPr>
            <a:xfrm>
              <a:off x="2008206" y="7360149"/>
              <a:ext cx="75565" cy="54610"/>
            </a:xfrm>
            <a:custGeom>
              <a:avLst/>
              <a:gdLst/>
              <a:ahLst/>
              <a:cxnLst/>
              <a:rect l="l" t="t" r="r" b="b"/>
              <a:pathLst>
                <a:path w="75564" h="54609">
                  <a:moveTo>
                    <a:pt x="74942" y="54546"/>
                  </a:moveTo>
                  <a:lnTo>
                    <a:pt x="0" y="27279"/>
                  </a:lnTo>
                  <a:lnTo>
                    <a:pt x="74942" y="0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6" name="object 16"/>
            <p:cNvSpPr/>
            <p:nvPr/>
          </p:nvSpPr>
          <p:spPr>
            <a:xfrm>
              <a:off x="3962469" y="7360154"/>
              <a:ext cx="75565" cy="54610"/>
            </a:xfrm>
            <a:custGeom>
              <a:avLst/>
              <a:gdLst/>
              <a:ahLst/>
              <a:cxnLst/>
              <a:rect l="l" t="t" r="r" b="b"/>
              <a:pathLst>
                <a:path w="75564" h="54609">
                  <a:moveTo>
                    <a:pt x="0" y="0"/>
                  </a:moveTo>
                  <a:lnTo>
                    <a:pt x="74942" y="27266"/>
                  </a:lnTo>
                  <a:lnTo>
                    <a:pt x="0" y="54546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7" name="object 17"/>
            <p:cNvSpPr/>
            <p:nvPr/>
          </p:nvSpPr>
          <p:spPr>
            <a:xfrm>
              <a:off x="1996111" y="6694875"/>
              <a:ext cx="0" cy="737235"/>
            </a:xfrm>
            <a:custGeom>
              <a:avLst/>
              <a:gdLst/>
              <a:ahLst/>
              <a:cxnLst/>
              <a:rect l="l" t="t" r="r" b="b"/>
              <a:pathLst>
                <a:path h="737234">
                  <a:moveTo>
                    <a:pt x="0" y="0"/>
                  </a:moveTo>
                  <a:lnTo>
                    <a:pt x="0" y="737031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518286" y="5012852"/>
            <a:ext cx="262533" cy="203814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266" spc="-18" dirty="0">
                <a:solidFill>
                  <a:srgbClr val="646464"/>
                </a:solidFill>
                <a:latin typeface="Calibri"/>
                <a:cs typeface="Calibri"/>
              </a:rPr>
              <a:t>900</a:t>
            </a:r>
            <a:endParaRPr sz="1266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880863" y="1743820"/>
            <a:ext cx="943421" cy="3216920"/>
            <a:chOff x="507537" y="2480099"/>
            <a:chExt cx="1341755" cy="4575175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576" y="2480099"/>
              <a:ext cx="1285251" cy="421291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647074" y="6694874"/>
              <a:ext cx="0" cy="356870"/>
            </a:xfrm>
            <a:custGeom>
              <a:avLst/>
              <a:gdLst/>
              <a:ahLst/>
              <a:cxnLst/>
              <a:rect l="l" t="t" r="r" b="b"/>
              <a:pathLst>
                <a:path h="356870">
                  <a:moveTo>
                    <a:pt x="0" y="0"/>
                  </a:moveTo>
                  <a:lnTo>
                    <a:pt x="0" y="356654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2" name="object 22"/>
            <p:cNvSpPr/>
            <p:nvPr/>
          </p:nvSpPr>
          <p:spPr>
            <a:xfrm>
              <a:off x="512598" y="6799986"/>
              <a:ext cx="0" cy="252095"/>
            </a:xfrm>
            <a:custGeom>
              <a:avLst/>
              <a:gdLst/>
              <a:ahLst/>
              <a:cxnLst/>
              <a:rect l="l" t="t" r="r" b="b"/>
              <a:pathLst>
                <a:path h="252095">
                  <a:moveTo>
                    <a:pt x="0" y="0"/>
                  </a:moveTo>
                  <a:lnTo>
                    <a:pt x="0" y="25173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3" name="object 23"/>
            <p:cNvSpPr/>
            <p:nvPr/>
          </p:nvSpPr>
          <p:spPr>
            <a:xfrm>
              <a:off x="520943" y="7006502"/>
              <a:ext cx="1120140" cy="0"/>
            </a:xfrm>
            <a:custGeom>
              <a:avLst/>
              <a:gdLst/>
              <a:ahLst/>
              <a:cxnLst/>
              <a:rect l="l" t="t" r="r" b="b"/>
              <a:pathLst>
                <a:path w="1120139">
                  <a:moveTo>
                    <a:pt x="0" y="0"/>
                  </a:moveTo>
                  <a:lnTo>
                    <a:pt x="1120114" y="0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4" name="object 24"/>
            <p:cNvSpPr/>
            <p:nvPr/>
          </p:nvSpPr>
          <p:spPr>
            <a:xfrm>
              <a:off x="520941" y="6979226"/>
              <a:ext cx="75565" cy="54610"/>
            </a:xfrm>
            <a:custGeom>
              <a:avLst/>
              <a:gdLst/>
              <a:ahLst/>
              <a:cxnLst/>
              <a:rect l="l" t="t" r="r" b="b"/>
              <a:pathLst>
                <a:path w="75565" h="54609">
                  <a:moveTo>
                    <a:pt x="74942" y="54546"/>
                  </a:moveTo>
                  <a:lnTo>
                    <a:pt x="0" y="27279"/>
                  </a:lnTo>
                  <a:lnTo>
                    <a:pt x="74942" y="0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5" name="object 25"/>
            <p:cNvSpPr/>
            <p:nvPr/>
          </p:nvSpPr>
          <p:spPr>
            <a:xfrm>
              <a:off x="1566115" y="6979232"/>
              <a:ext cx="75565" cy="54610"/>
            </a:xfrm>
            <a:custGeom>
              <a:avLst/>
              <a:gdLst/>
              <a:ahLst/>
              <a:cxnLst/>
              <a:rect l="l" t="t" r="r" b="b"/>
              <a:pathLst>
                <a:path w="75564" h="54609">
                  <a:moveTo>
                    <a:pt x="0" y="0"/>
                  </a:moveTo>
                  <a:lnTo>
                    <a:pt x="74942" y="27266"/>
                  </a:lnTo>
                  <a:lnTo>
                    <a:pt x="0" y="54546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6" name="object 26"/>
            <p:cNvSpPr/>
            <p:nvPr/>
          </p:nvSpPr>
          <p:spPr>
            <a:xfrm>
              <a:off x="510712" y="6694874"/>
              <a:ext cx="0" cy="356870"/>
            </a:xfrm>
            <a:custGeom>
              <a:avLst/>
              <a:gdLst/>
              <a:ahLst/>
              <a:cxnLst/>
              <a:rect l="l" t="t" r="r" b="b"/>
              <a:pathLst>
                <a:path h="356870">
                  <a:moveTo>
                    <a:pt x="0" y="0"/>
                  </a:moveTo>
                  <a:lnTo>
                    <a:pt x="0" y="356654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152950" y="4744632"/>
            <a:ext cx="262533" cy="203814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266" spc="-18" dirty="0">
                <a:solidFill>
                  <a:srgbClr val="646464"/>
                </a:solidFill>
                <a:latin typeface="Calibri"/>
                <a:cs typeface="Calibri"/>
              </a:rPr>
              <a:t>500</a:t>
            </a:r>
            <a:endParaRPr sz="1266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701187" y="4707335"/>
            <a:ext cx="1122908" cy="519261"/>
            <a:chOff x="251999" y="6694875"/>
            <a:chExt cx="1597025" cy="738505"/>
          </a:xfrm>
        </p:grpSpPr>
        <p:sp>
          <p:nvSpPr>
            <p:cNvPr id="29" name="object 29"/>
            <p:cNvSpPr/>
            <p:nvPr/>
          </p:nvSpPr>
          <p:spPr>
            <a:xfrm>
              <a:off x="1845795" y="6694875"/>
              <a:ext cx="0" cy="737870"/>
            </a:xfrm>
            <a:custGeom>
              <a:avLst/>
              <a:gdLst/>
              <a:ahLst/>
              <a:cxnLst/>
              <a:rect l="l" t="t" r="r" b="b"/>
              <a:pathLst>
                <a:path h="737870">
                  <a:moveTo>
                    <a:pt x="0" y="0"/>
                  </a:moveTo>
                  <a:lnTo>
                    <a:pt x="0" y="737768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0" name="object 30"/>
            <p:cNvSpPr/>
            <p:nvPr/>
          </p:nvSpPr>
          <p:spPr>
            <a:xfrm>
              <a:off x="257906" y="7182435"/>
              <a:ext cx="0" cy="250825"/>
            </a:xfrm>
            <a:custGeom>
              <a:avLst/>
              <a:gdLst/>
              <a:ahLst/>
              <a:cxnLst/>
              <a:rect l="l" t="t" r="r" b="b"/>
              <a:pathLst>
                <a:path h="250825">
                  <a:moveTo>
                    <a:pt x="0" y="0"/>
                  </a:moveTo>
                  <a:lnTo>
                    <a:pt x="0" y="2504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1" name="object 31"/>
            <p:cNvSpPr/>
            <p:nvPr/>
          </p:nvSpPr>
          <p:spPr>
            <a:xfrm>
              <a:off x="266338" y="7388004"/>
              <a:ext cx="1574800" cy="0"/>
            </a:xfrm>
            <a:custGeom>
              <a:avLst/>
              <a:gdLst/>
              <a:ahLst/>
              <a:cxnLst/>
              <a:rect l="l" t="t" r="r" b="b"/>
              <a:pathLst>
                <a:path w="1574800">
                  <a:moveTo>
                    <a:pt x="0" y="0"/>
                  </a:moveTo>
                  <a:lnTo>
                    <a:pt x="1574368" y="0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2" name="object 32"/>
            <p:cNvSpPr/>
            <p:nvPr/>
          </p:nvSpPr>
          <p:spPr>
            <a:xfrm>
              <a:off x="266335" y="7360728"/>
              <a:ext cx="75565" cy="54610"/>
            </a:xfrm>
            <a:custGeom>
              <a:avLst/>
              <a:gdLst/>
              <a:ahLst/>
              <a:cxnLst/>
              <a:rect l="l" t="t" r="r" b="b"/>
              <a:pathLst>
                <a:path w="75564" h="54609">
                  <a:moveTo>
                    <a:pt x="74942" y="54546"/>
                  </a:moveTo>
                  <a:lnTo>
                    <a:pt x="0" y="27279"/>
                  </a:lnTo>
                  <a:lnTo>
                    <a:pt x="74942" y="0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3" name="object 33"/>
            <p:cNvSpPr/>
            <p:nvPr/>
          </p:nvSpPr>
          <p:spPr>
            <a:xfrm>
              <a:off x="1765768" y="7360733"/>
              <a:ext cx="75565" cy="54610"/>
            </a:xfrm>
            <a:custGeom>
              <a:avLst/>
              <a:gdLst/>
              <a:ahLst/>
              <a:cxnLst/>
              <a:rect l="l" t="t" r="r" b="b"/>
              <a:pathLst>
                <a:path w="75564" h="54609">
                  <a:moveTo>
                    <a:pt x="0" y="0"/>
                  </a:moveTo>
                  <a:lnTo>
                    <a:pt x="74942" y="27266"/>
                  </a:lnTo>
                  <a:lnTo>
                    <a:pt x="0" y="54546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4" name="object 34"/>
            <p:cNvSpPr/>
            <p:nvPr/>
          </p:nvSpPr>
          <p:spPr>
            <a:xfrm>
              <a:off x="255174" y="6696185"/>
              <a:ext cx="0" cy="736600"/>
            </a:xfrm>
            <a:custGeom>
              <a:avLst/>
              <a:gdLst/>
              <a:ahLst/>
              <a:cxnLst/>
              <a:rect l="l" t="t" r="r" b="b"/>
              <a:pathLst>
                <a:path h="736600">
                  <a:moveTo>
                    <a:pt x="0" y="0"/>
                  </a:moveTo>
                  <a:lnTo>
                    <a:pt x="0" y="736460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2133632" y="5013155"/>
            <a:ext cx="262533" cy="203814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266" spc="-18" dirty="0">
                <a:solidFill>
                  <a:srgbClr val="646464"/>
                </a:solidFill>
                <a:latin typeface="Calibri"/>
                <a:cs typeface="Calibri"/>
              </a:rPr>
              <a:t>700</a:t>
            </a:r>
            <a:endParaRPr sz="1266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10772" y="1832755"/>
            <a:ext cx="1617124" cy="2804856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4710280" y="4708255"/>
            <a:ext cx="1443038" cy="249138"/>
            <a:chOff x="4531598" y="6696185"/>
            <a:chExt cx="2052320" cy="354330"/>
          </a:xfrm>
        </p:grpSpPr>
        <p:sp>
          <p:nvSpPr>
            <p:cNvPr id="38" name="object 38"/>
            <p:cNvSpPr/>
            <p:nvPr/>
          </p:nvSpPr>
          <p:spPr>
            <a:xfrm>
              <a:off x="4538349" y="6800530"/>
              <a:ext cx="0" cy="250190"/>
            </a:xfrm>
            <a:custGeom>
              <a:avLst/>
              <a:gdLst/>
              <a:ahLst/>
              <a:cxnLst/>
              <a:rect l="l" t="t" r="r" b="b"/>
              <a:pathLst>
                <a:path h="250190">
                  <a:moveTo>
                    <a:pt x="0" y="0"/>
                  </a:moveTo>
                  <a:lnTo>
                    <a:pt x="0" y="24988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9" name="object 39"/>
            <p:cNvSpPr/>
            <p:nvPr/>
          </p:nvSpPr>
          <p:spPr>
            <a:xfrm>
              <a:off x="6580224" y="6696185"/>
              <a:ext cx="0" cy="354330"/>
            </a:xfrm>
            <a:custGeom>
              <a:avLst/>
              <a:gdLst/>
              <a:ahLst/>
              <a:cxnLst/>
              <a:rect l="l" t="t" r="r" b="b"/>
              <a:pathLst>
                <a:path h="354329">
                  <a:moveTo>
                    <a:pt x="0" y="0"/>
                  </a:moveTo>
                  <a:lnTo>
                    <a:pt x="0" y="354025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40" name="object 40"/>
            <p:cNvSpPr/>
            <p:nvPr/>
          </p:nvSpPr>
          <p:spPr>
            <a:xfrm>
              <a:off x="4546871" y="7005736"/>
              <a:ext cx="2029460" cy="0"/>
            </a:xfrm>
            <a:custGeom>
              <a:avLst/>
              <a:gdLst/>
              <a:ahLst/>
              <a:cxnLst/>
              <a:rect l="l" t="t" r="r" b="b"/>
              <a:pathLst>
                <a:path w="2029459">
                  <a:moveTo>
                    <a:pt x="0" y="0"/>
                  </a:moveTo>
                  <a:lnTo>
                    <a:pt x="2029206" y="0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41" name="object 41"/>
            <p:cNvSpPr/>
            <p:nvPr/>
          </p:nvSpPr>
          <p:spPr>
            <a:xfrm>
              <a:off x="4546869" y="6978461"/>
              <a:ext cx="75565" cy="54610"/>
            </a:xfrm>
            <a:custGeom>
              <a:avLst/>
              <a:gdLst/>
              <a:ahLst/>
              <a:cxnLst/>
              <a:rect l="l" t="t" r="r" b="b"/>
              <a:pathLst>
                <a:path w="75564" h="54609">
                  <a:moveTo>
                    <a:pt x="74942" y="54546"/>
                  </a:moveTo>
                  <a:lnTo>
                    <a:pt x="0" y="27279"/>
                  </a:lnTo>
                  <a:lnTo>
                    <a:pt x="74942" y="0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42" name="object 42"/>
            <p:cNvSpPr/>
            <p:nvPr/>
          </p:nvSpPr>
          <p:spPr>
            <a:xfrm>
              <a:off x="6501133" y="6978466"/>
              <a:ext cx="75565" cy="54610"/>
            </a:xfrm>
            <a:custGeom>
              <a:avLst/>
              <a:gdLst/>
              <a:ahLst/>
              <a:cxnLst/>
              <a:rect l="l" t="t" r="r" b="b"/>
              <a:pathLst>
                <a:path w="75565" h="54609">
                  <a:moveTo>
                    <a:pt x="0" y="0"/>
                  </a:moveTo>
                  <a:lnTo>
                    <a:pt x="74942" y="27266"/>
                  </a:lnTo>
                  <a:lnTo>
                    <a:pt x="0" y="54546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43" name="object 43"/>
            <p:cNvSpPr/>
            <p:nvPr/>
          </p:nvSpPr>
          <p:spPr>
            <a:xfrm>
              <a:off x="4534773" y="6696185"/>
              <a:ext cx="0" cy="354330"/>
            </a:xfrm>
            <a:custGeom>
              <a:avLst/>
              <a:gdLst/>
              <a:ahLst/>
              <a:cxnLst/>
              <a:rect l="l" t="t" r="r" b="b"/>
              <a:pathLst>
                <a:path h="354329">
                  <a:moveTo>
                    <a:pt x="0" y="0"/>
                  </a:moveTo>
                  <a:lnTo>
                    <a:pt x="0" y="354025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5303283" y="4744477"/>
            <a:ext cx="262533" cy="203814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266" spc="-18" dirty="0">
                <a:solidFill>
                  <a:srgbClr val="646464"/>
                </a:solidFill>
                <a:latin typeface="Calibri"/>
                <a:cs typeface="Calibri"/>
              </a:rPr>
              <a:t>900</a:t>
            </a:r>
            <a:endParaRPr sz="1266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4469741" y="4700304"/>
            <a:ext cx="1923008" cy="518368"/>
            <a:chOff x="4189498" y="6684876"/>
            <a:chExt cx="2734945" cy="737235"/>
          </a:xfrm>
        </p:grpSpPr>
        <p:sp>
          <p:nvSpPr>
            <p:cNvPr id="46" name="object 46"/>
            <p:cNvSpPr/>
            <p:nvPr/>
          </p:nvSpPr>
          <p:spPr>
            <a:xfrm>
              <a:off x="4197512" y="7172221"/>
              <a:ext cx="0" cy="250190"/>
            </a:xfrm>
            <a:custGeom>
              <a:avLst/>
              <a:gdLst/>
              <a:ahLst/>
              <a:cxnLst/>
              <a:rect l="l" t="t" r="r" b="b"/>
              <a:pathLst>
                <a:path h="250190">
                  <a:moveTo>
                    <a:pt x="0" y="0"/>
                  </a:moveTo>
                  <a:lnTo>
                    <a:pt x="0" y="24988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47" name="object 47"/>
            <p:cNvSpPr/>
            <p:nvPr/>
          </p:nvSpPr>
          <p:spPr>
            <a:xfrm>
              <a:off x="6920922" y="6686188"/>
              <a:ext cx="0" cy="735965"/>
            </a:xfrm>
            <a:custGeom>
              <a:avLst/>
              <a:gdLst/>
              <a:ahLst/>
              <a:cxnLst/>
              <a:rect l="l" t="t" r="r" b="b"/>
              <a:pathLst>
                <a:path h="735965">
                  <a:moveTo>
                    <a:pt x="0" y="0"/>
                  </a:moveTo>
                  <a:lnTo>
                    <a:pt x="0" y="735723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48" name="object 48"/>
            <p:cNvSpPr/>
            <p:nvPr/>
          </p:nvSpPr>
          <p:spPr>
            <a:xfrm>
              <a:off x="4206174" y="7377427"/>
              <a:ext cx="2712085" cy="0"/>
            </a:xfrm>
            <a:custGeom>
              <a:avLst/>
              <a:gdLst/>
              <a:ahLst/>
              <a:cxnLst/>
              <a:rect l="l" t="t" r="r" b="b"/>
              <a:pathLst>
                <a:path w="2712084">
                  <a:moveTo>
                    <a:pt x="0" y="0"/>
                  </a:moveTo>
                  <a:lnTo>
                    <a:pt x="2711996" y="0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49" name="object 49"/>
            <p:cNvSpPr/>
            <p:nvPr/>
          </p:nvSpPr>
          <p:spPr>
            <a:xfrm>
              <a:off x="4206171" y="7350151"/>
              <a:ext cx="75565" cy="54610"/>
            </a:xfrm>
            <a:custGeom>
              <a:avLst/>
              <a:gdLst/>
              <a:ahLst/>
              <a:cxnLst/>
              <a:rect l="l" t="t" r="r" b="b"/>
              <a:pathLst>
                <a:path w="75564" h="54609">
                  <a:moveTo>
                    <a:pt x="74942" y="54546"/>
                  </a:moveTo>
                  <a:lnTo>
                    <a:pt x="0" y="27279"/>
                  </a:lnTo>
                  <a:lnTo>
                    <a:pt x="74942" y="0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50" name="object 50"/>
            <p:cNvSpPr/>
            <p:nvPr/>
          </p:nvSpPr>
          <p:spPr>
            <a:xfrm>
              <a:off x="6843232" y="7350157"/>
              <a:ext cx="75565" cy="54610"/>
            </a:xfrm>
            <a:custGeom>
              <a:avLst/>
              <a:gdLst/>
              <a:ahLst/>
              <a:cxnLst/>
              <a:rect l="l" t="t" r="r" b="b"/>
              <a:pathLst>
                <a:path w="75565" h="54609">
                  <a:moveTo>
                    <a:pt x="0" y="0"/>
                  </a:moveTo>
                  <a:lnTo>
                    <a:pt x="74942" y="27266"/>
                  </a:lnTo>
                  <a:lnTo>
                    <a:pt x="0" y="54546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51" name="object 51"/>
            <p:cNvSpPr/>
            <p:nvPr/>
          </p:nvSpPr>
          <p:spPr>
            <a:xfrm>
              <a:off x="4192673" y="6684876"/>
              <a:ext cx="0" cy="737235"/>
            </a:xfrm>
            <a:custGeom>
              <a:avLst/>
              <a:gdLst/>
              <a:ahLst/>
              <a:cxnLst/>
              <a:rect l="l" t="t" r="r" b="b"/>
              <a:pathLst>
                <a:path h="737234">
                  <a:moveTo>
                    <a:pt x="0" y="0"/>
                  </a:moveTo>
                  <a:lnTo>
                    <a:pt x="0" y="737031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5263044" y="5005823"/>
            <a:ext cx="344239" cy="203814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266" spc="-14" dirty="0">
                <a:solidFill>
                  <a:srgbClr val="646464"/>
                </a:solidFill>
                <a:latin typeface="Calibri"/>
                <a:cs typeface="Calibri"/>
              </a:rPr>
              <a:t>1200</a:t>
            </a:r>
            <a:endParaRPr sz="1266">
              <a:latin typeface="Calibri"/>
              <a:cs typeface="Calibri"/>
            </a:endParaRPr>
          </a:p>
        </p:txBody>
      </p:sp>
      <p:pic>
        <p:nvPicPr>
          <p:cNvPr id="53" name="object 5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88908" y="2421511"/>
            <a:ext cx="1971406" cy="2203336"/>
          </a:xfrm>
          <a:prstGeom prst="rect">
            <a:avLst/>
          </a:prstGeom>
        </p:spPr>
      </p:pic>
      <p:grpSp>
        <p:nvGrpSpPr>
          <p:cNvPr id="54" name="object 54"/>
          <p:cNvGrpSpPr/>
          <p:nvPr/>
        </p:nvGrpSpPr>
        <p:grpSpPr>
          <a:xfrm>
            <a:off x="8887220" y="4708255"/>
            <a:ext cx="1282750" cy="249138"/>
            <a:chOff x="10472135" y="6696185"/>
            <a:chExt cx="1824355" cy="354330"/>
          </a:xfrm>
        </p:grpSpPr>
        <p:sp>
          <p:nvSpPr>
            <p:cNvPr id="55" name="object 55"/>
            <p:cNvSpPr/>
            <p:nvPr/>
          </p:nvSpPr>
          <p:spPr>
            <a:xfrm>
              <a:off x="10478463" y="6800530"/>
              <a:ext cx="0" cy="250190"/>
            </a:xfrm>
            <a:custGeom>
              <a:avLst/>
              <a:gdLst/>
              <a:ahLst/>
              <a:cxnLst/>
              <a:rect l="l" t="t" r="r" b="b"/>
              <a:pathLst>
                <a:path h="250190">
                  <a:moveTo>
                    <a:pt x="0" y="0"/>
                  </a:moveTo>
                  <a:lnTo>
                    <a:pt x="0" y="24988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56" name="object 56"/>
            <p:cNvSpPr/>
            <p:nvPr/>
          </p:nvSpPr>
          <p:spPr>
            <a:xfrm>
              <a:off x="12293161" y="6696185"/>
              <a:ext cx="0" cy="354330"/>
            </a:xfrm>
            <a:custGeom>
              <a:avLst/>
              <a:gdLst/>
              <a:ahLst/>
              <a:cxnLst/>
              <a:rect l="l" t="t" r="r" b="b"/>
              <a:pathLst>
                <a:path h="354329">
                  <a:moveTo>
                    <a:pt x="0" y="0"/>
                  </a:moveTo>
                  <a:lnTo>
                    <a:pt x="0" y="354025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57" name="object 57"/>
            <p:cNvSpPr/>
            <p:nvPr/>
          </p:nvSpPr>
          <p:spPr>
            <a:xfrm>
              <a:off x="10488100" y="7005819"/>
              <a:ext cx="1799589" cy="0"/>
            </a:xfrm>
            <a:custGeom>
              <a:avLst/>
              <a:gdLst/>
              <a:ahLst/>
              <a:cxnLst/>
              <a:rect l="l" t="t" r="r" b="b"/>
              <a:pathLst>
                <a:path w="1799590">
                  <a:moveTo>
                    <a:pt x="0" y="0"/>
                  </a:moveTo>
                  <a:lnTo>
                    <a:pt x="1799285" y="0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58" name="object 58"/>
            <p:cNvSpPr/>
            <p:nvPr/>
          </p:nvSpPr>
          <p:spPr>
            <a:xfrm>
              <a:off x="10488094" y="6977749"/>
              <a:ext cx="77470" cy="56515"/>
            </a:xfrm>
            <a:custGeom>
              <a:avLst/>
              <a:gdLst/>
              <a:ahLst/>
              <a:cxnLst/>
              <a:rect l="l" t="t" r="r" b="b"/>
              <a:pathLst>
                <a:path w="77470" h="56515">
                  <a:moveTo>
                    <a:pt x="77127" y="56133"/>
                  </a:moveTo>
                  <a:lnTo>
                    <a:pt x="0" y="28066"/>
                  </a:lnTo>
                  <a:lnTo>
                    <a:pt x="77127" y="0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59" name="object 59"/>
            <p:cNvSpPr/>
            <p:nvPr/>
          </p:nvSpPr>
          <p:spPr>
            <a:xfrm>
              <a:off x="12210259" y="6977754"/>
              <a:ext cx="77470" cy="56515"/>
            </a:xfrm>
            <a:custGeom>
              <a:avLst/>
              <a:gdLst/>
              <a:ahLst/>
              <a:cxnLst/>
              <a:rect l="l" t="t" r="r" b="b"/>
              <a:pathLst>
                <a:path w="77470" h="56515">
                  <a:moveTo>
                    <a:pt x="0" y="0"/>
                  </a:moveTo>
                  <a:lnTo>
                    <a:pt x="77127" y="28067"/>
                  </a:lnTo>
                  <a:lnTo>
                    <a:pt x="0" y="56134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60" name="object 60"/>
            <p:cNvSpPr/>
            <p:nvPr/>
          </p:nvSpPr>
          <p:spPr>
            <a:xfrm>
              <a:off x="10475310" y="6696185"/>
              <a:ext cx="0" cy="354330"/>
            </a:xfrm>
            <a:custGeom>
              <a:avLst/>
              <a:gdLst/>
              <a:ahLst/>
              <a:cxnLst/>
              <a:rect l="l" t="t" r="r" b="b"/>
              <a:pathLst>
                <a:path h="354329">
                  <a:moveTo>
                    <a:pt x="0" y="0"/>
                  </a:moveTo>
                  <a:lnTo>
                    <a:pt x="0" y="354025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9399879" y="4744477"/>
            <a:ext cx="262533" cy="203814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266" spc="-18" dirty="0">
                <a:solidFill>
                  <a:srgbClr val="646464"/>
                </a:solidFill>
                <a:latin typeface="Calibri"/>
                <a:cs typeface="Calibri"/>
              </a:rPr>
              <a:t>800</a:t>
            </a:r>
            <a:endParaRPr sz="1266">
              <a:latin typeface="Calibri"/>
              <a:cs typeface="Calibri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8566501" y="4700304"/>
            <a:ext cx="1923008" cy="518368"/>
            <a:chOff x="10016001" y="6684876"/>
            <a:chExt cx="2734945" cy="737235"/>
          </a:xfrm>
        </p:grpSpPr>
        <p:sp>
          <p:nvSpPr>
            <p:cNvPr id="63" name="object 63"/>
            <p:cNvSpPr/>
            <p:nvPr/>
          </p:nvSpPr>
          <p:spPr>
            <a:xfrm>
              <a:off x="10024014" y="7172221"/>
              <a:ext cx="0" cy="250190"/>
            </a:xfrm>
            <a:custGeom>
              <a:avLst/>
              <a:gdLst/>
              <a:ahLst/>
              <a:cxnLst/>
              <a:rect l="l" t="t" r="r" b="b"/>
              <a:pathLst>
                <a:path h="250190">
                  <a:moveTo>
                    <a:pt x="0" y="0"/>
                  </a:moveTo>
                  <a:lnTo>
                    <a:pt x="0" y="24988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64" name="object 64"/>
            <p:cNvSpPr/>
            <p:nvPr/>
          </p:nvSpPr>
          <p:spPr>
            <a:xfrm>
              <a:off x="12747423" y="6686188"/>
              <a:ext cx="0" cy="735965"/>
            </a:xfrm>
            <a:custGeom>
              <a:avLst/>
              <a:gdLst/>
              <a:ahLst/>
              <a:cxnLst/>
              <a:rect l="l" t="t" r="r" b="b"/>
              <a:pathLst>
                <a:path h="735965">
                  <a:moveTo>
                    <a:pt x="0" y="0"/>
                  </a:moveTo>
                  <a:lnTo>
                    <a:pt x="0" y="735723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65" name="object 65"/>
            <p:cNvSpPr/>
            <p:nvPr/>
          </p:nvSpPr>
          <p:spPr>
            <a:xfrm>
              <a:off x="10032676" y="7377427"/>
              <a:ext cx="2712085" cy="0"/>
            </a:xfrm>
            <a:custGeom>
              <a:avLst/>
              <a:gdLst/>
              <a:ahLst/>
              <a:cxnLst/>
              <a:rect l="l" t="t" r="r" b="b"/>
              <a:pathLst>
                <a:path w="2712084">
                  <a:moveTo>
                    <a:pt x="0" y="0"/>
                  </a:moveTo>
                  <a:lnTo>
                    <a:pt x="2711996" y="0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66" name="object 66"/>
            <p:cNvSpPr/>
            <p:nvPr/>
          </p:nvSpPr>
          <p:spPr>
            <a:xfrm>
              <a:off x="10032674" y="7350151"/>
              <a:ext cx="75565" cy="54610"/>
            </a:xfrm>
            <a:custGeom>
              <a:avLst/>
              <a:gdLst/>
              <a:ahLst/>
              <a:cxnLst/>
              <a:rect l="l" t="t" r="r" b="b"/>
              <a:pathLst>
                <a:path w="75565" h="54609">
                  <a:moveTo>
                    <a:pt x="74942" y="54546"/>
                  </a:moveTo>
                  <a:lnTo>
                    <a:pt x="0" y="27279"/>
                  </a:lnTo>
                  <a:lnTo>
                    <a:pt x="74942" y="0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67" name="object 67"/>
            <p:cNvSpPr/>
            <p:nvPr/>
          </p:nvSpPr>
          <p:spPr>
            <a:xfrm>
              <a:off x="12669733" y="7350157"/>
              <a:ext cx="75565" cy="54610"/>
            </a:xfrm>
            <a:custGeom>
              <a:avLst/>
              <a:gdLst/>
              <a:ahLst/>
              <a:cxnLst/>
              <a:rect l="l" t="t" r="r" b="b"/>
              <a:pathLst>
                <a:path w="75565" h="54609">
                  <a:moveTo>
                    <a:pt x="0" y="0"/>
                  </a:moveTo>
                  <a:lnTo>
                    <a:pt x="74942" y="27266"/>
                  </a:lnTo>
                  <a:lnTo>
                    <a:pt x="0" y="54546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68" name="object 68"/>
            <p:cNvSpPr/>
            <p:nvPr/>
          </p:nvSpPr>
          <p:spPr>
            <a:xfrm>
              <a:off x="10019176" y="6684876"/>
              <a:ext cx="0" cy="737235"/>
            </a:xfrm>
            <a:custGeom>
              <a:avLst/>
              <a:gdLst/>
              <a:ahLst/>
              <a:cxnLst/>
              <a:rect l="l" t="t" r="r" b="b"/>
              <a:pathLst>
                <a:path h="737234">
                  <a:moveTo>
                    <a:pt x="0" y="0"/>
                  </a:moveTo>
                  <a:lnTo>
                    <a:pt x="0" y="737031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9359804" y="5005823"/>
            <a:ext cx="344239" cy="203814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266" spc="-14" dirty="0">
                <a:solidFill>
                  <a:srgbClr val="646464"/>
                </a:solidFill>
                <a:latin typeface="Calibri"/>
                <a:cs typeface="Calibri"/>
              </a:rPr>
              <a:t>1200</a:t>
            </a:r>
            <a:endParaRPr sz="1266">
              <a:latin typeface="Calibri"/>
              <a:cs typeface="Calibri"/>
            </a:endParaRPr>
          </a:p>
        </p:txBody>
      </p:sp>
      <p:pic>
        <p:nvPicPr>
          <p:cNvPr id="70" name="object 7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48111" y="1812231"/>
            <a:ext cx="1426966" cy="2839062"/>
          </a:xfrm>
          <a:prstGeom prst="rect">
            <a:avLst/>
          </a:prstGeom>
        </p:spPr>
      </p:pic>
      <p:grpSp>
        <p:nvGrpSpPr>
          <p:cNvPr id="71" name="object 71"/>
          <p:cNvGrpSpPr/>
          <p:nvPr/>
        </p:nvGrpSpPr>
        <p:grpSpPr>
          <a:xfrm>
            <a:off x="6678152" y="4707996"/>
            <a:ext cx="1122908" cy="249585"/>
            <a:chOff x="7330349" y="6695816"/>
            <a:chExt cx="1597025" cy="354965"/>
          </a:xfrm>
        </p:grpSpPr>
        <p:sp>
          <p:nvSpPr>
            <p:cNvPr id="72" name="object 72"/>
            <p:cNvSpPr/>
            <p:nvPr/>
          </p:nvSpPr>
          <p:spPr>
            <a:xfrm>
              <a:off x="7336256" y="6800377"/>
              <a:ext cx="0" cy="250825"/>
            </a:xfrm>
            <a:custGeom>
              <a:avLst/>
              <a:gdLst/>
              <a:ahLst/>
              <a:cxnLst/>
              <a:rect l="l" t="t" r="r" b="b"/>
              <a:pathLst>
                <a:path h="250825">
                  <a:moveTo>
                    <a:pt x="0" y="0"/>
                  </a:moveTo>
                  <a:lnTo>
                    <a:pt x="0" y="2504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73" name="object 73"/>
            <p:cNvSpPr/>
            <p:nvPr/>
          </p:nvSpPr>
          <p:spPr>
            <a:xfrm>
              <a:off x="8924143" y="6695816"/>
              <a:ext cx="0" cy="354965"/>
            </a:xfrm>
            <a:custGeom>
              <a:avLst/>
              <a:gdLst/>
              <a:ahLst/>
              <a:cxnLst/>
              <a:rect l="l" t="t" r="r" b="b"/>
              <a:pathLst>
                <a:path h="354965">
                  <a:moveTo>
                    <a:pt x="0" y="0"/>
                  </a:moveTo>
                  <a:lnTo>
                    <a:pt x="0" y="354774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74" name="object 74"/>
            <p:cNvSpPr/>
            <p:nvPr/>
          </p:nvSpPr>
          <p:spPr>
            <a:xfrm>
              <a:off x="7344686" y="7005947"/>
              <a:ext cx="1574800" cy="0"/>
            </a:xfrm>
            <a:custGeom>
              <a:avLst/>
              <a:gdLst/>
              <a:ahLst/>
              <a:cxnLst/>
              <a:rect l="l" t="t" r="r" b="b"/>
              <a:pathLst>
                <a:path w="1574800">
                  <a:moveTo>
                    <a:pt x="0" y="0"/>
                  </a:moveTo>
                  <a:lnTo>
                    <a:pt x="1574368" y="0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75" name="object 75"/>
            <p:cNvSpPr/>
            <p:nvPr/>
          </p:nvSpPr>
          <p:spPr>
            <a:xfrm>
              <a:off x="7344685" y="6978671"/>
              <a:ext cx="75565" cy="54610"/>
            </a:xfrm>
            <a:custGeom>
              <a:avLst/>
              <a:gdLst/>
              <a:ahLst/>
              <a:cxnLst/>
              <a:rect l="l" t="t" r="r" b="b"/>
              <a:pathLst>
                <a:path w="75565" h="54609">
                  <a:moveTo>
                    <a:pt x="74942" y="54546"/>
                  </a:moveTo>
                  <a:lnTo>
                    <a:pt x="0" y="27279"/>
                  </a:lnTo>
                  <a:lnTo>
                    <a:pt x="74942" y="0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76" name="object 76"/>
            <p:cNvSpPr/>
            <p:nvPr/>
          </p:nvSpPr>
          <p:spPr>
            <a:xfrm>
              <a:off x="8844118" y="6978676"/>
              <a:ext cx="75565" cy="54610"/>
            </a:xfrm>
            <a:custGeom>
              <a:avLst/>
              <a:gdLst/>
              <a:ahLst/>
              <a:cxnLst/>
              <a:rect l="l" t="t" r="r" b="b"/>
              <a:pathLst>
                <a:path w="75565" h="54609">
                  <a:moveTo>
                    <a:pt x="0" y="0"/>
                  </a:moveTo>
                  <a:lnTo>
                    <a:pt x="74942" y="27266"/>
                  </a:lnTo>
                  <a:lnTo>
                    <a:pt x="0" y="54546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77" name="object 77"/>
            <p:cNvSpPr/>
            <p:nvPr/>
          </p:nvSpPr>
          <p:spPr>
            <a:xfrm>
              <a:off x="7333524" y="6695816"/>
              <a:ext cx="0" cy="354965"/>
            </a:xfrm>
            <a:custGeom>
              <a:avLst/>
              <a:gdLst/>
              <a:ahLst/>
              <a:cxnLst/>
              <a:rect l="l" t="t" r="r" b="b"/>
              <a:pathLst>
                <a:path h="354965">
                  <a:moveTo>
                    <a:pt x="0" y="0"/>
                  </a:moveTo>
                  <a:lnTo>
                    <a:pt x="0" y="354774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</p:grpSp>
      <p:sp>
        <p:nvSpPr>
          <p:cNvPr id="78" name="object 78"/>
          <p:cNvSpPr txBox="1"/>
          <p:nvPr/>
        </p:nvSpPr>
        <p:spPr>
          <a:xfrm>
            <a:off x="7110597" y="4744522"/>
            <a:ext cx="262533" cy="203814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266" spc="-18" dirty="0">
                <a:solidFill>
                  <a:srgbClr val="646464"/>
                </a:solidFill>
                <a:latin typeface="Calibri"/>
                <a:cs typeface="Calibri"/>
              </a:rPr>
              <a:t>700</a:t>
            </a:r>
            <a:endParaRPr sz="1266">
              <a:latin typeface="Calibri"/>
              <a:cs typeface="Calibri"/>
            </a:endParaRPr>
          </a:p>
        </p:txBody>
      </p:sp>
      <p:grpSp>
        <p:nvGrpSpPr>
          <p:cNvPr id="79" name="object 79"/>
          <p:cNvGrpSpPr/>
          <p:nvPr/>
        </p:nvGrpSpPr>
        <p:grpSpPr>
          <a:xfrm>
            <a:off x="6540872" y="4705962"/>
            <a:ext cx="1443038" cy="510778"/>
            <a:chOff x="7135107" y="6692924"/>
            <a:chExt cx="2052320" cy="726440"/>
          </a:xfrm>
        </p:grpSpPr>
        <p:sp>
          <p:nvSpPr>
            <p:cNvPr id="80" name="object 80"/>
            <p:cNvSpPr/>
            <p:nvPr/>
          </p:nvSpPr>
          <p:spPr>
            <a:xfrm>
              <a:off x="7141857" y="7169327"/>
              <a:ext cx="0" cy="250190"/>
            </a:xfrm>
            <a:custGeom>
              <a:avLst/>
              <a:gdLst/>
              <a:ahLst/>
              <a:cxnLst/>
              <a:rect l="l" t="t" r="r" b="b"/>
              <a:pathLst>
                <a:path h="250190">
                  <a:moveTo>
                    <a:pt x="0" y="0"/>
                  </a:moveTo>
                  <a:lnTo>
                    <a:pt x="0" y="24988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81" name="object 81"/>
            <p:cNvSpPr/>
            <p:nvPr/>
          </p:nvSpPr>
          <p:spPr>
            <a:xfrm>
              <a:off x="9183732" y="6692924"/>
              <a:ext cx="0" cy="726440"/>
            </a:xfrm>
            <a:custGeom>
              <a:avLst/>
              <a:gdLst/>
              <a:ahLst/>
              <a:cxnLst/>
              <a:rect l="l" t="t" r="r" b="b"/>
              <a:pathLst>
                <a:path h="726440">
                  <a:moveTo>
                    <a:pt x="0" y="0"/>
                  </a:moveTo>
                  <a:lnTo>
                    <a:pt x="0" y="726084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82" name="object 82"/>
            <p:cNvSpPr/>
            <p:nvPr/>
          </p:nvSpPr>
          <p:spPr>
            <a:xfrm>
              <a:off x="7150379" y="7374534"/>
              <a:ext cx="2029460" cy="0"/>
            </a:xfrm>
            <a:custGeom>
              <a:avLst/>
              <a:gdLst/>
              <a:ahLst/>
              <a:cxnLst/>
              <a:rect l="l" t="t" r="r" b="b"/>
              <a:pathLst>
                <a:path w="2029459">
                  <a:moveTo>
                    <a:pt x="0" y="0"/>
                  </a:moveTo>
                  <a:lnTo>
                    <a:pt x="2029206" y="0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83" name="object 83"/>
            <p:cNvSpPr/>
            <p:nvPr/>
          </p:nvSpPr>
          <p:spPr>
            <a:xfrm>
              <a:off x="7150378" y="7347257"/>
              <a:ext cx="75565" cy="54610"/>
            </a:xfrm>
            <a:custGeom>
              <a:avLst/>
              <a:gdLst/>
              <a:ahLst/>
              <a:cxnLst/>
              <a:rect l="l" t="t" r="r" b="b"/>
              <a:pathLst>
                <a:path w="75565" h="54609">
                  <a:moveTo>
                    <a:pt x="74942" y="54546"/>
                  </a:moveTo>
                  <a:lnTo>
                    <a:pt x="0" y="27279"/>
                  </a:lnTo>
                  <a:lnTo>
                    <a:pt x="74942" y="0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84" name="object 84"/>
            <p:cNvSpPr/>
            <p:nvPr/>
          </p:nvSpPr>
          <p:spPr>
            <a:xfrm>
              <a:off x="9104641" y="7347263"/>
              <a:ext cx="75565" cy="54610"/>
            </a:xfrm>
            <a:custGeom>
              <a:avLst/>
              <a:gdLst/>
              <a:ahLst/>
              <a:cxnLst/>
              <a:rect l="l" t="t" r="r" b="b"/>
              <a:pathLst>
                <a:path w="75565" h="54609">
                  <a:moveTo>
                    <a:pt x="0" y="0"/>
                  </a:moveTo>
                  <a:lnTo>
                    <a:pt x="74942" y="27266"/>
                  </a:lnTo>
                  <a:lnTo>
                    <a:pt x="0" y="54546"/>
                  </a:lnTo>
                </a:path>
              </a:pathLst>
            </a:custGeom>
            <a:ln w="5562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85" name="object 85"/>
            <p:cNvSpPr/>
            <p:nvPr/>
          </p:nvSpPr>
          <p:spPr>
            <a:xfrm>
              <a:off x="7138282" y="6692924"/>
              <a:ext cx="0" cy="726440"/>
            </a:xfrm>
            <a:custGeom>
              <a:avLst/>
              <a:gdLst/>
              <a:ahLst/>
              <a:cxnLst/>
              <a:rect l="l" t="t" r="r" b="b"/>
              <a:pathLst>
                <a:path h="726440">
                  <a:moveTo>
                    <a:pt x="0" y="0"/>
                  </a:moveTo>
                  <a:lnTo>
                    <a:pt x="0" y="726084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</p:grpSp>
      <p:sp>
        <p:nvSpPr>
          <p:cNvPr id="86" name="object 86"/>
          <p:cNvSpPr txBox="1"/>
          <p:nvPr/>
        </p:nvSpPr>
        <p:spPr>
          <a:xfrm>
            <a:off x="7133876" y="5003788"/>
            <a:ext cx="262533" cy="203814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266" spc="-18" dirty="0">
                <a:solidFill>
                  <a:srgbClr val="646464"/>
                </a:solidFill>
                <a:latin typeface="Calibri"/>
                <a:cs typeface="Calibri"/>
              </a:rPr>
              <a:t>900</a:t>
            </a:r>
            <a:endParaRPr sz="1266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824427" y="5281100"/>
            <a:ext cx="876002" cy="203814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bez</a:t>
            </a:r>
            <a:r>
              <a:rPr sz="1266" spc="-21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spc="-7" dirty="0">
                <a:solidFill>
                  <a:srgbClr val="646464"/>
                </a:solidFill>
                <a:latin typeface="Calibri"/>
                <a:cs typeface="Calibri"/>
              </a:rPr>
              <a:t>pomůcky</a:t>
            </a:r>
            <a:endParaRPr sz="1266" dirty="0">
              <a:latin typeface="Calibri"/>
              <a:cs typeface="Calibri"/>
            </a:endParaRPr>
          </a:p>
        </p:txBody>
      </p:sp>
      <p:sp>
        <p:nvSpPr>
          <p:cNvPr id="88" name="object 88"/>
          <p:cNvSpPr txBox="1">
            <a:spLocks noGrp="1"/>
          </p:cNvSpPr>
          <p:nvPr>
            <p:ph type="title"/>
          </p:nvPr>
        </p:nvSpPr>
        <p:spPr>
          <a:xfrm>
            <a:off x="955872" y="407835"/>
            <a:ext cx="9538868" cy="393738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 algn="ctr">
              <a:lnSpc>
                <a:spcPct val="100000"/>
              </a:lnSpc>
              <a:spcBef>
                <a:spcPts val="70"/>
              </a:spcBef>
            </a:pPr>
            <a:r>
              <a:rPr lang="cs-CZ" sz="2500" dirty="0">
                <a:latin typeface="Calibri" panose="020F0502020204030204" pitchFamily="34" charset="0"/>
                <a:cs typeface="Calibri" panose="020F0502020204030204" pitchFamily="34" charset="0"/>
              </a:rPr>
              <a:t>Manipulační prostor</a:t>
            </a:r>
          </a:p>
        </p:txBody>
      </p:sp>
      <p:sp>
        <p:nvSpPr>
          <p:cNvPr id="90" name="object 90"/>
          <p:cNvSpPr txBox="1"/>
          <p:nvPr/>
        </p:nvSpPr>
        <p:spPr>
          <a:xfrm>
            <a:off x="2761115" y="5269056"/>
            <a:ext cx="7087939" cy="828718"/>
          </a:xfrm>
          <a:prstGeom prst="rect">
            <a:avLst/>
          </a:prstGeom>
        </p:spPr>
        <p:txBody>
          <a:bodyPr vert="horz" wrap="square" lIns="0" tIns="20984" rIns="0" bIns="0" rtlCol="0">
            <a:spAutoFit/>
          </a:bodyPr>
          <a:lstStyle/>
          <a:p>
            <a:pPr marL="714350">
              <a:spcBef>
                <a:spcPts val="165"/>
              </a:spcBef>
              <a:tabLst>
                <a:tab pos="2098402" algn="l"/>
                <a:tab pos="4107064" algn="l"/>
                <a:tab pos="6471114" algn="l"/>
              </a:tabLst>
            </a:pP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s</a:t>
            </a:r>
            <a:r>
              <a:rPr sz="1266" spc="-4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spc="-14" dirty="0">
                <a:solidFill>
                  <a:srgbClr val="646464"/>
                </a:solidFill>
                <a:latin typeface="Calibri"/>
                <a:cs typeface="Calibri"/>
              </a:rPr>
              <a:t>holí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	se</a:t>
            </a:r>
            <a:r>
              <a:rPr sz="1266" spc="-11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dvěma</a:t>
            </a:r>
            <a:r>
              <a:rPr sz="1266" spc="271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spc="-7" dirty="0">
                <a:solidFill>
                  <a:srgbClr val="646464"/>
                </a:solidFill>
                <a:latin typeface="Calibri"/>
                <a:cs typeface="Calibri"/>
              </a:rPr>
              <a:t>holemi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	s</a:t>
            </a:r>
            <a:r>
              <a:rPr sz="1266" spc="-11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spc="-7" dirty="0">
                <a:solidFill>
                  <a:srgbClr val="646464"/>
                </a:solidFill>
                <a:latin typeface="Calibri"/>
                <a:cs typeface="Calibri"/>
              </a:rPr>
              <a:t>chodítkem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	na</a:t>
            </a:r>
            <a:r>
              <a:rPr sz="1266" spc="-14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spc="-7" dirty="0">
                <a:solidFill>
                  <a:srgbClr val="646464"/>
                </a:solidFill>
                <a:latin typeface="Calibri"/>
                <a:cs typeface="Calibri"/>
              </a:rPr>
              <a:t>vozíku</a:t>
            </a:r>
            <a:endParaRPr sz="1266" dirty="0">
              <a:latin typeface="Calibri"/>
              <a:cs typeface="Calibri"/>
            </a:endParaRPr>
          </a:p>
          <a:p>
            <a:pPr marL="8929">
              <a:spcBef>
                <a:spcPts val="127"/>
              </a:spcBef>
            </a:pPr>
            <a:endParaRPr lang="cs-CZ" sz="1266" spc="-116" dirty="0">
              <a:solidFill>
                <a:srgbClr val="646464"/>
              </a:solidFill>
              <a:latin typeface="Calibri"/>
              <a:cs typeface="Calibri"/>
            </a:endParaRPr>
          </a:p>
          <a:p>
            <a:pPr marL="8929">
              <a:spcBef>
                <a:spcPts val="127"/>
              </a:spcBef>
            </a:pPr>
            <a:endParaRPr lang="cs-CZ" sz="1266" spc="-116" dirty="0">
              <a:solidFill>
                <a:srgbClr val="646464"/>
              </a:solidFill>
              <a:latin typeface="Calibri"/>
              <a:cs typeface="Calibri"/>
            </a:endParaRPr>
          </a:p>
          <a:p>
            <a:pPr marL="8929" algn="r">
              <a:spcBef>
                <a:spcPts val="127"/>
              </a:spcBef>
            </a:pPr>
            <a:r>
              <a:rPr lang="cs-CZ" sz="1200" spc="-116" dirty="0">
                <a:solidFill>
                  <a:srgbClr val="646464"/>
                </a:solidFill>
                <a:latin typeface="Calibri"/>
                <a:cs typeface="Calibri"/>
              </a:rPr>
              <a:t>[kresby</a:t>
            </a:r>
            <a:r>
              <a:rPr lang="cs-CZ" sz="1200" spc="-60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200" spc="-98" dirty="0">
                <a:solidFill>
                  <a:srgbClr val="646464"/>
                </a:solidFill>
                <a:latin typeface="Calibri"/>
                <a:cs typeface="Calibri"/>
              </a:rPr>
              <a:t>Jitka</a:t>
            </a:r>
            <a:r>
              <a:rPr lang="cs-CZ" sz="1200" spc="-60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200" spc="-53" dirty="0">
                <a:solidFill>
                  <a:srgbClr val="646464"/>
                </a:solidFill>
                <a:latin typeface="Calibri"/>
                <a:cs typeface="Calibri"/>
              </a:rPr>
              <a:t>Večeřová]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object 88"/>
          <p:cNvSpPr txBox="1">
            <a:spLocks noGrp="1"/>
          </p:cNvSpPr>
          <p:nvPr>
            <p:ph type="title"/>
          </p:nvPr>
        </p:nvSpPr>
        <p:spPr>
          <a:xfrm>
            <a:off x="6584244" y="2619723"/>
            <a:ext cx="5607755" cy="747681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 algn="ctr">
              <a:lnSpc>
                <a:spcPct val="100000"/>
              </a:lnSpc>
              <a:spcBef>
                <a:spcPts val="70"/>
              </a:spcBef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Dosahové vzdálenosti osoby na vozíku</a:t>
            </a:r>
          </a:p>
        </p:txBody>
      </p:sp>
      <p:pic>
        <p:nvPicPr>
          <p:cNvPr id="93" name="Obrázek 92" descr="Obsah obrázku diagram&#10;&#10;Popis byl vytvořen automaticky">
            <a:extLst>
              <a:ext uri="{FF2B5EF4-FFF2-40B4-BE49-F238E27FC236}">
                <a16:creationId xmlns:a16="http://schemas.microsoft.com/office/drawing/2014/main" id="{7CAFB631-0F83-7846-ECF7-7219D2116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93" y="4045015"/>
            <a:ext cx="6534395" cy="2812985"/>
          </a:xfrm>
          <a:prstGeom prst="rect">
            <a:avLst/>
          </a:prstGeom>
        </p:spPr>
      </p:pic>
      <p:pic>
        <p:nvPicPr>
          <p:cNvPr id="95" name="Obrázek 94" descr="Obsah obrázku diagram&#10;&#10;Popis byl vytvořen automaticky">
            <a:extLst>
              <a:ext uri="{FF2B5EF4-FFF2-40B4-BE49-F238E27FC236}">
                <a16:creationId xmlns:a16="http://schemas.microsoft.com/office/drawing/2014/main" id="{2394AB94-E765-7EFA-B2E6-89EDD5306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73" y="58271"/>
            <a:ext cx="6179871" cy="1826466"/>
          </a:xfrm>
          <a:prstGeom prst="rect">
            <a:avLst/>
          </a:prstGeom>
        </p:spPr>
      </p:pic>
      <p:pic>
        <p:nvPicPr>
          <p:cNvPr id="97" name="Obrázek 96" descr="Obsah obrázku diagram&#10;&#10;Popis byl vytvořen automaticky">
            <a:extLst>
              <a:ext uri="{FF2B5EF4-FFF2-40B4-BE49-F238E27FC236}">
                <a16:creationId xmlns:a16="http://schemas.microsoft.com/office/drawing/2014/main" id="{B3736AFD-03FD-D718-C617-42674CCBA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93" y="2065578"/>
            <a:ext cx="6170791" cy="2004856"/>
          </a:xfrm>
          <a:prstGeom prst="rect">
            <a:avLst/>
          </a:prstGeom>
        </p:spPr>
      </p:pic>
      <p:sp>
        <p:nvSpPr>
          <p:cNvPr id="99" name="TextovéPole 98">
            <a:extLst>
              <a:ext uri="{FF2B5EF4-FFF2-40B4-BE49-F238E27FC236}">
                <a16:creationId xmlns:a16="http://schemas.microsoft.com/office/drawing/2014/main" id="{E59506DF-57EC-5F86-1D4B-F23382097A43}"/>
              </a:ext>
            </a:extLst>
          </p:cNvPr>
          <p:cNvSpPr txBox="1"/>
          <p:nvPr/>
        </p:nvSpPr>
        <p:spPr>
          <a:xfrm>
            <a:off x="9202365" y="6294494"/>
            <a:ext cx="29896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929">
              <a:spcBef>
                <a:spcPts val="127"/>
              </a:spcBef>
            </a:pPr>
            <a:r>
              <a:rPr lang="cs-CZ" sz="1200" spc="-116" dirty="0">
                <a:solidFill>
                  <a:srgbClr val="646464"/>
                </a:solidFill>
                <a:latin typeface="Calibri"/>
                <a:cs typeface="Calibri"/>
              </a:rPr>
              <a:t>[Renata Zdařilová </a:t>
            </a:r>
            <a:r>
              <a:rPr lang="cs-CZ" sz="1200" spc="-116" dirty="0" err="1">
                <a:solidFill>
                  <a:srgbClr val="646464"/>
                </a:solidFill>
                <a:latin typeface="Calibri"/>
                <a:cs typeface="Calibri"/>
              </a:rPr>
              <a:t>Bezabriérové</a:t>
            </a:r>
            <a:r>
              <a:rPr lang="cs-CZ" sz="1200" spc="-116" dirty="0">
                <a:solidFill>
                  <a:srgbClr val="646464"/>
                </a:solidFill>
                <a:latin typeface="Calibri"/>
                <a:cs typeface="Calibri"/>
              </a:rPr>
              <a:t> užívání staveb</a:t>
            </a:r>
            <a:r>
              <a:rPr lang="cs-CZ" sz="1200" spc="-53" dirty="0">
                <a:solidFill>
                  <a:srgbClr val="646464"/>
                </a:solidFill>
                <a:latin typeface="Calibri"/>
                <a:cs typeface="Calibri"/>
              </a:rPr>
              <a:t>]</a:t>
            </a:r>
            <a:endParaRPr lang="cs-CZ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443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1841" y="1413365"/>
            <a:ext cx="1944321" cy="194397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578839" y="1413262"/>
            <a:ext cx="1445716" cy="1935063"/>
            <a:chOff x="5766882" y="2009973"/>
            <a:chExt cx="2056130" cy="2752090"/>
          </a:xfrm>
        </p:grpSpPr>
        <p:sp>
          <p:nvSpPr>
            <p:cNvPr id="4" name="object 4"/>
            <p:cNvSpPr/>
            <p:nvPr/>
          </p:nvSpPr>
          <p:spPr>
            <a:xfrm>
              <a:off x="6523696" y="2009973"/>
              <a:ext cx="1299210" cy="2752090"/>
            </a:xfrm>
            <a:custGeom>
              <a:avLst/>
              <a:gdLst/>
              <a:ahLst/>
              <a:cxnLst/>
              <a:rect l="l" t="t" r="r" b="b"/>
              <a:pathLst>
                <a:path w="1299209" h="2752090">
                  <a:moveTo>
                    <a:pt x="2984" y="0"/>
                  </a:moveTo>
                  <a:lnTo>
                    <a:pt x="2984" y="71869"/>
                  </a:lnTo>
                  <a:lnTo>
                    <a:pt x="51473" y="75951"/>
                  </a:lnTo>
                  <a:lnTo>
                    <a:pt x="99398" y="81748"/>
                  </a:lnTo>
                  <a:lnTo>
                    <a:pt x="146729" y="89225"/>
                  </a:lnTo>
                  <a:lnTo>
                    <a:pt x="193439" y="98351"/>
                  </a:lnTo>
                  <a:lnTo>
                    <a:pt x="239500" y="109093"/>
                  </a:lnTo>
                  <a:lnTo>
                    <a:pt x="284884" y="121418"/>
                  </a:lnTo>
                  <a:lnTo>
                    <a:pt x="329562" y="135293"/>
                  </a:lnTo>
                  <a:lnTo>
                    <a:pt x="373505" y="150686"/>
                  </a:lnTo>
                  <a:lnTo>
                    <a:pt x="416687" y="167564"/>
                  </a:lnTo>
                  <a:lnTo>
                    <a:pt x="459078" y="185894"/>
                  </a:lnTo>
                  <a:lnTo>
                    <a:pt x="500650" y="205643"/>
                  </a:lnTo>
                  <a:lnTo>
                    <a:pt x="541376" y="226780"/>
                  </a:lnTo>
                  <a:lnTo>
                    <a:pt x="581227" y="249271"/>
                  </a:lnTo>
                  <a:lnTo>
                    <a:pt x="620174" y="273083"/>
                  </a:lnTo>
                  <a:lnTo>
                    <a:pt x="658190" y="298184"/>
                  </a:lnTo>
                  <a:lnTo>
                    <a:pt x="695246" y="324542"/>
                  </a:lnTo>
                  <a:lnTo>
                    <a:pt x="731314" y="352122"/>
                  </a:lnTo>
                  <a:lnTo>
                    <a:pt x="766366" y="380894"/>
                  </a:lnTo>
                  <a:lnTo>
                    <a:pt x="800374" y="410824"/>
                  </a:lnTo>
                  <a:lnTo>
                    <a:pt x="833309" y="441879"/>
                  </a:lnTo>
                  <a:lnTo>
                    <a:pt x="865143" y="474026"/>
                  </a:lnTo>
                  <a:lnTo>
                    <a:pt x="895848" y="507234"/>
                  </a:lnTo>
                  <a:lnTo>
                    <a:pt x="925397" y="541469"/>
                  </a:lnTo>
                  <a:lnTo>
                    <a:pt x="953759" y="576699"/>
                  </a:lnTo>
                  <a:lnTo>
                    <a:pt x="980908" y="612891"/>
                  </a:lnTo>
                  <a:lnTo>
                    <a:pt x="1006816" y="650012"/>
                  </a:lnTo>
                  <a:lnTo>
                    <a:pt x="1031453" y="688029"/>
                  </a:lnTo>
                  <a:lnTo>
                    <a:pt x="1054792" y="726910"/>
                  </a:lnTo>
                  <a:lnTo>
                    <a:pt x="1076804" y="766623"/>
                  </a:lnTo>
                  <a:lnTo>
                    <a:pt x="1097462" y="807134"/>
                  </a:lnTo>
                  <a:lnTo>
                    <a:pt x="1116736" y="848411"/>
                  </a:lnTo>
                  <a:lnTo>
                    <a:pt x="1134600" y="890421"/>
                  </a:lnTo>
                  <a:lnTo>
                    <a:pt x="1151024" y="933131"/>
                  </a:lnTo>
                  <a:lnTo>
                    <a:pt x="1165981" y="976509"/>
                  </a:lnTo>
                  <a:lnTo>
                    <a:pt x="1179442" y="1020522"/>
                  </a:lnTo>
                  <a:lnTo>
                    <a:pt x="1191378" y="1065138"/>
                  </a:lnTo>
                  <a:lnTo>
                    <a:pt x="1201763" y="1110323"/>
                  </a:lnTo>
                  <a:lnTo>
                    <a:pt x="1210567" y="1156045"/>
                  </a:lnTo>
                  <a:lnTo>
                    <a:pt x="1217763" y="1202271"/>
                  </a:lnTo>
                  <a:lnTo>
                    <a:pt x="1223322" y="1248969"/>
                  </a:lnTo>
                  <a:lnTo>
                    <a:pt x="1227215" y="1296106"/>
                  </a:lnTo>
                  <a:lnTo>
                    <a:pt x="1229416" y="1343649"/>
                  </a:lnTo>
                  <a:lnTo>
                    <a:pt x="1229895" y="1391566"/>
                  </a:lnTo>
                  <a:lnTo>
                    <a:pt x="1228624" y="1439823"/>
                  </a:lnTo>
                  <a:lnTo>
                    <a:pt x="1225575" y="1488389"/>
                  </a:lnTo>
                  <a:lnTo>
                    <a:pt x="1220565" y="1538333"/>
                  </a:lnTo>
                  <a:lnTo>
                    <a:pt x="1213679" y="1587875"/>
                  </a:lnTo>
                  <a:lnTo>
                    <a:pt x="1204943" y="1636966"/>
                  </a:lnTo>
                  <a:lnTo>
                    <a:pt x="1194379" y="1685560"/>
                  </a:lnTo>
                  <a:lnTo>
                    <a:pt x="1182013" y="1733610"/>
                  </a:lnTo>
                  <a:lnTo>
                    <a:pt x="1167868" y="1781068"/>
                  </a:lnTo>
                  <a:lnTo>
                    <a:pt x="1151970" y="1827887"/>
                  </a:lnTo>
                  <a:lnTo>
                    <a:pt x="1134343" y="1874019"/>
                  </a:lnTo>
                  <a:lnTo>
                    <a:pt x="1115010" y="1919419"/>
                  </a:lnTo>
                  <a:lnTo>
                    <a:pt x="1093997" y="1964039"/>
                  </a:lnTo>
                  <a:lnTo>
                    <a:pt x="1071328" y="2007831"/>
                  </a:lnTo>
                  <a:lnTo>
                    <a:pt x="1047027" y="2050749"/>
                  </a:lnTo>
                  <a:lnTo>
                    <a:pt x="1021118" y="2092745"/>
                  </a:lnTo>
                  <a:lnTo>
                    <a:pt x="993626" y="2133772"/>
                  </a:lnTo>
                  <a:lnTo>
                    <a:pt x="964575" y="2173783"/>
                  </a:lnTo>
                  <a:lnTo>
                    <a:pt x="933990" y="2212731"/>
                  </a:lnTo>
                  <a:lnTo>
                    <a:pt x="901895" y="2250568"/>
                  </a:lnTo>
                  <a:lnTo>
                    <a:pt x="868314" y="2287248"/>
                  </a:lnTo>
                  <a:lnTo>
                    <a:pt x="833272" y="2322724"/>
                  </a:lnTo>
                  <a:lnTo>
                    <a:pt x="796792" y="2356948"/>
                  </a:lnTo>
                  <a:lnTo>
                    <a:pt x="758901" y="2389873"/>
                  </a:lnTo>
                  <a:lnTo>
                    <a:pt x="718280" y="2422522"/>
                  </a:lnTo>
                  <a:lnTo>
                    <a:pt x="676731" y="2453318"/>
                  </a:lnTo>
                  <a:lnTo>
                    <a:pt x="634155" y="2482324"/>
                  </a:lnTo>
                  <a:lnTo>
                    <a:pt x="590453" y="2509604"/>
                  </a:lnTo>
                  <a:lnTo>
                    <a:pt x="545525" y="2535221"/>
                  </a:lnTo>
                  <a:lnTo>
                    <a:pt x="499275" y="2559240"/>
                  </a:lnTo>
                  <a:lnTo>
                    <a:pt x="431888" y="2590265"/>
                  </a:lnTo>
                  <a:lnTo>
                    <a:pt x="362864" y="2617431"/>
                  </a:lnTo>
                  <a:lnTo>
                    <a:pt x="343496" y="2624264"/>
                  </a:lnTo>
                  <a:lnTo>
                    <a:pt x="340423" y="2626766"/>
                  </a:lnTo>
                  <a:lnTo>
                    <a:pt x="329501" y="2571381"/>
                  </a:lnTo>
                  <a:lnTo>
                    <a:pt x="331114" y="2566289"/>
                  </a:lnTo>
                  <a:lnTo>
                    <a:pt x="0" y="2728836"/>
                  </a:lnTo>
                  <a:lnTo>
                    <a:pt x="7531" y="2727680"/>
                  </a:lnTo>
                  <a:lnTo>
                    <a:pt x="367334" y="2751912"/>
                  </a:lnTo>
                  <a:lnTo>
                    <a:pt x="363918" y="2746019"/>
                  </a:lnTo>
                  <a:lnTo>
                    <a:pt x="353034" y="2690812"/>
                  </a:lnTo>
                  <a:lnTo>
                    <a:pt x="357047" y="2692654"/>
                  </a:lnTo>
                  <a:lnTo>
                    <a:pt x="400235" y="2677337"/>
                  </a:lnTo>
                  <a:lnTo>
                    <a:pt x="465558" y="2651029"/>
                  </a:lnTo>
                  <a:lnTo>
                    <a:pt x="544160" y="2614161"/>
                  </a:lnTo>
                  <a:lnTo>
                    <a:pt x="589077" y="2590501"/>
                  </a:lnTo>
                  <a:lnTo>
                    <a:pt x="632573" y="2565574"/>
                  </a:lnTo>
                  <a:lnTo>
                    <a:pt x="674719" y="2539325"/>
                  </a:lnTo>
                  <a:lnTo>
                    <a:pt x="715588" y="2511699"/>
                  </a:lnTo>
                  <a:lnTo>
                    <a:pt x="755253" y="2482642"/>
                  </a:lnTo>
                  <a:lnTo>
                    <a:pt x="793784" y="2452097"/>
                  </a:lnTo>
                  <a:lnTo>
                    <a:pt x="831254" y="2420011"/>
                  </a:lnTo>
                  <a:lnTo>
                    <a:pt x="867736" y="2386329"/>
                  </a:lnTo>
                  <a:lnTo>
                    <a:pt x="903301" y="2350995"/>
                  </a:lnTo>
                  <a:lnTo>
                    <a:pt x="938021" y="2313955"/>
                  </a:lnTo>
                  <a:lnTo>
                    <a:pt x="971969" y="2275154"/>
                  </a:lnTo>
                  <a:lnTo>
                    <a:pt x="1003651" y="2236300"/>
                  </a:lnTo>
                  <a:lnTo>
                    <a:pt x="1033810" y="2196457"/>
                  </a:lnTo>
                  <a:lnTo>
                    <a:pt x="1062429" y="2155671"/>
                  </a:lnTo>
                  <a:lnTo>
                    <a:pt x="1089495" y="2113986"/>
                  </a:lnTo>
                  <a:lnTo>
                    <a:pt x="1114991" y="2071447"/>
                  </a:lnTo>
                  <a:lnTo>
                    <a:pt x="1138902" y="2028099"/>
                  </a:lnTo>
                  <a:lnTo>
                    <a:pt x="1161214" y="1983986"/>
                  </a:lnTo>
                  <a:lnTo>
                    <a:pt x="1181911" y="1939155"/>
                  </a:lnTo>
                  <a:lnTo>
                    <a:pt x="1200979" y="1893648"/>
                  </a:lnTo>
                  <a:lnTo>
                    <a:pt x="1218401" y="1847512"/>
                  </a:lnTo>
                  <a:lnTo>
                    <a:pt x="1234164" y="1800790"/>
                  </a:lnTo>
                  <a:lnTo>
                    <a:pt x="1248251" y="1753528"/>
                  </a:lnTo>
                  <a:lnTo>
                    <a:pt x="1260647" y="1705772"/>
                  </a:lnTo>
                  <a:lnTo>
                    <a:pt x="1271339" y="1657564"/>
                  </a:lnTo>
                  <a:lnTo>
                    <a:pt x="1280309" y="1608951"/>
                  </a:lnTo>
                  <a:lnTo>
                    <a:pt x="1287544" y="1559977"/>
                  </a:lnTo>
                  <a:lnTo>
                    <a:pt x="1293028" y="1510686"/>
                  </a:lnTo>
                  <a:lnTo>
                    <a:pt x="1296746" y="1461125"/>
                  </a:lnTo>
                  <a:lnTo>
                    <a:pt x="1298683" y="1411337"/>
                  </a:lnTo>
                  <a:lnTo>
                    <a:pt x="1298823" y="1361368"/>
                  </a:lnTo>
                  <a:lnTo>
                    <a:pt x="1297152" y="1311262"/>
                  </a:lnTo>
                  <a:lnTo>
                    <a:pt x="1293671" y="1261227"/>
                  </a:lnTo>
                  <a:lnTo>
                    <a:pt x="1288406" y="1211523"/>
                  </a:lnTo>
                  <a:lnTo>
                    <a:pt x="1281375" y="1162189"/>
                  </a:lnTo>
                  <a:lnTo>
                    <a:pt x="1272597" y="1113270"/>
                  </a:lnTo>
                  <a:lnTo>
                    <a:pt x="1262092" y="1064807"/>
                  </a:lnTo>
                  <a:lnTo>
                    <a:pt x="1249879" y="1016843"/>
                  </a:lnTo>
                  <a:lnTo>
                    <a:pt x="1235978" y="969420"/>
                  </a:lnTo>
                  <a:lnTo>
                    <a:pt x="1220408" y="922579"/>
                  </a:lnTo>
                  <a:lnTo>
                    <a:pt x="1203187" y="876364"/>
                  </a:lnTo>
                  <a:lnTo>
                    <a:pt x="1184336" y="830817"/>
                  </a:lnTo>
                  <a:lnTo>
                    <a:pt x="1163874" y="785980"/>
                  </a:lnTo>
                  <a:lnTo>
                    <a:pt x="1141819" y="741894"/>
                  </a:lnTo>
                  <a:lnTo>
                    <a:pt x="1118191" y="698604"/>
                  </a:lnTo>
                  <a:lnTo>
                    <a:pt x="1093010" y="656150"/>
                  </a:lnTo>
                  <a:lnTo>
                    <a:pt x="1066295" y="614575"/>
                  </a:lnTo>
                  <a:lnTo>
                    <a:pt x="1038065" y="573921"/>
                  </a:lnTo>
                  <a:lnTo>
                    <a:pt x="1008339" y="534231"/>
                  </a:lnTo>
                  <a:lnTo>
                    <a:pt x="977137" y="495547"/>
                  </a:lnTo>
                  <a:lnTo>
                    <a:pt x="944477" y="457911"/>
                  </a:lnTo>
                  <a:lnTo>
                    <a:pt x="910380" y="421365"/>
                  </a:lnTo>
                  <a:lnTo>
                    <a:pt x="874864" y="385952"/>
                  </a:lnTo>
                  <a:lnTo>
                    <a:pt x="838671" y="352364"/>
                  </a:lnTo>
                  <a:lnTo>
                    <a:pt x="801370" y="320145"/>
                  </a:lnTo>
                  <a:lnTo>
                    <a:pt x="763001" y="289322"/>
                  </a:lnTo>
                  <a:lnTo>
                    <a:pt x="723604" y="259916"/>
                  </a:lnTo>
                  <a:lnTo>
                    <a:pt x="683219" y="231952"/>
                  </a:lnTo>
                  <a:lnTo>
                    <a:pt x="641885" y="205453"/>
                  </a:lnTo>
                  <a:lnTo>
                    <a:pt x="599644" y="180443"/>
                  </a:lnTo>
                  <a:lnTo>
                    <a:pt x="556533" y="156945"/>
                  </a:lnTo>
                  <a:lnTo>
                    <a:pt x="512594" y="134983"/>
                  </a:lnTo>
                  <a:lnTo>
                    <a:pt x="467867" y="114580"/>
                  </a:lnTo>
                  <a:lnTo>
                    <a:pt x="422390" y="95761"/>
                  </a:lnTo>
                  <a:lnTo>
                    <a:pt x="376204" y="78548"/>
                  </a:lnTo>
                  <a:lnTo>
                    <a:pt x="329349" y="62966"/>
                  </a:lnTo>
                  <a:lnTo>
                    <a:pt x="281083" y="48799"/>
                  </a:lnTo>
                  <a:lnTo>
                    <a:pt x="232656" y="36461"/>
                  </a:lnTo>
                  <a:lnTo>
                    <a:pt x="183970" y="25933"/>
                  </a:lnTo>
                  <a:lnTo>
                    <a:pt x="134932" y="17195"/>
                  </a:lnTo>
                  <a:lnTo>
                    <a:pt x="85447" y="10229"/>
                  </a:lnTo>
                  <a:lnTo>
                    <a:pt x="35420" y="5016"/>
                  </a:lnTo>
                  <a:lnTo>
                    <a:pt x="6502" y="2832"/>
                  </a:lnTo>
                  <a:lnTo>
                    <a:pt x="2984" y="0"/>
                  </a:lnTo>
                  <a:close/>
                </a:path>
              </a:pathLst>
            </a:custGeom>
            <a:solidFill>
              <a:srgbClr val="B8B7B7"/>
            </a:solidFill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5" name="object 5"/>
            <p:cNvSpPr/>
            <p:nvPr/>
          </p:nvSpPr>
          <p:spPr>
            <a:xfrm>
              <a:off x="6008281" y="4472277"/>
              <a:ext cx="1368425" cy="0"/>
            </a:xfrm>
            <a:custGeom>
              <a:avLst/>
              <a:gdLst/>
              <a:ahLst/>
              <a:cxnLst/>
              <a:rect l="l" t="t" r="r" b="b"/>
              <a:pathLst>
                <a:path w="1368425">
                  <a:moveTo>
                    <a:pt x="0" y="0"/>
                  </a:moveTo>
                  <a:lnTo>
                    <a:pt x="1368005" y="0"/>
                  </a:lnTo>
                </a:path>
              </a:pathLst>
            </a:custGeom>
            <a:ln w="50800">
              <a:solidFill>
                <a:srgbClr val="CD171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6" name="object 6"/>
            <p:cNvSpPr/>
            <p:nvPr/>
          </p:nvSpPr>
          <p:spPr>
            <a:xfrm>
              <a:off x="7520282" y="2466555"/>
              <a:ext cx="0" cy="1774825"/>
            </a:xfrm>
            <a:custGeom>
              <a:avLst/>
              <a:gdLst/>
              <a:ahLst/>
              <a:cxnLst/>
              <a:rect l="l" t="t" r="r" b="b"/>
              <a:pathLst>
                <a:path h="1774825">
                  <a:moveTo>
                    <a:pt x="0" y="1774291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CD171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7" name="object 7"/>
            <p:cNvSpPr/>
            <p:nvPr/>
          </p:nvSpPr>
          <p:spPr>
            <a:xfrm>
              <a:off x="5936275" y="2312277"/>
              <a:ext cx="1368425" cy="0"/>
            </a:xfrm>
            <a:custGeom>
              <a:avLst/>
              <a:gdLst/>
              <a:ahLst/>
              <a:cxnLst/>
              <a:rect l="l" t="t" r="r" b="b"/>
              <a:pathLst>
                <a:path w="1368425">
                  <a:moveTo>
                    <a:pt x="1368005" y="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CD171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8" name="object 8"/>
            <p:cNvSpPr/>
            <p:nvPr/>
          </p:nvSpPr>
          <p:spPr>
            <a:xfrm>
              <a:off x="7448282" y="2312273"/>
              <a:ext cx="72390" cy="2160270"/>
            </a:xfrm>
            <a:custGeom>
              <a:avLst/>
              <a:gdLst/>
              <a:ahLst/>
              <a:cxnLst/>
              <a:rect l="l" t="t" r="r" b="b"/>
              <a:pathLst>
                <a:path w="72390" h="2160270">
                  <a:moveTo>
                    <a:pt x="0" y="2160003"/>
                  </a:moveTo>
                  <a:lnTo>
                    <a:pt x="71996" y="2160003"/>
                  </a:lnTo>
                  <a:lnTo>
                    <a:pt x="71996" y="2082863"/>
                  </a:lnTo>
                </a:path>
                <a:path w="72390" h="2160270">
                  <a:moveTo>
                    <a:pt x="71996" y="77152"/>
                  </a:moveTo>
                  <a:lnTo>
                    <a:pt x="71996" y="0"/>
                  </a:lnTo>
                  <a:lnTo>
                    <a:pt x="0" y="0"/>
                  </a:lnTo>
                </a:path>
              </a:pathLst>
            </a:custGeom>
            <a:ln w="50800">
              <a:solidFill>
                <a:srgbClr val="CD1719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9" name="object 9"/>
            <p:cNvSpPr/>
            <p:nvPr/>
          </p:nvSpPr>
          <p:spPr>
            <a:xfrm>
              <a:off x="6346642" y="3867848"/>
              <a:ext cx="270510" cy="0"/>
            </a:xfrm>
            <a:custGeom>
              <a:avLst/>
              <a:gdLst/>
              <a:ahLst/>
              <a:cxnLst/>
              <a:rect l="l" t="t" r="r" b="b"/>
              <a:pathLst>
                <a:path w="270509">
                  <a:moveTo>
                    <a:pt x="0" y="0"/>
                  </a:moveTo>
                  <a:lnTo>
                    <a:pt x="27017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0" name="object 10"/>
            <p:cNvSpPr/>
            <p:nvPr/>
          </p:nvSpPr>
          <p:spPr>
            <a:xfrm>
              <a:off x="6355429" y="3830951"/>
              <a:ext cx="299720" cy="0"/>
            </a:xfrm>
            <a:custGeom>
              <a:avLst/>
              <a:gdLst/>
              <a:ahLst/>
              <a:cxnLst/>
              <a:rect l="l" t="t" r="r" b="b"/>
              <a:pathLst>
                <a:path w="299720">
                  <a:moveTo>
                    <a:pt x="0" y="0"/>
                  </a:moveTo>
                  <a:lnTo>
                    <a:pt x="29964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1" name="object 11"/>
            <p:cNvSpPr/>
            <p:nvPr/>
          </p:nvSpPr>
          <p:spPr>
            <a:xfrm>
              <a:off x="6356737" y="3845350"/>
              <a:ext cx="260350" cy="0"/>
            </a:xfrm>
            <a:custGeom>
              <a:avLst/>
              <a:gdLst/>
              <a:ahLst/>
              <a:cxnLst/>
              <a:rect l="l" t="t" r="r" b="b"/>
              <a:pathLst>
                <a:path w="260350">
                  <a:moveTo>
                    <a:pt x="0" y="0"/>
                  </a:moveTo>
                  <a:lnTo>
                    <a:pt x="26009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2" name="object 12"/>
            <p:cNvSpPr/>
            <p:nvPr/>
          </p:nvSpPr>
          <p:spPr>
            <a:xfrm>
              <a:off x="6276116" y="3049752"/>
              <a:ext cx="1010285" cy="0"/>
            </a:xfrm>
            <a:custGeom>
              <a:avLst/>
              <a:gdLst/>
              <a:ahLst/>
              <a:cxnLst/>
              <a:rect l="l" t="t" r="r" b="b"/>
              <a:pathLst>
                <a:path w="1010284">
                  <a:moveTo>
                    <a:pt x="0" y="0"/>
                  </a:moveTo>
                  <a:lnTo>
                    <a:pt x="101023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3" name="object 13"/>
            <p:cNvSpPr/>
            <p:nvPr/>
          </p:nvSpPr>
          <p:spPr>
            <a:xfrm>
              <a:off x="6347237" y="3013748"/>
              <a:ext cx="939165" cy="0"/>
            </a:xfrm>
            <a:custGeom>
              <a:avLst/>
              <a:gdLst/>
              <a:ahLst/>
              <a:cxnLst/>
              <a:rect l="l" t="t" r="r" b="b"/>
              <a:pathLst>
                <a:path w="939165">
                  <a:moveTo>
                    <a:pt x="0" y="0"/>
                  </a:moveTo>
                  <a:lnTo>
                    <a:pt x="93911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4" name="object 14"/>
            <p:cNvSpPr/>
            <p:nvPr/>
          </p:nvSpPr>
          <p:spPr>
            <a:xfrm>
              <a:off x="6245805" y="3749951"/>
              <a:ext cx="1040765" cy="0"/>
            </a:xfrm>
            <a:custGeom>
              <a:avLst/>
              <a:gdLst/>
              <a:ahLst/>
              <a:cxnLst/>
              <a:rect l="l" t="t" r="r" b="b"/>
              <a:pathLst>
                <a:path w="1040765">
                  <a:moveTo>
                    <a:pt x="0" y="0"/>
                  </a:moveTo>
                  <a:lnTo>
                    <a:pt x="104054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5" name="object 15"/>
            <p:cNvSpPr/>
            <p:nvPr/>
          </p:nvSpPr>
          <p:spPr>
            <a:xfrm>
              <a:off x="6301131" y="3785949"/>
              <a:ext cx="985519" cy="0"/>
            </a:xfrm>
            <a:custGeom>
              <a:avLst/>
              <a:gdLst/>
              <a:ahLst/>
              <a:cxnLst/>
              <a:rect l="l" t="t" r="r" b="b"/>
              <a:pathLst>
                <a:path w="985520">
                  <a:moveTo>
                    <a:pt x="0" y="0"/>
                  </a:moveTo>
                  <a:lnTo>
                    <a:pt x="98522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6" name="object 16"/>
            <p:cNvSpPr/>
            <p:nvPr/>
          </p:nvSpPr>
          <p:spPr>
            <a:xfrm>
              <a:off x="6574652" y="3151250"/>
              <a:ext cx="468630" cy="24130"/>
            </a:xfrm>
            <a:custGeom>
              <a:avLst/>
              <a:gdLst/>
              <a:ahLst/>
              <a:cxnLst/>
              <a:rect l="l" t="t" r="r" b="b"/>
              <a:pathLst>
                <a:path w="468629" h="24130">
                  <a:moveTo>
                    <a:pt x="0" y="14935"/>
                  </a:moveTo>
                  <a:lnTo>
                    <a:pt x="52574" y="19544"/>
                  </a:lnTo>
                  <a:lnTo>
                    <a:pt x="104863" y="22592"/>
                  </a:lnTo>
                  <a:lnTo>
                    <a:pt x="156934" y="24076"/>
                  </a:lnTo>
                  <a:lnTo>
                    <a:pt x="208855" y="23994"/>
                  </a:lnTo>
                  <a:lnTo>
                    <a:pt x="260692" y="22343"/>
                  </a:lnTo>
                  <a:lnTo>
                    <a:pt x="312512" y="19120"/>
                  </a:lnTo>
                  <a:lnTo>
                    <a:pt x="364382" y="14324"/>
                  </a:lnTo>
                  <a:lnTo>
                    <a:pt x="416369" y="7951"/>
                  </a:lnTo>
                  <a:lnTo>
                    <a:pt x="46854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7" name="object 17"/>
            <p:cNvSpPr/>
            <p:nvPr/>
          </p:nvSpPr>
          <p:spPr>
            <a:xfrm>
              <a:off x="6398949" y="3617328"/>
              <a:ext cx="281305" cy="1905"/>
            </a:xfrm>
            <a:custGeom>
              <a:avLst/>
              <a:gdLst/>
              <a:ahLst/>
              <a:cxnLst/>
              <a:rect l="l" t="t" r="r" b="b"/>
              <a:pathLst>
                <a:path w="281304" h="1904">
                  <a:moveTo>
                    <a:pt x="0" y="1536"/>
                  </a:moveTo>
                  <a:lnTo>
                    <a:pt x="28080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8" name="object 18"/>
            <p:cNvSpPr/>
            <p:nvPr/>
          </p:nvSpPr>
          <p:spPr>
            <a:xfrm>
              <a:off x="6507394" y="3397445"/>
              <a:ext cx="171450" cy="21590"/>
            </a:xfrm>
            <a:custGeom>
              <a:avLst/>
              <a:gdLst/>
              <a:ahLst/>
              <a:cxnLst/>
              <a:rect l="l" t="t" r="r" b="b"/>
              <a:pathLst>
                <a:path w="171450" h="21589">
                  <a:moveTo>
                    <a:pt x="0" y="0"/>
                  </a:moveTo>
                  <a:lnTo>
                    <a:pt x="171018" y="2124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9" name="object 19"/>
            <p:cNvSpPr/>
            <p:nvPr/>
          </p:nvSpPr>
          <p:spPr>
            <a:xfrm>
              <a:off x="6511978" y="3361048"/>
              <a:ext cx="125095" cy="21590"/>
            </a:xfrm>
            <a:custGeom>
              <a:avLst/>
              <a:gdLst/>
              <a:ahLst/>
              <a:cxnLst/>
              <a:rect l="l" t="t" r="r" b="b"/>
              <a:pathLst>
                <a:path w="125095" h="21589">
                  <a:moveTo>
                    <a:pt x="0" y="21005"/>
                  </a:moveTo>
                  <a:lnTo>
                    <a:pt x="12451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0" name="object 20"/>
            <p:cNvSpPr/>
            <p:nvPr/>
          </p:nvSpPr>
          <p:spPr>
            <a:xfrm>
              <a:off x="6370349" y="2968753"/>
              <a:ext cx="285115" cy="0"/>
            </a:xfrm>
            <a:custGeom>
              <a:avLst/>
              <a:gdLst/>
              <a:ahLst/>
              <a:cxnLst/>
              <a:rect l="l" t="t" r="r" b="b"/>
              <a:pathLst>
                <a:path w="285115">
                  <a:moveTo>
                    <a:pt x="0" y="0"/>
                  </a:moveTo>
                  <a:lnTo>
                    <a:pt x="28473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1" name="object 21"/>
            <p:cNvSpPr/>
            <p:nvPr/>
          </p:nvSpPr>
          <p:spPr>
            <a:xfrm>
              <a:off x="6366703" y="2954347"/>
              <a:ext cx="250190" cy="0"/>
            </a:xfrm>
            <a:custGeom>
              <a:avLst/>
              <a:gdLst/>
              <a:ahLst/>
              <a:cxnLst/>
              <a:rect l="l" t="t" r="r" b="b"/>
              <a:pathLst>
                <a:path w="250190">
                  <a:moveTo>
                    <a:pt x="0" y="0"/>
                  </a:moveTo>
                  <a:lnTo>
                    <a:pt x="25012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2" name="object 22"/>
            <p:cNvSpPr/>
            <p:nvPr/>
          </p:nvSpPr>
          <p:spPr>
            <a:xfrm>
              <a:off x="6350064" y="2931849"/>
              <a:ext cx="267335" cy="0"/>
            </a:xfrm>
            <a:custGeom>
              <a:avLst/>
              <a:gdLst/>
              <a:ahLst/>
              <a:cxnLst/>
              <a:rect l="l" t="t" r="r" b="b"/>
              <a:pathLst>
                <a:path w="267334">
                  <a:moveTo>
                    <a:pt x="0" y="0"/>
                  </a:moveTo>
                  <a:lnTo>
                    <a:pt x="26676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3" name="object 23"/>
            <p:cNvSpPr/>
            <p:nvPr/>
          </p:nvSpPr>
          <p:spPr>
            <a:xfrm>
              <a:off x="6333197" y="3193004"/>
              <a:ext cx="88265" cy="377190"/>
            </a:xfrm>
            <a:custGeom>
              <a:avLst/>
              <a:gdLst/>
              <a:ahLst/>
              <a:cxnLst/>
              <a:rect l="l" t="t" r="r" b="b"/>
              <a:pathLst>
                <a:path w="88264" h="377189">
                  <a:moveTo>
                    <a:pt x="0" y="376834"/>
                  </a:moveTo>
                  <a:lnTo>
                    <a:pt x="33986" y="341472"/>
                  </a:lnTo>
                  <a:lnTo>
                    <a:pt x="59784" y="301613"/>
                  </a:lnTo>
                  <a:lnTo>
                    <a:pt x="77366" y="258486"/>
                  </a:lnTo>
                  <a:lnTo>
                    <a:pt x="86703" y="213322"/>
                  </a:lnTo>
                  <a:lnTo>
                    <a:pt x="87767" y="167350"/>
                  </a:lnTo>
                  <a:lnTo>
                    <a:pt x="80528" y="121802"/>
                  </a:lnTo>
                  <a:lnTo>
                    <a:pt x="64958" y="77907"/>
                  </a:lnTo>
                  <a:lnTo>
                    <a:pt x="41029" y="36896"/>
                  </a:lnTo>
                  <a:lnTo>
                    <a:pt x="871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4" name="object 24"/>
            <p:cNvSpPr/>
            <p:nvPr/>
          </p:nvSpPr>
          <p:spPr>
            <a:xfrm>
              <a:off x="6033957" y="3322225"/>
              <a:ext cx="5715" cy="123825"/>
            </a:xfrm>
            <a:custGeom>
              <a:avLst/>
              <a:gdLst/>
              <a:ahLst/>
              <a:cxnLst/>
              <a:rect l="l" t="t" r="r" b="b"/>
              <a:pathLst>
                <a:path w="5714" h="123825">
                  <a:moveTo>
                    <a:pt x="5341" y="0"/>
                  </a:moveTo>
                  <a:lnTo>
                    <a:pt x="1301" y="31094"/>
                  </a:lnTo>
                  <a:lnTo>
                    <a:pt x="0" y="61850"/>
                  </a:lnTo>
                  <a:lnTo>
                    <a:pt x="1439" y="92599"/>
                  </a:lnTo>
                  <a:lnTo>
                    <a:pt x="5621" y="12367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5" name="object 25"/>
            <p:cNvSpPr/>
            <p:nvPr/>
          </p:nvSpPr>
          <p:spPr>
            <a:xfrm>
              <a:off x="6192041" y="3363999"/>
              <a:ext cx="65405" cy="50800"/>
            </a:xfrm>
            <a:custGeom>
              <a:avLst/>
              <a:gdLst/>
              <a:ahLst/>
              <a:cxnLst/>
              <a:rect l="l" t="t" r="r" b="b"/>
              <a:pathLst>
                <a:path w="65404" h="50800">
                  <a:moveTo>
                    <a:pt x="65328" y="50581"/>
                  </a:moveTo>
                  <a:lnTo>
                    <a:pt x="59741" y="27154"/>
                  </a:lnTo>
                  <a:lnTo>
                    <a:pt x="44984" y="9531"/>
                  </a:lnTo>
                  <a:lnTo>
                    <a:pt x="24068" y="0"/>
                  </a:lnTo>
                  <a:lnTo>
                    <a:pt x="0" y="848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6" name="object 26"/>
            <p:cNvSpPr/>
            <p:nvPr/>
          </p:nvSpPr>
          <p:spPr>
            <a:xfrm>
              <a:off x="6309249" y="3392688"/>
              <a:ext cx="51435" cy="14604"/>
            </a:xfrm>
            <a:custGeom>
              <a:avLst/>
              <a:gdLst/>
              <a:ahLst/>
              <a:cxnLst/>
              <a:rect l="l" t="t" r="r" b="b"/>
              <a:pathLst>
                <a:path w="51435" h="14604">
                  <a:moveTo>
                    <a:pt x="0" y="14109"/>
                  </a:moveTo>
                  <a:lnTo>
                    <a:pt x="13380" y="12589"/>
                  </a:lnTo>
                  <a:lnTo>
                    <a:pt x="26196" y="9764"/>
                  </a:lnTo>
                  <a:lnTo>
                    <a:pt x="38636" y="5585"/>
                  </a:lnTo>
                  <a:lnTo>
                    <a:pt x="5088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7" name="object 27"/>
            <p:cNvSpPr/>
            <p:nvPr/>
          </p:nvSpPr>
          <p:spPr>
            <a:xfrm>
              <a:off x="6309507" y="3369584"/>
              <a:ext cx="1905" cy="34290"/>
            </a:xfrm>
            <a:custGeom>
              <a:avLst/>
              <a:gdLst/>
              <a:ahLst/>
              <a:cxnLst/>
              <a:rect l="l" t="t" r="r" b="b"/>
              <a:pathLst>
                <a:path w="1904" h="34289">
                  <a:moveTo>
                    <a:pt x="1714" y="0"/>
                  </a:moveTo>
                  <a:lnTo>
                    <a:pt x="0" y="33883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8" name="object 28"/>
            <p:cNvSpPr/>
            <p:nvPr/>
          </p:nvSpPr>
          <p:spPr>
            <a:xfrm>
              <a:off x="6476123" y="3386302"/>
              <a:ext cx="38100" cy="100965"/>
            </a:xfrm>
            <a:custGeom>
              <a:avLst/>
              <a:gdLst/>
              <a:ahLst/>
              <a:cxnLst/>
              <a:rect l="l" t="t" r="r" b="b"/>
              <a:pathLst>
                <a:path w="38100" h="100964">
                  <a:moveTo>
                    <a:pt x="38036" y="0"/>
                  </a:moveTo>
                  <a:lnTo>
                    <a:pt x="24386" y="23742"/>
                  </a:lnTo>
                  <a:lnTo>
                    <a:pt x="13593" y="48133"/>
                  </a:lnTo>
                  <a:lnTo>
                    <a:pt x="5512" y="73552"/>
                  </a:lnTo>
                  <a:lnTo>
                    <a:pt x="0" y="10038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9" name="object 29"/>
            <p:cNvSpPr/>
            <p:nvPr/>
          </p:nvSpPr>
          <p:spPr>
            <a:xfrm>
              <a:off x="5874330" y="3867848"/>
              <a:ext cx="432434" cy="0"/>
            </a:xfrm>
            <a:custGeom>
              <a:avLst/>
              <a:gdLst/>
              <a:ahLst/>
              <a:cxnLst/>
              <a:rect l="l" t="t" r="r" b="b"/>
              <a:pathLst>
                <a:path w="432435">
                  <a:moveTo>
                    <a:pt x="0" y="0"/>
                  </a:moveTo>
                  <a:lnTo>
                    <a:pt x="43209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0" name="object 30"/>
            <p:cNvSpPr/>
            <p:nvPr/>
          </p:nvSpPr>
          <p:spPr>
            <a:xfrm>
              <a:off x="5874330" y="3845350"/>
              <a:ext cx="295275" cy="0"/>
            </a:xfrm>
            <a:custGeom>
              <a:avLst/>
              <a:gdLst/>
              <a:ahLst/>
              <a:cxnLst/>
              <a:rect l="l" t="t" r="r" b="b"/>
              <a:pathLst>
                <a:path w="295275">
                  <a:moveTo>
                    <a:pt x="0" y="0"/>
                  </a:moveTo>
                  <a:lnTo>
                    <a:pt x="29504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1" name="object 31"/>
            <p:cNvSpPr/>
            <p:nvPr/>
          </p:nvSpPr>
          <p:spPr>
            <a:xfrm>
              <a:off x="5792282" y="2543705"/>
              <a:ext cx="0" cy="1774825"/>
            </a:xfrm>
            <a:custGeom>
              <a:avLst/>
              <a:gdLst/>
              <a:ahLst/>
              <a:cxnLst/>
              <a:rect l="l" t="t" r="r" b="b"/>
              <a:pathLst>
                <a:path h="1774825">
                  <a:moveTo>
                    <a:pt x="0" y="0"/>
                  </a:moveTo>
                  <a:lnTo>
                    <a:pt x="0" y="1774278"/>
                  </a:lnTo>
                </a:path>
              </a:pathLst>
            </a:custGeom>
            <a:ln w="50800">
              <a:solidFill>
                <a:srgbClr val="CD171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2" name="object 32"/>
            <p:cNvSpPr/>
            <p:nvPr/>
          </p:nvSpPr>
          <p:spPr>
            <a:xfrm>
              <a:off x="5836081" y="3830951"/>
              <a:ext cx="281940" cy="0"/>
            </a:xfrm>
            <a:custGeom>
              <a:avLst/>
              <a:gdLst/>
              <a:ahLst/>
              <a:cxnLst/>
              <a:rect l="l" t="t" r="r" b="b"/>
              <a:pathLst>
                <a:path w="281939">
                  <a:moveTo>
                    <a:pt x="0" y="0"/>
                  </a:moveTo>
                  <a:lnTo>
                    <a:pt x="28172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3" name="object 33"/>
            <p:cNvSpPr/>
            <p:nvPr/>
          </p:nvSpPr>
          <p:spPr>
            <a:xfrm>
              <a:off x="6112008" y="3827242"/>
              <a:ext cx="45085" cy="17145"/>
            </a:xfrm>
            <a:custGeom>
              <a:avLst/>
              <a:gdLst/>
              <a:ahLst/>
              <a:cxnLst/>
              <a:rect l="l" t="t" r="r" b="b"/>
              <a:pathLst>
                <a:path w="45085" h="17145">
                  <a:moveTo>
                    <a:pt x="0" y="0"/>
                  </a:moveTo>
                  <a:lnTo>
                    <a:pt x="10491" y="6389"/>
                  </a:lnTo>
                  <a:lnTo>
                    <a:pt x="21294" y="11252"/>
                  </a:lnTo>
                  <a:lnTo>
                    <a:pt x="32636" y="14676"/>
                  </a:lnTo>
                  <a:lnTo>
                    <a:pt x="44742" y="167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4" name="object 34"/>
            <p:cNvSpPr/>
            <p:nvPr/>
          </p:nvSpPr>
          <p:spPr>
            <a:xfrm>
              <a:off x="6084134" y="3500109"/>
              <a:ext cx="143510" cy="14604"/>
            </a:xfrm>
            <a:custGeom>
              <a:avLst/>
              <a:gdLst/>
              <a:ahLst/>
              <a:cxnLst/>
              <a:rect l="l" t="t" r="r" b="b"/>
              <a:pathLst>
                <a:path w="143510" h="14604">
                  <a:moveTo>
                    <a:pt x="0" y="635"/>
                  </a:moveTo>
                  <a:lnTo>
                    <a:pt x="35345" y="10979"/>
                  </a:lnTo>
                  <a:lnTo>
                    <a:pt x="71683" y="14319"/>
                  </a:lnTo>
                  <a:lnTo>
                    <a:pt x="107990" y="10657"/>
                  </a:lnTo>
                  <a:lnTo>
                    <a:pt x="143243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5" name="object 35"/>
            <p:cNvSpPr/>
            <p:nvPr/>
          </p:nvSpPr>
          <p:spPr>
            <a:xfrm>
              <a:off x="6097355" y="3637377"/>
              <a:ext cx="13335" cy="69215"/>
            </a:xfrm>
            <a:custGeom>
              <a:avLst/>
              <a:gdLst/>
              <a:ahLst/>
              <a:cxnLst/>
              <a:rect l="l" t="t" r="r" b="b"/>
              <a:pathLst>
                <a:path w="13335" h="69214">
                  <a:moveTo>
                    <a:pt x="0" y="68694"/>
                  </a:moveTo>
                  <a:lnTo>
                    <a:pt x="8818" y="52703"/>
                  </a:lnTo>
                  <a:lnTo>
                    <a:pt x="12863" y="35232"/>
                  </a:lnTo>
                  <a:lnTo>
                    <a:pt x="12039" y="17320"/>
                  </a:lnTo>
                  <a:lnTo>
                    <a:pt x="6248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6" name="object 36"/>
            <p:cNvSpPr/>
            <p:nvPr/>
          </p:nvSpPr>
          <p:spPr>
            <a:xfrm>
              <a:off x="5836081" y="3785949"/>
              <a:ext cx="262890" cy="0"/>
            </a:xfrm>
            <a:custGeom>
              <a:avLst/>
              <a:gdLst/>
              <a:ahLst/>
              <a:cxnLst/>
              <a:rect l="l" t="t" r="r" b="b"/>
              <a:pathLst>
                <a:path w="262889">
                  <a:moveTo>
                    <a:pt x="0" y="0"/>
                  </a:moveTo>
                  <a:lnTo>
                    <a:pt x="26254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7" name="object 37"/>
            <p:cNvSpPr/>
            <p:nvPr/>
          </p:nvSpPr>
          <p:spPr>
            <a:xfrm>
              <a:off x="5863078" y="3845350"/>
              <a:ext cx="11430" cy="22860"/>
            </a:xfrm>
            <a:custGeom>
              <a:avLst/>
              <a:gdLst/>
              <a:ahLst/>
              <a:cxnLst/>
              <a:rect l="l" t="t" r="r" b="b"/>
              <a:pathLst>
                <a:path w="11429" h="22860">
                  <a:moveTo>
                    <a:pt x="11252" y="0"/>
                  </a:moveTo>
                  <a:lnTo>
                    <a:pt x="3302" y="0"/>
                  </a:lnTo>
                  <a:lnTo>
                    <a:pt x="0" y="3289"/>
                  </a:lnTo>
                  <a:lnTo>
                    <a:pt x="0" y="11252"/>
                  </a:lnTo>
                  <a:lnTo>
                    <a:pt x="0" y="19202"/>
                  </a:lnTo>
                  <a:lnTo>
                    <a:pt x="3302" y="22491"/>
                  </a:lnTo>
                  <a:lnTo>
                    <a:pt x="11252" y="2249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8" name="object 38"/>
            <p:cNvSpPr/>
            <p:nvPr/>
          </p:nvSpPr>
          <p:spPr>
            <a:xfrm>
              <a:off x="5813577" y="3785949"/>
              <a:ext cx="22860" cy="45085"/>
            </a:xfrm>
            <a:custGeom>
              <a:avLst/>
              <a:gdLst/>
              <a:ahLst/>
              <a:cxnLst/>
              <a:rect l="l" t="t" r="r" b="b"/>
              <a:pathLst>
                <a:path w="22860" h="45085">
                  <a:moveTo>
                    <a:pt x="22504" y="0"/>
                  </a:moveTo>
                  <a:lnTo>
                    <a:pt x="13742" y="1767"/>
                  </a:lnTo>
                  <a:lnTo>
                    <a:pt x="6589" y="6589"/>
                  </a:lnTo>
                  <a:lnTo>
                    <a:pt x="1767" y="13742"/>
                  </a:lnTo>
                  <a:lnTo>
                    <a:pt x="0" y="22504"/>
                  </a:lnTo>
                  <a:lnTo>
                    <a:pt x="1767" y="31258"/>
                  </a:lnTo>
                  <a:lnTo>
                    <a:pt x="6589" y="38407"/>
                  </a:lnTo>
                  <a:lnTo>
                    <a:pt x="13742" y="43228"/>
                  </a:lnTo>
                  <a:lnTo>
                    <a:pt x="22504" y="4499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pic>
          <p:nvPicPr>
            <p:cNvPr id="39" name="object 3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77653" y="3699722"/>
              <a:ext cx="140705" cy="13386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3235" y="3439552"/>
              <a:ext cx="76719" cy="204174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6271893" y="3610851"/>
              <a:ext cx="36195" cy="102870"/>
            </a:xfrm>
            <a:custGeom>
              <a:avLst/>
              <a:gdLst/>
              <a:ahLst/>
              <a:cxnLst/>
              <a:rect l="l" t="t" r="r" b="b"/>
              <a:pathLst>
                <a:path w="36195" h="102870">
                  <a:moveTo>
                    <a:pt x="0" y="102488"/>
                  </a:moveTo>
                  <a:lnTo>
                    <a:pt x="10627" y="77407"/>
                  </a:lnTo>
                  <a:lnTo>
                    <a:pt x="20123" y="52011"/>
                  </a:lnTo>
                  <a:lnTo>
                    <a:pt x="28514" y="26231"/>
                  </a:lnTo>
                  <a:lnTo>
                    <a:pt x="3582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42" name="object 42"/>
            <p:cNvSpPr/>
            <p:nvPr/>
          </p:nvSpPr>
          <p:spPr>
            <a:xfrm>
              <a:off x="6156750" y="3843992"/>
              <a:ext cx="116839" cy="7620"/>
            </a:xfrm>
            <a:custGeom>
              <a:avLst/>
              <a:gdLst/>
              <a:ahLst/>
              <a:cxnLst/>
              <a:rect l="l" t="t" r="r" b="b"/>
              <a:pathLst>
                <a:path w="116839" h="7620">
                  <a:moveTo>
                    <a:pt x="0" y="0"/>
                  </a:moveTo>
                  <a:lnTo>
                    <a:pt x="29020" y="2917"/>
                  </a:lnTo>
                  <a:lnTo>
                    <a:pt x="58056" y="5100"/>
                  </a:lnTo>
                  <a:lnTo>
                    <a:pt x="87137" y="6552"/>
                  </a:lnTo>
                  <a:lnTo>
                    <a:pt x="116293" y="727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43" name="object 43"/>
            <p:cNvSpPr/>
            <p:nvPr/>
          </p:nvSpPr>
          <p:spPr>
            <a:xfrm>
              <a:off x="6273046" y="3830996"/>
              <a:ext cx="26670" cy="20320"/>
            </a:xfrm>
            <a:custGeom>
              <a:avLst/>
              <a:gdLst/>
              <a:ahLst/>
              <a:cxnLst/>
              <a:rect l="l" t="t" r="r" b="b"/>
              <a:pathLst>
                <a:path w="26670" h="20320">
                  <a:moveTo>
                    <a:pt x="0" y="20269"/>
                  </a:moveTo>
                  <a:lnTo>
                    <a:pt x="8889" y="18855"/>
                  </a:lnTo>
                  <a:lnTo>
                    <a:pt x="16606" y="14697"/>
                  </a:lnTo>
                  <a:lnTo>
                    <a:pt x="22554" y="8256"/>
                  </a:lnTo>
                  <a:lnTo>
                    <a:pt x="2613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44" name="object 44"/>
            <p:cNvSpPr/>
            <p:nvPr/>
          </p:nvSpPr>
          <p:spPr>
            <a:xfrm>
              <a:off x="6289263" y="3844519"/>
              <a:ext cx="8255" cy="16510"/>
            </a:xfrm>
            <a:custGeom>
              <a:avLst/>
              <a:gdLst/>
              <a:ahLst/>
              <a:cxnLst/>
              <a:rect l="l" t="t" r="r" b="b"/>
              <a:pathLst>
                <a:path w="8254" h="16510">
                  <a:moveTo>
                    <a:pt x="1803" y="0"/>
                  </a:moveTo>
                  <a:lnTo>
                    <a:pt x="0" y="7454"/>
                  </a:lnTo>
                  <a:lnTo>
                    <a:pt x="1663" y="11988"/>
                  </a:lnTo>
                  <a:lnTo>
                    <a:pt x="7848" y="1651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45" name="object 45"/>
            <p:cNvSpPr/>
            <p:nvPr/>
          </p:nvSpPr>
          <p:spPr>
            <a:xfrm>
              <a:off x="6347324" y="3814386"/>
              <a:ext cx="10795" cy="47625"/>
            </a:xfrm>
            <a:custGeom>
              <a:avLst/>
              <a:gdLst/>
              <a:ahLst/>
              <a:cxnLst/>
              <a:rect l="l" t="t" r="r" b="b"/>
              <a:pathLst>
                <a:path w="10795" h="47625">
                  <a:moveTo>
                    <a:pt x="5067" y="47434"/>
                  </a:moveTo>
                  <a:lnTo>
                    <a:pt x="9720" y="34556"/>
                  </a:lnTo>
                  <a:lnTo>
                    <a:pt x="10482" y="22864"/>
                  </a:lnTo>
                  <a:lnTo>
                    <a:pt x="7269" y="1159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46" name="object 46"/>
            <p:cNvSpPr/>
            <p:nvPr/>
          </p:nvSpPr>
          <p:spPr>
            <a:xfrm>
              <a:off x="6297114" y="3861034"/>
              <a:ext cx="12065" cy="8890"/>
            </a:xfrm>
            <a:custGeom>
              <a:avLst/>
              <a:gdLst/>
              <a:ahLst/>
              <a:cxnLst/>
              <a:rect l="l" t="t" r="r" b="b"/>
              <a:pathLst>
                <a:path w="12064" h="8889">
                  <a:moveTo>
                    <a:pt x="11836" y="866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47" name="object 47"/>
            <p:cNvSpPr/>
            <p:nvPr/>
          </p:nvSpPr>
          <p:spPr>
            <a:xfrm>
              <a:off x="6323203" y="3869225"/>
              <a:ext cx="19685" cy="3810"/>
            </a:xfrm>
            <a:custGeom>
              <a:avLst/>
              <a:gdLst/>
              <a:ahLst/>
              <a:cxnLst/>
              <a:rect l="l" t="t" r="r" b="b"/>
              <a:pathLst>
                <a:path w="19685" h="3810">
                  <a:moveTo>
                    <a:pt x="19558" y="0"/>
                  </a:moveTo>
                  <a:lnTo>
                    <a:pt x="0" y="369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48" name="object 48"/>
            <p:cNvSpPr/>
            <p:nvPr/>
          </p:nvSpPr>
          <p:spPr>
            <a:xfrm>
              <a:off x="6308951" y="3869696"/>
              <a:ext cx="14604" cy="4445"/>
            </a:xfrm>
            <a:custGeom>
              <a:avLst/>
              <a:gdLst/>
              <a:ahLst/>
              <a:cxnLst/>
              <a:rect l="l" t="t" r="r" b="b"/>
              <a:pathLst>
                <a:path w="14604" h="4445">
                  <a:moveTo>
                    <a:pt x="0" y="0"/>
                  </a:moveTo>
                  <a:lnTo>
                    <a:pt x="4546" y="3327"/>
                  </a:lnTo>
                  <a:lnTo>
                    <a:pt x="8712" y="4267"/>
                  </a:lnTo>
                  <a:lnTo>
                    <a:pt x="14262" y="3225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49" name="object 49"/>
            <p:cNvSpPr/>
            <p:nvPr/>
          </p:nvSpPr>
          <p:spPr>
            <a:xfrm>
              <a:off x="6342761" y="3861821"/>
              <a:ext cx="10160" cy="7620"/>
            </a:xfrm>
            <a:custGeom>
              <a:avLst/>
              <a:gdLst/>
              <a:ahLst/>
              <a:cxnLst/>
              <a:rect l="l" t="t" r="r" b="b"/>
              <a:pathLst>
                <a:path w="10160" h="7620">
                  <a:moveTo>
                    <a:pt x="0" y="7404"/>
                  </a:moveTo>
                  <a:lnTo>
                    <a:pt x="4787" y="6502"/>
                  </a:lnTo>
                  <a:lnTo>
                    <a:pt x="7518" y="4394"/>
                  </a:lnTo>
                  <a:lnTo>
                    <a:pt x="9626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50" name="object 50"/>
            <p:cNvSpPr/>
            <p:nvPr/>
          </p:nvSpPr>
          <p:spPr>
            <a:xfrm>
              <a:off x="6204182" y="3756233"/>
              <a:ext cx="49530" cy="29845"/>
            </a:xfrm>
            <a:custGeom>
              <a:avLst/>
              <a:gdLst/>
              <a:ahLst/>
              <a:cxnLst/>
              <a:rect l="l" t="t" r="r" b="b"/>
              <a:pathLst>
                <a:path w="49529" h="29845">
                  <a:moveTo>
                    <a:pt x="0" y="29629"/>
                  </a:moveTo>
                  <a:lnTo>
                    <a:pt x="49250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51" name="object 51"/>
            <p:cNvSpPr/>
            <p:nvPr/>
          </p:nvSpPr>
          <p:spPr>
            <a:xfrm>
              <a:off x="6228751" y="3731207"/>
              <a:ext cx="32384" cy="40005"/>
            </a:xfrm>
            <a:custGeom>
              <a:avLst/>
              <a:gdLst/>
              <a:ahLst/>
              <a:cxnLst/>
              <a:rect l="l" t="t" r="r" b="b"/>
              <a:pathLst>
                <a:path w="32385" h="40004">
                  <a:moveTo>
                    <a:pt x="0" y="39877"/>
                  </a:moveTo>
                  <a:lnTo>
                    <a:pt x="3216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52" name="object 52"/>
            <p:cNvSpPr/>
            <p:nvPr/>
          </p:nvSpPr>
          <p:spPr>
            <a:xfrm>
              <a:off x="6234413" y="3764065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61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53" name="object 53"/>
            <p:cNvSpPr/>
            <p:nvPr/>
          </p:nvSpPr>
          <p:spPr>
            <a:xfrm>
              <a:off x="6253427" y="3751899"/>
              <a:ext cx="45720" cy="23495"/>
            </a:xfrm>
            <a:custGeom>
              <a:avLst/>
              <a:gdLst/>
              <a:ahLst/>
              <a:cxnLst/>
              <a:rect l="l" t="t" r="r" b="b"/>
              <a:pathLst>
                <a:path w="45720" h="23495">
                  <a:moveTo>
                    <a:pt x="45440" y="22981"/>
                  </a:moveTo>
                  <a:lnTo>
                    <a:pt x="38669" y="10202"/>
                  </a:lnTo>
                  <a:lnTo>
                    <a:pt x="27406" y="2248"/>
                  </a:lnTo>
                  <a:lnTo>
                    <a:pt x="13800" y="0"/>
                  </a:lnTo>
                  <a:lnTo>
                    <a:pt x="0" y="4337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54" name="object 54"/>
            <p:cNvSpPr/>
            <p:nvPr/>
          </p:nvSpPr>
          <p:spPr>
            <a:xfrm>
              <a:off x="6298873" y="3774879"/>
              <a:ext cx="3810" cy="56515"/>
            </a:xfrm>
            <a:custGeom>
              <a:avLst/>
              <a:gdLst/>
              <a:ahLst/>
              <a:cxnLst/>
              <a:rect l="l" t="t" r="r" b="b"/>
              <a:pathLst>
                <a:path w="3810" h="56514">
                  <a:moveTo>
                    <a:pt x="304" y="56121"/>
                  </a:moveTo>
                  <a:lnTo>
                    <a:pt x="2928" y="41933"/>
                  </a:lnTo>
                  <a:lnTo>
                    <a:pt x="3752" y="28041"/>
                  </a:lnTo>
                  <a:lnTo>
                    <a:pt x="2776" y="14158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55" name="object 55"/>
            <p:cNvSpPr/>
            <p:nvPr/>
          </p:nvSpPr>
          <p:spPr>
            <a:xfrm>
              <a:off x="6329709" y="3806113"/>
              <a:ext cx="17780" cy="8890"/>
            </a:xfrm>
            <a:custGeom>
              <a:avLst/>
              <a:gdLst/>
              <a:ahLst/>
              <a:cxnLst/>
              <a:rect l="l" t="t" r="r" b="b"/>
              <a:pathLst>
                <a:path w="17779" h="8889">
                  <a:moveTo>
                    <a:pt x="17614" y="8267"/>
                  </a:moveTo>
                  <a:lnTo>
                    <a:pt x="12750" y="1993"/>
                  </a:lnTo>
                  <a:lnTo>
                    <a:pt x="7861" y="0"/>
                  </a:lnTo>
                  <a:lnTo>
                    <a:pt x="0" y="107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56" name="object 56"/>
            <p:cNvSpPr/>
            <p:nvPr/>
          </p:nvSpPr>
          <p:spPr>
            <a:xfrm>
              <a:off x="6302396" y="3799183"/>
              <a:ext cx="27305" cy="8890"/>
            </a:xfrm>
            <a:custGeom>
              <a:avLst/>
              <a:gdLst/>
              <a:ahLst/>
              <a:cxnLst/>
              <a:rect l="l" t="t" r="r" b="b"/>
              <a:pathLst>
                <a:path w="27304" h="8889">
                  <a:moveTo>
                    <a:pt x="0" y="0"/>
                  </a:moveTo>
                  <a:lnTo>
                    <a:pt x="6275" y="4495"/>
                  </a:lnTo>
                  <a:lnTo>
                    <a:pt x="12695" y="7262"/>
                  </a:lnTo>
                  <a:lnTo>
                    <a:pt x="19593" y="8399"/>
                  </a:lnTo>
                  <a:lnTo>
                    <a:pt x="27305" y="8001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57" name="object 57"/>
            <p:cNvSpPr/>
            <p:nvPr/>
          </p:nvSpPr>
          <p:spPr>
            <a:xfrm>
              <a:off x="6260923" y="3713342"/>
              <a:ext cx="11430" cy="18415"/>
            </a:xfrm>
            <a:custGeom>
              <a:avLst/>
              <a:gdLst/>
              <a:ahLst/>
              <a:cxnLst/>
              <a:rect l="l" t="t" r="r" b="b"/>
              <a:pathLst>
                <a:path w="11429" h="18414">
                  <a:moveTo>
                    <a:pt x="0" y="17868"/>
                  </a:moveTo>
                  <a:lnTo>
                    <a:pt x="4457" y="12344"/>
                  </a:lnTo>
                  <a:lnTo>
                    <a:pt x="8051" y="6476"/>
                  </a:lnTo>
                  <a:lnTo>
                    <a:pt x="1097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58" name="object 58"/>
            <p:cNvSpPr/>
            <p:nvPr/>
          </p:nvSpPr>
          <p:spPr>
            <a:xfrm>
              <a:off x="6301051" y="3618866"/>
              <a:ext cx="98425" cy="16510"/>
            </a:xfrm>
            <a:custGeom>
              <a:avLst/>
              <a:gdLst/>
              <a:ahLst/>
              <a:cxnLst/>
              <a:rect l="l" t="t" r="r" b="b"/>
              <a:pathLst>
                <a:path w="98425" h="16510">
                  <a:moveTo>
                    <a:pt x="0" y="16065"/>
                  </a:moveTo>
                  <a:lnTo>
                    <a:pt x="25046" y="14891"/>
                  </a:lnTo>
                  <a:lnTo>
                    <a:pt x="49574" y="11842"/>
                  </a:lnTo>
                  <a:lnTo>
                    <a:pt x="73787" y="6889"/>
                  </a:lnTo>
                  <a:lnTo>
                    <a:pt x="9789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59" name="object 59"/>
            <p:cNvSpPr/>
            <p:nvPr/>
          </p:nvSpPr>
          <p:spPr>
            <a:xfrm>
              <a:off x="6307721" y="3569839"/>
              <a:ext cx="26034" cy="41275"/>
            </a:xfrm>
            <a:custGeom>
              <a:avLst/>
              <a:gdLst/>
              <a:ahLst/>
              <a:cxnLst/>
              <a:rect l="l" t="t" r="r" b="b"/>
              <a:pathLst>
                <a:path w="26035" h="41275">
                  <a:moveTo>
                    <a:pt x="25476" y="0"/>
                  </a:moveTo>
                  <a:lnTo>
                    <a:pt x="16493" y="8839"/>
                  </a:lnTo>
                  <a:lnTo>
                    <a:pt x="9380" y="18418"/>
                  </a:lnTo>
                  <a:lnTo>
                    <a:pt x="3946" y="29039"/>
                  </a:lnTo>
                  <a:lnTo>
                    <a:pt x="0" y="41008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pic>
          <p:nvPicPr>
            <p:cNvPr id="60" name="object 6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21025" y="3397128"/>
              <a:ext cx="123600" cy="109327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6407823" y="3576041"/>
              <a:ext cx="40005" cy="43180"/>
            </a:xfrm>
            <a:custGeom>
              <a:avLst/>
              <a:gdLst/>
              <a:ahLst/>
              <a:cxnLst/>
              <a:rect l="l" t="t" r="r" b="b"/>
              <a:pathLst>
                <a:path w="40004" h="43179">
                  <a:moveTo>
                    <a:pt x="0" y="42773"/>
                  </a:moveTo>
                  <a:lnTo>
                    <a:pt x="13593" y="35027"/>
                  </a:lnTo>
                  <a:lnTo>
                    <a:pt x="24499" y="25620"/>
                  </a:lnTo>
                  <a:lnTo>
                    <a:pt x="33141" y="14096"/>
                  </a:lnTo>
                  <a:lnTo>
                    <a:pt x="3994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62" name="object 62"/>
            <p:cNvSpPr/>
            <p:nvPr/>
          </p:nvSpPr>
          <p:spPr>
            <a:xfrm>
              <a:off x="5874330" y="2954347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725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63" name="object 63"/>
            <p:cNvSpPr/>
            <p:nvPr/>
          </p:nvSpPr>
          <p:spPr>
            <a:xfrm>
              <a:off x="5874330" y="2931849"/>
              <a:ext cx="400685" cy="0"/>
            </a:xfrm>
            <a:custGeom>
              <a:avLst/>
              <a:gdLst/>
              <a:ahLst/>
              <a:cxnLst/>
              <a:rect l="l" t="t" r="r" b="b"/>
              <a:pathLst>
                <a:path w="400685">
                  <a:moveTo>
                    <a:pt x="0" y="0"/>
                  </a:moveTo>
                  <a:lnTo>
                    <a:pt x="40044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64" name="object 64"/>
            <p:cNvSpPr/>
            <p:nvPr/>
          </p:nvSpPr>
          <p:spPr>
            <a:xfrm>
              <a:off x="6096916" y="3272132"/>
              <a:ext cx="36195" cy="15875"/>
            </a:xfrm>
            <a:custGeom>
              <a:avLst/>
              <a:gdLst/>
              <a:ahLst/>
              <a:cxnLst/>
              <a:rect l="l" t="t" r="r" b="b"/>
              <a:pathLst>
                <a:path w="36195" h="15875">
                  <a:moveTo>
                    <a:pt x="35648" y="0"/>
                  </a:moveTo>
                  <a:lnTo>
                    <a:pt x="25637" y="1818"/>
                  </a:lnTo>
                  <a:lnTo>
                    <a:pt x="16533" y="4972"/>
                  </a:lnTo>
                  <a:lnTo>
                    <a:pt x="8075" y="9583"/>
                  </a:lnTo>
                  <a:lnTo>
                    <a:pt x="0" y="15773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65" name="object 65"/>
            <p:cNvSpPr/>
            <p:nvPr/>
          </p:nvSpPr>
          <p:spPr>
            <a:xfrm>
              <a:off x="6098000" y="2954068"/>
              <a:ext cx="22225" cy="20320"/>
            </a:xfrm>
            <a:custGeom>
              <a:avLst/>
              <a:gdLst/>
              <a:ahLst/>
              <a:cxnLst/>
              <a:rect l="l" t="t" r="r" b="b"/>
              <a:pathLst>
                <a:path w="22225" h="20319">
                  <a:moveTo>
                    <a:pt x="21971" y="0"/>
                  </a:moveTo>
                  <a:lnTo>
                    <a:pt x="13307" y="1893"/>
                  </a:lnTo>
                  <a:lnTo>
                    <a:pt x="6999" y="5641"/>
                  </a:lnTo>
                  <a:lnTo>
                    <a:pt x="2684" y="11576"/>
                  </a:lnTo>
                  <a:lnTo>
                    <a:pt x="0" y="2002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66" name="object 66"/>
            <p:cNvSpPr/>
            <p:nvPr/>
          </p:nvSpPr>
          <p:spPr>
            <a:xfrm>
              <a:off x="6072464" y="3075569"/>
              <a:ext cx="12700" cy="85725"/>
            </a:xfrm>
            <a:custGeom>
              <a:avLst/>
              <a:gdLst/>
              <a:ahLst/>
              <a:cxnLst/>
              <a:rect l="l" t="t" r="r" b="b"/>
              <a:pathLst>
                <a:path w="12700" h="85725">
                  <a:moveTo>
                    <a:pt x="0" y="85674"/>
                  </a:moveTo>
                  <a:lnTo>
                    <a:pt x="8583" y="64386"/>
                  </a:lnTo>
                  <a:lnTo>
                    <a:pt x="12630" y="43608"/>
                  </a:lnTo>
                  <a:lnTo>
                    <a:pt x="12219" y="22444"/>
                  </a:lnTo>
                  <a:lnTo>
                    <a:pt x="742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67" name="object 67"/>
            <p:cNvSpPr/>
            <p:nvPr/>
          </p:nvSpPr>
          <p:spPr>
            <a:xfrm>
              <a:off x="6079731" y="3236479"/>
              <a:ext cx="25400" cy="45720"/>
            </a:xfrm>
            <a:custGeom>
              <a:avLst/>
              <a:gdLst/>
              <a:ahLst/>
              <a:cxnLst/>
              <a:rect l="l" t="t" r="r" b="b"/>
              <a:pathLst>
                <a:path w="25400" h="45720">
                  <a:moveTo>
                    <a:pt x="24891" y="45605"/>
                  </a:moveTo>
                  <a:lnTo>
                    <a:pt x="19998" y="33416"/>
                  </a:lnTo>
                  <a:lnTo>
                    <a:pt x="14255" y="21817"/>
                  </a:lnTo>
                  <a:lnTo>
                    <a:pt x="7607" y="1071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68" name="object 68"/>
            <p:cNvSpPr/>
            <p:nvPr/>
          </p:nvSpPr>
          <p:spPr>
            <a:xfrm>
              <a:off x="6039300" y="3287910"/>
              <a:ext cx="57785" cy="34925"/>
            </a:xfrm>
            <a:custGeom>
              <a:avLst/>
              <a:gdLst/>
              <a:ahLst/>
              <a:cxnLst/>
              <a:rect l="l" t="t" r="r" b="b"/>
              <a:pathLst>
                <a:path w="57785" h="34925">
                  <a:moveTo>
                    <a:pt x="25615" y="12369"/>
                  </a:moveTo>
                  <a:lnTo>
                    <a:pt x="16559" y="14128"/>
                  </a:lnTo>
                  <a:lnTo>
                    <a:pt x="8855" y="18727"/>
                  </a:lnTo>
                  <a:lnTo>
                    <a:pt x="3127" y="25633"/>
                  </a:lnTo>
                  <a:lnTo>
                    <a:pt x="0" y="34315"/>
                  </a:lnTo>
                </a:path>
                <a:path w="57785" h="34925">
                  <a:moveTo>
                    <a:pt x="25615" y="12369"/>
                  </a:moveTo>
                  <a:lnTo>
                    <a:pt x="34665" y="11533"/>
                  </a:lnTo>
                  <a:lnTo>
                    <a:pt x="42811" y="9270"/>
                  </a:lnTo>
                  <a:lnTo>
                    <a:pt x="50358" y="5465"/>
                  </a:lnTo>
                  <a:lnTo>
                    <a:pt x="5760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69" name="object 69"/>
            <p:cNvSpPr/>
            <p:nvPr/>
          </p:nvSpPr>
          <p:spPr>
            <a:xfrm>
              <a:off x="6065309" y="3161243"/>
              <a:ext cx="14604" cy="75565"/>
            </a:xfrm>
            <a:custGeom>
              <a:avLst/>
              <a:gdLst/>
              <a:ahLst/>
              <a:cxnLst/>
              <a:rect l="l" t="t" r="r" b="b"/>
              <a:pathLst>
                <a:path w="14604" h="75564">
                  <a:moveTo>
                    <a:pt x="7154" y="0"/>
                  </a:moveTo>
                  <a:lnTo>
                    <a:pt x="822" y="19006"/>
                  </a:lnTo>
                  <a:lnTo>
                    <a:pt x="0" y="38655"/>
                  </a:lnTo>
                  <a:lnTo>
                    <a:pt x="4570" y="57785"/>
                  </a:lnTo>
                  <a:lnTo>
                    <a:pt x="14419" y="7523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70" name="object 70"/>
            <p:cNvSpPr/>
            <p:nvPr/>
          </p:nvSpPr>
          <p:spPr>
            <a:xfrm>
              <a:off x="5836081" y="2968753"/>
              <a:ext cx="264160" cy="0"/>
            </a:xfrm>
            <a:custGeom>
              <a:avLst/>
              <a:gdLst/>
              <a:ahLst/>
              <a:cxnLst/>
              <a:rect l="l" t="t" r="r" b="b"/>
              <a:pathLst>
                <a:path w="264160">
                  <a:moveTo>
                    <a:pt x="0" y="0"/>
                  </a:moveTo>
                  <a:lnTo>
                    <a:pt x="26365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71" name="object 71"/>
            <p:cNvSpPr/>
            <p:nvPr/>
          </p:nvSpPr>
          <p:spPr>
            <a:xfrm>
              <a:off x="5836081" y="3013748"/>
              <a:ext cx="250825" cy="0"/>
            </a:xfrm>
            <a:custGeom>
              <a:avLst/>
              <a:gdLst/>
              <a:ahLst/>
              <a:cxnLst/>
              <a:rect l="l" t="t" r="r" b="b"/>
              <a:pathLst>
                <a:path w="250825">
                  <a:moveTo>
                    <a:pt x="0" y="0"/>
                  </a:moveTo>
                  <a:lnTo>
                    <a:pt x="25055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72" name="object 72"/>
            <p:cNvSpPr/>
            <p:nvPr/>
          </p:nvSpPr>
          <p:spPr>
            <a:xfrm>
              <a:off x="5863078" y="2931849"/>
              <a:ext cx="11430" cy="22860"/>
            </a:xfrm>
            <a:custGeom>
              <a:avLst/>
              <a:gdLst/>
              <a:ahLst/>
              <a:cxnLst/>
              <a:rect l="l" t="t" r="r" b="b"/>
              <a:pathLst>
                <a:path w="11429" h="22860">
                  <a:moveTo>
                    <a:pt x="11252" y="0"/>
                  </a:moveTo>
                  <a:lnTo>
                    <a:pt x="3302" y="0"/>
                  </a:lnTo>
                  <a:lnTo>
                    <a:pt x="0" y="3289"/>
                  </a:lnTo>
                  <a:lnTo>
                    <a:pt x="0" y="11252"/>
                  </a:lnTo>
                  <a:lnTo>
                    <a:pt x="0" y="19202"/>
                  </a:lnTo>
                  <a:lnTo>
                    <a:pt x="3302" y="22491"/>
                  </a:lnTo>
                  <a:lnTo>
                    <a:pt x="11252" y="2249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73" name="object 73"/>
            <p:cNvSpPr/>
            <p:nvPr/>
          </p:nvSpPr>
          <p:spPr>
            <a:xfrm>
              <a:off x="5813577" y="2968753"/>
              <a:ext cx="22860" cy="45085"/>
            </a:xfrm>
            <a:custGeom>
              <a:avLst/>
              <a:gdLst/>
              <a:ahLst/>
              <a:cxnLst/>
              <a:rect l="l" t="t" r="r" b="b"/>
              <a:pathLst>
                <a:path w="22860" h="45085">
                  <a:moveTo>
                    <a:pt x="22504" y="0"/>
                  </a:moveTo>
                  <a:lnTo>
                    <a:pt x="13742" y="1767"/>
                  </a:lnTo>
                  <a:lnTo>
                    <a:pt x="6589" y="6588"/>
                  </a:lnTo>
                  <a:lnTo>
                    <a:pt x="1767" y="13737"/>
                  </a:lnTo>
                  <a:lnTo>
                    <a:pt x="0" y="22491"/>
                  </a:lnTo>
                  <a:lnTo>
                    <a:pt x="1767" y="31253"/>
                  </a:lnTo>
                  <a:lnTo>
                    <a:pt x="6589" y="38406"/>
                  </a:lnTo>
                  <a:lnTo>
                    <a:pt x="13742" y="43228"/>
                  </a:lnTo>
                  <a:lnTo>
                    <a:pt x="22504" y="4499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74" name="object 74"/>
            <p:cNvSpPr/>
            <p:nvPr/>
          </p:nvSpPr>
          <p:spPr>
            <a:xfrm>
              <a:off x="5984003" y="3013748"/>
              <a:ext cx="93345" cy="36195"/>
            </a:xfrm>
            <a:custGeom>
              <a:avLst/>
              <a:gdLst/>
              <a:ahLst/>
              <a:cxnLst/>
              <a:rect l="l" t="t" r="r" b="b"/>
              <a:pathLst>
                <a:path w="93345" h="36194">
                  <a:moveTo>
                    <a:pt x="0" y="36004"/>
                  </a:moveTo>
                  <a:lnTo>
                    <a:pt x="92773" y="36004"/>
                  </a:lnTo>
                </a:path>
                <a:path w="93345" h="36194">
                  <a:moveTo>
                    <a:pt x="0" y="3600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75" name="object 75"/>
            <p:cNvSpPr/>
            <p:nvPr/>
          </p:nvSpPr>
          <p:spPr>
            <a:xfrm>
              <a:off x="6076434" y="2974098"/>
              <a:ext cx="21590" cy="101600"/>
            </a:xfrm>
            <a:custGeom>
              <a:avLst/>
              <a:gdLst/>
              <a:ahLst/>
              <a:cxnLst/>
              <a:rect l="l" t="t" r="r" b="b"/>
              <a:pathLst>
                <a:path w="21589" h="101600">
                  <a:moveTo>
                    <a:pt x="6310" y="49453"/>
                  </a:moveTo>
                  <a:lnTo>
                    <a:pt x="1922" y="62498"/>
                  </a:lnTo>
                  <a:lnTo>
                    <a:pt x="0" y="75201"/>
                  </a:lnTo>
                  <a:lnTo>
                    <a:pt x="518" y="88035"/>
                  </a:lnTo>
                  <a:lnTo>
                    <a:pt x="3452" y="101473"/>
                  </a:lnTo>
                </a:path>
                <a:path w="21589" h="101600">
                  <a:moveTo>
                    <a:pt x="6310" y="49453"/>
                  </a:moveTo>
                  <a:lnTo>
                    <a:pt x="11065" y="37356"/>
                  </a:lnTo>
                  <a:lnTo>
                    <a:pt x="15186" y="25112"/>
                  </a:lnTo>
                  <a:lnTo>
                    <a:pt x="18685" y="12675"/>
                  </a:lnTo>
                  <a:lnTo>
                    <a:pt x="21575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76" name="object 76"/>
            <p:cNvSpPr/>
            <p:nvPr/>
          </p:nvSpPr>
          <p:spPr>
            <a:xfrm>
              <a:off x="6240466" y="3066303"/>
              <a:ext cx="17145" cy="45720"/>
            </a:xfrm>
            <a:custGeom>
              <a:avLst/>
              <a:gdLst/>
              <a:ahLst/>
              <a:cxnLst/>
              <a:rect l="l" t="t" r="r" b="b"/>
              <a:pathLst>
                <a:path w="17145" h="45719">
                  <a:moveTo>
                    <a:pt x="16941" y="0"/>
                  </a:moveTo>
                  <a:lnTo>
                    <a:pt x="7617" y="9023"/>
                  </a:lnTo>
                  <a:lnTo>
                    <a:pt x="1863" y="20288"/>
                  </a:lnTo>
                  <a:lnTo>
                    <a:pt x="0" y="32800"/>
                  </a:lnTo>
                  <a:lnTo>
                    <a:pt x="2349" y="4556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77" name="object 77"/>
            <p:cNvSpPr/>
            <p:nvPr/>
          </p:nvSpPr>
          <p:spPr>
            <a:xfrm>
              <a:off x="6356954" y="3329360"/>
              <a:ext cx="22225" cy="63500"/>
            </a:xfrm>
            <a:custGeom>
              <a:avLst/>
              <a:gdLst/>
              <a:ahLst/>
              <a:cxnLst/>
              <a:rect l="l" t="t" r="r" b="b"/>
              <a:pathLst>
                <a:path w="22225" h="63500">
                  <a:moveTo>
                    <a:pt x="3187" y="63322"/>
                  </a:moveTo>
                  <a:lnTo>
                    <a:pt x="17816" y="49184"/>
                  </a:lnTo>
                  <a:lnTo>
                    <a:pt x="21996" y="30632"/>
                  </a:lnTo>
                  <a:lnTo>
                    <a:pt x="15975" y="12594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78" name="object 78"/>
            <p:cNvSpPr/>
            <p:nvPr/>
          </p:nvSpPr>
          <p:spPr>
            <a:xfrm>
              <a:off x="6335566" y="3169338"/>
              <a:ext cx="145415" cy="24765"/>
            </a:xfrm>
            <a:custGeom>
              <a:avLst/>
              <a:gdLst/>
              <a:ahLst/>
              <a:cxnLst/>
              <a:rect l="l" t="t" r="r" b="b"/>
              <a:pathLst>
                <a:path w="145414" h="24764">
                  <a:moveTo>
                    <a:pt x="0" y="24752"/>
                  </a:moveTo>
                  <a:lnTo>
                    <a:pt x="14500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79" name="object 79"/>
            <p:cNvSpPr/>
            <p:nvPr/>
          </p:nvSpPr>
          <p:spPr>
            <a:xfrm>
              <a:off x="6132559" y="3270388"/>
              <a:ext cx="117475" cy="16510"/>
            </a:xfrm>
            <a:custGeom>
              <a:avLst/>
              <a:gdLst/>
              <a:ahLst/>
              <a:cxnLst/>
              <a:rect l="l" t="t" r="r" b="b"/>
              <a:pathLst>
                <a:path w="117475" h="16510">
                  <a:moveTo>
                    <a:pt x="117462" y="16168"/>
                  </a:moveTo>
                  <a:lnTo>
                    <a:pt x="88480" y="7143"/>
                  </a:lnTo>
                  <a:lnTo>
                    <a:pt x="59612" y="1777"/>
                  </a:lnTo>
                  <a:lnTo>
                    <a:pt x="30303" y="0"/>
                  </a:lnTo>
                  <a:lnTo>
                    <a:pt x="0" y="174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80" name="object 80"/>
            <p:cNvSpPr/>
            <p:nvPr/>
          </p:nvSpPr>
          <p:spPr>
            <a:xfrm>
              <a:off x="6299258" y="3318511"/>
              <a:ext cx="57785" cy="11430"/>
            </a:xfrm>
            <a:custGeom>
              <a:avLst/>
              <a:gdLst/>
              <a:ahLst/>
              <a:cxnLst/>
              <a:rect l="l" t="t" r="r" b="b"/>
              <a:pathLst>
                <a:path w="57785" h="11429">
                  <a:moveTo>
                    <a:pt x="57696" y="10845"/>
                  </a:moveTo>
                  <a:lnTo>
                    <a:pt x="43573" y="5998"/>
                  </a:lnTo>
                  <a:lnTo>
                    <a:pt x="29371" y="2598"/>
                  </a:lnTo>
                  <a:lnTo>
                    <a:pt x="14908" y="61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81" name="object 81"/>
            <p:cNvSpPr/>
            <p:nvPr/>
          </p:nvSpPr>
          <p:spPr>
            <a:xfrm>
              <a:off x="6293010" y="3313808"/>
              <a:ext cx="13970" cy="20320"/>
            </a:xfrm>
            <a:custGeom>
              <a:avLst/>
              <a:gdLst/>
              <a:ahLst/>
              <a:cxnLst/>
              <a:rect l="l" t="t" r="r" b="b"/>
              <a:pathLst>
                <a:path w="13970" h="20320">
                  <a:moveTo>
                    <a:pt x="13703" y="19964"/>
                  </a:moveTo>
                  <a:lnTo>
                    <a:pt x="12433" y="10325"/>
                  </a:lnTo>
                  <a:lnTo>
                    <a:pt x="8547" y="466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82" name="object 82"/>
            <p:cNvSpPr/>
            <p:nvPr/>
          </p:nvSpPr>
          <p:spPr>
            <a:xfrm>
              <a:off x="6241676" y="3286555"/>
              <a:ext cx="28575" cy="91440"/>
            </a:xfrm>
            <a:custGeom>
              <a:avLst/>
              <a:gdLst/>
              <a:ahLst/>
              <a:cxnLst/>
              <a:rect l="l" t="t" r="r" b="b"/>
              <a:pathLst>
                <a:path w="28575" h="91439">
                  <a:moveTo>
                    <a:pt x="24269" y="45288"/>
                  </a:moveTo>
                  <a:lnTo>
                    <a:pt x="28575" y="32102"/>
                  </a:lnTo>
                  <a:lnTo>
                    <a:pt x="26917" y="18915"/>
                  </a:lnTo>
                  <a:lnTo>
                    <a:pt x="19954" y="7592"/>
                  </a:lnTo>
                  <a:lnTo>
                    <a:pt x="8343" y="0"/>
                  </a:lnTo>
                </a:path>
                <a:path w="28575" h="91439">
                  <a:moveTo>
                    <a:pt x="24269" y="45288"/>
                  </a:moveTo>
                  <a:lnTo>
                    <a:pt x="17770" y="56489"/>
                  </a:lnTo>
                  <a:lnTo>
                    <a:pt x="11563" y="67830"/>
                  </a:lnTo>
                  <a:lnTo>
                    <a:pt x="5642" y="79324"/>
                  </a:lnTo>
                  <a:lnTo>
                    <a:pt x="0" y="9098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83" name="object 83"/>
            <p:cNvSpPr/>
            <p:nvPr/>
          </p:nvSpPr>
          <p:spPr>
            <a:xfrm>
              <a:off x="6306714" y="3333771"/>
              <a:ext cx="4445" cy="33655"/>
            </a:xfrm>
            <a:custGeom>
              <a:avLst/>
              <a:gdLst/>
              <a:ahLst/>
              <a:cxnLst/>
              <a:rect l="l" t="t" r="r" b="b"/>
              <a:pathLst>
                <a:path w="4445" h="33654">
                  <a:moveTo>
                    <a:pt x="4406" y="33388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84" name="object 84"/>
            <p:cNvSpPr/>
            <p:nvPr/>
          </p:nvSpPr>
          <p:spPr>
            <a:xfrm>
              <a:off x="6311120" y="336715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01" y="2425"/>
                  </a:moveTo>
                  <a:lnTo>
                    <a:pt x="139" y="1612"/>
                  </a:lnTo>
                  <a:lnTo>
                    <a:pt x="101" y="812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85" name="object 85"/>
            <p:cNvSpPr/>
            <p:nvPr/>
          </p:nvSpPr>
          <p:spPr>
            <a:xfrm>
              <a:off x="6265184" y="3298611"/>
              <a:ext cx="27940" cy="15240"/>
            </a:xfrm>
            <a:custGeom>
              <a:avLst/>
              <a:gdLst/>
              <a:ahLst/>
              <a:cxnLst/>
              <a:rect l="l" t="t" r="r" b="b"/>
              <a:pathLst>
                <a:path w="27939" h="15239">
                  <a:moveTo>
                    <a:pt x="0" y="0"/>
                  </a:moveTo>
                  <a:lnTo>
                    <a:pt x="27825" y="1518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86" name="object 86"/>
            <p:cNvSpPr/>
            <p:nvPr/>
          </p:nvSpPr>
          <p:spPr>
            <a:xfrm>
              <a:off x="6242815" y="3111869"/>
              <a:ext cx="93345" cy="82550"/>
            </a:xfrm>
            <a:custGeom>
              <a:avLst/>
              <a:gdLst/>
              <a:ahLst/>
              <a:cxnLst/>
              <a:rect l="l" t="t" r="r" b="b"/>
              <a:pathLst>
                <a:path w="93345" h="82550">
                  <a:moveTo>
                    <a:pt x="0" y="0"/>
                  </a:moveTo>
                  <a:lnTo>
                    <a:pt x="14795" y="28889"/>
                  </a:lnTo>
                  <a:lnTo>
                    <a:pt x="35934" y="52887"/>
                  </a:lnTo>
                  <a:lnTo>
                    <a:pt x="62293" y="70996"/>
                  </a:lnTo>
                  <a:lnTo>
                    <a:pt x="92748" y="8221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87" name="object 87"/>
            <p:cNvSpPr/>
            <p:nvPr/>
          </p:nvSpPr>
          <p:spPr>
            <a:xfrm>
              <a:off x="6499240" y="3352128"/>
              <a:ext cx="15240" cy="34290"/>
            </a:xfrm>
            <a:custGeom>
              <a:avLst/>
              <a:gdLst/>
              <a:ahLst/>
              <a:cxnLst/>
              <a:rect l="l" t="t" r="r" b="b"/>
              <a:pathLst>
                <a:path w="15240" h="34289">
                  <a:moveTo>
                    <a:pt x="0" y="0"/>
                  </a:moveTo>
                  <a:lnTo>
                    <a:pt x="3258" y="8756"/>
                  </a:lnTo>
                  <a:lnTo>
                    <a:pt x="6827" y="17359"/>
                  </a:lnTo>
                  <a:lnTo>
                    <a:pt x="10713" y="25826"/>
                  </a:lnTo>
                  <a:lnTo>
                    <a:pt x="14922" y="34175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88" name="object 88"/>
            <p:cNvSpPr/>
            <p:nvPr/>
          </p:nvSpPr>
          <p:spPr>
            <a:xfrm>
              <a:off x="6480571" y="3164528"/>
              <a:ext cx="94615" cy="5080"/>
            </a:xfrm>
            <a:custGeom>
              <a:avLst/>
              <a:gdLst/>
              <a:ahLst/>
              <a:cxnLst/>
              <a:rect l="l" t="t" r="r" b="b"/>
              <a:pathLst>
                <a:path w="94615" h="5080">
                  <a:moveTo>
                    <a:pt x="94081" y="1657"/>
                  </a:moveTo>
                  <a:lnTo>
                    <a:pt x="70405" y="22"/>
                  </a:lnTo>
                  <a:lnTo>
                    <a:pt x="46936" y="0"/>
                  </a:lnTo>
                  <a:lnTo>
                    <a:pt x="23519" y="1596"/>
                  </a:lnTo>
                  <a:lnTo>
                    <a:pt x="0" y="481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89" name="object 89"/>
            <p:cNvSpPr/>
            <p:nvPr/>
          </p:nvSpPr>
          <p:spPr>
            <a:xfrm>
              <a:off x="6350129" y="2931905"/>
              <a:ext cx="20955" cy="65405"/>
            </a:xfrm>
            <a:custGeom>
              <a:avLst/>
              <a:gdLst/>
              <a:ahLst/>
              <a:cxnLst/>
              <a:rect l="l" t="t" r="r" b="b"/>
              <a:pathLst>
                <a:path w="20954" h="65405">
                  <a:moveTo>
                    <a:pt x="16052" y="65100"/>
                  </a:moveTo>
                  <a:lnTo>
                    <a:pt x="20409" y="47489"/>
                  </a:lnTo>
                  <a:lnTo>
                    <a:pt x="18961" y="29849"/>
                  </a:lnTo>
                  <a:lnTo>
                    <a:pt x="12045" y="1355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90" name="object 90"/>
            <p:cNvSpPr/>
            <p:nvPr/>
          </p:nvSpPr>
          <p:spPr>
            <a:xfrm>
              <a:off x="6330978" y="2997001"/>
              <a:ext cx="35560" cy="18415"/>
            </a:xfrm>
            <a:custGeom>
              <a:avLst/>
              <a:gdLst/>
              <a:ahLst/>
              <a:cxnLst/>
              <a:rect l="l" t="t" r="r" b="b"/>
              <a:pathLst>
                <a:path w="35560" h="18414">
                  <a:moveTo>
                    <a:pt x="0" y="16840"/>
                  </a:moveTo>
                  <a:lnTo>
                    <a:pt x="10708" y="17807"/>
                  </a:lnTo>
                  <a:lnTo>
                    <a:pt x="20764" y="15025"/>
                  </a:lnTo>
                  <a:lnTo>
                    <a:pt x="29239" y="8940"/>
                  </a:lnTo>
                  <a:lnTo>
                    <a:pt x="3520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91" name="object 91"/>
            <p:cNvSpPr/>
            <p:nvPr/>
          </p:nvSpPr>
          <p:spPr>
            <a:xfrm>
              <a:off x="6235513" y="2941559"/>
              <a:ext cx="62865" cy="78105"/>
            </a:xfrm>
            <a:custGeom>
              <a:avLst/>
              <a:gdLst/>
              <a:ahLst/>
              <a:cxnLst/>
              <a:rect l="l" t="t" r="r" b="b"/>
              <a:pathLst>
                <a:path w="62864" h="78105">
                  <a:moveTo>
                    <a:pt x="59194" y="78104"/>
                  </a:moveTo>
                  <a:lnTo>
                    <a:pt x="62747" y="48361"/>
                  </a:lnTo>
                  <a:lnTo>
                    <a:pt x="51695" y="22302"/>
                  </a:lnTo>
                  <a:lnTo>
                    <a:pt x="29594" y="461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92" name="object 92"/>
            <p:cNvSpPr/>
            <p:nvPr/>
          </p:nvSpPr>
          <p:spPr>
            <a:xfrm>
              <a:off x="6119972" y="2941566"/>
              <a:ext cx="115570" cy="12700"/>
            </a:xfrm>
            <a:custGeom>
              <a:avLst/>
              <a:gdLst/>
              <a:ahLst/>
              <a:cxnLst/>
              <a:rect l="l" t="t" r="r" b="b"/>
              <a:pathLst>
                <a:path w="115570" h="12700">
                  <a:moveTo>
                    <a:pt x="115544" y="0"/>
                  </a:moveTo>
                  <a:lnTo>
                    <a:pt x="0" y="1249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93" name="object 93"/>
            <p:cNvSpPr/>
            <p:nvPr/>
          </p:nvSpPr>
          <p:spPr>
            <a:xfrm>
              <a:off x="6257408" y="3019668"/>
              <a:ext cx="37465" cy="46990"/>
            </a:xfrm>
            <a:custGeom>
              <a:avLst/>
              <a:gdLst/>
              <a:ahLst/>
              <a:cxnLst/>
              <a:rect l="l" t="t" r="r" b="b"/>
              <a:pathLst>
                <a:path w="37464" h="46989">
                  <a:moveTo>
                    <a:pt x="0" y="46634"/>
                  </a:moveTo>
                  <a:lnTo>
                    <a:pt x="12189" y="37002"/>
                  </a:lnTo>
                  <a:lnTo>
                    <a:pt x="22298" y="26236"/>
                  </a:lnTo>
                  <a:lnTo>
                    <a:pt x="30582" y="14010"/>
                  </a:lnTo>
                  <a:lnTo>
                    <a:pt x="3729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94" name="object 94"/>
            <p:cNvSpPr/>
            <p:nvPr/>
          </p:nvSpPr>
          <p:spPr>
            <a:xfrm>
              <a:off x="6295926" y="3011803"/>
              <a:ext cx="35560" cy="5080"/>
            </a:xfrm>
            <a:custGeom>
              <a:avLst/>
              <a:gdLst/>
              <a:ahLst/>
              <a:cxnLst/>
              <a:rect l="l" t="t" r="r" b="b"/>
              <a:pathLst>
                <a:path w="35560" h="5080">
                  <a:moveTo>
                    <a:pt x="35051" y="2038"/>
                  </a:moveTo>
                  <a:lnTo>
                    <a:pt x="25955" y="210"/>
                  </a:lnTo>
                  <a:lnTo>
                    <a:pt x="17292" y="0"/>
                  </a:lnTo>
                  <a:lnTo>
                    <a:pt x="8746" y="1427"/>
                  </a:lnTo>
                  <a:lnTo>
                    <a:pt x="0" y="451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95" name="object 95"/>
            <p:cNvSpPr/>
            <p:nvPr/>
          </p:nvSpPr>
          <p:spPr>
            <a:xfrm>
              <a:off x="6303209" y="3013748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96" name="object 96"/>
            <p:cNvSpPr/>
            <p:nvPr/>
          </p:nvSpPr>
          <p:spPr>
            <a:xfrm>
              <a:off x="6296248" y="2924557"/>
              <a:ext cx="33020" cy="635"/>
            </a:xfrm>
            <a:custGeom>
              <a:avLst/>
              <a:gdLst/>
              <a:ahLst/>
              <a:cxnLst/>
              <a:rect l="l" t="t" r="r" b="b"/>
              <a:pathLst>
                <a:path w="33020" h="635">
                  <a:moveTo>
                    <a:pt x="32918" y="0"/>
                  </a:moveTo>
                  <a:lnTo>
                    <a:pt x="0" y="21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97" name="object 97"/>
            <p:cNvSpPr/>
            <p:nvPr/>
          </p:nvSpPr>
          <p:spPr>
            <a:xfrm>
              <a:off x="6263353" y="2924767"/>
              <a:ext cx="33020" cy="20955"/>
            </a:xfrm>
            <a:custGeom>
              <a:avLst/>
              <a:gdLst/>
              <a:ahLst/>
              <a:cxnLst/>
              <a:rect l="l" t="t" r="r" b="b"/>
              <a:pathLst>
                <a:path w="33020" h="20955">
                  <a:moveTo>
                    <a:pt x="32892" y="0"/>
                  </a:moveTo>
                  <a:lnTo>
                    <a:pt x="21779" y="1193"/>
                  </a:lnTo>
                  <a:lnTo>
                    <a:pt x="12946" y="4826"/>
                  </a:lnTo>
                  <a:lnTo>
                    <a:pt x="5862" y="11229"/>
                  </a:lnTo>
                  <a:lnTo>
                    <a:pt x="0" y="2073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98" name="object 98"/>
            <p:cNvSpPr/>
            <p:nvPr/>
          </p:nvSpPr>
          <p:spPr>
            <a:xfrm>
              <a:off x="6329172" y="2924501"/>
              <a:ext cx="20955" cy="7620"/>
            </a:xfrm>
            <a:custGeom>
              <a:avLst/>
              <a:gdLst/>
              <a:ahLst/>
              <a:cxnLst/>
              <a:rect l="l" t="t" r="r" b="b"/>
              <a:pathLst>
                <a:path w="20954" h="7619">
                  <a:moveTo>
                    <a:pt x="20954" y="7404"/>
                  </a:moveTo>
                  <a:lnTo>
                    <a:pt x="14554" y="2209"/>
                  </a:lnTo>
                  <a:lnTo>
                    <a:pt x="8242" y="0"/>
                  </a:lnTo>
                  <a:lnTo>
                    <a:pt x="0" y="5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99" name="object 99"/>
            <p:cNvSpPr/>
            <p:nvPr/>
          </p:nvSpPr>
          <p:spPr>
            <a:xfrm>
              <a:off x="6875576" y="3299175"/>
              <a:ext cx="0" cy="168910"/>
            </a:xfrm>
            <a:custGeom>
              <a:avLst/>
              <a:gdLst/>
              <a:ahLst/>
              <a:cxnLst/>
              <a:rect l="l" t="t" r="r" b="b"/>
              <a:pathLst>
                <a:path h="168910">
                  <a:moveTo>
                    <a:pt x="0" y="0"/>
                  </a:moveTo>
                  <a:lnTo>
                    <a:pt x="0" y="16873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975763" y="3466007"/>
              <a:ext cx="210820" cy="23495"/>
            </a:xfrm>
            <a:custGeom>
              <a:avLst/>
              <a:gdLst/>
              <a:ahLst/>
              <a:cxnLst/>
              <a:rect l="l" t="t" r="r" b="b"/>
              <a:pathLst>
                <a:path w="210820" h="23495">
                  <a:moveTo>
                    <a:pt x="210604" y="23202"/>
                  </a:moveTo>
                  <a:lnTo>
                    <a:pt x="158082" y="16110"/>
                  </a:lnTo>
                  <a:lnTo>
                    <a:pt x="105487" y="9882"/>
                  </a:lnTo>
                  <a:lnTo>
                    <a:pt x="52800" y="451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7078232" y="3622008"/>
              <a:ext cx="90170" cy="9525"/>
            </a:xfrm>
            <a:custGeom>
              <a:avLst/>
              <a:gdLst/>
              <a:ahLst/>
              <a:cxnLst/>
              <a:rect l="l" t="t" r="r" b="b"/>
              <a:pathLst>
                <a:path w="90170" h="9525">
                  <a:moveTo>
                    <a:pt x="0" y="8762"/>
                  </a:moveTo>
                  <a:lnTo>
                    <a:pt x="22859" y="9347"/>
                  </a:lnTo>
                  <a:lnTo>
                    <a:pt x="45326" y="8096"/>
                  </a:lnTo>
                  <a:lnTo>
                    <a:pt x="67612" y="4987"/>
                  </a:lnTo>
                  <a:lnTo>
                    <a:pt x="8992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875576" y="3628923"/>
              <a:ext cx="0" cy="157480"/>
            </a:xfrm>
            <a:custGeom>
              <a:avLst/>
              <a:gdLst/>
              <a:ahLst/>
              <a:cxnLst/>
              <a:rect l="l" t="t" r="r" b="b"/>
              <a:pathLst>
                <a:path h="157479">
                  <a:moveTo>
                    <a:pt x="0" y="0"/>
                  </a:moveTo>
                  <a:lnTo>
                    <a:pt x="0" y="15702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6725471" y="3820688"/>
              <a:ext cx="227965" cy="0"/>
            </a:xfrm>
            <a:custGeom>
              <a:avLst/>
              <a:gdLst/>
              <a:ahLst/>
              <a:cxnLst/>
              <a:rect l="l" t="t" r="r" b="b"/>
              <a:pathLst>
                <a:path w="227965">
                  <a:moveTo>
                    <a:pt x="0" y="0"/>
                  </a:moveTo>
                  <a:lnTo>
                    <a:pt x="22786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725471" y="3796212"/>
              <a:ext cx="227965" cy="0"/>
            </a:xfrm>
            <a:custGeom>
              <a:avLst/>
              <a:gdLst/>
              <a:ahLst/>
              <a:cxnLst/>
              <a:rect l="l" t="t" r="r" b="b"/>
              <a:pathLst>
                <a:path w="227965">
                  <a:moveTo>
                    <a:pt x="0" y="0"/>
                  </a:moveTo>
                  <a:lnTo>
                    <a:pt x="22786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6616827" y="3845356"/>
              <a:ext cx="11430" cy="22860"/>
            </a:xfrm>
            <a:custGeom>
              <a:avLst/>
              <a:gdLst/>
              <a:ahLst/>
              <a:cxnLst/>
              <a:rect l="l" t="t" r="r" b="b"/>
              <a:pathLst>
                <a:path w="11429" h="22860">
                  <a:moveTo>
                    <a:pt x="0" y="22491"/>
                  </a:moveTo>
                  <a:lnTo>
                    <a:pt x="7950" y="22491"/>
                  </a:lnTo>
                  <a:lnTo>
                    <a:pt x="11252" y="19202"/>
                  </a:lnTo>
                  <a:lnTo>
                    <a:pt x="11252" y="11239"/>
                  </a:lnTo>
                  <a:lnTo>
                    <a:pt x="11252" y="3289"/>
                  </a:lnTo>
                  <a:lnTo>
                    <a:pt x="7950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655076" y="3785954"/>
              <a:ext cx="22860" cy="45085"/>
            </a:xfrm>
            <a:custGeom>
              <a:avLst/>
              <a:gdLst/>
              <a:ahLst/>
              <a:cxnLst/>
              <a:rect l="l" t="t" r="r" b="b"/>
              <a:pathLst>
                <a:path w="22859" h="45085">
                  <a:moveTo>
                    <a:pt x="0" y="44996"/>
                  </a:moveTo>
                  <a:lnTo>
                    <a:pt x="8756" y="43228"/>
                  </a:lnTo>
                  <a:lnTo>
                    <a:pt x="15909" y="38407"/>
                  </a:lnTo>
                  <a:lnTo>
                    <a:pt x="20734" y="31258"/>
                  </a:lnTo>
                  <a:lnTo>
                    <a:pt x="22504" y="22504"/>
                  </a:lnTo>
                  <a:lnTo>
                    <a:pt x="20734" y="13742"/>
                  </a:lnTo>
                  <a:lnTo>
                    <a:pt x="15909" y="6589"/>
                  </a:lnTo>
                  <a:lnTo>
                    <a:pt x="8756" y="1767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713228" y="3796212"/>
              <a:ext cx="12700" cy="24765"/>
            </a:xfrm>
            <a:custGeom>
              <a:avLst/>
              <a:gdLst/>
              <a:ahLst/>
              <a:cxnLst/>
              <a:rect l="l" t="t" r="r" b="b"/>
              <a:pathLst>
                <a:path w="12700" h="24764">
                  <a:moveTo>
                    <a:pt x="12242" y="0"/>
                  </a:moveTo>
                  <a:lnTo>
                    <a:pt x="3581" y="0"/>
                  </a:lnTo>
                  <a:lnTo>
                    <a:pt x="0" y="3581"/>
                  </a:lnTo>
                  <a:lnTo>
                    <a:pt x="0" y="12242"/>
                  </a:lnTo>
                  <a:lnTo>
                    <a:pt x="0" y="20891"/>
                  </a:lnTo>
                  <a:lnTo>
                    <a:pt x="3581" y="24472"/>
                  </a:lnTo>
                  <a:lnTo>
                    <a:pt x="12242" y="24472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953340" y="3796215"/>
              <a:ext cx="12700" cy="24765"/>
            </a:xfrm>
            <a:custGeom>
              <a:avLst/>
              <a:gdLst/>
              <a:ahLst/>
              <a:cxnLst/>
              <a:rect l="l" t="t" r="r" b="b"/>
              <a:pathLst>
                <a:path w="12700" h="24764">
                  <a:moveTo>
                    <a:pt x="0" y="24472"/>
                  </a:moveTo>
                  <a:lnTo>
                    <a:pt x="8661" y="24472"/>
                  </a:lnTo>
                  <a:lnTo>
                    <a:pt x="12242" y="20891"/>
                  </a:lnTo>
                  <a:lnTo>
                    <a:pt x="12242" y="12242"/>
                  </a:lnTo>
                  <a:lnTo>
                    <a:pt x="12242" y="3581"/>
                  </a:lnTo>
                  <a:lnTo>
                    <a:pt x="8661" y="0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845048" y="3622108"/>
              <a:ext cx="97155" cy="10795"/>
            </a:xfrm>
            <a:custGeom>
              <a:avLst/>
              <a:gdLst/>
              <a:ahLst/>
              <a:cxnLst/>
              <a:rect l="l" t="t" r="r" b="b"/>
              <a:pathLst>
                <a:path w="97154" h="10795">
                  <a:moveTo>
                    <a:pt x="0" y="0"/>
                  </a:moveTo>
                  <a:lnTo>
                    <a:pt x="24030" y="5724"/>
                  </a:lnTo>
                  <a:lnTo>
                    <a:pt x="48010" y="9217"/>
                  </a:lnTo>
                  <a:lnTo>
                    <a:pt x="72207" y="10504"/>
                  </a:lnTo>
                  <a:lnTo>
                    <a:pt x="96888" y="9613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846934" y="3538971"/>
              <a:ext cx="35560" cy="45085"/>
            </a:xfrm>
            <a:custGeom>
              <a:avLst/>
              <a:gdLst/>
              <a:ahLst/>
              <a:cxnLst/>
              <a:rect l="l" t="t" r="r" b="b"/>
              <a:pathLst>
                <a:path w="35559" h="45085">
                  <a:moveTo>
                    <a:pt x="0" y="44589"/>
                  </a:moveTo>
                  <a:lnTo>
                    <a:pt x="12794" y="36154"/>
                  </a:lnTo>
                  <a:lnTo>
                    <a:pt x="22701" y="26247"/>
                  </a:lnTo>
                  <a:lnTo>
                    <a:pt x="30121" y="14364"/>
                  </a:lnTo>
                  <a:lnTo>
                    <a:pt x="3545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794056" y="3449349"/>
              <a:ext cx="120650" cy="19050"/>
            </a:xfrm>
            <a:custGeom>
              <a:avLst/>
              <a:gdLst/>
              <a:ahLst/>
              <a:cxnLst/>
              <a:rect l="l" t="t" r="r" b="b"/>
              <a:pathLst>
                <a:path w="120650" h="19050">
                  <a:moveTo>
                    <a:pt x="0" y="0"/>
                  </a:moveTo>
                  <a:lnTo>
                    <a:pt x="29578" y="10364"/>
                  </a:lnTo>
                  <a:lnTo>
                    <a:pt x="59094" y="16678"/>
                  </a:lnTo>
                  <a:lnTo>
                    <a:pt x="89184" y="19034"/>
                  </a:lnTo>
                  <a:lnTo>
                    <a:pt x="120484" y="17526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731713" y="3611433"/>
              <a:ext cx="113664" cy="10795"/>
            </a:xfrm>
            <a:custGeom>
              <a:avLst/>
              <a:gdLst/>
              <a:ahLst/>
              <a:cxnLst/>
              <a:rect l="l" t="t" r="r" b="b"/>
              <a:pathLst>
                <a:path w="113665" h="10795">
                  <a:moveTo>
                    <a:pt x="113334" y="10674"/>
                  </a:moveTo>
                  <a:lnTo>
                    <a:pt x="85124" y="4120"/>
                  </a:lnTo>
                  <a:lnTo>
                    <a:pt x="57105" y="573"/>
                  </a:lnTo>
                  <a:lnTo>
                    <a:pt x="28867" y="0"/>
                  </a:lnTo>
                  <a:lnTo>
                    <a:pt x="0" y="2368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679756" y="3613802"/>
              <a:ext cx="52069" cy="3810"/>
            </a:xfrm>
            <a:custGeom>
              <a:avLst/>
              <a:gdLst/>
              <a:ahLst/>
              <a:cxnLst/>
              <a:rect l="l" t="t" r="r" b="b"/>
              <a:pathLst>
                <a:path w="52070" h="3810">
                  <a:moveTo>
                    <a:pt x="0" y="3530"/>
                  </a:moveTo>
                  <a:lnTo>
                    <a:pt x="13038" y="3259"/>
                  </a:lnTo>
                  <a:lnTo>
                    <a:pt x="26030" y="2579"/>
                  </a:lnTo>
                  <a:lnTo>
                    <a:pt x="38995" y="1492"/>
                  </a:lnTo>
                  <a:lnTo>
                    <a:pt x="51955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657265" y="3416570"/>
              <a:ext cx="137160" cy="33020"/>
            </a:xfrm>
            <a:custGeom>
              <a:avLst/>
              <a:gdLst/>
              <a:ahLst/>
              <a:cxnLst/>
              <a:rect l="l" t="t" r="r" b="b"/>
              <a:pathLst>
                <a:path w="137159" h="33020">
                  <a:moveTo>
                    <a:pt x="136791" y="32778"/>
                  </a:moveTo>
                  <a:lnTo>
                    <a:pt x="103437" y="20368"/>
                  </a:lnTo>
                  <a:lnTo>
                    <a:pt x="69729" y="10821"/>
                  </a:lnTo>
                  <a:lnTo>
                    <a:pt x="35354" y="4059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941948" y="3628799"/>
              <a:ext cx="136525" cy="3175"/>
            </a:xfrm>
            <a:custGeom>
              <a:avLst/>
              <a:gdLst/>
              <a:ahLst/>
              <a:cxnLst/>
              <a:rect l="l" t="t" r="r" b="b"/>
              <a:pathLst>
                <a:path w="136525" h="3175">
                  <a:moveTo>
                    <a:pt x="136283" y="1971"/>
                  </a:moveTo>
                  <a:lnTo>
                    <a:pt x="102166" y="373"/>
                  </a:lnTo>
                  <a:lnTo>
                    <a:pt x="68122" y="0"/>
                  </a:lnTo>
                  <a:lnTo>
                    <a:pt x="34088" y="850"/>
                  </a:lnTo>
                  <a:lnTo>
                    <a:pt x="0" y="292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914549" y="3465034"/>
              <a:ext cx="61594" cy="1905"/>
            </a:xfrm>
            <a:custGeom>
              <a:avLst/>
              <a:gdLst/>
              <a:ahLst/>
              <a:cxnLst/>
              <a:rect l="l" t="t" r="r" b="b"/>
              <a:pathLst>
                <a:path w="61595" h="1904">
                  <a:moveTo>
                    <a:pt x="61214" y="971"/>
                  </a:moveTo>
                  <a:lnTo>
                    <a:pt x="45868" y="133"/>
                  </a:lnTo>
                  <a:lnTo>
                    <a:pt x="30583" y="0"/>
                  </a:lnTo>
                  <a:lnTo>
                    <a:pt x="15310" y="571"/>
                  </a:lnTo>
                  <a:lnTo>
                    <a:pt x="0" y="1847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7142375" y="3627552"/>
              <a:ext cx="0" cy="158750"/>
            </a:xfrm>
            <a:custGeom>
              <a:avLst/>
              <a:gdLst/>
              <a:ahLst/>
              <a:cxnLst/>
              <a:rect l="l" t="t" r="r" b="b"/>
              <a:pathLst>
                <a:path h="158750">
                  <a:moveTo>
                    <a:pt x="0" y="0"/>
                  </a:moveTo>
                  <a:lnTo>
                    <a:pt x="0" y="15839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7263041" y="3624503"/>
              <a:ext cx="29845" cy="161925"/>
            </a:xfrm>
            <a:custGeom>
              <a:avLst/>
              <a:gdLst/>
              <a:ahLst/>
              <a:cxnLst/>
              <a:rect l="l" t="t" r="r" b="b"/>
              <a:pathLst>
                <a:path w="29845" h="161925">
                  <a:moveTo>
                    <a:pt x="12700" y="3111"/>
                  </a:moveTo>
                  <a:lnTo>
                    <a:pt x="0" y="3111"/>
                  </a:lnTo>
                  <a:lnTo>
                    <a:pt x="0" y="161442"/>
                  </a:lnTo>
                  <a:lnTo>
                    <a:pt x="12700" y="161442"/>
                  </a:lnTo>
                  <a:lnTo>
                    <a:pt x="12700" y="3111"/>
                  </a:lnTo>
                  <a:close/>
                </a:path>
                <a:path w="29845" h="161925">
                  <a:moveTo>
                    <a:pt x="29654" y="0"/>
                  </a:moveTo>
                  <a:lnTo>
                    <a:pt x="16954" y="0"/>
                  </a:lnTo>
                  <a:lnTo>
                    <a:pt x="16954" y="161455"/>
                  </a:lnTo>
                  <a:lnTo>
                    <a:pt x="29654" y="161455"/>
                  </a:lnTo>
                  <a:lnTo>
                    <a:pt x="296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7362004" y="3502459"/>
              <a:ext cx="43815" cy="95885"/>
            </a:xfrm>
            <a:custGeom>
              <a:avLst/>
              <a:gdLst/>
              <a:ahLst/>
              <a:cxnLst/>
              <a:rect l="l" t="t" r="r" b="b"/>
              <a:pathLst>
                <a:path w="43815" h="95885">
                  <a:moveTo>
                    <a:pt x="13182" y="95415"/>
                  </a:moveTo>
                  <a:lnTo>
                    <a:pt x="38544" y="73146"/>
                  </a:lnTo>
                  <a:lnTo>
                    <a:pt x="43795" y="42568"/>
                  </a:lnTo>
                  <a:lnTo>
                    <a:pt x="30445" y="1456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7259218" y="3597878"/>
              <a:ext cx="116205" cy="31750"/>
            </a:xfrm>
            <a:custGeom>
              <a:avLst/>
              <a:gdLst/>
              <a:ahLst/>
              <a:cxnLst/>
              <a:rect l="l" t="t" r="r" b="b"/>
              <a:pathLst>
                <a:path w="116204" h="31750">
                  <a:moveTo>
                    <a:pt x="0" y="31318"/>
                  </a:moveTo>
                  <a:lnTo>
                    <a:pt x="29781" y="26101"/>
                  </a:lnTo>
                  <a:lnTo>
                    <a:pt x="58934" y="19169"/>
                  </a:lnTo>
                  <a:lnTo>
                    <a:pt x="87610" y="10481"/>
                  </a:lnTo>
                  <a:lnTo>
                    <a:pt x="115963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7204481" y="3519743"/>
              <a:ext cx="9525" cy="67310"/>
            </a:xfrm>
            <a:custGeom>
              <a:avLst/>
              <a:gdLst/>
              <a:ahLst/>
              <a:cxnLst/>
              <a:rect l="l" t="t" r="r" b="b"/>
              <a:pathLst>
                <a:path w="9525" h="67310">
                  <a:moveTo>
                    <a:pt x="0" y="66992"/>
                  </a:moveTo>
                  <a:lnTo>
                    <a:pt x="4242" y="50434"/>
                  </a:lnTo>
                  <a:lnTo>
                    <a:pt x="7134" y="33848"/>
                  </a:lnTo>
                  <a:lnTo>
                    <a:pt x="8697" y="17086"/>
                  </a:lnTo>
                  <a:lnTo>
                    <a:pt x="895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7181809" y="3616186"/>
              <a:ext cx="77470" cy="14604"/>
            </a:xfrm>
            <a:custGeom>
              <a:avLst/>
              <a:gdLst/>
              <a:ahLst/>
              <a:cxnLst/>
              <a:rect l="l" t="t" r="r" b="b"/>
              <a:pathLst>
                <a:path w="77470" h="14604">
                  <a:moveTo>
                    <a:pt x="0" y="0"/>
                  </a:moveTo>
                  <a:lnTo>
                    <a:pt x="18840" y="8155"/>
                  </a:lnTo>
                  <a:lnTo>
                    <a:pt x="37622" y="12974"/>
                  </a:lnTo>
                  <a:lnTo>
                    <a:pt x="56944" y="14557"/>
                  </a:lnTo>
                  <a:lnTo>
                    <a:pt x="77406" y="1300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7168160" y="3586735"/>
              <a:ext cx="36830" cy="35560"/>
            </a:xfrm>
            <a:custGeom>
              <a:avLst/>
              <a:gdLst/>
              <a:ahLst/>
              <a:cxnLst/>
              <a:rect l="l" t="t" r="r" b="b"/>
              <a:pathLst>
                <a:path w="36829" h="35560">
                  <a:moveTo>
                    <a:pt x="0" y="35267"/>
                  </a:moveTo>
                  <a:lnTo>
                    <a:pt x="13374" y="30318"/>
                  </a:lnTo>
                  <a:lnTo>
                    <a:pt x="23518" y="23148"/>
                  </a:lnTo>
                  <a:lnTo>
                    <a:pt x="30984" y="13222"/>
                  </a:lnTo>
                  <a:lnTo>
                    <a:pt x="3632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7204019" y="3490546"/>
              <a:ext cx="56515" cy="7620"/>
            </a:xfrm>
            <a:custGeom>
              <a:avLst/>
              <a:gdLst/>
              <a:ahLst/>
              <a:cxnLst/>
              <a:rect l="l" t="t" r="r" b="b"/>
              <a:pathLst>
                <a:path w="56515" h="7620">
                  <a:moveTo>
                    <a:pt x="56476" y="816"/>
                  </a:moveTo>
                  <a:lnTo>
                    <a:pt x="41946" y="0"/>
                  </a:lnTo>
                  <a:lnTo>
                    <a:pt x="27852" y="807"/>
                  </a:lnTo>
                  <a:lnTo>
                    <a:pt x="13951" y="3267"/>
                  </a:lnTo>
                  <a:lnTo>
                    <a:pt x="0" y="7408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7186372" y="3489214"/>
              <a:ext cx="27305" cy="31115"/>
            </a:xfrm>
            <a:custGeom>
              <a:avLst/>
              <a:gdLst/>
              <a:ahLst/>
              <a:cxnLst/>
              <a:rect l="l" t="t" r="r" b="b"/>
              <a:pathLst>
                <a:path w="27304" h="31114">
                  <a:moveTo>
                    <a:pt x="27063" y="30530"/>
                  </a:moveTo>
                  <a:lnTo>
                    <a:pt x="24837" y="19559"/>
                  </a:lnTo>
                  <a:lnTo>
                    <a:pt x="19127" y="10302"/>
                  </a:lnTo>
                  <a:lnTo>
                    <a:pt x="10620" y="3527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7260492" y="3491369"/>
              <a:ext cx="101600" cy="11430"/>
            </a:xfrm>
            <a:custGeom>
              <a:avLst/>
              <a:gdLst/>
              <a:ahLst/>
              <a:cxnLst/>
              <a:rect l="l" t="t" r="r" b="b"/>
              <a:pathLst>
                <a:path w="101600" h="11429">
                  <a:moveTo>
                    <a:pt x="101511" y="11087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7087290" y="3293008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70">
                  <a:moveTo>
                    <a:pt x="0" y="2539"/>
                  </a:moveTo>
                  <a:lnTo>
                    <a:pt x="22454" y="11256"/>
                  </a:lnTo>
                  <a:lnTo>
                    <a:pt x="46010" y="13714"/>
                  </a:lnTo>
                  <a:lnTo>
                    <a:pt x="69392" y="9949"/>
                  </a:lnTo>
                  <a:lnTo>
                    <a:pt x="91325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7085159" y="3149645"/>
              <a:ext cx="175895" cy="15875"/>
            </a:xfrm>
            <a:custGeom>
              <a:avLst/>
              <a:gdLst/>
              <a:ahLst/>
              <a:cxnLst/>
              <a:rect l="l" t="t" r="r" b="b"/>
              <a:pathLst>
                <a:path w="175895" h="15875">
                  <a:moveTo>
                    <a:pt x="175374" y="1567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6875576" y="3013748"/>
              <a:ext cx="0" cy="157480"/>
            </a:xfrm>
            <a:custGeom>
              <a:avLst/>
              <a:gdLst/>
              <a:ahLst/>
              <a:cxnLst/>
              <a:rect l="l" t="t" r="r" b="b"/>
              <a:pathLst>
                <a:path h="157480">
                  <a:moveTo>
                    <a:pt x="0" y="0"/>
                  </a:moveTo>
                  <a:lnTo>
                    <a:pt x="0" y="15730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6822978" y="3299175"/>
              <a:ext cx="53340" cy="8255"/>
            </a:xfrm>
            <a:custGeom>
              <a:avLst/>
              <a:gdLst/>
              <a:ahLst/>
              <a:cxnLst/>
              <a:rect l="l" t="t" r="r" b="b"/>
              <a:pathLst>
                <a:path w="53340" h="8254">
                  <a:moveTo>
                    <a:pt x="52946" y="0"/>
                  </a:moveTo>
                  <a:lnTo>
                    <a:pt x="39438" y="433"/>
                  </a:lnTo>
                  <a:lnTo>
                    <a:pt x="26182" y="1862"/>
                  </a:lnTo>
                  <a:lnTo>
                    <a:pt x="13071" y="4302"/>
                  </a:lnTo>
                  <a:lnTo>
                    <a:pt x="0" y="777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6675786" y="3306946"/>
              <a:ext cx="147320" cy="45085"/>
            </a:xfrm>
            <a:custGeom>
              <a:avLst/>
              <a:gdLst/>
              <a:ahLst/>
              <a:cxnLst/>
              <a:rect l="l" t="t" r="r" b="b"/>
              <a:pathLst>
                <a:path w="147320" h="45085">
                  <a:moveTo>
                    <a:pt x="147193" y="0"/>
                  </a:moveTo>
                  <a:lnTo>
                    <a:pt x="0" y="44843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6636485" y="3351792"/>
              <a:ext cx="39370" cy="9525"/>
            </a:xfrm>
            <a:custGeom>
              <a:avLst/>
              <a:gdLst/>
              <a:ahLst/>
              <a:cxnLst/>
              <a:rect l="l" t="t" r="r" b="b"/>
              <a:pathLst>
                <a:path w="39370" h="9525">
                  <a:moveTo>
                    <a:pt x="0" y="9258"/>
                  </a:moveTo>
                  <a:lnTo>
                    <a:pt x="9941" y="7416"/>
                  </a:lnTo>
                  <a:lnTo>
                    <a:pt x="19794" y="5262"/>
                  </a:lnTo>
                  <a:lnTo>
                    <a:pt x="29573" y="2791"/>
                  </a:lnTo>
                  <a:lnTo>
                    <a:pt x="3929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6879488" y="3221760"/>
              <a:ext cx="11430" cy="33020"/>
            </a:xfrm>
            <a:custGeom>
              <a:avLst/>
              <a:gdLst/>
              <a:ahLst/>
              <a:cxnLst/>
              <a:rect l="l" t="t" r="r" b="b"/>
              <a:pathLst>
                <a:path w="11429" h="33020">
                  <a:moveTo>
                    <a:pt x="870" y="0"/>
                  </a:moveTo>
                  <a:lnTo>
                    <a:pt x="0" y="9429"/>
                  </a:lnTo>
                  <a:lnTo>
                    <a:pt x="1298" y="17665"/>
                  </a:lnTo>
                  <a:lnTo>
                    <a:pt x="4917" y="25178"/>
                  </a:lnTo>
                  <a:lnTo>
                    <a:pt x="11004" y="3243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6875929" y="3290694"/>
              <a:ext cx="148590" cy="9525"/>
            </a:xfrm>
            <a:custGeom>
              <a:avLst/>
              <a:gdLst/>
              <a:ahLst/>
              <a:cxnLst/>
              <a:rect l="l" t="t" r="r" b="b"/>
              <a:pathLst>
                <a:path w="148590" h="9525">
                  <a:moveTo>
                    <a:pt x="97116" y="8915"/>
                  </a:moveTo>
                  <a:lnTo>
                    <a:pt x="110211" y="8413"/>
                  </a:lnTo>
                  <a:lnTo>
                    <a:pt x="122959" y="6777"/>
                  </a:lnTo>
                  <a:lnTo>
                    <a:pt x="135505" y="3980"/>
                  </a:lnTo>
                  <a:lnTo>
                    <a:pt x="147993" y="0"/>
                  </a:lnTo>
                </a:path>
                <a:path w="148590" h="9525">
                  <a:moveTo>
                    <a:pt x="97116" y="8915"/>
                  </a:moveTo>
                  <a:lnTo>
                    <a:pt x="0" y="8483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7023930" y="3285421"/>
              <a:ext cx="63500" cy="10160"/>
            </a:xfrm>
            <a:custGeom>
              <a:avLst/>
              <a:gdLst/>
              <a:ahLst/>
              <a:cxnLst/>
              <a:rect l="l" t="t" r="r" b="b"/>
              <a:pathLst>
                <a:path w="63500" h="10160">
                  <a:moveTo>
                    <a:pt x="63360" y="10126"/>
                  </a:moveTo>
                  <a:lnTo>
                    <a:pt x="47570" y="3108"/>
                  </a:lnTo>
                  <a:lnTo>
                    <a:pt x="32270" y="0"/>
                  </a:lnTo>
                  <a:lnTo>
                    <a:pt x="16675" y="741"/>
                  </a:lnTo>
                  <a:lnTo>
                    <a:pt x="0" y="5275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7043185" y="3149026"/>
              <a:ext cx="42545" cy="2540"/>
            </a:xfrm>
            <a:custGeom>
              <a:avLst/>
              <a:gdLst/>
              <a:ahLst/>
              <a:cxnLst/>
              <a:rect l="l" t="t" r="r" b="b"/>
              <a:pathLst>
                <a:path w="42545" h="2539">
                  <a:moveTo>
                    <a:pt x="41973" y="614"/>
                  </a:moveTo>
                  <a:lnTo>
                    <a:pt x="31409" y="0"/>
                  </a:lnTo>
                  <a:lnTo>
                    <a:pt x="20934" y="63"/>
                  </a:lnTo>
                  <a:lnTo>
                    <a:pt x="10485" y="805"/>
                  </a:lnTo>
                  <a:lnTo>
                    <a:pt x="0" y="2227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6725471" y="3003491"/>
              <a:ext cx="227965" cy="0"/>
            </a:xfrm>
            <a:custGeom>
              <a:avLst/>
              <a:gdLst/>
              <a:ahLst/>
              <a:cxnLst/>
              <a:rect l="l" t="t" r="r" b="b"/>
              <a:pathLst>
                <a:path w="227965">
                  <a:moveTo>
                    <a:pt x="0" y="0"/>
                  </a:moveTo>
                  <a:lnTo>
                    <a:pt x="22786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6725471" y="2979009"/>
              <a:ext cx="227965" cy="0"/>
            </a:xfrm>
            <a:custGeom>
              <a:avLst/>
              <a:gdLst/>
              <a:ahLst/>
              <a:cxnLst/>
              <a:rect l="l" t="t" r="r" b="b"/>
              <a:pathLst>
                <a:path w="227965">
                  <a:moveTo>
                    <a:pt x="0" y="0"/>
                  </a:moveTo>
                  <a:lnTo>
                    <a:pt x="22786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6616827" y="2931855"/>
              <a:ext cx="11430" cy="22860"/>
            </a:xfrm>
            <a:custGeom>
              <a:avLst/>
              <a:gdLst/>
              <a:ahLst/>
              <a:cxnLst/>
              <a:rect l="l" t="t" r="r" b="b"/>
              <a:pathLst>
                <a:path w="11429" h="22860">
                  <a:moveTo>
                    <a:pt x="0" y="22491"/>
                  </a:moveTo>
                  <a:lnTo>
                    <a:pt x="7950" y="22491"/>
                  </a:lnTo>
                  <a:lnTo>
                    <a:pt x="11252" y="19202"/>
                  </a:lnTo>
                  <a:lnTo>
                    <a:pt x="11252" y="11239"/>
                  </a:lnTo>
                  <a:lnTo>
                    <a:pt x="11252" y="3289"/>
                  </a:lnTo>
                  <a:lnTo>
                    <a:pt x="7950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6655076" y="2968751"/>
              <a:ext cx="22860" cy="45085"/>
            </a:xfrm>
            <a:custGeom>
              <a:avLst/>
              <a:gdLst/>
              <a:ahLst/>
              <a:cxnLst/>
              <a:rect l="l" t="t" r="r" b="b"/>
              <a:pathLst>
                <a:path w="22859" h="45085">
                  <a:moveTo>
                    <a:pt x="0" y="44996"/>
                  </a:moveTo>
                  <a:lnTo>
                    <a:pt x="8756" y="43228"/>
                  </a:lnTo>
                  <a:lnTo>
                    <a:pt x="15909" y="38407"/>
                  </a:lnTo>
                  <a:lnTo>
                    <a:pt x="20734" y="31258"/>
                  </a:lnTo>
                  <a:lnTo>
                    <a:pt x="22504" y="22504"/>
                  </a:lnTo>
                  <a:lnTo>
                    <a:pt x="20734" y="13742"/>
                  </a:lnTo>
                  <a:lnTo>
                    <a:pt x="15909" y="6589"/>
                  </a:lnTo>
                  <a:lnTo>
                    <a:pt x="8756" y="1767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6713228" y="2979009"/>
              <a:ext cx="12700" cy="24765"/>
            </a:xfrm>
            <a:custGeom>
              <a:avLst/>
              <a:gdLst/>
              <a:ahLst/>
              <a:cxnLst/>
              <a:rect l="l" t="t" r="r" b="b"/>
              <a:pathLst>
                <a:path w="12700" h="24764">
                  <a:moveTo>
                    <a:pt x="12242" y="0"/>
                  </a:moveTo>
                  <a:lnTo>
                    <a:pt x="3581" y="0"/>
                  </a:lnTo>
                  <a:lnTo>
                    <a:pt x="0" y="3581"/>
                  </a:lnTo>
                  <a:lnTo>
                    <a:pt x="0" y="12242"/>
                  </a:lnTo>
                  <a:lnTo>
                    <a:pt x="0" y="20904"/>
                  </a:lnTo>
                  <a:lnTo>
                    <a:pt x="3581" y="24485"/>
                  </a:lnTo>
                  <a:lnTo>
                    <a:pt x="12242" y="2448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6953340" y="2979005"/>
              <a:ext cx="12700" cy="24765"/>
            </a:xfrm>
            <a:custGeom>
              <a:avLst/>
              <a:gdLst/>
              <a:ahLst/>
              <a:cxnLst/>
              <a:rect l="l" t="t" r="r" b="b"/>
              <a:pathLst>
                <a:path w="12700" h="24764">
                  <a:moveTo>
                    <a:pt x="0" y="24485"/>
                  </a:moveTo>
                  <a:lnTo>
                    <a:pt x="8661" y="24485"/>
                  </a:lnTo>
                  <a:lnTo>
                    <a:pt x="12242" y="20904"/>
                  </a:lnTo>
                  <a:lnTo>
                    <a:pt x="12242" y="12242"/>
                  </a:lnTo>
                  <a:lnTo>
                    <a:pt x="12242" y="3581"/>
                  </a:lnTo>
                  <a:lnTo>
                    <a:pt x="8661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7142375" y="3013749"/>
              <a:ext cx="0" cy="141605"/>
            </a:xfrm>
            <a:custGeom>
              <a:avLst/>
              <a:gdLst/>
              <a:ahLst/>
              <a:cxnLst/>
              <a:rect l="l" t="t" r="r" b="b"/>
              <a:pathLst>
                <a:path h="141605">
                  <a:moveTo>
                    <a:pt x="0" y="141008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7263041" y="3013747"/>
              <a:ext cx="29845" cy="154305"/>
            </a:xfrm>
            <a:custGeom>
              <a:avLst/>
              <a:gdLst/>
              <a:ahLst/>
              <a:cxnLst/>
              <a:rect l="l" t="t" r="r" b="b"/>
              <a:pathLst>
                <a:path w="29845" h="154305">
                  <a:moveTo>
                    <a:pt x="12700" y="12"/>
                  </a:moveTo>
                  <a:lnTo>
                    <a:pt x="0" y="12"/>
                  </a:lnTo>
                  <a:lnTo>
                    <a:pt x="0" y="153885"/>
                  </a:lnTo>
                  <a:lnTo>
                    <a:pt x="12700" y="153885"/>
                  </a:lnTo>
                  <a:lnTo>
                    <a:pt x="12700" y="12"/>
                  </a:lnTo>
                  <a:close/>
                </a:path>
                <a:path w="29845" h="154305">
                  <a:moveTo>
                    <a:pt x="29654" y="0"/>
                  </a:moveTo>
                  <a:lnTo>
                    <a:pt x="16954" y="0"/>
                  </a:lnTo>
                  <a:lnTo>
                    <a:pt x="16954" y="154178"/>
                  </a:lnTo>
                  <a:lnTo>
                    <a:pt x="29654" y="154178"/>
                  </a:lnTo>
                  <a:lnTo>
                    <a:pt x="296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7288717" y="3262165"/>
              <a:ext cx="97790" cy="21590"/>
            </a:xfrm>
            <a:custGeom>
              <a:avLst/>
              <a:gdLst/>
              <a:ahLst/>
              <a:cxnLst/>
              <a:rect l="l" t="t" r="r" b="b"/>
              <a:pathLst>
                <a:path w="97790" h="21589">
                  <a:moveTo>
                    <a:pt x="0" y="20713"/>
                  </a:moveTo>
                  <a:lnTo>
                    <a:pt x="25889" y="21293"/>
                  </a:lnTo>
                  <a:lnTo>
                    <a:pt x="50247" y="18134"/>
                  </a:lnTo>
                  <a:lnTo>
                    <a:pt x="73777" y="11085"/>
                  </a:lnTo>
                  <a:lnTo>
                    <a:pt x="9718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7274915" y="3165442"/>
              <a:ext cx="118745" cy="32384"/>
            </a:xfrm>
            <a:custGeom>
              <a:avLst/>
              <a:gdLst/>
              <a:ahLst/>
              <a:cxnLst/>
              <a:rect l="l" t="t" r="r" b="b"/>
              <a:pathLst>
                <a:path w="118745" h="32385">
                  <a:moveTo>
                    <a:pt x="118706" y="32245"/>
                  </a:moveTo>
                  <a:lnTo>
                    <a:pt x="92536" y="13752"/>
                  </a:lnTo>
                  <a:lnTo>
                    <a:pt x="62953" y="2884"/>
                  </a:lnTo>
                  <a:lnTo>
                    <a:pt x="31571" y="0"/>
                  </a:lnTo>
                  <a:lnTo>
                    <a:pt x="0" y="546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7266503" y="3238311"/>
              <a:ext cx="27305" cy="32384"/>
            </a:xfrm>
            <a:custGeom>
              <a:avLst/>
              <a:gdLst/>
              <a:ahLst/>
              <a:cxnLst/>
              <a:rect l="l" t="t" r="r" b="b"/>
              <a:pathLst>
                <a:path w="27304" h="32385">
                  <a:moveTo>
                    <a:pt x="26809" y="0"/>
                  </a:moveTo>
                  <a:lnTo>
                    <a:pt x="0" y="32016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48" name="object 148"/>
            <p:cNvSpPr/>
            <p:nvPr/>
          </p:nvSpPr>
          <p:spPr>
            <a:xfrm>
              <a:off x="7178610" y="3270331"/>
              <a:ext cx="88265" cy="22860"/>
            </a:xfrm>
            <a:custGeom>
              <a:avLst/>
              <a:gdLst/>
              <a:ahLst/>
              <a:cxnLst/>
              <a:rect l="l" t="t" r="r" b="b"/>
              <a:pathLst>
                <a:path w="88265" h="22860">
                  <a:moveTo>
                    <a:pt x="54749" y="12052"/>
                  </a:moveTo>
                  <a:lnTo>
                    <a:pt x="64713" y="12848"/>
                  </a:lnTo>
                  <a:lnTo>
                    <a:pt x="73213" y="11226"/>
                  </a:lnTo>
                  <a:lnTo>
                    <a:pt x="80769" y="7005"/>
                  </a:lnTo>
                  <a:lnTo>
                    <a:pt x="87896" y="0"/>
                  </a:lnTo>
                </a:path>
                <a:path w="88265" h="22860">
                  <a:moveTo>
                    <a:pt x="54749" y="12052"/>
                  </a:moveTo>
                  <a:lnTo>
                    <a:pt x="39981" y="10584"/>
                  </a:lnTo>
                  <a:lnTo>
                    <a:pt x="26303" y="11793"/>
                  </a:lnTo>
                  <a:lnTo>
                    <a:pt x="13160" y="15786"/>
                  </a:lnTo>
                  <a:lnTo>
                    <a:pt x="0" y="2266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7262827" y="3274117"/>
              <a:ext cx="26034" cy="8890"/>
            </a:xfrm>
            <a:custGeom>
              <a:avLst/>
              <a:gdLst/>
              <a:ahLst/>
              <a:cxnLst/>
              <a:rect l="l" t="t" r="r" b="b"/>
              <a:pathLst>
                <a:path w="26034" h="8889">
                  <a:moveTo>
                    <a:pt x="0" y="0"/>
                  </a:moveTo>
                  <a:lnTo>
                    <a:pt x="6128" y="3414"/>
                  </a:lnTo>
                  <a:lnTo>
                    <a:pt x="12404" y="5986"/>
                  </a:lnTo>
                  <a:lnTo>
                    <a:pt x="18952" y="7756"/>
                  </a:lnTo>
                  <a:lnTo>
                    <a:pt x="25895" y="8763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50" name="object 150"/>
            <p:cNvSpPr/>
            <p:nvPr/>
          </p:nvSpPr>
          <p:spPr>
            <a:xfrm>
              <a:off x="7260529" y="3165312"/>
              <a:ext cx="21590" cy="13335"/>
            </a:xfrm>
            <a:custGeom>
              <a:avLst/>
              <a:gdLst/>
              <a:ahLst/>
              <a:cxnLst/>
              <a:rect l="l" t="t" r="r" b="b"/>
              <a:pathLst>
                <a:path w="21590" h="13335">
                  <a:moveTo>
                    <a:pt x="21069" y="12915"/>
                  </a:moveTo>
                  <a:lnTo>
                    <a:pt x="15824" y="4559"/>
                  </a:lnTo>
                  <a:lnTo>
                    <a:pt x="9829" y="88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51" name="object 151"/>
            <p:cNvSpPr/>
            <p:nvPr/>
          </p:nvSpPr>
          <p:spPr>
            <a:xfrm>
              <a:off x="7293312" y="3200986"/>
              <a:ext cx="7620" cy="37465"/>
            </a:xfrm>
            <a:custGeom>
              <a:avLst/>
              <a:gdLst/>
              <a:ahLst/>
              <a:cxnLst/>
              <a:rect l="l" t="t" r="r" b="b"/>
              <a:pathLst>
                <a:path w="7620" h="37464">
                  <a:moveTo>
                    <a:pt x="0" y="37325"/>
                  </a:moveTo>
                  <a:lnTo>
                    <a:pt x="5163" y="28671"/>
                  </a:lnTo>
                  <a:lnTo>
                    <a:pt x="7343" y="19072"/>
                  </a:lnTo>
                  <a:lnTo>
                    <a:pt x="6490" y="9268"/>
                  </a:lnTo>
                  <a:lnTo>
                    <a:pt x="255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52" name="object 152"/>
            <p:cNvSpPr/>
            <p:nvPr/>
          </p:nvSpPr>
          <p:spPr>
            <a:xfrm>
              <a:off x="7281593" y="3178221"/>
              <a:ext cx="14604" cy="22860"/>
            </a:xfrm>
            <a:custGeom>
              <a:avLst/>
              <a:gdLst/>
              <a:ahLst/>
              <a:cxnLst/>
              <a:rect l="l" t="t" r="r" b="b"/>
              <a:pathLst>
                <a:path w="14604" h="22860">
                  <a:moveTo>
                    <a:pt x="14274" y="22758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7385902" y="3197683"/>
              <a:ext cx="20320" cy="64769"/>
            </a:xfrm>
            <a:custGeom>
              <a:avLst/>
              <a:gdLst/>
              <a:ahLst/>
              <a:cxnLst/>
              <a:rect l="l" t="t" r="r" b="b"/>
              <a:pathLst>
                <a:path w="20320" h="64770">
                  <a:moveTo>
                    <a:pt x="0" y="64477"/>
                  </a:moveTo>
                  <a:lnTo>
                    <a:pt x="14063" y="51406"/>
                  </a:lnTo>
                  <a:lnTo>
                    <a:pt x="20286" y="34210"/>
                  </a:lnTo>
                  <a:lnTo>
                    <a:pt x="18296" y="16028"/>
                  </a:lnTo>
                  <a:lnTo>
                    <a:pt x="7721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</p:grpSp>
      <p:sp>
        <p:nvSpPr>
          <p:cNvPr id="154" name="object 154"/>
          <p:cNvSpPr/>
          <p:nvPr/>
        </p:nvSpPr>
        <p:spPr>
          <a:xfrm>
            <a:off x="5596696" y="1625817"/>
            <a:ext cx="50899" cy="54471"/>
          </a:xfrm>
          <a:custGeom>
            <a:avLst/>
            <a:gdLst/>
            <a:ahLst/>
            <a:cxnLst/>
            <a:rect l="l" t="t" r="r" b="b"/>
            <a:pathLst>
              <a:path w="72389" h="77469">
                <a:moveTo>
                  <a:pt x="72009" y="0"/>
                </a:moveTo>
                <a:lnTo>
                  <a:pt x="0" y="0"/>
                </a:lnTo>
                <a:lnTo>
                  <a:pt x="0" y="77152"/>
                </a:lnTo>
              </a:path>
            </a:pathLst>
          </a:custGeom>
          <a:ln w="50800">
            <a:solidFill>
              <a:srgbClr val="CD1719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55" name="object 155"/>
          <p:cNvSpPr/>
          <p:nvPr/>
        </p:nvSpPr>
        <p:spPr>
          <a:xfrm>
            <a:off x="5596696" y="3090331"/>
            <a:ext cx="50899" cy="54471"/>
          </a:xfrm>
          <a:custGeom>
            <a:avLst/>
            <a:gdLst/>
            <a:ahLst/>
            <a:cxnLst/>
            <a:rect l="l" t="t" r="r" b="b"/>
            <a:pathLst>
              <a:path w="72389" h="77470">
                <a:moveTo>
                  <a:pt x="0" y="0"/>
                </a:moveTo>
                <a:lnTo>
                  <a:pt x="0" y="77139"/>
                </a:lnTo>
                <a:lnTo>
                  <a:pt x="72009" y="77139"/>
                </a:lnTo>
              </a:path>
            </a:pathLst>
          </a:custGeom>
          <a:ln w="50800">
            <a:solidFill>
              <a:srgbClr val="CD1719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grpSp>
        <p:nvGrpSpPr>
          <p:cNvPr id="156" name="object 156"/>
          <p:cNvGrpSpPr/>
          <p:nvPr/>
        </p:nvGrpSpPr>
        <p:grpSpPr>
          <a:xfrm>
            <a:off x="8047931" y="2772335"/>
            <a:ext cx="1009055" cy="423267"/>
            <a:chOff x="9278480" y="3942876"/>
            <a:chExt cx="1435100" cy="601980"/>
          </a:xfrm>
        </p:grpSpPr>
        <p:sp>
          <p:nvSpPr>
            <p:cNvPr id="157" name="object 157"/>
            <p:cNvSpPr/>
            <p:nvPr/>
          </p:nvSpPr>
          <p:spPr>
            <a:xfrm>
              <a:off x="9728568" y="3968280"/>
              <a:ext cx="432434" cy="576580"/>
            </a:xfrm>
            <a:custGeom>
              <a:avLst/>
              <a:gdLst/>
              <a:ahLst/>
              <a:cxnLst/>
              <a:rect l="l" t="t" r="r" b="b"/>
              <a:pathLst>
                <a:path w="432434" h="576579">
                  <a:moveTo>
                    <a:pt x="432003" y="0"/>
                  </a:moveTo>
                  <a:lnTo>
                    <a:pt x="0" y="0"/>
                  </a:lnTo>
                  <a:lnTo>
                    <a:pt x="0" y="575995"/>
                  </a:lnTo>
                  <a:lnTo>
                    <a:pt x="432003" y="575995"/>
                  </a:lnTo>
                  <a:lnTo>
                    <a:pt x="432003" y="0"/>
                  </a:lnTo>
                  <a:close/>
                </a:path>
              </a:pathLst>
            </a:custGeom>
            <a:solidFill>
              <a:srgbClr val="E7B795"/>
            </a:solidFill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58" name="object 158"/>
            <p:cNvSpPr/>
            <p:nvPr/>
          </p:nvSpPr>
          <p:spPr>
            <a:xfrm>
              <a:off x="9278480" y="3968276"/>
              <a:ext cx="1435100" cy="0"/>
            </a:xfrm>
            <a:custGeom>
              <a:avLst/>
              <a:gdLst/>
              <a:ahLst/>
              <a:cxnLst/>
              <a:rect l="l" t="t" r="r" b="b"/>
              <a:pathLst>
                <a:path w="1435100">
                  <a:moveTo>
                    <a:pt x="1434680" y="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CD171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</p:grpSp>
      <p:grpSp>
        <p:nvGrpSpPr>
          <p:cNvPr id="159" name="object 159"/>
          <p:cNvGrpSpPr/>
          <p:nvPr/>
        </p:nvGrpSpPr>
        <p:grpSpPr>
          <a:xfrm>
            <a:off x="8047931" y="1575196"/>
            <a:ext cx="1009055" cy="423267"/>
            <a:chOff x="9278480" y="2240279"/>
            <a:chExt cx="1435100" cy="601980"/>
          </a:xfrm>
        </p:grpSpPr>
        <p:sp>
          <p:nvSpPr>
            <p:cNvPr id="160" name="object 160"/>
            <p:cNvSpPr/>
            <p:nvPr/>
          </p:nvSpPr>
          <p:spPr>
            <a:xfrm>
              <a:off x="9728568" y="2240279"/>
              <a:ext cx="432434" cy="576580"/>
            </a:xfrm>
            <a:custGeom>
              <a:avLst/>
              <a:gdLst/>
              <a:ahLst/>
              <a:cxnLst/>
              <a:rect l="l" t="t" r="r" b="b"/>
              <a:pathLst>
                <a:path w="432434" h="576580">
                  <a:moveTo>
                    <a:pt x="432003" y="0"/>
                  </a:moveTo>
                  <a:lnTo>
                    <a:pt x="0" y="0"/>
                  </a:lnTo>
                  <a:lnTo>
                    <a:pt x="0" y="575995"/>
                  </a:lnTo>
                  <a:lnTo>
                    <a:pt x="432003" y="575995"/>
                  </a:lnTo>
                  <a:lnTo>
                    <a:pt x="432003" y="0"/>
                  </a:lnTo>
                  <a:close/>
                </a:path>
              </a:pathLst>
            </a:custGeom>
            <a:solidFill>
              <a:srgbClr val="E7B795"/>
            </a:solidFill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61" name="object 161"/>
            <p:cNvSpPr/>
            <p:nvPr/>
          </p:nvSpPr>
          <p:spPr>
            <a:xfrm>
              <a:off x="9278480" y="2816278"/>
              <a:ext cx="1435100" cy="0"/>
            </a:xfrm>
            <a:custGeom>
              <a:avLst/>
              <a:gdLst/>
              <a:ahLst/>
              <a:cxnLst/>
              <a:rect l="l" t="t" r="r" b="b"/>
              <a:pathLst>
                <a:path w="1435100">
                  <a:moveTo>
                    <a:pt x="1434680" y="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CD171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</p:grpSp>
      <p:grpSp>
        <p:nvGrpSpPr>
          <p:cNvPr id="162" name="object 162"/>
          <p:cNvGrpSpPr/>
          <p:nvPr/>
        </p:nvGrpSpPr>
        <p:grpSpPr>
          <a:xfrm>
            <a:off x="8040234" y="2051825"/>
            <a:ext cx="1489025" cy="676870"/>
            <a:chOff x="9267532" y="2918151"/>
            <a:chExt cx="2117725" cy="962660"/>
          </a:xfrm>
        </p:grpSpPr>
        <p:sp>
          <p:nvSpPr>
            <p:cNvPr id="163" name="object 163"/>
            <p:cNvSpPr/>
            <p:nvPr/>
          </p:nvSpPr>
          <p:spPr>
            <a:xfrm>
              <a:off x="9837351" y="3317239"/>
              <a:ext cx="1547495" cy="125730"/>
            </a:xfrm>
            <a:custGeom>
              <a:avLst/>
              <a:gdLst/>
              <a:ahLst/>
              <a:cxnLst/>
              <a:rect l="l" t="t" r="r" b="b"/>
              <a:pathLst>
                <a:path w="1547495" h="125729">
                  <a:moveTo>
                    <a:pt x="1154023" y="0"/>
                  </a:moveTo>
                  <a:lnTo>
                    <a:pt x="1154023" y="22326"/>
                  </a:lnTo>
                  <a:lnTo>
                    <a:pt x="0" y="22326"/>
                  </a:lnTo>
                  <a:lnTo>
                    <a:pt x="0" y="103098"/>
                  </a:lnTo>
                  <a:lnTo>
                    <a:pt x="1154023" y="103098"/>
                  </a:lnTo>
                  <a:lnTo>
                    <a:pt x="1154023" y="125425"/>
                  </a:lnTo>
                  <a:lnTo>
                    <a:pt x="1547444" y="62712"/>
                  </a:lnTo>
                  <a:lnTo>
                    <a:pt x="1154023" y="0"/>
                  </a:lnTo>
                  <a:close/>
                </a:path>
              </a:pathLst>
            </a:custGeom>
            <a:solidFill>
              <a:srgbClr val="B8B7B7"/>
            </a:solidFill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0753608" y="3200986"/>
              <a:ext cx="7620" cy="37465"/>
            </a:xfrm>
            <a:custGeom>
              <a:avLst/>
              <a:gdLst/>
              <a:ahLst/>
              <a:cxnLst/>
              <a:rect l="l" t="t" r="r" b="b"/>
              <a:pathLst>
                <a:path w="7620" h="37464">
                  <a:moveTo>
                    <a:pt x="0" y="37325"/>
                  </a:moveTo>
                  <a:lnTo>
                    <a:pt x="5163" y="28671"/>
                  </a:lnTo>
                  <a:lnTo>
                    <a:pt x="7345" y="19072"/>
                  </a:lnTo>
                  <a:lnTo>
                    <a:pt x="6495" y="9268"/>
                  </a:lnTo>
                  <a:lnTo>
                    <a:pt x="2565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0720838" y="3165312"/>
              <a:ext cx="21590" cy="13335"/>
            </a:xfrm>
            <a:custGeom>
              <a:avLst/>
              <a:gdLst/>
              <a:ahLst/>
              <a:cxnLst/>
              <a:rect l="l" t="t" r="r" b="b"/>
              <a:pathLst>
                <a:path w="21590" h="13335">
                  <a:moveTo>
                    <a:pt x="21056" y="12915"/>
                  </a:moveTo>
                  <a:lnTo>
                    <a:pt x="15811" y="4559"/>
                  </a:lnTo>
                  <a:lnTo>
                    <a:pt x="9817" y="88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0723122" y="3274117"/>
              <a:ext cx="26034" cy="8890"/>
            </a:xfrm>
            <a:custGeom>
              <a:avLst/>
              <a:gdLst/>
              <a:ahLst/>
              <a:cxnLst/>
              <a:rect l="l" t="t" r="r" b="b"/>
              <a:pathLst>
                <a:path w="26034" h="8889">
                  <a:moveTo>
                    <a:pt x="0" y="0"/>
                  </a:moveTo>
                  <a:lnTo>
                    <a:pt x="6128" y="3414"/>
                  </a:lnTo>
                  <a:lnTo>
                    <a:pt x="12404" y="5986"/>
                  </a:lnTo>
                  <a:lnTo>
                    <a:pt x="18952" y="7756"/>
                  </a:lnTo>
                  <a:lnTo>
                    <a:pt x="25895" y="8763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0638924" y="3270331"/>
              <a:ext cx="88265" cy="22860"/>
            </a:xfrm>
            <a:custGeom>
              <a:avLst/>
              <a:gdLst/>
              <a:ahLst/>
              <a:cxnLst/>
              <a:rect l="l" t="t" r="r" b="b"/>
              <a:pathLst>
                <a:path w="88265" h="22860">
                  <a:moveTo>
                    <a:pt x="54736" y="12052"/>
                  </a:moveTo>
                  <a:lnTo>
                    <a:pt x="39962" y="10584"/>
                  </a:lnTo>
                  <a:lnTo>
                    <a:pt x="26282" y="11793"/>
                  </a:lnTo>
                  <a:lnTo>
                    <a:pt x="13146" y="15786"/>
                  </a:lnTo>
                  <a:lnTo>
                    <a:pt x="0" y="22669"/>
                  </a:lnTo>
                </a:path>
                <a:path w="88265" h="22860">
                  <a:moveTo>
                    <a:pt x="54736" y="12052"/>
                  </a:moveTo>
                  <a:lnTo>
                    <a:pt x="64695" y="12848"/>
                  </a:lnTo>
                  <a:lnTo>
                    <a:pt x="73194" y="11226"/>
                  </a:lnTo>
                  <a:lnTo>
                    <a:pt x="80749" y="7005"/>
                  </a:lnTo>
                  <a:lnTo>
                    <a:pt x="8787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0726798" y="3238311"/>
              <a:ext cx="27305" cy="32384"/>
            </a:xfrm>
            <a:custGeom>
              <a:avLst/>
              <a:gdLst/>
              <a:ahLst/>
              <a:cxnLst/>
              <a:rect l="l" t="t" r="r" b="b"/>
              <a:pathLst>
                <a:path w="27304" h="32385">
                  <a:moveTo>
                    <a:pt x="26809" y="0"/>
                  </a:moveTo>
                  <a:lnTo>
                    <a:pt x="0" y="32016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0735212" y="3165442"/>
              <a:ext cx="118745" cy="32384"/>
            </a:xfrm>
            <a:custGeom>
              <a:avLst/>
              <a:gdLst/>
              <a:ahLst/>
              <a:cxnLst/>
              <a:rect l="l" t="t" r="r" b="b"/>
              <a:pathLst>
                <a:path w="118745" h="32385">
                  <a:moveTo>
                    <a:pt x="118706" y="32245"/>
                  </a:moveTo>
                  <a:lnTo>
                    <a:pt x="92538" y="13752"/>
                  </a:lnTo>
                  <a:lnTo>
                    <a:pt x="62958" y="2884"/>
                  </a:lnTo>
                  <a:lnTo>
                    <a:pt x="31576" y="0"/>
                  </a:lnTo>
                  <a:lnTo>
                    <a:pt x="0" y="546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0749019" y="3262165"/>
              <a:ext cx="97790" cy="21590"/>
            </a:xfrm>
            <a:custGeom>
              <a:avLst/>
              <a:gdLst/>
              <a:ahLst/>
              <a:cxnLst/>
              <a:rect l="l" t="t" r="r" b="b"/>
              <a:pathLst>
                <a:path w="97790" h="21589">
                  <a:moveTo>
                    <a:pt x="0" y="20713"/>
                  </a:moveTo>
                  <a:lnTo>
                    <a:pt x="25889" y="21293"/>
                  </a:lnTo>
                  <a:lnTo>
                    <a:pt x="50247" y="18134"/>
                  </a:lnTo>
                  <a:lnTo>
                    <a:pt x="73777" y="11085"/>
                  </a:lnTo>
                  <a:lnTo>
                    <a:pt x="9718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0723347" y="3013747"/>
              <a:ext cx="29845" cy="154305"/>
            </a:xfrm>
            <a:custGeom>
              <a:avLst/>
              <a:gdLst/>
              <a:ahLst/>
              <a:cxnLst/>
              <a:rect l="l" t="t" r="r" b="b"/>
              <a:pathLst>
                <a:path w="29845" h="154305">
                  <a:moveTo>
                    <a:pt x="12700" y="12"/>
                  </a:moveTo>
                  <a:lnTo>
                    <a:pt x="0" y="12"/>
                  </a:lnTo>
                  <a:lnTo>
                    <a:pt x="0" y="153885"/>
                  </a:lnTo>
                  <a:lnTo>
                    <a:pt x="12700" y="153885"/>
                  </a:lnTo>
                  <a:lnTo>
                    <a:pt x="12700" y="12"/>
                  </a:lnTo>
                  <a:close/>
                </a:path>
                <a:path w="29845" h="154305">
                  <a:moveTo>
                    <a:pt x="29654" y="0"/>
                  </a:moveTo>
                  <a:lnTo>
                    <a:pt x="16954" y="0"/>
                  </a:lnTo>
                  <a:lnTo>
                    <a:pt x="16954" y="154178"/>
                  </a:lnTo>
                  <a:lnTo>
                    <a:pt x="29654" y="154178"/>
                  </a:lnTo>
                  <a:lnTo>
                    <a:pt x="296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0602672" y="3013749"/>
              <a:ext cx="0" cy="141605"/>
            </a:xfrm>
            <a:custGeom>
              <a:avLst/>
              <a:gdLst/>
              <a:ahLst/>
              <a:cxnLst/>
              <a:rect l="l" t="t" r="r" b="b"/>
              <a:pathLst>
                <a:path h="141605">
                  <a:moveTo>
                    <a:pt x="0" y="141008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0413635" y="2979005"/>
              <a:ext cx="12700" cy="24765"/>
            </a:xfrm>
            <a:custGeom>
              <a:avLst/>
              <a:gdLst/>
              <a:ahLst/>
              <a:cxnLst/>
              <a:rect l="l" t="t" r="r" b="b"/>
              <a:pathLst>
                <a:path w="12700" h="24764">
                  <a:moveTo>
                    <a:pt x="0" y="24485"/>
                  </a:moveTo>
                  <a:lnTo>
                    <a:pt x="8661" y="24485"/>
                  </a:lnTo>
                  <a:lnTo>
                    <a:pt x="12242" y="20904"/>
                  </a:lnTo>
                  <a:lnTo>
                    <a:pt x="12242" y="12242"/>
                  </a:lnTo>
                  <a:lnTo>
                    <a:pt x="12242" y="3581"/>
                  </a:lnTo>
                  <a:lnTo>
                    <a:pt x="8661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0173524" y="2979009"/>
              <a:ext cx="12700" cy="24765"/>
            </a:xfrm>
            <a:custGeom>
              <a:avLst/>
              <a:gdLst/>
              <a:ahLst/>
              <a:cxnLst/>
              <a:rect l="l" t="t" r="r" b="b"/>
              <a:pathLst>
                <a:path w="12700" h="24764">
                  <a:moveTo>
                    <a:pt x="12242" y="0"/>
                  </a:moveTo>
                  <a:lnTo>
                    <a:pt x="3581" y="0"/>
                  </a:lnTo>
                  <a:lnTo>
                    <a:pt x="0" y="3581"/>
                  </a:lnTo>
                  <a:lnTo>
                    <a:pt x="0" y="12242"/>
                  </a:lnTo>
                  <a:lnTo>
                    <a:pt x="0" y="20904"/>
                  </a:lnTo>
                  <a:lnTo>
                    <a:pt x="3581" y="24485"/>
                  </a:lnTo>
                  <a:lnTo>
                    <a:pt x="12242" y="2448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0115377" y="2968751"/>
              <a:ext cx="22860" cy="45085"/>
            </a:xfrm>
            <a:custGeom>
              <a:avLst/>
              <a:gdLst/>
              <a:ahLst/>
              <a:cxnLst/>
              <a:rect l="l" t="t" r="r" b="b"/>
              <a:pathLst>
                <a:path w="22859" h="45085">
                  <a:moveTo>
                    <a:pt x="0" y="44996"/>
                  </a:moveTo>
                  <a:lnTo>
                    <a:pt x="8754" y="43228"/>
                  </a:lnTo>
                  <a:lnTo>
                    <a:pt x="15903" y="38407"/>
                  </a:lnTo>
                  <a:lnTo>
                    <a:pt x="20724" y="31258"/>
                  </a:lnTo>
                  <a:lnTo>
                    <a:pt x="22491" y="22504"/>
                  </a:lnTo>
                  <a:lnTo>
                    <a:pt x="20724" y="13742"/>
                  </a:lnTo>
                  <a:lnTo>
                    <a:pt x="15903" y="6589"/>
                  </a:lnTo>
                  <a:lnTo>
                    <a:pt x="8754" y="1767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0077122" y="2931855"/>
              <a:ext cx="11430" cy="22860"/>
            </a:xfrm>
            <a:custGeom>
              <a:avLst/>
              <a:gdLst/>
              <a:ahLst/>
              <a:cxnLst/>
              <a:rect l="l" t="t" r="r" b="b"/>
              <a:pathLst>
                <a:path w="11429" h="22860">
                  <a:moveTo>
                    <a:pt x="0" y="22491"/>
                  </a:moveTo>
                  <a:lnTo>
                    <a:pt x="7950" y="22491"/>
                  </a:lnTo>
                  <a:lnTo>
                    <a:pt x="11252" y="19202"/>
                  </a:lnTo>
                  <a:lnTo>
                    <a:pt x="11252" y="11239"/>
                  </a:lnTo>
                  <a:lnTo>
                    <a:pt x="11252" y="3289"/>
                  </a:lnTo>
                  <a:lnTo>
                    <a:pt x="7950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0185766" y="2979009"/>
              <a:ext cx="227965" cy="0"/>
            </a:xfrm>
            <a:custGeom>
              <a:avLst/>
              <a:gdLst/>
              <a:ahLst/>
              <a:cxnLst/>
              <a:rect l="l" t="t" r="r" b="b"/>
              <a:pathLst>
                <a:path w="227965">
                  <a:moveTo>
                    <a:pt x="0" y="0"/>
                  </a:moveTo>
                  <a:lnTo>
                    <a:pt x="22786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0185766" y="3003491"/>
              <a:ext cx="227965" cy="0"/>
            </a:xfrm>
            <a:custGeom>
              <a:avLst/>
              <a:gdLst/>
              <a:ahLst/>
              <a:cxnLst/>
              <a:rect l="l" t="t" r="r" b="b"/>
              <a:pathLst>
                <a:path w="227965">
                  <a:moveTo>
                    <a:pt x="0" y="0"/>
                  </a:moveTo>
                  <a:lnTo>
                    <a:pt x="22786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0503479" y="3149026"/>
              <a:ext cx="42545" cy="2540"/>
            </a:xfrm>
            <a:custGeom>
              <a:avLst/>
              <a:gdLst/>
              <a:ahLst/>
              <a:cxnLst/>
              <a:rect l="l" t="t" r="r" b="b"/>
              <a:pathLst>
                <a:path w="42545" h="2539">
                  <a:moveTo>
                    <a:pt x="41973" y="614"/>
                  </a:moveTo>
                  <a:lnTo>
                    <a:pt x="31409" y="0"/>
                  </a:lnTo>
                  <a:lnTo>
                    <a:pt x="20934" y="63"/>
                  </a:lnTo>
                  <a:lnTo>
                    <a:pt x="10485" y="805"/>
                  </a:lnTo>
                  <a:lnTo>
                    <a:pt x="0" y="2227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0484218" y="3285421"/>
              <a:ext cx="63500" cy="10160"/>
            </a:xfrm>
            <a:custGeom>
              <a:avLst/>
              <a:gdLst/>
              <a:ahLst/>
              <a:cxnLst/>
              <a:rect l="l" t="t" r="r" b="b"/>
              <a:pathLst>
                <a:path w="63500" h="10160">
                  <a:moveTo>
                    <a:pt x="63373" y="10126"/>
                  </a:moveTo>
                  <a:lnTo>
                    <a:pt x="47577" y="3108"/>
                  </a:lnTo>
                  <a:lnTo>
                    <a:pt x="32277" y="0"/>
                  </a:lnTo>
                  <a:lnTo>
                    <a:pt x="16681" y="741"/>
                  </a:lnTo>
                  <a:lnTo>
                    <a:pt x="0" y="5275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0336230" y="3290694"/>
              <a:ext cx="148590" cy="9525"/>
            </a:xfrm>
            <a:custGeom>
              <a:avLst/>
              <a:gdLst/>
              <a:ahLst/>
              <a:cxnLst/>
              <a:rect l="l" t="t" r="r" b="b"/>
              <a:pathLst>
                <a:path w="148590" h="9525">
                  <a:moveTo>
                    <a:pt x="97116" y="8915"/>
                  </a:moveTo>
                  <a:lnTo>
                    <a:pt x="0" y="8483"/>
                  </a:lnTo>
                </a:path>
                <a:path w="148590" h="9525">
                  <a:moveTo>
                    <a:pt x="97116" y="8915"/>
                  </a:moveTo>
                  <a:lnTo>
                    <a:pt x="110211" y="8413"/>
                  </a:lnTo>
                  <a:lnTo>
                    <a:pt x="122959" y="6777"/>
                  </a:lnTo>
                  <a:lnTo>
                    <a:pt x="135505" y="3980"/>
                  </a:lnTo>
                  <a:lnTo>
                    <a:pt x="14799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0339783" y="3221760"/>
              <a:ext cx="11430" cy="33020"/>
            </a:xfrm>
            <a:custGeom>
              <a:avLst/>
              <a:gdLst/>
              <a:ahLst/>
              <a:cxnLst/>
              <a:rect l="l" t="t" r="r" b="b"/>
              <a:pathLst>
                <a:path w="11429" h="33020">
                  <a:moveTo>
                    <a:pt x="875" y="0"/>
                  </a:moveTo>
                  <a:lnTo>
                    <a:pt x="0" y="9429"/>
                  </a:lnTo>
                  <a:lnTo>
                    <a:pt x="1298" y="17665"/>
                  </a:lnTo>
                  <a:lnTo>
                    <a:pt x="4915" y="25178"/>
                  </a:lnTo>
                  <a:lnTo>
                    <a:pt x="10997" y="3243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0096780" y="3351792"/>
              <a:ext cx="39370" cy="9525"/>
            </a:xfrm>
            <a:custGeom>
              <a:avLst/>
              <a:gdLst/>
              <a:ahLst/>
              <a:cxnLst/>
              <a:rect l="l" t="t" r="r" b="b"/>
              <a:pathLst>
                <a:path w="39370" h="9525">
                  <a:moveTo>
                    <a:pt x="0" y="9258"/>
                  </a:moveTo>
                  <a:lnTo>
                    <a:pt x="9943" y="7416"/>
                  </a:lnTo>
                  <a:lnTo>
                    <a:pt x="19799" y="5262"/>
                  </a:lnTo>
                  <a:lnTo>
                    <a:pt x="29578" y="2791"/>
                  </a:lnTo>
                  <a:lnTo>
                    <a:pt x="3929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0136074" y="3306946"/>
              <a:ext cx="147320" cy="45085"/>
            </a:xfrm>
            <a:custGeom>
              <a:avLst/>
              <a:gdLst/>
              <a:ahLst/>
              <a:cxnLst/>
              <a:rect l="l" t="t" r="r" b="b"/>
              <a:pathLst>
                <a:path w="147320" h="45085">
                  <a:moveTo>
                    <a:pt x="147205" y="0"/>
                  </a:moveTo>
                  <a:lnTo>
                    <a:pt x="0" y="44843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0283278" y="3299175"/>
              <a:ext cx="53340" cy="8255"/>
            </a:xfrm>
            <a:custGeom>
              <a:avLst/>
              <a:gdLst/>
              <a:ahLst/>
              <a:cxnLst/>
              <a:rect l="l" t="t" r="r" b="b"/>
              <a:pathLst>
                <a:path w="53340" h="8254">
                  <a:moveTo>
                    <a:pt x="52946" y="0"/>
                  </a:moveTo>
                  <a:lnTo>
                    <a:pt x="39433" y="433"/>
                  </a:lnTo>
                  <a:lnTo>
                    <a:pt x="26177" y="1862"/>
                  </a:lnTo>
                  <a:lnTo>
                    <a:pt x="13069" y="4302"/>
                  </a:lnTo>
                  <a:lnTo>
                    <a:pt x="0" y="777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0335878" y="3013748"/>
              <a:ext cx="0" cy="157480"/>
            </a:xfrm>
            <a:custGeom>
              <a:avLst/>
              <a:gdLst/>
              <a:ahLst/>
              <a:cxnLst/>
              <a:rect l="l" t="t" r="r" b="b"/>
              <a:pathLst>
                <a:path h="157480">
                  <a:moveTo>
                    <a:pt x="0" y="0"/>
                  </a:moveTo>
                  <a:lnTo>
                    <a:pt x="0" y="15730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0545448" y="3149645"/>
              <a:ext cx="175895" cy="15875"/>
            </a:xfrm>
            <a:custGeom>
              <a:avLst/>
              <a:gdLst/>
              <a:ahLst/>
              <a:cxnLst/>
              <a:rect l="l" t="t" r="r" b="b"/>
              <a:pathLst>
                <a:path w="175895" h="15875">
                  <a:moveTo>
                    <a:pt x="175386" y="1567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0547591" y="3293008"/>
              <a:ext cx="91440" cy="13970"/>
            </a:xfrm>
            <a:custGeom>
              <a:avLst/>
              <a:gdLst/>
              <a:ahLst/>
              <a:cxnLst/>
              <a:rect l="l" t="t" r="r" b="b"/>
              <a:pathLst>
                <a:path w="91440" h="13970">
                  <a:moveTo>
                    <a:pt x="0" y="2539"/>
                  </a:moveTo>
                  <a:lnTo>
                    <a:pt x="22452" y="11256"/>
                  </a:lnTo>
                  <a:lnTo>
                    <a:pt x="46005" y="13714"/>
                  </a:lnTo>
                  <a:lnTo>
                    <a:pt x="69387" y="9949"/>
                  </a:lnTo>
                  <a:lnTo>
                    <a:pt x="91325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0720787" y="3491369"/>
              <a:ext cx="101600" cy="11430"/>
            </a:xfrm>
            <a:custGeom>
              <a:avLst/>
              <a:gdLst/>
              <a:ahLst/>
              <a:cxnLst/>
              <a:rect l="l" t="t" r="r" b="b"/>
              <a:pathLst>
                <a:path w="101600" h="11429">
                  <a:moveTo>
                    <a:pt x="101511" y="11087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0646661" y="3489214"/>
              <a:ext cx="27305" cy="31115"/>
            </a:xfrm>
            <a:custGeom>
              <a:avLst/>
              <a:gdLst/>
              <a:ahLst/>
              <a:cxnLst/>
              <a:rect l="l" t="t" r="r" b="b"/>
              <a:pathLst>
                <a:path w="27304" h="31114">
                  <a:moveTo>
                    <a:pt x="27076" y="30530"/>
                  </a:moveTo>
                  <a:lnTo>
                    <a:pt x="24849" y="19559"/>
                  </a:lnTo>
                  <a:lnTo>
                    <a:pt x="19138" y="10302"/>
                  </a:lnTo>
                  <a:lnTo>
                    <a:pt x="10627" y="3527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0664313" y="3490546"/>
              <a:ext cx="56515" cy="7620"/>
            </a:xfrm>
            <a:custGeom>
              <a:avLst/>
              <a:gdLst/>
              <a:ahLst/>
              <a:cxnLst/>
              <a:rect l="l" t="t" r="r" b="b"/>
              <a:pathLst>
                <a:path w="56515" h="7620">
                  <a:moveTo>
                    <a:pt x="56476" y="816"/>
                  </a:moveTo>
                  <a:lnTo>
                    <a:pt x="41946" y="0"/>
                  </a:lnTo>
                  <a:lnTo>
                    <a:pt x="27852" y="807"/>
                  </a:lnTo>
                  <a:lnTo>
                    <a:pt x="13951" y="3267"/>
                  </a:lnTo>
                  <a:lnTo>
                    <a:pt x="0" y="7408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0628455" y="3586735"/>
              <a:ext cx="36830" cy="35560"/>
            </a:xfrm>
            <a:custGeom>
              <a:avLst/>
              <a:gdLst/>
              <a:ahLst/>
              <a:cxnLst/>
              <a:rect l="l" t="t" r="r" b="b"/>
              <a:pathLst>
                <a:path w="36829" h="35560">
                  <a:moveTo>
                    <a:pt x="0" y="35267"/>
                  </a:moveTo>
                  <a:lnTo>
                    <a:pt x="13374" y="30318"/>
                  </a:lnTo>
                  <a:lnTo>
                    <a:pt x="23518" y="23148"/>
                  </a:lnTo>
                  <a:lnTo>
                    <a:pt x="30984" y="13222"/>
                  </a:lnTo>
                  <a:lnTo>
                    <a:pt x="3632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0642110" y="3616186"/>
              <a:ext cx="77470" cy="14604"/>
            </a:xfrm>
            <a:custGeom>
              <a:avLst/>
              <a:gdLst/>
              <a:ahLst/>
              <a:cxnLst/>
              <a:rect l="l" t="t" r="r" b="b"/>
              <a:pathLst>
                <a:path w="77470" h="14604">
                  <a:moveTo>
                    <a:pt x="0" y="0"/>
                  </a:moveTo>
                  <a:lnTo>
                    <a:pt x="18834" y="8155"/>
                  </a:lnTo>
                  <a:lnTo>
                    <a:pt x="37617" y="12974"/>
                  </a:lnTo>
                  <a:lnTo>
                    <a:pt x="56942" y="14557"/>
                  </a:lnTo>
                  <a:lnTo>
                    <a:pt x="77406" y="1300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0664776" y="3519743"/>
              <a:ext cx="9525" cy="67310"/>
            </a:xfrm>
            <a:custGeom>
              <a:avLst/>
              <a:gdLst/>
              <a:ahLst/>
              <a:cxnLst/>
              <a:rect l="l" t="t" r="r" b="b"/>
              <a:pathLst>
                <a:path w="9525" h="67310">
                  <a:moveTo>
                    <a:pt x="0" y="66992"/>
                  </a:moveTo>
                  <a:lnTo>
                    <a:pt x="4242" y="50434"/>
                  </a:lnTo>
                  <a:lnTo>
                    <a:pt x="7135" y="33848"/>
                  </a:lnTo>
                  <a:lnTo>
                    <a:pt x="8702" y="17086"/>
                  </a:lnTo>
                  <a:lnTo>
                    <a:pt x="8966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0719518" y="3597878"/>
              <a:ext cx="116205" cy="31750"/>
            </a:xfrm>
            <a:custGeom>
              <a:avLst/>
              <a:gdLst/>
              <a:ahLst/>
              <a:cxnLst/>
              <a:rect l="l" t="t" r="r" b="b"/>
              <a:pathLst>
                <a:path w="116204" h="31750">
                  <a:moveTo>
                    <a:pt x="0" y="31318"/>
                  </a:moveTo>
                  <a:lnTo>
                    <a:pt x="29781" y="26101"/>
                  </a:lnTo>
                  <a:lnTo>
                    <a:pt x="58934" y="19169"/>
                  </a:lnTo>
                  <a:lnTo>
                    <a:pt x="87610" y="10481"/>
                  </a:lnTo>
                  <a:lnTo>
                    <a:pt x="115963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0822299" y="3502459"/>
              <a:ext cx="43815" cy="95885"/>
            </a:xfrm>
            <a:custGeom>
              <a:avLst/>
              <a:gdLst/>
              <a:ahLst/>
              <a:cxnLst/>
              <a:rect l="l" t="t" r="r" b="b"/>
              <a:pathLst>
                <a:path w="43815" h="95885">
                  <a:moveTo>
                    <a:pt x="13182" y="95415"/>
                  </a:moveTo>
                  <a:lnTo>
                    <a:pt x="38545" y="73146"/>
                  </a:lnTo>
                  <a:lnTo>
                    <a:pt x="43800" y="42568"/>
                  </a:lnTo>
                  <a:lnTo>
                    <a:pt x="30450" y="14560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0723347" y="3624503"/>
              <a:ext cx="29845" cy="161925"/>
            </a:xfrm>
            <a:custGeom>
              <a:avLst/>
              <a:gdLst/>
              <a:ahLst/>
              <a:cxnLst/>
              <a:rect l="l" t="t" r="r" b="b"/>
              <a:pathLst>
                <a:path w="29845" h="161925">
                  <a:moveTo>
                    <a:pt x="12700" y="3111"/>
                  </a:moveTo>
                  <a:lnTo>
                    <a:pt x="0" y="3111"/>
                  </a:lnTo>
                  <a:lnTo>
                    <a:pt x="0" y="161442"/>
                  </a:lnTo>
                  <a:lnTo>
                    <a:pt x="12700" y="161442"/>
                  </a:lnTo>
                  <a:lnTo>
                    <a:pt x="12700" y="3111"/>
                  </a:lnTo>
                  <a:close/>
                </a:path>
                <a:path w="29845" h="161925">
                  <a:moveTo>
                    <a:pt x="29654" y="0"/>
                  </a:moveTo>
                  <a:lnTo>
                    <a:pt x="16954" y="0"/>
                  </a:lnTo>
                  <a:lnTo>
                    <a:pt x="16954" y="161455"/>
                  </a:lnTo>
                  <a:lnTo>
                    <a:pt x="29654" y="161455"/>
                  </a:lnTo>
                  <a:lnTo>
                    <a:pt x="296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0602672" y="3627552"/>
              <a:ext cx="0" cy="158750"/>
            </a:xfrm>
            <a:custGeom>
              <a:avLst/>
              <a:gdLst/>
              <a:ahLst/>
              <a:cxnLst/>
              <a:rect l="l" t="t" r="r" b="b"/>
              <a:pathLst>
                <a:path h="158750">
                  <a:moveTo>
                    <a:pt x="0" y="0"/>
                  </a:moveTo>
                  <a:lnTo>
                    <a:pt x="0" y="15839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0374844" y="3465034"/>
              <a:ext cx="61594" cy="1905"/>
            </a:xfrm>
            <a:custGeom>
              <a:avLst/>
              <a:gdLst/>
              <a:ahLst/>
              <a:cxnLst/>
              <a:rect l="l" t="t" r="r" b="b"/>
              <a:pathLst>
                <a:path w="61595" h="1904">
                  <a:moveTo>
                    <a:pt x="61214" y="971"/>
                  </a:moveTo>
                  <a:lnTo>
                    <a:pt x="45873" y="133"/>
                  </a:lnTo>
                  <a:lnTo>
                    <a:pt x="30587" y="0"/>
                  </a:lnTo>
                  <a:lnTo>
                    <a:pt x="15311" y="571"/>
                  </a:lnTo>
                  <a:lnTo>
                    <a:pt x="0" y="1847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0402242" y="3628799"/>
              <a:ext cx="136525" cy="3175"/>
            </a:xfrm>
            <a:custGeom>
              <a:avLst/>
              <a:gdLst/>
              <a:ahLst/>
              <a:cxnLst/>
              <a:rect l="l" t="t" r="r" b="b"/>
              <a:pathLst>
                <a:path w="136525" h="3175">
                  <a:moveTo>
                    <a:pt x="136283" y="1971"/>
                  </a:moveTo>
                  <a:lnTo>
                    <a:pt x="102166" y="373"/>
                  </a:lnTo>
                  <a:lnTo>
                    <a:pt x="68122" y="0"/>
                  </a:lnTo>
                  <a:lnTo>
                    <a:pt x="34088" y="850"/>
                  </a:lnTo>
                  <a:lnTo>
                    <a:pt x="0" y="292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0117565" y="3416570"/>
              <a:ext cx="137160" cy="33020"/>
            </a:xfrm>
            <a:custGeom>
              <a:avLst/>
              <a:gdLst/>
              <a:ahLst/>
              <a:cxnLst/>
              <a:rect l="l" t="t" r="r" b="b"/>
              <a:pathLst>
                <a:path w="137159" h="33020">
                  <a:moveTo>
                    <a:pt x="136791" y="32778"/>
                  </a:moveTo>
                  <a:lnTo>
                    <a:pt x="103437" y="20368"/>
                  </a:lnTo>
                  <a:lnTo>
                    <a:pt x="69729" y="10821"/>
                  </a:lnTo>
                  <a:lnTo>
                    <a:pt x="35354" y="4059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0140051" y="3613802"/>
              <a:ext cx="52069" cy="3810"/>
            </a:xfrm>
            <a:custGeom>
              <a:avLst/>
              <a:gdLst/>
              <a:ahLst/>
              <a:cxnLst/>
              <a:rect l="l" t="t" r="r" b="b"/>
              <a:pathLst>
                <a:path w="52070" h="3810">
                  <a:moveTo>
                    <a:pt x="0" y="3530"/>
                  </a:moveTo>
                  <a:lnTo>
                    <a:pt x="13040" y="3259"/>
                  </a:lnTo>
                  <a:lnTo>
                    <a:pt x="26034" y="2579"/>
                  </a:lnTo>
                  <a:lnTo>
                    <a:pt x="39001" y="1492"/>
                  </a:lnTo>
                  <a:lnTo>
                    <a:pt x="51955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0192008" y="3611433"/>
              <a:ext cx="113664" cy="10795"/>
            </a:xfrm>
            <a:custGeom>
              <a:avLst/>
              <a:gdLst/>
              <a:ahLst/>
              <a:cxnLst/>
              <a:rect l="l" t="t" r="r" b="b"/>
              <a:pathLst>
                <a:path w="113665" h="10795">
                  <a:moveTo>
                    <a:pt x="113334" y="10674"/>
                  </a:moveTo>
                  <a:lnTo>
                    <a:pt x="85124" y="4120"/>
                  </a:lnTo>
                  <a:lnTo>
                    <a:pt x="57105" y="573"/>
                  </a:lnTo>
                  <a:lnTo>
                    <a:pt x="28867" y="0"/>
                  </a:lnTo>
                  <a:lnTo>
                    <a:pt x="0" y="2368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0254357" y="3449349"/>
              <a:ext cx="120650" cy="19050"/>
            </a:xfrm>
            <a:custGeom>
              <a:avLst/>
              <a:gdLst/>
              <a:ahLst/>
              <a:cxnLst/>
              <a:rect l="l" t="t" r="r" b="b"/>
              <a:pathLst>
                <a:path w="120650" h="19050">
                  <a:moveTo>
                    <a:pt x="0" y="0"/>
                  </a:moveTo>
                  <a:lnTo>
                    <a:pt x="29571" y="10364"/>
                  </a:lnTo>
                  <a:lnTo>
                    <a:pt x="59085" y="16678"/>
                  </a:lnTo>
                  <a:lnTo>
                    <a:pt x="89177" y="19034"/>
                  </a:lnTo>
                  <a:lnTo>
                    <a:pt x="120484" y="17526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0307236" y="3538971"/>
              <a:ext cx="35560" cy="45085"/>
            </a:xfrm>
            <a:custGeom>
              <a:avLst/>
              <a:gdLst/>
              <a:ahLst/>
              <a:cxnLst/>
              <a:rect l="l" t="t" r="r" b="b"/>
              <a:pathLst>
                <a:path w="35559" h="45085">
                  <a:moveTo>
                    <a:pt x="0" y="44589"/>
                  </a:moveTo>
                  <a:lnTo>
                    <a:pt x="12794" y="36154"/>
                  </a:lnTo>
                  <a:lnTo>
                    <a:pt x="22699" y="26247"/>
                  </a:lnTo>
                  <a:lnTo>
                    <a:pt x="30116" y="14364"/>
                  </a:lnTo>
                  <a:lnTo>
                    <a:pt x="35445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0305343" y="3622108"/>
              <a:ext cx="97155" cy="10795"/>
            </a:xfrm>
            <a:custGeom>
              <a:avLst/>
              <a:gdLst/>
              <a:ahLst/>
              <a:cxnLst/>
              <a:rect l="l" t="t" r="r" b="b"/>
              <a:pathLst>
                <a:path w="97154" h="10795">
                  <a:moveTo>
                    <a:pt x="0" y="0"/>
                  </a:moveTo>
                  <a:lnTo>
                    <a:pt x="24034" y="5724"/>
                  </a:lnTo>
                  <a:lnTo>
                    <a:pt x="48010" y="9217"/>
                  </a:lnTo>
                  <a:lnTo>
                    <a:pt x="72203" y="10504"/>
                  </a:lnTo>
                  <a:lnTo>
                    <a:pt x="96888" y="9613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0413635" y="3796215"/>
              <a:ext cx="12700" cy="24765"/>
            </a:xfrm>
            <a:custGeom>
              <a:avLst/>
              <a:gdLst/>
              <a:ahLst/>
              <a:cxnLst/>
              <a:rect l="l" t="t" r="r" b="b"/>
              <a:pathLst>
                <a:path w="12700" h="24764">
                  <a:moveTo>
                    <a:pt x="0" y="24472"/>
                  </a:moveTo>
                  <a:lnTo>
                    <a:pt x="8661" y="24472"/>
                  </a:lnTo>
                  <a:lnTo>
                    <a:pt x="12242" y="20891"/>
                  </a:lnTo>
                  <a:lnTo>
                    <a:pt x="12242" y="12242"/>
                  </a:lnTo>
                  <a:lnTo>
                    <a:pt x="12242" y="3581"/>
                  </a:lnTo>
                  <a:lnTo>
                    <a:pt x="8661" y="0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0173524" y="3796212"/>
              <a:ext cx="12700" cy="24765"/>
            </a:xfrm>
            <a:custGeom>
              <a:avLst/>
              <a:gdLst/>
              <a:ahLst/>
              <a:cxnLst/>
              <a:rect l="l" t="t" r="r" b="b"/>
              <a:pathLst>
                <a:path w="12700" h="24764">
                  <a:moveTo>
                    <a:pt x="12242" y="0"/>
                  </a:moveTo>
                  <a:lnTo>
                    <a:pt x="3581" y="0"/>
                  </a:lnTo>
                  <a:lnTo>
                    <a:pt x="0" y="3581"/>
                  </a:lnTo>
                  <a:lnTo>
                    <a:pt x="0" y="12242"/>
                  </a:lnTo>
                  <a:lnTo>
                    <a:pt x="0" y="20891"/>
                  </a:lnTo>
                  <a:lnTo>
                    <a:pt x="3581" y="24472"/>
                  </a:lnTo>
                  <a:lnTo>
                    <a:pt x="12242" y="24472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0115377" y="3785955"/>
              <a:ext cx="22860" cy="45085"/>
            </a:xfrm>
            <a:custGeom>
              <a:avLst/>
              <a:gdLst/>
              <a:ahLst/>
              <a:cxnLst/>
              <a:rect l="l" t="t" r="r" b="b"/>
              <a:pathLst>
                <a:path w="22859" h="45085">
                  <a:moveTo>
                    <a:pt x="0" y="44996"/>
                  </a:moveTo>
                  <a:lnTo>
                    <a:pt x="8754" y="43228"/>
                  </a:lnTo>
                  <a:lnTo>
                    <a:pt x="15903" y="38407"/>
                  </a:lnTo>
                  <a:lnTo>
                    <a:pt x="20724" y="31258"/>
                  </a:lnTo>
                  <a:lnTo>
                    <a:pt x="22491" y="22504"/>
                  </a:lnTo>
                  <a:lnTo>
                    <a:pt x="20724" y="13742"/>
                  </a:lnTo>
                  <a:lnTo>
                    <a:pt x="15903" y="6589"/>
                  </a:lnTo>
                  <a:lnTo>
                    <a:pt x="8754" y="1767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0077122" y="3845356"/>
              <a:ext cx="11430" cy="22860"/>
            </a:xfrm>
            <a:custGeom>
              <a:avLst/>
              <a:gdLst/>
              <a:ahLst/>
              <a:cxnLst/>
              <a:rect l="l" t="t" r="r" b="b"/>
              <a:pathLst>
                <a:path w="11429" h="22860">
                  <a:moveTo>
                    <a:pt x="0" y="22491"/>
                  </a:moveTo>
                  <a:lnTo>
                    <a:pt x="7950" y="22491"/>
                  </a:lnTo>
                  <a:lnTo>
                    <a:pt x="11252" y="19202"/>
                  </a:lnTo>
                  <a:lnTo>
                    <a:pt x="11252" y="11239"/>
                  </a:lnTo>
                  <a:lnTo>
                    <a:pt x="11252" y="3289"/>
                  </a:lnTo>
                  <a:lnTo>
                    <a:pt x="7950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0185766" y="3796212"/>
              <a:ext cx="227965" cy="0"/>
            </a:xfrm>
            <a:custGeom>
              <a:avLst/>
              <a:gdLst/>
              <a:ahLst/>
              <a:cxnLst/>
              <a:rect l="l" t="t" r="r" b="b"/>
              <a:pathLst>
                <a:path w="227965">
                  <a:moveTo>
                    <a:pt x="0" y="0"/>
                  </a:moveTo>
                  <a:lnTo>
                    <a:pt x="22786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0185766" y="3820688"/>
              <a:ext cx="227965" cy="0"/>
            </a:xfrm>
            <a:custGeom>
              <a:avLst/>
              <a:gdLst/>
              <a:ahLst/>
              <a:cxnLst/>
              <a:rect l="l" t="t" r="r" b="b"/>
              <a:pathLst>
                <a:path w="227965">
                  <a:moveTo>
                    <a:pt x="0" y="0"/>
                  </a:moveTo>
                  <a:lnTo>
                    <a:pt x="22786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0335878" y="3628923"/>
              <a:ext cx="0" cy="157480"/>
            </a:xfrm>
            <a:custGeom>
              <a:avLst/>
              <a:gdLst/>
              <a:ahLst/>
              <a:cxnLst/>
              <a:rect l="l" t="t" r="r" b="b"/>
              <a:pathLst>
                <a:path h="157479">
                  <a:moveTo>
                    <a:pt x="0" y="0"/>
                  </a:moveTo>
                  <a:lnTo>
                    <a:pt x="0" y="15702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0538525" y="3622008"/>
              <a:ext cx="90170" cy="9525"/>
            </a:xfrm>
            <a:custGeom>
              <a:avLst/>
              <a:gdLst/>
              <a:ahLst/>
              <a:cxnLst/>
              <a:rect l="l" t="t" r="r" b="b"/>
              <a:pathLst>
                <a:path w="90170" h="9525">
                  <a:moveTo>
                    <a:pt x="0" y="8762"/>
                  </a:moveTo>
                  <a:lnTo>
                    <a:pt x="22859" y="9347"/>
                  </a:lnTo>
                  <a:lnTo>
                    <a:pt x="45326" y="8096"/>
                  </a:lnTo>
                  <a:lnTo>
                    <a:pt x="67612" y="4987"/>
                  </a:lnTo>
                  <a:lnTo>
                    <a:pt x="8992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0436058" y="3466007"/>
              <a:ext cx="210820" cy="23495"/>
            </a:xfrm>
            <a:custGeom>
              <a:avLst/>
              <a:gdLst/>
              <a:ahLst/>
              <a:cxnLst/>
              <a:rect l="l" t="t" r="r" b="b"/>
              <a:pathLst>
                <a:path w="210820" h="23495">
                  <a:moveTo>
                    <a:pt x="210604" y="23202"/>
                  </a:moveTo>
                  <a:lnTo>
                    <a:pt x="158084" y="16110"/>
                  </a:lnTo>
                  <a:lnTo>
                    <a:pt x="105492" y="9882"/>
                  </a:lnTo>
                  <a:lnTo>
                    <a:pt x="52805" y="451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0335878" y="3299175"/>
              <a:ext cx="0" cy="168910"/>
            </a:xfrm>
            <a:custGeom>
              <a:avLst/>
              <a:gdLst/>
              <a:ahLst/>
              <a:cxnLst/>
              <a:rect l="l" t="t" r="r" b="b"/>
              <a:pathLst>
                <a:path h="168910">
                  <a:moveTo>
                    <a:pt x="0" y="0"/>
                  </a:moveTo>
                  <a:lnTo>
                    <a:pt x="0" y="16873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17" name="object 217"/>
            <p:cNvSpPr/>
            <p:nvPr/>
          </p:nvSpPr>
          <p:spPr>
            <a:xfrm>
              <a:off x="9789465" y="2924501"/>
              <a:ext cx="20955" cy="7620"/>
            </a:xfrm>
            <a:custGeom>
              <a:avLst/>
              <a:gdLst/>
              <a:ahLst/>
              <a:cxnLst/>
              <a:rect l="l" t="t" r="r" b="b"/>
              <a:pathLst>
                <a:path w="20954" h="7619">
                  <a:moveTo>
                    <a:pt x="20954" y="7404"/>
                  </a:moveTo>
                  <a:lnTo>
                    <a:pt x="14554" y="2209"/>
                  </a:lnTo>
                  <a:lnTo>
                    <a:pt x="8242" y="0"/>
                  </a:lnTo>
                  <a:lnTo>
                    <a:pt x="0" y="5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18" name="object 218"/>
            <p:cNvSpPr/>
            <p:nvPr/>
          </p:nvSpPr>
          <p:spPr>
            <a:xfrm>
              <a:off x="9723645" y="2924768"/>
              <a:ext cx="33020" cy="20955"/>
            </a:xfrm>
            <a:custGeom>
              <a:avLst/>
              <a:gdLst/>
              <a:ahLst/>
              <a:cxnLst/>
              <a:rect l="l" t="t" r="r" b="b"/>
              <a:pathLst>
                <a:path w="33020" h="20955">
                  <a:moveTo>
                    <a:pt x="32893" y="0"/>
                  </a:moveTo>
                  <a:lnTo>
                    <a:pt x="21781" y="1193"/>
                  </a:lnTo>
                  <a:lnTo>
                    <a:pt x="12950" y="4826"/>
                  </a:lnTo>
                  <a:lnTo>
                    <a:pt x="5868" y="11229"/>
                  </a:lnTo>
                  <a:lnTo>
                    <a:pt x="0" y="2073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19" name="object 219"/>
            <p:cNvSpPr/>
            <p:nvPr/>
          </p:nvSpPr>
          <p:spPr>
            <a:xfrm>
              <a:off x="9756542" y="2924557"/>
              <a:ext cx="33020" cy="635"/>
            </a:xfrm>
            <a:custGeom>
              <a:avLst/>
              <a:gdLst/>
              <a:ahLst/>
              <a:cxnLst/>
              <a:rect l="l" t="t" r="r" b="b"/>
              <a:pathLst>
                <a:path w="33020" h="635">
                  <a:moveTo>
                    <a:pt x="32918" y="0"/>
                  </a:moveTo>
                  <a:lnTo>
                    <a:pt x="0" y="21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20" name="object 220"/>
            <p:cNvSpPr/>
            <p:nvPr/>
          </p:nvSpPr>
          <p:spPr>
            <a:xfrm>
              <a:off x="9763504" y="3013748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21" name="object 221"/>
            <p:cNvSpPr/>
            <p:nvPr/>
          </p:nvSpPr>
          <p:spPr>
            <a:xfrm>
              <a:off x="9756221" y="3011803"/>
              <a:ext cx="35560" cy="5080"/>
            </a:xfrm>
            <a:custGeom>
              <a:avLst/>
              <a:gdLst/>
              <a:ahLst/>
              <a:cxnLst/>
              <a:rect l="l" t="t" r="r" b="b"/>
              <a:pathLst>
                <a:path w="35559" h="5080">
                  <a:moveTo>
                    <a:pt x="35051" y="2038"/>
                  </a:moveTo>
                  <a:lnTo>
                    <a:pt x="25955" y="210"/>
                  </a:lnTo>
                  <a:lnTo>
                    <a:pt x="17292" y="0"/>
                  </a:lnTo>
                  <a:lnTo>
                    <a:pt x="8746" y="1427"/>
                  </a:lnTo>
                  <a:lnTo>
                    <a:pt x="0" y="451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22" name="object 222"/>
            <p:cNvSpPr/>
            <p:nvPr/>
          </p:nvSpPr>
          <p:spPr>
            <a:xfrm>
              <a:off x="9717700" y="3019668"/>
              <a:ext cx="37465" cy="46990"/>
            </a:xfrm>
            <a:custGeom>
              <a:avLst/>
              <a:gdLst/>
              <a:ahLst/>
              <a:cxnLst/>
              <a:rect l="l" t="t" r="r" b="b"/>
              <a:pathLst>
                <a:path w="37465" h="46989">
                  <a:moveTo>
                    <a:pt x="0" y="46634"/>
                  </a:moveTo>
                  <a:lnTo>
                    <a:pt x="12194" y="37002"/>
                  </a:lnTo>
                  <a:lnTo>
                    <a:pt x="22302" y="26236"/>
                  </a:lnTo>
                  <a:lnTo>
                    <a:pt x="30584" y="14010"/>
                  </a:lnTo>
                  <a:lnTo>
                    <a:pt x="3729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23" name="object 223"/>
            <p:cNvSpPr/>
            <p:nvPr/>
          </p:nvSpPr>
          <p:spPr>
            <a:xfrm>
              <a:off x="9580267" y="2941566"/>
              <a:ext cx="115570" cy="12700"/>
            </a:xfrm>
            <a:custGeom>
              <a:avLst/>
              <a:gdLst/>
              <a:ahLst/>
              <a:cxnLst/>
              <a:rect l="l" t="t" r="r" b="b"/>
              <a:pathLst>
                <a:path w="115570" h="12700">
                  <a:moveTo>
                    <a:pt x="115544" y="0"/>
                  </a:moveTo>
                  <a:lnTo>
                    <a:pt x="0" y="1249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24" name="object 224"/>
            <p:cNvSpPr/>
            <p:nvPr/>
          </p:nvSpPr>
          <p:spPr>
            <a:xfrm>
              <a:off x="9695807" y="2941559"/>
              <a:ext cx="62865" cy="78105"/>
            </a:xfrm>
            <a:custGeom>
              <a:avLst/>
              <a:gdLst/>
              <a:ahLst/>
              <a:cxnLst/>
              <a:rect l="l" t="t" r="r" b="b"/>
              <a:pathLst>
                <a:path w="62865" h="78105">
                  <a:moveTo>
                    <a:pt x="59194" y="78104"/>
                  </a:moveTo>
                  <a:lnTo>
                    <a:pt x="62747" y="48361"/>
                  </a:lnTo>
                  <a:lnTo>
                    <a:pt x="51695" y="22302"/>
                  </a:lnTo>
                  <a:lnTo>
                    <a:pt x="29594" y="461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25" name="object 225"/>
            <p:cNvSpPr/>
            <p:nvPr/>
          </p:nvSpPr>
          <p:spPr>
            <a:xfrm>
              <a:off x="9791273" y="2997001"/>
              <a:ext cx="35560" cy="18415"/>
            </a:xfrm>
            <a:custGeom>
              <a:avLst/>
              <a:gdLst/>
              <a:ahLst/>
              <a:cxnLst/>
              <a:rect l="l" t="t" r="r" b="b"/>
              <a:pathLst>
                <a:path w="35559" h="18414">
                  <a:moveTo>
                    <a:pt x="0" y="16840"/>
                  </a:moveTo>
                  <a:lnTo>
                    <a:pt x="10703" y="17807"/>
                  </a:lnTo>
                  <a:lnTo>
                    <a:pt x="20759" y="15025"/>
                  </a:lnTo>
                  <a:lnTo>
                    <a:pt x="29237" y="8940"/>
                  </a:lnTo>
                  <a:lnTo>
                    <a:pt x="3520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26" name="object 226"/>
            <p:cNvSpPr/>
            <p:nvPr/>
          </p:nvSpPr>
          <p:spPr>
            <a:xfrm>
              <a:off x="9810424" y="2931905"/>
              <a:ext cx="20955" cy="65405"/>
            </a:xfrm>
            <a:custGeom>
              <a:avLst/>
              <a:gdLst/>
              <a:ahLst/>
              <a:cxnLst/>
              <a:rect l="l" t="t" r="r" b="b"/>
              <a:pathLst>
                <a:path w="20954" h="65405">
                  <a:moveTo>
                    <a:pt x="16052" y="65100"/>
                  </a:moveTo>
                  <a:lnTo>
                    <a:pt x="20409" y="47489"/>
                  </a:lnTo>
                  <a:lnTo>
                    <a:pt x="18961" y="29849"/>
                  </a:lnTo>
                  <a:lnTo>
                    <a:pt x="12045" y="1355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27" name="object 227"/>
            <p:cNvSpPr/>
            <p:nvPr/>
          </p:nvSpPr>
          <p:spPr>
            <a:xfrm>
              <a:off x="9940872" y="3164528"/>
              <a:ext cx="94615" cy="5080"/>
            </a:xfrm>
            <a:custGeom>
              <a:avLst/>
              <a:gdLst/>
              <a:ahLst/>
              <a:cxnLst/>
              <a:rect l="l" t="t" r="r" b="b"/>
              <a:pathLst>
                <a:path w="94615" h="5080">
                  <a:moveTo>
                    <a:pt x="94081" y="1657"/>
                  </a:moveTo>
                  <a:lnTo>
                    <a:pt x="70399" y="22"/>
                  </a:lnTo>
                  <a:lnTo>
                    <a:pt x="46931" y="0"/>
                  </a:lnTo>
                  <a:lnTo>
                    <a:pt x="23517" y="1596"/>
                  </a:lnTo>
                  <a:lnTo>
                    <a:pt x="0" y="481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28" name="object 228"/>
            <p:cNvSpPr/>
            <p:nvPr/>
          </p:nvSpPr>
          <p:spPr>
            <a:xfrm>
              <a:off x="9959534" y="3352128"/>
              <a:ext cx="15240" cy="34290"/>
            </a:xfrm>
            <a:custGeom>
              <a:avLst/>
              <a:gdLst/>
              <a:ahLst/>
              <a:cxnLst/>
              <a:rect l="l" t="t" r="r" b="b"/>
              <a:pathLst>
                <a:path w="15240" h="34289">
                  <a:moveTo>
                    <a:pt x="0" y="0"/>
                  </a:moveTo>
                  <a:lnTo>
                    <a:pt x="3263" y="8756"/>
                  </a:lnTo>
                  <a:lnTo>
                    <a:pt x="6832" y="17359"/>
                  </a:lnTo>
                  <a:lnTo>
                    <a:pt x="10715" y="25826"/>
                  </a:lnTo>
                  <a:lnTo>
                    <a:pt x="14922" y="3417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29" name="object 229"/>
            <p:cNvSpPr/>
            <p:nvPr/>
          </p:nvSpPr>
          <p:spPr>
            <a:xfrm>
              <a:off x="9703111" y="3111869"/>
              <a:ext cx="93345" cy="82550"/>
            </a:xfrm>
            <a:custGeom>
              <a:avLst/>
              <a:gdLst/>
              <a:ahLst/>
              <a:cxnLst/>
              <a:rect l="l" t="t" r="r" b="b"/>
              <a:pathLst>
                <a:path w="93345" h="82550">
                  <a:moveTo>
                    <a:pt x="0" y="0"/>
                  </a:moveTo>
                  <a:lnTo>
                    <a:pt x="14795" y="28889"/>
                  </a:lnTo>
                  <a:lnTo>
                    <a:pt x="35936" y="52887"/>
                  </a:lnTo>
                  <a:lnTo>
                    <a:pt x="62298" y="70996"/>
                  </a:lnTo>
                  <a:lnTo>
                    <a:pt x="92760" y="82219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30" name="object 230"/>
            <p:cNvSpPr/>
            <p:nvPr/>
          </p:nvSpPr>
          <p:spPr>
            <a:xfrm>
              <a:off x="9725483" y="3298611"/>
              <a:ext cx="27940" cy="15240"/>
            </a:xfrm>
            <a:custGeom>
              <a:avLst/>
              <a:gdLst/>
              <a:ahLst/>
              <a:cxnLst/>
              <a:rect l="l" t="t" r="r" b="b"/>
              <a:pathLst>
                <a:path w="27940" h="15239">
                  <a:moveTo>
                    <a:pt x="0" y="0"/>
                  </a:moveTo>
                  <a:lnTo>
                    <a:pt x="27825" y="1518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31" name="object 231"/>
            <p:cNvSpPr/>
            <p:nvPr/>
          </p:nvSpPr>
          <p:spPr>
            <a:xfrm>
              <a:off x="9771412" y="336715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101" y="2425"/>
                  </a:moveTo>
                  <a:lnTo>
                    <a:pt x="152" y="1612"/>
                  </a:lnTo>
                  <a:lnTo>
                    <a:pt x="114" y="812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32" name="object 232"/>
            <p:cNvSpPr/>
            <p:nvPr/>
          </p:nvSpPr>
          <p:spPr>
            <a:xfrm>
              <a:off x="9767008" y="3333771"/>
              <a:ext cx="4445" cy="33655"/>
            </a:xfrm>
            <a:custGeom>
              <a:avLst/>
              <a:gdLst/>
              <a:ahLst/>
              <a:cxnLst/>
              <a:rect l="l" t="t" r="r" b="b"/>
              <a:pathLst>
                <a:path w="4445" h="33654">
                  <a:moveTo>
                    <a:pt x="4406" y="33388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33" name="object 233"/>
            <p:cNvSpPr/>
            <p:nvPr/>
          </p:nvSpPr>
          <p:spPr>
            <a:xfrm>
              <a:off x="9701971" y="3286555"/>
              <a:ext cx="28575" cy="91440"/>
            </a:xfrm>
            <a:custGeom>
              <a:avLst/>
              <a:gdLst/>
              <a:ahLst/>
              <a:cxnLst/>
              <a:rect l="l" t="t" r="r" b="b"/>
              <a:pathLst>
                <a:path w="28575" h="91439">
                  <a:moveTo>
                    <a:pt x="24269" y="45288"/>
                  </a:moveTo>
                  <a:lnTo>
                    <a:pt x="17777" y="56489"/>
                  </a:lnTo>
                  <a:lnTo>
                    <a:pt x="11572" y="67830"/>
                  </a:lnTo>
                  <a:lnTo>
                    <a:pt x="5649" y="79324"/>
                  </a:lnTo>
                  <a:lnTo>
                    <a:pt x="0" y="90982"/>
                  </a:lnTo>
                </a:path>
                <a:path w="28575" h="91439">
                  <a:moveTo>
                    <a:pt x="24269" y="45288"/>
                  </a:moveTo>
                  <a:lnTo>
                    <a:pt x="28574" y="32102"/>
                  </a:lnTo>
                  <a:lnTo>
                    <a:pt x="26917" y="18915"/>
                  </a:lnTo>
                  <a:lnTo>
                    <a:pt x="19954" y="7592"/>
                  </a:lnTo>
                  <a:lnTo>
                    <a:pt x="834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34" name="object 234"/>
            <p:cNvSpPr/>
            <p:nvPr/>
          </p:nvSpPr>
          <p:spPr>
            <a:xfrm>
              <a:off x="9753310" y="3313808"/>
              <a:ext cx="13970" cy="20320"/>
            </a:xfrm>
            <a:custGeom>
              <a:avLst/>
              <a:gdLst/>
              <a:ahLst/>
              <a:cxnLst/>
              <a:rect l="l" t="t" r="r" b="b"/>
              <a:pathLst>
                <a:path w="13970" h="20320">
                  <a:moveTo>
                    <a:pt x="13703" y="19964"/>
                  </a:moveTo>
                  <a:lnTo>
                    <a:pt x="12433" y="10325"/>
                  </a:lnTo>
                  <a:lnTo>
                    <a:pt x="8534" y="466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35" name="object 235"/>
            <p:cNvSpPr/>
            <p:nvPr/>
          </p:nvSpPr>
          <p:spPr>
            <a:xfrm>
              <a:off x="9759553" y="3318511"/>
              <a:ext cx="57785" cy="11430"/>
            </a:xfrm>
            <a:custGeom>
              <a:avLst/>
              <a:gdLst/>
              <a:ahLst/>
              <a:cxnLst/>
              <a:rect l="l" t="t" r="r" b="b"/>
              <a:pathLst>
                <a:path w="57784" h="11429">
                  <a:moveTo>
                    <a:pt x="57696" y="10845"/>
                  </a:moveTo>
                  <a:lnTo>
                    <a:pt x="43580" y="5998"/>
                  </a:lnTo>
                  <a:lnTo>
                    <a:pt x="29381" y="2598"/>
                  </a:lnTo>
                  <a:lnTo>
                    <a:pt x="14915" y="61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36" name="object 236"/>
            <p:cNvSpPr/>
            <p:nvPr/>
          </p:nvSpPr>
          <p:spPr>
            <a:xfrm>
              <a:off x="9592867" y="3270388"/>
              <a:ext cx="117475" cy="16510"/>
            </a:xfrm>
            <a:custGeom>
              <a:avLst/>
              <a:gdLst/>
              <a:ahLst/>
              <a:cxnLst/>
              <a:rect l="l" t="t" r="r" b="b"/>
              <a:pathLst>
                <a:path w="117475" h="16510">
                  <a:moveTo>
                    <a:pt x="117449" y="16168"/>
                  </a:moveTo>
                  <a:lnTo>
                    <a:pt x="88473" y="7143"/>
                  </a:lnTo>
                  <a:lnTo>
                    <a:pt x="59605" y="1777"/>
                  </a:lnTo>
                  <a:lnTo>
                    <a:pt x="30297" y="0"/>
                  </a:lnTo>
                  <a:lnTo>
                    <a:pt x="0" y="174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37" name="object 237"/>
            <p:cNvSpPr/>
            <p:nvPr/>
          </p:nvSpPr>
          <p:spPr>
            <a:xfrm>
              <a:off x="9795866" y="3169338"/>
              <a:ext cx="145415" cy="24765"/>
            </a:xfrm>
            <a:custGeom>
              <a:avLst/>
              <a:gdLst/>
              <a:ahLst/>
              <a:cxnLst/>
              <a:rect l="l" t="t" r="r" b="b"/>
              <a:pathLst>
                <a:path w="145415" h="24764">
                  <a:moveTo>
                    <a:pt x="0" y="24752"/>
                  </a:moveTo>
                  <a:lnTo>
                    <a:pt x="14500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38" name="object 238"/>
            <p:cNvSpPr/>
            <p:nvPr/>
          </p:nvSpPr>
          <p:spPr>
            <a:xfrm>
              <a:off x="9817249" y="3329360"/>
              <a:ext cx="22225" cy="63500"/>
            </a:xfrm>
            <a:custGeom>
              <a:avLst/>
              <a:gdLst/>
              <a:ahLst/>
              <a:cxnLst/>
              <a:rect l="l" t="t" r="r" b="b"/>
              <a:pathLst>
                <a:path w="22225" h="63500">
                  <a:moveTo>
                    <a:pt x="3187" y="63322"/>
                  </a:moveTo>
                  <a:lnTo>
                    <a:pt x="17816" y="49184"/>
                  </a:lnTo>
                  <a:lnTo>
                    <a:pt x="21996" y="30632"/>
                  </a:lnTo>
                  <a:lnTo>
                    <a:pt x="15975" y="12594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39" name="object 239"/>
            <p:cNvSpPr/>
            <p:nvPr/>
          </p:nvSpPr>
          <p:spPr>
            <a:xfrm>
              <a:off x="9700764" y="3066303"/>
              <a:ext cx="17145" cy="45720"/>
            </a:xfrm>
            <a:custGeom>
              <a:avLst/>
              <a:gdLst/>
              <a:ahLst/>
              <a:cxnLst/>
              <a:rect l="l" t="t" r="r" b="b"/>
              <a:pathLst>
                <a:path w="17145" h="45719">
                  <a:moveTo>
                    <a:pt x="16936" y="0"/>
                  </a:moveTo>
                  <a:lnTo>
                    <a:pt x="7614" y="9023"/>
                  </a:lnTo>
                  <a:lnTo>
                    <a:pt x="1862" y="20288"/>
                  </a:lnTo>
                  <a:lnTo>
                    <a:pt x="0" y="32800"/>
                  </a:lnTo>
                  <a:lnTo>
                    <a:pt x="2343" y="4556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40" name="object 240"/>
            <p:cNvSpPr/>
            <p:nvPr/>
          </p:nvSpPr>
          <p:spPr>
            <a:xfrm>
              <a:off x="9536731" y="2974098"/>
              <a:ext cx="21590" cy="101600"/>
            </a:xfrm>
            <a:custGeom>
              <a:avLst/>
              <a:gdLst/>
              <a:ahLst/>
              <a:cxnLst/>
              <a:rect l="l" t="t" r="r" b="b"/>
              <a:pathLst>
                <a:path w="21590" h="101600">
                  <a:moveTo>
                    <a:pt x="6315" y="49453"/>
                  </a:moveTo>
                  <a:lnTo>
                    <a:pt x="11068" y="37356"/>
                  </a:lnTo>
                  <a:lnTo>
                    <a:pt x="15186" y="25112"/>
                  </a:lnTo>
                  <a:lnTo>
                    <a:pt x="18684" y="12675"/>
                  </a:lnTo>
                  <a:lnTo>
                    <a:pt x="21580" y="0"/>
                  </a:lnTo>
                </a:path>
                <a:path w="21590" h="101600">
                  <a:moveTo>
                    <a:pt x="6315" y="49453"/>
                  </a:moveTo>
                  <a:lnTo>
                    <a:pt x="1921" y="62498"/>
                  </a:lnTo>
                  <a:lnTo>
                    <a:pt x="0" y="75201"/>
                  </a:lnTo>
                  <a:lnTo>
                    <a:pt x="521" y="88035"/>
                  </a:lnTo>
                  <a:lnTo>
                    <a:pt x="3457" y="101473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41" name="object 241"/>
            <p:cNvSpPr/>
            <p:nvPr/>
          </p:nvSpPr>
          <p:spPr>
            <a:xfrm>
              <a:off x="9444298" y="3013748"/>
              <a:ext cx="93345" cy="36195"/>
            </a:xfrm>
            <a:custGeom>
              <a:avLst/>
              <a:gdLst/>
              <a:ahLst/>
              <a:cxnLst/>
              <a:rect l="l" t="t" r="r" b="b"/>
              <a:pathLst>
                <a:path w="93345" h="36194">
                  <a:moveTo>
                    <a:pt x="0" y="36004"/>
                  </a:moveTo>
                  <a:lnTo>
                    <a:pt x="0" y="0"/>
                  </a:lnTo>
                </a:path>
                <a:path w="93345" h="36194">
                  <a:moveTo>
                    <a:pt x="0" y="36004"/>
                  </a:moveTo>
                  <a:lnTo>
                    <a:pt x="92773" y="3600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42" name="object 242"/>
            <p:cNvSpPr/>
            <p:nvPr/>
          </p:nvSpPr>
          <p:spPr>
            <a:xfrm>
              <a:off x="9273882" y="2968753"/>
              <a:ext cx="22860" cy="45085"/>
            </a:xfrm>
            <a:custGeom>
              <a:avLst/>
              <a:gdLst/>
              <a:ahLst/>
              <a:cxnLst/>
              <a:rect l="l" t="t" r="r" b="b"/>
              <a:pathLst>
                <a:path w="22859" h="45085">
                  <a:moveTo>
                    <a:pt x="22491" y="0"/>
                  </a:moveTo>
                  <a:lnTo>
                    <a:pt x="13732" y="1767"/>
                  </a:lnTo>
                  <a:lnTo>
                    <a:pt x="6583" y="6588"/>
                  </a:lnTo>
                  <a:lnTo>
                    <a:pt x="1765" y="13737"/>
                  </a:lnTo>
                  <a:lnTo>
                    <a:pt x="0" y="22491"/>
                  </a:lnTo>
                  <a:lnTo>
                    <a:pt x="1765" y="31253"/>
                  </a:lnTo>
                  <a:lnTo>
                    <a:pt x="6583" y="38406"/>
                  </a:lnTo>
                  <a:lnTo>
                    <a:pt x="13732" y="43228"/>
                  </a:lnTo>
                  <a:lnTo>
                    <a:pt x="22491" y="4499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43" name="object 243"/>
            <p:cNvSpPr/>
            <p:nvPr/>
          </p:nvSpPr>
          <p:spPr>
            <a:xfrm>
              <a:off x="9323373" y="2931849"/>
              <a:ext cx="11430" cy="22860"/>
            </a:xfrm>
            <a:custGeom>
              <a:avLst/>
              <a:gdLst/>
              <a:ahLst/>
              <a:cxnLst/>
              <a:rect l="l" t="t" r="r" b="b"/>
              <a:pathLst>
                <a:path w="11429" h="22860">
                  <a:moveTo>
                    <a:pt x="11252" y="0"/>
                  </a:moveTo>
                  <a:lnTo>
                    <a:pt x="3289" y="0"/>
                  </a:lnTo>
                  <a:lnTo>
                    <a:pt x="0" y="3289"/>
                  </a:lnTo>
                  <a:lnTo>
                    <a:pt x="0" y="11252"/>
                  </a:lnTo>
                  <a:lnTo>
                    <a:pt x="0" y="19202"/>
                  </a:lnTo>
                  <a:lnTo>
                    <a:pt x="3289" y="22491"/>
                  </a:lnTo>
                  <a:lnTo>
                    <a:pt x="11252" y="2249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44" name="object 244"/>
            <p:cNvSpPr/>
            <p:nvPr/>
          </p:nvSpPr>
          <p:spPr>
            <a:xfrm>
              <a:off x="9296374" y="3013748"/>
              <a:ext cx="250825" cy="0"/>
            </a:xfrm>
            <a:custGeom>
              <a:avLst/>
              <a:gdLst/>
              <a:ahLst/>
              <a:cxnLst/>
              <a:rect l="l" t="t" r="r" b="b"/>
              <a:pathLst>
                <a:path w="250825">
                  <a:moveTo>
                    <a:pt x="0" y="0"/>
                  </a:moveTo>
                  <a:lnTo>
                    <a:pt x="25057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45" name="object 245"/>
            <p:cNvSpPr/>
            <p:nvPr/>
          </p:nvSpPr>
          <p:spPr>
            <a:xfrm>
              <a:off x="9296374" y="2968753"/>
              <a:ext cx="264160" cy="0"/>
            </a:xfrm>
            <a:custGeom>
              <a:avLst/>
              <a:gdLst/>
              <a:ahLst/>
              <a:cxnLst/>
              <a:rect l="l" t="t" r="r" b="b"/>
              <a:pathLst>
                <a:path w="264159">
                  <a:moveTo>
                    <a:pt x="0" y="0"/>
                  </a:moveTo>
                  <a:lnTo>
                    <a:pt x="26365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46" name="object 246"/>
            <p:cNvSpPr/>
            <p:nvPr/>
          </p:nvSpPr>
          <p:spPr>
            <a:xfrm>
              <a:off x="9525606" y="3161243"/>
              <a:ext cx="14604" cy="75565"/>
            </a:xfrm>
            <a:custGeom>
              <a:avLst/>
              <a:gdLst/>
              <a:ahLst/>
              <a:cxnLst/>
              <a:rect l="l" t="t" r="r" b="b"/>
              <a:pathLst>
                <a:path w="14604" h="75564">
                  <a:moveTo>
                    <a:pt x="7150" y="0"/>
                  </a:moveTo>
                  <a:lnTo>
                    <a:pt x="823" y="19006"/>
                  </a:lnTo>
                  <a:lnTo>
                    <a:pt x="0" y="38655"/>
                  </a:lnTo>
                  <a:lnTo>
                    <a:pt x="4567" y="57785"/>
                  </a:lnTo>
                  <a:lnTo>
                    <a:pt x="14414" y="7523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47" name="object 247"/>
            <p:cNvSpPr/>
            <p:nvPr/>
          </p:nvSpPr>
          <p:spPr>
            <a:xfrm>
              <a:off x="9499602" y="3287910"/>
              <a:ext cx="57785" cy="34925"/>
            </a:xfrm>
            <a:custGeom>
              <a:avLst/>
              <a:gdLst/>
              <a:ahLst/>
              <a:cxnLst/>
              <a:rect l="l" t="t" r="r" b="b"/>
              <a:pathLst>
                <a:path w="57784" h="34925">
                  <a:moveTo>
                    <a:pt x="25615" y="12369"/>
                  </a:moveTo>
                  <a:lnTo>
                    <a:pt x="34659" y="11533"/>
                  </a:lnTo>
                  <a:lnTo>
                    <a:pt x="42806" y="9270"/>
                  </a:lnTo>
                  <a:lnTo>
                    <a:pt x="50356" y="5465"/>
                  </a:lnTo>
                  <a:lnTo>
                    <a:pt x="57607" y="0"/>
                  </a:lnTo>
                </a:path>
                <a:path w="57784" h="34925">
                  <a:moveTo>
                    <a:pt x="25615" y="12369"/>
                  </a:moveTo>
                  <a:lnTo>
                    <a:pt x="16553" y="14128"/>
                  </a:lnTo>
                  <a:lnTo>
                    <a:pt x="8850" y="18727"/>
                  </a:lnTo>
                  <a:lnTo>
                    <a:pt x="3125" y="25633"/>
                  </a:lnTo>
                  <a:lnTo>
                    <a:pt x="0" y="3431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48" name="object 248"/>
            <p:cNvSpPr/>
            <p:nvPr/>
          </p:nvSpPr>
          <p:spPr>
            <a:xfrm>
              <a:off x="9540026" y="3236479"/>
              <a:ext cx="25400" cy="45720"/>
            </a:xfrm>
            <a:custGeom>
              <a:avLst/>
              <a:gdLst/>
              <a:ahLst/>
              <a:cxnLst/>
              <a:rect l="l" t="t" r="r" b="b"/>
              <a:pathLst>
                <a:path w="25400" h="45720">
                  <a:moveTo>
                    <a:pt x="24892" y="45605"/>
                  </a:moveTo>
                  <a:lnTo>
                    <a:pt x="19998" y="33416"/>
                  </a:lnTo>
                  <a:lnTo>
                    <a:pt x="14255" y="21817"/>
                  </a:lnTo>
                  <a:lnTo>
                    <a:pt x="7607" y="1071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49" name="object 249"/>
            <p:cNvSpPr/>
            <p:nvPr/>
          </p:nvSpPr>
          <p:spPr>
            <a:xfrm>
              <a:off x="9532757" y="3075569"/>
              <a:ext cx="12700" cy="85725"/>
            </a:xfrm>
            <a:custGeom>
              <a:avLst/>
              <a:gdLst/>
              <a:ahLst/>
              <a:cxnLst/>
              <a:rect l="l" t="t" r="r" b="b"/>
              <a:pathLst>
                <a:path w="12700" h="85725">
                  <a:moveTo>
                    <a:pt x="0" y="85674"/>
                  </a:moveTo>
                  <a:lnTo>
                    <a:pt x="8585" y="64386"/>
                  </a:lnTo>
                  <a:lnTo>
                    <a:pt x="12634" y="43608"/>
                  </a:lnTo>
                  <a:lnTo>
                    <a:pt x="12224" y="22444"/>
                  </a:lnTo>
                  <a:lnTo>
                    <a:pt x="742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50" name="object 250"/>
            <p:cNvSpPr/>
            <p:nvPr/>
          </p:nvSpPr>
          <p:spPr>
            <a:xfrm>
              <a:off x="9558308" y="2954068"/>
              <a:ext cx="22225" cy="20320"/>
            </a:xfrm>
            <a:custGeom>
              <a:avLst/>
              <a:gdLst/>
              <a:ahLst/>
              <a:cxnLst/>
              <a:rect l="l" t="t" r="r" b="b"/>
              <a:pathLst>
                <a:path w="22225" h="20319">
                  <a:moveTo>
                    <a:pt x="21958" y="0"/>
                  </a:moveTo>
                  <a:lnTo>
                    <a:pt x="13294" y="1893"/>
                  </a:lnTo>
                  <a:lnTo>
                    <a:pt x="6988" y="5641"/>
                  </a:lnTo>
                  <a:lnTo>
                    <a:pt x="2677" y="11576"/>
                  </a:lnTo>
                  <a:lnTo>
                    <a:pt x="0" y="2002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51" name="object 251"/>
            <p:cNvSpPr/>
            <p:nvPr/>
          </p:nvSpPr>
          <p:spPr>
            <a:xfrm>
              <a:off x="9557203" y="3272132"/>
              <a:ext cx="36195" cy="15875"/>
            </a:xfrm>
            <a:custGeom>
              <a:avLst/>
              <a:gdLst/>
              <a:ahLst/>
              <a:cxnLst/>
              <a:rect l="l" t="t" r="r" b="b"/>
              <a:pathLst>
                <a:path w="36195" h="15875">
                  <a:moveTo>
                    <a:pt x="35661" y="0"/>
                  </a:moveTo>
                  <a:lnTo>
                    <a:pt x="25649" y="1818"/>
                  </a:lnTo>
                  <a:lnTo>
                    <a:pt x="16544" y="4972"/>
                  </a:lnTo>
                  <a:lnTo>
                    <a:pt x="8083" y="9583"/>
                  </a:lnTo>
                  <a:lnTo>
                    <a:pt x="0" y="15773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52" name="object 252"/>
            <p:cNvSpPr/>
            <p:nvPr/>
          </p:nvSpPr>
          <p:spPr>
            <a:xfrm>
              <a:off x="9334625" y="2931849"/>
              <a:ext cx="400685" cy="0"/>
            </a:xfrm>
            <a:custGeom>
              <a:avLst/>
              <a:gdLst/>
              <a:ahLst/>
              <a:cxnLst/>
              <a:rect l="l" t="t" r="r" b="b"/>
              <a:pathLst>
                <a:path w="400684">
                  <a:moveTo>
                    <a:pt x="0" y="0"/>
                  </a:moveTo>
                  <a:lnTo>
                    <a:pt x="40044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53" name="object 253"/>
            <p:cNvSpPr/>
            <p:nvPr/>
          </p:nvSpPr>
          <p:spPr>
            <a:xfrm>
              <a:off x="9334625" y="2954347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0" y="0"/>
                  </a:moveTo>
                  <a:lnTo>
                    <a:pt x="243725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54" name="object 254"/>
            <p:cNvSpPr/>
            <p:nvPr/>
          </p:nvSpPr>
          <p:spPr>
            <a:xfrm>
              <a:off x="9868124" y="3576041"/>
              <a:ext cx="40005" cy="43180"/>
            </a:xfrm>
            <a:custGeom>
              <a:avLst/>
              <a:gdLst/>
              <a:ahLst/>
              <a:cxnLst/>
              <a:rect l="l" t="t" r="r" b="b"/>
              <a:pathLst>
                <a:path w="40004" h="43179">
                  <a:moveTo>
                    <a:pt x="0" y="42773"/>
                  </a:moveTo>
                  <a:lnTo>
                    <a:pt x="13593" y="35027"/>
                  </a:lnTo>
                  <a:lnTo>
                    <a:pt x="24498" y="25620"/>
                  </a:lnTo>
                  <a:lnTo>
                    <a:pt x="33136" y="14096"/>
                  </a:lnTo>
                  <a:lnTo>
                    <a:pt x="3992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pic>
          <p:nvPicPr>
            <p:cNvPr id="255" name="object 25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81326" y="3397128"/>
              <a:ext cx="123595" cy="109327"/>
            </a:xfrm>
            <a:prstGeom prst="rect">
              <a:avLst/>
            </a:prstGeom>
          </p:spPr>
        </p:pic>
        <p:sp>
          <p:nvSpPr>
            <p:cNvPr id="256" name="object 256"/>
            <p:cNvSpPr/>
            <p:nvPr/>
          </p:nvSpPr>
          <p:spPr>
            <a:xfrm>
              <a:off x="9768016" y="3569839"/>
              <a:ext cx="26034" cy="41275"/>
            </a:xfrm>
            <a:custGeom>
              <a:avLst/>
              <a:gdLst/>
              <a:ahLst/>
              <a:cxnLst/>
              <a:rect l="l" t="t" r="r" b="b"/>
              <a:pathLst>
                <a:path w="26034" h="41275">
                  <a:moveTo>
                    <a:pt x="25476" y="0"/>
                  </a:moveTo>
                  <a:lnTo>
                    <a:pt x="16493" y="8839"/>
                  </a:lnTo>
                  <a:lnTo>
                    <a:pt x="9380" y="18418"/>
                  </a:lnTo>
                  <a:lnTo>
                    <a:pt x="3946" y="29039"/>
                  </a:lnTo>
                  <a:lnTo>
                    <a:pt x="0" y="41008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57" name="object 257"/>
            <p:cNvSpPr/>
            <p:nvPr/>
          </p:nvSpPr>
          <p:spPr>
            <a:xfrm>
              <a:off x="9761346" y="3618866"/>
              <a:ext cx="98425" cy="16510"/>
            </a:xfrm>
            <a:custGeom>
              <a:avLst/>
              <a:gdLst/>
              <a:ahLst/>
              <a:cxnLst/>
              <a:rect l="l" t="t" r="r" b="b"/>
              <a:pathLst>
                <a:path w="98425" h="16510">
                  <a:moveTo>
                    <a:pt x="0" y="16065"/>
                  </a:moveTo>
                  <a:lnTo>
                    <a:pt x="25046" y="14891"/>
                  </a:lnTo>
                  <a:lnTo>
                    <a:pt x="49574" y="11842"/>
                  </a:lnTo>
                  <a:lnTo>
                    <a:pt x="73787" y="6889"/>
                  </a:lnTo>
                  <a:lnTo>
                    <a:pt x="9789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58" name="object 258"/>
            <p:cNvSpPr/>
            <p:nvPr/>
          </p:nvSpPr>
          <p:spPr>
            <a:xfrm>
              <a:off x="9721218" y="3713342"/>
              <a:ext cx="11430" cy="18415"/>
            </a:xfrm>
            <a:custGeom>
              <a:avLst/>
              <a:gdLst/>
              <a:ahLst/>
              <a:cxnLst/>
              <a:rect l="l" t="t" r="r" b="b"/>
              <a:pathLst>
                <a:path w="11429" h="18414">
                  <a:moveTo>
                    <a:pt x="0" y="17868"/>
                  </a:moveTo>
                  <a:lnTo>
                    <a:pt x="4457" y="12344"/>
                  </a:lnTo>
                  <a:lnTo>
                    <a:pt x="8064" y="6476"/>
                  </a:lnTo>
                  <a:lnTo>
                    <a:pt x="1097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59" name="object 259"/>
            <p:cNvSpPr/>
            <p:nvPr/>
          </p:nvSpPr>
          <p:spPr>
            <a:xfrm>
              <a:off x="9762691" y="3799183"/>
              <a:ext cx="27305" cy="8890"/>
            </a:xfrm>
            <a:custGeom>
              <a:avLst/>
              <a:gdLst/>
              <a:ahLst/>
              <a:cxnLst/>
              <a:rect l="l" t="t" r="r" b="b"/>
              <a:pathLst>
                <a:path w="27304" h="8889">
                  <a:moveTo>
                    <a:pt x="0" y="0"/>
                  </a:moveTo>
                  <a:lnTo>
                    <a:pt x="6277" y="4495"/>
                  </a:lnTo>
                  <a:lnTo>
                    <a:pt x="12700" y="7262"/>
                  </a:lnTo>
                  <a:lnTo>
                    <a:pt x="19598" y="8399"/>
                  </a:lnTo>
                  <a:lnTo>
                    <a:pt x="27305" y="8001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60" name="object 260"/>
            <p:cNvSpPr/>
            <p:nvPr/>
          </p:nvSpPr>
          <p:spPr>
            <a:xfrm>
              <a:off x="9790004" y="3806113"/>
              <a:ext cx="17780" cy="8890"/>
            </a:xfrm>
            <a:custGeom>
              <a:avLst/>
              <a:gdLst/>
              <a:ahLst/>
              <a:cxnLst/>
              <a:rect l="l" t="t" r="r" b="b"/>
              <a:pathLst>
                <a:path w="17779" h="8889">
                  <a:moveTo>
                    <a:pt x="17614" y="8267"/>
                  </a:moveTo>
                  <a:lnTo>
                    <a:pt x="12763" y="1993"/>
                  </a:lnTo>
                  <a:lnTo>
                    <a:pt x="7861" y="0"/>
                  </a:lnTo>
                  <a:lnTo>
                    <a:pt x="0" y="107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61" name="object 261"/>
            <p:cNvSpPr/>
            <p:nvPr/>
          </p:nvSpPr>
          <p:spPr>
            <a:xfrm>
              <a:off x="9759162" y="3774879"/>
              <a:ext cx="3810" cy="56515"/>
            </a:xfrm>
            <a:custGeom>
              <a:avLst/>
              <a:gdLst/>
              <a:ahLst/>
              <a:cxnLst/>
              <a:rect l="l" t="t" r="r" b="b"/>
              <a:pathLst>
                <a:path w="3809" h="56514">
                  <a:moveTo>
                    <a:pt x="317" y="56121"/>
                  </a:moveTo>
                  <a:lnTo>
                    <a:pt x="2941" y="41933"/>
                  </a:lnTo>
                  <a:lnTo>
                    <a:pt x="3763" y="28041"/>
                  </a:lnTo>
                  <a:lnTo>
                    <a:pt x="2783" y="14158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62" name="object 262"/>
            <p:cNvSpPr/>
            <p:nvPr/>
          </p:nvSpPr>
          <p:spPr>
            <a:xfrm>
              <a:off x="9713723" y="3751899"/>
              <a:ext cx="45720" cy="23495"/>
            </a:xfrm>
            <a:custGeom>
              <a:avLst/>
              <a:gdLst/>
              <a:ahLst/>
              <a:cxnLst/>
              <a:rect l="l" t="t" r="r" b="b"/>
              <a:pathLst>
                <a:path w="45720" h="23495">
                  <a:moveTo>
                    <a:pt x="45440" y="22981"/>
                  </a:moveTo>
                  <a:lnTo>
                    <a:pt x="38669" y="10202"/>
                  </a:lnTo>
                  <a:lnTo>
                    <a:pt x="27406" y="2248"/>
                  </a:lnTo>
                  <a:lnTo>
                    <a:pt x="13800" y="0"/>
                  </a:lnTo>
                  <a:lnTo>
                    <a:pt x="0" y="4337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63" name="object 263"/>
            <p:cNvSpPr/>
            <p:nvPr/>
          </p:nvSpPr>
          <p:spPr>
            <a:xfrm>
              <a:off x="9694708" y="3764065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61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64" name="object 264"/>
            <p:cNvSpPr/>
            <p:nvPr/>
          </p:nvSpPr>
          <p:spPr>
            <a:xfrm>
              <a:off x="9689047" y="3731207"/>
              <a:ext cx="32384" cy="40005"/>
            </a:xfrm>
            <a:custGeom>
              <a:avLst/>
              <a:gdLst/>
              <a:ahLst/>
              <a:cxnLst/>
              <a:rect l="l" t="t" r="r" b="b"/>
              <a:pathLst>
                <a:path w="32384" h="40004">
                  <a:moveTo>
                    <a:pt x="0" y="39877"/>
                  </a:moveTo>
                  <a:lnTo>
                    <a:pt x="3216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65" name="object 265"/>
            <p:cNvSpPr/>
            <p:nvPr/>
          </p:nvSpPr>
          <p:spPr>
            <a:xfrm>
              <a:off x="9664476" y="3756233"/>
              <a:ext cx="49530" cy="29845"/>
            </a:xfrm>
            <a:custGeom>
              <a:avLst/>
              <a:gdLst/>
              <a:ahLst/>
              <a:cxnLst/>
              <a:rect l="l" t="t" r="r" b="b"/>
              <a:pathLst>
                <a:path w="49529" h="29845">
                  <a:moveTo>
                    <a:pt x="0" y="29629"/>
                  </a:moveTo>
                  <a:lnTo>
                    <a:pt x="49250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66" name="object 266"/>
            <p:cNvSpPr/>
            <p:nvPr/>
          </p:nvSpPr>
          <p:spPr>
            <a:xfrm>
              <a:off x="9803053" y="3861821"/>
              <a:ext cx="10160" cy="7620"/>
            </a:xfrm>
            <a:custGeom>
              <a:avLst/>
              <a:gdLst/>
              <a:ahLst/>
              <a:cxnLst/>
              <a:rect l="l" t="t" r="r" b="b"/>
              <a:pathLst>
                <a:path w="10159" h="7620">
                  <a:moveTo>
                    <a:pt x="0" y="7404"/>
                  </a:moveTo>
                  <a:lnTo>
                    <a:pt x="4787" y="6502"/>
                  </a:lnTo>
                  <a:lnTo>
                    <a:pt x="7518" y="4394"/>
                  </a:lnTo>
                  <a:lnTo>
                    <a:pt x="9626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67" name="object 267"/>
            <p:cNvSpPr/>
            <p:nvPr/>
          </p:nvSpPr>
          <p:spPr>
            <a:xfrm>
              <a:off x="9769245" y="3869696"/>
              <a:ext cx="14604" cy="4445"/>
            </a:xfrm>
            <a:custGeom>
              <a:avLst/>
              <a:gdLst/>
              <a:ahLst/>
              <a:cxnLst/>
              <a:rect l="l" t="t" r="r" b="b"/>
              <a:pathLst>
                <a:path w="14604" h="4445">
                  <a:moveTo>
                    <a:pt x="0" y="0"/>
                  </a:moveTo>
                  <a:lnTo>
                    <a:pt x="4559" y="3327"/>
                  </a:lnTo>
                  <a:lnTo>
                    <a:pt x="8712" y="4267"/>
                  </a:lnTo>
                  <a:lnTo>
                    <a:pt x="14262" y="3225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68" name="object 268"/>
            <p:cNvSpPr/>
            <p:nvPr/>
          </p:nvSpPr>
          <p:spPr>
            <a:xfrm>
              <a:off x="9783508" y="3869225"/>
              <a:ext cx="19685" cy="3810"/>
            </a:xfrm>
            <a:custGeom>
              <a:avLst/>
              <a:gdLst/>
              <a:ahLst/>
              <a:cxnLst/>
              <a:rect l="l" t="t" r="r" b="b"/>
              <a:pathLst>
                <a:path w="19684" h="3810">
                  <a:moveTo>
                    <a:pt x="19545" y="0"/>
                  </a:moveTo>
                  <a:lnTo>
                    <a:pt x="0" y="369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69" name="object 269"/>
            <p:cNvSpPr/>
            <p:nvPr/>
          </p:nvSpPr>
          <p:spPr>
            <a:xfrm>
              <a:off x="9757408" y="3861034"/>
              <a:ext cx="12065" cy="8890"/>
            </a:xfrm>
            <a:custGeom>
              <a:avLst/>
              <a:gdLst/>
              <a:ahLst/>
              <a:cxnLst/>
              <a:rect l="l" t="t" r="r" b="b"/>
              <a:pathLst>
                <a:path w="12065" h="8889">
                  <a:moveTo>
                    <a:pt x="11836" y="866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70" name="object 270"/>
            <p:cNvSpPr/>
            <p:nvPr/>
          </p:nvSpPr>
          <p:spPr>
            <a:xfrm>
              <a:off x="9807616" y="3814386"/>
              <a:ext cx="10795" cy="47625"/>
            </a:xfrm>
            <a:custGeom>
              <a:avLst/>
              <a:gdLst/>
              <a:ahLst/>
              <a:cxnLst/>
              <a:rect l="l" t="t" r="r" b="b"/>
              <a:pathLst>
                <a:path w="10795" h="47625">
                  <a:moveTo>
                    <a:pt x="5067" y="47434"/>
                  </a:moveTo>
                  <a:lnTo>
                    <a:pt x="9726" y="34556"/>
                  </a:lnTo>
                  <a:lnTo>
                    <a:pt x="10487" y="22864"/>
                  </a:lnTo>
                  <a:lnTo>
                    <a:pt x="7271" y="1159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71" name="object 271"/>
            <p:cNvSpPr/>
            <p:nvPr/>
          </p:nvSpPr>
          <p:spPr>
            <a:xfrm>
              <a:off x="9749557" y="3844519"/>
              <a:ext cx="8255" cy="16510"/>
            </a:xfrm>
            <a:custGeom>
              <a:avLst/>
              <a:gdLst/>
              <a:ahLst/>
              <a:cxnLst/>
              <a:rect l="l" t="t" r="r" b="b"/>
              <a:pathLst>
                <a:path w="8254" h="16510">
                  <a:moveTo>
                    <a:pt x="1803" y="0"/>
                  </a:moveTo>
                  <a:lnTo>
                    <a:pt x="0" y="7454"/>
                  </a:lnTo>
                  <a:lnTo>
                    <a:pt x="1663" y="11988"/>
                  </a:lnTo>
                  <a:lnTo>
                    <a:pt x="7848" y="1651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72" name="object 272"/>
            <p:cNvSpPr/>
            <p:nvPr/>
          </p:nvSpPr>
          <p:spPr>
            <a:xfrm>
              <a:off x="9733342" y="3830996"/>
              <a:ext cx="26670" cy="20320"/>
            </a:xfrm>
            <a:custGeom>
              <a:avLst/>
              <a:gdLst/>
              <a:ahLst/>
              <a:cxnLst/>
              <a:rect l="l" t="t" r="r" b="b"/>
              <a:pathLst>
                <a:path w="26670" h="20320">
                  <a:moveTo>
                    <a:pt x="0" y="20269"/>
                  </a:moveTo>
                  <a:lnTo>
                    <a:pt x="8889" y="18855"/>
                  </a:lnTo>
                  <a:lnTo>
                    <a:pt x="16606" y="14697"/>
                  </a:lnTo>
                  <a:lnTo>
                    <a:pt x="22554" y="8256"/>
                  </a:lnTo>
                  <a:lnTo>
                    <a:pt x="2613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73" name="object 273"/>
            <p:cNvSpPr/>
            <p:nvPr/>
          </p:nvSpPr>
          <p:spPr>
            <a:xfrm>
              <a:off x="9617049" y="3843992"/>
              <a:ext cx="116839" cy="7620"/>
            </a:xfrm>
            <a:custGeom>
              <a:avLst/>
              <a:gdLst/>
              <a:ahLst/>
              <a:cxnLst/>
              <a:rect l="l" t="t" r="r" b="b"/>
              <a:pathLst>
                <a:path w="116840" h="7620">
                  <a:moveTo>
                    <a:pt x="0" y="0"/>
                  </a:moveTo>
                  <a:lnTo>
                    <a:pt x="29015" y="2917"/>
                  </a:lnTo>
                  <a:lnTo>
                    <a:pt x="58051" y="5100"/>
                  </a:lnTo>
                  <a:lnTo>
                    <a:pt x="87135" y="6552"/>
                  </a:lnTo>
                  <a:lnTo>
                    <a:pt x="116293" y="727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74" name="object 274"/>
            <p:cNvSpPr/>
            <p:nvPr/>
          </p:nvSpPr>
          <p:spPr>
            <a:xfrm>
              <a:off x="9732188" y="3610851"/>
              <a:ext cx="36195" cy="102870"/>
            </a:xfrm>
            <a:custGeom>
              <a:avLst/>
              <a:gdLst/>
              <a:ahLst/>
              <a:cxnLst/>
              <a:rect l="l" t="t" r="r" b="b"/>
              <a:pathLst>
                <a:path w="36195" h="102870">
                  <a:moveTo>
                    <a:pt x="0" y="102488"/>
                  </a:moveTo>
                  <a:lnTo>
                    <a:pt x="10627" y="77407"/>
                  </a:lnTo>
                  <a:lnTo>
                    <a:pt x="20123" y="52011"/>
                  </a:lnTo>
                  <a:lnTo>
                    <a:pt x="28514" y="26231"/>
                  </a:lnTo>
                  <a:lnTo>
                    <a:pt x="3582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pic>
          <p:nvPicPr>
            <p:cNvPr id="275" name="object 27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93530" y="3439552"/>
              <a:ext cx="76725" cy="204174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37948" y="3699722"/>
              <a:ext cx="140705" cy="133868"/>
            </a:xfrm>
            <a:prstGeom prst="rect">
              <a:avLst/>
            </a:prstGeom>
          </p:spPr>
        </p:pic>
        <p:sp>
          <p:nvSpPr>
            <p:cNvPr id="277" name="object 277"/>
            <p:cNvSpPr/>
            <p:nvPr/>
          </p:nvSpPr>
          <p:spPr>
            <a:xfrm>
              <a:off x="9273882" y="3785949"/>
              <a:ext cx="22860" cy="45085"/>
            </a:xfrm>
            <a:custGeom>
              <a:avLst/>
              <a:gdLst/>
              <a:ahLst/>
              <a:cxnLst/>
              <a:rect l="l" t="t" r="r" b="b"/>
              <a:pathLst>
                <a:path w="22859" h="45085">
                  <a:moveTo>
                    <a:pt x="22491" y="0"/>
                  </a:moveTo>
                  <a:lnTo>
                    <a:pt x="13732" y="1767"/>
                  </a:lnTo>
                  <a:lnTo>
                    <a:pt x="6583" y="6589"/>
                  </a:lnTo>
                  <a:lnTo>
                    <a:pt x="1765" y="13742"/>
                  </a:lnTo>
                  <a:lnTo>
                    <a:pt x="0" y="22504"/>
                  </a:lnTo>
                  <a:lnTo>
                    <a:pt x="1765" y="31258"/>
                  </a:lnTo>
                  <a:lnTo>
                    <a:pt x="6583" y="38407"/>
                  </a:lnTo>
                  <a:lnTo>
                    <a:pt x="13732" y="43228"/>
                  </a:lnTo>
                  <a:lnTo>
                    <a:pt x="22491" y="44996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78" name="object 278"/>
            <p:cNvSpPr/>
            <p:nvPr/>
          </p:nvSpPr>
          <p:spPr>
            <a:xfrm>
              <a:off x="9323373" y="3845350"/>
              <a:ext cx="11430" cy="22860"/>
            </a:xfrm>
            <a:custGeom>
              <a:avLst/>
              <a:gdLst/>
              <a:ahLst/>
              <a:cxnLst/>
              <a:rect l="l" t="t" r="r" b="b"/>
              <a:pathLst>
                <a:path w="11429" h="22860">
                  <a:moveTo>
                    <a:pt x="11252" y="0"/>
                  </a:moveTo>
                  <a:lnTo>
                    <a:pt x="3289" y="0"/>
                  </a:lnTo>
                  <a:lnTo>
                    <a:pt x="0" y="3289"/>
                  </a:lnTo>
                  <a:lnTo>
                    <a:pt x="0" y="11252"/>
                  </a:lnTo>
                  <a:lnTo>
                    <a:pt x="0" y="19202"/>
                  </a:lnTo>
                  <a:lnTo>
                    <a:pt x="3289" y="22491"/>
                  </a:lnTo>
                  <a:lnTo>
                    <a:pt x="11252" y="2249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79" name="object 279"/>
            <p:cNvSpPr/>
            <p:nvPr/>
          </p:nvSpPr>
          <p:spPr>
            <a:xfrm>
              <a:off x="9296374" y="3785949"/>
              <a:ext cx="262890" cy="0"/>
            </a:xfrm>
            <a:custGeom>
              <a:avLst/>
              <a:gdLst/>
              <a:ahLst/>
              <a:cxnLst/>
              <a:rect l="l" t="t" r="r" b="b"/>
              <a:pathLst>
                <a:path w="262890">
                  <a:moveTo>
                    <a:pt x="0" y="0"/>
                  </a:moveTo>
                  <a:lnTo>
                    <a:pt x="26254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80" name="object 280"/>
            <p:cNvSpPr/>
            <p:nvPr/>
          </p:nvSpPr>
          <p:spPr>
            <a:xfrm>
              <a:off x="9557650" y="3637377"/>
              <a:ext cx="13335" cy="69215"/>
            </a:xfrm>
            <a:custGeom>
              <a:avLst/>
              <a:gdLst/>
              <a:ahLst/>
              <a:cxnLst/>
              <a:rect l="l" t="t" r="r" b="b"/>
              <a:pathLst>
                <a:path w="13334" h="69214">
                  <a:moveTo>
                    <a:pt x="0" y="68694"/>
                  </a:moveTo>
                  <a:lnTo>
                    <a:pt x="8818" y="52703"/>
                  </a:lnTo>
                  <a:lnTo>
                    <a:pt x="12863" y="35232"/>
                  </a:lnTo>
                  <a:lnTo>
                    <a:pt x="12039" y="17320"/>
                  </a:lnTo>
                  <a:lnTo>
                    <a:pt x="6248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81" name="object 281"/>
            <p:cNvSpPr/>
            <p:nvPr/>
          </p:nvSpPr>
          <p:spPr>
            <a:xfrm>
              <a:off x="9544429" y="3500109"/>
              <a:ext cx="143510" cy="14604"/>
            </a:xfrm>
            <a:custGeom>
              <a:avLst/>
              <a:gdLst/>
              <a:ahLst/>
              <a:cxnLst/>
              <a:rect l="l" t="t" r="r" b="b"/>
              <a:pathLst>
                <a:path w="143509" h="14604">
                  <a:moveTo>
                    <a:pt x="0" y="635"/>
                  </a:moveTo>
                  <a:lnTo>
                    <a:pt x="35342" y="10979"/>
                  </a:lnTo>
                  <a:lnTo>
                    <a:pt x="71683" y="14319"/>
                  </a:lnTo>
                  <a:lnTo>
                    <a:pt x="107993" y="10657"/>
                  </a:lnTo>
                  <a:lnTo>
                    <a:pt x="143243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82" name="object 282"/>
            <p:cNvSpPr/>
            <p:nvPr/>
          </p:nvSpPr>
          <p:spPr>
            <a:xfrm>
              <a:off x="9572303" y="3827242"/>
              <a:ext cx="45085" cy="17145"/>
            </a:xfrm>
            <a:custGeom>
              <a:avLst/>
              <a:gdLst/>
              <a:ahLst/>
              <a:cxnLst/>
              <a:rect l="l" t="t" r="r" b="b"/>
              <a:pathLst>
                <a:path w="45084" h="17145">
                  <a:moveTo>
                    <a:pt x="0" y="0"/>
                  </a:moveTo>
                  <a:lnTo>
                    <a:pt x="10491" y="6389"/>
                  </a:lnTo>
                  <a:lnTo>
                    <a:pt x="21294" y="11252"/>
                  </a:lnTo>
                  <a:lnTo>
                    <a:pt x="32636" y="14676"/>
                  </a:lnTo>
                  <a:lnTo>
                    <a:pt x="44742" y="167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83" name="object 283"/>
            <p:cNvSpPr/>
            <p:nvPr/>
          </p:nvSpPr>
          <p:spPr>
            <a:xfrm>
              <a:off x="9296374" y="3830951"/>
              <a:ext cx="281940" cy="0"/>
            </a:xfrm>
            <a:custGeom>
              <a:avLst/>
              <a:gdLst/>
              <a:ahLst/>
              <a:cxnLst/>
              <a:rect l="l" t="t" r="r" b="b"/>
              <a:pathLst>
                <a:path w="281940">
                  <a:moveTo>
                    <a:pt x="0" y="0"/>
                  </a:moveTo>
                  <a:lnTo>
                    <a:pt x="28173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84" name="object 284"/>
            <p:cNvSpPr/>
            <p:nvPr/>
          </p:nvSpPr>
          <p:spPr>
            <a:xfrm>
              <a:off x="9334625" y="3845350"/>
              <a:ext cx="295275" cy="0"/>
            </a:xfrm>
            <a:custGeom>
              <a:avLst/>
              <a:gdLst/>
              <a:ahLst/>
              <a:cxnLst/>
              <a:rect l="l" t="t" r="r" b="b"/>
              <a:pathLst>
                <a:path w="295275">
                  <a:moveTo>
                    <a:pt x="0" y="0"/>
                  </a:moveTo>
                  <a:lnTo>
                    <a:pt x="29504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85" name="object 285"/>
            <p:cNvSpPr/>
            <p:nvPr/>
          </p:nvSpPr>
          <p:spPr>
            <a:xfrm>
              <a:off x="9334625" y="3867848"/>
              <a:ext cx="432434" cy="0"/>
            </a:xfrm>
            <a:custGeom>
              <a:avLst/>
              <a:gdLst/>
              <a:ahLst/>
              <a:cxnLst/>
              <a:rect l="l" t="t" r="r" b="b"/>
              <a:pathLst>
                <a:path w="432434">
                  <a:moveTo>
                    <a:pt x="0" y="0"/>
                  </a:moveTo>
                  <a:lnTo>
                    <a:pt x="43210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86" name="object 286"/>
            <p:cNvSpPr/>
            <p:nvPr/>
          </p:nvSpPr>
          <p:spPr>
            <a:xfrm>
              <a:off x="9936423" y="3386302"/>
              <a:ext cx="38100" cy="100965"/>
            </a:xfrm>
            <a:custGeom>
              <a:avLst/>
              <a:gdLst/>
              <a:ahLst/>
              <a:cxnLst/>
              <a:rect l="l" t="t" r="r" b="b"/>
              <a:pathLst>
                <a:path w="38100" h="100964">
                  <a:moveTo>
                    <a:pt x="38036" y="0"/>
                  </a:moveTo>
                  <a:lnTo>
                    <a:pt x="24381" y="23742"/>
                  </a:lnTo>
                  <a:lnTo>
                    <a:pt x="13589" y="48133"/>
                  </a:lnTo>
                  <a:lnTo>
                    <a:pt x="5511" y="73552"/>
                  </a:lnTo>
                  <a:lnTo>
                    <a:pt x="0" y="10038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87" name="object 287"/>
            <p:cNvSpPr/>
            <p:nvPr/>
          </p:nvSpPr>
          <p:spPr>
            <a:xfrm>
              <a:off x="9769799" y="3369584"/>
              <a:ext cx="1905" cy="34290"/>
            </a:xfrm>
            <a:custGeom>
              <a:avLst/>
              <a:gdLst/>
              <a:ahLst/>
              <a:cxnLst/>
              <a:rect l="l" t="t" r="r" b="b"/>
              <a:pathLst>
                <a:path w="1904" h="34289">
                  <a:moveTo>
                    <a:pt x="1714" y="0"/>
                  </a:moveTo>
                  <a:lnTo>
                    <a:pt x="0" y="33883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88" name="object 288"/>
            <p:cNvSpPr/>
            <p:nvPr/>
          </p:nvSpPr>
          <p:spPr>
            <a:xfrm>
              <a:off x="9769551" y="3392688"/>
              <a:ext cx="51435" cy="14604"/>
            </a:xfrm>
            <a:custGeom>
              <a:avLst/>
              <a:gdLst/>
              <a:ahLst/>
              <a:cxnLst/>
              <a:rect l="l" t="t" r="r" b="b"/>
              <a:pathLst>
                <a:path w="51434" h="14604">
                  <a:moveTo>
                    <a:pt x="0" y="14109"/>
                  </a:moveTo>
                  <a:lnTo>
                    <a:pt x="13380" y="12589"/>
                  </a:lnTo>
                  <a:lnTo>
                    <a:pt x="26196" y="9764"/>
                  </a:lnTo>
                  <a:lnTo>
                    <a:pt x="38636" y="5585"/>
                  </a:lnTo>
                  <a:lnTo>
                    <a:pt x="5088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89" name="object 289"/>
            <p:cNvSpPr/>
            <p:nvPr/>
          </p:nvSpPr>
          <p:spPr>
            <a:xfrm>
              <a:off x="9652336" y="3363999"/>
              <a:ext cx="65405" cy="50800"/>
            </a:xfrm>
            <a:custGeom>
              <a:avLst/>
              <a:gdLst/>
              <a:ahLst/>
              <a:cxnLst/>
              <a:rect l="l" t="t" r="r" b="b"/>
              <a:pathLst>
                <a:path w="65404" h="50800">
                  <a:moveTo>
                    <a:pt x="65328" y="50581"/>
                  </a:moveTo>
                  <a:lnTo>
                    <a:pt x="59741" y="27154"/>
                  </a:lnTo>
                  <a:lnTo>
                    <a:pt x="44984" y="9531"/>
                  </a:lnTo>
                  <a:lnTo>
                    <a:pt x="24068" y="0"/>
                  </a:lnTo>
                  <a:lnTo>
                    <a:pt x="0" y="848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90" name="object 290"/>
            <p:cNvSpPr/>
            <p:nvPr/>
          </p:nvSpPr>
          <p:spPr>
            <a:xfrm>
              <a:off x="9494259" y="3322225"/>
              <a:ext cx="5715" cy="123825"/>
            </a:xfrm>
            <a:custGeom>
              <a:avLst/>
              <a:gdLst/>
              <a:ahLst/>
              <a:cxnLst/>
              <a:rect l="l" t="t" r="r" b="b"/>
              <a:pathLst>
                <a:path w="5715" h="123825">
                  <a:moveTo>
                    <a:pt x="5341" y="0"/>
                  </a:moveTo>
                  <a:lnTo>
                    <a:pt x="1301" y="31094"/>
                  </a:lnTo>
                  <a:lnTo>
                    <a:pt x="0" y="61850"/>
                  </a:lnTo>
                  <a:lnTo>
                    <a:pt x="1439" y="92599"/>
                  </a:lnTo>
                  <a:lnTo>
                    <a:pt x="5621" y="12367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91" name="object 291"/>
            <p:cNvSpPr/>
            <p:nvPr/>
          </p:nvSpPr>
          <p:spPr>
            <a:xfrm>
              <a:off x="9793493" y="3193004"/>
              <a:ext cx="88265" cy="377190"/>
            </a:xfrm>
            <a:custGeom>
              <a:avLst/>
              <a:gdLst/>
              <a:ahLst/>
              <a:cxnLst/>
              <a:rect l="l" t="t" r="r" b="b"/>
              <a:pathLst>
                <a:path w="88265" h="377189">
                  <a:moveTo>
                    <a:pt x="0" y="376834"/>
                  </a:moveTo>
                  <a:lnTo>
                    <a:pt x="33986" y="341472"/>
                  </a:lnTo>
                  <a:lnTo>
                    <a:pt x="59784" y="301613"/>
                  </a:lnTo>
                  <a:lnTo>
                    <a:pt x="77366" y="258486"/>
                  </a:lnTo>
                  <a:lnTo>
                    <a:pt x="86704" y="213322"/>
                  </a:lnTo>
                  <a:lnTo>
                    <a:pt x="87769" y="167350"/>
                  </a:lnTo>
                  <a:lnTo>
                    <a:pt x="80532" y="121802"/>
                  </a:lnTo>
                  <a:lnTo>
                    <a:pt x="64964" y="77907"/>
                  </a:lnTo>
                  <a:lnTo>
                    <a:pt x="41038" y="36896"/>
                  </a:lnTo>
                  <a:lnTo>
                    <a:pt x="872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92" name="object 292"/>
            <p:cNvSpPr/>
            <p:nvPr/>
          </p:nvSpPr>
          <p:spPr>
            <a:xfrm>
              <a:off x="9810358" y="2931849"/>
              <a:ext cx="267335" cy="0"/>
            </a:xfrm>
            <a:custGeom>
              <a:avLst/>
              <a:gdLst/>
              <a:ahLst/>
              <a:cxnLst/>
              <a:rect l="l" t="t" r="r" b="b"/>
              <a:pathLst>
                <a:path w="267334">
                  <a:moveTo>
                    <a:pt x="0" y="0"/>
                  </a:moveTo>
                  <a:lnTo>
                    <a:pt x="26676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93" name="object 293"/>
            <p:cNvSpPr/>
            <p:nvPr/>
          </p:nvSpPr>
          <p:spPr>
            <a:xfrm>
              <a:off x="9826998" y="2954347"/>
              <a:ext cx="250190" cy="0"/>
            </a:xfrm>
            <a:custGeom>
              <a:avLst/>
              <a:gdLst/>
              <a:ahLst/>
              <a:cxnLst/>
              <a:rect l="l" t="t" r="r" b="b"/>
              <a:pathLst>
                <a:path w="250190">
                  <a:moveTo>
                    <a:pt x="0" y="0"/>
                  </a:moveTo>
                  <a:lnTo>
                    <a:pt x="25012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94" name="object 294"/>
            <p:cNvSpPr/>
            <p:nvPr/>
          </p:nvSpPr>
          <p:spPr>
            <a:xfrm>
              <a:off x="9830644" y="2968753"/>
              <a:ext cx="285115" cy="0"/>
            </a:xfrm>
            <a:custGeom>
              <a:avLst/>
              <a:gdLst/>
              <a:ahLst/>
              <a:cxnLst/>
              <a:rect l="l" t="t" r="r" b="b"/>
              <a:pathLst>
                <a:path w="285115">
                  <a:moveTo>
                    <a:pt x="0" y="0"/>
                  </a:moveTo>
                  <a:lnTo>
                    <a:pt x="28473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95" name="object 295"/>
            <p:cNvSpPr/>
            <p:nvPr/>
          </p:nvSpPr>
          <p:spPr>
            <a:xfrm>
              <a:off x="9972273" y="3361048"/>
              <a:ext cx="125095" cy="21590"/>
            </a:xfrm>
            <a:custGeom>
              <a:avLst/>
              <a:gdLst/>
              <a:ahLst/>
              <a:cxnLst/>
              <a:rect l="l" t="t" r="r" b="b"/>
              <a:pathLst>
                <a:path w="125095" h="21589">
                  <a:moveTo>
                    <a:pt x="0" y="21005"/>
                  </a:moveTo>
                  <a:lnTo>
                    <a:pt x="12451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96" name="object 296"/>
            <p:cNvSpPr/>
            <p:nvPr/>
          </p:nvSpPr>
          <p:spPr>
            <a:xfrm>
              <a:off x="10741893" y="3178221"/>
              <a:ext cx="14604" cy="22860"/>
            </a:xfrm>
            <a:custGeom>
              <a:avLst/>
              <a:gdLst/>
              <a:ahLst/>
              <a:cxnLst/>
              <a:rect l="l" t="t" r="r" b="b"/>
              <a:pathLst>
                <a:path w="14604" h="22860">
                  <a:moveTo>
                    <a:pt x="14274" y="22758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97" name="object 297"/>
            <p:cNvSpPr/>
            <p:nvPr/>
          </p:nvSpPr>
          <p:spPr>
            <a:xfrm>
              <a:off x="9859244" y="3617328"/>
              <a:ext cx="281305" cy="1905"/>
            </a:xfrm>
            <a:custGeom>
              <a:avLst/>
              <a:gdLst/>
              <a:ahLst/>
              <a:cxnLst/>
              <a:rect l="l" t="t" r="r" b="b"/>
              <a:pathLst>
                <a:path w="281304" h="1904">
                  <a:moveTo>
                    <a:pt x="0" y="1536"/>
                  </a:moveTo>
                  <a:lnTo>
                    <a:pt x="28080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98" name="object 298"/>
            <p:cNvSpPr/>
            <p:nvPr/>
          </p:nvSpPr>
          <p:spPr>
            <a:xfrm>
              <a:off x="10034954" y="3151250"/>
              <a:ext cx="468630" cy="24130"/>
            </a:xfrm>
            <a:custGeom>
              <a:avLst/>
              <a:gdLst/>
              <a:ahLst/>
              <a:cxnLst/>
              <a:rect l="l" t="t" r="r" b="b"/>
              <a:pathLst>
                <a:path w="468629" h="24130">
                  <a:moveTo>
                    <a:pt x="0" y="14935"/>
                  </a:moveTo>
                  <a:lnTo>
                    <a:pt x="52573" y="19544"/>
                  </a:lnTo>
                  <a:lnTo>
                    <a:pt x="104861" y="22592"/>
                  </a:lnTo>
                  <a:lnTo>
                    <a:pt x="156931" y="24076"/>
                  </a:lnTo>
                  <a:lnTo>
                    <a:pt x="208850" y="23994"/>
                  </a:lnTo>
                  <a:lnTo>
                    <a:pt x="260684" y="22343"/>
                  </a:lnTo>
                  <a:lnTo>
                    <a:pt x="312502" y="19120"/>
                  </a:lnTo>
                  <a:lnTo>
                    <a:pt x="364371" y="14324"/>
                  </a:lnTo>
                  <a:lnTo>
                    <a:pt x="416357" y="7951"/>
                  </a:lnTo>
                  <a:lnTo>
                    <a:pt x="46852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299" name="object 299"/>
            <p:cNvSpPr/>
            <p:nvPr/>
          </p:nvSpPr>
          <p:spPr>
            <a:xfrm>
              <a:off x="9761426" y="3785949"/>
              <a:ext cx="985519" cy="0"/>
            </a:xfrm>
            <a:custGeom>
              <a:avLst/>
              <a:gdLst/>
              <a:ahLst/>
              <a:cxnLst/>
              <a:rect l="l" t="t" r="r" b="b"/>
              <a:pathLst>
                <a:path w="985520">
                  <a:moveTo>
                    <a:pt x="0" y="0"/>
                  </a:moveTo>
                  <a:lnTo>
                    <a:pt x="98522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00" name="object 300"/>
            <p:cNvSpPr/>
            <p:nvPr/>
          </p:nvSpPr>
          <p:spPr>
            <a:xfrm>
              <a:off x="9706100" y="3749951"/>
              <a:ext cx="1040765" cy="0"/>
            </a:xfrm>
            <a:custGeom>
              <a:avLst/>
              <a:gdLst/>
              <a:ahLst/>
              <a:cxnLst/>
              <a:rect l="l" t="t" r="r" b="b"/>
              <a:pathLst>
                <a:path w="1040765">
                  <a:moveTo>
                    <a:pt x="0" y="0"/>
                  </a:moveTo>
                  <a:lnTo>
                    <a:pt x="104054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01" name="object 301"/>
            <p:cNvSpPr/>
            <p:nvPr/>
          </p:nvSpPr>
          <p:spPr>
            <a:xfrm>
              <a:off x="9807539" y="3013748"/>
              <a:ext cx="939165" cy="0"/>
            </a:xfrm>
            <a:custGeom>
              <a:avLst/>
              <a:gdLst/>
              <a:ahLst/>
              <a:cxnLst/>
              <a:rect l="l" t="t" r="r" b="b"/>
              <a:pathLst>
                <a:path w="939165">
                  <a:moveTo>
                    <a:pt x="0" y="0"/>
                  </a:moveTo>
                  <a:lnTo>
                    <a:pt x="93911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02" name="object 302"/>
            <p:cNvSpPr/>
            <p:nvPr/>
          </p:nvSpPr>
          <p:spPr>
            <a:xfrm>
              <a:off x="9736411" y="3049752"/>
              <a:ext cx="1010285" cy="0"/>
            </a:xfrm>
            <a:custGeom>
              <a:avLst/>
              <a:gdLst/>
              <a:ahLst/>
              <a:cxnLst/>
              <a:rect l="l" t="t" r="r" b="b"/>
              <a:pathLst>
                <a:path w="1010284">
                  <a:moveTo>
                    <a:pt x="0" y="0"/>
                  </a:moveTo>
                  <a:lnTo>
                    <a:pt x="101023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03" name="object 303"/>
            <p:cNvSpPr/>
            <p:nvPr/>
          </p:nvSpPr>
          <p:spPr>
            <a:xfrm>
              <a:off x="9817031" y="3845350"/>
              <a:ext cx="260350" cy="0"/>
            </a:xfrm>
            <a:custGeom>
              <a:avLst/>
              <a:gdLst/>
              <a:ahLst/>
              <a:cxnLst/>
              <a:rect l="l" t="t" r="r" b="b"/>
              <a:pathLst>
                <a:path w="260350">
                  <a:moveTo>
                    <a:pt x="0" y="0"/>
                  </a:moveTo>
                  <a:lnTo>
                    <a:pt x="26009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04" name="object 304"/>
            <p:cNvSpPr/>
            <p:nvPr/>
          </p:nvSpPr>
          <p:spPr>
            <a:xfrm>
              <a:off x="9815724" y="3830951"/>
              <a:ext cx="299720" cy="0"/>
            </a:xfrm>
            <a:custGeom>
              <a:avLst/>
              <a:gdLst/>
              <a:ahLst/>
              <a:cxnLst/>
              <a:rect l="l" t="t" r="r" b="b"/>
              <a:pathLst>
                <a:path w="299720">
                  <a:moveTo>
                    <a:pt x="0" y="0"/>
                  </a:moveTo>
                  <a:lnTo>
                    <a:pt x="29965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05" name="object 305"/>
            <p:cNvSpPr/>
            <p:nvPr/>
          </p:nvSpPr>
          <p:spPr>
            <a:xfrm>
              <a:off x="9806937" y="3867848"/>
              <a:ext cx="270510" cy="0"/>
            </a:xfrm>
            <a:custGeom>
              <a:avLst/>
              <a:gdLst/>
              <a:ahLst/>
              <a:cxnLst/>
              <a:rect l="l" t="t" r="r" b="b"/>
              <a:pathLst>
                <a:path w="270509">
                  <a:moveTo>
                    <a:pt x="0" y="0"/>
                  </a:moveTo>
                  <a:lnTo>
                    <a:pt x="27017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06" name="object 306"/>
            <p:cNvSpPr/>
            <p:nvPr/>
          </p:nvSpPr>
          <p:spPr>
            <a:xfrm>
              <a:off x="10846196" y="3197683"/>
              <a:ext cx="20320" cy="64769"/>
            </a:xfrm>
            <a:custGeom>
              <a:avLst/>
              <a:gdLst/>
              <a:ahLst/>
              <a:cxnLst/>
              <a:rect l="l" t="t" r="r" b="b"/>
              <a:pathLst>
                <a:path w="20320" h="64770">
                  <a:moveTo>
                    <a:pt x="0" y="64477"/>
                  </a:moveTo>
                  <a:lnTo>
                    <a:pt x="14063" y="51406"/>
                  </a:lnTo>
                  <a:lnTo>
                    <a:pt x="20286" y="34210"/>
                  </a:lnTo>
                  <a:lnTo>
                    <a:pt x="18296" y="16028"/>
                  </a:lnTo>
                  <a:lnTo>
                    <a:pt x="7721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07" name="object 307"/>
            <p:cNvSpPr/>
            <p:nvPr/>
          </p:nvSpPr>
          <p:spPr>
            <a:xfrm>
              <a:off x="9967688" y="3397445"/>
              <a:ext cx="171450" cy="21590"/>
            </a:xfrm>
            <a:custGeom>
              <a:avLst/>
              <a:gdLst/>
              <a:ahLst/>
              <a:cxnLst/>
              <a:rect l="l" t="t" r="r" b="b"/>
              <a:pathLst>
                <a:path w="171450" h="21589">
                  <a:moveTo>
                    <a:pt x="0" y="0"/>
                  </a:moveTo>
                  <a:lnTo>
                    <a:pt x="171018" y="2124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</p:grpSp>
      <p:sp>
        <p:nvSpPr>
          <p:cNvPr id="308" name="object 308"/>
          <p:cNvSpPr txBox="1">
            <a:spLocks noGrp="1"/>
          </p:cNvSpPr>
          <p:nvPr>
            <p:ph type="title"/>
          </p:nvPr>
        </p:nvSpPr>
        <p:spPr>
          <a:xfrm>
            <a:off x="3191964" y="337115"/>
            <a:ext cx="4924847" cy="378349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 algn="ctr">
              <a:lnSpc>
                <a:spcPct val="100000"/>
              </a:lnSpc>
              <a:spcBef>
                <a:spcPts val="70"/>
              </a:spcBef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Prostor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pro otáčení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9" name="object 309"/>
          <p:cNvSpPr txBox="1"/>
          <p:nvPr/>
        </p:nvSpPr>
        <p:spPr>
          <a:xfrm>
            <a:off x="1723763" y="4666573"/>
            <a:ext cx="8424714" cy="1466146"/>
          </a:xfrm>
          <a:prstGeom prst="rect">
            <a:avLst/>
          </a:prstGeom>
        </p:spPr>
        <p:txBody>
          <a:bodyPr vert="horz" wrap="square" lIns="0" tIns="80367" rIns="0" bIns="0" rtlCol="0">
            <a:spAutoFit/>
          </a:bodyPr>
          <a:lstStyle/>
          <a:p>
            <a:pPr marL="8929">
              <a:spcBef>
                <a:spcPts val="633"/>
              </a:spcBef>
              <a:tabLst>
                <a:tab pos="419234" algn="l"/>
              </a:tabLst>
            </a:pPr>
            <a:r>
              <a:rPr lang="cs-CZ" sz="2000" dirty="0">
                <a:latin typeface="Calibri"/>
                <a:cs typeface="Calibri"/>
              </a:rPr>
              <a:t>minimální</a:t>
            </a:r>
            <a:r>
              <a:rPr sz="2000" spc="-32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manipulační</a:t>
            </a:r>
            <a:r>
              <a:rPr sz="2000" spc="-7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prostor</a:t>
            </a:r>
            <a:r>
              <a:rPr sz="2000" spc="-7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vozíku</a:t>
            </a:r>
            <a:r>
              <a:rPr sz="2000" spc="-7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je</a:t>
            </a:r>
            <a:r>
              <a:rPr lang="cs-CZ" sz="2000" spc="-4" dirty="0">
                <a:latin typeface="Calibri"/>
                <a:cs typeface="Calibri"/>
              </a:rPr>
              <a:t>:</a:t>
            </a:r>
            <a:endParaRPr sz="2000" dirty="0">
              <a:latin typeface="Calibri"/>
              <a:cs typeface="Calibri"/>
            </a:endParaRPr>
          </a:p>
          <a:p>
            <a:pPr marL="615680" indent="-196893">
              <a:spcBef>
                <a:spcPts val="562"/>
              </a:spcBef>
              <a:buFont typeface="Arial"/>
              <a:buChar char="▪"/>
              <a:tabLst>
                <a:tab pos="616127" algn="l"/>
              </a:tabLst>
            </a:pPr>
            <a:r>
              <a:rPr sz="2000" dirty="0">
                <a:latin typeface="Calibri"/>
                <a:cs typeface="Calibri"/>
              </a:rPr>
              <a:t>při</a:t>
            </a:r>
            <a:r>
              <a:rPr sz="2000" spc="-18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otáčení</a:t>
            </a:r>
            <a:r>
              <a:rPr sz="2000" spc="-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vozíku</a:t>
            </a:r>
            <a:r>
              <a:rPr sz="2000" spc="-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úhel</a:t>
            </a:r>
            <a:r>
              <a:rPr sz="2000" spc="-18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mezi</a:t>
            </a:r>
            <a:r>
              <a:rPr sz="2000" spc="-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180°</a:t>
            </a:r>
            <a:r>
              <a:rPr sz="2000" spc="-11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až</a:t>
            </a:r>
            <a:r>
              <a:rPr sz="2000" spc="-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360°</a:t>
            </a:r>
            <a:r>
              <a:rPr sz="2000" spc="-11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→</a:t>
            </a:r>
            <a:r>
              <a:rPr sz="2000" spc="-18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kruh</a:t>
            </a:r>
            <a:r>
              <a:rPr sz="2000" spc="-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průměru</a:t>
            </a:r>
            <a:r>
              <a:rPr sz="2000" spc="-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1500</a:t>
            </a:r>
            <a:r>
              <a:rPr sz="2000" spc="-11" dirty="0">
                <a:latin typeface="Calibri"/>
                <a:cs typeface="Calibri"/>
              </a:rPr>
              <a:t> </a:t>
            </a:r>
            <a:r>
              <a:rPr sz="2000" spc="-18" dirty="0">
                <a:latin typeface="Calibri"/>
                <a:cs typeface="Calibri"/>
              </a:rPr>
              <a:t>mm</a:t>
            </a:r>
            <a:endParaRPr sz="2000" dirty="0">
              <a:latin typeface="Calibri"/>
              <a:cs typeface="Calibri"/>
            </a:endParaRPr>
          </a:p>
          <a:p>
            <a:pPr marL="615680" indent="-196893">
              <a:spcBef>
                <a:spcPts val="281"/>
              </a:spcBef>
              <a:buFont typeface="Arial"/>
              <a:buChar char="▪"/>
              <a:tabLst>
                <a:tab pos="616127" algn="l"/>
              </a:tabLst>
            </a:pPr>
            <a:r>
              <a:rPr sz="2000" dirty="0">
                <a:latin typeface="Calibri"/>
                <a:cs typeface="Calibri"/>
              </a:rPr>
              <a:t>při</a:t>
            </a:r>
            <a:r>
              <a:rPr sz="2000" spc="-18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otáčení</a:t>
            </a:r>
            <a:r>
              <a:rPr sz="2000" spc="-18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vozíku</a:t>
            </a:r>
            <a:r>
              <a:rPr sz="2000" spc="-18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18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úhel</a:t>
            </a:r>
            <a:r>
              <a:rPr sz="2000" spc="-18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mezi</a:t>
            </a:r>
            <a:r>
              <a:rPr sz="2000" spc="-18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0°-180°</a:t>
            </a:r>
            <a:r>
              <a:rPr sz="2000" spc="-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→</a:t>
            </a:r>
            <a:r>
              <a:rPr sz="2000" spc="-18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obdélník</a:t>
            </a:r>
            <a:r>
              <a:rPr sz="2000" spc="-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1200</a:t>
            </a:r>
            <a:r>
              <a:rPr sz="2000" spc="-1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×</a:t>
            </a:r>
            <a:r>
              <a:rPr sz="2000" spc="-18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1500</a:t>
            </a:r>
            <a:r>
              <a:rPr sz="2000" spc="-14" dirty="0">
                <a:latin typeface="Calibri"/>
                <a:cs typeface="Calibri"/>
              </a:rPr>
              <a:t> </a:t>
            </a:r>
            <a:r>
              <a:rPr sz="2000" spc="-18" dirty="0">
                <a:latin typeface="Calibri"/>
                <a:cs typeface="Calibri"/>
              </a:rPr>
              <a:t>mm</a:t>
            </a:r>
            <a:endParaRPr sz="2000" dirty="0">
              <a:latin typeface="Calibri"/>
              <a:cs typeface="Calibri"/>
            </a:endParaRPr>
          </a:p>
          <a:p>
            <a:pPr marL="615680" indent="-196893">
              <a:spcBef>
                <a:spcPts val="281"/>
              </a:spcBef>
              <a:buFont typeface="Arial"/>
              <a:buChar char="▪"/>
              <a:tabLst>
                <a:tab pos="616127" algn="l"/>
              </a:tabLst>
            </a:pPr>
            <a:r>
              <a:rPr sz="2000" dirty="0">
                <a:latin typeface="Calibri"/>
                <a:cs typeface="Calibri"/>
              </a:rPr>
              <a:t>při</a:t>
            </a:r>
            <a:r>
              <a:rPr sz="2000" spc="-39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průjezdu</a:t>
            </a:r>
            <a:r>
              <a:rPr sz="2000" spc="-32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(dveře)</a:t>
            </a:r>
            <a:r>
              <a:rPr sz="2000" spc="-32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→</a:t>
            </a:r>
            <a:r>
              <a:rPr sz="2000" spc="-32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šířka</a:t>
            </a:r>
            <a:r>
              <a:rPr sz="2000" spc="-32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min.</a:t>
            </a:r>
            <a:r>
              <a:rPr sz="2000" spc="-32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800</a:t>
            </a:r>
            <a:r>
              <a:rPr sz="2000" spc="-28" dirty="0">
                <a:latin typeface="Calibri"/>
                <a:cs typeface="Calibri"/>
              </a:rPr>
              <a:t> </a:t>
            </a:r>
            <a:r>
              <a:rPr sz="2000" spc="-18" dirty="0">
                <a:latin typeface="Calibri"/>
                <a:cs typeface="Calibri"/>
              </a:rPr>
              <a:t>mm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10" name="object 310"/>
          <p:cNvSpPr txBox="1"/>
          <p:nvPr/>
        </p:nvSpPr>
        <p:spPr>
          <a:xfrm>
            <a:off x="2217906" y="3859506"/>
            <a:ext cx="2295728" cy="411435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algn="ctr">
              <a:spcBef>
                <a:spcPts val="70"/>
              </a:spcBef>
            </a:pP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0°-</a:t>
            </a:r>
            <a:r>
              <a:rPr sz="1266" spc="-14" dirty="0">
                <a:solidFill>
                  <a:srgbClr val="646464"/>
                </a:solidFill>
                <a:latin typeface="Calibri"/>
                <a:cs typeface="Calibri"/>
              </a:rPr>
              <a:t>360°</a:t>
            </a:r>
            <a:endParaRPr lang="cs-CZ" sz="1266" spc="-14" dirty="0">
              <a:latin typeface="Calibri"/>
              <a:cs typeface="Calibri"/>
            </a:endParaRPr>
          </a:p>
          <a:p>
            <a:pPr algn="ctr">
              <a:spcBef>
                <a:spcPts val="70"/>
              </a:spcBef>
            </a:pPr>
            <a:r>
              <a:rPr sz="1266" dirty="0" err="1">
                <a:solidFill>
                  <a:srgbClr val="646464"/>
                </a:solidFill>
                <a:latin typeface="Calibri"/>
                <a:cs typeface="Calibri"/>
              </a:rPr>
              <a:t>kruh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266" spc="200" dirty="0">
                <a:solidFill>
                  <a:srgbClr val="646464"/>
                </a:solidFill>
                <a:latin typeface="Calibri"/>
                <a:cs typeface="Calibri"/>
              </a:rPr>
              <a:t>o průměru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 1500 </a:t>
            </a:r>
            <a:r>
              <a:rPr sz="1266" spc="-327" dirty="0">
                <a:solidFill>
                  <a:srgbClr val="646464"/>
                </a:solidFill>
                <a:latin typeface="Calibri"/>
                <a:cs typeface="Calibri"/>
              </a:rPr>
              <a:t>mm</a:t>
            </a:r>
            <a:endParaRPr sz="1266" dirty="0">
              <a:latin typeface="Calibri"/>
              <a:cs typeface="Calibri"/>
            </a:endParaRPr>
          </a:p>
        </p:txBody>
      </p:sp>
      <p:sp>
        <p:nvSpPr>
          <p:cNvPr id="311" name="object 311"/>
          <p:cNvSpPr txBox="1"/>
          <p:nvPr/>
        </p:nvSpPr>
        <p:spPr>
          <a:xfrm>
            <a:off x="5103044" y="3859506"/>
            <a:ext cx="1898005" cy="398611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446" algn="ctr">
              <a:spcBef>
                <a:spcPts val="70"/>
              </a:spcBef>
            </a:pP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0°-</a:t>
            </a:r>
            <a:r>
              <a:rPr sz="1266" spc="-14" dirty="0">
                <a:solidFill>
                  <a:srgbClr val="646464"/>
                </a:solidFill>
                <a:latin typeface="Calibri"/>
                <a:cs typeface="Calibri"/>
              </a:rPr>
              <a:t>180°</a:t>
            </a:r>
            <a:endParaRPr sz="1266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266" spc="-11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obdélník</a:t>
            </a:r>
            <a:r>
              <a:rPr sz="1266" spc="-7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1200</a:t>
            </a:r>
            <a:r>
              <a:rPr sz="1266" spc="-7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×</a:t>
            </a:r>
            <a:r>
              <a:rPr sz="1266" spc="-7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1500</a:t>
            </a:r>
            <a:r>
              <a:rPr sz="1266" spc="-4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spc="-18" dirty="0">
                <a:solidFill>
                  <a:srgbClr val="646464"/>
                </a:solidFill>
                <a:latin typeface="Calibri"/>
                <a:cs typeface="Calibri"/>
              </a:rPr>
              <a:t>mm</a:t>
            </a:r>
            <a:endParaRPr sz="1266" dirty="0">
              <a:latin typeface="Calibri"/>
              <a:cs typeface="Calibri"/>
            </a:endParaRPr>
          </a:p>
        </p:txBody>
      </p:sp>
      <p:sp>
        <p:nvSpPr>
          <p:cNvPr id="312" name="object 312"/>
          <p:cNvSpPr txBox="1"/>
          <p:nvPr/>
        </p:nvSpPr>
        <p:spPr>
          <a:xfrm>
            <a:off x="7977135" y="3955947"/>
            <a:ext cx="1586359" cy="203814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lang="cs-CZ" sz="1266" dirty="0">
                <a:solidFill>
                  <a:srgbClr val="646464"/>
                </a:solidFill>
                <a:latin typeface="Calibri"/>
                <a:cs typeface="Calibri"/>
              </a:rPr>
              <a:t>průjezd</a:t>
            </a:r>
            <a:r>
              <a:rPr sz="1266" spc="-21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min.</a:t>
            </a:r>
            <a:r>
              <a:rPr sz="1266" spc="-14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800</a:t>
            </a:r>
            <a:r>
              <a:rPr sz="1266" spc="-14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spc="-18" dirty="0">
                <a:solidFill>
                  <a:srgbClr val="646464"/>
                </a:solidFill>
                <a:latin typeface="Calibri"/>
                <a:cs typeface="Calibri"/>
              </a:rPr>
              <a:t>mm</a:t>
            </a:r>
            <a:endParaRPr sz="1266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F5F529-FEC2-843D-16AF-7864827D4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749" y="573473"/>
            <a:ext cx="9810604" cy="56872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Individuální adaptace (pomocná specifická zařízení)</a:t>
            </a:r>
          </a:p>
          <a:p>
            <a:pPr marL="0" indent="0">
              <a:buNone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zaměření na specifické potřeby osob (např. s pohybovým postižením)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řešení, která pomohou konkrétní skupině osob zvládat běžné úkoly a zlepšit samostatnost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 ideálním případě by měly být tyto dva přístupy kombinovány, aby bylo dosaženo maximální přístupnosti a samostatnosti pro všechny osoby bez ohledu na jejich schopnosti a omezení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Univerzální design nevylučuje pomocná specifická zařízení pro konkrétní skupiny osob. Pro správný návrh v duchu univerzálního designu je nutné znát funkční potřeby jednotlivých specifických skupin.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5460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kupina 28">
            <a:extLst>
              <a:ext uri="{FF2B5EF4-FFF2-40B4-BE49-F238E27FC236}">
                <a16:creationId xmlns:a16="http://schemas.microsoft.com/office/drawing/2014/main" id="{AA8EC71C-3213-5B8A-FD77-33A126A6E5AD}"/>
              </a:ext>
            </a:extLst>
          </p:cNvPr>
          <p:cNvGrpSpPr/>
          <p:nvPr/>
        </p:nvGrpSpPr>
        <p:grpSpPr>
          <a:xfrm>
            <a:off x="1079360" y="5377443"/>
            <a:ext cx="8799216" cy="900385"/>
            <a:chOff x="982082" y="5377443"/>
            <a:chExt cx="8799216" cy="900385"/>
          </a:xfrm>
        </p:grpSpPr>
        <p:sp>
          <p:nvSpPr>
            <p:cNvPr id="2" name="object 2"/>
            <p:cNvSpPr/>
            <p:nvPr/>
          </p:nvSpPr>
          <p:spPr>
            <a:xfrm>
              <a:off x="2359760" y="5431088"/>
              <a:ext cx="7417445" cy="410319"/>
            </a:xfrm>
            <a:custGeom>
              <a:avLst/>
              <a:gdLst/>
              <a:ahLst/>
              <a:cxnLst/>
              <a:rect l="l" t="t" r="r" b="b"/>
              <a:pathLst>
                <a:path w="10549255" h="583565">
                  <a:moveTo>
                    <a:pt x="0" y="0"/>
                  </a:moveTo>
                  <a:lnTo>
                    <a:pt x="4866970" y="291706"/>
                  </a:lnTo>
                </a:path>
                <a:path w="10549255" h="583565">
                  <a:moveTo>
                    <a:pt x="4868011" y="291680"/>
                  </a:moveTo>
                  <a:lnTo>
                    <a:pt x="5680684" y="291680"/>
                  </a:lnTo>
                </a:path>
                <a:path w="10549255" h="583565">
                  <a:moveTo>
                    <a:pt x="5681726" y="291642"/>
                  </a:moveTo>
                  <a:lnTo>
                    <a:pt x="10548696" y="583349"/>
                  </a:lnTo>
                </a:path>
              </a:pathLst>
            </a:custGeom>
            <a:ln w="101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grpSp>
          <p:nvGrpSpPr>
            <p:cNvPr id="3" name="object 3"/>
            <p:cNvGrpSpPr/>
            <p:nvPr/>
          </p:nvGrpSpPr>
          <p:grpSpPr>
            <a:xfrm>
              <a:off x="2350905" y="5930910"/>
              <a:ext cx="7430393" cy="346918"/>
              <a:chOff x="2185988" y="8435071"/>
              <a:chExt cx="10567670" cy="493395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7136053" y="8846634"/>
                <a:ext cx="6743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4370">
                    <a:moveTo>
                      <a:pt x="0" y="0"/>
                    </a:moveTo>
                    <a:lnTo>
                      <a:pt x="673760" y="0"/>
                    </a:lnTo>
                  </a:path>
                </a:pathLst>
              </a:custGeom>
              <a:ln w="12700">
                <a:solidFill>
                  <a:srgbClr val="727271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7066674" y="8814231"/>
                <a:ext cx="812800" cy="6540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5404">
                    <a:moveTo>
                      <a:pt x="89052" y="0"/>
                    </a:moveTo>
                    <a:lnTo>
                      <a:pt x="0" y="32410"/>
                    </a:lnTo>
                    <a:lnTo>
                      <a:pt x="89052" y="64820"/>
                    </a:lnTo>
                    <a:lnTo>
                      <a:pt x="69367" y="32410"/>
                    </a:lnTo>
                    <a:lnTo>
                      <a:pt x="89052" y="0"/>
                    </a:lnTo>
                    <a:close/>
                  </a:path>
                  <a:path w="812800" h="65404">
                    <a:moveTo>
                      <a:pt x="812495" y="32410"/>
                    </a:moveTo>
                    <a:lnTo>
                      <a:pt x="723442" y="0"/>
                    </a:lnTo>
                    <a:lnTo>
                      <a:pt x="743127" y="32410"/>
                    </a:lnTo>
                    <a:lnTo>
                      <a:pt x="723442" y="64820"/>
                    </a:lnTo>
                    <a:lnTo>
                      <a:pt x="812495" y="32410"/>
                    </a:lnTo>
                    <a:close/>
                  </a:path>
                </a:pathLst>
              </a:custGeom>
              <a:solidFill>
                <a:srgbClr val="727271"/>
              </a:solidFill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2264911" y="8846638"/>
                <a:ext cx="47326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32655">
                    <a:moveTo>
                      <a:pt x="0" y="0"/>
                    </a:moveTo>
                    <a:lnTo>
                      <a:pt x="4732401" y="0"/>
                    </a:lnTo>
                  </a:path>
                </a:pathLst>
              </a:custGeom>
              <a:ln w="12700">
                <a:solidFill>
                  <a:srgbClr val="727271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2195538" y="8814231"/>
                <a:ext cx="4871720" cy="65405"/>
              </a:xfrm>
              <a:custGeom>
                <a:avLst/>
                <a:gdLst/>
                <a:ahLst/>
                <a:cxnLst/>
                <a:rect l="l" t="t" r="r" b="b"/>
                <a:pathLst>
                  <a:path w="4871720" h="65404">
                    <a:moveTo>
                      <a:pt x="89052" y="0"/>
                    </a:moveTo>
                    <a:lnTo>
                      <a:pt x="0" y="32410"/>
                    </a:lnTo>
                    <a:lnTo>
                      <a:pt x="89052" y="64820"/>
                    </a:lnTo>
                    <a:lnTo>
                      <a:pt x="69367" y="32410"/>
                    </a:lnTo>
                    <a:lnTo>
                      <a:pt x="89052" y="0"/>
                    </a:lnTo>
                    <a:close/>
                  </a:path>
                  <a:path w="4871720" h="65404">
                    <a:moveTo>
                      <a:pt x="4871136" y="32410"/>
                    </a:moveTo>
                    <a:lnTo>
                      <a:pt x="4782083" y="0"/>
                    </a:lnTo>
                    <a:lnTo>
                      <a:pt x="4801768" y="32410"/>
                    </a:lnTo>
                    <a:lnTo>
                      <a:pt x="4782083" y="64820"/>
                    </a:lnTo>
                    <a:lnTo>
                      <a:pt x="4871136" y="32410"/>
                    </a:lnTo>
                    <a:close/>
                  </a:path>
                </a:pathLst>
              </a:custGeom>
              <a:solidFill>
                <a:srgbClr val="727271"/>
              </a:solidFill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7948550" y="8846638"/>
                <a:ext cx="47326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32655">
                    <a:moveTo>
                      <a:pt x="0" y="0"/>
                    </a:moveTo>
                    <a:lnTo>
                      <a:pt x="4732401" y="0"/>
                    </a:lnTo>
                  </a:path>
                </a:pathLst>
              </a:custGeom>
              <a:ln w="12700">
                <a:solidFill>
                  <a:srgbClr val="727271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7879182" y="8814231"/>
                <a:ext cx="4871720" cy="65405"/>
              </a:xfrm>
              <a:custGeom>
                <a:avLst/>
                <a:gdLst/>
                <a:ahLst/>
                <a:cxnLst/>
                <a:rect l="l" t="t" r="r" b="b"/>
                <a:pathLst>
                  <a:path w="4871720" h="65404">
                    <a:moveTo>
                      <a:pt x="89052" y="0"/>
                    </a:moveTo>
                    <a:lnTo>
                      <a:pt x="0" y="32410"/>
                    </a:lnTo>
                    <a:lnTo>
                      <a:pt x="89052" y="64820"/>
                    </a:lnTo>
                    <a:lnTo>
                      <a:pt x="69367" y="32410"/>
                    </a:lnTo>
                    <a:lnTo>
                      <a:pt x="89052" y="0"/>
                    </a:lnTo>
                    <a:close/>
                  </a:path>
                  <a:path w="4871720" h="65404">
                    <a:moveTo>
                      <a:pt x="4871136" y="32410"/>
                    </a:moveTo>
                    <a:lnTo>
                      <a:pt x="4782083" y="0"/>
                    </a:lnTo>
                    <a:lnTo>
                      <a:pt x="4801768" y="32410"/>
                    </a:lnTo>
                    <a:lnTo>
                      <a:pt x="4782083" y="64820"/>
                    </a:lnTo>
                    <a:lnTo>
                      <a:pt x="4871136" y="32410"/>
                    </a:lnTo>
                    <a:close/>
                  </a:path>
                </a:pathLst>
              </a:custGeom>
              <a:solidFill>
                <a:srgbClr val="727271"/>
              </a:solidFill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7063481" y="8435071"/>
                <a:ext cx="0" cy="493395"/>
              </a:xfrm>
              <a:custGeom>
                <a:avLst/>
                <a:gdLst/>
                <a:ahLst/>
                <a:cxnLst/>
                <a:rect l="l" t="t" r="r" b="b"/>
                <a:pathLst>
                  <a:path h="493395">
                    <a:moveTo>
                      <a:pt x="0" y="492925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727271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2192338" y="8435071"/>
                <a:ext cx="0" cy="493395"/>
              </a:xfrm>
              <a:custGeom>
                <a:avLst/>
                <a:gdLst/>
                <a:ahLst/>
                <a:cxnLst/>
                <a:rect l="l" t="t" r="r" b="b"/>
                <a:pathLst>
                  <a:path h="493395">
                    <a:moveTo>
                      <a:pt x="0" y="492925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727271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7875976" y="8435071"/>
                <a:ext cx="0" cy="493395"/>
              </a:xfrm>
              <a:custGeom>
                <a:avLst/>
                <a:gdLst/>
                <a:ahLst/>
                <a:cxnLst/>
                <a:rect l="l" t="t" r="r" b="b"/>
                <a:pathLst>
                  <a:path h="493395">
                    <a:moveTo>
                      <a:pt x="0" y="492925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727271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12747118" y="8435071"/>
                <a:ext cx="0" cy="493395"/>
              </a:xfrm>
              <a:custGeom>
                <a:avLst/>
                <a:gdLst/>
                <a:ahLst/>
                <a:cxnLst/>
                <a:rect l="l" t="t" r="r" b="b"/>
                <a:pathLst>
                  <a:path h="493395">
                    <a:moveTo>
                      <a:pt x="0" y="492925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727271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</p:grpSp>
        <p:grpSp>
          <p:nvGrpSpPr>
            <p:cNvPr id="14" name="object 14"/>
            <p:cNvGrpSpPr/>
            <p:nvPr/>
          </p:nvGrpSpPr>
          <p:grpSpPr>
            <a:xfrm>
              <a:off x="1892039" y="5395433"/>
              <a:ext cx="346918" cy="362992"/>
              <a:chOff x="1533378" y="7673505"/>
              <a:chExt cx="493395" cy="516255"/>
            </a:xfrm>
          </p:grpSpPr>
          <p:pic>
            <p:nvPicPr>
              <p:cNvPr id="15" name="object 15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49629" y="7683058"/>
                <a:ext cx="64820" cy="256393"/>
              </a:xfrm>
              <a:prstGeom prst="rect">
                <a:avLst/>
              </a:prstGeom>
            </p:spPr>
          </p:pic>
          <p:sp>
            <p:nvSpPr>
              <p:cNvPr id="16" name="object 16"/>
              <p:cNvSpPr/>
              <p:nvPr/>
            </p:nvSpPr>
            <p:spPr>
              <a:xfrm>
                <a:off x="1533378" y="7679855"/>
                <a:ext cx="49339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93394">
                    <a:moveTo>
                      <a:pt x="0" y="0"/>
                    </a:moveTo>
                    <a:lnTo>
                      <a:pt x="492925" y="0"/>
                    </a:lnTo>
                  </a:path>
                </a:pathLst>
              </a:custGeom>
              <a:ln w="12700">
                <a:solidFill>
                  <a:srgbClr val="727271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1533378" y="7936247"/>
                <a:ext cx="49339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93394">
                    <a:moveTo>
                      <a:pt x="0" y="0"/>
                    </a:moveTo>
                    <a:lnTo>
                      <a:pt x="492925" y="0"/>
                    </a:lnTo>
                  </a:path>
                </a:pathLst>
              </a:custGeom>
              <a:ln w="12700">
                <a:solidFill>
                  <a:srgbClr val="727271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1533378" y="8183087"/>
                <a:ext cx="49339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93394">
                    <a:moveTo>
                      <a:pt x="0" y="0"/>
                    </a:moveTo>
                    <a:lnTo>
                      <a:pt x="492925" y="0"/>
                    </a:lnTo>
                  </a:path>
                </a:pathLst>
              </a:custGeom>
              <a:ln w="12700">
                <a:solidFill>
                  <a:srgbClr val="727271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pic>
            <p:nvPicPr>
              <p:cNvPr id="19" name="object 19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49629" y="7929897"/>
                <a:ext cx="64820" cy="256392"/>
              </a:xfrm>
              <a:prstGeom prst="rect">
                <a:avLst/>
              </a:prstGeom>
            </p:spPr>
          </p:pic>
        </p:grpSp>
        <p:sp>
          <p:nvSpPr>
            <p:cNvPr id="20" name="object 20"/>
            <p:cNvSpPr txBox="1"/>
            <p:nvPr/>
          </p:nvSpPr>
          <p:spPr>
            <a:xfrm>
              <a:off x="3594658" y="6000771"/>
              <a:ext cx="951458" cy="203814"/>
            </a:xfrm>
            <a:prstGeom prst="rect">
              <a:avLst/>
            </a:prstGeom>
          </p:spPr>
          <p:txBody>
            <a:bodyPr vert="horz" wrap="square" lIns="0" tIns="8930" rIns="0" bIns="0" rtlCol="0">
              <a:spAutoFit/>
            </a:bodyPr>
            <a:lstStyle/>
            <a:p>
              <a:pPr marL="8929">
                <a:spcBef>
                  <a:spcPts val="70"/>
                </a:spcBef>
              </a:pP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max.</a:t>
              </a:r>
              <a:r>
                <a:rPr sz="1266" spc="-21" dirty="0">
                  <a:solidFill>
                    <a:srgbClr val="646464"/>
                  </a:solidFill>
                  <a:latin typeface="Calibri"/>
                  <a:cs typeface="Calibri"/>
                </a:rPr>
                <a:t> </a:t>
              </a:r>
              <a:r>
                <a:rPr sz="1266" spc="-7" dirty="0">
                  <a:solidFill>
                    <a:srgbClr val="646464"/>
                  </a:solidFill>
                  <a:latin typeface="Calibri"/>
                  <a:cs typeface="Calibri"/>
                </a:rPr>
                <a:t>9000mm</a:t>
              </a:r>
              <a:endParaRPr sz="1266">
                <a:latin typeface="Calibri"/>
                <a:cs typeface="Calibri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5767947" y="6000771"/>
              <a:ext cx="600968" cy="203814"/>
            </a:xfrm>
            <a:prstGeom prst="rect">
              <a:avLst/>
            </a:prstGeom>
          </p:spPr>
          <p:txBody>
            <a:bodyPr vert="horz" wrap="square" lIns="0" tIns="8930" rIns="0" bIns="0" rtlCol="0">
              <a:spAutoFit/>
            </a:bodyPr>
            <a:lstStyle/>
            <a:p>
              <a:pPr marL="8929">
                <a:spcBef>
                  <a:spcPts val="70"/>
                </a:spcBef>
              </a:pPr>
              <a:r>
                <a:rPr sz="1266" spc="-7" dirty="0">
                  <a:solidFill>
                    <a:srgbClr val="646464"/>
                  </a:solidFill>
                  <a:latin typeface="Calibri"/>
                  <a:cs typeface="Calibri"/>
                </a:rPr>
                <a:t>1500mm</a:t>
              </a:r>
              <a:endParaRPr sz="1266">
                <a:latin typeface="Calibri"/>
                <a:cs typeface="Calibri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982082" y="5377443"/>
              <a:ext cx="868412" cy="406361"/>
            </a:xfrm>
            <a:prstGeom prst="rect">
              <a:avLst/>
            </a:prstGeom>
          </p:spPr>
          <p:txBody>
            <a:bodyPr vert="horz" wrap="square" lIns="0" tIns="21431" rIns="0" bIns="0" rtlCol="0">
              <a:spAutoFit/>
            </a:bodyPr>
            <a:lstStyle/>
            <a:p>
              <a:pPr marL="8929" marR="3572">
                <a:lnSpc>
                  <a:spcPts val="1455"/>
                </a:lnSpc>
                <a:spcBef>
                  <a:spcPts val="169"/>
                </a:spcBef>
              </a:pP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max.</a:t>
              </a:r>
              <a:r>
                <a:rPr sz="1266" spc="-28" dirty="0">
                  <a:solidFill>
                    <a:srgbClr val="646464"/>
                  </a:solidFill>
                  <a:latin typeface="Calibri"/>
                  <a:cs typeface="Calibri"/>
                </a:rPr>
                <a:t> </a:t>
              </a:r>
              <a:r>
                <a:rPr sz="1266" spc="-7" dirty="0">
                  <a:solidFill>
                    <a:srgbClr val="646464"/>
                  </a:solidFill>
                  <a:latin typeface="Calibri"/>
                  <a:cs typeface="Calibri"/>
                </a:rPr>
                <a:t>560mm </a:t>
              </a: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max.</a:t>
              </a:r>
              <a:r>
                <a:rPr sz="1266" spc="-28" dirty="0">
                  <a:solidFill>
                    <a:srgbClr val="646464"/>
                  </a:solidFill>
                  <a:latin typeface="Calibri"/>
                  <a:cs typeface="Calibri"/>
                </a:rPr>
                <a:t> </a:t>
              </a:r>
              <a:r>
                <a:rPr sz="1266" spc="-7" dirty="0">
                  <a:solidFill>
                    <a:srgbClr val="646464"/>
                  </a:solidFill>
                  <a:latin typeface="Calibri"/>
                  <a:cs typeface="Calibri"/>
                </a:rPr>
                <a:t>560mm</a:t>
              </a:r>
              <a:endParaRPr sz="1266">
                <a:latin typeface="Calibri"/>
                <a:cs typeface="Calibri"/>
              </a:endParaRP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3062466" y="5552965"/>
              <a:ext cx="1122908" cy="203814"/>
            </a:xfrm>
            <a:prstGeom prst="rect">
              <a:avLst/>
            </a:prstGeom>
          </p:spPr>
          <p:txBody>
            <a:bodyPr vert="horz" wrap="square" lIns="0" tIns="8930" rIns="0" bIns="0" rtlCol="0">
              <a:spAutoFit/>
            </a:bodyPr>
            <a:lstStyle/>
            <a:p>
              <a:pPr marL="8929">
                <a:spcBef>
                  <a:spcPts val="70"/>
                </a:spcBef>
              </a:pPr>
              <a:r>
                <a:rPr sz="1266" spc="-7" dirty="0">
                  <a:solidFill>
                    <a:srgbClr val="646464"/>
                  </a:solidFill>
                  <a:latin typeface="Calibri"/>
                  <a:cs typeface="Calibri"/>
                </a:rPr>
                <a:t>1:16≈6,25%≈3,6°</a:t>
              </a:r>
              <a:endParaRPr sz="1266" dirty="0">
                <a:latin typeface="Calibri"/>
                <a:cs typeface="Calibri"/>
              </a:endParaRP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6728818" y="5646764"/>
              <a:ext cx="1813173" cy="584409"/>
            </a:xfrm>
            <a:prstGeom prst="rect">
              <a:avLst/>
            </a:prstGeom>
          </p:spPr>
          <p:txBody>
            <a:bodyPr vert="horz" wrap="square" lIns="0" tIns="104031" rIns="0" bIns="0" rtlCol="0">
              <a:spAutoFit/>
            </a:bodyPr>
            <a:lstStyle/>
            <a:p>
              <a:pPr marL="8929">
                <a:spcBef>
                  <a:spcPts val="819"/>
                </a:spcBef>
              </a:pPr>
              <a:r>
                <a:rPr sz="1266" spc="-7" dirty="0">
                  <a:solidFill>
                    <a:srgbClr val="646464"/>
                  </a:solidFill>
                  <a:latin typeface="Calibri"/>
                  <a:cs typeface="Calibri"/>
                </a:rPr>
                <a:t>1:16≈6,25%≈3,6°</a:t>
              </a:r>
              <a:endParaRPr sz="1266" dirty="0">
                <a:latin typeface="Calibri"/>
                <a:cs typeface="Calibri"/>
              </a:endParaRPr>
            </a:p>
            <a:p>
              <a:pPr marL="870614">
                <a:spcBef>
                  <a:spcPts val="749"/>
                </a:spcBef>
              </a:pP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max.</a:t>
              </a:r>
              <a:r>
                <a:rPr sz="1266" spc="-21" dirty="0">
                  <a:solidFill>
                    <a:srgbClr val="646464"/>
                  </a:solidFill>
                  <a:latin typeface="Calibri"/>
                  <a:cs typeface="Calibri"/>
                </a:rPr>
                <a:t> </a:t>
              </a:r>
              <a:r>
                <a:rPr sz="1266" spc="-7" dirty="0">
                  <a:solidFill>
                    <a:srgbClr val="646464"/>
                  </a:solidFill>
                  <a:latin typeface="Calibri"/>
                  <a:cs typeface="Calibri"/>
                </a:rPr>
                <a:t>9000mm</a:t>
              </a:r>
              <a:endParaRPr sz="1266" dirty="0">
                <a:latin typeface="Calibri"/>
                <a:cs typeface="Calibri"/>
              </a:endParaRPr>
            </a:p>
          </p:txBody>
        </p:sp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692258" y="442293"/>
            <a:ext cx="8807411" cy="747681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 algn="ctr">
              <a:lnSpc>
                <a:spcPct val="100000"/>
              </a:lnSpc>
              <a:spcBef>
                <a:spcPts val="70"/>
              </a:spcBef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Vertikální pohyb </a:t>
            </a:r>
            <a:r>
              <a:rPr lang="cs-CZ" sz="2400" dirty="0">
                <a:latin typeface="Calibri"/>
                <a:ea typeface="Batang"/>
                <a:cs typeface="Calibri"/>
              </a:rPr>
              <a:t>–</a:t>
            </a:r>
            <a:b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bezbariérové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 rampy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565788" y="1422837"/>
            <a:ext cx="10961485" cy="3697526"/>
          </a:xfrm>
          <a:prstGeom prst="rect">
            <a:avLst/>
          </a:prstGeom>
        </p:spPr>
        <p:txBody>
          <a:bodyPr vert="horz" wrap="square" lIns="0" tIns="80367" rIns="0" bIns="0" rtlCol="0">
            <a:spAutoFit/>
          </a:bodyPr>
          <a:lstStyle/>
          <a:p>
            <a:pPr marL="8929">
              <a:spcBef>
                <a:spcPts val="633"/>
              </a:spcBef>
              <a:tabLst>
                <a:tab pos="419234" algn="l"/>
              </a:tabLst>
            </a:pPr>
            <a:r>
              <a:rPr lang="cs-CZ" sz="1900" dirty="0">
                <a:latin typeface="Calibri"/>
                <a:cs typeface="Calibri"/>
              </a:rPr>
              <a:t>bezbariérová rampa</a:t>
            </a:r>
          </a:p>
          <a:p>
            <a:pPr marL="719138" indent="-342900">
              <a:spcBef>
                <a:spcPts val="633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sz="1900" dirty="0">
                <a:latin typeface="Calibri"/>
                <a:cs typeface="Calibri"/>
              </a:rPr>
              <a:t>max.</a:t>
            </a:r>
            <a:r>
              <a:rPr sz="1900" spc="-21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sklon</a:t>
            </a:r>
            <a:r>
              <a:rPr sz="1900" spc="-21" dirty="0">
                <a:latin typeface="Calibri"/>
                <a:cs typeface="Calibri"/>
              </a:rPr>
              <a:t> </a:t>
            </a:r>
            <a:r>
              <a:rPr sz="1900" spc="-14" dirty="0">
                <a:latin typeface="Calibri"/>
                <a:cs typeface="Calibri"/>
              </a:rPr>
              <a:t>1:16</a:t>
            </a:r>
            <a:r>
              <a:rPr lang="cs-CZ" sz="1900" spc="-14" dirty="0">
                <a:latin typeface="Calibri"/>
                <a:cs typeface="Calibri"/>
              </a:rPr>
              <a:t>/6,25 %, </a:t>
            </a:r>
            <a:r>
              <a:rPr lang="cs-CZ" sz="1900" dirty="0">
                <a:latin typeface="Calibri"/>
                <a:cs typeface="Calibri"/>
              </a:rPr>
              <a:t>min.</a:t>
            </a:r>
            <a:r>
              <a:rPr lang="cs-CZ" sz="1900" spc="-28" dirty="0">
                <a:latin typeface="Calibri"/>
                <a:cs typeface="Calibri"/>
              </a:rPr>
              <a:t> průchozí </a:t>
            </a:r>
            <a:r>
              <a:rPr lang="cs-CZ" sz="1900" dirty="0">
                <a:latin typeface="Calibri"/>
                <a:cs typeface="Calibri"/>
              </a:rPr>
              <a:t>šířka</a:t>
            </a:r>
            <a:r>
              <a:rPr lang="cs-CZ" sz="1900" spc="-21" dirty="0">
                <a:latin typeface="Calibri"/>
                <a:cs typeface="Calibri"/>
              </a:rPr>
              <a:t> (mezi madly) </a:t>
            </a:r>
            <a:r>
              <a:rPr lang="cs-CZ" sz="1900" dirty="0">
                <a:latin typeface="Calibri"/>
                <a:cs typeface="Calibri"/>
              </a:rPr>
              <a:t>1200</a:t>
            </a:r>
            <a:r>
              <a:rPr lang="cs-CZ" sz="1900" spc="-14" dirty="0">
                <a:latin typeface="Calibri"/>
                <a:cs typeface="Calibri"/>
              </a:rPr>
              <a:t> </a:t>
            </a:r>
            <a:r>
              <a:rPr lang="cs-CZ" sz="1900" spc="-18" dirty="0">
                <a:latin typeface="Calibri"/>
                <a:cs typeface="Calibri"/>
              </a:rPr>
              <a:t>mm, pouze přímá ramena</a:t>
            </a:r>
          </a:p>
          <a:p>
            <a:pPr marL="719138" indent="-342900">
              <a:spcBef>
                <a:spcPts val="633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sz="1900" spc="-18" dirty="0">
                <a:latin typeface="Calibri"/>
                <a:cs typeface="Calibri"/>
              </a:rPr>
              <a:t>oboustranná madla s přesahem, zábrany proti sjetí vozíku, nástupní hrany kolmé k ose rampy, atp.</a:t>
            </a:r>
          </a:p>
          <a:p>
            <a:pPr marL="719138" indent="-342900">
              <a:spcBef>
                <a:spcPts val="633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sz="1900" dirty="0">
                <a:latin typeface="Calibri"/>
                <a:cs typeface="Calibri"/>
              </a:rPr>
              <a:t>bezbariérová</a:t>
            </a:r>
            <a:r>
              <a:rPr lang="cs-CZ" sz="1900" spc="-35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rampa</a:t>
            </a:r>
            <a:r>
              <a:rPr lang="cs-CZ" sz="1900" spc="-35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delší</a:t>
            </a:r>
            <a:r>
              <a:rPr lang="cs-CZ" sz="1900" spc="-35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než</a:t>
            </a:r>
            <a:r>
              <a:rPr lang="cs-CZ" sz="1900" spc="-32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9000</a:t>
            </a:r>
            <a:r>
              <a:rPr lang="cs-CZ" sz="1900" spc="-32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mm</a:t>
            </a:r>
            <a:r>
              <a:rPr lang="cs-CZ" sz="1900" spc="-32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musí</a:t>
            </a:r>
            <a:r>
              <a:rPr lang="cs-CZ" sz="1900" spc="-18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mít</a:t>
            </a:r>
            <a:r>
              <a:rPr lang="cs-CZ" sz="1900" spc="-11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podestu</a:t>
            </a:r>
            <a:r>
              <a:rPr lang="cs-CZ" sz="1900" spc="-18" dirty="0">
                <a:latin typeface="Calibri"/>
                <a:cs typeface="Calibri"/>
              </a:rPr>
              <a:t> o rozměrech</a:t>
            </a:r>
            <a:r>
              <a:rPr lang="cs-CZ" sz="1900" spc="-11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1500 x 1500 mm</a:t>
            </a:r>
            <a:endParaRPr sz="1900" dirty="0">
              <a:latin typeface="Calibri"/>
              <a:cs typeface="Calibri"/>
            </a:endParaRPr>
          </a:p>
          <a:p>
            <a:pPr marL="8929">
              <a:spcBef>
                <a:spcPts val="566"/>
              </a:spcBef>
              <a:tabLst>
                <a:tab pos="419234" algn="l"/>
              </a:tabLst>
            </a:pPr>
            <a:endParaRPr lang="cs-CZ" sz="1900" dirty="0">
              <a:latin typeface="Calibri"/>
              <a:cs typeface="Calibri"/>
            </a:endParaRPr>
          </a:p>
          <a:p>
            <a:pPr marL="8929">
              <a:spcBef>
                <a:spcPts val="566"/>
              </a:spcBef>
              <a:tabLst>
                <a:tab pos="419234" algn="l"/>
              </a:tabLst>
            </a:pPr>
            <a:endParaRPr lang="cs-CZ" sz="1900" dirty="0">
              <a:latin typeface="Calibri"/>
              <a:cs typeface="Calibri"/>
            </a:endParaRPr>
          </a:p>
          <a:p>
            <a:pPr marL="8929">
              <a:spcBef>
                <a:spcPts val="566"/>
              </a:spcBef>
              <a:tabLst>
                <a:tab pos="419234" algn="l"/>
              </a:tabLst>
            </a:pPr>
            <a:endParaRPr lang="cs-CZ" sz="1900" dirty="0">
              <a:latin typeface="Calibri"/>
              <a:cs typeface="Calibri"/>
            </a:endParaRPr>
          </a:p>
          <a:p>
            <a:pPr marL="8929">
              <a:spcBef>
                <a:spcPts val="566"/>
              </a:spcBef>
              <a:tabLst>
                <a:tab pos="419234" algn="l"/>
              </a:tabLst>
            </a:pPr>
            <a:endParaRPr lang="cs-CZ" sz="1900" dirty="0">
              <a:latin typeface="Calibri"/>
              <a:cs typeface="Calibri"/>
            </a:endParaRPr>
          </a:p>
          <a:p>
            <a:pPr marL="8929">
              <a:spcBef>
                <a:spcPts val="566"/>
              </a:spcBef>
              <a:tabLst>
                <a:tab pos="419234" algn="l"/>
              </a:tabLst>
            </a:pPr>
            <a:r>
              <a:rPr lang="cs-CZ" sz="1900" dirty="0">
                <a:latin typeface="Calibri"/>
                <a:cs typeface="Calibri"/>
              </a:rPr>
              <a:t>chodníky ve sklonu</a:t>
            </a:r>
          </a:p>
          <a:p>
            <a:pPr marL="719138" indent="-342900">
              <a:spcBef>
                <a:spcPts val="566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sz="1900" dirty="0">
                <a:latin typeface="Calibri"/>
                <a:cs typeface="Calibri"/>
              </a:rPr>
              <a:t>max. sklon 1:12/8,33 %</a:t>
            </a:r>
            <a:r>
              <a:rPr lang="cs-CZ" sz="1900" spc="-21" dirty="0">
                <a:latin typeface="Calibri"/>
                <a:cs typeface="Calibri"/>
              </a:rPr>
              <a:t> </a:t>
            </a:r>
            <a:endParaRPr sz="1900" dirty="0">
              <a:latin typeface="Calibri"/>
              <a:cs typeface="Calibri"/>
            </a:endParaRPr>
          </a:p>
        </p:txBody>
      </p:sp>
      <p:graphicFrame>
        <p:nvGraphicFramePr>
          <p:cNvPr id="31" name="Objekt 30">
            <a:extLst>
              <a:ext uri="{FF2B5EF4-FFF2-40B4-BE49-F238E27FC236}">
                <a16:creationId xmlns:a16="http://schemas.microsoft.com/office/drawing/2014/main" id="{FB11CF10-C77F-5AC7-C93F-CF76B883F6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435586"/>
              </p:ext>
            </p:extLst>
          </p:nvPr>
        </p:nvGraphicFramePr>
        <p:xfrm>
          <a:off x="1079360" y="3158054"/>
          <a:ext cx="8794618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086615" imgH="981075" progId="Excel.Sheet.12">
                  <p:embed/>
                </p:oleObj>
              </mc:Choice>
              <mc:Fallback>
                <p:oleObj name="Worksheet" r:id="rId3" imgW="8086615" imgH="981075" progId="Excel.Sheet.12">
                  <p:embed/>
                  <p:pic>
                    <p:nvPicPr>
                      <p:cNvPr id="31" name="Objekt 30">
                        <a:extLst>
                          <a:ext uri="{FF2B5EF4-FFF2-40B4-BE49-F238E27FC236}">
                            <a16:creationId xmlns:a16="http://schemas.microsoft.com/office/drawing/2014/main" id="{FB11CF10-C77F-5AC7-C93F-CF76B883F6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360" y="3158054"/>
                        <a:ext cx="8794618" cy="981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venku, budova, střecha&#10;&#10;Popis byl vytvořen automaticky">
            <a:extLst>
              <a:ext uri="{FF2B5EF4-FFF2-40B4-BE49-F238E27FC236}">
                <a16:creationId xmlns:a16="http://schemas.microsoft.com/office/drawing/2014/main" id="{E87BFB54-7AD0-63F3-6C79-A9860F6B4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1667" y="433402"/>
            <a:ext cx="8846050" cy="587834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6F443AC-C3B1-3B22-CC28-4B29325D4D08}"/>
              </a:ext>
            </a:extLst>
          </p:cNvPr>
          <p:cNvSpPr txBox="1"/>
          <p:nvPr/>
        </p:nvSpPr>
        <p:spPr>
          <a:xfrm>
            <a:off x="8959174" y="6449756"/>
            <a:ext cx="30544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929">
              <a:spcBef>
                <a:spcPts val="127"/>
              </a:spcBef>
            </a:pPr>
            <a:r>
              <a:rPr lang="cs-CZ" sz="1200" spc="-116" dirty="0">
                <a:solidFill>
                  <a:srgbClr val="646464"/>
                </a:solidFill>
                <a:latin typeface="Calibri"/>
                <a:cs typeface="Calibri"/>
              </a:rPr>
              <a:t>[Rampa </a:t>
            </a:r>
            <a:r>
              <a:rPr lang="cs-CZ" sz="1200" spc="-116" dirty="0" err="1">
                <a:solidFill>
                  <a:srgbClr val="646464"/>
                </a:solidFill>
                <a:latin typeface="Calibri"/>
                <a:cs typeface="Calibri"/>
              </a:rPr>
              <a:t>Siedlce</a:t>
            </a:r>
            <a:r>
              <a:rPr lang="cs-CZ" sz="1200" spc="-116" dirty="0">
                <a:solidFill>
                  <a:srgbClr val="646464"/>
                </a:solidFill>
                <a:latin typeface="Calibri"/>
                <a:cs typeface="Calibri"/>
              </a:rPr>
              <a:t> Polsko, zdroj  https://wiadomosci.gazeta.pl</a:t>
            </a:r>
            <a:r>
              <a:rPr lang="cs-CZ" sz="1200" spc="-53" dirty="0">
                <a:solidFill>
                  <a:srgbClr val="646464"/>
                </a:solidFill>
                <a:latin typeface="Calibri"/>
                <a:cs typeface="Calibri"/>
              </a:rPr>
              <a:t>]</a:t>
            </a:r>
            <a:endParaRPr lang="cs-CZ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9122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0A0D747-F38B-4A99-9985-62CE8C247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D1BF32B-6CA3-4695-8A0C-1AC789B58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5277870" cy="6858000"/>
          </a:xfrm>
          <a:custGeom>
            <a:avLst/>
            <a:gdLst>
              <a:gd name="connsiteX0" fmla="*/ 643741 w 5434004"/>
              <a:gd name="connsiteY0" fmla="*/ 0 h 6858000"/>
              <a:gd name="connsiteX1" fmla="*/ 5434004 w 5434004"/>
              <a:gd name="connsiteY1" fmla="*/ 0 h 6858000"/>
              <a:gd name="connsiteX2" fmla="*/ 5434004 w 5434004"/>
              <a:gd name="connsiteY2" fmla="*/ 6858000 h 6858000"/>
              <a:gd name="connsiteX3" fmla="*/ 0 w 5434004"/>
              <a:gd name="connsiteY3" fmla="*/ 6858000 h 6858000"/>
              <a:gd name="connsiteX4" fmla="*/ 0 w 5434004"/>
              <a:gd name="connsiteY4" fmla="*/ 6857998 h 6858000"/>
              <a:gd name="connsiteX5" fmla="*/ 1049407 w 5434004"/>
              <a:gd name="connsiteY5" fmla="*/ 6857998 h 6858000"/>
              <a:gd name="connsiteX6" fmla="*/ 1033092 w 5434004"/>
              <a:gd name="connsiteY6" fmla="*/ 6843615 h 6858000"/>
              <a:gd name="connsiteX7" fmla="*/ 1004585 w 5434004"/>
              <a:gd name="connsiteY7" fmla="*/ 6800899 h 6858000"/>
              <a:gd name="connsiteX8" fmla="*/ 984086 w 5434004"/>
              <a:gd name="connsiteY8" fmla="*/ 6765441 h 6858000"/>
              <a:gd name="connsiteX9" fmla="*/ 955964 w 5434004"/>
              <a:gd name="connsiteY9" fmla="*/ 6739541 h 6858000"/>
              <a:gd name="connsiteX10" fmla="*/ 945820 w 5434004"/>
              <a:gd name="connsiteY10" fmla="*/ 6673829 h 6858000"/>
              <a:gd name="connsiteX11" fmla="*/ 921540 w 5434004"/>
              <a:gd name="connsiteY11" fmla="*/ 6620155 h 6858000"/>
              <a:gd name="connsiteX12" fmla="*/ 876436 w 5434004"/>
              <a:gd name="connsiteY12" fmla="*/ 6610437 h 6858000"/>
              <a:gd name="connsiteX13" fmla="*/ 876973 w 5434004"/>
              <a:gd name="connsiteY13" fmla="*/ 6596307 h 6858000"/>
              <a:gd name="connsiteX14" fmla="*/ 893782 w 5434004"/>
              <a:gd name="connsiteY14" fmla="*/ 6536039 h 6858000"/>
              <a:gd name="connsiteX15" fmla="*/ 830281 w 5434004"/>
              <a:gd name="connsiteY15" fmla="*/ 6239239 h 6858000"/>
              <a:gd name="connsiteX16" fmla="*/ 816373 w 5434004"/>
              <a:gd name="connsiteY16" fmla="*/ 6116986 h 6858000"/>
              <a:gd name="connsiteX17" fmla="*/ 788606 w 5434004"/>
              <a:gd name="connsiteY17" fmla="*/ 5895434 h 6858000"/>
              <a:gd name="connsiteX18" fmla="*/ 762315 w 5434004"/>
              <a:gd name="connsiteY18" fmla="*/ 5848019 h 6858000"/>
              <a:gd name="connsiteX19" fmla="*/ 714842 w 5434004"/>
              <a:gd name="connsiteY19" fmla="*/ 5722306 h 6858000"/>
              <a:gd name="connsiteX20" fmla="*/ 679500 w 5434004"/>
              <a:gd name="connsiteY20" fmla="*/ 5528085 h 6858000"/>
              <a:gd name="connsiteX21" fmla="*/ 660956 w 5434004"/>
              <a:gd name="connsiteY21" fmla="*/ 5506768 h 6858000"/>
              <a:gd name="connsiteX22" fmla="*/ 642957 w 5434004"/>
              <a:gd name="connsiteY22" fmla="*/ 5473318 h 6858000"/>
              <a:gd name="connsiteX23" fmla="*/ 602099 w 5434004"/>
              <a:gd name="connsiteY23" fmla="*/ 5418521 h 6858000"/>
              <a:gd name="connsiteX24" fmla="*/ 563009 w 5434004"/>
              <a:gd name="connsiteY24" fmla="*/ 5337536 h 6858000"/>
              <a:gd name="connsiteX25" fmla="*/ 584675 w 5434004"/>
              <a:gd name="connsiteY25" fmla="*/ 5255190 h 6858000"/>
              <a:gd name="connsiteX26" fmla="*/ 564878 w 5434004"/>
              <a:gd name="connsiteY26" fmla="*/ 5208171 h 6858000"/>
              <a:gd name="connsiteX27" fmla="*/ 540145 w 5434004"/>
              <a:gd name="connsiteY27" fmla="*/ 4993731 h 6858000"/>
              <a:gd name="connsiteX28" fmla="*/ 512099 w 5434004"/>
              <a:gd name="connsiteY28" fmla="*/ 4896399 h 6858000"/>
              <a:gd name="connsiteX29" fmla="*/ 482378 w 5434004"/>
              <a:gd name="connsiteY29" fmla="*/ 4838613 h 6858000"/>
              <a:gd name="connsiteX30" fmla="*/ 468676 w 5434004"/>
              <a:gd name="connsiteY30" fmla="*/ 4796522 h 6858000"/>
              <a:gd name="connsiteX31" fmla="*/ 430881 w 5434004"/>
              <a:gd name="connsiteY31" fmla="*/ 4672370 h 6858000"/>
              <a:gd name="connsiteX32" fmla="*/ 415292 w 5434004"/>
              <a:gd name="connsiteY32" fmla="*/ 4634253 h 6858000"/>
              <a:gd name="connsiteX33" fmla="*/ 348919 w 5434004"/>
              <a:gd name="connsiteY33" fmla="*/ 4549232 h 6858000"/>
              <a:gd name="connsiteX34" fmla="*/ 292438 w 5434004"/>
              <a:gd name="connsiteY34" fmla="*/ 4479912 h 6858000"/>
              <a:gd name="connsiteX35" fmla="*/ 283567 w 5434004"/>
              <a:gd name="connsiteY35" fmla="*/ 4376609 h 6858000"/>
              <a:gd name="connsiteX36" fmla="*/ 247018 w 5434004"/>
              <a:gd name="connsiteY36" fmla="*/ 4280257 h 6858000"/>
              <a:gd name="connsiteX37" fmla="*/ 243154 w 5434004"/>
              <a:gd name="connsiteY37" fmla="*/ 4208492 h 6858000"/>
              <a:gd name="connsiteX38" fmla="*/ 267243 w 5434004"/>
              <a:gd name="connsiteY38" fmla="*/ 4120636 h 6858000"/>
              <a:gd name="connsiteX39" fmla="*/ 274676 w 5434004"/>
              <a:gd name="connsiteY39" fmla="*/ 4116556 h 6858000"/>
              <a:gd name="connsiteX40" fmla="*/ 274016 w 5434004"/>
              <a:gd name="connsiteY40" fmla="*/ 4109625 h 6858000"/>
              <a:gd name="connsiteX41" fmla="*/ 266711 w 5434004"/>
              <a:gd name="connsiteY41" fmla="*/ 4105624 h 6858000"/>
              <a:gd name="connsiteX42" fmla="*/ 267360 w 5434004"/>
              <a:gd name="connsiteY42" fmla="*/ 4051441 h 6858000"/>
              <a:gd name="connsiteX43" fmla="*/ 280863 w 5434004"/>
              <a:gd name="connsiteY43" fmla="*/ 3988494 h 6858000"/>
              <a:gd name="connsiteX44" fmla="*/ 254473 w 5434004"/>
              <a:gd name="connsiteY44" fmla="*/ 3926485 h 6858000"/>
              <a:gd name="connsiteX45" fmla="*/ 238942 w 5434004"/>
              <a:gd name="connsiteY45" fmla="*/ 3857057 h 6858000"/>
              <a:gd name="connsiteX46" fmla="*/ 229388 w 5434004"/>
              <a:gd name="connsiteY46" fmla="*/ 3815650 h 6858000"/>
              <a:gd name="connsiteX47" fmla="*/ 224025 w 5434004"/>
              <a:gd name="connsiteY47" fmla="*/ 3696745 h 6858000"/>
              <a:gd name="connsiteX48" fmla="*/ 242028 w 5434004"/>
              <a:gd name="connsiteY48" fmla="*/ 3477814 h 6858000"/>
              <a:gd name="connsiteX49" fmla="*/ 239663 w 5434004"/>
              <a:gd name="connsiteY49" fmla="*/ 3375354 h 6858000"/>
              <a:gd name="connsiteX50" fmla="*/ 242939 w 5434004"/>
              <a:gd name="connsiteY50" fmla="*/ 3235494 h 6858000"/>
              <a:gd name="connsiteX51" fmla="*/ 235466 w 5434004"/>
              <a:gd name="connsiteY51" fmla="*/ 3111896 h 6858000"/>
              <a:gd name="connsiteX52" fmla="*/ 225859 w 5434004"/>
              <a:gd name="connsiteY52" fmla="*/ 3061665 h 6858000"/>
              <a:gd name="connsiteX53" fmla="*/ 214543 w 5434004"/>
              <a:gd name="connsiteY53" fmla="*/ 3026187 h 6858000"/>
              <a:gd name="connsiteX54" fmla="*/ 209002 w 5434004"/>
              <a:gd name="connsiteY54" fmla="*/ 2930097 h 6858000"/>
              <a:gd name="connsiteX55" fmla="*/ 209539 w 5434004"/>
              <a:gd name="connsiteY55" fmla="*/ 2768399 h 6858000"/>
              <a:gd name="connsiteX56" fmla="*/ 207490 w 5434004"/>
              <a:gd name="connsiteY56" fmla="*/ 2734615 h 6858000"/>
              <a:gd name="connsiteX57" fmla="*/ 197130 w 5434004"/>
              <a:gd name="connsiteY57" fmla="*/ 2708116 h 6858000"/>
              <a:gd name="connsiteX58" fmla="*/ 187231 w 5434004"/>
              <a:gd name="connsiteY58" fmla="*/ 2704185 h 6858000"/>
              <a:gd name="connsiteX59" fmla="*/ 184723 w 5434004"/>
              <a:gd name="connsiteY59" fmla="*/ 2686011 h 6858000"/>
              <a:gd name="connsiteX60" fmla="*/ 169929 w 5434004"/>
              <a:gd name="connsiteY60" fmla="*/ 2656504 h 6858000"/>
              <a:gd name="connsiteX61" fmla="*/ 188242 w 5434004"/>
              <a:gd name="connsiteY61" fmla="*/ 2589493 h 6858000"/>
              <a:gd name="connsiteX62" fmla="*/ 189125 w 5434004"/>
              <a:gd name="connsiteY62" fmla="*/ 2457617 h 6858000"/>
              <a:gd name="connsiteX63" fmla="*/ 195205 w 5434004"/>
              <a:gd name="connsiteY63" fmla="*/ 2210817 h 6858000"/>
              <a:gd name="connsiteX64" fmla="*/ 175797 w 5434004"/>
              <a:gd name="connsiteY64" fmla="*/ 1901521 h 6858000"/>
              <a:gd name="connsiteX65" fmla="*/ 156134 w 5434004"/>
              <a:gd name="connsiteY65" fmla="*/ 1700722 h 6858000"/>
              <a:gd name="connsiteX66" fmla="*/ 174157 w 5434004"/>
              <a:gd name="connsiteY66" fmla="*/ 1661610 h 6858000"/>
              <a:gd name="connsiteX67" fmla="*/ 180802 w 5434004"/>
              <a:gd name="connsiteY67" fmla="*/ 1640073 h 6858000"/>
              <a:gd name="connsiteX68" fmla="*/ 179221 w 5434004"/>
              <a:gd name="connsiteY68" fmla="*/ 1637398 h 6858000"/>
              <a:gd name="connsiteX69" fmla="*/ 179826 w 5434004"/>
              <a:gd name="connsiteY69" fmla="*/ 1612248 h 6858000"/>
              <a:gd name="connsiteX70" fmla="*/ 198048 w 5434004"/>
              <a:gd name="connsiteY70" fmla="*/ 1498097 h 6858000"/>
              <a:gd name="connsiteX71" fmla="*/ 196329 w 5434004"/>
              <a:gd name="connsiteY71" fmla="*/ 1497364 h 6858000"/>
              <a:gd name="connsiteX72" fmla="*/ 193204 w 5434004"/>
              <a:gd name="connsiteY72" fmla="*/ 1490042 h 6858000"/>
              <a:gd name="connsiteX73" fmla="*/ 211154 w 5434004"/>
              <a:gd name="connsiteY73" fmla="*/ 1451416 h 6858000"/>
              <a:gd name="connsiteX74" fmla="*/ 247750 w 5434004"/>
              <a:gd name="connsiteY74" fmla="*/ 1281781 h 6858000"/>
              <a:gd name="connsiteX75" fmla="*/ 323114 w 5434004"/>
              <a:gd name="connsiteY75" fmla="*/ 1074754 h 6858000"/>
              <a:gd name="connsiteX76" fmla="*/ 357209 w 5434004"/>
              <a:gd name="connsiteY76" fmla="*/ 1019094 h 6858000"/>
              <a:gd name="connsiteX77" fmla="*/ 393176 w 5434004"/>
              <a:gd name="connsiteY77" fmla="*/ 938921 h 6858000"/>
              <a:gd name="connsiteX78" fmla="*/ 451503 w 5434004"/>
              <a:gd name="connsiteY78" fmla="*/ 815814 h 6858000"/>
              <a:gd name="connsiteX79" fmla="*/ 567587 w 5434004"/>
              <a:gd name="connsiteY79" fmla="*/ 584070 h 6858000"/>
              <a:gd name="connsiteX80" fmla="*/ 592609 w 5434004"/>
              <a:gd name="connsiteY80" fmla="*/ 461805 h 6858000"/>
              <a:gd name="connsiteX81" fmla="*/ 624563 w 5434004"/>
              <a:gd name="connsiteY81" fmla="*/ 360945 h 6858000"/>
              <a:gd name="connsiteX82" fmla="*/ 627056 w 5434004"/>
              <a:gd name="connsiteY82" fmla="*/ 226335 h 6858000"/>
              <a:gd name="connsiteX83" fmla="*/ 655851 w 5434004"/>
              <a:gd name="connsiteY83" fmla="*/ 51690 h 6858000"/>
              <a:gd name="connsiteX84" fmla="*/ 653984 w 5434004"/>
              <a:gd name="connsiteY84" fmla="*/ 22133 h 6858000"/>
              <a:gd name="connsiteX85" fmla="*/ 643279 w 5434004"/>
              <a:gd name="connsiteY85" fmla="*/ 1037 h 6858000"/>
              <a:gd name="connsiteX0" fmla="*/ 643741 w 5434004"/>
              <a:gd name="connsiteY0" fmla="*/ 0 h 6858000"/>
              <a:gd name="connsiteX1" fmla="*/ 5434004 w 5434004"/>
              <a:gd name="connsiteY1" fmla="*/ 0 h 6858000"/>
              <a:gd name="connsiteX2" fmla="*/ 5434004 w 5434004"/>
              <a:gd name="connsiteY2" fmla="*/ 6858000 h 6858000"/>
              <a:gd name="connsiteX3" fmla="*/ 0 w 5434004"/>
              <a:gd name="connsiteY3" fmla="*/ 6858000 h 6858000"/>
              <a:gd name="connsiteX4" fmla="*/ 1049407 w 5434004"/>
              <a:gd name="connsiteY4" fmla="*/ 6857998 h 6858000"/>
              <a:gd name="connsiteX5" fmla="*/ 1033092 w 5434004"/>
              <a:gd name="connsiteY5" fmla="*/ 6843615 h 6858000"/>
              <a:gd name="connsiteX6" fmla="*/ 1004585 w 5434004"/>
              <a:gd name="connsiteY6" fmla="*/ 6800899 h 6858000"/>
              <a:gd name="connsiteX7" fmla="*/ 984086 w 5434004"/>
              <a:gd name="connsiteY7" fmla="*/ 6765441 h 6858000"/>
              <a:gd name="connsiteX8" fmla="*/ 955964 w 5434004"/>
              <a:gd name="connsiteY8" fmla="*/ 6739541 h 6858000"/>
              <a:gd name="connsiteX9" fmla="*/ 945820 w 5434004"/>
              <a:gd name="connsiteY9" fmla="*/ 6673829 h 6858000"/>
              <a:gd name="connsiteX10" fmla="*/ 921540 w 5434004"/>
              <a:gd name="connsiteY10" fmla="*/ 6620155 h 6858000"/>
              <a:gd name="connsiteX11" fmla="*/ 876436 w 5434004"/>
              <a:gd name="connsiteY11" fmla="*/ 6610437 h 6858000"/>
              <a:gd name="connsiteX12" fmla="*/ 876973 w 5434004"/>
              <a:gd name="connsiteY12" fmla="*/ 6596307 h 6858000"/>
              <a:gd name="connsiteX13" fmla="*/ 893782 w 5434004"/>
              <a:gd name="connsiteY13" fmla="*/ 6536039 h 6858000"/>
              <a:gd name="connsiteX14" fmla="*/ 830281 w 5434004"/>
              <a:gd name="connsiteY14" fmla="*/ 6239239 h 6858000"/>
              <a:gd name="connsiteX15" fmla="*/ 816373 w 5434004"/>
              <a:gd name="connsiteY15" fmla="*/ 6116986 h 6858000"/>
              <a:gd name="connsiteX16" fmla="*/ 788606 w 5434004"/>
              <a:gd name="connsiteY16" fmla="*/ 5895434 h 6858000"/>
              <a:gd name="connsiteX17" fmla="*/ 762315 w 5434004"/>
              <a:gd name="connsiteY17" fmla="*/ 5848019 h 6858000"/>
              <a:gd name="connsiteX18" fmla="*/ 714842 w 5434004"/>
              <a:gd name="connsiteY18" fmla="*/ 5722306 h 6858000"/>
              <a:gd name="connsiteX19" fmla="*/ 679500 w 5434004"/>
              <a:gd name="connsiteY19" fmla="*/ 5528085 h 6858000"/>
              <a:gd name="connsiteX20" fmla="*/ 660956 w 5434004"/>
              <a:gd name="connsiteY20" fmla="*/ 5506768 h 6858000"/>
              <a:gd name="connsiteX21" fmla="*/ 642957 w 5434004"/>
              <a:gd name="connsiteY21" fmla="*/ 5473318 h 6858000"/>
              <a:gd name="connsiteX22" fmla="*/ 602099 w 5434004"/>
              <a:gd name="connsiteY22" fmla="*/ 5418521 h 6858000"/>
              <a:gd name="connsiteX23" fmla="*/ 563009 w 5434004"/>
              <a:gd name="connsiteY23" fmla="*/ 5337536 h 6858000"/>
              <a:gd name="connsiteX24" fmla="*/ 584675 w 5434004"/>
              <a:gd name="connsiteY24" fmla="*/ 5255190 h 6858000"/>
              <a:gd name="connsiteX25" fmla="*/ 564878 w 5434004"/>
              <a:gd name="connsiteY25" fmla="*/ 5208171 h 6858000"/>
              <a:gd name="connsiteX26" fmla="*/ 540145 w 5434004"/>
              <a:gd name="connsiteY26" fmla="*/ 4993731 h 6858000"/>
              <a:gd name="connsiteX27" fmla="*/ 512099 w 5434004"/>
              <a:gd name="connsiteY27" fmla="*/ 4896399 h 6858000"/>
              <a:gd name="connsiteX28" fmla="*/ 482378 w 5434004"/>
              <a:gd name="connsiteY28" fmla="*/ 4838613 h 6858000"/>
              <a:gd name="connsiteX29" fmla="*/ 468676 w 5434004"/>
              <a:gd name="connsiteY29" fmla="*/ 4796522 h 6858000"/>
              <a:gd name="connsiteX30" fmla="*/ 430881 w 5434004"/>
              <a:gd name="connsiteY30" fmla="*/ 4672370 h 6858000"/>
              <a:gd name="connsiteX31" fmla="*/ 415292 w 5434004"/>
              <a:gd name="connsiteY31" fmla="*/ 4634253 h 6858000"/>
              <a:gd name="connsiteX32" fmla="*/ 348919 w 5434004"/>
              <a:gd name="connsiteY32" fmla="*/ 4549232 h 6858000"/>
              <a:gd name="connsiteX33" fmla="*/ 292438 w 5434004"/>
              <a:gd name="connsiteY33" fmla="*/ 4479912 h 6858000"/>
              <a:gd name="connsiteX34" fmla="*/ 283567 w 5434004"/>
              <a:gd name="connsiteY34" fmla="*/ 4376609 h 6858000"/>
              <a:gd name="connsiteX35" fmla="*/ 247018 w 5434004"/>
              <a:gd name="connsiteY35" fmla="*/ 4280257 h 6858000"/>
              <a:gd name="connsiteX36" fmla="*/ 243154 w 5434004"/>
              <a:gd name="connsiteY36" fmla="*/ 4208492 h 6858000"/>
              <a:gd name="connsiteX37" fmla="*/ 267243 w 5434004"/>
              <a:gd name="connsiteY37" fmla="*/ 4120636 h 6858000"/>
              <a:gd name="connsiteX38" fmla="*/ 274676 w 5434004"/>
              <a:gd name="connsiteY38" fmla="*/ 4116556 h 6858000"/>
              <a:gd name="connsiteX39" fmla="*/ 274016 w 5434004"/>
              <a:gd name="connsiteY39" fmla="*/ 4109625 h 6858000"/>
              <a:gd name="connsiteX40" fmla="*/ 266711 w 5434004"/>
              <a:gd name="connsiteY40" fmla="*/ 4105624 h 6858000"/>
              <a:gd name="connsiteX41" fmla="*/ 267360 w 5434004"/>
              <a:gd name="connsiteY41" fmla="*/ 4051441 h 6858000"/>
              <a:gd name="connsiteX42" fmla="*/ 280863 w 5434004"/>
              <a:gd name="connsiteY42" fmla="*/ 3988494 h 6858000"/>
              <a:gd name="connsiteX43" fmla="*/ 254473 w 5434004"/>
              <a:gd name="connsiteY43" fmla="*/ 3926485 h 6858000"/>
              <a:gd name="connsiteX44" fmla="*/ 238942 w 5434004"/>
              <a:gd name="connsiteY44" fmla="*/ 3857057 h 6858000"/>
              <a:gd name="connsiteX45" fmla="*/ 229388 w 5434004"/>
              <a:gd name="connsiteY45" fmla="*/ 3815650 h 6858000"/>
              <a:gd name="connsiteX46" fmla="*/ 224025 w 5434004"/>
              <a:gd name="connsiteY46" fmla="*/ 3696745 h 6858000"/>
              <a:gd name="connsiteX47" fmla="*/ 242028 w 5434004"/>
              <a:gd name="connsiteY47" fmla="*/ 3477814 h 6858000"/>
              <a:gd name="connsiteX48" fmla="*/ 239663 w 5434004"/>
              <a:gd name="connsiteY48" fmla="*/ 3375354 h 6858000"/>
              <a:gd name="connsiteX49" fmla="*/ 242939 w 5434004"/>
              <a:gd name="connsiteY49" fmla="*/ 3235494 h 6858000"/>
              <a:gd name="connsiteX50" fmla="*/ 235466 w 5434004"/>
              <a:gd name="connsiteY50" fmla="*/ 3111896 h 6858000"/>
              <a:gd name="connsiteX51" fmla="*/ 225859 w 5434004"/>
              <a:gd name="connsiteY51" fmla="*/ 3061665 h 6858000"/>
              <a:gd name="connsiteX52" fmla="*/ 214543 w 5434004"/>
              <a:gd name="connsiteY52" fmla="*/ 3026187 h 6858000"/>
              <a:gd name="connsiteX53" fmla="*/ 209002 w 5434004"/>
              <a:gd name="connsiteY53" fmla="*/ 2930097 h 6858000"/>
              <a:gd name="connsiteX54" fmla="*/ 209539 w 5434004"/>
              <a:gd name="connsiteY54" fmla="*/ 2768399 h 6858000"/>
              <a:gd name="connsiteX55" fmla="*/ 207490 w 5434004"/>
              <a:gd name="connsiteY55" fmla="*/ 2734615 h 6858000"/>
              <a:gd name="connsiteX56" fmla="*/ 197130 w 5434004"/>
              <a:gd name="connsiteY56" fmla="*/ 2708116 h 6858000"/>
              <a:gd name="connsiteX57" fmla="*/ 187231 w 5434004"/>
              <a:gd name="connsiteY57" fmla="*/ 2704185 h 6858000"/>
              <a:gd name="connsiteX58" fmla="*/ 184723 w 5434004"/>
              <a:gd name="connsiteY58" fmla="*/ 2686011 h 6858000"/>
              <a:gd name="connsiteX59" fmla="*/ 169929 w 5434004"/>
              <a:gd name="connsiteY59" fmla="*/ 2656504 h 6858000"/>
              <a:gd name="connsiteX60" fmla="*/ 188242 w 5434004"/>
              <a:gd name="connsiteY60" fmla="*/ 2589493 h 6858000"/>
              <a:gd name="connsiteX61" fmla="*/ 189125 w 5434004"/>
              <a:gd name="connsiteY61" fmla="*/ 2457617 h 6858000"/>
              <a:gd name="connsiteX62" fmla="*/ 195205 w 5434004"/>
              <a:gd name="connsiteY62" fmla="*/ 2210817 h 6858000"/>
              <a:gd name="connsiteX63" fmla="*/ 175797 w 5434004"/>
              <a:gd name="connsiteY63" fmla="*/ 1901521 h 6858000"/>
              <a:gd name="connsiteX64" fmla="*/ 156134 w 5434004"/>
              <a:gd name="connsiteY64" fmla="*/ 1700722 h 6858000"/>
              <a:gd name="connsiteX65" fmla="*/ 174157 w 5434004"/>
              <a:gd name="connsiteY65" fmla="*/ 1661610 h 6858000"/>
              <a:gd name="connsiteX66" fmla="*/ 180802 w 5434004"/>
              <a:gd name="connsiteY66" fmla="*/ 1640073 h 6858000"/>
              <a:gd name="connsiteX67" fmla="*/ 179221 w 5434004"/>
              <a:gd name="connsiteY67" fmla="*/ 1637398 h 6858000"/>
              <a:gd name="connsiteX68" fmla="*/ 179826 w 5434004"/>
              <a:gd name="connsiteY68" fmla="*/ 1612248 h 6858000"/>
              <a:gd name="connsiteX69" fmla="*/ 198048 w 5434004"/>
              <a:gd name="connsiteY69" fmla="*/ 1498097 h 6858000"/>
              <a:gd name="connsiteX70" fmla="*/ 196329 w 5434004"/>
              <a:gd name="connsiteY70" fmla="*/ 1497364 h 6858000"/>
              <a:gd name="connsiteX71" fmla="*/ 193204 w 5434004"/>
              <a:gd name="connsiteY71" fmla="*/ 1490042 h 6858000"/>
              <a:gd name="connsiteX72" fmla="*/ 211154 w 5434004"/>
              <a:gd name="connsiteY72" fmla="*/ 1451416 h 6858000"/>
              <a:gd name="connsiteX73" fmla="*/ 247750 w 5434004"/>
              <a:gd name="connsiteY73" fmla="*/ 1281781 h 6858000"/>
              <a:gd name="connsiteX74" fmla="*/ 323114 w 5434004"/>
              <a:gd name="connsiteY74" fmla="*/ 1074754 h 6858000"/>
              <a:gd name="connsiteX75" fmla="*/ 357209 w 5434004"/>
              <a:gd name="connsiteY75" fmla="*/ 1019094 h 6858000"/>
              <a:gd name="connsiteX76" fmla="*/ 393176 w 5434004"/>
              <a:gd name="connsiteY76" fmla="*/ 938921 h 6858000"/>
              <a:gd name="connsiteX77" fmla="*/ 451503 w 5434004"/>
              <a:gd name="connsiteY77" fmla="*/ 815814 h 6858000"/>
              <a:gd name="connsiteX78" fmla="*/ 567587 w 5434004"/>
              <a:gd name="connsiteY78" fmla="*/ 584070 h 6858000"/>
              <a:gd name="connsiteX79" fmla="*/ 592609 w 5434004"/>
              <a:gd name="connsiteY79" fmla="*/ 461805 h 6858000"/>
              <a:gd name="connsiteX80" fmla="*/ 624563 w 5434004"/>
              <a:gd name="connsiteY80" fmla="*/ 360945 h 6858000"/>
              <a:gd name="connsiteX81" fmla="*/ 627056 w 5434004"/>
              <a:gd name="connsiteY81" fmla="*/ 226335 h 6858000"/>
              <a:gd name="connsiteX82" fmla="*/ 655851 w 5434004"/>
              <a:gd name="connsiteY82" fmla="*/ 51690 h 6858000"/>
              <a:gd name="connsiteX83" fmla="*/ 653984 w 5434004"/>
              <a:gd name="connsiteY83" fmla="*/ 22133 h 6858000"/>
              <a:gd name="connsiteX84" fmla="*/ 643279 w 5434004"/>
              <a:gd name="connsiteY84" fmla="*/ 1037 h 6858000"/>
              <a:gd name="connsiteX85" fmla="*/ 643741 w 5434004"/>
              <a:gd name="connsiteY85" fmla="*/ 0 h 6858000"/>
              <a:gd name="connsiteX0" fmla="*/ 487607 w 5277870"/>
              <a:gd name="connsiteY0" fmla="*/ 0 h 6858000"/>
              <a:gd name="connsiteX1" fmla="*/ 5277870 w 5277870"/>
              <a:gd name="connsiteY1" fmla="*/ 0 h 6858000"/>
              <a:gd name="connsiteX2" fmla="*/ 5277870 w 5277870"/>
              <a:gd name="connsiteY2" fmla="*/ 6858000 h 6858000"/>
              <a:gd name="connsiteX3" fmla="*/ 893273 w 5277870"/>
              <a:gd name="connsiteY3" fmla="*/ 6857998 h 6858000"/>
              <a:gd name="connsiteX4" fmla="*/ 876958 w 5277870"/>
              <a:gd name="connsiteY4" fmla="*/ 6843615 h 6858000"/>
              <a:gd name="connsiteX5" fmla="*/ 848451 w 5277870"/>
              <a:gd name="connsiteY5" fmla="*/ 6800899 h 6858000"/>
              <a:gd name="connsiteX6" fmla="*/ 827952 w 5277870"/>
              <a:gd name="connsiteY6" fmla="*/ 6765441 h 6858000"/>
              <a:gd name="connsiteX7" fmla="*/ 799830 w 5277870"/>
              <a:gd name="connsiteY7" fmla="*/ 6739541 h 6858000"/>
              <a:gd name="connsiteX8" fmla="*/ 789686 w 5277870"/>
              <a:gd name="connsiteY8" fmla="*/ 6673829 h 6858000"/>
              <a:gd name="connsiteX9" fmla="*/ 765406 w 5277870"/>
              <a:gd name="connsiteY9" fmla="*/ 6620155 h 6858000"/>
              <a:gd name="connsiteX10" fmla="*/ 720302 w 5277870"/>
              <a:gd name="connsiteY10" fmla="*/ 6610437 h 6858000"/>
              <a:gd name="connsiteX11" fmla="*/ 720839 w 5277870"/>
              <a:gd name="connsiteY11" fmla="*/ 6596307 h 6858000"/>
              <a:gd name="connsiteX12" fmla="*/ 737648 w 5277870"/>
              <a:gd name="connsiteY12" fmla="*/ 6536039 h 6858000"/>
              <a:gd name="connsiteX13" fmla="*/ 674147 w 5277870"/>
              <a:gd name="connsiteY13" fmla="*/ 6239239 h 6858000"/>
              <a:gd name="connsiteX14" fmla="*/ 660239 w 5277870"/>
              <a:gd name="connsiteY14" fmla="*/ 6116986 h 6858000"/>
              <a:gd name="connsiteX15" fmla="*/ 632472 w 5277870"/>
              <a:gd name="connsiteY15" fmla="*/ 5895434 h 6858000"/>
              <a:gd name="connsiteX16" fmla="*/ 606181 w 5277870"/>
              <a:gd name="connsiteY16" fmla="*/ 5848019 h 6858000"/>
              <a:gd name="connsiteX17" fmla="*/ 558708 w 5277870"/>
              <a:gd name="connsiteY17" fmla="*/ 5722306 h 6858000"/>
              <a:gd name="connsiteX18" fmla="*/ 523366 w 5277870"/>
              <a:gd name="connsiteY18" fmla="*/ 5528085 h 6858000"/>
              <a:gd name="connsiteX19" fmla="*/ 504822 w 5277870"/>
              <a:gd name="connsiteY19" fmla="*/ 5506768 h 6858000"/>
              <a:gd name="connsiteX20" fmla="*/ 486823 w 5277870"/>
              <a:gd name="connsiteY20" fmla="*/ 5473318 h 6858000"/>
              <a:gd name="connsiteX21" fmla="*/ 445965 w 5277870"/>
              <a:gd name="connsiteY21" fmla="*/ 5418521 h 6858000"/>
              <a:gd name="connsiteX22" fmla="*/ 406875 w 5277870"/>
              <a:gd name="connsiteY22" fmla="*/ 5337536 h 6858000"/>
              <a:gd name="connsiteX23" fmla="*/ 428541 w 5277870"/>
              <a:gd name="connsiteY23" fmla="*/ 5255190 h 6858000"/>
              <a:gd name="connsiteX24" fmla="*/ 408744 w 5277870"/>
              <a:gd name="connsiteY24" fmla="*/ 5208171 h 6858000"/>
              <a:gd name="connsiteX25" fmla="*/ 384011 w 5277870"/>
              <a:gd name="connsiteY25" fmla="*/ 4993731 h 6858000"/>
              <a:gd name="connsiteX26" fmla="*/ 355965 w 5277870"/>
              <a:gd name="connsiteY26" fmla="*/ 4896399 h 6858000"/>
              <a:gd name="connsiteX27" fmla="*/ 326244 w 5277870"/>
              <a:gd name="connsiteY27" fmla="*/ 4838613 h 6858000"/>
              <a:gd name="connsiteX28" fmla="*/ 312542 w 5277870"/>
              <a:gd name="connsiteY28" fmla="*/ 4796522 h 6858000"/>
              <a:gd name="connsiteX29" fmla="*/ 274747 w 5277870"/>
              <a:gd name="connsiteY29" fmla="*/ 4672370 h 6858000"/>
              <a:gd name="connsiteX30" fmla="*/ 259158 w 5277870"/>
              <a:gd name="connsiteY30" fmla="*/ 4634253 h 6858000"/>
              <a:gd name="connsiteX31" fmla="*/ 192785 w 5277870"/>
              <a:gd name="connsiteY31" fmla="*/ 4549232 h 6858000"/>
              <a:gd name="connsiteX32" fmla="*/ 136304 w 5277870"/>
              <a:gd name="connsiteY32" fmla="*/ 4479912 h 6858000"/>
              <a:gd name="connsiteX33" fmla="*/ 127433 w 5277870"/>
              <a:gd name="connsiteY33" fmla="*/ 4376609 h 6858000"/>
              <a:gd name="connsiteX34" fmla="*/ 90884 w 5277870"/>
              <a:gd name="connsiteY34" fmla="*/ 4280257 h 6858000"/>
              <a:gd name="connsiteX35" fmla="*/ 87020 w 5277870"/>
              <a:gd name="connsiteY35" fmla="*/ 4208492 h 6858000"/>
              <a:gd name="connsiteX36" fmla="*/ 111109 w 5277870"/>
              <a:gd name="connsiteY36" fmla="*/ 4120636 h 6858000"/>
              <a:gd name="connsiteX37" fmla="*/ 118542 w 5277870"/>
              <a:gd name="connsiteY37" fmla="*/ 4116556 h 6858000"/>
              <a:gd name="connsiteX38" fmla="*/ 117882 w 5277870"/>
              <a:gd name="connsiteY38" fmla="*/ 4109625 h 6858000"/>
              <a:gd name="connsiteX39" fmla="*/ 110577 w 5277870"/>
              <a:gd name="connsiteY39" fmla="*/ 4105624 h 6858000"/>
              <a:gd name="connsiteX40" fmla="*/ 111226 w 5277870"/>
              <a:gd name="connsiteY40" fmla="*/ 4051441 h 6858000"/>
              <a:gd name="connsiteX41" fmla="*/ 124729 w 5277870"/>
              <a:gd name="connsiteY41" fmla="*/ 3988494 h 6858000"/>
              <a:gd name="connsiteX42" fmla="*/ 98339 w 5277870"/>
              <a:gd name="connsiteY42" fmla="*/ 3926485 h 6858000"/>
              <a:gd name="connsiteX43" fmla="*/ 82808 w 5277870"/>
              <a:gd name="connsiteY43" fmla="*/ 3857057 h 6858000"/>
              <a:gd name="connsiteX44" fmla="*/ 73254 w 5277870"/>
              <a:gd name="connsiteY44" fmla="*/ 3815650 h 6858000"/>
              <a:gd name="connsiteX45" fmla="*/ 67891 w 5277870"/>
              <a:gd name="connsiteY45" fmla="*/ 3696745 h 6858000"/>
              <a:gd name="connsiteX46" fmla="*/ 85894 w 5277870"/>
              <a:gd name="connsiteY46" fmla="*/ 3477814 h 6858000"/>
              <a:gd name="connsiteX47" fmla="*/ 83529 w 5277870"/>
              <a:gd name="connsiteY47" fmla="*/ 3375354 h 6858000"/>
              <a:gd name="connsiteX48" fmla="*/ 86805 w 5277870"/>
              <a:gd name="connsiteY48" fmla="*/ 3235494 h 6858000"/>
              <a:gd name="connsiteX49" fmla="*/ 79332 w 5277870"/>
              <a:gd name="connsiteY49" fmla="*/ 3111896 h 6858000"/>
              <a:gd name="connsiteX50" fmla="*/ 69725 w 5277870"/>
              <a:gd name="connsiteY50" fmla="*/ 3061665 h 6858000"/>
              <a:gd name="connsiteX51" fmla="*/ 58409 w 5277870"/>
              <a:gd name="connsiteY51" fmla="*/ 3026187 h 6858000"/>
              <a:gd name="connsiteX52" fmla="*/ 52868 w 5277870"/>
              <a:gd name="connsiteY52" fmla="*/ 2930097 h 6858000"/>
              <a:gd name="connsiteX53" fmla="*/ 53405 w 5277870"/>
              <a:gd name="connsiteY53" fmla="*/ 2768399 h 6858000"/>
              <a:gd name="connsiteX54" fmla="*/ 51356 w 5277870"/>
              <a:gd name="connsiteY54" fmla="*/ 2734615 h 6858000"/>
              <a:gd name="connsiteX55" fmla="*/ 40996 w 5277870"/>
              <a:gd name="connsiteY55" fmla="*/ 2708116 h 6858000"/>
              <a:gd name="connsiteX56" fmla="*/ 31097 w 5277870"/>
              <a:gd name="connsiteY56" fmla="*/ 2704185 h 6858000"/>
              <a:gd name="connsiteX57" fmla="*/ 28589 w 5277870"/>
              <a:gd name="connsiteY57" fmla="*/ 2686011 h 6858000"/>
              <a:gd name="connsiteX58" fmla="*/ 13795 w 5277870"/>
              <a:gd name="connsiteY58" fmla="*/ 2656504 h 6858000"/>
              <a:gd name="connsiteX59" fmla="*/ 32108 w 5277870"/>
              <a:gd name="connsiteY59" fmla="*/ 2589493 h 6858000"/>
              <a:gd name="connsiteX60" fmla="*/ 32991 w 5277870"/>
              <a:gd name="connsiteY60" fmla="*/ 2457617 h 6858000"/>
              <a:gd name="connsiteX61" fmla="*/ 39071 w 5277870"/>
              <a:gd name="connsiteY61" fmla="*/ 2210817 h 6858000"/>
              <a:gd name="connsiteX62" fmla="*/ 19663 w 5277870"/>
              <a:gd name="connsiteY62" fmla="*/ 1901521 h 6858000"/>
              <a:gd name="connsiteX63" fmla="*/ 0 w 5277870"/>
              <a:gd name="connsiteY63" fmla="*/ 1700722 h 6858000"/>
              <a:gd name="connsiteX64" fmla="*/ 18023 w 5277870"/>
              <a:gd name="connsiteY64" fmla="*/ 1661610 h 6858000"/>
              <a:gd name="connsiteX65" fmla="*/ 24668 w 5277870"/>
              <a:gd name="connsiteY65" fmla="*/ 1640073 h 6858000"/>
              <a:gd name="connsiteX66" fmla="*/ 23087 w 5277870"/>
              <a:gd name="connsiteY66" fmla="*/ 1637398 h 6858000"/>
              <a:gd name="connsiteX67" fmla="*/ 23692 w 5277870"/>
              <a:gd name="connsiteY67" fmla="*/ 1612248 h 6858000"/>
              <a:gd name="connsiteX68" fmla="*/ 41914 w 5277870"/>
              <a:gd name="connsiteY68" fmla="*/ 1498097 h 6858000"/>
              <a:gd name="connsiteX69" fmla="*/ 40195 w 5277870"/>
              <a:gd name="connsiteY69" fmla="*/ 1497364 h 6858000"/>
              <a:gd name="connsiteX70" fmla="*/ 37070 w 5277870"/>
              <a:gd name="connsiteY70" fmla="*/ 1490042 h 6858000"/>
              <a:gd name="connsiteX71" fmla="*/ 55020 w 5277870"/>
              <a:gd name="connsiteY71" fmla="*/ 1451416 h 6858000"/>
              <a:gd name="connsiteX72" fmla="*/ 91616 w 5277870"/>
              <a:gd name="connsiteY72" fmla="*/ 1281781 h 6858000"/>
              <a:gd name="connsiteX73" fmla="*/ 166980 w 5277870"/>
              <a:gd name="connsiteY73" fmla="*/ 1074754 h 6858000"/>
              <a:gd name="connsiteX74" fmla="*/ 201075 w 5277870"/>
              <a:gd name="connsiteY74" fmla="*/ 1019094 h 6858000"/>
              <a:gd name="connsiteX75" fmla="*/ 237042 w 5277870"/>
              <a:gd name="connsiteY75" fmla="*/ 938921 h 6858000"/>
              <a:gd name="connsiteX76" fmla="*/ 295369 w 5277870"/>
              <a:gd name="connsiteY76" fmla="*/ 815814 h 6858000"/>
              <a:gd name="connsiteX77" fmla="*/ 411453 w 5277870"/>
              <a:gd name="connsiteY77" fmla="*/ 584070 h 6858000"/>
              <a:gd name="connsiteX78" fmla="*/ 436475 w 5277870"/>
              <a:gd name="connsiteY78" fmla="*/ 461805 h 6858000"/>
              <a:gd name="connsiteX79" fmla="*/ 468429 w 5277870"/>
              <a:gd name="connsiteY79" fmla="*/ 360945 h 6858000"/>
              <a:gd name="connsiteX80" fmla="*/ 470922 w 5277870"/>
              <a:gd name="connsiteY80" fmla="*/ 226335 h 6858000"/>
              <a:gd name="connsiteX81" fmla="*/ 499717 w 5277870"/>
              <a:gd name="connsiteY81" fmla="*/ 51690 h 6858000"/>
              <a:gd name="connsiteX82" fmla="*/ 497850 w 5277870"/>
              <a:gd name="connsiteY82" fmla="*/ 22133 h 6858000"/>
              <a:gd name="connsiteX83" fmla="*/ 487145 w 5277870"/>
              <a:gd name="connsiteY83" fmla="*/ 1037 h 6858000"/>
              <a:gd name="connsiteX84" fmla="*/ 487607 w 5277870"/>
              <a:gd name="connsiteY8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277870" h="6858000">
                <a:moveTo>
                  <a:pt x="487607" y="0"/>
                </a:moveTo>
                <a:lnTo>
                  <a:pt x="5277870" y="0"/>
                </a:lnTo>
                <a:lnTo>
                  <a:pt x="5277870" y="6858000"/>
                </a:lnTo>
                <a:lnTo>
                  <a:pt x="893273" y="6857998"/>
                </a:lnTo>
                <a:lnTo>
                  <a:pt x="876958" y="6843615"/>
                </a:lnTo>
                <a:lnTo>
                  <a:pt x="848451" y="6800899"/>
                </a:lnTo>
                <a:lnTo>
                  <a:pt x="827952" y="6765441"/>
                </a:lnTo>
                <a:cubicBezTo>
                  <a:pt x="827507" y="6750832"/>
                  <a:pt x="798355" y="6753978"/>
                  <a:pt x="799830" y="6739541"/>
                </a:cubicBezTo>
                <a:cubicBezTo>
                  <a:pt x="786503" y="6723280"/>
                  <a:pt x="803673" y="6682742"/>
                  <a:pt x="789686" y="6673829"/>
                </a:cubicBezTo>
                <a:cubicBezTo>
                  <a:pt x="776006" y="6657903"/>
                  <a:pt x="778015" y="6625745"/>
                  <a:pt x="765406" y="6620155"/>
                </a:cubicBezTo>
                <a:lnTo>
                  <a:pt x="720302" y="6610437"/>
                </a:lnTo>
                <a:lnTo>
                  <a:pt x="720839" y="6596307"/>
                </a:lnTo>
                <a:lnTo>
                  <a:pt x="737648" y="6536039"/>
                </a:lnTo>
                <a:cubicBezTo>
                  <a:pt x="731713" y="6378236"/>
                  <a:pt x="664893" y="6350780"/>
                  <a:pt x="674147" y="6239239"/>
                </a:cubicBezTo>
                <a:cubicBezTo>
                  <a:pt x="668193" y="6196030"/>
                  <a:pt x="677776" y="6168747"/>
                  <a:pt x="660239" y="6116986"/>
                </a:cubicBezTo>
                <a:cubicBezTo>
                  <a:pt x="693882" y="6035788"/>
                  <a:pt x="626477" y="5971885"/>
                  <a:pt x="632472" y="5895434"/>
                </a:cubicBezTo>
                <a:cubicBezTo>
                  <a:pt x="571936" y="5884249"/>
                  <a:pt x="624704" y="5880776"/>
                  <a:pt x="606181" y="5848019"/>
                </a:cubicBezTo>
                <a:cubicBezTo>
                  <a:pt x="593885" y="5819164"/>
                  <a:pt x="572509" y="5775628"/>
                  <a:pt x="558708" y="5722306"/>
                </a:cubicBezTo>
                <a:cubicBezTo>
                  <a:pt x="551746" y="5685812"/>
                  <a:pt x="532346" y="5564008"/>
                  <a:pt x="523366" y="5528085"/>
                </a:cubicBezTo>
                <a:cubicBezTo>
                  <a:pt x="518594" y="5519172"/>
                  <a:pt x="523045" y="5505250"/>
                  <a:pt x="504822" y="5506768"/>
                </a:cubicBezTo>
                <a:cubicBezTo>
                  <a:pt x="482648" y="5506487"/>
                  <a:pt x="511311" y="5459433"/>
                  <a:pt x="486823" y="5473318"/>
                </a:cubicBezTo>
                <a:cubicBezTo>
                  <a:pt x="506358" y="5440194"/>
                  <a:pt x="459463" y="5435836"/>
                  <a:pt x="445965" y="5418521"/>
                </a:cubicBezTo>
                <a:cubicBezTo>
                  <a:pt x="465954" y="5390815"/>
                  <a:pt x="417921" y="5381811"/>
                  <a:pt x="406875" y="5337536"/>
                </a:cubicBezTo>
                <a:cubicBezTo>
                  <a:pt x="430123" y="5306619"/>
                  <a:pt x="399081" y="5307846"/>
                  <a:pt x="428541" y="5255190"/>
                </a:cubicBezTo>
                <a:cubicBezTo>
                  <a:pt x="428852" y="5233629"/>
                  <a:pt x="407502" y="5247189"/>
                  <a:pt x="408744" y="5208171"/>
                </a:cubicBezTo>
                <a:cubicBezTo>
                  <a:pt x="406613" y="5154483"/>
                  <a:pt x="390295" y="5051554"/>
                  <a:pt x="384011" y="4993731"/>
                </a:cubicBezTo>
                <a:cubicBezTo>
                  <a:pt x="373186" y="4967089"/>
                  <a:pt x="370884" y="4912140"/>
                  <a:pt x="355965" y="4896399"/>
                </a:cubicBezTo>
                <a:cubicBezTo>
                  <a:pt x="355837" y="4852829"/>
                  <a:pt x="351078" y="4813709"/>
                  <a:pt x="326244" y="4838613"/>
                </a:cubicBezTo>
                <a:cubicBezTo>
                  <a:pt x="299018" y="4831439"/>
                  <a:pt x="336627" y="4804968"/>
                  <a:pt x="312542" y="4796522"/>
                </a:cubicBezTo>
                <a:lnTo>
                  <a:pt x="274747" y="4672370"/>
                </a:lnTo>
                <a:cubicBezTo>
                  <a:pt x="286762" y="4649487"/>
                  <a:pt x="276585" y="4640072"/>
                  <a:pt x="259158" y="4634253"/>
                </a:cubicBezTo>
                <a:cubicBezTo>
                  <a:pt x="255297" y="4595381"/>
                  <a:pt x="210632" y="4586807"/>
                  <a:pt x="192785" y="4549232"/>
                </a:cubicBezTo>
                <a:cubicBezTo>
                  <a:pt x="175514" y="4501329"/>
                  <a:pt x="155204" y="4520147"/>
                  <a:pt x="136304" y="4479912"/>
                </a:cubicBezTo>
                <a:lnTo>
                  <a:pt x="127433" y="4376609"/>
                </a:lnTo>
                <a:cubicBezTo>
                  <a:pt x="119863" y="4343333"/>
                  <a:pt x="97619" y="4308276"/>
                  <a:pt x="90884" y="4280257"/>
                </a:cubicBezTo>
                <a:cubicBezTo>
                  <a:pt x="94219" y="4220025"/>
                  <a:pt x="104684" y="4233011"/>
                  <a:pt x="87020" y="4208492"/>
                </a:cubicBezTo>
                <a:cubicBezTo>
                  <a:pt x="95065" y="4180444"/>
                  <a:pt x="129022" y="4152083"/>
                  <a:pt x="111109" y="4120636"/>
                </a:cubicBezTo>
                <a:cubicBezTo>
                  <a:pt x="115978" y="4121934"/>
                  <a:pt x="117998" y="4120145"/>
                  <a:pt x="118542" y="4116556"/>
                </a:cubicBezTo>
                <a:cubicBezTo>
                  <a:pt x="118321" y="4114246"/>
                  <a:pt x="118101" y="4111935"/>
                  <a:pt x="117882" y="4109625"/>
                </a:cubicBezTo>
                <a:lnTo>
                  <a:pt x="110577" y="4105624"/>
                </a:lnTo>
                <a:cubicBezTo>
                  <a:pt x="85114" y="4088878"/>
                  <a:pt x="113587" y="4082596"/>
                  <a:pt x="111226" y="4051441"/>
                </a:cubicBezTo>
                <a:cubicBezTo>
                  <a:pt x="111638" y="4036628"/>
                  <a:pt x="118512" y="3985548"/>
                  <a:pt x="124729" y="3988494"/>
                </a:cubicBezTo>
                <a:lnTo>
                  <a:pt x="98339" y="3926485"/>
                </a:lnTo>
                <a:cubicBezTo>
                  <a:pt x="120456" y="3887663"/>
                  <a:pt x="82381" y="3893685"/>
                  <a:pt x="82808" y="3857057"/>
                </a:cubicBezTo>
                <a:cubicBezTo>
                  <a:pt x="89625" y="3836374"/>
                  <a:pt x="88641" y="3824518"/>
                  <a:pt x="73254" y="3815650"/>
                </a:cubicBezTo>
                <a:cubicBezTo>
                  <a:pt x="107452" y="3718923"/>
                  <a:pt x="64680" y="3772318"/>
                  <a:pt x="67891" y="3696745"/>
                </a:cubicBezTo>
                <a:cubicBezTo>
                  <a:pt x="73347" y="3630391"/>
                  <a:pt x="83288" y="3531379"/>
                  <a:pt x="85894" y="3477814"/>
                </a:cubicBezTo>
                <a:cubicBezTo>
                  <a:pt x="88500" y="3424249"/>
                  <a:pt x="86217" y="3377198"/>
                  <a:pt x="83529" y="3375354"/>
                </a:cubicBezTo>
                <a:cubicBezTo>
                  <a:pt x="83101" y="3339059"/>
                  <a:pt x="90016" y="3285266"/>
                  <a:pt x="86805" y="3235494"/>
                </a:cubicBezTo>
                <a:cubicBezTo>
                  <a:pt x="78762" y="3207446"/>
                  <a:pt x="61419" y="3143345"/>
                  <a:pt x="79332" y="3111896"/>
                </a:cubicBezTo>
                <a:cubicBezTo>
                  <a:pt x="59856" y="3117096"/>
                  <a:pt x="85974" y="3072872"/>
                  <a:pt x="69725" y="3061665"/>
                </a:cubicBezTo>
                <a:cubicBezTo>
                  <a:pt x="56184" y="3054621"/>
                  <a:pt x="60953" y="3039562"/>
                  <a:pt x="58409" y="3026187"/>
                </a:cubicBezTo>
                <a:cubicBezTo>
                  <a:pt x="45869" y="3013333"/>
                  <a:pt x="46112" y="2950064"/>
                  <a:pt x="52868" y="2930097"/>
                </a:cubicBezTo>
                <a:cubicBezTo>
                  <a:pt x="80421" y="2876459"/>
                  <a:pt x="32874" y="2811741"/>
                  <a:pt x="53405" y="2768399"/>
                </a:cubicBezTo>
                <a:cubicBezTo>
                  <a:pt x="54801" y="2755814"/>
                  <a:pt x="53816" y="2744722"/>
                  <a:pt x="51356" y="2734615"/>
                </a:cubicBezTo>
                <a:lnTo>
                  <a:pt x="40996" y="2708116"/>
                </a:lnTo>
                <a:lnTo>
                  <a:pt x="31097" y="2704185"/>
                </a:lnTo>
                <a:lnTo>
                  <a:pt x="28589" y="2686011"/>
                </a:lnTo>
                <a:lnTo>
                  <a:pt x="13795" y="2656504"/>
                </a:lnTo>
                <a:cubicBezTo>
                  <a:pt x="56166" y="2648211"/>
                  <a:pt x="-6214" y="2580540"/>
                  <a:pt x="32108" y="2589493"/>
                </a:cubicBezTo>
                <a:cubicBezTo>
                  <a:pt x="22039" y="2539863"/>
                  <a:pt x="41060" y="2531259"/>
                  <a:pt x="32991" y="2457617"/>
                </a:cubicBezTo>
                <a:cubicBezTo>
                  <a:pt x="45635" y="2365891"/>
                  <a:pt x="40786" y="2284833"/>
                  <a:pt x="39071" y="2210817"/>
                </a:cubicBezTo>
                <a:cubicBezTo>
                  <a:pt x="39941" y="2106412"/>
                  <a:pt x="22396" y="1993081"/>
                  <a:pt x="19663" y="1901521"/>
                </a:cubicBezTo>
                <a:cubicBezTo>
                  <a:pt x="10670" y="1826286"/>
                  <a:pt x="4249" y="1796783"/>
                  <a:pt x="0" y="1700722"/>
                </a:cubicBezTo>
                <a:cubicBezTo>
                  <a:pt x="5587" y="1695223"/>
                  <a:pt x="14814" y="1668682"/>
                  <a:pt x="18023" y="1661610"/>
                </a:cubicBezTo>
                <a:lnTo>
                  <a:pt x="24668" y="1640073"/>
                </a:lnTo>
                <a:lnTo>
                  <a:pt x="23087" y="1637398"/>
                </a:lnTo>
                <a:cubicBezTo>
                  <a:pt x="19812" y="1625364"/>
                  <a:pt x="20811" y="1617807"/>
                  <a:pt x="23692" y="1612248"/>
                </a:cubicBezTo>
                <a:lnTo>
                  <a:pt x="41914" y="1498097"/>
                </a:lnTo>
                <a:lnTo>
                  <a:pt x="40195" y="1497364"/>
                </a:lnTo>
                <a:lnTo>
                  <a:pt x="37070" y="1490042"/>
                </a:lnTo>
                <a:lnTo>
                  <a:pt x="55020" y="1451416"/>
                </a:lnTo>
                <a:cubicBezTo>
                  <a:pt x="73102" y="1417430"/>
                  <a:pt x="80421" y="1313985"/>
                  <a:pt x="91616" y="1281781"/>
                </a:cubicBezTo>
                <a:cubicBezTo>
                  <a:pt x="137974" y="1171345"/>
                  <a:pt x="146547" y="1130634"/>
                  <a:pt x="166980" y="1074754"/>
                </a:cubicBezTo>
                <a:cubicBezTo>
                  <a:pt x="181651" y="1040817"/>
                  <a:pt x="190408" y="1034723"/>
                  <a:pt x="201075" y="1019094"/>
                </a:cubicBezTo>
                <a:cubicBezTo>
                  <a:pt x="207201" y="1005265"/>
                  <a:pt x="260932" y="958184"/>
                  <a:pt x="237042" y="938921"/>
                </a:cubicBezTo>
                <a:cubicBezTo>
                  <a:pt x="287348" y="869297"/>
                  <a:pt x="265291" y="876942"/>
                  <a:pt x="295369" y="815814"/>
                </a:cubicBezTo>
                <a:cubicBezTo>
                  <a:pt x="329951" y="751141"/>
                  <a:pt x="383834" y="609442"/>
                  <a:pt x="411453" y="584070"/>
                </a:cubicBezTo>
                <a:cubicBezTo>
                  <a:pt x="438653" y="530431"/>
                  <a:pt x="423178" y="516020"/>
                  <a:pt x="436475" y="461805"/>
                </a:cubicBezTo>
                <a:cubicBezTo>
                  <a:pt x="454281" y="438996"/>
                  <a:pt x="448264" y="386523"/>
                  <a:pt x="468429" y="360945"/>
                </a:cubicBezTo>
                <a:cubicBezTo>
                  <a:pt x="474686" y="267247"/>
                  <a:pt x="468220" y="285413"/>
                  <a:pt x="470922" y="226335"/>
                </a:cubicBezTo>
                <a:cubicBezTo>
                  <a:pt x="481883" y="180653"/>
                  <a:pt x="495229" y="85724"/>
                  <a:pt x="499717" y="51690"/>
                </a:cubicBezTo>
                <a:cubicBezTo>
                  <a:pt x="482601" y="39734"/>
                  <a:pt x="492651" y="34426"/>
                  <a:pt x="497850" y="22133"/>
                </a:cubicBezTo>
                <a:cubicBezTo>
                  <a:pt x="482148" y="14444"/>
                  <a:pt x="483752" y="7720"/>
                  <a:pt x="487145" y="1037"/>
                </a:cubicBezTo>
                <a:lnTo>
                  <a:pt x="487607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1521" y="1562100"/>
            <a:ext cx="4194825" cy="373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8929" algn="ctr"/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Vertikální pohyb</a:t>
            </a:r>
            <a:r>
              <a:rPr lang="cs-CZ" sz="2400" dirty="0">
                <a:latin typeface="Calibri" panose="020F0502020204030204" pitchFamily="34" charset="0"/>
                <a:ea typeface="Batang"/>
                <a:cs typeface="Calibri" panose="020F0502020204030204" pitchFamily="34" charset="0"/>
              </a:rPr>
              <a:t> –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bezbariérové schodiště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58164" y="194553"/>
            <a:ext cx="6042005" cy="6262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8929" defTabSz="914400">
              <a:spcBef>
                <a:spcPts val="600"/>
              </a:spcBef>
              <a:tabLst>
                <a:tab pos="419234" algn="l"/>
              </a:tabLst>
            </a:pP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bezbariérové schodiště:</a:t>
            </a:r>
          </a:p>
          <a:p>
            <a:pPr marL="285750" indent="-285750" defTabSz="9144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pouze přímá ramena, jednotlivé stupně v rameni stejnou výšku a šířku,</a:t>
            </a:r>
          </a:p>
          <a:p>
            <a:pPr marL="285750" indent="-285750" defTabSz="9144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průchodná šířka nejméně 1 500 mm (jinak u BD, železnice atp.),</a:t>
            </a:r>
          </a:p>
          <a:p>
            <a:pPr marL="285750" indent="-285750" defTabSz="9144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ve všech ramenech stejný počet stupňů max. 16,</a:t>
            </a:r>
          </a:p>
          <a:p>
            <a:pPr marL="285750" indent="-285750" defTabSz="9144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sklon max. 28°, výška stupně max. 160 mm (neplatí u bytového domu s výtahem),</a:t>
            </a:r>
          </a:p>
          <a:p>
            <a:pPr marL="285750" indent="-285750" defTabSz="9144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stupnice a podstupnice kolmé (přípustný přesah průmětu stupnice max. 25 mm),</a:t>
            </a:r>
          </a:p>
          <a:p>
            <a:pPr marL="285750" indent="-285750" defTabSz="9144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oboustranná madla ve výšce 900 mm, půdorysný přesah 300 mm</a:t>
            </a:r>
          </a:p>
          <a:p>
            <a:pPr marL="285750" indent="-285750" defTabSz="9144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odsazení madla 50 mm, pevné sevření rukou shora</a:t>
            </a:r>
          </a:p>
          <a:p>
            <a:pPr marL="418787" defTabSz="914400">
              <a:spcBef>
                <a:spcPts val="600"/>
              </a:spcBef>
              <a:tabLst>
                <a:tab pos="616127" algn="l"/>
              </a:tabLst>
            </a:pPr>
            <a:endParaRPr lang="cs-CZ" sz="2000" spc="5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Batang" panose="02030600000101010101" pitchFamily="18" charset="-127"/>
              <a:cs typeface="Calibri" panose="020F0502020204030204" pitchFamily="34" charset="0"/>
            </a:endParaRPr>
          </a:p>
          <a:p>
            <a:pPr marL="8929" defTabSz="914400">
              <a:spcBef>
                <a:spcPts val="600"/>
              </a:spcBef>
              <a:tabLst>
                <a:tab pos="419234" algn="l"/>
              </a:tabLst>
            </a:pP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jako bezbariérové se řeší:</a:t>
            </a:r>
          </a:p>
          <a:p>
            <a:pPr marL="285750" indent="-285750" defTabSz="9144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hlavní schodiště</a:t>
            </a:r>
          </a:p>
          <a:p>
            <a:pPr marL="285750" indent="-285750" defTabSz="9144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úniková a ostatní schodiště přiměřeně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bject 2">
            <a:extLst>
              <a:ext uri="{FF2B5EF4-FFF2-40B4-BE49-F238E27FC236}">
                <a16:creationId xmlns:a16="http://schemas.microsoft.com/office/drawing/2014/main" id="{55286A16-2A1C-D47F-5808-64132422F969}"/>
              </a:ext>
            </a:extLst>
          </p:cNvPr>
          <p:cNvSpPr txBox="1">
            <a:spLocks/>
          </p:cNvSpPr>
          <p:nvPr/>
        </p:nvSpPr>
        <p:spPr>
          <a:xfrm>
            <a:off x="2386440" y="500767"/>
            <a:ext cx="7139719" cy="747681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 marL="8929" algn="ctr">
              <a:lnSpc>
                <a:spcPct val="100000"/>
              </a:lnSpc>
              <a:spcBef>
                <a:spcPts val="70"/>
              </a:spcBef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Vertikální pohyb</a:t>
            </a:r>
            <a:r>
              <a:rPr lang="cs-CZ" sz="2400" dirty="0">
                <a:latin typeface="Calibri"/>
                <a:ea typeface="Batang"/>
                <a:cs typeface="Calibri"/>
              </a:rPr>
              <a:t> –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bezbariérový výtahy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5439EC2E-34D2-DF67-5C99-A925339273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6914673"/>
              </p:ext>
            </p:extLst>
          </p:nvPr>
        </p:nvGraphicFramePr>
        <p:xfrm>
          <a:off x="950913" y="1759078"/>
          <a:ext cx="8575246" cy="3949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362862" imgH="3067050" progId="Excel.Sheet.12">
                  <p:embed/>
                </p:oleObj>
              </mc:Choice>
              <mc:Fallback>
                <p:oleObj name="Worksheet" r:id="rId2" imgW="7362862" imgH="3067050" progId="Excel.Sheet.12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5439EC2E-34D2-DF67-5C99-A925339273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50913" y="1759078"/>
                        <a:ext cx="8575246" cy="3949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Skupina 62">
            <a:extLst>
              <a:ext uri="{FF2B5EF4-FFF2-40B4-BE49-F238E27FC236}">
                <a16:creationId xmlns:a16="http://schemas.microsoft.com/office/drawing/2014/main" id="{AC236986-ACFF-A715-D64C-A94A241C4B40}"/>
              </a:ext>
            </a:extLst>
          </p:cNvPr>
          <p:cNvGrpSpPr/>
          <p:nvPr/>
        </p:nvGrpSpPr>
        <p:grpSpPr>
          <a:xfrm>
            <a:off x="798752" y="1423238"/>
            <a:ext cx="3446231" cy="3953895"/>
            <a:chOff x="2313108" y="885942"/>
            <a:chExt cx="4205434" cy="4663199"/>
          </a:xfrm>
        </p:grpSpPr>
        <p:grpSp>
          <p:nvGrpSpPr>
            <p:cNvPr id="2" name="object 2"/>
            <p:cNvGrpSpPr/>
            <p:nvPr/>
          </p:nvGrpSpPr>
          <p:grpSpPr>
            <a:xfrm>
              <a:off x="3425793" y="4014128"/>
              <a:ext cx="1193899" cy="646956"/>
              <a:chOff x="2704772" y="5708982"/>
              <a:chExt cx="1697989" cy="920115"/>
            </a:xfrm>
          </p:grpSpPr>
          <p:sp>
            <p:nvSpPr>
              <p:cNvPr id="3" name="object 3"/>
              <p:cNvSpPr/>
              <p:nvPr/>
            </p:nvSpPr>
            <p:spPr>
              <a:xfrm>
                <a:off x="2711122" y="5708982"/>
                <a:ext cx="0" cy="920115"/>
              </a:xfrm>
              <a:custGeom>
                <a:avLst/>
                <a:gdLst/>
                <a:ahLst/>
                <a:cxnLst/>
                <a:rect l="l" t="t" r="r" b="b"/>
                <a:pathLst>
                  <a:path h="920115">
                    <a:moveTo>
                      <a:pt x="0" y="0"/>
                    </a:moveTo>
                    <a:lnTo>
                      <a:pt x="0" y="919683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4" name="object 4"/>
              <p:cNvSpPr/>
              <p:nvPr/>
            </p:nvSpPr>
            <p:spPr>
              <a:xfrm>
                <a:off x="4396397" y="5708982"/>
                <a:ext cx="0" cy="920115"/>
              </a:xfrm>
              <a:custGeom>
                <a:avLst/>
                <a:gdLst/>
                <a:ahLst/>
                <a:cxnLst/>
                <a:rect l="l" t="t" r="r" b="b"/>
                <a:pathLst>
                  <a:path h="920115">
                    <a:moveTo>
                      <a:pt x="0" y="0"/>
                    </a:moveTo>
                    <a:lnTo>
                      <a:pt x="0" y="919683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2732191" y="6504933"/>
                <a:ext cx="16484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648460">
                    <a:moveTo>
                      <a:pt x="0" y="0"/>
                    </a:moveTo>
                    <a:lnTo>
                      <a:pt x="1648142" y="0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2732186" y="6470514"/>
                <a:ext cx="9461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94614" h="69215">
                    <a:moveTo>
                      <a:pt x="94576" y="68833"/>
                    </a:moveTo>
                    <a:lnTo>
                      <a:pt x="0" y="34416"/>
                    </a:lnTo>
                    <a:lnTo>
                      <a:pt x="94576" y="0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4285755" y="6470519"/>
                <a:ext cx="9461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94614" h="69215">
                    <a:moveTo>
                      <a:pt x="0" y="0"/>
                    </a:moveTo>
                    <a:lnTo>
                      <a:pt x="94576" y="34417"/>
                    </a:lnTo>
                    <a:lnTo>
                      <a:pt x="0" y="68834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</p:grpSp>
        <p:grpSp>
          <p:nvGrpSpPr>
            <p:cNvPr id="8" name="object 8"/>
            <p:cNvGrpSpPr/>
            <p:nvPr/>
          </p:nvGrpSpPr>
          <p:grpSpPr>
            <a:xfrm>
              <a:off x="2949299" y="4014128"/>
              <a:ext cx="1892647" cy="1090761"/>
              <a:chOff x="2027091" y="5708982"/>
              <a:chExt cx="2691765" cy="1551305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2033441" y="5708982"/>
                <a:ext cx="0" cy="1551305"/>
              </a:xfrm>
              <a:custGeom>
                <a:avLst/>
                <a:gdLst/>
                <a:ahLst/>
                <a:cxnLst/>
                <a:rect l="l" t="t" r="r" b="b"/>
                <a:pathLst>
                  <a:path h="1551304">
                    <a:moveTo>
                      <a:pt x="0" y="0"/>
                    </a:moveTo>
                    <a:lnTo>
                      <a:pt x="0" y="1551216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4712371" y="5708982"/>
                <a:ext cx="0" cy="1551305"/>
              </a:xfrm>
              <a:custGeom>
                <a:avLst/>
                <a:gdLst/>
                <a:ahLst/>
                <a:cxnLst/>
                <a:rect l="l" t="t" r="r" b="b"/>
                <a:pathLst>
                  <a:path h="1551304">
                    <a:moveTo>
                      <a:pt x="0" y="0"/>
                    </a:moveTo>
                    <a:lnTo>
                      <a:pt x="0" y="1551216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2056100" y="7136595"/>
                <a:ext cx="26403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640329">
                    <a:moveTo>
                      <a:pt x="0" y="0"/>
                    </a:moveTo>
                    <a:lnTo>
                      <a:pt x="2640203" y="0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2056095" y="7102175"/>
                <a:ext cx="9461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94614" h="69215">
                    <a:moveTo>
                      <a:pt x="94576" y="68833"/>
                    </a:moveTo>
                    <a:lnTo>
                      <a:pt x="0" y="34416"/>
                    </a:lnTo>
                    <a:lnTo>
                      <a:pt x="94576" y="0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4601729" y="7102180"/>
                <a:ext cx="9461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94614" h="69215">
                    <a:moveTo>
                      <a:pt x="0" y="0"/>
                    </a:moveTo>
                    <a:lnTo>
                      <a:pt x="94576" y="34416"/>
                    </a:lnTo>
                    <a:lnTo>
                      <a:pt x="0" y="68833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</p:grpSp>
        <p:grpSp>
          <p:nvGrpSpPr>
            <p:cNvPr id="14" name="object 14"/>
            <p:cNvGrpSpPr/>
            <p:nvPr/>
          </p:nvGrpSpPr>
          <p:grpSpPr>
            <a:xfrm>
              <a:off x="2526153" y="4014128"/>
              <a:ext cx="2527102" cy="1535013"/>
              <a:chOff x="1425284" y="5708982"/>
              <a:chExt cx="3594100" cy="2183130"/>
            </a:xfrm>
          </p:grpSpPr>
          <p:sp>
            <p:nvSpPr>
              <p:cNvPr id="15" name="object 15"/>
              <p:cNvSpPr/>
              <p:nvPr/>
            </p:nvSpPr>
            <p:spPr>
              <a:xfrm>
                <a:off x="1431634" y="5708982"/>
                <a:ext cx="0" cy="2183130"/>
              </a:xfrm>
              <a:custGeom>
                <a:avLst/>
                <a:gdLst/>
                <a:ahLst/>
                <a:cxnLst/>
                <a:rect l="l" t="t" r="r" b="b"/>
                <a:pathLst>
                  <a:path h="2183129">
                    <a:moveTo>
                      <a:pt x="0" y="0"/>
                    </a:moveTo>
                    <a:lnTo>
                      <a:pt x="0" y="2183066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5012416" y="5708982"/>
                <a:ext cx="0" cy="2183130"/>
              </a:xfrm>
              <a:custGeom>
                <a:avLst/>
                <a:gdLst/>
                <a:ahLst/>
                <a:cxnLst/>
                <a:rect l="l" t="t" r="r" b="b"/>
                <a:pathLst>
                  <a:path h="2183129">
                    <a:moveTo>
                      <a:pt x="0" y="0"/>
                    </a:moveTo>
                    <a:lnTo>
                      <a:pt x="0" y="2183066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1452702" y="7768318"/>
                <a:ext cx="35439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43935">
                    <a:moveTo>
                      <a:pt x="0" y="0"/>
                    </a:moveTo>
                    <a:lnTo>
                      <a:pt x="3543642" y="0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1452698" y="7733900"/>
                <a:ext cx="9461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94615" h="69215">
                    <a:moveTo>
                      <a:pt x="94576" y="68834"/>
                    </a:moveTo>
                    <a:lnTo>
                      <a:pt x="0" y="34417"/>
                    </a:lnTo>
                    <a:lnTo>
                      <a:pt x="94576" y="0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4901774" y="7733905"/>
                <a:ext cx="9461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94614" h="69215">
                    <a:moveTo>
                      <a:pt x="0" y="0"/>
                    </a:moveTo>
                    <a:lnTo>
                      <a:pt x="94576" y="34417"/>
                    </a:lnTo>
                    <a:lnTo>
                      <a:pt x="0" y="68834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</p:grpSp>
        <p:grpSp>
          <p:nvGrpSpPr>
            <p:cNvPr id="20" name="object 20"/>
            <p:cNvGrpSpPr/>
            <p:nvPr/>
          </p:nvGrpSpPr>
          <p:grpSpPr>
            <a:xfrm>
              <a:off x="5482252" y="3175675"/>
              <a:ext cx="591592" cy="87064"/>
              <a:chOff x="5629513" y="4516515"/>
              <a:chExt cx="841375" cy="123825"/>
            </a:xfrm>
          </p:grpSpPr>
          <p:sp>
            <p:nvSpPr>
              <p:cNvPr id="21" name="object 21"/>
              <p:cNvSpPr/>
              <p:nvPr/>
            </p:nvSpPr>
            <p:spPr>
              <a:xfrm>
                <a:off x="5629513" y="4633506"/>
                <a:ext cx="8413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841375">
                    <a:moveTo>
                      <a:pt x="0" y="0"/>
                    </a:moveTo>
                    <a:lnTo>
                      <a:pt x="841311" y="0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6312675" y="4522865"/>
                <a:ext cx="69215" cy="94615"/>
              </a:xfrm>
              <a:custGeom>
                <a:avLst/>
                <a:gdLst/>
                <a:ahLst/>
                <a:cxnLst/>
                <a:rect l="l" t="t" r="r" b="b"/>
                <a:pathLst>
                  <a:path w="69214" h="94614">
                    <a:moveTo>
                      <a:pt x="68834" y="0"/>
                    </a:moveTo>
                    <a:lnTo>
                      <a:pt x="34417" y="94576"/>
                    </a:ln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</p:grpSp>
        <p:grpSp>
          <p:nvGrpSpPr>
            <p:cNvPr id="23" name="object 23"/>
            <p:cNvGrpSpPr/>
            <p:nvPr/>
          </p:nvGrpSpPr>
          <p:grpSpPr>
            <a:xfrm>
              <a:off x="5482252" y="1180618"/>
              <a:ext cx="591592" cy="90636"/>
              <a:chOff x="5629513" y="1679100"/>
              <a:chExt cx="841375" cy="128905"/>
            </a:xfrm>
          </p:grpSpPr>
          <p:sp>
            <p:nvSpPr>
              <p:cNvPr id="24" name="object 24"/>
              <p:cNvSpPr/>
              <p:nvPr/>
            </p:nvSpPr>
            <p:spPr>
              <a:xfrm>
                <a:off x="5629513" y="1685450"/>
                <a:ext cx="8413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841375">
                    <a:moveTo>
                      <a:pt x="0" y="0"/>
                    </a:moveTo>
                    <a:lnTo>
                      <a:pt x="841311" y="0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6312681" y="1706514"/>
                <a:ext cx="69215" cy="94615"/>
              </a:xfrm>
              <a:custGeom>
                <a:avLst/>
                <a:gdLst/>
                <a:ahLst/>
                <a:cxnLst/>
                <a:rect l="l" t="t" r="r" b="b"/>
                <a:pathLst>
                  <a:path w="69214" h="94614">
                    <a:moveTo>
                      <a:pt x="0" y="94576"/>
                    </a:moveTo>
                    <a:lnTo>
                      <a:pt x="34417" y="0"/>
                    </a:lnTo>
                    <a:lnTo>
                      <a:pt x="68834" y="94576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</p:grpSp>
        <p:sp>
          <p:nvSpPr>
            <p:cNvPr id="26" name="object 26"/>
            <p:cNvSpPr/>
            <p:nvPr/>
          </p:nvSpPr>
          <p:spPr>
            <a:xfrm>
              <a:off x="5986801" y="1199897"/>
              <a:ext cx="0" cy="2047131"/>
            </a:xfrm>
            <a:custGeom>
              <a:avLst/>
              <a:gdLst/>
              <a:ahLst/>
              <a:cxnLst/>
              <a:rect l="l" t="t" r="r" b="b"/>
              <a:pathLst>
                <a:path h="2911475">
                  <a:moveTo>
                    <a:pt x="0" y="291091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grpSp>
          <p:nvGrpSpPr>
            <p:cNvPr id="27" name="object 27"/>
            <p:cNvGrpSpPr/>
            <p:nvPr/>
          </p:nvGrpSpPr>
          <p:grpSpPr>
            <a:xfrm>
              <a:off x="5482252" y="1069557"/>
              <a:ext cx="1036290" cy="2600325"/>
              <a:chOff x="5629513" y="1521148"/>
              <a:chExt cx="1473835" cy="3698240"/>
            </a:xfrm>
          </p:grpSpPr>
          <p:sp>
            <p:nvSpPr>
              <p:cNvPr id="28" name="object 28"/>
              <p:cNvSpPr/>
              <p:nvPr/>
            </p:nvSpPr>
            <p:spPr>
              <a:xfrm>
                <a:off x="5629513" y="5212562"/>
                <a:ext cx="14738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73834">
                    <a:moveTo>
                      <a:pt x="0" y="0"/>
                    </a:moveTo>
                    <a:lnTo>
                      <a:pt x="1473225" y="0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5629513" y="1527498"/>
                <a:ext cx="14738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73834">
                    <a:moveTo>
                      <a:pt x="0" y="0"/>
                    </a:moveTo>
                    <a:lnTo>
                      <a:pt x="1473225" y="0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6979075" y="1548569"/>
                <a:ext cx="0" cy="3648075"/>
              </a:xfrm>
              <a:custGeom>
                <a:avLst/>
                <a:gdLst/>
                <a:ahLst/>
                <a:cxnLst/>
                <a:rect l="l" t="t" r="r" b="b"/>
                <a:pathLst>
                  <a:path h="3648075">
                    <a:moveTo>
                      <a:pt x="0" y="3647922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6944655" y="5101920"/>
                <a:ext cx="69215" cy="94615"/>
              </a:xfrm>
              <a:custGeom>
                <a:avLst/>
                <a:gdLst/>
                <a:ahLst/>
                <a:cxnLst/>
                <a:rect l="l" t="t" r="r" b="b"/>
                <a:pathLst>
                  <a:path w="69215" h="94614">
                    <a:moveTo>
                      <a:pt x="68833" y="0"/>
                    </a:moveTo>
                    <a:lnTo>
                      <a:pt x="34416" y="94576"/>
                    </a:ln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6944660" y="1548563"/>
                <a:ext cx="69215" cy="94615"/>
              </a:xfrm>
              <a:custGeom>
                <a:avLst/>
                <a:gdLst/>
                <a:ahLst/>
                <a:cxnLst/>
                <a:rect l="l" t="t" r="r" b="b"/>
                <a:pathLst>
                  <a:path w="69215" h="94614">
                    <a:moveTo>
                      <a:pt x="0" y="94576"/>
                    </a:moveTo>
                    <a:lnTo>
                      <a:pt x="34417" y="0"/>
                    </a:lnTo>
                    <a:lnTo>
                      <a:pt x="68834" y="94576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</p:grpSp>
        <p:grpSp>
          <p:nvGrpSpPr>
            <p:cNvPr id="33" name="object 33"/>
            <p:cNvGrpSpPr/>
            <p:nvPr/>
          </p:nvGrpSpPr>
          <p:grpSpPr>
            <a:xfrm>
              <a:off x="2313108" y="885942"/>
              <a:ext cx="2960191" cy="2974925"/>
              <a:chOff x="1122286" y="1260006"/>
              <a:chExt cx="4210050" cy="4231005"/>
            </a:xfrm>
          </p:grpSpPr>
          <p:sp>
            <p:nvSpPr>
              <p:cNvPr id="34" name="object 34"/>
              <p:cNvSpPr/>
              <p:nvPr/>
            </p:nvSpPr>
            <p:spPr>
              <a:xfrm>
                <a:off x="2039594" y="1706727"/>
                <a:ext cx="2679700" cy="2936875"/>
              </a:xfrm>
              <a:custGeom>
                <a:avLst/>
                <a:gdLst/>
                <a:ahLst/>
                <a:cxnLst/>
                <a:rect l="l" t="t" r="r" b="b"/>
                <a:pathLst>
                  <a:path w="2679700" h="2936875">
                    <a:moveTo>
                      <a:pt x="2679547" y="0"/>
                    </a:moveTo>
                    <a:lnTo>
                      <a:pt x="0" y="0"/>
                    </a:lnTo>
                    <a:lnTo>
                      <a:pt x="0" y="2936544"/>
                    </a:lnTo>
                    <a:lnTo>
                      <a:pt x="2679547" y="2936544"/>
                    </a:lnTo>
                    <a:lnTo>
                      <a:pt x="2679547" y="0"/>
                    </a:lnTo>
                    <a:close/>
                  </a:path>
                </a:pathLst>
              </a:custGeom>
              <a:solidFill>
                <a:srgbClr val="E0E0E0"/>
              </a:solidFill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1146670" y="1284274"/>
                <a:ext cx="4161154" cy="4182110"/>
              </a:xfrm>
              <a:custGeom>
                <a:avLst/>
                <a:gdLst/>
                <a:ahLst/>
                <a:cxnLst/>
                <a:rect l="l" t="t" r="r" b="b"/>
                <a:pathLst>
                  <a:path w="4161154" h="4182110">
                    <a:moveTo>
                      <a:pt x="4160824" y="0"/>
                    </a:moveTo>
                    <a:lnTo>
                      <a:pt x="0" y="0"/>
                    </a:lnTo>
                    <a:lnTo>
                      <a:pt x="0" y="252730"/>
                    </a:lnTo>
                    <a:lnTo>
                      <a:pt x="0" y="3929380"/>
                    </a:lnTo>
                    <a:lnTo>
                      <a:pt x="0" y="4182110"/>
                    </a:lnTo>
                    <a:lnTo>
                      <a:pt x="1320165" y="4182110"/>
                    </a:lnTo>
                    <a:lnTo>
                      <a:pt x="1320165" y="3929380"/>
                    </a:lnTo>
                    <a:lnTo>
                      <a:pt x="294093" y="3929380"/>
                    </a:lnTo>
                    <a:lnTo>
                      <a:pt x="294093" y="252730"/>
                    </a:lnTo>
                    <a:lnTo>
                      <a:pt x="3866388" y="252730"/>
                    </a:lnTo>
                    <a:lnTo>
                      <a:pt x="3866388" y="3929380"/>
                    </a:lnTo>
                    <a:lnTo>
                      <a:pt x="3502977" y="3929380"/>
                    </a:lnTo>
                    <a:lnTo>
                      <a:pt x="3502977" y="4182110"/>
                    </a:lnTo>
                    <a:lnTo>
                      <a:pt x="4160824" y="4182110"/>
                    </a:lnTo>
                    <a:lnTo>
                      <a:pt x="4160824" y="3929380"/>
                    </a:lnTo>
                    <a:lnTo>
                      <a:pt x="4160824" y="252730"/>
                    </a:lnTo>
                    <a:lnTo>
                      <a:pt x="4160824" y="0"/>
                    </a:lnTo>
                    <a:close/>
                  </a:path>
                </a:pathLst>
              </a:custGeom>
              <a:solidFill>
                <a:srgbClr val="D1D6DE"/>
              </a:solidFill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1776577" y="4702543"/>
                <a:ext cx="2640330" cy="471805"/>
              </a:xfrm>
              <a:custGeom>
                <a:avLst/>
                <a:gdLst/>
                <a:ahLst/>
                <a:cxnLst/>
                <a:rect l="l" t="t" r="r" b="b"/>
                <a:pathLst>
                  <a:path w="2640329" h="471804">
                    <a:moveTo>
                      <a:pt x="766191" y="0"/>
                    </a:moveTo>
                    <a:lnTo>
                      <a:pt x="52362" y="0"/>
                    </a:lnTo>
                    <a:lnTo>
                      <a:pt x="52362" y="203822"/>
                    </a:lnTo>
                    <a:lnTo>
                      <a:pt x="766191" y="203822"/>
                    </a:lnTo>
                    <a:lnTo>
                      <a:pt x="766191" y="0"/>
                    </a:lnTo>
                    <a:close/>
                  </a:path>
                  <a:path w="2640329" h="471804">
                    <a:moveTo>
                      <a:pt x="768934" y="263715"/>
                    </a:moveTo>
                    <a:lnTo>
                      <a:pt x="0" y="263715"/>
                    </a:lnTo>
                    <a:lnTo>
                      <a:pt x="0" y="471703"/>
                    </a:lnTo>
                    <a:lnTo>
                      <a:pt x="768934" y="471703"/>
                    </a:lnTo>
                    <a:lnTo>
                      <a:pt x="768934" y="263715"/>
                    </a:lnTo>
                    <a:close/>
                  </a:path>
                  <a:path w="2640329" h="471804">
                    <a:moveTo>
                      <a:pt x="1785708" y="354520"/>
                    </a:moveTo>
                    <a:lnTo>
                      <a:pt x="894054" y="354520"/>
                    </a:lnTo>
                    <a:lnTo>
                      <a:pt x="894054" y="433260"/>
                    </a:lnTo>
                    <a:lnTo>
                      <a:pt x="1785708" y="433260"/>
                    </a:lnTo>
                    <a:lnTo>
                      <a:pt x="1785708" y="354520"/>
                    </a:lnTo>
                    <a:close/>
                  </a:path>
                  <a:path w="2640329" h="471804">
                    <a:moveTo>
                      <a:pt x="1798129" y="6286"/>
                    </a:moveTo>
                    <a:lnTo>
                      <a:pt x="923048" y="6286"/>
                    </a:lnTo>
                    <a:lnTo>
                      <a:pt x="923048" y="64630"/>
                    </a:lnTo>
                    <a:lnTo>
                      <a:pt x="1798129" y="64630"/>
                    </a:lnTo>
                    <a:lnTo>
                      <a:pt x="1798129" y="6286"/>
                    </a:lnTo>
                    <a:close/>
                  </a:path>
                  <a:path w="2640329" h="471804">
                    <a:moveTo>
                      <a:pt x="2639987" y="271310"/>
                    </a:moveTo>
                    <a:lnTo>
                      <a:pt x="1743049" y="271310"/>
                    </a:lnTo>
                    <a:lnTo>
                      <a:pt x="1743049" y="335749"/>
                    </a:lnTo>
                    <a:lnTo>
                      <a:pt x="2639987" y="335749"/>
                    </a:lnTo>
                    <a:lnTo>
                      <a:pt x="2639987" y="271310"/>
                    </a:lnTo>
                    <a:close/>
                  </a:path>
                  <a:path w="2640329" h="471804">
                    <a:moveTo>
                      <a:pt x="2639987" y="83718"/>
                    </a:moveTo>
                    <a:lnTo>
                      <a:pt x="1766531" y="83718"/>
                    </a:lnTo>
                    <a:lnTo>
                      <a:pt x="1766531" y="199834"/>
                    </a:lnTo>
                    <a:lnTo>
                      <a:pt x="2639987" y="199834"/>
                    </a:lnTo>
                    <a:lnTo>
                      <a:pt x="2639987" y="83718"/>
                    </a:lnTo>
                    <a:close/>
                  </a:path>
                </a:pathLst>
              </a:custGeom>
              <a:solidFill>
                <a:srgbClr val="C2C2C2"/>
              </a:solidFill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37" name="object 37"/>
              <p:cNvSpPr/>
              <p:nvPr/>
            </p:nvSpPr>
            <p:spPr>
              <a:xfrm>
                <a:off x="2717012" y="4577219"/>
                <a:ext cx="1704339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1704339" h="203835">
                    <a:moveTo>
                      <a:pt x="1704047" y="202577"/>
                    </a:moveTo>
                    <a:lnTo>
                      <a:pt x="1679867" y="82854"/>
                    </a:lnTo>
                    <a:lnTo>
                      <a:pt x="1679867" y="0"/>
                    </a:lnTo>
                    <a:lnTo>
                      <a:pt x="0" y="0"/>
                    </a:lnTo>
                    <a:lnTo>
                      <a:pt x="0" y="130746"/>
                    </a:lnTo>
                    <a:lnTo>
                      <a:pt x="863993" y="130746"/>
                    </a:lnTo>
                    <a:lnTo>
                      <a:pt x="863993" y="203809"/>
                    </a:lnTo>
                    <a:lnTo>
                      <a:pt x="1704047" y="202577"/>
                    </a:lnTo>
                    <a:close/>
                  </a:path>
                </a:pathLst>
              </a:custGeom>
              <a:solidFill>
                <a:srgbClr val="E0E0E0"/>
              </a:solidFill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38" name="object 38"/>
              <p:cNvSpPr/>
              <p:nvPr/>
            </p:nvSpPr>
            <p:spPr>
              <a:xfrm>
                <a:off x="1134986" y="1272706"/>
                <a:ext cx="4184650" cy="4205605"/>
              </a:xfrm>
              <a:custGeom>
                <a:avLst/>
                <a:gdLst/>
                <a:ahLst/>
                <a:cxnLst/>
                <a:rect l="l" t="t" r="r" b="b"/>
                <a:pathLst>
                  <a:path w="4184650" h="4205605">
                    <a:moveTo>
                      <a:pt x="1327962" y="4205325"/>
                    </a:moveTo>
                    <a:lnTo>
                      <a:pt x="1327048" y="3951681"/>
                    </a:lnTo>
                    <a:lnTo>
                      <a:pt x="295401" y="3951363"/>
                    </a:lnTo>
                    <a:lnTo>
                      <a:pt x="295719" y="253631"/>
                    </a:lnTo>
                    <a:lnTo>
                      <a:pt x="3888282" y="253631"/>
                    </a:lnTo>
                    <a:lnTo>
                      <a:pt x="3888282" y="3951681"/>
                    </a:lnTo>
                    <a:lnTo>
                      <a:pt x="3522789" y="3951681"/>
                    </a:lnTo>
                    <a:lnTo>
                      <a:pt x="3522789" y="4205325"/>
                    </a:lnTo>
                    <a:lnTo>
                      <a:pt x="4184230" y="4205325"/>
                    </a:lnTo>
                    <a:lnTo>
                      <a:pt x="4184230" y="0"/>
                    </a:lnTo>
                    <a:lnTo>
                      <a:pt x="0" y="0"/>
                    </a:lnTo>
                    <a:lnTo>
                      <a:pt x="0" y="4205325"/>
                    </a:lnTo>
                    <a:lnTo>
                      <a:pt x="1327962" y="4205325"/>
                    </a:lnTo>
                    <a:close/>
                  </a:path>
                </a:pathLst>
              </a:custGeom>
              <a:ln w="254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4656925" y="5216169"/>
                <a:ext cx="36576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365760" h="12700">
                    <a:moveTo>
                      <a:pt x="365518" y="0"/>
                    </a:moveTo>
                    <a:lnTo>
                      <a:pt x="0" y="0"/>
                    </a:lnTo>
                    <a:lnTo>
                      <a:pt x="0" y="12700"/>
                    </a:lnTo>
                    <a:lnTo>
                      <a:pt x="365518" y="12700"/>
                    </a:lnTo>
                    <a:lnTo>
                      <a:pt x="36551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40" name="object 40"/>
              <p:cNvSpPr/>
              <p:nvPr/>
            </p:nvSpPr>
            <p:spPr>
              <a:xfrm>
                <a:off x="1762479" y="1685008"/>
                <a:ext cx="2959100" cy="3495675"/>
              </a:xfrm>
              <a:custGeom>
                <a:avLst/>
                <a:gdLst/>
                <a:ahLst/>
                <a:cxnLst/>
                <a:rect l="l" t="t" r="r" b="b"/>
                <a:pathLst>
                  <a:path w="2959100" h="3495675">
                    <a:moveTo>
                      <a:pt x="1751914" y="3366592"/>
                    </a:moveTo>
                    <a:lnTo>
                      <a:pt x="2665095" y="3366592"/>
                    </a:lnTo>
                  </a:path>
                  <a:path w="2959100" h="3495675">
                    <a:moveTo>
                      <a:pt x="264020" y="2954375"/>
                    </a:moveTo>
                    <a:lnTo>
                      <a:pt x="264020" y="0"/>
                    </a:lnTo>
                  </a:path>
                  <a:path w="2959100" h="3495675">
                    <a:moveTo>
                      <a:pt x="789381" y="3018078"/>
                    </a:moveTo>
                    <a:lnTo>
                      <a:pt x="52819" y="3018078"/>
                    </a:lnTo>
                  </a:path>
                  <a:path w="2959100" h="3495675">
                    <a:moveTo>
                      <a:pt x="789381" y="3284207"/>
                    </a:moveTo>
                    <a:lnTo>
                      <a:pt x="0" y="3284207"/>
                    </a:lnTo>
                  </a:path>
                  <a:path w="2959100" h="3495675">
                    <a:moveTo>
                      <a:pt x="950925" y="3018078"/>
                    </a:moveTo>
                    <a:lnTo>
                      <a:pt x="908646" y="3018078"/>
                    </a:lnTo>
                  </a:path>
                  <a:path w="2959100" h="3495675">
                    <a:moveTo>
                      <a:pt x="2958922" y="0"/>
                    </a:moveTo>
                    <a:lnTo>
                      <a:pt x="2958922" y="2956750"/>
                    </a:lnTo>
                  </a:path>
                  <a:path w="2959100" h="3495675">
                    <a:moveTo>
                      <a:pt x="52819" y="3231438"/>
                    </a:moveTo>
                    <a:lnTo>
                      <a:pt x="789381" y="3231438"/>
                    </a:lnTo>
                  </a:path>
                  <a:path w="2959100" h="3495675">
                    <a:moveTo>
                      <a:pt x="0" y="3284207"/>
                    </a:moveTo>
                    <a:lnTo>
                      <a:pt x="0" y="3495306"/>
                    </a:lnTo>
                  </a:path>
                  <a:path w="2959100" h="3495675">
                    <a:moveTo>
                      <a:pt x="0" y="3495306"/>
                    </a:moveTo>
                    <a:lnTo>
                      <a:pt x="789381" y="3495306"/>
                    </a:lnTo>
                  </a:path>
                  <a:path w="2959100" h="3495675">
                    <a:moveTo>
                      <a:pt x="2958922" y="2956750"/>
                    </a:moveTo>
                    <a:lnTo>
                      <a:pt x="2641879" y="2956750"/>
                    </a:lnTo>
                  </a:path>
                  <a:path w="2959100" h="3495675">
                    <a:moveTo>
                      <a:pt x="2641879" y="3066643"/>
                    </a:moveTo>
                    <a:lnTo>
                      <a:pt x="2671470" y="3066643"/>
                    </a:lnTo>
                  </a:path>
                  <a:path w="2959100" h="3495675">
                    <a:moveTo>
                      <a:pt x="2671470" y="3066643"/>
                    </a:moveTo>
                    <a:lnTo>
                      <a:pt x="2671470" y="3231438"/>
                    </a:lnTo>
                  </a:path>
                  <a:path w="2959100" h="3495675">
                    <a:moveTo>
                      <a:pt x="2671470" y="3231438"/>
                    </a:moveTo>
                    <a:lnTo>
                      <a:pt x="2713761" y="3231438"/>
                    </a:lnTo>
                  </a:path>
                  <a:path w="2959100" h="3495675">
                    <a:moveTo>
                      <a:pt x="2641879" y="2956750"/>
                    </a:moveTo>
                    <a:lnTo>
                      <a:pt x="2641879" y="3066643"/>
                    </a:lnTo>
                  </a:path>
                  <a:path w="2959100" h="3495675">
                    <a:moveTo>
                      <a:pt x="264020" y="2956750"/>
                    </a:moveTo>
                    <a:lnTo>
                      <a:pt x="950925" y="2956750"/>
                    </a:lnTo>
                  </a:path>
                  <a:path w="2959100" h="3495675">
                    <a:moveTo>
                      <a:pt x="950925" y="2956750"/>
                    </a:moveTo>
                    <a:lnTo>
                      <a:pt x="950925" y="3018078"/>
                    </a:lnTo>
                  </a:path>
                  <a:path w="2959100" h="3495675">
                    <a:moveTo>
                      <a:pt x="52819" y="3018078"/>
                    </a:moveTo>
                    <a:lnTo>
                      <a:pt x="52819" y="3231438"/>
                    </a:lnTo>
                  </a:path>
                  <a:path w="2959100" h="3495675">
                    <a:moveTo>
                      <a:pt x="929906" y="3092030"/>
                    </a:moveTo>
                    <a:lnTo>
                      <a:pt x="929906" y="3030702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41" name="object 41"/>
              <p:cNvSpPr/>
              <p:nvPr/>
            </p:nvSpPr>
            <p:spPr>
              <a:xfrm>
                <a:off x="2692386" y="4709360"/>
                <a:ext cx="88836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888364" h="12700">
                    <a:moveTo>
                      <a:pt x="0" y="12700"/>
                    </a:moveTo>
                    <a:lnTo>
                      <a:pt x="887755" y="12700"/>
                    </a:lnTo>
                    <a:lnTo>
                      <a:pt x="887755" y="0"/>
                    </a:lnTo>
                    <a:lnTo>
                      <a:pt x="0" y="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42" name="object 42"/>
              <p:cNvSpPr/>
              <p:nvPr/>
            </p:nvSpPr>
            <p:spPr>
              <a:xfrm>
                <a:off x="3580141" y="4715710"/>
                <a:ext cx="0" cy="61594"/>
              </a:xfrm>
              <a:custGeom>
                <a:avLst/>
                <a:gdLst/>
                <a:ahLst/>
                <a:cxnLst/>
                <a:rect l="l" t="t" r="r" b="b"/>
                <a:pathLst>
                  <a:path h="61595">
                    <a:moveTo>
                      <a:pt x="0" y="0"/>
                    </a:moveTo>
                    <a:lnTo>
                      <a:pt x="0" y="61328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43" name="object 43"/>
              <p:cNvSpPr/>
              <p:nvPr/>
            </p:nvSpPr>
            <p:spPr>
              <a:xfrm>
                <a:off x="2692386" y="4770688"/>
                <a:ext cx="88836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888364" h="12700">
                    <a:moveTo>
                      <a:pt x="0" y="12700"/>
                    </a:moveTo>
                    <a:lnTo>
                      <a:pt x="887755" y="12700"/>
                    </a:lnTo>
                    <a:lnTo>
                      <a:pt x="887755" y="0"/>
                    </a:lnTo>
                    <a:lnTo>
                      <a:pt x="0" y="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44" name="object 44"/>
              <p:cNvSpPr/>
              <p:nvPr/>
            </p:nvSpPr>
            <p:spPr>
              <a:xfrm>
                <a:off x="3537850" y="4789599"/>
                <a:ext cx="0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h="127000">
                    <a:moveTo>
                      <a:pt x="0" y="126847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45" name="object 45"/>
              <p:cNvSpPr/>
              <p:nvPr/>
            </p:nvSpPr>
            <p:spPr>
              <a:xfrm>
                <a:off x="3537850" y="4783249"/>
                <a:ext cx="88773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887729" h="12700">
                    <a:moveTo>
                      <a:pt x="0" y="12700"/>
                    </a:moveTo>
                    <a:lnTo>
                      <a:pt x="887526" y="12700"/>
                    </a:lnTo>
                    <a:lnTo>
                      <a:pt x="887526" y="0"/>
                    </a:lnTo>
                    <a:lnTo>
                      <a:pt x="0" y="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46" name="object 46"/>
              <p:cNvSpPr/>
              <p:nvPr/>
            </p:nvSpPr>
            <p:spPr>
              <a:xfrm>
                <a:off x="2657486" y="4789599"/>
                <a:ext cx="1770380" cy="365760"/>
              </a:xfrm>
              <a:custGeom>
                <a:avLst/>
                <a:gdLst/>
                <a:ahLst/>
                <a:cxnLst/>
                <a:rect l="l" t="t" r="r" b="b"/>
                <a:pathLst>
                  <a:path w="1770379" h="365760">
                    <a:moveTo>
                      <a:pt x="1767890" y="0"/>
                    </a:moveTo>
                    <a:lnTo>
                      <a:pt x="1767890" y="126847"/>
                    </a:lnTo>
                  </a:path>
                  <a:path w="1770379" h="365760">
                    <a:moveTo>
                      <a:pt x="880364" y="126847"/>
                    </a:moveTo>
                    <a:lnTo>
                      <a:pt x="1767890" y="126847"/>
                    </a:lnTo>
                    <a:lnTo>
                      <a:pt x="1683473" y="126847"/>
                    </a:lnTo>
                  </a:path>
                  <a:path w="1770379" h="365760">
                    <a:moveTo>
                      <a:pt x="13639" y="365467"/>
                    </a:moveTo>
                    <a:lnTo>
                      <a:pt x="55918" y="365467"/>
                    </a:lnTo>
                  </a:path>
                  <a:path w="1770379" h="365760">
                    <a:moveTo>
                      <a:pt x="0" y="352717"/>
                    </a:moveTo>
                    <a:lnTo>
                      <a:pt x="0" y="274574"/>
                    </a:lnTo>
                  </a:path>
                  <a:path w="1770379" h="365760">
                    <a:moveTo>
                      <a:pt x="0" y="352717"/>
                    </a:moveTo>
                    <a:lnTo>
                      <a:pt x="913015" y="352717"/>
                    </a:lnTo>
                  </a:path>
                  <a:path w="1770379" h="365760">
                    <a:moveTo>
                      <a:pt x="913015" y="352717"/>
                    </a:moveTo>
                    <a:lnTo>
                      <a:pt x="913015" y="274574"/>
                    </a:lnTo>
                  </a:path>
                  <a:path w="1770379" h="365760">
                    <a:moveTo>
                      <a:pt x="913015" y="274574"/>
                    </a:moveTo>
                    <a:lnTo>
                      <a:pt x="0" y="274574"/>
                    </a:lnTo>
                  </a:path>
                  <a:path w="1770379" h="365760">
                    <a:moveTo>
                      <a:pt x="856907" y="262001"/>
                    </a:moveTo>
                    <a:lnTo>
                      <a:pt x="856907" y="183794"/>
                    </a:lnTo>
                  </a:path>
                  <a:path w="1770379" h="365760">
                    <a:moveTo>
                      <a:pt x="1770087" y="262001"/>
                    </a:moveTo>
                    <a:lnTo>
                      <a:pt x="1770087" y="183794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47" name="object 47"/>
              <p:cNvSpPr/>
              <p:nvPr/>
            </p:nvSpPr>
            <p:spPr>
              <a:xfrm>
                <a:off x="3514393" y="4967043"/>
                <a:ext cx="91376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913764" h="12700">
                    <a:moveTo>
                      <a:pt x="0" y="12699"/>
                    </a:moveTo>
                    <a:lnTo>
                      <a:pt x="913180" y="12699"/>
                    </a:lnTo>
                    <a:lnTo>
                      <a:pt x="913180" y="0"/>
                    </a:lnTo>
                    <a:lnTo>
                      <a:pt x="0" y="0"/>
                    </a:lnTo>
                    <a:lnTo>
                      <a:pt x="0" y="1269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2026499" y="1685008"/>
                <a:ext cx="2694940" cy="3696335"/>
              </a:xfrm>
              <a:custGeom>
                <a:avLst/>
                <a:gdLst/>
                <a:ahLst/>
                <a:cxnLst/>
                <a:rect l="l" t="t" r="r" b="b"/>
                <a:pathLst>
                  <a:path w="2694940" h="3696335">
                    <a:moveTo>
                      <a:pt x="2377859" y="3389845"/>
                    </a:moveTo>
                    <a:lnTo>
                      <a:pt x="2407450" y="3389845"/>
                    </a:lnTo>
                  </a:path>
                  <a:path w="2694940" h="3696335">
                    <a:moveTo>
                      <a:pt x="2407450" y="3389845"/>
                    </a:moveTo>
                    <a:lnTo>
                      <a:pt x="2407450" y="3284207"/>
                    </a:lnTo>
                  </a:path>
                  <a:path w="2694940" h="3696335">
                    <a:moveTo>
                      <a:pt x="2449741" y="3284207"/>
                    </a:moveTo>
                    <a:lnTo>
                      <a:pt x="2407450" y="3284207"/>
                    </a:lnTo>
                  </a:path>
                  <a:path w="2694940" h="3696335">
                    <a:moveTo>
                      <a:pt x="686904" y="3470059"/>
                    </a:moveTo>
                    <a:lnTo>
                      <a:pt x="686904" y="3695979"/>
                    </a:lnTo>
                  </a:path>
                  <a:path w="2694940" h="3696335">
                    <a:moveTo>
                      <a:pt x="686904" y="3695979"/>
                    </a:moveTo>
                    <a:lnTo>
                      <a:pt x="475780" y="3695979"/>
                    </a:lnTo>
                  </a:path>
                  <a:path w="2694940" h="3696335">
                    <a:moveTo>
                      <a:pt x="475780" y="3695979"/>
                    </a:moveTo>
                    <a:lnTo>
                      <a:pt x="475780" y="3632657"/>
                    </a:lnTo>
                  </a:path>
                  <a:path w="2694940" h="3696335">
                    <a:moveTo>
                      <a:pt x="475780" y="3632657"/>
                    </a:moveTo>
                    <a:lnTo>
                      <a:pt x="518071" y="3632657"/>
                    </a:lnTo>
                  </a:path>
                  <a:path w="2694940" h="3696335">
                    <a:moveTo>
                      <a:pt x="2377859" y="3389845"/>
                    </a:moveTo>
                    <a:lnTo>
                      <a:pt x="2377859" y="3695979"/>
                    </a:lnTo>
                  </a:path>
                  <a:path w="2694940" h="3696335">
                    <a:moveTo>
                      <a:pt x="2377859" y="3695979"/>
                    </a:moveTo>
                    <a:lnTo>
                      <a:pt x="2589174" y="3695979"/>
                    </a:lnTo>
                  </a:path>
                  <a:path w="2694940" h="3696335">
                    <a:moveTo>
                      <a:pt x="2589174" y="3695979"/>
                    </a:moveTo>
                    <a:lnTo>
                      <a:pt x="2589174" y="3632657"/>
                    </a:lnTo>
                  </a:path>
                  <a:path w="2694940" h="3696335">
                    <a:moveTo>
                      <a:pt x="2589174" y="3632657"/>
                    </a:moveTo>
                    <a:lnTo>
                      <a:pt x="2546921" y="3632657"/>
                    </a:lnTo>
                  </a:path>
                  <a:path w="2694940" h="3696335">
                    <a:moveTo>
                      <a:pt x="0" y="0"/>
                    </a:moveTo>
                    <a:lnTo>
                      <a:pt x="2694901" y="0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1490052" y="1962289"/>
                <a:ext cx="3521075" cy="2326640"/>
              </a:xfrm>
              <a:custGeom>
                <a:avLst/>
                <a:gdLst/>
                <a:ahLst/>
                <a:cxnLst/>
                <a:rect l="l" t="t" r="r" b="b"/>
                <a:pathLst>
                  <a:path w="3521075" h="2326640">
                    <a:moveTo>
                      <a:pt x="244868" y="2192286"/>
                    </a:moveTo>
                    <a:lnTo>
                      <a:pt x="0" y="2192286"/>
                    </a:lnTo>
                    <a:lnTo>
                      <a:pt x="0" y="307238"/>
                    </a:lnTo>
                    <a:lnTo>
                      <a:pt x="244868" y="307238"/>
                    </a:lnTo>
                    <a:lnTo>
                      <a:pt x="244868" y="2192286"/>
                    </a:lnTo>
                    <a:close/>
                  </a:path>
                  <a:path w="3521075" h="2326640">
                    <a:moveTo>
                      <a:pt x="218173" y="1491018"/>
                    </a:moveTo>
                    <a:lnTo>
                      <a:pt x="17830" y="1491018"/>
                    </a:lnTo>
                    <a:lnTo>
                      <a:pt x="17830" y="1008519"/>
                    </a:lnTo>
                    <a:lnTo>
                      <a:pt x="218173" y="1008519"/>
                    </a:lnTo>
                    <a:lnTo>
                      <a:pt x="218173" y="1491018"/>
                    </a:lnTo>
                    <a:close/>
                  </a:path>
                  <a:path w="3521075" h="2326640">
                    <a:moveTo>
                      <a:pt x="191465" y="2326284"/>
                    </a:moveTo>
                    <a:lnTo>
                      <a:pt x="62242" y="2326284"/>
                    </a:lnTo>
                    <a:lnTo>
                      <a:pt x="62242" y="2062746"/>
                    </a:lnTo>
                    <a:lnTo>
                      <a:pt x="191465" y="2062746"/>
                    </a:lnTo>
                    <a:lnTo>
                      <a:pt x="191465" y="2326284"/>
                    </a:lnTo>
                    <a:close/>
                  </a:path>
                  <a:path w="3521075" h="2326640">
                    <a:moveTo>
                      <a:pt x="191465" y="436841"/>
                    </a:moveTo>
                    <a:lnTo>
                      <a:pt x="62242" y="436841"/>
                    </a:lnTo>
                    <a:lnTo>
                      <a:pt x="62242" y="173240"/>
                    </a:lnTo>
                    <a:lnTo>
                      <a:pt x="191465" y="173240"/>
                    </a:lnTo>
                    <a:lnTo>
                      <a:pt x="191465" y="436841"/>
                    </a:lnTo>
                    <a:close/>
                  </a:path>
                  <a:path w="3521075" h="2326640">
                    <a:moveTo>
                      <a:pt x="3520833" y="263537"/>
                    </a:moveTo>
                    <a:lnTo>
                      <a:pt x="3351123" y="263537"/>
                    </a:lnTo>
                    <a:lnTo>
                      <a:pt x="3351123" y="0"/>
                    </a:lnTo>
                    <a:lnTo>
                      <a:pt x="3520833" y="0"/>
                    </a:lnTo>
                    <a:lnTo>
                      <a:pt x="3520833" y="263537"/>
                    </a:lnTo>
                    <a:close/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1431523" y="1788261"/>
                <a:ext cx="3404870" cy="2872740"/>
              </a:xfrm>
              <a:custGeom>
                <a:avLst/>
                <a:gdLst/>
                <a:ahLst/>
                <a:cxnLst/>
                <a:rect l="l" t="t" r="r" b="b"/>
                <a:pathLst>
                  <a:path w="3404870" h="2872740">
                    <a:moveTo>
                      <a:pt x="1282" y="0"/>
                    </a:moveTo>
                    <a:lnTo>
                      <a:pt x="87871" y="0"/>
                    </a:lnTo>
                    <a:lnTo>
                      <a:pt x="87871" y="200279"/>
                    </a:lnTo>
                    <a:lnTo>
                      <a:pt x="252387" y="200279"/>
                    </a:lnTo>
                    <a:lnTo>
                      <a:pt x="252387" y="297878"/>
                    </a:lnTo>
                    <a:lnTo>
                      <a:pt x="0" y="297878"/>
                    </a:lnTo>
                    <a:lnTo>
                      <a:pt x="1282" y="0"/>
                    </a:lnTo>
                    <a:close/>
                  </a:path>
                  <a:path w="3404870" h="2872740">
                    <a:moveTo>
                      <a:pt x="4940" y="2872181"/>
                    </a:moveTo>
                    <a:lnTo>
                      <a:pt x="91351" y="2872181"/>
                    </a:lnTo>
                    <a:lnTo>
                      <a:pt x="91351" y="2660637"/>
                    </a:lnTo>
                    <a:lnTo>
                      <a:pt x="255803" y="2660637"/>
                    </a:lnTo>
                    <a:lnTo>
                      <a:pt x="255803" y="2557653"/>
                    </a:lnTo>
                    <a:lnTo>
                      <a:pt x="3670" y="2557653"/>
                    </a:lnTo>
                    <a:lnTo>
                      <a:pt x="4940" y="2872181"/>
                    </a:lnTo>
                    <a:close/>
                  </a:path>
                  <a:path w="3404870" h="2872740">
                    <a:moveTo>
                      <a:pt x="183032" y="243344"/>
                    </a:moveTo>
                    <a:lnTo>
                      <a:pt x="183032" y="401802"/>
                    </a:lnTo>
                  </a:path>
                  <a:path w="3404870" h="2872740">
                    <a:moveTo>
                      <a:pt x="183032" y="2429116"/>
                    </a:moveTo>
                    <a:lnTo>
                      <a:pt x="183032" y="2612174"/>
                    </a:lnTo>
                  </a:path>
                  <a:path w="3404870" h="2872740">
                    <a:moveTo>
                      <a:pt x="285064" y="194144"/>
                    </a:moveTo>
                    <a:lnTo>
                      <a:pt x="285064" y="303326"/>
                    </a:lnTo>
                    <a:lnTo>
                      <a:pt x="344766" y="303326"/>
                    </a:lnTo>
                    <a:lnTo>
                      <a:pt x="344766" y="2545257"/>
                    </a:lnTo>
                    <a:lnTo>
                      <a:pt x="285064" y="2545257"/>
                    </a:lnTo>
                    <a:lnTo>
                      <a:pt x="285064" y="2661577"/>
                    </a:lnTo>
                    <a:lnTo>
                      <a:pt x="439737" y="2661577"/>
                    </a:lnTo>
                    <a:lnTo>
                      <a:pt x="439737" y="197586"/>
                    </a:lnTo>
                    <a:lnTo>
                      <a:pt x="285064" y="194144"/>
                    </a:lnTo>
                    <a:close/>
                  </a:path>
                  <a:path w="3404870" h="2872740">
                    <a:moveTo>
                      <a:pt x="594588" y="1105623"/>
                    </a:moveTo>
                    <a:lnTo>
                      <a:pt x="482041" y="1105623"/>
                    </a:lnTo>
                    <a:lnTo>
                      <a:pt x="482041" y="1052918"/>
                    </a:lnTo>
                    <a:lnTo>
                      <a:pt x="594588" y="1052918"/>
                    </a:lnTo>
                    <a:lnTo>
                      <a:pt x="594588" y="1105623"/>
                    </a:lnTo>
                    <a:close/>
                  </a:path>
                  <a:path w="3404870" h="2872740">
                    <a:moveTo>
                      <a:pt x="587463" y="1595018"/>
                    </a:moveTo>
                    <a:lnTo>
                      <a:pt x="481990" y="1595018"/>
                    </a:lnTo>
                    <a:lnTo>
                      <a:pt x="481990" y="1274660"/>
                    </a:lnTo>
                    <a:lnTo>
                      <a:pt x="587463" y="1274660"/>
                    </a:lnTo>
                    <a:lnTo>
                      <a:pt x="587463" y="1595018"/>
                    </a:lnTo>
                    <a:close/>
                  </a:path>
                  <a:path w="3404870" h="2872740">
                    <a:moveTo>
                      <a:pt x="3404285" y="1595018"/>
                    </a:moveTo>
                    <a:lnTo>
                      <a:pt x="3298583" y="1595018"/>
                    </a:lnTo>
                    <a:lnTo>
                      <a:pt x="3298583" y="1274660"/>
                    </a:lnTo>
                    <a:lnTo>
                      <a:pt x="3404285" y="1274660"/>
                    </a:lnTo>
                    <a:lnTo>
                      <a:pt x="3404285" y="1595018"/>
                    </a:lnTo>
                    <a:close/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266"/>
              </a:p>
            </p:txBody>
          </p:sp>
        </p:grpSp>
        <p:sp>
          <p:nvSpPr>
            <p:cNvPr id="51" name="object 51"/>
            <p:cNvSpPr txBox="1"/>
            <p:nvPr/>
          </p:nvSpPr>
          <p:spPr>
            <a:xfrm>
              <a:off x="3452606" y="4354738"/>
              <a:ext cx="850106" cy="1091108"/>
            </a:xfrm>
            <a:prstGeom prst="rect">
              <a:avLst/>
            </a:prstGeom>
          </p:spPr>
          <p:txBody>
            <a:bodyPr vert="horz" wrap="square" lIns="0" tIns="8930" rIns="0" bIns="0" rtlCol="0">
              <a:spAutoFit/>
            </a:bodyPr>
            <a:lstStyle/>
            <a:p>
              <a:pPr marL="302706">
                <a:spcBef>
                  <a:spcPts val="70"/>
                </a:spcBef>
              </a:pP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900 </a:t>
              </a:r>
              <a:r>
                <a:rPr sz="1266" spc="-18" dirty="0">
                  <a:solidFill>
                    <a:srgbClr val="646464"/>
                  </a:solidFill>
                  <a:latin typeface="Calibri"/>
                  <a:cs typeface="Calibri"/>
                </a:rPr>
                <a:t>mm</a:t>
              </a:r>
              <a:endParaRPr sz="1266">
                <a:latin typeface="Calibri"/>
                <a:cs typeface="Calibri"/>
              </a:endParaRPr>
            </a:p>
            <a:p>
              <a:pPr>
                <a:spcBef>
                  <a:spcPts val="4"/>
                </a:spcBef>
              </a:pPr>
              <a:endParaRPr sz="1617">
                <a:latin typeface="Calibri"/>
                <a:cs typeface="Calibri"/>
              </a:endParaRPr>
            </a:p>
            <a:p>
              <a:pPr marL="135726"/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1100 </a:t>
              </a:r>
              <a:r>
                <a:rPr sz="1266" spc="-18" dirty="0">
                  <a:solidFill>
                    <a:srgbClr val="646464"/>
                  </a:solidFill>
                  <a:latin typeface="Calibri"/>
                  <a:cs typeface="Calibri"/>
                </a:rPr>
                <a:t>mm</a:t>
              </a:r>
              <a:endParaRPr sz="1266">
                <a:latin typeface="Calibri"/>
                <a:cs typeface="Calibri"/>
              </a:endParaRPr>
            </a:p>
            <a:p>
              <a:pPr>
                <a:spcBef>
                  <a:spcPts val="4"/>
                </a:spcBef>
              </a:pPr>
              <a:endParaRPr sz="1617">
                <a:latin typeface="Calibri"/>
                <a:cs typeface="Calibri"/>
              </a:endParaRPr>
            </a:p>
            <a:p>
              <a:pPr marL="8929"/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1600 </a:t>
              </a:r>
              <a:r>
                <a:rPr sz="1266" spc="-18" dirty="0">
                  <a:solidFill>
                    <a:srgbClr val="646464"/>
                  </a:solidFill>
                  <a:latin typeface="Calibri"/>
                  <a:cs typeface="Calibri"/>
                </a:rPr>
                <a:t>mm</a:t>
              </a:r>
              <a:endParaRPr sz="1266">
                <a:latin typeface="Calibri"/>
                <a:cs typeface="Calibri"/>
              </a:endParaRPr>
            </a:p>
          </p:txBody>
        </p:sp>
        <p:sp>
          <p:nvSpPr>
            <p:cNvPr id="52" name="object 52"/>
            <p:cNvSpPr txBox="1"/>
            <p:nvPr/>
          </p:nvSpPr>
          <p:spPr>
            <a:xfrm>
              <a:off x="5807941" y="1904582"/>
              <a:ext cx="167866" cy="637133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8929">
                <a:lnSpc>
                  <a:spcPts val="1273"/>
                </a:lnSpc>
              </a:pP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1400 </a:t>
              </a:r>
              <a:r>
                <a:rPr sz="1266" spc="-18" dirty="0">
                  <a:solidFill>
                    <a:srgbClr val="646464"/>
                  </a:solidFill>
                  <a:latin typeface="Calibri"/>
                  <a:cs typeface="Calibri"/>
                </a:rPr>
                <a:t>mm</a:t>
              </a:r>
              <a:endParaRPr sz="1266">
                <a:latin typeface="Calibri"/>
                <a:cs typeface="Calibri"/>
              </a:endParaRPr>
            </a:p>
          </p:txBody>
        </p:sp>
        <p:sp>
          <p:nvSpPr>
            <p:cNvPr id="53" name="object 53"/>
            <p:cNvSpPr txBox="1"/>
            <p:nvPr/>
          </p:nvSpPr>
          <p:spPr>
            <a:xfrm>
              <a:off x="6252302" y="2054620"/>
              <a:ext cx="167866" cy="637133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8929">
                <a:lnSpc>
                  <a:spcPts val="1273"/>
                </a:lnSpc>
              </a:pP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1750 </a:t>
              </a:r>
              <a:r>
                <a:rPr sz="1266" spc="-18" dirty="0">
                  <a:solidFill>
                    <a:srgbClr val="646464"/>
                  </a:solidFill>
                  <a:latin typeface="Calibri"/>
                  <a:cs typeface="Calibri"/>
                </a:rPr>
                <a:t>mm</a:t>
              </a:r>
              <a:endParaRPr sz="1266">
                <a:latin typeface="Calibri"/>
                <a:cs typeface="Calibri"/>
              </a:endParaRPr>
            </a:p>
          </p:txBody>
        </p:sp>
      </p:grpSp>
      <p:pic>
        <p:nvPicPr>
          <p:cNvPr id="54" name="object 54"/>
          <p:cNvPicPr/>
          <p:nvPr/>
        </p:nvPicPr>
        <p:blipFill>
          <a:blip r:embed="rId2"/>
          <a:srcRect/>
          <a:stretch/>
        </p:blipFill>
        <p:spPr>
          <a:xfrm>
            <a:off x="4963782" y="1430809"/>
            <a:ext cx="2877538" cy="4430584"/>
          </a:xfrm>
          <a:prstGeom prst="rect">
            <a:avLst/>
          </a:prstGeom>
        </p:spPr>
      </p:pic>
      <p:sp>
        <p:nvSpPr>
          <p:cNvPr id="55" name="object 55"/>
          <p:cNvSpPr txBox="1"/>
          <p:nvPr/>
        </p:nvSpPr>
        <p:spPr>
          <a:xfrm>
            <a:off x="812802" y="5985430"/>
            <a:ext cx="3635628" cy="563015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 marR="3572">
              <a:spcBef>
                <a:spcPts val="70"/>
              </a:spcBef>
            </a:pPr>
            <a:r>
              <a:rPr lang="cs-CZ" dirty="0">
                <a:solidFill>
                  <a:srgbClr val="646464"/>
                </a:solidFill>
                <a:latin typeface="Calibri"/>
                <a:cs typeface="Calibri"/>
              </a:rPr>
              <a:t>příklad</a:t>
            </a:r>
            <a:r>
              <a:rPr lang="cs-CZ" spc="-42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dirty="0">
                <a:solidFill>
                  <a:srgbClr val="646464"/>
                </a:solidFill>
                <a:latin typeface="Calibri"/>
                <a:cs typeface="Calibri"/>
              </a:rPr>
              <a:t>minimálních</a:t>
            </a:r>
            <a:r>
              <a:rPr lang="cs-CZ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dirty="0">
                <a:solidFill>
                  <a:srgbClr val="646464"/>
                </a:solidFill>
                <a:latin typeface="Calibri"/>
                <a:cs typeface="Calibri"/>
              </a:rPr>
              <a:t>rozměrů</a:t>
            </a:r>
            <a:r>
              <a:rPr lang="cs-CZ" spc="-3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dirty="0">
                <a:solidFill>
                  <a:srgbClr val="646464"/>
                </a:solidFill>
                <a:latin typeface="Calibri"/>
                <a:cs typeface="Calibri"/>
              </a:rPr>
              <a:t>výtahové</a:t>
            </a:r>
            <a:r>
              <a:rPr lang="cs-CZ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dirty="0">
                <a:solidFill>
                  <a:srgbClr val="646464"/>
                </a:solidFill>
                <a:latin typeface="Calibri"/>
                <a:cs typeface="Calibri"/>
              </a:rPr>
              <a:t>šachty</a:t>
            </a:r>
            <a:r>
              <a:rPr lang="cs-CZ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pc="-35" dirty="0">
                <a:solidFill>
                  <a:srgbClr val="646464"/>
                </a:solidFill>
                <a:latin typeface="Calibri"/>
                <a:cs typeface="Calibri"/>
              </a:rPr>
              <a:t>u </a:t>
            </a:r>
            <a:r>
              <a:rPr lang="cs-CZ" dirty="0">
                <a:solidFill>
                  <a:srgbClr val="646464"/>
                </a:solidFill>
                <a:latin typeface="Calibri"/>
                <a:cs typeface="Calibri"/>
              </a:rPr>
              <a:t>bezbariérového</a:t>
            </a:r>
            <a:r>
              <a:rPr lang="cs-CZ" spc="-11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dirty="0">
                <a:solidFill>
                  <a:srgbClr val="646464"/>
                </a:solidFill>
                <a:latin typeface="Calibri"/>
                <a:cs typeface="Calibri"/>
              </a:rPr>
              <a:t>výtahu</a:t>
            </a:r>
            <a:endParaRPr lang="cs-CZ" dirty="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240244" y="6122706"/>
            <a:ext cx="621953" cy="15508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949" spc="-84" dirty="0">
                <a:solidFill>
                  <a:srgbClr val="FFFFFF"/>
                </a:solidFill>
                <a:latin typeface="Calibri"/>
                <a:cs typeface="Calibri"/>
              </a:rPr>
              <a:t>[foto</a:t>
            </a:r>
            <a:r>
              <a:rPr sz="949" spc="-3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49" spc="-77" dirty="0">
                <a:solidFill>
                  <a:srgbClr val="FFFFFF"/>
                </a:solidFill>
                <a:latin typeface="Calibri"/>
                <a:cs typeface="Calibri"/>
              </a:rPr>
              <a:t>Schindler]</a:t>
            </a:r>
            <a:endParaRPr sz="949">
              <a:latin typeface="Calibri"/>
              <a:cs typeface="Calibri"/>
            </a:endParaRPr>
          </a:p>
        </p:txBody>
      </p:sp>
      <p:sp>
        <p:nvSpPr>
          <p:cNvPr id="62" name="object 2">
            <a:extLst>
              <a:ext uri="{FF2B5EF4-FFF2-40B4-BE49-F238E27FC236}">
                <a16:creationId xmlns:a16="http://schemas.microsoft.com/office/drawing/2014/main" id="{915BC20D-1FBA-BB86-C61F-FA530BFF13FF}"/>
              </a:ext>
            </a:extLst>
          </p:cNvPr>
          <p:cNvSpPr txBox="1">
            <a:spLocks/>
          </p:cNvSpPr>
          <p:nvPr/>
        </p:nvSpPr>
        <p:spPr>
          <a:xfrm>
            <a:off x="1983056" y="345324"/>
            <a:ext cx="7093537" cy="747681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 marL="8929" algn="ctr">
              <a:lnSpc>
                <a:spcPct val="100000"/>
              </a:lnSpc>
              <a:spcBef>
                <a:spcPts val="70"/>
              </a:spcBef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Vertikální pohyb bezbariérový</a:t>
            </a:r>
            <a:r>
              <a:rPr lang="cs-CZ" sz="2400" dirty="0">
                <a:latin typeface="Calibri"/>
                <a:ea typeface="Batang"/>
                <a:cs typeface="Calibri"/>
              </a:rPr>
              <a:t> –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výtahy</a:t>
            </a:r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09B410C2-A4FF-AFC5-7E54-32F9333DAC4E}"/>
              </a:ext>
            </a:extLst>
          </p:cNvPr>
          <p:cNvSpPr txBox="1"/>
          <p:nvPr/>
        </p:nvSpPr>
        <p:spPr>
          <a:xfrm>
            <a:off x="8707395" y="1430808"/>
            <a:ext cx="32786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samočinné vodorovně posuvné dveře šířky 800/900 mm,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sklápěcí sedadlo musí být v dosahu ovladačů,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madlo ve výšce 900 mm, zrcadlo,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hlášení vč. indukční smyčky,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ovladačové kombinace vždy tlačítkové, max. tlaková síla 5 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ovladače musí být označeny reliéfním číslem nebo symbolem a Braillským znakem.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9021736" y="5900906"/>
            <a:ext cx="1452414" cy="15508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949" spc="-84" dirty="0">
                <a:solidFill>
                  <a:srgbClr val="FFFFFF"/>
                </a:solidFill>
                <a:latin typeface="Calibri"/>
                <a:cs typeface="Calibri"/>
              </a:rPr>
              <a:t>[foto</a:t>
            </a:r>
            <a:r>
              <a:rPr sz="949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49" spc="-98" dirty="0">
                <a:solidFill>
                  <a:srgbClr val="FFFFFF"/>
                </a:solidFill>
                <a:latin typeface="Calibri"/>
                <a:cs typeface="Calibri"/>
              </a:rPr>
              <a:t>Garaventa-</a:t>
            </a:r>
            <a:r>
              <a:rPr sz="949" spc="-102" dirty="0">
                <a:solidFill>
                  <a:srgbClr val="FFFFFF"/>
                </a:solidFill>
                <a:latin typeface="Calibri"/>
                <a:cs typeface="Calibri"/>
              </a:rPr>
              <a:t>ZDVIH</a:t>
            </a:r>
            <a:r>
              <a:rPr sz="949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49" spc="-74" dirty="0">
                <a:solidFill>
                  <a:srgbClr val="FFFFFF"/>
                </a:solidFill>
                <a:latin typeface="Calibri"/>
                <a:cs typeface="Calibri"/>
              </a:rPr>
              <a:t>servis,</a:t>
            </a:r>
            <a:r>
              <a:rPr sz="949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49" spc="-63" dirty="0">
                <a:solidFill>
                  <a:srgbClr val="FFFFFF"/>
                </a:solidFill>
                <a:latin typeface="Calibri"/>
                <a:cs typeface="Calibri"/>
              </a:rPr>
              <a:t>s.</a:t>
            </a:r>
            <a:r>
              <a:rPr sz="949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49" spc="-98" dirty="0">
                <a:solidFill>
                  <a:srgbClr val="FFFFFF"/>
                </a:solidFill>
                <a:latin typeface="Calibri"/>
                <a:cs typeface="Calibri"/>
              </a:rPr>
              <a:t>r.</a:t>
            </a:r>
            <a:r>
              <a:rPr sz="949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49" spc="-46" dirty="0">
                <a:solidFill>
                  <a:srgbClr val="FFFFFF"/>
                </a:solidFill>
                <a:latin typeface="Calibri"/>
                <a:cs typeface="Calibri"/>
              </a:rPr>
              <a:t>o.]</a:t>
            </a:r>
            <a:endParaRPr sz="949">
              <a:latin typeface="Calibri"/>
              <a:cs typeface="Calibri"/>
            </a:endParaRP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A71A3C87-AB06-0F04-4112-BA0B61582E71}"/>
              </a:ext>
            </a:extLst>
          </p:cNvPr>
          <p:cNvGrpSpPr/>
          <p:nvPr/>
        </p:nvGrpSpPr>
        <p:grpSpPr>
          <a:xfrm>
            <a:off x="1283855" y="3050280"/>
            <a:ext cx="4370017" cy="3356457"/>
            <a:chOff x="1692257" y="2503930"/>
            <a:chExt cx="4744615" cy="378138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1187" y="2503930"/>
              <a:ext cx="4735685" cy="3551768"/>
            </a:xfrm>
            <a:prstGeom prst="rect">
              <a:avLst/>
            </a:prstGeom>
          </p:spPr>
        </p:pic>
        <p:sp>
          <p:nvSpPr>
            <p:cNvPr id="7" name="object 7"/>
            <p:cNvSpPr txBox="1"/>
            <p:nvPr/>
          </p:nvSpPr>
          <p:spPr>
            <a:xfrm>
              <a:off x="1692257" y="6055699"/>
              <a:ext cx="2065789" cy="229617"/>
            </a:xfrm>
            <a:prstGeom prst="rect">
              <a:avLst/>
            </a:prstGeom>
          </p:spPr>
          <p:txBody>
            <a:bodyPr vert="horz" wrap="square" lIns="0" tIns="8930" rIns="0" bIns="0" rtlCol="0">
              <a:spAutoFit/>
            </a:bodyPr>
            <a:lstStyle/>
            <a:p>
              <a:pPr marL="8929">
                <a:spcBef>
                  <a:spcPts val="70"/>
                </a:spcBef>
              </a:pP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svislá</a:t>
              </a:r>
              <a:r>
                <a:rPr sz="1266" spc="-39" dirty="0">
                  <a:solidFill>
                    <a:srgbClr val="646464"/>
                  </a:solidFill>
                  <a:latin typeface="Calibri"/>
                  <a:cs typeface="Calibri"/>
                </a:rPr>
                <a:t> </a:t>
              </a: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zdvihací</a:t>
              </a:r>
              <a:r>
                <a:rPr sz="1266" spc="-35" dirty="0">
                  <a:solidFill>
                    <a:srgbClr val="646464"/>
                  </a:solidFill>
                  <a:latin typeface="Calibri"/>
                  <a:cs typeface="Calibri"/>
                </a:rPr>
                <a:t> </a:t>
              </a:r>
              <a:r>
                <a:rPr sz="1266" spc="-7" dirty="0">
                  <a:solidFill>
                    <a:srgbClr val="646464"/>
                  </a:solidFill>
                  <a:latin typeface="Calibri"/>
                  <a:cs typeface="Calibri"/>
                </a:rPr>
                <a:t>plošina</a:t>
              </a:r>
              <a:endParaRPr sz="1266" dirty="0">
                <a:latin typeface="Calibri"/>
                <a:cs typeface="Calibri"/>
              </a:endParaRP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F9D89187-0768-2751-87F8-9318C26A5E46}"/>
              </a:ext>
            </a:extLst>
          </p:cNvPr>
          <p:cNvGrpSpPr/>
          <p:nvPr/>
        </p:nvGrpSpPr>
        <p:grpSpPr>
          <a:xfrm>
            <a:off x="6588586" y="3050280"/>
            <a:ext cx="4361792" cy="3379832"/>
            <a:chOff x="6529237" y="2503930"/>
            <a:chExt cx="3961575" cy="3807720"/>
          </a:xfrm>
        </p:grpSpPr>
        <p:pic>
          <p:nvPicPr>
            <p:cNvPr id="2" name="object 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38129" y="2503930"/>
              <a:ext cx="3952683" cy="3551768"/>
            </a:xfrm>
            <a:prstGeom prst="rect">
              <a:avLst/>
            </a:prstGeom>
          </p:spPr>
        </p:pic>
        <p:sp>
          <p:nvSpPr>
            <p:cNvPr id="8" name="object 8"/>
            <p:cNvSpPr txBox="1"/>
            <p:nvPr/>
          </p:nvSpPr>
          <p:spPr>
            <a:xfrm>
              <a:off x="6529237" y="6107836"/>
              <a:ext cx="1454646" cy="203814"/>
            </a:xfrm>
            <a:prstGeom prst="rect">
              <a:avLst/>
            </a:prstGeom>
          </p:spPr>
          <p:txBody>
            <a:bodyPr vert="horz" wrap="square" lIns="0" tIns="8930" rIns="0" bIns="0" rtlCol="0">
              <a:spAutoFit/>
            </a:bodyPr>
            <a:lstStyle/>
            <a:p>
              <a:pPr marL="8929">
                <a:spcBef>
                  <a:spcPts val="70"/>
                </a:spcBef>
              </a:pP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šikmá</a:t>
              </a:r>
              <a:r>
                <a:rPr sz="1266" spc="-39" dirty="0">
                  <a:solidFill>
                    <a:srgbClr val="646464"/>
                  </a:solidFill>
                  <a:latin typeface="Calibri"/>
                  <a:cs typeface="Calibri"/>
                </a:rPr>
                <a:t> </a:t>
              </a: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zdvihací</a:t>
              </a:r>
              <a:r>
                <a:rPr sz="1266" spc="-35" dirty="0">
                  <a:solidFill>
                    <a:srgbClr val="646464"/>
                  </a:solidFill>
                  <a:latin typeface="Calibri"/>
                  <a:cs typeface="Calibri"/>
                </a:rPr>
                <a:t> </a:t>
              </a:r>
              <a:r>
                <a:rPr sz="1266" spc="-7" dirty="0">
                  <a:solidFill>
                    <a:srgbClr val="646464"/>
                  </a:solidFill>
                  <a:latin typeface="Calibri"/>
                  <a:cs typeface="Calibri"/>
                </a:rPr>
                <a:t>plošina</a:t>
              </a:r>
              <a:endParaRPr sz="1266">
                <a:latin typeface="Calibri"/>
                <a:cs typeface="Calibri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09256" y="1508610"/>
            <a:ext cx="10856023" cy="1409401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432000" marR="3572" indent="-3960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sz="1900" b="1" dirty="0">
                <a:latin typeface="Calibri"/>
                <a:cs typeface="Calibri"/>
              </a:rPr>
              <a:t>nelze</a:t>
            </a:r>
            <a:r>
              <a:rPr sz="1900" b="1" spc="-63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navrhovat</a:t>
            </a:r>
            <a:r>
              <a:rPr sz="1900" spc="-49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v</a:t>
            </a:r>
            <a:r>
              <a:rPr sz="1900" spc="-49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novostavbách</a:t>
            </a:r>
          </a:p>
          <a:p>
            <a:pPr marL="432000" marR="3572" indent="-3960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sz="1900" spc="-7" dirty="0">
                <a:latin typeface="Calibri"/>
                <a:cs typeface="Calibri"/>
              </a:rPr>
              <a:t>šikmé schodišťové plošiny pouze jako </a:t>
            </a:r>
            <a:r>
              <a:rPr lang="cs-CZ" sz="1900" b="1" spc="-7" dirty="0">
                <a:latin typeface="Calibri"/>
                <a:cs typeface="Calibri"/>
              </a:rPr>
              <a:t>osobní kompenzační pomůcka</a:t>
            </a:r>
          </a:p>
          <a:p>
            <a:pPr marL="432000" marR="3572" indent="-3960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sz="1900" spc="-7" dirty="0">
                <a:latin typeface="Calibri"/>
                <a:cs typeface="Calibri"/>
              </a:rPr>
              <a:t>minimální rozměry svislé plošiny jsou šířka 1100 x délka 1400 mm, minimální nosnost 385 kg</a:t>
            </a:r>
            <a:endParaRPr sz="1900" dirty="0">
              <a:latin typeface="Calibri"/>
              <a:cs typeface="Calibri"/>
            </a:endParaRPr>
          </a:p>
          <a:p>
            <a:pPr marL="432000" indent="-3960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sz="1900" dirty="0">
                <a:latin typeface="Calibri"/>
                <a:cs typeface="Calibri"/>
              </a:rPr>
              <a:t>vzhledem</a:t>
            </a:r>
            <a:r>
              <a:rPr sz="1900" spc="-56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ke</a:t>
            </a:r>
            <a:r>
              <a:rPr sz="1900" spc="-53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sníženému</a:t>
            </a:r>
            <a:r>
              <a:rPr sz="1900" spc="-56" dirty="0">
                <a:latin typeface="Calibri"/>
                <a:cs typeface="Calibri"/>
              </a:rPr>
              <a:t> </a:t>
            </a:r>
            <a:r>
              <a:rPr sz="1900" spc="-7" dirty="0">
                <a:latin typeface="Calibri"/>
                <a:cs typeface="Calibri"/>
              </a:rPr>
              <a:t>komfortu</a:t>
            </a:r>
            <a:r>
              <a:rPr sz="1900" spc="-56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jsou</a:t>
            </a:r>
            <a:r>
              <a:rPr sz="1900" spc="-56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výtahy</a:t>
            </a:r>
            <a:r>
              <a:rPr sz="1900" spc="-53" dirty="0">
                <a:latin typeface="Calibri"/>
                <a:cs typeface="Calibri"/>
              </a:rPr>
              <a:t> </a:t>
            </a:r>
            <a:r>
              <a:rPr sz="1900" spc="-7" dirty="0">
                <a:latin typeface="Calibri"/>
                <a:cs typeface="Calibri"/>
              </a:rPr>
              <a:t>vhodnější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2229B21D-79E6-F786-9A5D-ABAD9F6ABA83}"/>
              </a:ext>
            </a:extLst>
          </p:cNvPr>
          <p:cNvSpPr txBox="1">
            <a:spLocks/>
          </p:cNvSpPr>
          <p:nvPr/>
        </p:nvSpPr>
        <p:spPr>
          <a:xfrm>
            <a:off x="2388812" y="488301"/>
            <a:ext cx="6530119" cy="747681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 marL="8929" algn="ctr">
              <a:lnSpc>
                <a:spcPct val="100000"/>
              </a:lnSpc>
              <a:spcBef>
                <a:spcPts val="70"/>
              </a:spcBef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Vertikální pohyb </a:t>
            </a:r>
            <a:r>
              <a:rPr lang="cs-CZ" sz="2400" dirty="0">
                <a:latin typeface="Calibri" panose="020F0502020204030204" pitchFamily="34" charset="0"/>
                <a:ea typeface="Batang"/>
                <a:cs typeface="Calibri" panose="020F0502020204030204" pitchFamily="34" charset="0"/>
              </a:rPr>
              <a:t>–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schodišťové plošiny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47963" y="571187"/>
            <a:ext cx="4296073" cy="378349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bezbariérové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WC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15915" y="1345946"/>
            <a:ext cx="5943176" cy="1445308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419234" marR="44200" indent="-410751">
              <a:spcBef>
                <a:spcPts val="70"/>
              </a:spcBef>
              <a:tabLst>
                <a:tab pos="419234" algn="l"/>
              </a:tabLst>
            </a:pPr>
            <a:r>
              <a:rPr lang="cs-CZ" dirty="0">
                <a:latin typeface="Calibri"/>
                <a:cs typeface="Calibri"/>
              </a:rPr>
              <a:t>základní</a:t>
            </a:r>
            <a:r>
              <a:rPr lang="cs-CZ" spc="-63" dirty="0">
                <a:latin typeface="Calibri"/>
                <a:cs typeface="Calibri"/>
              </a:rPr>
              <a:t> </a:t>
            </a:r>
            <a:r>
              <a:rPr lang="cs-CZ" dirty="0">
                <a:latin typeface="Calibri"/>
                <a:cs typeface="Calibri"/>
              </a:rPr>
              <a:t>rozměry</a:t>
            </a:r>
            <a:r>
              <a:rPr lang="cs-CZ" spc="-53" dirty="0">
                <a:latin typeface="Calibri"/>
                <a:cs typeface="Calibri"/>
              </a:rPr>
              <a:t> </a:t>
            </a:r>
            <a:r>
              <a:rPr lang="cs-CZ" spc="-7" dirty="0">
                <a:latin typeface="Calibri"/>
                <a:cs typeface="Calibri"/>
              </a:rPr>
              <a:t>bezbarié</a:t>
            </a:r>
            <a:r>
              <a:rPr lang="cs-CZ" dirty="0">
                <a:latin typeface="Calibri"/>
                <a:cs typeface="Calibri"/>
              </a:rPr>
              <a:t>rových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WC</a:t>
            </a:r>
            <a:r>
              <a:rPr lang="cs-CZ" dirty="0">
                <a:latin typeface="Calibri"/>
                <a:cs typeface="Calibri"/>
              </a:rPr>
              <a:t>:</a:t>
            </a:r>
          </a:p>
          <a:p>
            <a:pPr marL="419234" marR="44200" indent="-410751">
              <a:spcBef>
                <a:spcPts val="70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dirty="0">
                <a:latin typeface="Calibri"/>
                <a:cs typeface="Calibri"/>
              </a:rPr>
              <a:t>1800 ×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2</a:t>
            </a:r>
            <a:r>
              <a:rPr lang="cs-CZ" dirty="0">
                <a:latin typeface="Calibri"/>
                <a:cs typeface="Calibri"/>
              </a:rPr>
              <a:t>20</a:t>
            </a:r>
            <a:r>
              <a:rPr dirty="0">
                <a:latin typeface="Calibri"/>
                <a:cs typeface="Calibri"/>
              </a:rPr>
              <a:t>0 </a:t>
            </a:r>
            <a:r>
              <a:rPr spc="-18" dirty="0">
                <a:latin typeface="Calibri"/>
                <a:cs typeface="Calibri"/>
              </a:rPr>
              <a:t>mm</a:t>
            </a:r>
            <a:endParaRPr lang="cs-CZ" spc="-18" dirty="0">
              <a:latin typeface="Calibri"/>
              <a:cs typeface="Calibri"/>
            </a:endParaRPr>
          </a:p>
          <a:p>
            <a:pPr marL="419234" marR="44200" indent="-410751">
              <a:spcBef>
                <a:spcPts val="70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dirty="0">
                <a:latin typeface="Calibri"/>
                <a:cs typeface="Calibri"/>
              </a:rPr>
              <a:t>1600 ×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1</a:t>
            </a:r>
            <a:r>
              <a:rPr lang="cs-CZ" dirty="0">
                <a:latin typeface="Calibri"/>
                <a:cs typeface="Calibri"/>
              </a:rPr>
              <a:t>8</a:t>
            </a:r>
            <a:r>
              <a:rPr dirty="0">
                <a:latin typeface="Calibri"/>
                <a:cs typeface="Calibri"/>
              </a:rPr>
              <a:t>00 </a:t>
            </a:r>
            <a:r>
              <a:rPr spc="-18" dirty="0">
                <a:latin typeface="Calibri"/>
                <a:cs typeface="Calibri"/>
              </a:rPr>
              <a:t>mm</a:t>
            </a:r>
            <a:r>
              <a:rPr lang="cs-CZ" spc="-18" dirty="0">
                <a:latin typeface="Calibri"/>
                <a:cs typeface="Calibri"/>
              </a:rPr>
              <a:t> (</a:t>
            </a:r>
            <a:r>
              <a:rPr dirty="0">
                <a:latin typeface="Calibri"/>
                <a:cs typeface="Calibri"/>
              </a:rPr>
              <a:t>v </a:t>
            </a:r>
            <a:r>
              <a:rPr lang="cs-CZ" spc="-7" dirty="0">
                <a:latin typeface="Calibri"/>
                <a:cs typeface="Calibri"/>
              </a:rPr>
              <a:t>rekonstrukcích)</a:t>
            </a:r>
          </a:p>
          <a:p>
            <a:pPr marL="419234" marR="44200" indent="-410751">
              <a:spcBef>
                <a:spcPts val="70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dirty="0">
                <a:latin typeface="Calibri"/>
                <a:cs typeface="Calibri"/>
              </a:rPr>
              <a:t>2200 ×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2</a:t>
            </a:r>
            <a:r>
              <a:rPr lang="cs-CZ" dirty="0">
                <a:latin typeface="Calibri"/>
                <a:cs typeface="Calibri"/>
              </a:rPr>
              <a:t>20</a:t>
            </a:r>
            <a:r>
              <a:rPr dirty="0">
                <a:latin typeface="Calibri"/>
                <a:cs typeface="Calibri"/>
              </a:rPr>
              <a:t>0 s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lang="cs-CZ" spc="-7" dirty="0">
                <a:latin typeface="Calibri"/>
                <a:cs typeface="Calibri"/>
              </a:rPr>
              <a:t>asistencí</a:t>
            </a:r>
          </a:p>
          <a:p>
            <a:pPr marL="419234" marR="44200" indent="-410751">
              <a:spcBef>
                <a:spcPts val="70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endParaRPr dirty="0">
              <a:latin typeface="Calibri"/>
              <a:cs typeface="Calibri"/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8BF09490-6BDB-4220-C1A1-18C6D3D897B7}"/>
              </a:ext>
            </a:extLst>
          </p:cNvPr>
          <p:cNvGrpSpPr/>
          <p:nvPr/>
        </p:nvGrpSpPr>
        <p:grpSpPr>
          <a:xfrm>
            <a:off x="6481344" y="2930765"/>
            <a:ext cx="5254800" cy="3752347"/>
            <a:chOff x="5236007" y="2559303"/>
            <a:chExt cx="5254800" cy="3752347"/>
          </a:xfrm>
        </p:grpSpPr>
        <p:pic>
          <p:nvPicPr>
            <p:cNvPr id="2" name="object 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44938" y="2559303"/>
              <a:ext cx="5245869" cy="3496396"/>
            </a:xfrm>
            <a:prstGeom prst="rect">
              <a:avLst/>
            </a:prstGeom>
          </p:spPr>
        </p:pic>
        <p:sp>
          <p:nvSpPr>
            <p:cNvPr id="5" name="object 5"/>
            <p:cNvSpPr txBox="1"/>
            <p:nvPr/>
          </p:nvSpPr>
          <p:spPr>
            <a:xfrm>
              <a:off x="5236007" y="6107836"/>
              <a:ext cx="4296073" cy="203814"/>
            </a:xfrm>
            <a:prstGeom prst="rect">
              <a:avLst/>
            </a:prstGeom>
          </p:spPr>
          <p:txBody>
            <a:bodyPr vert="horz" wrap="square" lIns="0" tIns="8930" rIns="0" bIns="0" rtlCol="0">
              <a:spAutoFit/>
            </a:bodyPr>
            <a:lstStyle/>
            <a:p>
              <a:pPr marL="8929">
                <a:spcBef>
                  <a:spcPts val="70"/>
                </a:spcBef>
              </a:pP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WC</a:t>
              </a:r>
              <a:r>
                <a:rPr sz="1266" spc="-32" dirty="0">
                  <a:solidFill>
                    <a:srgbClr val="646464"/>
                  </a:solidFill>
                  <a:latin typeface="Calibri"/>
                  <a:cs typeface="Calibri"/>
                </a:rPr>
                <a:t> </a:t>
              </a: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kabina</a:t>
              </a:r>
              <a:r>
                <a:rPr sz="1266" spc="-28" dirty="0">
                  <a:solidFill>
                    <a:srgbClr val="646464"/>
                  </a:solidFill>
                  <a:latin typeface="Calibri"/>
                  <a:cs typeface="Calibri"/>
                </a:rPr>
                <a:t> </a:t>
              </a: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pro</a:t>
              </a:r>
              <a:r>
                <a:rPr sz="1266" spc="-28" dirty="0">
                  <a:solidFill>
                    <a:srgbClr val="646464"/>
                  </a:solidFill>
                  <a:latin typeface="Calibri"/>
                  <a:cs typeface="Calibri"/>
                </a:rPr>
                <a:t> </a:t>
              </a: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osoby</a:t>
              </a:r>
              <a:r>
                <a:rPr sz="1266" spc="-25" dirty="0">
                  <a:solidFill>
                    <a:srgbClr val="646464"/>
                  </a:solidFill>
                  <a:latin typeface="Calibri"/>
                  <a:cs typeface="Calibri"/>
                </a:rPr>
                <a:t> </a:t>
              </a: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s</a:t>
              </a:r>
              <a:r>
                <a:rPr sz="1266" spc="-32" dirty="0">
                  <a:solidFill>
                    <a:srgbClr val="646464"/>
                  </a:solidFill>
                  <a:latin typeface="Calibri"/>
                  <a:cs typeface="Calibri"/>
                </a:rPr>
                <a:t> </a:t>
              </a: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omezenou</a:t>
              </a:r>
              <a:r>
                <a:rPr sz="1266" spc="-25" dirty="0">
                  <a:solidFill>
                    <a:srgbClr val="646464"/>
                  </a:solidFill>
                  <a:latin typeface="Calibri"/>
                  <a:cs typeface="Calibri"/>
                </a:rPr>
                <a:t> </a:t>
              </a: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schopností</a:t>
              </a:r>
              <a:r>
                <a:rPr sz="1266" spc="-28" dirty="0">
                  <a:solidFill>
                    <a:srgbClr val="646464"/>
                  </a:solidFill>
                  <a:latin typeface="Calibri"/>
                  <a:cs typeface="Calibri"/>
                </a:rPr>
                <a:t> </a:t>
              </a: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pohybu</a:t>
              </a:r>
              <a:r>
                <a:rPr sz="1266" spc="-25" dirty="0">
                  <a:solidFill>
                    <a:srgbClr val="646464"/>
                  </a:solidFill>
                  <a:latin typeface="Calibri"/>
                  <a:cs typeface="Calibri"/>
                </a:rPr>
                <a:t> </a:t>
              </a: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(NTK</a:t>
              </a:r>
              <a:r>
                <a:rPr sz="1266" spc="-32" dirty="0">
                  <a:solidFill>
                    <a:srgbClr val="646464"/>
                  </a:solidFill>
                  <a:latin typeface="Calibri"/>
                  <a:cs typeface="Calibri"/>
                </a:rPr>
                <a:t> </a:t>
              </a:r>
              <a:r>
                <a:rPr sz="1266" spc="-7" dirty="0">
                  <a:solidFill>
                    <a:srgbClr val="646464"/>
                  </a:solidFill>
                  <a:latin typeface="Calibri"/>
                  <a:cs typeface="Calibri"/>
                </a:rPr>
                <a:t>Praha)</a:t>
              </a:r>
              <a:endParaRPr sz="1266">
                <a:latin typeface="Calibri"/>
                <a:cs typeface="Calibri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743107" y="5900906"/>
            <a:ext cx="731341" cy="15508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949" spc="-84" dirty="0">
                <a:solidFill>
                  <a:srgbClr val="FFFFFF"/>
                </a:solidFill>
                <a:latin typeface="Calibri"/>
                <a:cs typeface="Calibri"/>
              </a:rPr>
              <a:t>[foto</a:t>
            </a:r>
            <a:r>
              <a:rPr sz="949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49" spc="-88" dirty="0">
                <a:solidFill>
                  <a:srgbClr val="FFFFFF"/>
                </a:solidFill>
                <a:latin typeface="Calibri"/>
                <a:cs typeface="Calibri"/>
              </a:rPr>
              <a:t>Jan</a:t>
            </a:r>
            <a:r>
              <a:rPr sz="949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49" spc="-80" dirty="0">
                <a:solidFill>
                  <a:srgbClr val="FFFFFF"/>
                </a:solidFill>
                <a:latin typeface="Calibri"/>
                <a:cs typeface="Calibri"/>
              </a:rPr>
              <a:t>Foretník]</a:t>
            </a:r>
            <a:endParaRPr sz="949">
              <a:latin typeface="Calibri"/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B3C2DE8-A829-11B3-79B4-B8CB79C9BBE2}"/>
              </a:ext>
            </a:extLst>
          </p:cNvPr>
          <p:cNvSpPr txBox="1"/>
          <p:nvPr/>
        </p:nvSpPr>
        <p:spPr>
          <a:xfrm>
            <a:off x="615247" y="3145804"/>
            <a:ext cx="46390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kabině musí být: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záchodová mísa prodloužená (dl. 700 mm),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přístupné splachování (oddálené, na madle atp.)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umyvadlo (v. 800 mm),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nejméně dva háčky na oděv,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odpadkový koš,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odkládací polička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zrcadlo pevné (v. 900-1800 mm) nebo sklopné.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92FE67D-85B9-8940-8170-D1802DEEA752}"/>
              </a:ext>
            </a:extLst>
          </p:cNvPr>
          <p:cNvSpPr txBox="1"/>
          <p:nvPr/>
        </p:nvSpPr>
        <p:spPr>
          <a:xfrm>
            <a:off x="6228880" y="1255305"/>
            <a:ext cx="52458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29">
              <a:tabLst>
                <a:tab pos="419234" algn="l"/>
              </a:tabLst>
            </a:pPr>
            <a:r>
              <a:rPr lang="cs-CZ" dirty="0">
                <a:latin typeface="Calibri"/>
                <a:cs typeface="Calibri"/>
              </a:rPr>
              <a:t>dveře</a:t>
            </a:r>
            <a:r>
              <a:rPr lang="cs-CZ" spc="-18" dirty="0">
                <a:latin typeface="Calibri"/>
                <a:cs typeface="Calibri"/>
              </a:rPr>
              <a:t>:</a:t>
            </a:r>
          </a:p>
          <a:p>
            <a:pPr marL="351829" indent="-342900"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dirty="0">
                <a:latin typeface="Calibri"/>
                <a:cs typeface="Calibri"/>
              </a:rPr>
              <a:t>min.</a:t>
            </a:r>
            <a:r>
              <a:rPr lang="cs-CZ" spc="-25" dirty="0">
                <a:latin typeface="Calibri"/>
                <a:cs typeface="Calibri"/>
              </a:rPr>
              <a:t> </a:t>
            </a:r>
            <a:r>
              <a:rPr lang="cs-CZ" dirty="0">
                <a:latin typeface="Calibri"/>
                <a:cs typeface="Calibri"/>
              </a:rPr>
              <a:t>šířky</a:t>
            </a:r>
            <a:r>
              <a:rPr lang="cs-CZ" spc="-21" dirty="0">
                <a:latin typeface="Calibri"/>
                <a:cs typeface="Calibri"/>
              </a:rPr>
              <a:t> </a:t>
            </a:r>
            <a:r>
              <a:rPr lang="cs-CZ" dirty="0">
                <a:latin typeface="Calibri"/>
                <a:cs typeface="Calibri"/>
              </a:rPr>
              <a:t>800</a:t>
            </a:r>
            <a:r>
              <a:rPr lang="cs-CZ" spc="-18" dirty="0">
                <a:latin typeface="Calibri"/>
                <a:cs typeface="Calibri"/>
              </a:rPr>
              <a:t> mm (</a:t>
            </a:r>
            <a:r>
              <a:rPr lang="cs-CZ" dirty="0">
                <a:latin typeface="Calibri"/>
                <a:cs typeface="Calibri"/>
              </a:rPr>
              <a:t>900 mm v </a:t>
            </a:r>
            <a:r>
              <a:rPr lang="cs-CZ" spc="-18" dirty="0">
                <a:latin typeface="Calibri"/>
                <a:cs typeface="Calibri"/>
              </a:rPr>
              <a:t>obytných </a:t>
            </a:r>
            <a:r>
              <a:rPr lang="cs-CZ" spc="-7" dirty="0">
                <a:latin typeface="Calibri"/>
                <a:cs typeface="Calibri"/>
              </a:rPr>
              <a:t>budovách)</a:t>
            </a:r>
          </a:p>
          <a:p>
            <a:pPr marL="351829" indent="-342900"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dirty="0">
                <a:latin typeface="Calibri"/>
                <a:cs typeface="Calibri"/>
              </a:rPr>
              <a:t>otvíravé</a:t>
            </a:r>
            <a:r>
              <a:rPr lang="cs-CZ" spc="-109" dirty="0">
                <a:latin typeface="Calibri"/>
                <a:cs typeface="Calibri"/>
              </a:rPr>
              <a:t> </a:t>
            </a:r>
            <a:r>
              <a:rPr lang="cs-CZ" spc="-18" dirty="0">
                <a:latin typeface="Calibri"/>
                <a:cs typeface="Calibri"/>
              </a:rPr>
              <a:t>ven a </a:t>
            </a:r>
            <a:r>
              <a:rPr lang="cs-CZ" spc="-7" dirty="0" err="1">
                <a:latin typeface="Calibri"/>
                <a:cs typeface="Calibri"/>
              </a:rPr>
              <a:t>odemykatelné</a:t>
            </a:r>
            <a:r>
              <a:rPr lang="cs-CZ" spc="-53" dirty="0">
                <a:latin typeface="Calibri"/>
                <a:cs typeface="Calibri"/>
              </a:rPr>
              <a:t> </a:t>
            </a:r>
            <a:r>
              <a:rPr lang="cs-CZ" spc="-7" dirty="0">
                <a:latin typeface="Calibri"/>
                <a:cs typeface="Calibri"/>
              </a:rPr>
              <a:t>zvenku</a:t>
            </a:r>
            <a:endParaRPr lang="cs-CZ" spc="-18" dirty="0">
              <a:latin typeface="Calibri"/>
              <a:cs typeface="Calibri"/>
            </a:endParaRPr>
          </a:p>
          <a:p>
            <a:pPr marL="351829" indent="-342900"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dirty="0">
                <a:latin typeface="Calibri"/>
                <a:cs typeface="Calibri"/>
              </a:rPr>
              <a:t>vodorovné</a:t>
            </a:r>
            <a:r>
              <a:rPr lang="cs-CZ" spc="-80" dirty="0">
                <a:latin typeface="Calibri"/>
                <a:cs typeface="Calibri"/>
              </a:rPr>
              <a:t> </a:t>
            </a:r>
            <a:r>
              <a:rPr lang="cs-CZ" spc="-7" dirty="0">
                <a:latin typeface="Calibri"/>
                <a:cs typeface="Calibri"/>
              </a:rPr>
              <a:t>madlo </a:t>
            </a:r>
            <a:r>
              <a:rPr lang="cs-CZ" dirty="0">
                <a:latin typeface="Calibri"/>
                <a:cs typeface="Calibri"/>
              </a:rPr>
              <a:t>ve</a:t>
            </a:r>
            <a:r>
              <a:rPr lang="cs-CZ" spc="-11" dirty="0">
                <a:latin typeface="Calibri"/>
                <a:cs typeface="Calibri"/>
              </a:rPr>
              <a:t> </a:t>
            </a:r>
            <a:r>
              <a:rPr lang="cs-CZ" dirty="0">
                <a:latin typeface="Calibri"/>
                <a:cs typeface="Calibri"/>
              </a:rPr>
              <a:t>výšce</a:t>
            </a:r>
            <a:r>
              <a:rPr lang="cs-CZ" spc="-7" dirty="0">
                <a:latin typeface="Calibri"/>
                <a:cs typeface="Calibri"/>
              </a:rPr>
              <a:t> </a:t>
            </a:r>
            <a:r>
              <a:rPr lang="cs-CZ" dirty="0">
                <a:latin typeface="Calibri"/>
                <a:cs typeface="Calibri"/>
              </a:rPr>
              <a:t>800</a:t>
            </a:r>
            <a:r>
              <a:rPr lang="cs-CZ" spc="-7" dirty="0">
                <a:latin typeface="Calibri"/>
                <a:cs typeface="Calibri"/>
              </a:rPr>
              <a:t> </a:t>
            </a:r>
            <a:r>
              <a:rPr lang="cs-CZ" dirty="0">
                <a:latin typeface="Calibri"/>
                <a:cs typeface="Calibri"/>
              </a:rPr>
              <a:t>až</a:t>
            </a:r>
            <a:r>
              <a:rPr lang="cs-CZ" spc="-11" dirty="0">
                <a:latin typeface="Calibri"/>
                <a:cs typeface="Calibri"/>
              </a:rPr>
              <a:t> </a:t>
            </a:r>
            <a:r>
              <a:rPr lang="cs-CZ" dirty="0">
                <a:latin typeface="Calibri"/>
                <a:cs typeface="Calibri"/>
              </a:rPr>
              <a:t>900</a:t>
            </a:r>
            <a:r>
              <a:rPr lang="cs-CZ" spc="-7" dirty="0">
                <a:latin typeface="Calibri"/>
                <a:cs typeface="Calibri"/>
              </a:rPr>
              <a:t> </a:t>
            </a:r>
            <a:r>
              <a:rPr lang="cs-CZ" spc="-18" dirty="0">
                <a:latin typeface="Calibri"/>
                <a:cs typeface="Calibri"/>
              </a:rPr>
              <a:t>mm</a:t>
            </a:r>
          </a:p>
          <a:p>
            <a:pPr marL="351829" indent="-342900"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dirty="0">
                <a:latin typeface="Calibri"/>
                <a:cs typeface="Calibri"/>
              </a:rPr>
              <a:t>hmatový štítek pro osoby se zrakovým postižením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Obrázek 79">
            <a:extLst>
              <a:ext uri="{FF2B5EF4-FFF2-40B4-BE49-F238E27FC236}">
                <a16:creationId xmlns:a16="http://schemas.microsoft.com/office/drawing/2014/main" id="{7AADAB68-45C0-8329-8B47-014AAD20DB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91369" y="2473119"/>
            <a:ext cx="3271705" cy="4077238"/>
          </a:xfrm>
          <a:prstGeom prst="rect">
            <a:avLst/>
          </a:prstGeom>
        </p:spPr>
      </p:pic>
      <p:sp>
        <p:nvSpPr>
          <p:cNvPr id="66" name="object 66"/>
          <p:cNvSpPr txBox="1">
            <a:spLocks noGrp="1"/>
          </p:cNvSpPr>
          <p:nvPr>
            <p:ph type="title"/>
          </p:nvPr>
        </p:nvSpPr>
        <p:spPr>
          <a:xfrm>
            <a:off x="3162646" y="290136"/>
            <a:ext cx="4728044" cy="378349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bezbariérové WC</a:t>
            </a:r>
          </a:p>
        </p:txBody>
      </p:sp>
      <p:pic>
        <p:nvPicPr>
          <p:cNvPr id="82" name="Obrázek 81">
            <a:extLst>
              <a:ext uri="{FF2B5EF4-FFF2-40B4-BE49-F238E27FC236}">
                <a16:creationId xmlns:a16="http://schemas.microsoft.com/office/drawing/2014/main" id="{6A132CF5-2760-546A-3CCD-B1BB1795A1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29693" y="2550542"/>
            <a:ext cx="2511797" cy="3967839"/>
          </a:xfrm>
          <a:prstGeom prst="rect">
            <a:avLst/>
          </a:prstGeom>
        </p:spPr>
      </p:pic>
      <p:sp>
        <p:nvSpPr>
          <p:cNvPr id="83" name="TextovéPole 82">
            <a:extLst>
              <a:ext uri="{FF2B5EF4-FFF2-40B4-BE49-F238E27FC236}">
                <a16:creationId xmlns:a16="http://schemas.microsoft.com/office/drawing/2014/main" id="{D2CF1C89-A73C-D659-1E26-7F14D215A1B1}"/>
              </a:ext>
            </a:extLst>
          </p:cNvPr>
          <p:cNvSpPr txBox="1"/>
          <p:nvPr/>
        </p:nvSpPr>
        <p:spPr>
          <a:xfrm>
            <a:off x="3950879" y="3481786"/>
            <a:ext cx="3191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cs-CZ" sz="1200" dirty="0">
                <a:solidFill>
                  <a:srgbClr val="646464"/>
                </a:solidFill>
                <a:latin typeface="Calibri"/>
                <a:cs typeface="Calibri"/>
              </a:rPr>
              <a:t>pevné madlo – délka mísy +200 mm, výška 800 mm,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200" dirty="0">
                <a:solidFill>
                  <a:srgbClr val="646464"/>
                </a:solidFill>
                <a:latin typeface="Calibri"/>
                <a:cs typeface="Calibri"/>
              </a:rPr>
              <a:t>sklopné madlo – délka mísy +150 mm, výška 800 mm,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200" dirty="0">
                <a:solidFill>
                  <a:srgbClr val="646464"/>
                </a:solidFill>
                <a:latin typeface="Calibri"/>
                <a:cs typeface="Calibri"/>
              </a:rPr>
              <a:t>záchodová mísa, výška horní hrany sedátka 460-500 mm, zádová opěrka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200" dirty="0">
                <a:solidFill>
                  <a:srgbClr val="646464"/>
                </a:solidFill>
                <a:latin typeface="Calibri"/>
                <a:cs typeface="Calibri"/>
              </a:rPr>
              <a:t>tlačítko tísňového systému v dosahu z WC mísy (v. 600-1200 mm),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200" dirty="0">
                <a:solidFill>
                  <a:srgbClr val="646464"/>
                </a:solidFill>
                <a:latin typeface="Calibri"/>
                <a:cs typeface="Calibri"/>
              </a:rPr>
              <a:t>tlačítko tísňového systému v dosahu e země (v. 150 mm),</a:t>
            </a:r>
          </a:p>
        </p:txBody>
      </p:sp>
      <p:sp>
        <p:nvSpPr>
          <p:cNvPr id="71" name="object 71"/>
          <p:cNvSpPr txBox="1"/>
          <p:nvPr/>
        </p:nvSpPr>
        <p:spPr>
          <a:xfrm>
            <a:off x="161440" y="813401"/>
            <a:ext cx="10828138" cy="1509428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351829" indent="-342900">
              <a:spcBef>
                <a:spcPts val="70"/>
              </a:spcBef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646464"/>
                </a:solidFill>
                <a:latin typeface="Calibri"/>
                <a:cs typeface="Calibri"/>
              </a:rPr>
              <a:t>volný</a:t>
            </a:r>
            <a:r>
              <a:rPr lang="cs-CZ" sz="1900" spc="-2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900" dirty="0">
                <a:solidFill>
                  <a:srgbClr val="646464"/>
                </a:solidFill>
                <a:latin typeface="Calibri"/>
                <a:cs typeface="Calibri"/>
              </a:rPr>
              <a:t>prostor</a:t>
            </a:r>
            <a:r>
              <a:rPr lang="cs-CZ" sz="1900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900" dirty="0">
                <a:solidFill>
                  <a:srgbClr val="646464"/>
                </a:solidFill>
                <a:latin typeface="Calibri"/>
                <a:cs typeface="Calibri"/>
              </a:rPr>
              <a:t>umožňuje</a:t>
            </a:r>
            <a:r>
              <a:rPr lang="cs-CZ" sz="1900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900" dirty="0">
                <a:solidFill>
                  <a:srgbClr val="646464"/>
                </a:solidFill>
                <a:latin typeface="Calibri"/>
                <a:cs typeface="Calibri"/>
              </a:rPr>
              <a:t>čelní,</a:t>
            </a:r>
            <a:r>
              <a:rPr lang="cs-CZ" sz="1900" spc="-2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900" dirty="0">
                <a:solidFill>
                  <a:srgbClr val="646464"/>
                </a:solidFill>
                <a:latin typeface="Calibri"/>
                <a:cs typeface="Calibri"/>
              </a:rPr>
              <a:t>diagonální</a:t>
            </a:r>
            <a:r>
              <a:rPr lang="cs-CZ" sz="1900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900" dirty="0">
                <a:solidFill>
                  <a:srgbClr val="646464"/>
                </a:solidFill>
                <a:latin typeface="Calibri"/>
                <a:cs typeface="Calibri"/>
              </a:rPr>
              <a:t>i</a:t>
            </a:r>
            <a:r>
              <a:rPr lang="cs-CZ" sz="1900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900" dirty="0">
                <a:solidFill>
                  <a:srgbClr val="646464"/>
                </a:solidFill>
                <a:latin typeface="Calibri"/>
                <a:cs typeface="Calibri"/>
              </a:rPr>
              <a:t>boční</a:t>
            </a:r>
            <a:r>
              <a:rPr lang="cs-CZ" sz="1900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900" spc="-7" dirty="0">
                <a:solidFill>
                  <a:srgbClr val="646464"/>
                </a:solidFill>
                <a:latin typeface="Calibri"/>
                <a:cs typeface="Calibri"/>
              </a:rPr>
              <a:t>nástup </a:t>
            </a:r>
            <a:r>
              <a:rPr lang="cs-CZ" sz="1900" dirty="0">
                <a:solidFill>
                  <a:srgbClr val="646464"/>
                </a:solidFill>
                <a:latin typeface="Calibri"/>
                <a:cs typeface="Calibri"/>
              </a:rPr>
              <a:t>šířky nejméně 900 mm až 1 200 mm k volné straně záchodové mísy,</a:t>
            </a:r>
          </a:p>
          <a:p>
            <a:pPr marL="351829" indent="-342900">
              <a:spcBef>
                <a:spcPts val="70"/>
              </a:spcBef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646464"/>
                </a:solidFill>
                <a:latin typeface="Calibri"/>
                <a:cs typeface="Calibri"/>
              </a:rPr>
              <a:t>únosnost</a:t>
            </a:r>
            <a:r>
              <a:rPr lang="cs-CZ" sz="1900" spc="-2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900" dirty="0">
                <a:solidFill>
                  <a:srgbClr val="646464"/>
                </a:solidFill>
                <a:latin typeface="Calibri"/>
                <a:cs typeface="Calibri"/>
              </a:rPr>
              <a:t>stěn</a:t>
            </a:r>
            <a:r>
              <a:rPr lang="cs-CZ" sz="1900" spc="-2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900" dirty="0">
                <a:solidFill>
                  <a:srgbClr val="646464"/>
                </a:solidFill>
                <a:latin typeface="Calibri"/>
                <a:cs typeface="Calibri"/>
              </a:rPr>
              <a:t>umožňuje</a:t>
            </a:r>
            <a:r>
              <a:rPr lang="cs-CZ" sz="1900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900" dirty="0">
                <a:solidFill>
                  <a:srgbClr val="646464"/>
                </a:solidFill>
                <a:latin typeface="Calibri"/>
                <a:cs typeface="Calibri"/>
              </a:rPr>
              <a:t>kotvení</a:t>
            </a:r>
            <a:r>
              <a:rPr lang="cs-CZ" sz="1900" spc="-21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900" dirty="0">
                <a:solidFill>
                  <a:srgbClr val="646464"/>
                </a:solidFill>
                <a:latin typeface="Calibri"/>
                <a:cs typeface="Calibri"/>
              </a:rPr>
              <a:t>madel</a:t>
            </a:r>
            <a:r>
              <a:rPr lang="cs-CZ" sz="1900" spc="-2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900" b="1" dirty="0">
                <a:solidFill>
                  <a:srgbClr val="646464"/>
                </a:solidFill>
                <a:latin typeface="Calibri"/>
                <a:cs typeface="Calibri"/>
              </a:rPr>
              <a:t>s</a:t>
            </a:r>
            <a:r>
              <a:rPr lang="cs-CZ" sz="1900" b="1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900" b="1" dirty="0">
                <a:solidFill>
                  <a:srgbClr val="646464"/>
                </a:solidFill>
                <a:latin typeface="Calibri"/>
                <a:cs typeface="Calibri"/>
              </a:rPr>
              <a:t>nosností min.</a:t>
            </a:r>
            <a:r>
              <a:rPr lang="cs-CZ" sz="1900" b="1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900" b="1" dirty="0">
                <a:solidFill>
                  <a:srgbClr val="646464"/>
                </a:solidFill>
                <a:latin typeface="Calibri"/>
                <a:cs typeface="Calibri"/>
              </a:rPr>
              <a:t>150</a:t>
            </a:r>
            <a:r>
              <a:rPr lang="cs-CZ" sz="1900" b="1" spc="-2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900" b="1" spc="-18" dirty="0">
                <a:solidFill>
                  <a:srgbClr val="646464"/>
                </a:solidFill>
                <a:latin typeface="Calibri"/>
                <a:cs typeface="Calibri"/>
              </a:rPr>
              <a:t>kg,</a:t>
            </a:r>
          </a:p>
          <a:p>
            <a:pPr marL="351829" indent="-342900">
              <a:spcBef>
                <a:spcPts val="70"/>
              </a:spcBef>
              <a:buFont typeface="Arial" panose="020B0604020202020204" pitchFamily="34" charset="0"/>
              <a:buChar char="•"/>
            </a:pPr>
            <a:r>
              <a:rPr lang="cs-CZ" sz="1900" spc="-18" dirty="0">
                <a:solidFill>
                  <a:srgbClr val="646464"/>
                </a:solidFill>
                <a:latin typeface="Calibri"/>
                <a:cs typeface="Calibri"/>
              </a:rPr>
              <a:t>ovládání splachování je doporučeno na madle, automatické nebo oddálené pneumatické splachování,</a:t>
            </a:r>
          </a:p>
          <a:p>
            <a:pPr marL="351829" indent="-342900">
              <a:spcBef>
                <a:spcPts val="70"/>
              </a:spcBef>
              <a:buFont typeface="Arial" panose="020B0604020202020204" pitchFamily="34" charset="0"/>
              <a:buChar char="•"/>
            </a:pPr>
            <a:r>
              <a:rPr lang="cs-CZ" sz="1900" spc="-18" dirty="0">
                <a:solidFill>
                  <a:srgbClr val="646464"/>
                </a:solidFill>
                <a:latin typeface="Calibri"/>
                <a:cs typeface="Calibri"/>
              </a:rPr>
              <a:t>záchodové mísy s hloubkou větší než 550 mm mezi čelem a pevnou částí je nutné vybavit zádovou opěrkou.</a:t>
            </a:r>
          </a:p>
        </p:txBody>
      </p:sp>
      <p:sp>
        <p:nvSpPr>
          <p:cNvPr id="84" name="object 75">
            <a:extLst>
              <a:ext uri="{FF2B5EF4-FFF2-40B4-BE49-F238E27FC236}">
                <a16:creationId xmlns:a16="http://schemas.microsoft.com/office/drawing/2014/main" id="{DC3351BE-4E40-1AF4-478B-B164DB8D42FE}"/>
              </a:ext>
            </a:extLst>
          </p:cNvPr>
          <p:cNvSpPr txBox="1"/>
          <p:nvPr/>
        </p:nvSpPr>
        <p:spPr>
          <a:xfrm>
            <a:off x="835642" y="6518381"/>
            <a:ext cx="993158" cy="15508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949" spc="-84" dirty="0">
                <a:latin typeface="Calibri"/>
                <a:cs typeface="Calibri"/>
              </a:rPr>
              <a:t>[</a:t>
            </a:r>
            <a:r>
              <a:rPr lang="cs-CZ" sz="949" spc="-84" dirty="0">
                <a:latin typeface="Calibri"/>
                <a:cs typeface="Calibri"/>
              </a:rPr>
              <a:t>foto</a:t>
            </a:r>
            <a:r>
              <a:rPr sz="949" spc="-39" dirty="0">
                <a:latin typeface="Calibri"/>
                <a:cs typeface="Calibri"/>
              </a:rPr>
              <a:t> </a:t>
            </a:r>
            <a:r>
              <a:rPr lang="cs-CZ" sz="949" spc="-39" dirty="0">
                <a:latin typeface="Calibri"/>
                <a:cs typeface="Calibri"/>
              </a:rPr>
              <a:t>ČSN 73 4001</a:t>
            </a:r>
            <a:r>
              <a:rPr sz="949" spc="-84" dirty="0">
                <a:latin typeface="Calibri"/>
                <a:cs typeface="Calibri"/>
              </a:rPr>
              <a:t>]</a:t>
            </a:r>
            <a:endParaRPr sz="949" dirty="0">
              <a:latin typeface="Calibri"/>
              <a:cs typeface="Calibri"/>
            </a:endParaRPr>
          </a:p>
        </p:txBody>
      </p:sp>
      <p:sp>
        <p:nvSpPr>
          <p:cNvPr id="85" name="object 75">
            <a:extLst>
              <a:ext uri="{FF2B5EF4-FFF2-40B4-BE49-F238E27FC236}">
                <a16:creationId xmlns:a16="http://schemas.microsoft.com/office/drawing/2014/main" id="{EA7FAC50-D160-0875-0C1D-0ACC78A622C5}"/>
              </a:ext>
            </a:extLst>
          </p:cNvPr>
          <p:cNvSpPr txBox="1"/>
          <p:nvPr/>
        </p:nvSpPr>
        <p:spPr>
          <a:xfrm>
            <a:off x="7665679" y="6518381"/>
            <a:ext cx="993158" cy="15508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949" spc="-84" dirty="0">
                <a:latin typeface="Calibri"/>
                <a:cs typeface="Calibri"/>
              </a:rPr>
              <a:t>[</a:t>
            </a:r>
            <a:r>
              <a:rPr lang="cs-CZ" sz="949" spc="-84" dirty="0">
                <a:latin typeface="Calibri"/>
                <a:cs typeface="Calibri"/>
              </a:rPr>
              <a:t>foto</a:t>
            </a:r>
            <a:r>
              <a:rPr sz="949" spc="-39" dirty="0">
                <a:latin typeface="Calibri"/>
                <a:cs typeface="Calibri"/>
              </a:rPr>
              <a:t> </a:t>
            </a:r>
            <a:r>
              <a:rPr lang="cs-CZ" sz="949" spc="-39" dirty="0">
                <a:latin typeface="Calibri"/>
                <a:cs typeface="Calibri"/>
              </a:rPr>
              <a:t>ČSN 73 4001</a:t>
            </a:r>
            <a:r>
              <a:rPr sz="949" spc="-84" dirty="0">
                <a:latin typeface="Calibri"/>
                <a:cs typeface="Calibri"/>
              </a:rPr>
              <a:t>]</a:t>
            </a:r>
            <a:endParaRPr sz="949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10900912" y="6650787"/>
            <a:ext cx="1152376" cy="15508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949" spc="-84" dirty="0">
                <a:solidFill>
                  <a:srgbClr val="646464"/>
                </a:solidFill>
                <a:latin typeface="Calibri"/>
                <a:cs typeface="Calibri"/>
              </a:rPr>
              <a:t>[zdroj</a:t>
            </a:r>
            <a:r>
              <a:rPr sz="949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949" spc="-88" dirty="0">
                <a:solidFill>
                  <a:srgbClr val="646464"/>
                </a:solidFill>
                <a:latin typeface="Calibri"/>
                <a:cs typeface="Calibri"/>
              </a:rPr>
              <a:t>katalog</a:t>
            </a:r>
            <a:r>
              <a:rPr sz="949" spc="-2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949" spc="-84" dirty="0">
                <a:solidFill>
                  <a:srgbClr val="646464"/>
                </a:solidFill>
                <a:latin typeface="Calibri"/>
                <a:cs typeface="Calibri"/>
              </a:rPr>
              <a:t>Villeroy&amp;Boch]</a:t>
            </a:r>
            <a:endParaRPr sz="949">
              <a:latin typeface="Calibri"/>
              <a:cs typeface="Calibri"/>
            </a:endParaRPr>
          </a:p>
        </p:txBody>
      </p:sp>
      <p:sp>
        <p:nvSpPr>
          <p:cNvPr id="12" name="object 66">
            <a:extLst>
              <a:ext uri="{FF2B5EF4-FFF2-40B4-BE49-F238E27FC236}">
                <a16:creationId xmlns:a16="http://schemas.microsoft.com/office/drawing/2014/main" id="{82E4B54C-B9F0-B32F-59D4-027421EE5A72}"/>
              </a:ext>
            </a:extLst>
          </p:cNvPr>
          <p:cNvSpPr txBox="1">
            <a:spLocks/>
          </p:cNvSpPr>
          <p:nvPr/>
        </p:nvSpPr>
        <p:spPr>
          <a:xfrm>
            <a:off x="2738176" y="234459"/>
            <a:ext cx="6378115" cy="760505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 marL="8929" algn="ctr">
              <a:lnSpc>
                <a:spcPct val="100000"/>
              </a:lnSpc>
              <a:spcBef>
                <a:spcPts val="70"/>
              </a:spcBef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bezbariérové WC </a:t>
            </a:r>
            <a:r>
              <a:rPr lang="cs-CZ" sz="2400" dirty="0">
                <a:latin typeface="Calibri"/>
                <a:ea typeface="Batang"/>
                <a:cs typeface="Calibri"/>
              </a:rPr>
              <a:t>–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929" algn="ctr">
              <a:lnSpc>
                <a:spcPct val="100000"/>
              </a:lnSpc>
              <a:spcBef>
                <a:spcPts val="70"/>
              </a:spcBef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Přesun z vozíku na WC</a:t>
            </a: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55FABCE8-92C4-AD43-FC52-431535A2E941}"/>
              </a:ext>
            </a:extLst>
          </p:cNvPr>
          <p:cNvGrpSpPr/>
          <p:nvPr/>
        </p:nvGrpSpPr>
        <p:grpSpPr>
          <a:xfrm>
            <a:off x="1392173" y="1468582"/>
            <a:ext cx="8853474" cy="4801256"/>
            <a:chOff x="1669263" y="887181"/>
            <a:chExt cx="8853474" cy="5410366"/>
          </a:xfrm>
        </p:grpSpPr>
        <p:sp>
          <p:nvSpPr>
            <p:cNvPr id="6" name="object 6"/>
            <p:cNvSpPr txBox="1"/>
            <p:nvPr/>
          </p:nvSpPr>
          <p:spPr>
            <a:xfrm>
              <a:off x="1669263" y="1570267"/>
              <a:ext cx="1089422" cy="229671"/>
            </a:xfrm>
            <a:prstGeom prst="rect">
              <a:avLst/>
            </a:prstGeom>
          </p:spPr>
          <p:txBody>
            <a:bodyPr vert="horz" wrap="square" lIns="0" tIns="8930" rIns="0" bIns="0" rtlCol="0">
              <a:spAutoFit/>
            </a:bodyPr>
            <a:lstStyle/>
            <a:p>
              <a:pPr marL="8929">
                <a:spcBef>
                  <a:spcPts val="4"/>
                </a:spcBef>
              </a:pPr>
              <a:r>
                <a:rPr lang="cs-CZ" sz="1266" dirty="0">
                  <a:solidFill>
                    <a:srgbClr val="646464"/>
                  </a:solidFill>
                  <a:latin typeface="Calibri"/>
                  <a:cs typeface="Calibri"/>
                </a:rPr>
                <a:t>varianta</a:t>
              </a:r>
              <a:r>
                <a:rPr sz="1266" spc="-32" dirty="0">
                  <a:solidFill>
                    <a:srgbClr val="646464"/>
                  </a:solidFill>
                  <a:latin typeface="Calibri"/>
                  <a:cs typeface="Calibri"/>
                </a:rPr>
                <a:t> </a:t>
              </a: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44%</a:t>
              </a:r>
              <a:r>
                <a:rPr sz="1266" spc="-25" dirty="0">
                  <a:solidFill>
                    <a:srgbClr val="646464"/>
                  </a:solidFill>
                  <a:latin typeface="Calibri"/>
                  <a:cs typeface="Calibri"/>
                </a:rPr>
                <a:t> </a:t>
              </a:r>
              <a:r>
                <a:rPr sz="1266" spc="-35" dirty="0">
                  <a:solidFill>
                    <a:srgbClr val="646464"/>
                  </a:solidFill>
                  <a:latin typeface="Calibri"/>
                  <a:cs typeface="Calibri"/>
                </a:rPr>
                <a:t>→</a:t>
              </a:r>
              <a:endParaRPr sz="1266" dirty="0">
                <a:latin typeface="Calibri"/>
                <a:cs typeface="Calibri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1692257" y="3472386"/>
              <a:ext cx="1043434" cy="203814"/>
            </a:xfrm>
            <a:prstGeom prst="rect">
              <a:avLst/>
            </a:prstGeom>
          </p:spPr>
          <p:txBody>
            <a:bodyPr vert="horz" wrap="square" lIns="0" tIns="8930" rIns="0" bIns="0" rtlCol="0">
              <a:spAutoFit/>
            </a:bodyPr>
            <a:lstStyle/>
            <a:p>
              <a:pPr marL="8929">
                <a:spcBef>
                  <a:spcPts val="70"/>
                </a:spcBef>
              </a:pP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varianta</a:t>
              </a:r>
              <a:r>
                <a:rPr sz="1266" spc="-32" dirty="0">
                  <a:solidFill>
                    <a:srgbClr val="646464"/>
                  </a:solidFill>
                  <a:latin typeface="Calibri"/>
                  <a:cs typeface="Calibri"/>
                </a:rPr>
                <a:t> </a:t>
              </a: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21%</a:t>
              </a:r>
              <a:r>
                <a:rPr sz="1266" spc="-25" dirty="0">
                  <a:solidFill>
                    <a:srgbClr val="646464"/>
                  </a:solidFill>
                  <a:latin typeface="Calibri"/>
                  <a:cs typeface="Calibri"/>
                </a:rPr>
                <a:t> </a:t>
              </a:r>
              <a:r>
                <a:rPr sz="1266" spc="-35" dirty="0">
                  <a:solidFill>
                    <a:srgbClr val="646464"/>
                  </a:solidFill>
                  <a:latin typeface="Calibri"/>
                  <a:cs typeface="Calibri"/>
                </a:rPr>
                <a:t>→</a:t>
              </a:r>
              <a:endParaRPr sz="1266">
                <a:latin typeface="Calibri"/>
                <a:cs typeface="Calibri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692257" y="5304114"/>
              <a:ext cx="1043434" cy="203814"/>
            </a:xfrm>
            <a:prstGeom prst="rect">
              <a:avLst/>
            </a:prstGeom>
          </p:spPr>
          <p:txBody>
            <a:bodyPr vert="horz" wrap="square" lIns="0" tIns="8930" rIns="0" bIns="0" rtlCol="0">
              <a:spAutoFit/>
            </a:bodyPr>
            <a:lstStyle/>
            <a:p>
              <a:pPr marL="8929">
                <a:spcBef>
                  <a:spcPts val="70"/>
                </a:spcBef>
              </a:pP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varianta</a:t>
              </a:r>
              <a:r>
                <a:rPr sz="1266" spc="-32" dirty="0">
                  <a:solidFill>
                    <a:srgbClr val="646464"/>
                  </a:solidFill>
                  <a:latin typeface="Calibri"/>
                  <a:cs typeface="Calibri"/>
                </a:rPr>
                <a:t> </a:t>
              </a:r>
              <a:r>
                <a:rPr sz="1266" dirty="0">
                  <a:solidFill>
                    <a:srgbClr val="646464"/>
                  </a:solidFill>
                  <a:latin typeface="Calibri"/>
                  <a:cs typeface="Calibri"/>
                </a:rPr>
                <a:t>35%</a:t>
              </a:r>
              <a:r>
                <a:rPr sz="1266" spc="-25" dirty="0">
                  <a:solidFill>
                    <a:srgbClr val="646464"/>
                  </a:solidFill>
                  <a:latin typeface="Calibri"/>
                  <a:cs typeface="Calibri"/>
                </a:rPr>
                <a:t> </a:t>
              </a:r>
              <a:r>
                <a:rPr sz="1266" spc="-35" dirty="0">
                  <a:solidFill>
                    <a:srgbClr val="646464"/>
                  </a:solidFill>
                  <a:latin typeface="Calibri"/>
                  <a:cs typeface="Calibri"/>
                </a:rPr>
                <a:t>→</a:t>
              </a:r>
              <a:endParaRPr sz="1266">
                <a:latin typeface="Calibri"/>
                <a:cs typeface="Calibri"/>
              </a:endParaRPr>
            </a:p>
          </p:txBody>
        </p:sp>
        <p:pic>
          <p:nvPicPr>
            <p:cNvPr id="13" name="object 2">
              <a:extLst>
                <a:ext uri="{FF2B5EF4-FFF2-40B4-BE49-F238E27FC236}">
                  <a16:creationId xmlns:a16="http://schemas.microsoft.com/office/drawing/2014/main" id="{C1B59AC3-ACFF-383E-62C4-D5AD16E7C1A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23850" y="887181"/>
              <a:ext cx="7598887" cy="1728232"/>
            </a:xfrm>
            <a:prstGeom prst="rect">
              <a:avLst/>
            </a:prstGeom>
          </p:spPr>
        </p:pic>
        <p:pic>
          <p:nvPicPr>
            <p:cNvPr id="14" name="object 3">
              <a:extLst>
                <a:ext uri="{FF2B5EF4-FFF2-40B4-BE49-F238E27FC236}">
                  <a16:creationId xmlns:a16="http://schemas.microsoft.com/office/drawing/2014/main" id="{8CDD6A73-E8D9-1FA7-CE3E-16BA162AE85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3850" y="2728245"/>
              <a:ext cx="7598887" cy="1728236"/>
            </a:xfrm>
            <a:prstGeom prst="rect">
              <a:avLst/>
            </a:prstGeom>
          </p:spPr>
        </p:pic>
        <p:pic>
          <p:nvPicPr>
            <p:cNvPr id="15" name="object 4">
              <a:extLst>
                <a:ext uri="{FF2B5EF4-FFF2-40B4-BE49-F238E27FC236}">
                  <a16:creationId xmlns:a16="http://schemas.microsoft.com/office/drawing/2014/main" id="{DDB48C8C-E8C9-56DF-0AD4-9EBE416E419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3850" y="4569314"/>
              <a:ext cx="7598887" cy="17282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0A0D747-F38B-4A99-9985-62CE8C247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D1BF32B-6CA3-4695-8A0C-1AC789B58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5277870" cy="6858000"/>
          </a:xfrm>
          <a:custGeom>
            <a:avLst/>
            <a:gdLst>
              <a:gd name="connsiteX0" fmla="*/ 643741 w 5434004"/>
              <a:gd name="connsiteY0" fmla="*/ 0 h 6858000"/>
              <a:gd name="connsiteX1" fmla="*/ 5434004 w 5434004"/>
              <a:gd name="connsiteY1" fmla="*/ 0 h 6858000"/>
              <a:gd name="connsiteX2" fmla="*/ 5434004 w 5434004"/>
              <a:gd name="connsiteY2" fmla="*/ 6858000 h 6858000"/>
              <a:gd name="connsiteX3" fmla="*/ 0 w 5434004"/>
              <a:gd name="connsiteY3" fmla="*/ 6858000 h 6858000"/>
              <a:gd name="connsiteX4" fmla="*/ 0 w 5434004"/>
              <a:gd name="connsiteY4" fmla="*/ 6857998 h 6858000"/>
              <a:gd name="connsiteX5" fmla="*/ 1049407 w 5434004"/>
              <a:gd name="connsiteY5" fmla="*/ 6857998 h 6858000"/>
              <a:gd name="connsiteX6" fmla="*/ 1033092 w 5434004"/>
              <a:gd name="connsiteY6" fmla="*/ 6843615 h 6858000"/>
              <a:gd name="connsiteX7" fmla="*/ 1004585 w 5434004"/>
              <a:gd name="connsiteY7" fmla="*/ 6800899 h 6858000"/>
              <a:gd name="connsiteX8" fmla="*/ 984086 w 5434004"/>
              <a:gd name="connsiteY8" fmla="*/ 6765441 h 6858000"/>
              <a:gd name="connsiteX9" fmla="*/ 955964 w 5434004"/>
              <a:gd name="connsiteY9" fmla="*/ 6739541 h 6858000"/>
              <a:gd name="connsiteX10" fmla="*/ 945820 w 5434004"/>
              <a:gd name="connsiteY10" fmla="*/ 6673829 h 6858000"/>
              <a:gd name="connsiteX11" fmla="*/ 921540 w 5434004"/>
              <a:gd name="connsiteY11" fmla="*/ 6620155 h 6858000"/>
              <a:gd name="connsiteX12" fmla="*/ 876436 w 5434004"/>
              <a:gd name="connsiteY12" fmla="*/ 6610437 h 6858000"/>
              <a:gd name="connsiteX13" fmla="*/ 876973 w 5434004"/>
              <a:gd name="connsiteY13" fmla="*/ 6596307 h 6858000"/>
              <a:gd name="connsiteX14" fmla="*/ 893782 w 5434004"/>
              <a:gd name="connsiteY14" fmla="*/ 6536039 h 6858000"/>
              <a:gd name="connsiteX15" fmla="*/ 830281 w 5434004"/>
              <a:gd name="connsiteY15" fmla="*/ 6239239 h 6858000"/>
              <a:gd name="connsiteX16" fmla="*/ 816373 w 5434004"/>
              <a:gd name="connsiteY16" fmla="*/ 6116986 h 6858000"/>
              <a:gd name="connsiteX17" fmla="*/ 788606 w 5434004"/>
              <a:gd name="connsiteY17" fmla="*/ 5895434 h 6858000"/>
              <a:gd name="connsiteX18" fmla="*/ 762315 w 5434004"/>
              <a:gd name="connsiteY18" fmla="*/ 5848019 h 6858000"/>
              <a:gd name="connsiteX19" fmla="*/ 714842 w 5434004"/>
              <a:gd name="connsiteY19" fmla="*/ 5722306 h 6858000"/>
              <a:gd name="connsiteX20" fmla="*/ 679500 w 5434004"/>
              <a:gd name="connsiteY20" fmla="*/ 5528085 h 6858000"/>
              <a:gd name="connsiteX21" fmla="*/ 660956 w 5434004"/>
              <a:gd name="connsiteY21" fmla="*/ 5506768 h 6858000"/>
              <a:gd name="connsiteX22" fmla="*/ 642957 w 5434004"/>
              <a:gd name="connsiteY22" fmla="*/ 5473318 h 6858000"/>
              <a:gd name="connsiteX23" fmla="*/ 602099 w 5434004"/>
              <a:gd name="connsiteY23" fmla="*/ 5418521 h 6858000"/>
              <a:gd name="connsiteX24" fmla="*/ 563009 w 5434004"/>
              <a:gd name="connsiteY24" fmla="*/ 5337536 h 6858000"/>
              <a:gd name="connsiteX25" fmla="*/ 584675 w 5434004"/>
              <a:gd name="connsiteY25" fmla="*/ 5255190 h 6858000"/>
              <a:gd name="connsiteX26" fmla="*/ 564878 w 5434004"/>
              <a:gd name="connsiteY26" fmla="*/ 5208171 h 6858000"/>
              <a:gd name="connsiteX27" fmla="*/ 540145 w 5434004"/>
              <a:gd name="connsiteY27" fmla="*/ 4993731 h 6858000"/>
              <a:gd name="connsiteX28" fmla="*/ 512099 w 5434004"/>
              <a:gd name="connsiteY28" fmla="*/ 4896399 h 6858000"/>
              <a:gd name="connsiteX29" fmla="*/ 482378 w 5434004"/>
              <a:gd name="connsiteY29" fmla="*/ 4838613 h 6858000"/>
              <a:gd name="connsiteX30" fmla="*/ 468676 w 5434004"/>
              <a:gd name="connsiteY30" fmla="*/ 4796522 h 6858000"/>
              <a:gd name="connsiteX31" fmla="*/ 430881 w 5434004"/>
              <a:gd name="connsiteY31" fmla="*/ 4672370 h 6858000"/>
              <a:gd name="connsiteX32" fmla="*/ 415292 w 5434004"/>
              <a:gd name="connsiteY32" fmla="*/ 4634253 h 6858000"/>
              <a:gd name="connsiteX33" fmla="*/ 348919 w 5434004"/>
              <a:gd name="connsiteY33" fmla="*/ 4549232 h 6858000"/>
              <a:gd name="connsiteX34" fmla="*/ 292438 w 5434004"/>
              <a:gd name="connsiteY34" fmla="*/ 4479912 h 6858000"/>
              <a:gd name="connsiteX35" fmla="*/ 283567 w 5434004"/>
              <a:gd name="connsiteY35" fmla="*/ 4376609 h 6858000"/>
              <a:gd name="connsiteX36" fmla="*/ 247018 w 5434004"/>
              <a:gd name="connsiteY36" fmla="*/ 4280257 h 6858000"/>
              <a:gd name="connsiteX37" fmla="*/ 243154 w 5434004"/>
              <a:gd name="connsiteY37" fmla="*/ 4208492 h 6858000"/>
              <a:gd name="connsiteX38" fmla="*/ 267243 w 5434004"/>
              <a:gd name="connsiteY38" fmla="*/ 4120636 h 6858000"/>
              <a:gd name="connsiteX39" fmla="*/ 274676 w 5434004"/>
              <a:gd name="connsiteY39" fmla="*/ 4116556 h 6858000"/>
              <a:gd name="connsiteX40" fmla="*/ 274016 w 5434004"/>
              <a:gd name="connsiteY40" fmla="*/ 4109625 h 6858000"/>
              <a:gd name="connsiteX41" fmla="*/ 266711 w 5434004"/>
              <a:gd name="connsiteY41" fmla="*/ 4105624 h 6858000"/>
              <a:gd name="connsiteX42" fmla="*/ 267360 w 5434004"/>
              <a:gd name="connsiteY42" fmla="*/ 4051441 h 6858000"/>
              <a:gd name="connsiteX43" fmla="*/ 280863 w 5434004"/>
              <a:gd name="connsiteY43" fmla="*/ 3988494 h 6858000"/>
              <a:gd name="connsiteX44" fmla="*/ 254473 w 5434004"/>
              <a:gd name="connsiteY44" fmla="*/ 3926485 h 6858000"/>
              <a:gd name="connsiteX45" fmla="*/ 238942 w 5434004"/>
              <a:gd name="connsiteY45" fmla="*/ 3857057 h 6858000"/>
              <a:gd name="connsiteX46" fmla="*/ 229388 w 5434004"/>
              <a:gd name="connsiteY46" fmla="*/ 3815650 h 6858000"/>
              <a:gd name="connsiteX47" fmla="*/ 224025 w 5434004"/>
              <a:gd name="connsiteY47" fmla="*/ 3696745 h 6858000"/>
              <a:gd name="connsiteX48" fmla="*/ 242028 w 5434004"/>
              <a:gd name="connsiteY48" fmla="*/ 3477814 h 6858000"/>
              <a:gd name="connsiteX49" fmla="*/ 239663 w 5434004"/>
              <a:gd name="connsiteY49" fmla="*/ 3375354 h 6858000"/>
              <a:gd name="connsiteX50" fmla="*/ 242939 w 5434004"/>
              <a:gd name="connsiteY50" fmla="*/ 3235494 h 6858000"/>
              <a:gd name="connsiteX51" fmla="*/ 235466 w 5434004"/>
              <a:gd name="connsiteY51" fmla="*/ 3111896 h 6858000"/>
              <a:gd name="connsiteX52" fmla="*/ 225859 w 5434004"/>
              <a:gd name="connsiteY52" fmla="*/ 3061665 h 6858000"/>
              <a:gd name="connsiteX53" fmla="*/ 214543 w 5434004"/>
              <a:gd name="connsiteY53" fmla="*/ 3026187 h 6858000"/>
              <a:gd name="connsiteX54" fmla="*/ 209002 w 5434004"/>
              <a:gd name="connsiteY54" fmla="*/ 2930097 h 6858000"/>
              <a:gd name="connsiteX55" fmla="*/ 209539 w 5434004"/>
              <a:gd name="connsiteY55" fmla="*/ 2768399 h 6858000"/>
              <a:gd name="connsiteX56" fmla="*/ 207490 w 5434004"/>
              <a:gd name="connsiteY56" fmla="*/ 2734615 h 6858000"/>
              <a:gd name="connsiteX57" fmla="*/ 197130 w 5434004"/>
              <a:gd name="connsiteY57" fmla="*/ 2708116 h 6858000"/>
              <a:gd name="connsiteX58" fmla="*/ 187231 w 5434004"/>
              <a:gd name="connsiteY58" fmla="*/ 2704185 h 6858000"/>
              <a:gd name="connsiteX59" fmla="*/ 184723 w 5434004"/>
              <a:gd name="connsiteY59" fmla="*/ 2686011 h 6858000"/>
              <a:gd name="connsiteX60" fmla="*/ 169929 w 5434004"/>
              <a:gd name="connsiteY60" fmla="*/ 2656504 h 6858000"/>
              <a:gd name="connsiteX61" fmla="*/ 188242 w 5434004"/>
              <a:gd name="connsiteY61" fmla="*/ 2589493 h 6858000"/>
              <a:gd name="connsiteX62" fmla="*/ 189125 w 5434004"/>
              <a:gd name="connsiteY62" fmla="*/ 2457617 h 6858000"/>
              <a:gd name="connsiteX63" fmla="*/ 195205 w 5434004"/>
              <a:gd name="connsiteY63" fmla="*/ 2210817 h 6858000"/>
              <a:gd name="connsiteX64" fmla="*/ 175797 w 5434004"/>
              <a:gd name="connsiteY64" fmla="*/ 1901521 h 6858000"/>
              <a:gd name="connsiteX65" fmla="*/ 156134 w 5434004"/>
              <a:gd name="connsiteY65" fmla="*/ 1700722 h 6858000"/>
              <a:gd name="connsiteX66" fmla="*/ 174157 w 5434004"/>
              <a:gd name="connsiteY66" fmla="*/ 1661610 h 6858000"/>
              <a:gd name="connsiteX67" fmla="*/ 180802 w 5434004"/>
              <a:gd name="connsiteY67" fmla="*/ 1640073 h 6858000"/>
              <a:gd name="connsiteX68" fmla="*/ 179221 w 5434004"/>
              <a:gd name="connsiteY68" fmla="*/ 1637398 h 6858000"/>
              <a:gd name="connsiteX69" fmla="*/ 179826 w 5434004"/>
              <a:gd name="connsiteY69" fmla="*/ 1612248 h 6858000"/>
              <a:gd name="connsiteX70" fmla="*/ 198048 w 5434004"/>
              <a:gd name="connsiteY70" fmla="*/ 1498097 h 6858000"/>
              <a:gd name="connsiteX71" fmla="*/ 196329 w 5434004"/>
              <a:gd name="connsiteY71" fmla="*/ 1497364 h 6858000"/>
              <a:gd name="connsiteX72" fmla="*/ 193204 w 5434004"/>
              <a:gd name="connsiteY72" fmla="*/ 1490042 h 6858000"/>
              <a:gd name="connsiteX73" fmla="*/ 211154 w 5434004"/>
              <a:gd name="connsiteY73" fmla="*/ 1451416 h 6858000"/>
              <a:gd name="connsiteX74" fmla="*/ 247750 w 5434004"/>
              <a:gd name="connsiteY74" fmla="*/ 1281781 h 6858000"/>
              <a:gd name="connsiteX75" fmla="*/ 323114 w 5434004"/>
              <a:gd name="connsiteY75" fmla="*/ 1074754 h 6858000"/>
              <a:gd name="connsiteX76" fmla="*/ 357209 w 5434004"/>
              <a:gd name="connsiteY76" fmla="*/ 1019094 h 6858000"/>
              <a:gd name="connsiteX77" fmla="*/ 393176 w 5434004"/>
              <a:gd name="connsiteY77" fmla="*/ 938921 h 6858000"/>
              <a:gd name="connsiteX78" fmla="*/ 451503 w 5434004"/>
              <a:gd name="connsiteY78" fmla="*/ 815814 h 6858000"/>
              <a:gd name="connsiteX79" fmla="*/ 567587 w 5434004"/>
              <a:gd name="connsiteY79" fmla="*/ 584070 h 6858000"/>
              <a:gd name="connsiteX80" fmla="*/ 592609 w 5434004"/>
              <a:gd name="connsiteY80" fmla="*/ 461805 h 6858000"/>
              <a:gd name="connsiteX81" fmla="*/ 624563 w 5434004"/>
              <a:gd name="connsiteY81" fmla="*/ 360945 h 6858000"/>
              <a:gd name="connsiteX82" fmla="*/ 627056 w 5434004"/>
              <a:gd name="connsiteY82" fmla="*/ 226335 h 6858000"/>
              <a:gd name="connsiteX83" fmla="*/ 655851 w 5434004"/>
              <a:gd name="connsiteY83" fmla="*/ 51690 h 6858000"/>
              <a:gd name="connsiteX84" fmla="*/ 653984 w 5434004"/>
              <a:gd name="connsiteY84" fmla="*/ 22133 h 6858000"/>
              <a:gd name="connsiteX85" fmla="*/ 643279 w 5434004"/>
              <a:gd name="connsiteY85" fmla="*/ 1037 h 6858000"/>
              <a:gd name="connsiteX0" fmla="*/ 643741 w 5434004"/>
              <a:gd name="connsiteY0" fmla="*/ 0 h 6858000"/>
              <a:gd name="connsiteX1" fmla="*/ 5434004 w 5434004"/>
              <a:gd name="connsiteY1" fmla="*/ 0 h 6858000"/>
              <a:gd name="connsiteX2" fmla="*/ 5434004 w 5434004"/>
              <a:gd name="connsiteY2" fmla="*/ 6858000 h 6858000"/>
              <a:gd name="connsiteX3" fmla="*/ 0 w 5434004"/>
              <a:gd name="connsiteY3" fmla="*/ 6858000 h 6858000"/>
              <a:gd name="connsiteX4" fmla="*/ 1049407 w 5434004"/>
              <a:gd name="connsiteY4" fmla="*/ 6857998 h 6858000"/>
              <a:gd name="connsiteX5" fmla="*/ 1033092 w 5434004"/>
              <a:gd name="connsiteY5" fmla="*/ 6843615 h 6858000"/>
              <a:gd name="connsiteX6" fmla="*/ 1004585 w 5434004"/>
              <a:gd name="connsiteY6" fmla="*/ 6800899 h 6858000"/>
              <a:gd name="connsiteX7" fmla="*/ 984086 w 5434004"/>
              <a:gd name="connsiteY7" fmla="*/ 6765441 h 6858000"/>
              <a:gd name="connsiteX8" fmla="*/ 955964 w 5434004"/>
              <a:gd name="connsiteY8" fmla="*/ 6739541 h 6858000"/>
              <a:gd name="connsiteX9" fmla="*/ 945820 w 5434004"/>
              <a:gd name="connsiteY9" fmla="*/ 6673829 h 6858000"/>
              <a:gd name="connsiteX10" fmla="*/ 921540 w 5434004"/>
              <a:gd name="connsiteY10" fmla="*/ 6620155 h 6858000"/>
              <a:gd name="connsiteX11" fmla="*/ 876436 w 5434004"/>
              <a:gd name="connsiteY11" fmla="*/ 6610437 h 6858000"/>
              <a:gd name="connsiteX12" fmla="*/ 876973 w 5434004"/>
              <a:gd name="connsiteY12" fmla="*/ 6596307 h 6858000"/>
              <a:gd name="connsiteX13" fmla="*/ 893782 w 5434004"/>
              <a:gd name="connsiteY13" fmla="*/ 6536039 h 6858000"/>
              <a:gd name="connsiteX14" fmla="*/ 830281 w 5434004"/>
              <a:gd name="connsiteY14" fmla="*/ 6239239 h 6858000"/>
              <a:gd name="connsiteX15" fmla="*/ 816373 w 5434004"/>
              <a:gd name="connsiteY15" fmla="*/ 6116986 h 6858000"/>
              <a:gd name="connsiteX16" fmla="*/ 788606 w 5434004"/>
              <a:gd name="connsiteY16" fmla="*/ 5895434 h 6858000"/>
              <a:gd name="connsiteX17" fmla="*/ 762315 w 5434004"/>
              <a:gd name="connsiteY17" fmla="*/ 5848019 h 6858000"/>
              <a:gd name="connsiteX18" fmla="*/ 714842 w 5434004"/>
              <a:gd name="connsiteY18" fmla="*/ 5722306 h 6858000"/>
              <a:gd name="connsiteX19" fmla="*/ 679500 w 5434004"/>
              <a:gd name="connsiteY19" fmla="*/ 5528085 h 6858000"/>
              <a:gd name="connsiteX20" fmla="*/ 660956 w 5434004"/>
              <a:gd name="connsiteY20" fmla="*/ 5506768 h 6858000"/>
              <a:gd name="connsiteX21" fmla="*/ 642957 w 5434004"/>
              <a:gd name="connsiteY21" fmla="*/ 5473318 h 6858000"/>
              <a:gd name="connsiteX22" fmla="*/ 602099 w 5434004"/>
              <a:gd name="connsiteY22" fmla="*/ 5418521 h 6858000"/>
              <a:gd name="connsiteX23" fmla="*/ 563009 w 5434004"/>
              <a:gd name="connsiteY23" fmla="*/ 5337536 h 6858000"/>
              <a:gd name="connsiteX24" fmla="*/ 584675 w 5434004"/>
              <a:gd name="connsiteY24" fmla="*/ 5255190 h 6858000"/>
              <a:gd name="connsiteX25" fmla="*/ 564878 w 5434004"/>
              <a:gd name="connsiteY25" fmla="*/ 5208171 h 6858000"/>
              <a:gd name="connsiteX26" fmla="*/ 540145 w 5434004"/>
              <a:gd name="connsiteY26" fmla="*/ 4993731 h 6858000"/>
              <a:gd name="connsiteX27" fmla="*/ 512099 w 5434004"/>
              <a:gd name="connsiteY27" fmla="*/ 4896399 h 6858000"/>
              <a:gd name="connsiteX28" fmla="*/ 482378 w 5434004"/>
              <a:gd name="connsiteY28" fmla="*/ 4838613 h 6858000"/>
              <a:gd name="connsiteX29" fmla="*/ 468676 w 5434004"/>
              <a:gd name="connsiteY29" fmla="*/ 4796522 h 6858000"/>
              <a:gd name="connsiteX30" fmla="*/ 430881 w 5434004"/>
              <a:gd name="connsiteY30" fmla="*/ 4672370 h 6858000"/>
              <a:gd name="connsiteX31" fmla="*/ 415292 w 5434004"/>
              <a:gd name="connsiteY31" fmla="*/ 4634253 h 6858000"/>
              <a:gd name="connsiteX32" fmla="*/ 348919 w 5434004"/>
              <a:gd name="connsiteY32" fmla="*/ 4549232 h 6858000"/>
              <a:gd name="connsiteX33" fmla="*/ 292438 w 5434004"/>
              <a:gd name="connsiteY33" fmla="*/ 4479912 h 6858000"/>
              <a:gd name="connsiteX34" fmla="*/ 283567 w 5434004"/>
              <a:gd name="connsiteY34" fmla="*/ 4376609 h 6858000"/>
              <a:gd name="connsiteX35" fmla="*/ 247018 w 5434004"/>
              <a:gd name="connsiteY35" fmla="*/ 4280257 h 6858000"/>
              <a:gd name="connsiteX36" fmla="*/ 243154 w 5434004"/>
              <a:gd name="connsiteY36" fmla="*/ 4208492 h 6858000"/>
              <a:gd name="connsiteX37" fmla="*/ 267243 w 5434004"/>
              <a:gd name="connsiteY37" fmla="*/ 4120636 h 6858000"/>
              <a:gd name="connsiteX38" fmla="*/ 274676 w 5434004"/>
              <a:gd name="connsiteY38" fmla="*/ 4116556 h 6858000"/>
              <a:gd name="connsiteX39" fmla="*/ 274016 w 5434004"/>
              <a:gd name="connsiteY39" fmla="*/ 4109625 h 6858000"/>
              <a:gd name="connsiteX40" fmla="*/ 266711 w 5434004"/>
              <a:gd name="connsiteY40" fmla="*/ 4105624 h 6858000"/>
              <a:gd name="connsiteX41" fmla="*/ 267360 w 5434004"/>
              <a:gd name="connsiteY41" fmla="*/ 4051441 h 6858000"/>
              <a:gd name="connsiteX42" fmla="*/ 280863 w 5434004"/>
              <a:gd name="connsiteY42" fmla="*/ 3988494 h 6858000"/>
              <a:gd name="connsiteX43" fmla="*/ 254473 w 5434004"/>
              <a:gd name="connsiteY43" fmla="*/ 3926485 h 6858000"/>
              <a:gd name="connsiteX44" fmla="*/ 238942 w 5434004"/>
              <a:gd name="connsiteY44" fmla="*/ 3857057 h 6858000"/>
              <a:gd name="connsiteX45" fmla="*/ 229388 w 5434004"/>
              <a:gd name="connsiteY45" fmla="*/ 3815650 h 6858000"/>
              <a:gd name="connsiteX46" fmla="*/ 224025 w 5434004"/>
              <a:gd name="connsiteY46" fmla="*/ 3696745 h 6858000"/>
              <a:gd name="connsiteX47" fmla="*/ 242028 w 5434004"/>
              <a:gd name="connsiteY47" fmla="*/ 3477814 h 6858000"/>
              <a:gd name="connsiteX48" fmla="*/ 239663 w 5434004"/>
              <a:gd name="connsiteY48" fmla="*/ 3375354 h 6858000"/>
              <a:gd name="connsiteX49" fmla="*/ 242939 w 5434004"/>
              <a:gd name="connsiteY49" fmla="*/ 3235494 h 6858000"/>
              <a:gd name="connsiteX50" fmla="*/ 235466 w 5434004"/>
              <a:gd name="connsiteY50" fmla="*/ 3111896 h 6858000"/>
              <a:gd name="connsiteX51" fmla="*/ 225859 w 5434004"/>
              <a:gd name="connsiteY51" fmla="*/ 3061665 h 6858000"/>
              <a:gd name="connsiteX52" fmla="*/ 214543 w 5434004"/>
              <a:gd name="connsiteY52" fmla="*/ 3026187 h 6858000"/>
              <a:gd name="connsiteX53" fmla="*/ 209002 w 5434004"/>
              <a:gd name="connsiteY53" fmla="*/ 2930097 h 6858000"/>
              <a:gd name="connsiteX54" fmla="*/ 209539 w 5434004"/>
              <a:gd name="connsiteY54" fmla="*/ 2768399 h 6858000"/>
              <a:gd name="connsiteX55" fmla="*/ 207490 w 5434004"/>
              <a:gd name="connsiteY55" fmla="*/ 2734615 h 6858000"/>
              <a:gd name="connsiteX56" fmla="*/ 197130 w 5434004"/>
              <a:gd name="connsiteY56" fmla="*/ 2708116 h 6858000"/>
              <a:gd name="connsiteX57" fmla="*/ 187231 w 5434004"/>
              <a:gd name="connsiteY57" fmla="*/ 2704185 h 6858000"/>
              <a:gd name="connsiteX58" fmla="*/ 184723 w 5434004"/>
              <a:gd name="connsiteY58" fmla="*/ 2686011 h 6858000"/>
              <a:gd name="connsiteX59" fmla="*/ 169929 w 5434004"/>
              <a:gd name="connsiteY59" fmla="*/ 2656504 h 6858000"/>
              <a:gd name="connsiteX60" fmla="*/ 188242 w 5434004"/>
              <a:gd name="connsiteY60" fmla="*/ 2589493 h 6858000"/>
              <a:gd name="connsiteX61" fmla="*/ 189125 w 5434004"/>
              <a:gd name="connsiteY61" fmla="*/ 2457617 h 6858000"/>
              <a:gd name="connsiteX62" fmla="*/ 195205 w 5434004"/>
              <a:gd name="connsiteY62" fmla="*/ 2210817 h 6858000"/>
              <a:gd name="connsiteX63" fmla="*/ 175797 w 5434004"/>
              <a:gd name="connsiteY63" fmla="*/ 1901521 h 6858000"/>
              <a:gd name="connsiteX64" fmla="*/ 156134 w 5434004"/>
              <a:gd name="connsiteY64" fmla="*/ 1700722 h 6858000"/>
              <a:gd name="connsiteX65" fmla="*/ 174157 w 5434004"/>
              <a:gd name="connsiteY65" fmla="*/ 1661610 h 6858000"/>
              <a:gd name="connsiteX66" fmla="*/ 180802 w 5434004"/>
              <a:gd name="connsiteY66" fmla="*/ 1640073 h 6858000"/>
              <a:gd name="connsiteX67" fmla="*/ 179221 w 5434004"/>
              <a:gd name="connsiteY67" fmla="*/ 1637398 h 6858000"/>
              <a:gd name="connsiteX68" fmla="*/ 179826 w 5434004"/>
              <a:gd name="connsiteY68" fmla="*/ 1612248 h 6858000"/>
              <a:gd name="connsiteX69" fmla="*/ 198048 w 5434004"/>
              <a:gd name="connsiteY69" fmla="*/ 1498097 h 6858000"/>
              <a:gd name="connsiteX70" fmla="*/ 196329 w 5434004"/>
              <a:gd name="connsiteY70" fmla="*/ 1497364 h 6858000"/>
              <a:gd name="connsiteX71" fmla="*/ 193204 w 5434004"/>
              <a:gd name="connsiteY71" fmla="*/ 1490042 h 6858000"/>
              <a:gd name="connsiteX72" fmla="*/ 211154 w 5434004"/>
              <a:gd name="connsiteY72" fmla="*/ 1451416 h 6858000"/>
              <a:gd name="connsiteX73" fmla="*/ 247750 w 5434004"/>
              <a:gd name="connsiteY73" fmla="*/ 1281781 h 6858000"/>
              <a:gd name="connsiteX74" fmla="*/ 323114 w 5434004"/>
              <a:gd name="connsiteY74" fmla="*/ 1074754 h 6858000"/>
              <a:gd name="connsiteX75" fmla="*/ 357209 w 5434004"/>
              <a:gd name="connsiteY75" fmla="*/ 1019094 h 6858000"/>
              <a:gd name="connsiteX76" fmla="*/ 393176 w 5434004"/>
              <a:gd name="connsiteY76" fmla="*/ 938921 h 6858000"/>
              <a:gd name="connsiteX77" fmla="*/ 451503 w 5434004"/>
              <a:gd name="connsiteY77" fmla="*/ 815814 h 6858000"/>
              <a:gd name="connsiteX78" fmla="*/ 567587 w 5434004"/>
              <a:gd name="connsiteY78" fmla="*/ 584070 h 6858000"/>
              <a:gd name="connsiteX79" fmla="*/ 592609 w 5434004"/>
              <a:gd name="connsiteY79" fmla="*/ 461805 h 6858000"/>
              <a:gd name="connsiteX80" fmla="*/ 624563 w 5434004"/>
              <a:gd name="connsiteY80" fmla="*/ 360945 h 6858000"/>
              <a:gd name="connsiteX81" fmla="*/ 627056 w 5434004"/>
              <a:gd name="connsiteY81" fmla="*/ 226335 h 6858000"/>
              <a:gd name="connsiteX82" fmla="*/ 655851 w 5434004"/>
              <a:gd name="connsiteY82" fmla="*/ 51690 h 6858000"/>
              <a:gd name="connsiteX83" fmla="*/ 653984 w 5434004"/>
              <a:gd name="connsiteY83" fmla="*/ 22133 h 6858000"/>
              <a:gd name="connsiteX84" fmla="*/ 643279 w 5434004"/>
              <a:gd name="connsiteY84" fmla="*/ 1037 h 6858000"/>
              <a:gd name="connsiteX85" fmla="*/ 643741 w 5434004"/>
              <a:gd name="connsiteY85" fmla="*/ 0 h 6858000"/>
              <a:gd name="connsiteX0" fmla="*/ 487607 w 5277870"/>
              <a:gd name="connsiteY0" fmla="*/ 0 h 6858000"/>
              <a:gd name="connsiteX1" fmla="*/ 5277870 w 5277870"/>
              <a:gd name="connsiteY1" fmla="*/ 0 h 6858000"/>
              <a:gd name="connsiteX2" fmla="*/ 5277870 w 5277870"/>
              <a:gd name="connsiteY2" fmla="*/ 6858000 h 6858000"/>
              <a:gd name="connsiteX3" fmla="*/ 893273 w 5277870"/>
              <a:gd name="connsiteY3" fmla="*/ 6857998 h 6858000"/>
              <a:gd name="connsiteX4" fmla="*/ 876958 w 5277870"/>
              <a:gd name="connsiteY4" fmla="*/ 6843615 h 6858000"/>
              <a:gd name="connsiteX5" fmla="*/ 848451 w 5277870"/>
              <a:gd name="connsiteY5" fmla="*/ 6800899 h 6858000"/>
              <a:gd name="connsiteX6" fmla="*/ 827952 w 5277870"/>
              <a:gd name="connsiteY6" fmla="*/ 6765441 h 6858000"/>
              <a:gd name="connsiteX7" fmla="*/ 799830 w 5277870"/>
              <a:gd name="connsiteY7" fmla="*/ 6739541 h 6858000"/>
              <a:gd name="connsiteX8" fmla="*/ 789686 w 5277870"/>
              <a:gd name="connsiteY8" fmla="*/ 6673829 h 6858000"/>
              <a:gd name="connsiteX9" fmla="*/ 765406 w 5277870"/>
              <a:gd name="connsiteY9" fmla="*/ 6620155 h 6858000"/>
              <a:gd name="connsiteX10" fmla="*/ 720302 w 5277870"/>
              <a:gd name="connsiteY10" fmla="*/ 6610437 h 6858000"/>
              <a:gd name="connsiteX11" fmla="*/ 720839 w 5277870"/>
              <a:gd name="connsiteY11" fmla="*/ 6596307 h 6858000"/>
              <a:gd name="connsiteX12" fmla="*/ 737648 w 5277870"/>
              <a:gd name="connsiteY12" fmla="*/ 6536039 h 6858000"/>
              <a:gd name="connsiteX13" fmla="*/ 674147 w 5277870"/>
              <a:gd name="connsiteY13" fmla="*/ 6239239 h 6858000"/>
              <a:gd name="connsiteX14" fmla="*/ 660239 w 5277870"/>
              <a:gd name="connsiteY14" fmla="*/ 6116986 h 6858000"/>
              <a:gd name="connsiteX15" fmla="*/ 632472 w 5277870"/>
              <a:gd name="connsiteY15" fmla="*/ 5895434 h 6858000"/>
              <a:gd name="connsiteX16" fmla="*/ 606181 w 5277870"/>
              <a:gd name="connsiteY16" fmla="*/ 5848019 h 6858000"/>
              <a:gd name="connsiteX17" fmla="*/ 558708 w 5277870"/>
              <a:gd name="connsiteY17" fmla="*/ 5722306 h 6858000"/>
              <a:gd name="connsiteX18" fmla="*/ 523366 w 5277870"/>
              <a:gd name="connsiteY18" fmla="*/ 5528085 h 6858000"/>
              <a:gd name="connsiteX19" fmla="*/ 504822 w 5277870"/>
              <a:gd name="connsiteY19" fmla="*/ 5506768 h 6858000"/>
              <a:gd name="connsiteX20" fmla="*/ 486823 w 5277870"/>
              <a:gd name="connsiteY20" fmla="*/ 5473318 h 6858000"/>
              <a:gd name="connsiteX21" fmla="*/ 445965 w 5277870"/>
              <a:gd name="connsiteY21" fmla="*/ 5418521 h 6858000"/>
              <a:gd name="connsiteX22" fmla="*/ 406875 w 5277870"/>
              <a:gd name="connsiteY22" fmla="*/ 5337536 h 6858000"/>
              <a:gd name="connsiteX23" fmla="*/ 428541 w 5277870"/>
              <a:gd name="connsiteY23" fmla="*/ 5255190 h 6858000"/>
              <a:gd name="connsiteX24" fmla="*/ 408744 w 5277870"/>
              <a:gd name="connsiteY24" fmla="*/ 5208171 h 6858000"/>
              <a:gd name="connsiteX25" fmla="*/ 384011 w 5277870"/>
              <a:gd name="connsiteY25" fmla="*/ 4993731 h 6858000"/>
              <a:gd name="connsiteX26" fmla="*/ 355965 w 5277870"/>
              <a:gd name="connsiteY26" fmla="*/ 4896399 h 6858000"/>
              <a:gd name="connsiteX27" fmla="*/ 326244 w 5277870"/>
              <a:gd name="connsiteY27" fmla="*/ 4838613 h 6858000"/>
              <a:gd name="connsiteX28" fmla="*/ 312542 w 5277870"/>
              <a:gd name="connsiteY28" fmla="*/ 4796522 h 6858000"/>
              <a:gd name="connsiteX29" fmla="*/ 274747 w 5277870"/>
              <a:gd name="connsiteY29" fmla="*/ 4672370 h 6858000"/>
              <a:gd name="connsiteX30" fmla="*/ 259158 w 5277870"/>
              <a:gd name="connsiteY30" fmla="*/ 4634253 h 6858000"/>
              <a:gd name="connsiteX31" fmla="*/ 192785 w 5277870"/>
              <a:gd name="connsiteY31" fmla="*/ 4549232 h 6858000"/>
              <a:gd name="connsiteX32" fmla="*/ 136304 w 5277870"/>
              <a:gd name="connsiteY32" fmla="*/ 4479912 h 6858000"/>
              <a:gd name="connsiteX33" fmla="*/ 127433 w 5277870"/>
              <a:gd name="connsiteY33" fmla="*/ 4376609 h 6858000"/>
              <a:gd name="connsiteX34" fmla="*/ 90884 w 5277870"/>
              <a:gd name="connsiteY34" fmla="*/ 4280257 h 6858000"/>
              <a:gd name="connsiteX35" fmla="*/ 87020 w 5277870"/>
              <a:gd name="connsiteY35" fmla="*/ 4208492 h 6858000"/>
              <a:gd name="connsiteX36" fmla="*/ 111109 w 5277870"/>
              <a:gd name="connsiteY36" fmla="*/ 4120636 h 6858000"/>
              <a:gd name="connsiteX37" fmla="*/ 118542 w 5277870"/>
              <a:gd name="connsiteY37" fmla="*/ 4116556 h 6858000"/>
              <a:gd name="connsiteX38" fmla="*/ 117882 w 5277870"/>
              <a:gd name="connsiteY38" fmla="*/ 4109625 h 6858000"/>
              <a:gd name="connsiteX39" fmla="*/ 110577 w 5277870"/>
              <a:gd name="connsiteY39" fmla="*/ 4105624 h 6858000"/>
              <a:gd name="connsiteX40" fmla="*/ 111226 w 5277870"/>
              <a:gd name="connsiteY40" fmla="*/ 4051441 h 6858000"/>
              <a:gd name="connsiteX41" fmla="*/ 124729 w 5277870"/>
              <a:gd name="connsiteY41" fmla="*/ 3988494 h 6858000"/>
              <a:gd name="connsiteX42" fmla="*/ 98339 w 5277870"/>
              <a:gd name="connsiteY42" fmla="*/ 3926485 h 6858000"/>
              <a:gd name="connsiteX43" fmla="*/ 82808 w 5277870"/>
              <a:gd name="connsiteY43" fmla="*/ 3857057 h 6858000"/>
              <a:gd name="connsiteX44" fmla="*/ 73254 w 5277870"/>
              <a:gd name="connsiteY44" fmla="*/ 3815650 h 6858000"/>
              <a:gd name="connsiteX45" fmla="*/ 67891 w 5277870"/>
              <a:gd name="connsiteY45" fmla="*/ 3696745 h 6858000"/>
              <a:gd name="connsiteX46" fmla="*/ 85894 w 5277870"/>
              <a:gd name="connsiteY46" fmla="*/ 3477814 h 6858000"/>
              <a:gd name="connsiteX47" fmla="*/ 83529 w 5277870"/>
              <a:gd name="connsiteY47" fmla="*/ 3375354 h 6858000"/>
              <a:gd name="connsiteX48" fmla="*/ 86805 w 5277870"/>
              <a:gd name="connsiteY48" fmla="*/ 3235494 h 6858000"/>
              <a:gd name="connsiteX49" fmla="*/ 79332 w 5277870"/>
              <a:gd name="connsiteY49" fmla="*/ 3111896 h 6858000"/>
              <a:gd name="connsiteX50" fmla="*/ 69725 w 5277870"/>
              <a:gd name="connsiteY50" fmla="*/ 3061665 h 6858000"/>
              <a:gd name="connsiteX51" fmla="*/ 58409 w 5277870"/>
              <a:gd name="connsiteY51" fmla="*/ 3026187 h 6858000"/>
              <a:gd name="connsiteX52" fmla="*/ 52868 w 5277870"/>
              <a:gd name="connsiteY52" fmla="*/ 2930097 h 6858000"/>
              <a:gd name="connsiteX53" fmla="*/ 53405 w 5277870"/>
              <a:gd name="connsiteY53" fmla="*/ 2768399 h 6858000"/>
              <a:gd name="connsiteX54" fmla="*/ 51356 w 5277870"/>
              <a:gd name="connsiteY54" fmla="*/ 2734615 h 6858000"/>
              <a:gd name="connsiteX55" fmla="*/ 40996 w 5277870"/>
              <a:gd name="connsiteY55" fmla="*/ 2708116 h 6858000"/>
              <a:gd name="connsiteX56" fmla="*/ 31097 w 5277870"/>
              <a:gd name="connsiteY56" fmla="*/ 2704185 h 6858000"/>
              <a:gd name="connsiteX57" fmla="*/ 28589 w 5277870"/>
              <a:gd name="connsiteY57" fmla="*/ 2686011 h 6858000"/>
              <a:gd name="connsiteX58" fmla="*/ 13795 w 5277870"/>
              <a:gd name="connsiteY58" fmla="*/ 2656504 h 6858000"/>
              <a:gd name="connsiteX59" fmla="*/ 32108 w 5277870"/>
              <a:gd name="connsiteY59" fmla="*/ 2589493 h 6858000"/>
              <a:gd name="connsiteX60" fmla="*/ 32991 w 5277870"/>
              <a:gd name="connsiteY60" fmla="*/ 2457617 h 6858000"/>
              <a:gd name="connsiteX61" fmla="*/ 39071 w 5277870"/>
              <a:gd name="connsiteY61" fmla="*/ 2210817 h 6858000"/>
              <a:gd name="connsiteX62" fmla="*/ 19663 w 5277870"/>
              <a:gd name="connsiteY62" fmla="*/ 1901521 h 6858000"/>
              <a:gd name="connsiteX63" fmla="*/ 0 w 5277870"/>
              <a:gd name="connsiteY63" fmla="*/ 1700722 h 6858000"/>
              <a:gd name="connsiteX64" fmla="*/ 18023 w 5277870"/>
              <a:gd name="connsiteY64" fmla="*/ 1661610 h 6858000"/>
              <a:gd name="connsiteX65" fmla="*/ 24668 w 5277870"/>
              <a:gd name="connsiteY65" fmla="*/ 1640073 h 6858000"/>
              <a:gd name="connsiteX66" fmla="*/ 23087 w 5277870"/>
              <a:gd name="connsiteY66" fmla="*/ 1637398 h 6858000"/>
              <a:gd name="connsiteX67" fmla="*/ 23692 w 5277870"/>
              <a:gd name="connsiteY67" fmla="*/ 1612248 h 6858000"/>
              <a:gd name="connsiteX68" fmla="*/ 41914 w 5277870"/>
              <a:gd name="connsiteY68" fmla="*/ 1498097 h 6858000"/>
              <a:gd name="connsiteX69" fmla="*/ 40195 w 5277870"/>
              <a:gd name="connsiteY69" fmla="*/ 1497364 h 6858000"/>
              <a:gd name="connsiteX70" fmla="*/ 37070 w 5277870"/>
              <a:gd name="connsiteY70" fmla="*/ 1490042 h 6858000"/>
              <a:gd name="connsiteX71" fmla="*/ 55020 w 5277870"/>
              <a:gd name="connsiteY71" fmla="*/ 1451416 h 6858000"/>
              <a:gd name="connsiteX72" fmla="*/ 91616 w 5277870"/>
              <a:gd name="connsiteY72" fmla="*/ 1281781 h 6858000"/>
              <a:gd name="connsiteX73" fmla="*/ 166980 w 5277870"/>
              <a:gd name="connsiteY73" fmla="*/ 1074754 h 6858000"/>
              <a:gd name="connsiteX74" fmla="*/ 201075 w 5277870"/>
              <a:gd name="connsiteY74" fmla="*/ 1019094 h 6858000"/>
              <a:gd name="connsiteX75" fmla="*/ 237042 w 5277870"/>
              <a:gd name="connsiteY75" fmla="*/ 938921 h 6858000"/>
              <a:gd name="connsiteX76" fmla="*/ 295369 w 5277870"/>
              <a:gd name="connsiteY76" fmla="*/ 815814 h 6858000"/>
              <a:gd name="connsiteX77" fmla="*/ 411453 w 5277870"/>
              <a:gd name="connsiteY77" fmla="*/ 584070 h 6858000"/>
              <a:gd name="connsiteX78" fmla="*/ 436475 w 5277870"/>
              <a:gd name="connsiteY78" fmla="*/ 461805 h 6858000"/>
              <a:gd name="connsiteX79" fmla="*/ 468429 w 5277870"/>
              <a:gd name="connsiteY79" fmla="*/ 360945 h 6858000"/>
              <a:gd name="connsiteX80" fmla="*/ 470922 w 5277870"/>
              <a:gd name="connsiteY80" fmla="*/ 226335 h 6858000"/>
              <a:gd name="connsiteX81" fmla="*/ 499717 w 5277870"/>
              <a:gd name="connsiteY81" fmla="*/ 51690 h 6858000"/>
              <a:gd name="connsiteX82" fmla="*/ 497850 w 5277870"/>
              <a:gd name="connsiteY82" fmla="*/ 22133 h 6858000"/>
              <a:gd name="connsiteX83" fmla="*/ 487145 w 5277870"/>
              <a:gd name="connsiteY83" fmla="*/ 1037 h 6858000"/>
              <a:gd name="connsiteX84" fmla="*/ 487607 w 5277870"/>
              <a:gd name="connsiteY8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277870" h="6858000">
                <a:moveTo>
                  <a:pt x="487607" y="0"/>
                </a:moveTo>
                <a:lnTo>
                  <a:pt x="5277870" y="0"/>
                </a:lnTo>
                <a:lnTo>
                  <a:pt x="5277870" y="6858000"/>
                </a:lnTo>
                <a:lnTo>
                  <a:pt x="893273" y="6857998"/>
                </a:lnTo>
                <a:lnTo>
                  <a:pt x="876958" y="6843615"/>
                </a:lnTo>
                <a:lnTo>
                  <a:pt x="848451" y="6800899"/>
                </a:lnTo>
                <a:lnTo>
                  <a:pt x="827952" y="6765441"/>
                </a:lnTo>
                <a:cubicBezTo>
                  <a:pt x="827507" y="6750832"/>
                  <a:pt x="798355" y="6753978"/>
                  <a:pt x="799830" y="6739541"/>
                </a:cubicBezTo>
                <a:cubicBezTo>
                  <a:pt x="786503" y="6723280"/>
                  <a:pt x="803673" y="6682742"/>
                  <a:pt x="789686" y="6673829"/>
                </a:cubicBezTo>
                <a:cubicBezTo>
                  <a:pt x="776006" y="6657903"/>
                  <a:pt x="778015" y="6625745"/>
                  <a:pt x="765406" y="6620155"/>
                </a:cubicBezTo>
                <a:lnTo>
                  <a:pt x="720302" y="6610437"/>
                </a:lnTo>
                <a:lnTo>
                  <a:pt x="720839" y="6596307"/>
                </a:lnTo>
                <a:lnTo>
                  <a:pt x="737648" y="6536039"/>
                </a:lnTo>
                <a:cubicBezTo>
                  <a:pt x="731713" y="6378236"/>
                  <a:pt x="664893" y="6350780"/>
                  <a:pt x="674147" y="6239239"/>
                </a:cubicBezTo>
                <a:cubicBezTo>
                  <a:pt x="668193" y="6196030"/>
                  <a:pt x="677776" y="6168747"/>
                  <a:pt x="660239" y="6116986"/>
                </a:cubicBezTo>
                <a:cubicBezTo>
                  <a:pt x="693882" y="6035788"/>
                  <a:pt x="626477" y="5971885"/>
                  <a:pt x="632472" y="5895434"/>
                </a:cubicBezTo>
                <a:cubicBezTo>
                  <a:pt x="571936" y="5884249"/>
                  <a:pt x="624704" y="5880776"/>
                  <a:pt x="606181" y="5848019"/>
                </a:cubicBezTo>
                <a:cubicBezTo>
                  <a:pt x="593885" y="5819164"/>
                  <a:pt x="572509" y="5775628"/>
                  <a:pt x="558708" y="5722306"/>
                </a:cubicBezTo>
                <a:cubicBezTo>
                  <a:pt x="551746" y="5685812"/>
                  <a:pt x="532346" y="5564008"/>
                  <a:pt x="523366" y="5528085"/>
                </a:cubicBezTo>
                <a:cubicBezTo>
                  <a:pt x="518594" y="5519172"/>
                  <a:pt x="523045" y="5505250"/>
                  <a:pt x="504822" y="5506768"/>
                </a:cubicBezTo>
                <a:cubicBezTo>
                  <a:pt x="482648" y="5506487"/>
                  <a:pt x="511311" y="5459433"/>
                  <a:pt x="486823" y="5473318"/>
                </a:cubicBezTo>
                <a:cubicBezTo>
                  <a:pt x="506358" y="5440194"/>
                  <a:pt x="459463" y="5435836"/>
                  <a:pt x="445965" y="5418521"/>
                </a:cubicBezTo>
                <a:cubicBezTo>
                  <a:pt x="465954" y="5390815"/>
                  <a:pt x="417921" y="5381811"/>
                  <a:pt x="406875" y="5337536"/>
                </a:cubicBezTo>
                <a:cubicBezTo>
                  <a:pt x="430123" y="5306619"/>
                  <a:pt x="399081" y="5307846"/>
                  <a:pt x="428541" y="5255190"/>
                </a:cubicBezTo>
                <a:cubicBezTo>
                  <a:pt x="428852" y="5233629"/>
                  <a:pt x="407502" y="5247189"/>
                  <a:pt x="408744" y="5208171"/>
                </a:cubicBezTo>
                <a:cubicBezTo>
                  <a:pt x="406613" y="5154483"/>
                  <a:pt x="390295" y="5051554"/>
                  <a:pt x="384011" y="4993731"/>
                </a:cubicBezTo>
                <a:cubicBezTo>
                  <a:pt x="373186" y="4967089"/>
                  <a:pt x="370884" y="4912140"/>
                  <a:pt x="355965" y="4896399"/>
                </a:cubicBezTo>
                <a:cubicBezTo>
                  <a:pt x="355837" y="4852829"/>
                  <a:pt x="351078" y="4813709"/>
                  <a:pt x="326244" y="4838613"/>
                </a:cubicBezTo>
                <a:cubicBezTo>
                  <a:pt x="299018" y="4831439"/>
                  <a:pt x="336627" y="4804968"/>
                  <a:pt x="312542" y="4796522"/>
                </a:cubicBezTo>
                <a:lnTo>
                  <a:pt x="274747" y="4672370"/>
                </a:lnTo>
                <a:cubicBezTo>
                  <a:pt x="286762" y="4649487"/>
                  <a:pt x="276585" y="4640072"/>
                  <a:pt x="259158" y="4634253"/>
                </a:cubicBezTo>
                <a:cubicBezTo>
                  <a:pt x="255297" y="4595381"/>
                  <a:pt x="210632" y="4586807"/>
                  <a:pt x="192785" y="4549232"/>
                </a:cubicBezTo>
                <a:cubicBezTo>
                  <a:pt x="175514" y="4501329"/>
                  <a:pt x="155204" y="4520147"/>
                  <a:pt x="136304" y="4479912"/>
                </a:cubicBezTo>
                <a:lnTo>
                  <a:pt x="127433" y="4376609"/>
                </a:lnTo>
                <a:cubicBezTo>
                  <a:pt x="119863" y="4343333"/>
                  <a:pt x="97619" y="4308276"/>
                  <a:pt x="90884" y="4280257"/>
                </a:cubicBezTo>
                <a:cubicBezTo>
                  <a:pt x="94219" y="4220025"/>
                  <a:pt x="104684" y="4233011"/>
                  <a:pt x="87020" y="4208492"/>
                </a:cubicBezTo>
                <a:cubicBezTo>
                  <a:pt x="95065" y="4180444"/>
                  <a:pt x="129022" y="4152083"/>
                  <a:pt x="111109" y="4120636"/>
                </a:cubicBezTo>
                <a:cubicBezTo>
                  <a:pt x="115978" y="4121934"/>
                  <a:pt x="117998" y="4120145"/>
                  <a:pt x="118542" y="4116556"/>
                </a:cubicBezTo>
                <a:cubicBezTo>
                  <a:pt x="118321" y="4114246"/>
                  <a:pt x="118101" y="4111935"/>
                  <a:pt x="117882" y="4109625"/>
                </a:cubicBezTo>
                <a:lnTo>
                  <a:pt x="110577" y="4105624"/>
                </a:lnTo>
                <a:cubicBezTo>
                  <a:pt x="85114" y="4088878"/>
                  <a:pt x="113587" y="4082596"/>
                  <a:pt x="111226" y="4051441"/>
                </a:cubicBezTo>
                <a:cubicBezTo>
                  <a:pt x="111638" y="4036628"/>
                  <a:pt x="118512" y="3985548"/>
                  <a:pt x="124729" y="3988494"/>
                </a:cubicBezTo>
                <a:lnTo>
                  <a:pt x="98339" y="3926485"/>
                </a:lnTo>
                <a:cubicBezTo>
                  <a:pt x="120456" y="3887663"/>
                  <a:pt x="82381" y="3893685"/>
                  <a:pt x="82808" y="3857057"/>
                </a:cubicBezTo>
                <a:cubicBezTo>
                  <a:pt x="89625" y="3836374"/>
                  <a:pt x="88641" y="3824518"/>
                  <a:pt x="73254" y="3815650"/>
                </a:cubicBezTo>
                <a:cubicBezTo>
                  <a:pt x="107452" y="3718923"/>
                  <a:pt x="64680" y="3772318"/>
                  <a:pt x="67891" y="3696745"/>
                </a:cubicBezTo>
                <a:cubicBezTo>
                  <a:pt x="73347" y="3630391"/>
                  <a:pt x="83288" y="3531379"/>
                  <a:pt x="85894" y="3477814"/>
                </a:cubicBezTo>
                <a:cubicBezTo>
                  <a:pt x="88500" y="3424249"/>
                  <a:pt x="86217" y="3377198"/>
                  <a:pt x="83529" y="3375354"/>
                </a:cubicBezTo>
                <a:cubicBezTo>
                  <a:pt x="83101" y="3339059"/>
                  <a:pt x="90016" y="3285266"/>
                  <a:pt x="86805" y="3235494"/>
                </a:cubicBezTo>
                <a:cubicBezTo>
                  <a:pt x="78762" y="3207446"/>
                  <a:pt x="61419" y="3143345"/>
                  <a:pt x="79332" y="3111896"/>
                </a:cubicBezTo>
                <a:cubicBezTo>
                  <a:pt x="59856" y="3117096"/>
                  <a:pt x="85974" y="3072872"/>
                  <a:pt x="69725" y="3061665"/>
                </a:cubicBezTo>
                <a:cubicBezTo>
                  <a:pt x="56184" y="3054621"/>
                  <a:pt x="60953" y="3039562"/>
                  <a:pt x="58409" y="3026187"/>
                </a:cubicBezTo>
                <a:cubicBezTo>
                  <a:pt x="45869" y="3013333"/>
                  <a:pt x="46112" y="2950064"/>
                  <a:pt x="52868" y="2930097"/>
                </a:cubicBezTo>
                <a:cubicBezTo>
                  <a:pt x="80421" y="2876459"/>
                  <a:pt x="32874" y="2811741"/>
                  <a:pt x="53405" y="2768399"/>
                </a:cubicBezTo>
                <a:cubicBezTo>
                  <a:pt x="54801" y="2755814"/>
                  <a:pt x="53816" y="2744722"/>
                  <a:pt x="51356" y="2734615"/>
                </a:cubicBezTo>
                <a:lnTo>
                  <a:pt x="40996" y="2708116"/>
                </a:lnTo>
                <a:lnTo>
                  <a:pt x="31097" y="2704185"/>
                </a:lnTo>
                <a:lnTo>
                  <a:pt x="28589" y="2686011"/>
                </a:lnTo>
                <a:lnTo>
                  <a:pt x="13795" y="2656504"/>
                </a:lnTo>
                <a:cubicBezTo>
                  <a:pt x="56166" y="2648211"/>
                  <a:pt x="-6214" y="2580540"/>
                  <a:pt x="32108" y="2589493"/>
                </a:cubicBezTo>
                <a:cubicBezTo>
                  <a:pt x="22039" y="2539863"/>
                  <a:pt x="41060" y="2531259"/>
                  <a:pt x="32991" y="2457617"/>
                </a:cubicBezTo>
                <a:cubicBezTo>
                  <a:pt x="45635" y="2365891"/>
                  <a:pt x="40786" y="2284833"/>
                  <a:pt x="39071" y="2210817"/>
                </a:cubicBezTo>
                <a:cubicBezTo>
                  <a:pt x="39941" y="2106412"/>
                  <a:pt x="22396" y="1993081"/>
                  <a:pt x="19663" y="1901521"/>
                </a:cubicBezTo>
                <a:cubicBezTo>
                  <a:pt x="10670" y="1826286"/>
                  <a:pt x="4249" y="1796783"/>
                  <a:pt x="0" y="1700722"/>
                </a:cubicBezTo>
                <a:cubicBezTo>
                  <a:pt x="5587" y="1695223"/>
                  <a:pt x="14814" y="1668682"/>
                  <a:pt x="18023" y="1661610"/>
                </a:cubicBezTo>
                <a:lnTo>
                  <a:pt x="24668" y="1640073"/>
                </a:lnTo>
                <a:lnTo>
                  <a:pt x="23087" y="1637398"/>
                </a:lnTo>
                <a:cubicBezTo>
                  <a:pt x="19812" y="1625364"/>
                  <a:pt x="20811" y="1617807"/>
                  <a:pt x="23692" y="1612248"/>
                </a:cubicBezTo>
                <a:lnTo>
                  <a:pt x="41914" y="1498097"/>
                </a:lnTo>
                <a:lnTo>
                  <a:pt x="40195" y="1497364"/>
                </a:lnTo>
                <a:lnTo>
                  <a:pt x="37070" y="1490042"/>
                </a:lnTo>
                <a:lnTo>
                  <a:pt x="55020" y="1451416"/>
                </a:lnTo>
                <a:cubicBezTo>
                  <a:pt x="73102" y="1417430"/>
                  <a:pt x="80421" y="1313985"/>
                  <a:pt x="91616" y="1281781"/>
                </a:cubicBezTo>
                <a:cubicBezTo>
                  <a:pt x="137974" y="1171345"/>
                  <a:pt x="146547" y="1130634"/>
                  <a:pt x="166980" y="1074754"/>
                </a:cubicBezTo>
                <a:cubicBezTo>
                  <a:pt x="181651" y="1040817"/>
                  <a:pt x="190408" y="1034723"/>
                  <a:pt x="201075" y="1019094"/>
                </a:cubicBezTo>
                <a:cubicBezTo>
                  <a:pt x="207201" y="1005265"/>
                  <a:pt x="260932" y="958184"/>
                  <a:pt x="237042" y="938921"/>
                </a:cubicBezTo>
                <a:cubicBezTo>
                  <a:pt x="287348" y="869297"/>
                  <a:pt x="265291" y="876942"/>
                  <a:pt x="295369" y="815814"/>
                </a:cubicBezTo>
                <a:cubicBezTo>
                  <a:pt x="329951" y="751141"/>
                  <a:pt x="383834" y="609442"/>
                  <a:pt x="411453" y="584070"/>
                </a:cubicBezTo>
                <a:cubicBezTo>
                  <a:pt x="438653" y="530431"/>
                  <a:pt x="423178" y="516020"/>
                  <a:pt x="436475" y="461805"/>
                </a:cubicBezTo>
                <a:cubicBezTo>
                  <a:pt x="454281" y="438996"/>
                  <a:pt x="448264" y="386523"/>
                  <a:pt x="468429" y="360945"/>
                </a:cubicBezTo>
                <a:cubicBezTo>
                  <a:pt x="474686" y="267247"/>
                  <a:pt x="468220" y="285413"/>
                  <a:pt x="470922" y="226335"/>
                </a:cubicBezTo>
                <a:cubicBezTo>
                  <a:pt x="481883" y="180653"/>
                  <a:pt x="495229" y="85724"/>
                  <a:pt x="499717" y="51690"/>
                </a:cubicBezTo>
                <a:cubicBezTo>
                  <a:pt x="482601" y="39734"/>
                  <a:pt x="492651" y="34426"/>
                  <a:pt x="497850" y="22133"/>
                </a:cubicBezTo>
                <a:cubicBezTo>
                  <a:pt x="482148" y="14444"/>
                  <a:pt x="483752" y="7720"/>
                  <a:pt x="487145" y="1037"/>
                </a:cubicBezTo>
                <a:lnTo>
                  <a:pt x="487607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841" y="1562100"/>
            <a:ext cx="4568186" cy="373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8929" algn="ctr"/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bezbariérové WC </a:t>
            </a:r>
            <a:r>
              <a:rPr lang="cs-CZ" sz="2400" dirty="0">
                <a:latin typeface="Calibri"/>
                <a:ea typeface="Batang"/>
                <a:cs typeface="Calibri"/>
              </a:rPr>
              <a:t>–</a:t>
            </a:r>
            <a:b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kapacity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91353" y="733425"/>
            <a:ext cx="5687164" cy="539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0838" indent="-342900" defTabSz="914400"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v prostoru se záchodem určeném pro užívání veřejností musí být minimálně 1 záchodová kabina s možností užití asistence se vstupem ze společného prostoru,</a:t>
            </a:r>
          </a:p>
          <a:p>
            <a:pPr marL="350838" indent="-342900" defTabSz="914400">
              <a:spcBef>
                <a:spcPts val="70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není-li to technicky možné, musí být v oddělení pro ženy i muže minimálně 1 </a:t>
            </a:r>
            <a:r>
              <a:rPr lang="cs-CZ" sz="2000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bezbar</a:t>
            </a: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. kabina,</a:t>
            </a:r>
          </a:p>
          <a:p>
            <a:pPr marL="350838" indent="-342900" defTabSz="914400">
              <a:spcBef>
                <a:spcPts val="844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pokud je ve stavbě více bezbariérových záchodových kabin, musí umístění záchodové mísy umožňovat přesun na záchodovou mísu z pravé i levé strany,</a:t>
            </a:r>
          </a:p>
          <a:p>
            <a:pPr marL="350838" indent="-342900" defTabSz="914400">
              <a:spcBef>
                <a:spcPts val="844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pokud je kabina přístupná z komunikačního prostoru (nejvhodnější), nemusí mít předsíňku.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7CEDE2E-C8CD-424B-A0AB-9CDDD3A43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AEC738E-E912-420C-B0E2-17A69DF32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5620" y="0"/>
            <a:ext cx="11816380" cy="6858000"/>
          </a:xfrm>
          <a:custGeom>
            <a:avLst/>
            <a:gdLst>
              <a:gd name="connsiteX0" fmla="*/ 8367 w 11816380"/>
              <a:gd name="connsiteY0" fmla="*/ 6848079 h 6858000"/>
              <a:gd name="connsiteX1" fmla="*/ 946 w 11816380"/>
              <a:gd name="connsiteY1" fmla="*/ 6858000 h 6858000"/>
              <a:gd name="connsiteX2" fmla="*/ 0 w 11816380"/>
              <a:gd name="connsiteY2" fmla="*/ 6858000 h 6858000"/>
              <a:gd name="connsiteX3" fmla="*/ 8008701 w 11816380"/>
              <a:gd name="connsiteY3" fmla="*/ 0 h 6858000"/>
              <a:gd name="connsiteX4" fmla="*/ 11816380 w 11816380"/>
              <a:gd name="connsiteY4" fmla="*/ 0 h 6858000"/>
              <a:gd name="connsiteX5" fmla="*/ 11816380 w 11816380"/>
              <a:gd name="connsiteY5" fmla="*/ 6858000 h 6858000"/>
              <a:gd name="connsiteX6" fmla="*/ 12879 w 11816380"/>
              <a:gd name="connsiteY6" fmla="*/ 6858000 h 6858000"/>
              <a:gd name="connsiteX7" fmla="*/ 185257 w 11816380"/>
              <a:gd name="connsiteY7" fmla="*/ 6681490 h 6858000"/>
              <a:gd name="connsiteX8" fmla="*/ 349627 w 11816380"/>
              <a:gd name="connsiteY8" fmla="*/ 6491141 h 6858000"/>
              <a:gd name="connsiteX9" fmla="*/ 435850 w 11816380"/>
              <a:gd name="connsiteY9" fmla="*/ 6356175 h 6858000"/>
              <a:gd name="connsiteX10" fmla="*/ 513949 w 11816380"/>
              <a:gd name="connsiteY10" fmla="*/ 6236376 h 6858000"/>
              <a:gd name="connsiteX11" fmla="*/ 644725 w 11816380"/>
              <a:gd name="connsiteY11" fmla="*/ 6047133 h 6858000"/>
              <a:gd name="connsiteX12" fmla="*/ 755864 w 11816380"/>
              <a:gd name="connsiteY12" fmla="*/ 5875377 h 6858000"/>
              <a:gd name="connsiteX13" fmla="*/ 805295 w 11816380"/>
              <a:gd name="connsiteY13" fmla="*/ 5828953 h 6858000"/>
              <a:gd name="connsiteX14" fmla="*/ 854705 w 11816380"/>
              <a:gd name="connsiteY14" fmla="*/ 5795741 h 6858000"/>
              <a:gd name="connsiteX15" fmla="*/ 864711 w 11816380"/>
              <a:gd name="connsiteY15" fmla="*/ 5789123 h 6858000"/>
              <a:gd name="connsiteX16" fmla="*/ 915038 w 11816380"/>
              <a:gd name="connsiteY16" fmla="*/ 5676299 h 6858000"/>
              <a:gd name="connsiteX17" fmla="*/ 891159 w 11816380"/>
              <a:gd name="connsiteY17" fmla="*/ 5752283 h 6858000"/>
              <a:gd name="connsiteX18" fmla="*/ 891423 w 11816380"/>
              <a:gd name="connsiteY18" fmla="*/ 5752392 h 6858000"/>
              <a:gd name="connsiteX19" fmla="*/ 933153 w 11816380"/>
              <a:gd name="connsiteY19" fmla="*/ 5622359 h 6858000"/>
              <a:gd name="connsiteX20" fmla="*/ 988982 w 11816380"/>
              <a:gd name="connsiteY20" fmla="*/ 5555854 h 6858000"/>
              <a:gd name="connsiteX21" fmla="*/ 1027589 w 11816380"/>
              <a:gd name="connsiteY21" fmla="*/ 5528213 h 6858000"/>
              <a:gd name="connsiteX22" fmla="*/ 1049768 w 11816380"/>
              <a:gd name="connsiteY22" fmla="*/ 5510295 h 6858000"/>
              <a:gd name="connsiteX23" fmla="*/ 1086224 w 11816380"/>
              <a:gd name="connsiteY23" fmla="*/ 5455516 h 6858000"/>
              <a:gd name="connsiteX24" fmla="*/ 1219479 w 11816380"/>
              <a:gd name="connsiteY24" fmla="*/ 5343472 h 6858000"/>
              <a:gd name="connsiteX25" fmla="*/ 1313068 w 11816380"/>
              <a:gd name="connsiteY25" fmla="*/ 5275221 h 6858000"/>
              <a:gd name="connsiteX26" fmla="*/ 1370857 w 11816380"/>
              <a:gd name="connsiteY26" fmla="*/ 5250801 h 6858000"/>
              <a:gd name="connsiteX27" fmla="*/ 1383927 w 11816380"/>
              <a:gd name="connsiteY27" fmla="*/ 5241501 h 6858000"/>
              <a:gd name="connsiteX28" fmla="*/ 1389964 w 11816380"/>
              <a:gd name="connsiteY28" fmla="*/ 5235966 h 6858000"/>
              <a:gd name="connsiteX29" fmla="*/ 1436180 w 11816380"/>
              <a:gd name="connsiteY29" fmla="*/ 5191057 h 6858000"/>
              <a:gd name="connsiteX30" fmla="*/ 1462293 w 11816380"/>
              <a:gd name="connsiteY30" fmla="*/ 5172481 h 6858000"/>
              <a:gd name="connsiteX31" fmla="*/ 1471185 w 11816380"/>
              <a:gd name="connsiteY31" fmla="*/ 5172057 h 6858000"/>
              <a:gd name="connsiteX32" fmla="*/ 1484305 w 11816380"/>
              <a:gd name="connsiteY32" fmla="*/ 5160542 h 6858000"/>
              <a:gd name="connsiteX33" fmla="*/ 1554881 w 11816380"/>
              <a:gd name="connsiteY33" fmla="*/ 5084696 h 6858000"/>
              <a:gd name="connsiteX34" fmla="*/ 1636417 w 11816380"/>
              <a:gd name="connsiteY34" fmla="*/ 5001825 h 6858000"/>
              <a:gd name="connsiteX35" fmla="*/ 1660648 w 11816380"/>
              <a:gd name="connsiteY35" fmla="*/ 4950880 h 6858000"/>
              <a:gd name="connsiteX36" fmla="*/ 1706248 w 11816380"/>
              <a:gd name="connsiteY36" fmla="*/ 4843347 h 6858000"/>
              <a:gd name="connsiteX37" fmla="*/ 1710144 w 11816380"/>
              <a:gd name="connsiteY37" fmla="*/ 4829405 h 6858000"/>
              <a:gd name="connsiteX38" fmla="*/ 1719000 w 11816380"/>
              <a:gd name="connsiteY38" fmla="*/ 4829676 h 6858000"/>
              <a:gd name="connsiteX39" fmla="*/ 1733138 w 11816380"/>
              <a:gd name="connsiteY39" fmla="*/ 4813339 h 6858000"/>
              <a:gd name="connsiteX40" fmla="*/ 1778821 w 11816380"/>
              <a:gd name="connsiteY40" fmla="*/ 4805218 h 6858000"/>
              <a:gd name="connsiteX41" fmla="*/ 1800963 w 11816380"/>
              <a:gd name="connsiteY41" fmla="*/ 4763797 h 6858000"/>
              <a:gd name="connsiteX42" fmla="*/ 1810119 w 11816380"/>
              <a:gd name="connsiteY42" fmla="*/ 4737383 h 6858000"/>
              <a:gd name="connsiteX43" fmla="*/ 1827836 w 11816380"/>
              <a:gd name="connsiteY43" fmla="*/ 4724888 h 6858000"/>
              <a:gd name="connsiteX44" fmla="*/ 1833582 w 11816380"/>
              <a:gd name="connsiteY44" fmla="*/ 4707016 h 6858000"/>
              <a:gd name="connsiteX45" fmla="*/ 1918415 w 11816380"/>
              <a:gd name="connsiteY45" fmla="*/ 4635645 h 6858000"/>
              <a:gd name="connsiteX46" fmla="*/ 1931685 w 11816380"/>
              <a:gd name="connsiteY46" fmla="*/ 4624502 h 6858000"/>
              <a:gd name="connsiteX47" fmla="*/ 1935030 w 11816380"/>
              <a:gd name="connsiteY47" fmla="*/ 4613163 h 6858000"/>
              <a:gd name="connsiteX48" fmla="*/ 1952342 w 11816380"/>
              <a:gd name="connsiteY48" fmla="*/ 4594063 h 6858000"/>
              <a:gd name="connsiteX49" fmla="*/ 1961790 w 11816380"/>
              <a:gd name="connsiteY49" fmla="*/ 4592968 h 6858000"/>
              <a:gd name="connsiteX50" fmla="*/ 1960579 w 11816380"/>
              <a:gd name="connsiteY50" fmla="*/ 4588653 h 6858000"/>
              <a:gd name="connsiteX51" fmla="*/ 2030023 w 11816380"/>
              <a:gd name="connsiteY51" fmla="*/ 4496718 h 6858000"/>
              <a:gd name="connsiteX52" fmla="*/ 2042051 w 11816380"/>
              <a:gd name="connsiteY52" fmla="*/ 4481148 h 6858000"/>
              <a:gd name="connsiteX53" fmla="*/ 2136989 w 11816380"/>
              <a:gd name="connsiteY53" fmla="*/ 4432859 h 6858000"/>
              <a:gd name="connsiteX54" fmla="*/ 2162370 w 11816380"/>
              <a:gd name="connsiteY54" fmla="*/ 4411168 h 6858000"/>
              <a:gd name="connsiteX55" fmla="*/ 2169275 w 11816380"/>
              <a:gd name="connsiteY55" fmla="*/ 4403806 h 6858000"/>
              <a:gd name="connsiteX56" fmla="*/ 2181740 w 11816380"/>
              <a:gd name="connsiteY56" fmla="*/ 4389325 h 6858000"/>
              <a:gd name="connsiteX57" fmla="*/ 2222578 w 11816380"/>
              <a:gd name="connsiteY57" fmla="*/ 4276352 h 6858000"/>
              <a:gd name="connsiteX58" fmla="*/ 2356968 w 11816380"/>
              <a:gd name="connsiteY58" fmla="*/ 4104655 h 6858000"/>
              <a:gd name="connsiteX59" fmla="*/ 2741875 w 11816380"/>
              <a:gd name="connsiteY59" fmla="*/ 3505835 h 6858000"/>
              <a:gd name="connsiteX60" fmla="*/ 2827910 w 11816380"/>
              <a:gd name="connsiteY60" fmla="*/ 3396765 h 6858000"/>
              <a:gd name="connsiteX61" fmla="*/ 2924580 w 11816380"/>
              <a:gd name="connsiteY61" fmla="*/ 3353018 h 6858000"/>
              <a:gd name="connsiteX62" fmla="*/ 3068218 w 11816380"/>
              <a:gd name="connsiteY62" fmla="*/ 3200632 h 6858000"/>
              <a:gd name="connsiteX63" fmla="*/ 3180481 w 11816380"/>
              <a:gd name="connsiteY63" fmla="*/ 3072491 h 6858000"/>
              <a:gd name="connsiteX64" fmla="*/ 3266384 w 11816380"/>
              <a:gd name="connsiteY64" fmla="*/ 3000345 h 6858000"/>
              <a:gd name="connsiteX65" fmla="*/ 3370119 w 11816380"/>
              <a:gd name="connsiteY65" fmla="*/ 2923806 h 6858000"/>
              <a:gd name="connsiteX66" fmla="*/ 3399194 w 11816380"/>
              <a:gd name="connsiteY66" fmla="*/ 2897238 h 6858000"/>
              <a:gd name="connsiteX67" fmla="*/ 3474985 w 11816380"/>
              <a:gd name="connsiteY67" fmla="*/ 2821875 h 6858000"/>
              <a:gd name="connsiteX68" fmla="*/ 3949309 w 11816380"/>
              <a:gd name="connsiteY68" fmla="*/ 2610411 h 6858000"/>
              <a:gd name="connsiteX69" fmla="*/ 4156139 w 11816380"/>
              <a:gd name="connsiteY69" fmla="*/ 2413665 h 6858000"/>
              <a:gd name="connsiteX70" fmla="*/ 4214917 w 11816380"/>
              <a:gd name="connsiteY70" fmla="*/ 2391331 h 6858000"/>
              <a:gd name="connsiteX71" fmla="*/ 4288005 w 11816380"/>
              <a:gd name="connsiteY71" fmla="*/ 2354999 h 6858000"/>
              <a:gd name="connsiteX72" fmla="*/ 4358061 w 11816380"/>
              <a:gd name="connsiteY72" fmla="*/ 2319819 h 6858000"/>
              <a:gd name="connsiteX73" fmla="*/ 4405052 w 11816380"/>
              <a:gd name="connsiteY73" fmla="*/ 2274688 h 6858000"/>
              <a:gd name="connsiteX74" fmla="*/ 4471333 w 11816380"/>
              <a:gd name="connsiteY74" fmla="*/ 2236968 h 6858000"/>
              <a:gd name="connsiteX75" fmla="*/ 4841095 w 11816380"/>
              <a:gd name="connsiteY75" fmla="*/ 1968135 h 6858000"/>
              <a:gd name="connsiteX76" fmla="*/ 5008479 w 11816380"/>
              <a:gd name="connsiteY76" fmla="*/ 1888679 h 6858000"/>
              <a:gd name="connsiteX77" fmla="*/ 5180683 w 11816380"/>
              <a:gd name="connsiteY77" fmla="*/ 1753061 h 6858000"/>
              <a:gd name="connsiteX78" fmla="*/ 5665116 w 11816380"/>
              <a:gd name="connsiteY78" fmla="*/ 1552454 h 6858000"/>
              <a:gd name="connsiteX79" fmla="*/ 6116480 w 11816380"/>
              <a:gd name="connsiteY79" fmla="*/ 1319724 h 6858000"/>
              <a:gd name="connsiteX80" fmla="*/ 6252872 w 11816380"/>
              <a:gd name="connsiteY80" fmla="*/ 1225617 h 6858000"/>
              <a:gd name="connsiteX81" fmla="*/ 6346295 w 11816380"/>
              <a:gd name="connsiteY81" fmla="*/ 1201230 h 6858000"/>
              <a:gd name="connsiteX82" fmla="*/ 6393706 w 11816380"/>
              <a:gd name="connsiteY82" fmla="*/ 1174911 h 6858000"/>
              <a:gd name="connsiteX83" fmla="*/ 6582798 w 11816380"/>
              <a:gd name="connsiteY83" fmla="*/ 1126130 h 6858000"/>
              <a:gd name="connsiteX84" fmla="*/ 6646379 w 11816380"/>
              <a:gd name="connsiteY84" fmla="*/ 1058806 h 6858000"/>
              <a:gd name="connsiteX85" fmla="*/ 6707073 w 11816380"/>
              <a:gd name="connsiteY85" fmla="*/ 972122 h 6858000"/>
              <a:gd name="connsiteX86" fmla="*/ 6998235 w 11816380"/>
              <a:gd name="connsiteY86" fmla="*/ 863403 h 6858000"/>
              <a:gd name="connsiteX87" fmla="*/ 7094498 w 11816380"/>
              <a:gd name="connsiteY87" fmla="*/ 808270 h 6858000"/>
              <a:gd name="connsiteX88" fmla="*/ 7151544 w 11816380"/>
              <a:gd name="connsiteY88" fmla="*/ 781198 h 6858000"/>
              <a:gd name="connsiteX89" fmla="*/ 7158731 w 11816380"/>
              <a:gd name="connsiteY89" fmla="*/ 781044 h 6858000"/>
              <a:gd name="connsiteX90" fmla="*/ 7274420 w 11816380"/>
              <a:gd name="connsiteY90" fmla="*/ 661941 h 6858000"/>
              <a:gd name="connsiteX91" fmla="*/ 7298271 w 11816380"/>
              <a:gd name="connsiteY91" fmla="*/ 649697 h 6858000"/>
              <a:gd name="connsiteX92" fmla="*/ 7401066 w 11816380"/>
              <a:gd name="connsiteY92" fmla="*/ 511127 h 6858000"/>
              <a:gd name="connsiteX93" fmla="*/ 7476746 w 11816380"/>
              <a:gd name="connsiteY93" fmla="*/ 449992 h 6858000"/>
              <a:gd name="connsiteX94" fmla="*/ 7593104 w 11816380"/>
              <a:gd name="connsiteY94" fmla="*/ 389139 h 6858000"/>
              <a:gd name="connsiteX95" fmla="*/ 7996473 w 11816380"/>
              <a:gd name="connsiteY95" fmla="*/ 124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816380" h="6858000">
                <a:moveTo>
                  <a:pt x="8367" y="6848079"/>
                </a:moveTo>
                <a:lnTo>
                  <a:pt x="946" y="6858000"/>
                </a:lnTo>
                <a:lnTo>
                  <a:pt x="0" y="6858000"/>
                </a:lnTo>
                <a:close/>
                <a:moveTo>
                  <a:pt x="8008701" y="0"/>
                </a:moveTo>
                <a:lnTo>
                  <a:pt x="11816380" y="0"/>
                </a:lnTo>
                <a:lnTo>
                  <a:pt x="11816380" y="6858000"/>
                </a:lnTo>
                <a:lnTo>
                  <a:pt x="12879" y="6858000"/>
                </a:lnTo>
                <a:lnTo>
                  <a:pt x="185257" y="6681490"/>
                </a:lnTo>
                <a:lnTo>
                  <a:pt x="349627" y="6491141"/>
                </a:lnTo>
                <a:lnTo>
                  <a:pt x="435850" y="6356175"/>
                </a:lnTo>
                <a:lnTo>
                  <a:pt x="513949" y="6236376"/>
                </a:lnTo>
                <a:cubicBezTo>
                  <a:pt x="549141" y="6113665"/>
                  <a:pt x="589071" y="6135413"/>
                  <a:pt x="644725" y="6047133"/>
                </a:cubicBezTo>
                <a:cubicBezTo>
                  <a:pt x="712062" y="5950197"/>
                  <a:pt x="703016" y="6017252"/>
                  <a:pt x="755864" y="5875377"/>
                </a:cubicBezTo>
                <a:cubicBezTo>
                  <a:pt x="781231" y="5873328"/>
                  <a:pt x="793445" y="5858999"/>
                  <a:pt x="805295" y="5828953"/>
                </a:cubicBezTo>
                <a:cubicBezTo>
                  <a:pt x="822240" y="5805796"/>
                  <a:pt x="839845" y="5801743"/>
                  <a:pt x="854705" y="5795741"/>
                </a:cubicBezTo>
                <a:lnTo>
                  <a:pt x="864711" y="5789123"/>
                </a:lnTo>
                <a:lnTo>
                  <a:pt x="915038" y="5676299"/>
                </a:lnTo>
                <a:lnTo>
                  <a:pt x="891159" y="5752283"/>
                </a:lnTo>
                <a:cubicBezTo>
                  <a:pt x="891247" y="5752319"/>
                  <a:pt x="891334" y="5752355"/>
                  <a:pt x="891423" y="5752392"/>
                </a:cubicBezTo>
                <a:lnTo>
                  <a:pt x="933153" y="5622359"/>
                </a:lnTo>
                <a:cubicBezTo>
                  <a:pt x="957432" y="5594851"/>
                  <a:pt x="979837" y="5564309"/>
                  <a:pt x="988982" y="5555854"/>
                </a:cubicBezTo>
                <a:cubicBezTo>
                  <a:pt x="1014562" y="5557498"/>
                  <a:pt x="1014592" y="5540846"/>
                  <a:pt x="1027589" y="5528213"/>
                </a:cubicBezTo>
                <a:cubicBezTo>
                  <a:pt x="1040025" y="5531526"/>
                  <a:pt x="1052240" y="5522509"/>
                  <a:pt x="1049768" y="5510295"/>
                </a:cubicBezTo>
                <a:cubicBezTo>
                  <a:pt x="1028205" y="5493040"/>
                  <a:pt x="1093698" y="5472501"/>
                  <a:pt x="1086224" y="5455516"/>
                </a:cubicBezTo>
                <a:cubicBezTo>
                  <a:pt x="1109218" y="5435092"/>
                  <a:pt x="1218059" y="5379864"/>
                  <a:pt x="1219479" y="5343472"/>
                </a:cubicBezTo>
                <a:cubicBezTo>
                  <a:pt x="1262343" y="5297185"/>
                  <a:pt x="1291871" y="5290784"/>
                  <a:pt x="1313068" y="5275221"/>
                </a:cubicBezTo>
                <a:cubicBezTo>
                  <a:pt x="1338201" y="5263736"/>
                  <a:pt x="1316257" y="5288451"/>
                  <a:pt x="1370857" y="5250801"/>
                </a:cubicBezTo>
                <a:lnTo>
                  <a:pt x="1383927" y="5241501"/>
                </a:lnTo>
                <a:lnTo>
                  <a:pt x="1389964" y="5235966"/>
                </a:lnTo>
                <a:cubicBezTo>
                  <a:pt x="1405217" y="5221853"/>
                  <a:pt x="1420713" y="5207094"/>
                  <a:pt x="1436180" y="5191057"/>
                </a:cubicBezTo>
                <a:cubicBezTo>
                  <a:pt x="1447510" y="5179996"/>
                  <a:pt x="1455651" y="5174758"/>
                  <a:pt x="1462293" y="5172481"/>
                </a:cubicBezTo>
                <a:lnTo>
                  <a:pt x="1471185" y="5172057"/>
                </a:lnTo>
                <a:lnTo>
                  <a:pt x="1484305" y="5160542"/>
                </a:lnTo>
                <a:cubicBezTo>
                  <a:pt x="1521747" y="5126137"/>
                  <a:pt x="1556786" y="5090762"/>
                  <a:pt x="1554881" y="5084696"/>
                </a:cubicBezTo>
                <a:cubicBezTo>
                  <a:pt x="1582217" y="5063462"/>
                  <a:pt x="1607343" y="5003712"/>
                  <a:pt x="1636417" y="5001825"/>
                </a:cubicBezTo>
                <a:cubicBezTo>
                  <a:pt x="1616819" y="4983976"/>
                  <a:pt x="1670522" y="4974167"/>
                  <a:pt x="1660648" y="4950880"/>
                </a:cubicBezTo>
                <a:cubicBezTo>
                  <a:pt x="1672286" y="4924466"/>
                  <a:pt x="1699662" y="4862319"/>
                  <a:pt x="1706248" y="4843347"/>
                </a:cubicBezTo>
                <a:lnTo>
                  <a:pt x="1710144" y="4829405"/>
                </a:lnTo>
                <a:lnTo>
                  <a:pt x="1719000" y="4829676"/>
                </a:lnTo>
                <a:lnTo>
                  <a:pt x="1733138" y="4813339"/>
                </a:lnTo>
                <a:cubicBezTo>
                  <a:pt x="1743107" y="4809262"/>
                  <a:pt x="1767517" y="4813476"/>
                  <a:pt x="1778821" y="4805218"/>
                </a:cubicBezTo>
                <a:cubicBezTo>
                  <a:pt x="1799902" y="4784351"/>
                  <a:pt x="1786939" y="4756652"/>
                  <a:pt x="1800963" y="4763797"/>
                </a:cubicBezTo>
                <a:cubicBezTo>
                  <a:pt x="1799788" y="4753414"/>
                  <a:pt x="1803373" y="4744848"/>
                  <a:pt x="1810119" y="4737383"/>
                </a:cubicBezTo>
                <a:lnTo>
                  <a:pt x="1827836" y="4724888"/>
                </a:lnTo>
                <a:lnTo>
                  <a:pt x="1833582" y="4707016"/>
                </a:lnTo>
                <a:cubicBezTo>
                  <a:pt x="1848678" y="4692142"/>
                  <a:pt x="1902064" y="4649397"/>
                  <a:pt x="1918415" y="4635645"/>
                </a:cubicBezTo>
                <a:lnTo>
                  <a:pt x="1931685" y="4624502"/>
                </a:lnTo>
                <a:lnTo>
                  <a:pt x="1935030" y="4613163"/>
                </a:lnTo>
                <a:cubicBezTo>
                  <a:pt x="1938529" y="4604374"/>
                  <a:pt x="1943710" y="4597333"/>
                  <a:pt x="1952342" y="4594063"/>
                </a:cubicBezTo>
                <a:lnTo>
                  <a:pt x="1961790" y="4592968"/>
                </a:lnTo>
                <a:lnTo>
                  <a:pt x="1960579" y="4588653"/>
                </a:lnTo>
                <a:cubicBezTo>
                  <a:pt x="1971951" y="4572611"/>
                  <a:pt x="2016445" y="4514635"/>
                  <a:pt x="2030023" y="4496718"/>
                </a:cubicBezTo>
                <a:cubicBezTo>
                  <a:pt x="2037392" y="4499564"/>
                  <a:pt x="2039280" y="4485769"/>
                  <a:pt x="2042051" y="4481148"/>
                </a:cubicBezTo>
                <a:cubicBezTo>
                  <a:pt x="2059877" y="4470506"/>
                  <a:pt x="2114169" y="4446888"/>
                  <a:pt x="2136989" y="4432859"/>
                </a:cubicBezTo>
                <a:lnTo>
                  <a:pt x="2162370" y="4411168"/>
                </a:lnTo>
                <a:lnTo>
                  <a:pt x="2169275" y="4403806"/>
                </a:lnTo>
                <a:lnTo>
                  <a:pt x="2181740" y="4389325"/>
                </a:lnTo>
                <a:lnTo>
                  <a:pt x="2222578" y="4276352"/>
                </a:lnTo>
                <a:cubicBezTo>
                  <a:pt x="2234385" y="4218357"/>
                  <a:pt x="2266630" y="4150320"/>
                  <a:pt x="2356968" y="4104655"/>
                </a:cubicBezTo>
                <a:cubicBezTo>
                  <a:pt x="2558762" y="3959115"/>
                  <a:pt x="2648835" y="3578349"/>
                  <a:pt x="2741875" y="3505835"/>
                </a:cubicBezTo>
                <a:cubicBezTo>
                  <a:pt x="2766846" y="3430647"/>
                  <a:pt x="2753505" y="3521850"/>
                  <a:pt x="2827910" y="3396765"/>
                </a:cubicBezTo>
                <a:cubicBezTo>
                  <a:pt x="2839568" y="3397751"/>
                  <a:pt x="2911438" y="3354325"/>
                  <a:pt x="2924580" y="3353018"/>
                </a:cubicBezTo>
                <a:cubicBezTo>
                  <a:pt x="2998120" y="3313808"/>
                  <a:pt x="3048476" y="3247004"/>
                  <a:pt x="3068218" y="3200632"/>
                </a:cubicBezTo>
                <a:cubicBezTo>
                  <a:pt x="3101903" y="3153666"/>
                  <a:pt x="3139850" y="3111386"/>
                  <a:pt x="3180481" y="3072491"/>
                </a:cubicBezTo>
                <a:lnTo>
                  <a:pt x="3266384" y="3000345"/>
                </a:lnTo>
                <a:lnTo>
                  <a:pt x="3370119" y="2923806"/>
                </a:lnTo>
                <a:lnTo>
                  <a:pt x="3399194" y="2897238"/>
                </a:lnTo>
                <a:cubicBezTo>
                  <a:pt x="3440810" y="2862165"/>
                  <a:pt x="3435851" y="2856396"/>
                  <a:pt x="3474985" y="2821875"/>
                </a:cubicBezTo>
                <a:cubicBezTo>
                  <a:pt x="3570799" y="2755925"/>
                  <a:pt x="3837237" y="2678248"/>
                  <a:pt x="3949309" y="2610411"/>
                </a:cubicBezTo>
                <a:cubicBezTo>
                  <a:pt x="4042919" y="2538961"/>
                  <a:pt x="4112740" y="2516271"/>
                  <a:pt x="4156139" y="2413665"/>
                </a:cubicBezTo>
                <a:lnTo>
                  <a:pt x="4214917" y="2391331"/>
                </a:lnTo>
                <a:lnTo>
                  <a:pt x="4288005" y="2354999"/>
                </a:lnTo>
                <a:lnTo>
                  <a:pt x="4358061" y="2319819"/>
                </a:lnTo>
                <a:lnTo>
                  <a:pt x="4405052" y="2274688"/>
                </a:lnTo>
                <a:lnTo>
                  <a:pt x="4471333" y="2236968"/>
                </a:lnTo>
                <a:cubicBezTo>
                  <a:pt x="4542128" y="2157460"/>
                  <a:pt x="4751570" y="2026184"/>
                  <a:pt x="4841095" y="1968135"/>
                </a:cubicBezTo>
                <a:cubicBezTo>
                  <a:pt x="4930620" y="1910087"/>
                  <a:pt x="4924603" y="1946910"/>
                  <a:pt x="5008479" y="1888679"/>
                </a:cubicBezTo>
                <a:cubicBezTo>
                  <a:pt x="5037447" y="1831206"/>
                  <a:pt x="5108650" y="1768433"/>
                  <a:pt x="5180683" y="1753061"/>
                </a:cubicBezTo>
                <a:cubicBezTo>
                  <a:pt x="5306522" y="1654524"/>
                  <a:pt x="5563838" y="1570601"/>
                  <a:pt x="5665116" y="1552454"/>
                </a:cubicBezTo>
                <a:cubicBezTo>
                  <a:pt x="5806563" y="1481525"/>
                  <a:pt x="6022714" y="1376484"/>
                  <a:pt x="6116480" y="1319724"/>
                </a:cubicBezTo>
                <a:cubicBezTo>
                  <a:pt x="6210243" y="1262964"/>
                  <a:pt x="6170277" y="1255962"/>
                  <a:pt x="6252872" y="1225617"/>
                </a:cubicBezTo>
                <a:cubicBezTo>
                  <a:pt x="6344027" y="1204162"/>
                  <a:pt x="6255140" y="1222685"/>
                  <a:pt x="6346295" y="1201230"/>
                </a:cubicBezTo>
                <a:cubicBezTo>
                  <a:pt x="6359073" y="1188623"/>
                  <a:pt x="6384988" y="1179503"/>
                  <a:pt x="6393706" y="1174911"/>
                </a:cubicBezTo>
                <a:lnTo>
                  <a:pt x="6582798" y="1126130"/>
                </a:lnTo>
                <a:lnTo>
                  <a:pt x="6646379" y="1058806"/>
                </a:lnTo>
                <a:cubicBezTo>
                  <a:pt x="6690380" y="1016954"/>
                  <a:pt x="6670357" y="1012595"/>
                  <a:pt x="6707073" y="972122"/>
                </a:cubicBezTo>
                <a:cubicBezTo>
                  <a:pt x="6805050" y="966099"/>
                  <a:pt x="6905605" y="801792"/>
                  <a:pt x="6998235" y="863403"/>
                </a:cubicBezTo>
                <a:cubicBezTo>
                  <a:pt x="7051064" y="810193"/>
                  <a:pt x="7042448" y="760955"/>
                  <a:pt x="7094498" y="808270"/>
                </a:cubicBezTo>
                <a:cubicBezTo>
                  <a:pt x="7113972" y="791641"/>
                  <a:pt x="7132786" y="784262"/>
                  <a:pt x="7151544" y="781198"/>
                </a:cubicBezTo>
                <a:lnTo>
                  <a:pt x="7158731" y="781044"/>
                </a:lnTo>
                <a:lnTo>
                  <a:pt x="7274420" y="661941"/>
                </a:lnTo>
                <a:lnTo>
                  <a:pt x="7298271" y="649697"/>
                </a:lnTo>
                <a:lnTo>
                  <a:pt x="7401066" y="511127"/>
                </a:lnTo>
                <a:lnTo>
                  <a:pt x="7476746" y="449992"/>
                </a:lnTo>
                <a:lnTo>
                  <a:pt x="7593104" y="389139"/>
                </a:lnTo>
                <a:cubicBezTo>
                  <a:pt x="7766913" y="299698"/>
                  <a:pt x="7873028" y="146034"/>
                  <a:pt x="7996473" y="1245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8875E3E-9B19-48D9-A325-5E154ACFD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294694">
            <a:off x="-251317" y="-312869"/>
            <a:ext cx="7766407" cy="5322018"/>
          </a:xfrm>
          <a:custGeom>
            <a:avLst/>
            <a:gdLst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20116 w 7766407"/>
              <a:gd name="connsiteY156" fmla="*/ 755866 h 5322018"/>
              <a:gd name="connsiteX157" fmla="*/ 443847 w 7766407"/>
              <a:gd name="connsiteY157" fmla="*/ 346023 h 5322018"/>
              <a:gd name="connsiteX158" fmla="*/ 445556 w 7766407"/>
              <a:gd name="connsiteY158" fmla="*/ 318255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20115 w 7766407"/>
              <a:gd name="connsiteY155" fmla="*/ 755866 h 5322018"/>
              <a:gd name="connsiteX156" fmla="*/ 443847 w 7766407"/>
              <a:gd name="connsiteY156" fmla="*/ 346023 h 5322018"/>
              <a:gd name="connsiteX157" fmla="*/ 445556 w 7766407"/>
              <a:gd name="connsiteY157" fmla="*/ 318255 h 5322018"/>
              <a:gd name="connsiteX158" fmla="*/ 473895 w 7766407"/>
              <a:gd name="connsiteY158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45556 w 7766407"/>
              <a:gd name="connsiteY156" fmla="*/ 318255 h 5322018"/>
              <a:gd name="connsiteX157" fmla="*/ 473895 w 7766407"/>
              <a:gd name="connsiteY157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283803 w 7766407"/>
              <a:gd name="connsiteY154" fmla="*/ 2134804 h 5322018"/>
              <a:gd name="connsiteX155" fmla="*/ 443847 w 7766407"/>
              <a:gd name="connsiteY155" fmla="*/ 346023 h 5322018"/>
              <a:gd name="connsiteX156" fmla="*/ 473895 w 7766407"/>
              <a:gd name="connsiteY156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43847 w 7766407"/>
              <a:gd name="connsiteY154" fmla="*/ 346023 h 5322018"/>
              <a:gd name="connsiteX155" fmla="*/ 473895 w 7766407"/>
              <a:gd name="connsiteY155" fmla="*/ 0 h 5322018"/>
              <a:gd name="connsiteX0" fmla="*/ 473895 w 7766407"/>
              <a:gd name="connsiteY0" fmla="*/ 0 h 5322018"/>
              <a:gd name="connsiteX1" fmla="*/ 7766407 w 7766407"/>
              <a:gd name="connsiteY1" fmla="*/ 649356 h 5322018"/>
              <a:gd name="connsiteX2" fmla="*/ 7754419 w 7766407"/>
              <a:gd name="connsiteY2" fmla="*/ 656832 h 5322018"/>
              <a:gd name="connsiteX3" fmla="*/ 7674875 w 7766407"/>
              <a:gd name="connsiteY3" fmla="*/ 705925 h 5322018"/>
              <a:gd name="connsiteX4" fmla="*/ 7594593 w 7766407"/>
              <a:gd name="connsiteY4" fmla="*/ 715147 h 5322018"/>
              <a:gd name="connsiteX5" fmla="*/ 7522045 w 7766407"/>
              <a:gd name="connsiteY5" fmla="*/ 799587 h 5322018"/>
              <a:gd name="connsiteX6" fmla="*/ 7399327 w 7766407"/>
              <a:gd name="connsiteY6" fmla="*/ 845960 h 5322018"/>
              <a:gd name="connsiteX7" fmla="*/ 7322627 w 7766407"/>
              <a:gd name="connsiteY7" fmla="*/ 887773 h 5322018"/>
              <a:gd name="connsiteX8" fmla="*/ 7151262 w 7766407"/>
              <a:gd name="connsiteY8" fmla="*/ 984886 h 5322018"/>
              <a:gd name="connsiteX9" fmla="*/ 6756023 w 7766407"/>
              <a:gd name="connsiteY9" fmla="*/ 1188542 h 5322018"/>
              <a:gd name="connsiteX10" fmla="*/ 6712672 w 7766407"/>
              <a:gd name="connsiteY10" fmla="*/ 1246467 h 5322018"/>
              <a:gd name="connsiteX11" fmla="*/ 6687440 w 7766407"/>
              <a:gd name="connsiteY11" fmla="*/ 1260662 h 5322018"/>
              <a:gd name="connsiteX12" fmla="*/ 6641885 w 7766407"/>
              <a:gd name="connsiteY12" fmla="*/ 1309000 h 5322018"/>
              <a:gd name="connsiteX13" fmla="*/ 6489577 w 7766407"/>
              <a:gd name="connsiteY13" fmla="*/ 1398613 h 5322018"/>
              <a:gd name="connsiteX14" fmla="*/ 6384287 w 7766407"/>
              <a:gd name="connsiteY14" fmla="*/ 1451239 h 5322018"/>
              <a:gd name="connsiteX15" fmla="*/ 6220937 w 7766407"/>
              <a:gd name="connsiteY15" fmla="*/ 1540763 h 5322018"/>
              <a:gd name="connsiteX16" fmla="*/ 6109958 w 7766407"/>
              <a:gd name="connsiteY16" fmla="*/ 1601219 h 5322018"/>
              <a:gd name="connsiteX17" fmla="*/ 6014458 w 7766407"/>
              <a:gd name="connsiteY17" fmla="*/ 1670184 h 5322018"/>
              <a:gd name="connsiteX18" fmla="*/ 5839315 w 7766407"/>
              <a:gd name="connsiteY18" fmla="*/ 1841855 h 5322018"/>
              <a:gd name="connsiteX19" fmla="*/ 5810333 w 7766407"/>
              <a:gd name="connsiteY19" fmla="*/ 1879264 h 5322018"/>
              <a:gd name="connsiteX20" fmla="*/ 5796856 w 7766407"/>
              <a:gd name="connsiteY20" fmla="*/ 1903903 h 5322018"/>
              <a:gd name="connsiteX21" fmla="*/ 5776991 w 7766407"/>
              <a:gd name="connsiteY21" fmla="*/ 1913445 h 5322018"/>
              <a:gd name="connsiteX22" fmla="*/ 5768324 w 7766407"/>
              <a:gd name="connsiteY22" fmla="*/ 1930187 h 5322018"/>
              <a:gd name="connsiteX23" fmla="*/ 5746715 w 7766407"/>
              <a:gd name="connsiteY23" fmla="*/ 1935728 h 5322018"/>
              <a:gd name="connsiteX24" fmla="*/ 5730244 w 7766407"/>
              <a:gd name="connsiteY24" fmla="*/ 1946380 h 5322018"/>
              <a:gd name="connsiteX25" fmla="*/ 5551772 w 7766407"/>
              <a:gd name="connsiteY25" fmla="*/ 2005270 h 5322018"/>
              <a:gd name="connsiteX26" fmla="*/ 5246617 w 7766407"/>
              <a:gd name="connsiteY26" fmla="*/ 2162655 h 5322018"/>
              <a:gd name="connsiteX27" fmla="*/ 5108893 w 7766407"/>
              <a:gd name="connsiteY27" fmla="*/ 2264498 h 5322018"/>
              <a:gd name="connsiteX28" fmla="*/ 4972149 w 7766407"/>
              <a:gd name="connsiteY28" fmla="*/ 2387894 h 5322018"/>
              <a:gd name="connsiteX29" fmla="*/ 4933888 w 7766407"/>
              <a:gd name="connsiteY29" fmla="*/ 2412305 h 5322018"/>
              <a:gd name="connsiteX30" fmla="*/ 4886680 w 7766407"/>
              <a:gd name="connsiteY30" fmla="*/ 2435959 h 5322018"/>
              <a:gd name="connsiteX31" fmla="*/ 4858349 w 7766407"/>
              <a:gd name="connsiteY31" fmla="*/ 2449951 h 5322018"/>
              <a:gd name="connsiteX32" fmla="*/ 4790282 w 7766407"/>
              <a:gd name="connsiteY32" fmla="*/ 2498841 h 5322018"/>
              <a:gd name="connsiteX33" fmla="*/ 4695421 w 7766407"/>
              <a:gd name="connsiteY33" fmla="*/ 2608329 h 5322018"/>
              <a:gd name="connsiteX34" fmla="*/ 4660953 w 7766407"/>
              <a:gd name="connsiteY34" fmla="*/ 2633640 h 5322018"/>
              <a:gd name="connsiteX35" fmla="*/ 4617793 w 7766407"/>
              <a:gd name="connsiteY35" fmla="*/ 2682689 h 5322018"/>
              <a:gd name="connsiteX36" fmla="*/ 4540653 w 7766407"/>
              <a:gd name="connsiteY36" fmla="*/ 2726039 h 5322018"/>
              <a:gd name="connsiteX37" fmla="*/ 4478244 w 7766407"/>
              <a:gd name="connsiteY37" fmla="*/ 2754222 h 5322018"/>
              <a:gd name="connsiteX38" fmla="*/ 4445069 w 7766407"/>
              <a:gd name="connsiteY38" fmla="*/ 2771978 h 5322018"/>
              <a:gd name="connsiteX39" fmla="*/ 4418912 w 7766407"/>
              <a:gd name="connsiteY39" fmla="*/ 2782732 h 5322018"/>
              <a:gd name="connsiteX40" fmla="*/ 4363178 w 7766407"/>
              <a:gd name="connsiteY40" fmla="*/ 2821763 h 5322018"/>
              <a:gd name="connsiteX41" fmla="*/ 4275326 w 7766407"/>
              <a:gd name="connsiteY41" fmla="*/ 2891335 h 5322018"/>
              <a:gd name="connsiteX42" fmla="*/ 4255667 w 7766407"/>
              <a:gd name="connsiteY42" fmla="*/ 2905018 h 5322018"/>
              <a:gd name="connsiteX43" fmla="*/ 4234983 w 7766407"/>
              <a:gd name="connsiteY43" fmla="*/ 2912298 h 5322018"/>
              <a:gd name="connsiteX44" fmla="*/ 4226882 w 7766407"/>
              <a:gd name="connsiteY44" fmla="*/ 2910079 h 5322018"/>
              <a:gd name="connsiteX45" fmla="*/ 4215462 w 7766407"/>
              <a:gd name="connsiteY45" fmla="*/ 2916885 h 5322018"/>
              <a:gd name="connsiteX46" fmla="*/ 4211632 w 7766407"/>
              <a:gd name="connsiteY46" fmla="*/ 2917760 h 5322018"/>
              <a:gd name="connsiteX47" fmla="*/ 4190465 w 7766407"/>
              <a:gd name="connsiteY47" fmla="*/ 2923708 h 5322018"/>
              <a:gd name="connsiteX48" fmla="*/ 4164947 w 7766407"/>
              <a:gd name="connsiteY48" fmla="*/ 2959675 h 5322018"/>
              <a:gd name="connsiteX49" fmla="*/ 4117371 w 7766407"/>
              <a:gd name="connsiteY49" fmla="*/ 2984784 h 5322018"/>
              <a:gd name="connsiteX50" fmla="*/ 3904979 w 7766407"/>
              <a:gd name="connsiteY50" fmla="*/ 3091607 h 5322018"/>
              <a:gd name="connsiteX51" fmla="*/ 3778911 w 7766407"/>
              <a:gd name="connsiteY51" fmla="*/ 3255548 h 5322018"/>
              <a:gd name="connsiteX52" fmla="*/ 3728606 w 7766407"/>
              <a:gd name="connsiteY52" fmla="*/ 3295465 h 5322018"/>
              <a:gd name="connsiteX53" fmla="*/ 3718668 w 7766407"/>
              <a:gd name="connsiteY53" fmla="*/ 3304992 h 5322018"/>
              <a:gd name="connsiteX54" fmla="*/ 3717842 w 7766407"/>
              <a:gd name="connsiteY54" fmla="*/ 3305447 h 5322018"/>
              <a:gd name="connsiteX55" fmla="*/ 3718578 w 7766407"/>
              <a:gd name="connsiteY55" fmla="*/ 3308616 h 5322018"/>
              <a:gd name="connsiteX56" fmla="*/ 3712398 w 7766407"/>
              <a:gd name="connsiteY56" fmla="*/ 3318359 h 5322018"/>
              <a:gd name="connsiteX57" fmla="*/ 3702979 w 7766407"/>
              <a:gd name="connsiteY57" fmla="*/ 3338545 h 5322018"/>
              <a:gd name="connsiteX58" fmla="*/ 3698626 w 7766407"/>
              <a:gd name="connsiteY58" fmla="*/ 3341390 h 5322018"/>
              <a:gd name="connsiteX59" fmla="*/ 3680384 w 7766407"/>
              <a:gd name="connsiteY59" fmla="*/ 3370390 h 5322018"/>
              <a:gd name="connsiteX60" fmla="*/ 3678906 w 7766407"/>
              <a:gd name="connsiteY60" fmla="*/ 3370346 h 5322018"/>
              <a:gd name="connsiteX61" fmla="*/ 3668393 w 7766407"/>
              <a:gd name="connsiteY61" fmla="*/ 3376590 h 5322018"/>
              <a:gd name="connsiteX62" fmla="*/ 3661364 w 7766407"/>
              <a:gd name="connsiteY62" fmla="*/ 3371467 h 5322018"/>
              <a:gd name="connsiteX63" fmla="*/ 3658334 w 7766407"/>
              <a:gd name="connsiteY63" fmla="*/ 3373274 h 5322018"/>
              <a:gd name="connsiteX64" fmla="*/ 3657792 w 7766407"/>
              <a:gd name="connsiteY64" fmla="*/ 3373950 h 5322018"/>
              <a:gd name="connsiteX65" fmla="*/ 3651105 w 7766407"/>
              <a:gd name="connsiteY65" fmla="*/ 3389533 h 5322018"/>
              <a:gd name="connsiteX66" fmla="*/ 3648132 w 7766407"/>
              <a:gd name="connsiteY66" fmla="*/ 3388884 h 5322018"/>
              <a:gd name="connsiteX67" fmla="*/ 3643801 w 7766407"/>
              <a:gd name="connsiteY67" fmla="*/ 3396002 h 5322018"/>
              <a:gd name="connsiteX68" fmla="*/ 3639159 w 7766407"/>
              <a:gd name="connsiteY68" fmla="*/ 3398369 h 5322018"/>
              <a:gd name="connsiteX69" fmla="*/ 3617811 w 7766407"/>
              <a:gd name="connsiteY69" fmla="*/ 3425254 h 5322018"/>
              <a:gd name="connsiteX70" fmla="*/ 3616346 w 7766407"/>
              <a:gd name="connsiteY70" fmla="*/ 3425054 h 5322018"/>
              <a:gd name="connsiteX71" fmla="*/ 3605202 w 7766407"/>
              <a:gd name="connsiteY71" fmla="*/ 3430140 h 5322018"/>
              <a:gd name="connsiteX72" fmla="*/ 3586582 w 7766407"/>
              <a:gd name="connsiteY72" fmla="*/ 3441167 h 5322018"/>
              <a:gd name="connsiteX73" fmla="*/ 3580103 w 7766407"/>
              <a:gd name="connsiteY73" fmla="*/ 3439005 h 5322018"/>
              <a:gd name="connsiteX74" fmla="*/ 3576872 w 7766407"/>
              <a:gd name="connsiteY74" fmla="*/ 3444094 h 5322018"/>
              <a:gd name="connsiteX75" fmla="*/ 3572338 w 7766407"/>
              <a:gd name="connsiteY75" fmla="*/ 3449943 h 5322018"/>
              <a:gd name="connsiteX76" fmla="*/ 3571965 w 7766407"/>
              <a:gd name="connsiteY76" fmla="*/ 3449964 h 5322018"/>
              <a:gd name="connsiteX77" fmla="*/ 3566623 w 7766407"/>
              <a:gd name="connsiteY77" fmla="*/ 3455947 h 5322018"/>
              <a:gd name="connsiteX78" fmla="*/ 3564070 w 7766407"/>
              <a:gd name="connsiteY78" fmla="*/ 3460601 h 5322018"/>
              <a:gd name="connsiteX79" fmla="*/ 3526726 w 7766407"/>
              <a:gd name="connsiteY79" fmla="*/ 3463163 h 5322018"/>
              <a:gd name="connsiteX80" fmla="*/ 3525139 w 7766407"/>
              <a:gd name="connsiteY80" fmla="*/ 3464518 h 5322018"/>
              <a:gd name="connsiteX81" fmla="*/ 3506741 w 7766407"/>
              <a:gd name="connsiteY81" fmla="*/ 3487501 h 5322018"/>
              <a:gd name="connsiteX82" fmla="*/ 3501585 w 7766407"/>
              <a:gd name="connsiteY82" fmla="*/ 3492832 h 5322018"/>
              <a:gd name="connsiteX83" fmla="*/ 3501212 w 7766407"/>
              <a:gd name="connsiteY83" fmla="*/ 3492813 h 5322018"/>
              <a:gd name="connsiteX84" fmla="*/ 3495239 w 7766407"/>
              <a:gd name="connsiteY84" fmla="*/ 3498192 h 5322018"/>
              <a:gd name="connsiteX85" fmla="*/ 3492183 w 7766407"/>
              <a:gd name="connsiteY85" fmla="*/ 3502548 h 5322018"/>
              <a:gd name="connsiteX86" fmla="*/ 3476697 w 7766407"/>
              <a:gd name="connsiteY86" fmla="*/ 3501956 h 5322018"/>
              <a:gd name="connsiteX87" fmla="*/ 3469187 w 7766407"/>
              <a:gd name="connsiteY87" fmla="*/ 3506574 h 5322018"/>
              <a:gd name="connsiteX88" fmla="*/ 3408103 w 7766407"/>
              <a:gd name="connsiteY88" fmla="*/ 3549813 h 5322018"/>
              <a:gd name="connsiteX89" fmla="*/ 3326209 w 7766407"/>
              <a:gd name="connsiteY89" fmla="*/ 3609630 h 5322018"/>
              <a:gd name="connsiteX90" fmla="*/ 3297595 w 7766407"/>
              <a:gd name="connsiteY90" fmla="*/ 3632513 h 5322018"/>
              <a:gd name="connsiteX91" fmla="*/ 3242015 w 7766407"/>
              <a:gd name="connsiteY91" fmla="*/ 3667904 h 5322018"/>
              <a:gd name="connsiteX92" fmla="*/ 3213720 w 7766407"/>
              <a:gd name="connsiteY92" fmla="*/ 3680766 h 5322018"/>
              <a:gd name="connsiteX93" fmla="*/ 3212968 w 7766407"/>
              <a:gd name="connsiteY93" fmla="*/ 3681905 h 5322018"/>
              <a:gd name="connsiteX94" fmla="*/ 3208857 w 7766407"/>
              <a:gd name="connsiteY94" fmla="*/ 3681194 h 5322018"/>
              <a:gd name="connsiteX95" fmla="*/ 3203557 w 7766407"/>
              <a:gd name="connsiteY95" fmla="*/ 3683492 h 5322018"/>
              <a:gd name="connsiteX96" fmla="*/ 3192199 w 7766407"/>
              <a:gd name="connsiteY96" fmla="*/ 3693448 h 5322018"/>
              <a:gd name="connsiteX97" fmla="*/ 3188443 w 7766407"/>
              <a:gd name="connsiteY97" fmla="*/ 3697797 h 5322018"/>
              <a:gd name="connsiteX98" fmla="*/ 3181853 w 7766407"/>
              <a:gd name="connsiteY98" fmla="*/ 3702869 h 5322018"/>
              <a:gd name="connsiteX99" fmla="*/ 3181526 w 7766407"/>
              <a:gd name="connsiteY99" fmla="*/ 3702803 h 5322018"/>
              <a:gd name="connsiteX100" fmla="*/ 3175672 w 7766407"/>
              <a:gd name="connsiteY100" fmla="*/ 3707933 h 5322018"/>
              <a:gd name="connsiteX101" fmla="*/ 3149098 w 7766407"/>
              <a:gd name="connsiteY101" fmla="*/ 3735473 h 5322018"/>
              <a:gd name="connsiteX102" fmla="*/ 3093676 w 7766407"/>
              <a:gd name="connsiteY102" fmla="*/ 3747916 h 5322018"/>
              <a:gd name="connsiteX103" fmla="*/ 3074500 w 7766407"/>
              <a:gd name="connsiteY103" fmla="*/ 3757479 h 5322018"/>
              <a:gd name="connsiteX104" fmla="*/ 3063387 w 7766407"/>
              <a:gd name="connsiteY104" fmla="*/ 3761557 h 5322018"/>
              <a:gd name="connsiteX105" fmla="*/ 3062129 w 7766407"/>
              <a:gd name="connsiteY105" fmla="*/ 3761145 h 5322018"/>
              <a:gd name="connsiteX106" fmla="*/ 3036739 w 7766407"/>
              <a:gd name="connsiteY106" fmla="*/ 3787643 h 5322018"/>
              <a:gd name="connsiteX107" fmla="*/ 3032052 w 7766407"/>
              <a:gd name="connsiteY107" fmla="*/ 3789608 h 5322018"/>
              <a:gd name="connsiteX108" fmla="*/ 3017184 w 7766407"/>
              <a:gd name="connsiteY108" fmla="*/ 3808868 h 5322018"/>
              <a:gd name="connsiteX109" fmla="*/ 3008605 w 7766407"/>
              <a:gd name="connsiteY109" fmla="*/ 3817755 h 5322018"/>
              <a:gd name="connsiteX110" fmla="*/ 3008033 w 7766407"/>
              <a:gd name="connsiteY110" fmla="*/ 3822453 h 5322018"/>
              <a:gd name="connsiteX111" fmla="*/ 2994428 w 7766407"/>
              <a:gd name="connsiteY111" fmla="*/ 3834466 h 5322018"/>
              <a:gd name="connsiteX112" fmla="*/ 2992169 w 7766407"/>
              <a:gd name="connsiteY112" fmla="*/ 3835021 h 5322018"/>
              <a:gd name="connsiteX113" fmla="*/ 2983549 w 7766407"/>
              <a:gd name="connsiteY113" fmla="*/ 3847993 h 5322018"/>
              <a:gd name="connsiteX114" fmla="*/ 2853933 w 7766407"/>
              <a:gd name="connsiteY114" fmla="*/ 3953133 h 5322018"/>
              <a:gd name="connsiteX115" fmla="*/ 2700319 w 7766407"/>
              <a:gd name="connsiteY115" fmla="*/ 4113764 h 5322018"/>
              <a:gd name="connsiteX116" fmla="*/ 2510176 w 7766407"/>
              <a:gd name="connsiteY116" fmla="*/ 4248057 h 5322018"/>
              <a:gd name="connsiteX117" fmla="*/ 2435589 w 7766407"/>
              <a:gd name="connsiteY117" fmla="*/ 4314608 h 5322018"/>
              <a:gd name="connsiteX118" fmla="*/ 2415553 w 7766407"/>
              <a:gd name="connsiteY118" fmla="*/ 4320982 h 5322018"/>
              <a:gd name="connsiteX119" fmla="*/ 2411954 w 7766407"/>
              <a:gd name="connsiteY119" fmla="*/ 4321914 h 5322018"/>
              <a:gd name="connsiteX120" fmla="*/ 2354125 w 7766407"/>
              <a:gd name="connsiteY120" fmla="*/ 4349531 h 5322018"/>
              <a:gd name="connsiteX121" fmla="*/ 2283738 w 7766407"/>
              <a:gd name="connsiteY121" fmla="*/ 4401913 h 5322018"/>
              <a:gd name="connsiteX122" fmla="*/ 2274639 w 7766407"/>
              <a:gd name="connsiteY122" fmla="*/ 4413265 h 5322018"/>
              <a:gd name="connsiteX123" fmla="*/ 2200361 w 7766407"/>
              <a:gd name="connsiteY123" fmla="*/ 4461969 h 5322018"/>
              <a:gd name="connsiteX124" fmla="*/ 2151385 w 7766407"/>
              <a:gd name="connsiteY124" fmla="*/ 4498639 h 5322018"/>
              <a:gd name="connsiteX125" fmla="*/ 2142612 w 7766407"/>
              <a:gd name="connsiteY125" fmla="*/ 4509639 h 5322018"/>
              <a:gd name="connsiteX126" fmla="*/ 2126867 w 7766407"/>
              <a:gd name="connsiteY126" fmla="*/ 4512135 h 5322018"/>
              <a:gd name="connsiteX127" fmla="*/ 2120592 w 7766407"/>
              <a:gd name="connsiteY127" fmla="*/ 4509890 h 5322018"/>
              <a:gd name="connsiteX128" fmla="*/ 2082302 w 7766407"/>
              <a:gd name="connsiteY128" fmla="*/ 4540317 h 5322018"/>
              <a:gd name="connsiteX129" fmla="*/ 2077252 w 7766407"/>
              <a:gd name="connsiteY129" fmla="*/ 4543206 h 5322018"/>
              <a:gd name="connsiteX130" fmla="*/ 2040915 w 7766407"/>
              <a:gd name="connsiteY130" fmla="*/ 4560268 h 5322018"/>
              <a:gd name="connsiteX131" fmla="*/ 1984507 w 7766407"/>
              <a:gd name="connsiteY131" fmla="*/ 4581220 h 5322018"/>
              <a:gd name="connsiteX132" fmla="*/ 1921726 w 7766407"/>
              <a:gd name="connsiteY132" fmla="*/ 4594994 h 5322018"/>
              <a:gd name="connsiteX133" fmla="*/ 1886796 w 7766407"/>
              <a:gd name="connsiteY133" fmla="*/ 4605417 h 5322018"/>
              <a:gd name="connsiteX134" fmla="*/ 1861080 w 7766407"/>
              <a:gd name="connsiteY134" fmla="*/ 4610008 h 5322018"/>
              <a:gd name="connsiteX135" fmla="*/ 1829217 w 7766407"/>
              <a:gd name="connsiteY135" fmla="*/ 4618611 h 5322018"/>
              <a:gd name="connsiteX136" fmla="*/ 1809298 w 7766407"/>
              <a:gd name="connsiteY136" fmla="*/ 4630561 h 5322018"/>
              <a:gd name="connsiteX137" fmla="*/ 1734333 w 7766407"/>
              <a:gd name="connsiteY137" fmla="*/ 4646342 h 5322018"/>
              <a:gd name="connsiteX138" fmla="*/ 1356409 w 7766407"/>
              <a:gd name="connsiteY138" fmla="*/ 4866278 h 5322018"/>
              <a:gd name="connsiteX139" fmla="*/ 1048676 w 7766407"/>
              <a:gd name="connsiteY139" fmla="*/ 4988133 h 5322018"/>
              <a:gd name="connsiteX140" fmla="*/ 862512 w 7766407"/>
              <a:gd name="connsiteY140" fmla="*/ 5095694 h 5322018"/>
              <a:gd name="connsiteX141" fmla="*/ 861635 w 7766407"/>
              <a:gd name="connsiteY141" fmla="*/ 5094880 h 5322018"/>
              <a:gd name="connsiteX142" fmla="*/ 850724 w 7766407"/>
              <a:gd name="connsiteY142" fmla="*/ 5095804 h 5322018"/>
              <a:gd name="connsiteX143" fmla="*/ 830865 w 7766407"/>
              <a:gd name="connsiteY143" fmla="*/ 5100063 h 5322018"/>
              <a:gd name="connsiteX144" fmla="*/ 779694 w 7766407"/>
              <a:gd name="connsiteY144" fmla="*/ 5096364 h 5322018"/>
              <a:gd name="connsiteX145" fmla="*/ 746322 w 7766407"/>
              <a:gd name="connsiteY145" fmla="*/ 5117315 h 5322018"/>
              <a:gd name="connsiteX146" fmla="*/ 739355 w 7766407"/>
              <a:gd name="connsiteY146" fmla="*/ 5120945 h 5322018"/>
              <a:gd name="connsiteX147" fmla="*/ 739112 w 7766407"/>
              <a:gd name="connsiteY147" fmla="*/ 5120776 h 5322018"/>
              <a:gd name="connsiteX148" fmla="*/ 731553 w 7766407"/>
              <a:gd name="connsiteY148" fmla="*/ 5124122 h 5322018"/>
              <a:gd name="connsiteX149" fmla="*/ 713129 w 7766407"/>
              <a:gd name="connsiteY149" fmla="*/ 5134606 h 5322018"/>
              <a:gd name="connsiteX150" fmla="*/ 707783 w 7766407"/>
              <a:gd name="connsiteY150" fmla="*/ 5135422 h 5322018"/>
              <a:gd name="connsiteX151" fmla="*/ 674773 w 7766407"/>
              <a:gd name="connsiteY151" fmla="*/ 5139365 h 5322018"/>
              <a:gd name="connsiteX152" fmla="*/ 580910 w 7766407"/>
              <a:gd name="connsiteY152" fmla="*/ 5175217 h 5322018"/>
              <a:gd name="connsiteX153" fmla="*/ 0 w 7766407"/>
              <a:gd name="connsiteY153" fmla="*/ 5322018 h 5322018"/>
              <a:gd name="connsiteX154" fmla="*/ 473895 w 7766407"/>
              <a:gd name="connsiteY154" fmla="*/ 0 h 532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7766407" h="5322018">
                <a:moveTo>
                  <a:pt x="473895" y="0"/>
                </a:moveTo>
                <a:lnTo>
                  <a:pt x="7766407" y="649356"/>
                </a:lnTo>
                <a:lnTo>
                  <a:pt x="7754419" y="656832"/>
                </a:lnTo>
                <a:cubicBezTo>
                  <a:pt x="7726474" y="677470"/>
                  <a:pt x="7696788" y="705576"/>
                  <a:pt x="7674875" y="705925"/>
                </a:cubicBezTo>
                <a:cubicBezTo>
                  <a:pt x="7659838" y="692337"/>
                  <a:pt x="7619354" y="711670"/>
                  <a:pt x="7594593" y="715147"/>
                </a:cubicBezTo>
                <a:cubicBezTo>
                  <a:pt x="7553036" y="756392"/>
                  <a:pt x="7553949" y="790366"/>
                  <a:pt x="7522045" y="799587"/>
                </a:cubicBezTo>
                <a:cubicBezTo>
                  <a:pt x="7499833" y="804948"/>
                  <a:pt x="7434970" y="857646"/>
                  <a:pt x="7399327" y="845960"/>
                </a:cubicBezTo>
                <a:cubicBezTo>
                  <a:pt x="7373461" y="881898"/>
                  <a:pt x="7346529" y="865787"/>
                  <a:pt x="7322627" y="887773"/>
                </a:cubicBezTo>
                <a:cubicBezTo>
                  <a:pt x="7261844" y="921968"/>
                  <a:pt x="7241893" y="963214"/>
                  <a:pt x="7151262" y="984886"/>
                </a:cubicBezTo>
                <a:cubicBezTo>
                  <a:pt x="7056829" y="1041135"/>
                  <a:pt x="6851604" y="1071499"/>
                  <a:pt x="6756023" y="1188542"/>
                </a:cubicBezTo>
                <a:cubicBezTo>
                  <a:pt x="6730515" y="1182883"/>
                  <a:pt x="6727803" y="1236044"/>
                  <a:pt x="6712672" y="1246467"/>
                </a:cubicBezTo>
                <a:cubicBezTo>
                  <a:pt x="6700674" y="1241234"/>
                  <a:pt x="6686914" y="1248210"/>
                  <a:pt x="6687440" y="1260662"/>
                </a:cubicBezTo>
                <a:cubicBezTo>
                  <a:pt x="6706387" y="1281105"/>
                  <a:pt x="6637089" y="1291049"/>
                  <a:pt x="6641885" y="1309000"/>
                </a:cubicBezTo>
                <a:cubicBezTo>
                  <a:pt x="6615428" y="1325541"/>
                  <a:pt x="6496868" y="1362901"/>
                  <a:pt x="6489577" y="1398613"/>
                </a:cubicBezTo>
                <a:cubicBezTo>
                  <a:pt x="6438934" y="1437557"/>
                  <a:pt x="6408150" y="1439216"/>
                  <a:pt x="6384287" y="1451239"/>
                </a:cubicBezTo>
                <a:cubicBezTo>
                  <a:pt x="6353231" y="1459670"/>
                  <a:pt x="6322480" y="1490139"/>
                  <a:pt x="6220937" y="1540763"/>
                </a:cubicBezTo>
                <a:cubicBezTo>
                  <a:pt x="6204693" y="1542635"/>
                  <a:pt x="6108072" y="1588639"/>
                  <a:pt x="6109958" y="1601219"/>
                </a:cubicBezTo>
                <a:cubicBezTo>
                  <a:pt x="6078993" y="1617872"/>
                  <a:pt x="6044057" y="1672908"/>
                  <a:pt x="6014458" y="1670184"/>
                </a:cubicBezTo>
                <a:cubicBezTo>
                  <a:pt x="5969352" y="1710290"/>
                  <a:pt x="5873335" y="1807008"/>
                  <a:pt x="5839315" y="1841855"/>
                </a:cubicBezTo>
                <a:cubicBezTo>
                  <a:pt x="5814714" y="1859136"/>
                  <a:pt x="5823315" y="1888532"/>
                  <a:pt x="5810333" y="1879264"/>
                </a:cubicBezTo>
                <a:cubicBezTo>
                  <a:pt x="5809847" y="1889703"/>
                  <a:pt x="5804854" y="1897596"/>
                  <a:pt x="5796856" y="1903903"/>
                </a:cubicBezTo>
                <a:lnTo>
                  <a:pt x="5776991" y="1913445"/>
                </a:lnTo>
                <a:lnTo>
                  <a:pt x="5768324" y="1930187"/>
                </a:lnTo>
                <a:cubicBezTo>
                  <a:pt x="5763604" y="1934681"/>
                  <a:pt x="5756862" y="1937046"/>
                  <a:pt x="5746715" y="1935728"/>
                </a:cubicBezTo>
                <a:cubicBezTo>
                  <a:pt x="5742675" y="1938108"/>
                  <a:pt x="5736889" y="1941888"/>
                  <a:pt x="5730244" y="1946380"/>
                </a:cubicBezTo>
                <a:lnTo>
                  <a:pt x="5551772" y="2005270"/>
                </a:lnTo>
                <a:cubicBezTo>
                  <a:pt x="5468669" y="2047436"/>
                  <a:pt x="5320429" y="2119450"/>
                  <a:pt x="5246617" y="2162655"/>
                </a:cubicBezTo>
                <a:lnTo>
                  <a:pt x="5108893" y="2264498"/>
                </a:lnTo>
                <a:lnTo>
                  <a:pt x="4972149" y="2387894"/>
                </a:lnTo>
                <a:cubicBezTo>
                  <a:pt x="4958199" y="2397068"/>
                  <a:pt x="4944146" y="2406292"/>
                  <a:pt x="4933888" y="2412305"/>
                </a:cubicBezTo>
                <a:cubicBezTo>
                  <a:pt x="4926031" y="2437683"/>
                  <a:pt x="4906397" y="2420081"/>
                  <a:pt x="4886680" y="2435959"/>
                </a:cubicBezTo>
                <a:cubicBezTo>
                  <a:pt x="4879505" y="2447520"/>
                  <a:pt x="4872446" y="2452218"/>
                  <a:pt x="4858349" y="2449951"/>
                </a:cubicBezTo>
                <a:cubicBezTo>
                  <a:pt x="4826189" y="2504934"/>
                  <a:pt x="4829559" y="2465158"/>
                  <a:pt x="4790282" y="2498841"/>
                </a:cubicBezTo>
                <a:cubicBezTo>
                  <a:pt x="4757654" y="2530220"/>
                  <a:pt x="4717406" y="2559468"/>
                  <a:pt x="4695421" y="2608329"/>
                </a:cubicBezTo>
                <a:cubicBezTo>
                  <a:pt x="4692985" y="2620404"/>
                  <a:pt x="4673890" y="2621247"/>
                  <a:pt x="4660953" y="2633640"/>
                </a:cubicBezTo>
                <a:cubicBezTo>
                  <a:pt x="4648016" y="2646033"/>
                  <a:pt x="4637843" y="2667289"/>
                  <a:pt x="4617793" y="2682689"/>
                </a:cubicBezTo>
                <a:cubicBezTo>
                  <a:pt x="4582940" y="2707208"/>
                  <a:pt x="4543392" y="2708552"/>
                  <a:pt x="4540653" y="2726039"/>
                </a:cubicBezTo>
                <a:cubicBezTo>
                  <a:pt x="4520518" y="2734895"/>
                  <a:pt x="4484610" y="2733666"/>
                  <a:pt x="4478244" y="2754222"/>
                </a:cubicBezTo>
                <a:cubicBezTo>
                  <a:pt x="4469356" y="2744308"/>
                  <a:pt x="4460963" y="2773581"/>
                  <a:pt x="4445069" y="2771978"/>
                </a:cubicBezTo>
                <a:cubicBezTo>
                  <a:pt x="4433079" y="2769658"/>
                  <a:pt x="4427736" y="2777998"/>
                  <a:pt x="4418912" y="2782732"/>
                </a:cubicBezTo>
                <a:cubicBezTo>
                  <a:pt x="4404355" y="2783300"/>
                  <a:pt x="4370000" y="2810533"/>
                  <a:pt x="4363178" y="2821763"/>
                </a:cubicBezTo>
                <a:cubicBezTo>
                  <a:pt x="4350513" y="2855639"/>
                  <a:pt x="4286603" y="2864646"/>
                  <a:pt x="4275326" y="2891335"/>
                </a:cubicBezTo>
                <a:cubicBezTo>
                  <a:pt x="4269304" y="2897284"/>
                  <a:pt x="4262661" y="2901653"/>
                  <a:pt x="4255667" y="2905018"/>
                </a:cubicBezTo>
                <a:lnTo>
                  <a:pt x="4234983" y="2912298"/>
                </a:lnTo>
                <a:lnTo>
                  <a:pt x="4226882" y="2910079"/>
                </a:lnTo>
                <a:lnTo>
                  <a:pt x="4215462" y="2916885"/>
                </a:lnTo>
                <a:lnTo>
                  <a:pt x="4211632" y="2917760"/>
                </a:lnTo>
                <a:lnTo>
                  <a:pt x="4190465" y="2923708"/>
                </a:lnTo>
                <a:cubicBezTo>
                  <a:pt x="4211448" y="2943977"/>
                  <a:pt x="4137000" y="2948398"/>
                  <a:pt x="4164947" y="2959675"/>
                </a:cubicBezTo>
                <a:cubicBezTo>
                  <a:pt x="4131823" y="2976992"/>
                  <a:pt x="4167115" y="2983181"/>
                  <a:pt x="4117371" y="2984784"/>
                </a:cubicBezTo>
                <a:cubicBezTo>
                  <a:pt x="4074961" y="3029115"/>
                  <a:pt x="3930684" y="3042351"/>
                  <a:pt x="3904979" y="3091607"/>
                </a:cubicBezTo>
                <a:cubicBezTo>
                  <a:pt x="3848569" y="3136734"/>
                  <a:pt x="3808307" y="3221571"/>
                  <a:pt x="3778911" y="3255548"/>
                </a:cubicBezTo>
                <a:lnTo>
                  <a:pt x="3728606" y="3295465"/>
                </a:lnTo>
                <a:lnTo>
                  <a:pt x="3718668" y="3304992"/>
                </a:lnTo>
                <a:lnTo>
                  <a:pt x="3717842" y="3305447"/>
                </a:lnTo>
                <a:lnTo>
                  <a:pt x="3718578" y="3308616"/>
                </a:lnTo>
                <a:lnTo>
                  <a:pt x="3712398" y="3318359"/>
                </a:lnTo>
                <a:lnTo>
                  <a:pt x="3702979" y="3338545"/>
                </a:lnTo>
                <a:lnTo>
                  <a:pt x="3698626" y="3341390"/>
                </a:lnTo>
                <a:lnTo>
                  <a:pt x="3680384" y="3370390"/>
                </a:lnTo>
                <a:lnTo>
                  <a:pt x="3678906" y="3370346"/>
                </a:lnTo>
                <a:cubicBezTo>
                  <a:pt x="3675169" y="3370915"/>
                  <a:pt x="3671627" y="3372581"/>
                  <a:pt x="3668393" y="3376590"/>
                </a:cubicBezTo>
                <a:cubicBezTo>
                  <a:pt x="3665128" y="3373435"/>
                  <a:pt x="3662941" y="3371857"/>
                  <a:pt x="3661364" y="3371467"/>
                </a:cubicBezTo>
                <a:lnTo>
                  <a:pt x="3658334" y="3373274"/>
                </a:lnTo>
                <a:lnTo>
                  <a:pt x="3657792" y="3373950"/>
                </a:lnTo>
                <a:lnTo>
                  <a:pt x="3651105" y="3389533"/>
                </a:lnTo>
                <a:lnTo>
                  <a:pt x="3648132" y="3388884"/>
                </a:lnTo>
                <a:lnTo>
                  <a:pt x="3643801" y="3396002"/>
                </a:lnTo>
                <a:lnTo>
                  <a:pt x="3639159" y="3398369"/>
                </a:lnTo>
                <a:lnTo>
                  <a:pt x="3617811" y="3425254"/>
                </a:lnTo>
                <a:lnTo>
                  <a:pt x="3616346" y="3425054"/>
                </a:lnTo>
                <a:cubicBezTo>
                  <a:pt x="3612568" y="3425220"/>
                  <a:pt x="3608861" y="3426500"/>
                  <a:pt x="3605202" y="3430140"/>
                </a:cubicBezTo>
                <a:cubicBezTo>
                  <a:pt x="3593624" y="3416203"/>
                  <a:pt x="3596350" y="3429196"/>
                  <a:pt x="3586582" y="3441167"/>
                </a:cubicBezTo>
                <a:lnTo>
                  <a:pt x="3580103" y="3439005"/>
                </a:lnTo>
                <a:lnTo>
                  <a:pt x="3576872" y="3444094"/>
                </a:lnTo>
                <a:lnTo>
                  <a:pt x="3572338" y="3449943"/>
                </a:lnTo>
                <a:lnTo>
                  <a:pt x="3571965" y="3449964"/>
                </a:lnTo>
                <a:cubicBezTo>
                  <a:pt x="3570381" y="3451036"/>
                  <a:pt x="3568666" y="3452883"/>
                  <a:pt x="3566623" y="3455947"/>
                </a:cubicBezTo>
                <a:lnTo>
                  <a:pt x="3564070" y="3460601"/>
                </a:lnTo>
                <a:lnTo>
                  <a:pt x="3526726" y="3463163"/>
                </a:lnTo>
                <a:lnTo>
                  <a:pt x="3525139" y="3464518"/>
                </a:lnTo>
                <a:lnTo>
                  <a:pt x="3506741" y="3487501"/>
                </a:lnTo>
                <a:lnTo>
                  <a:pt x="3501585" y="3492832"/>
                </a:lnTo>
                <a:lnTo>
                  <a:pt x="3501212" y="3492813"/>
                </a:lnTo>
                <a:cubicBezTo>
                  <a:pt x="3499519" y="3493712"/>
                  <a:pt x="3497607" y="3495365"/>
                  <a:pt x="3495239" y="3498192"/>
                </a:cubicBezTo>
                <a:lnTo>
                  <a:pt x="3492183" y="3502548"/>
                </a:lnTo>
                <a:lnTo>
                  <a:pt x="3476697" y="3501956"/>
                </a:lnTo>
                <a:lnTo>
                  <a:pt x="3469187" y="3506574"/>
                </a:lnTo>
                <a:cubicBezTo>
                  <a:pt x="3445645" y="3518609"/>
                  <a:pt x="3423473" y="3525406"/>
                  <a:pt x="3408103" y="3549813"/>
                </a:cubicBezTo>
                <a:cubicBezTo>
                  <a:pt x="3378281" y="3572305"/>
                  <a:pt x="3347536" y="3585981"/>
                  <a:pt x="3326209" y="3609630"/>
                </a:cubicBezTo>
                <a:cubicBezTo>
                  <a:pt x="3312029" y="3612732"/>
                  <a:pt x="3300832" y="3618217"/>
                  <a:pt x="3297595" y="3632513"/>
                </a:cubicBezTo>
                <a:cubicBezTo>
                  <a:pt x="3268034" y="3651465"/>
                  <a:pt x="3252747" y="3646464"/>
                  <a:pt x="3242015" y="3667904"/>
                </a:cubicBezTo>
                <a:cubicBezTo>
                  <a:pt x="3212592" y="3663443"/>
                  <a:pt x="3216999" y="3670428"/>
                  <a:pt x="3213720" y="3680766"/>
                </a:cubicBezTo>
                <a:lnTo>
                  <a:pt x="3212968" y="3681905"/>
                </a:lnTo>
                <a:lnTo>
                  <a:pt x="3208857" y="3681194"/>
                </a:lnTo>
                <a:lnTo>
                  <a:pt x="3203557" y="3683492"/>
                </a:lnTo>
                <a:lnTo>
                  <a:pt x="3192199" y="3693448"/>
                </a:lnTo>
                <a:lnTo>
                  <a:pt x="3188443" y="3697797"/>
                </a:lnTo>
                <a:cubicBezTo>
                  <a:pt x="3185664" y="3700566"/>
                  <a:pt x="3183571" y="3702117"/>
                  <a:pt x="3181853" y="3702869"/>
                </a:cubicBezTo>
                <a:lnTo>
                  <a:pt x="3181526" y="3702803"/>
                </a:lnTo>
                <a:lnTo>
                  <a:pt x="3175672" y="3707933"/>
                </a:lnTo>
                <a:cubicBezTo>
                  <a:pt x="3166167" y="3717032"/>
                  <a:pt x="3157275" y="3726303"/>
                  <a:pt x="3149098" y="3735473"/>
                </a:cubicBezTo>
                <a:cubicBezTo>
                  <a:pt x="3131805" y="3730982"/>
                  <a:pt x="3107037" y="3771274"/>
                  <a:pt x="3093676" y="3747916"/>
                </a:cubicBezTo>
                <a:cubicBezTo>
                  <a:pt x="3082134" y="3759681"/>
                  <a:pt x="3081445" y="3774208"/>
                  <a:pt x="3074500" y="3757479"/>
                </a:cubicBezTo>
                <a:cubicBezTo>
                  <a:pt x="3070379" y="3760967"/>
                  <a:pt x="3066780" y="3761874"/>
                  <a:pt x="3063387" y="3761557"/>
                </a:cubicBezTo>
                <a:lnTo>
                  <a:pt x="3062129" y="3761145"/>
                </a:lnTo>
                <a:lnTo>
                  <a:pt x="3036739" y="3787643"/>
                </a:lnTo>
                <a:lnTo>
                  <a:pt x="3032052" y="3789608"/>
                </a:lnTo>
                <a:lnTo>
                  <a:pt x="3017184" y="3808868"/>
                </a:lnTo>
                <a:lnTo>
                  <a:pt x="3008605" y="3817755"/>
                </a:lnTo>
                <a:cubicBezTo>
                  <a:pt x="3008414" y="3819321"/>
                  <a:pt x="3008224" y="3820887"/>
                  <a:pt x="3008033" y="3822453"/>
                </a:cubicBezTo>
                <a:cubicBezTo>
                  <a:pt x="3006391" y="3826310"/>
                  <a:pt x="3002705" y="3830278"/>
                  <a:pt x="2994428" y="3834466"/>
                </a:cubicBezTo>
                <a:lnTo>
                  <a:pt x="2992169" y="3835021"/>
                </a:lnTo>
                <a:lnTo>
                  <a:pt x="2983549" y="3847993"/>
                </a:lnTo>
                <a:cubicBezTo>
                  <a:pt x="2960510" y="3867678"/>
                  <a:pt x="2901138" y="3908837"/>
                  <a:pt x="2853933" y="3953133"/>
                </a:cubicBezTo>
                <a:cubicBezTo>
                  <a:pt x="2808033" y="3994677"/>
                  <a:pt x="2713619" y="4093809"/>
                  <a:pt x="2700319" y="4113764"/>
                </a:cubicBezTo>
                <a:cubicBezTo>
                  <a:pt x="2643027" y="4162918"/>
                  <a:pt x="2554297" y="4214583"/>
                  <a:pt x="2510176" y="4248057"/>
                </a:cubicBezTo>
                <a:cubicBezTo>
                  <a:pt x="2480008" y="4274910"/>
                  <a:pt x="2451360" y="4302454"/>
                  <a:pt x="2435589" y="4314608"/>
                </a:cubicBezTo>
                <a:cubicBezTo>
                  <a:pt x="2429170" y="4317312"/>
                  <a:pt x="2422437" y="4319228"/>
                  <a:pt x="2415553" y="4320982"/>
                </a:cubicBezTo>
                <a:lnTo>
                  <a:pt x="2411954" y="4321914"/>
                </a:lnTo>
                <a:lnTo>
                  <a:pt x="2354125" y="4349531"/>
                </a:lnTo>
                <a:cubicBezTo>
                  <a:pt x="2343772" y="4371461"/>
                  <a:pt x="2307824" y="4382236"/>
                  <a:pt x="2283738" y="4401913"/>
                </a:cubicBezTo>
                <a:lnTo>
                  <a:pt x="2274639" y="4413265"/>
                </a:lnTo>
                <a:lnTo>
                  <a:pt x="2200361" y="4461969"/>
                </a:lnTo>
                <a:lnTo>
                  <a:pt x="2151385" y="4498639"/>
                </a:lnTo>
                <a:lnTo>
                  <a:pt x="2142612" y="4509639"/>
                </a:lnTo>
                <a:lnTo>
                  <a:pt x="2126867" y="4512135"/>
                </a:lnTo>
                <a:cubicBezTo>
                  <a:pt x="2124531" y="4511693"/>
                  <a:pt x="2122418" y="4510934"/>
                  <a:pt x="2120592" y="4509890"/>
                </a:cubicBezTo>
                <a:lnTo>
                  <a:pt x="2082302" y="4540317"/>
                </a:lnTo>
                <a:lnTo>
                  <a:pt x="2077252" y="4543206"/>
                </a:lnTo>
                <a:lnTo>
                  <a:pt x="2040915" y="4560268"/>
                </a:lnTo>
                <a:lnTo>
                  <a:pt x="1984507" y="4581220"/>
                </a:lnTo>
                <a:cubicBezTo>
                  <a:pt x="1964384" y="4585398"/>
                  <a:pt x="1938044" y="4573840"/>
                  <a:pt x="1921726" y="4594994"/>
                </a:cubicBezTo>
                <a:cubicBezTo>
                  <a:pt x="1920592" y="4581396"/>
                  <a:pt x="1897862" y="4611715"/>
                  <a:pt x="1886796" y="4605417"/>
                </a:cubicBezTo>
                <a:cubicBezTo>
                  <a:pt x="1879070" y="4599422"/>
                  <a:pt x="1870376" y="4607222"/>
                  <a:pt x="1861080" y="4610008"/>
                </a:cubicBezTo>
                <a:cubicBezTo>
                  <a:pt x="1855441" y="4608259"/>
                  <a:pt x="1842338" y="4612554"/>
                  <a:pt x="1829217" y="4618611"/>
                </a:cubicBezTo>
                <a:lnTo>
                  <a:pt x="1809298" y="4630561"/>
                </a:lnTo>
                <a:lnTo>
                  <a:pt x="1734333" y="4646342"/>
                </a:lnTo>
                <a:cubicBezTo>
                  <a:pt x="1653444" y="4693579"/>
                  <a:pt x="1470685" y="4809313"/>
                  <a:pt x="1356409" y="4866278"/>
                </a:cubicBezTo>
                <a:cubicBezTo>
                  <a:pt x="1242133" y="4923243"/>
                  <a:pt x="1130993" y="4949897"/>
                  <a:pt x="1048676" y="4988133"/>
                </a:cubicBezTo>
                <a:lnTo>
                  <a:pt x="862512" y="5095694"/>
                </a:lnTo>
                <a:lnTo>
                  <a:pt x="861635" y="5094880"/>
                </a:lnTo>
                <a:cubicBezTo>
                  <a:pt x="858943" y="5093517"/>
                  <a:pt x="855583" y="5093379"/>
                  <a:pt x="850724" y="5095804"/>
                </a:cubicBezTo>
                <a:cubicBezTo>
                  <a:pt x="851804" y="5076077"/>
                  <a:pt x="845283" y="5091169"/>
                  <a:pt x="830865" y="5100063"/>
                </a:cubicBezTo>
                <a:cubicBezTo>
                  <a:pt x="829326" y="5071407"/>
                  <a:pt x="792234" y="5106340"/>
                  <a:pt x="779694" y="5096364"/>
                </a:cubicBezTo>
                <a:cubicBezTo>
                  <a:pt x="769141" y="5103544"/>
                  <a:pt x="757951" y="5110614"/>
                  <a:pt x="746322" y="5117315"/>
                </a:cubicBezTo>
                <a:lnTo>
                  <a:pt x="739355" y="5120945"/>
                </a:lnTo>
                <a:cubicBezTo>
                  <a:pt x="739274" y="5120887"/>
                  <a:pt x="739192" y="5120831"/>
                  <a:pt x="739112" y="5120776"/>
                </a:cubicBezTo>
                <a:cubicBezTo>
                  <a:pt x="737374" y="5121048"/>
                  <a:pt x="734997" y="5122048"/>
                  <a:pt x="731553" y="5124122"/>
                </a:cubicBezTo>
                <a:lnTo>
                  <a:pt x="713129" y="5134606"/>
                </a:lnTo>
                <a:lnTo>
                  <a:pt x="707783" y="5135422"/>
                </a:lnTo>
                <a:lnTo>
                  <a:pt x="674773" y="5139365"/>
                </a:lnTo>
                <a:cubicBezTo>
                  <a:pt x="654149" y="5146330"/>
                  <a:pt x="611984" y="5162878"/>
                  <a:pt x="580910" y="5175217"/>
                </a:cubicBezTo>
                <a:lnTo>
                  <a:pt x="0" y="5322018"/>
                </a:lnTo>
                <a:lnTo>
                  <a:pt x="47389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7EE8449-D61A-6436-8A5C-446E2B9DF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99" y="464905"/>
            <a:ext cx="10152049" cy="547083"/>
          </a:xfrm>
        </p:spPr>
        <p:txBody>
          <a:bodyPr anchor="t">
            <a:normAutofit/>
          </a:bodyPr>
          <a:lstStyle/>
          <a:p>
            <a:pPr algn="ctr"/>
            <a:r>
              <a:rPr lang="cs-CZ" sz="2400" dirty="0">
                <a:latin typeface="Calibri"/>
                <a:ea typeface="Batang"/>
                <a:cs typeface="Calibri"/>
              </a:rPr>
              <a:t>Legislativa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02943E-5ECE-D91D-C96D-C8FEF4D4D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1225686"/>
            <a:ext cx="10152049" cy="5167410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Národní legislativa</a:t>
            </a:r>
          </a:p>
          <a:p>
            <a:pPr>
              <a:lnSpc>
                <a:spcPct val="90000"/>
              </a:lnSpc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Zákon č. 283/2021 Sb. – Stavebné zákon</a:t>
            </a:r>
          </a:p>
          <a:p>
            <a:pPr>
              <a:lnSpc>
                <a:spcPct val="90000"/>
              </a:lnSpc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Vyhláška 146/2024 Sb. – o požadavcích na výstavbu</a:t>
            </a:r>
          </a:p>
          <a:p>
            <a:pPr>
              <a:lnSpc>
                <a:spcPct val="90000"/>
              </a:lnSpc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Nařízení statutárního města Brna č. 14/2024 – o požadavcích na výstavbu ve statutárním městě Brně</a:t>
            </a:r>
          </a:p>
          <a:p>
            <a:pPr>
              <a:lnSpc>
                <a:spcPct val="90000"/>
              </a:lnSpc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Norma ČSN 73 4001 – Přístupnost a bezbariérové užívání</a:t>
            </a:r>
          </a:p>
          <a:p>
            <a:pPr>
              <a:lnSpc>
                <a:spcPct val="90000"/>
              </a:lnSpc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Ostatní normy ČSN</a:t>
            </a:r>
          </a:p>
          <a:p>
            <a:pPr>
              <a:lnSpc>
                <a:spcPct val="90000"/>
              </a:lnSpc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Technické návody (TN) (vydává TZÚS - </a:t>
            </a:r>
            <a:r>
              <a:rPr lang="cs-CZ" sz="1800" i="1" dirty="0">
                <a:latin typeface="Calibri" panose="020F0502020204030204" pitchFamily="34" charset="0"/>
                <a:cs typeface="Calibri" panose="020F0502020204030204" pitchFamily="34" charset="0"/>
              </a:rPr>
              <a:t>Technický a zkušební ústav stavební Praha, </a:t>
            </a:r>
            <a:r>
              <a:rPr lang="cs-CZ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s.p</a:t>
            </a:r>
            <a:r>
              <a:rPr lang="cs-CZ" sz="18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Technické podmínky (TP)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Mezinárodní legislativa převzatá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(ISO - International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Organization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Standardization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- mezinárodní organizace pro standardizaci, CEN - Evropský výbor pro standardizaci) – </a:t>
            </a:r>
            <a:r>
              <a:rPr lang="cs-CZ" sz="1800" i="1" dirty="0">
                <a:latin typeface="Calibri" panose="020F0502020204030204" pitchFamily="34" charset="0"/>
                <a:cs typeface="Calibri" panose="020F0502020204030204" pitchFamily="34" charset="0"/>
              </a:rPr>
              <a:t>není závazná</a:t>
            </a:r>
          </a:p>
          <a:p>
            <a:pPr>
              <a:lnSpc>
                <a:spcPct val="90000"/>
              </a:lnSpc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ČSN P ISO 21542 - Pozemní stavby – Přístupnost a využitelnost vybudovaného prostředí</a:t>
            </a:r>
          </a:p>
          <a:p>
            <a:pPr>
              <a:lnSpc>
                <a:spcPct val="90000"/>
              </a:lnSpc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ČSN EN 17210 -  Přístupnost a využitelnost zastavěného prostředí - Funkční požadavky</a:t>
            </a:r>
          </a:p>
          <a:p>
            <a:pPr>
              <a:lnSpc>
                <a:spcPct val="90000"/>
              </a:lnSpc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TNI CEN/TR 17621 - Přístupnost a využitelnost zastavěného prostředí - Technické prováděcí požadavky a specifikace</a:t>
            </a:r>
          </a:p>
          <a:p>
            <a:pPr>
              <a:lnSpc>
                <a:spcPct val="90000"/>
              </a:lnSpc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TNI CEN/TR 17622 - Přístupnost a využitelnost zastavěného prostředí - Posouzení shody</a:t>
            </a:r>
            <a:endParaRPr lang="cs-CZ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0268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5">
            <a:extLst>
              <a:ext uri="{FF2B5EF4-FFF2-40B4-BE49-F238E27FC236}">
                <a16:creationId xmlns:a16="http://schemas.microsoft.com/office/drawing/2014/main" id="{31AA1E1C-DA67-488F-A983-F3ABD792C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89407" y="385863"/>
            <a:ext cx="9647433" cy="679805"/>
          </a:xfrm>
          <a:prstGeom prst="rect">
            <a:avLst/>
          </a:prstGeom>
        </p:spPr>
        <p:txBody>
          <a:bodyPr vert="horz" lIns="0" tIns="8930" rIns="0" bIns="0" rtlCol="0">
            <a:normAutofit/>
          </a:bodyPr>
          <a:lstStyle/>
          <a:p>
            <a:pPr marL="8929" algn="ctr">
              <a:spcBef>
                <a:spcPts val="70"/>
              </a:spcBef>
            </a:pPr>
            <a:r>
              <a:rPr lang="cs-CZ" sz="2400">
                <a:latin typeface="Calibri" panose="020F0502020204030204" pitchFamily="34" charset="0"/>
                <a:cs typeface="Calibri" panose="020F0502020204030204" pitchFamily="34" charset="0"/>
              </a:rPr>
              <a:t>bezbariérová sprcha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Freeform: Shape 17">
            <a:extLst>
              <a:ext uri="{FF2B5EF4-FFF2-40B4-BE49-F238E27FC236}">
                <a16:creationId xmlns:a16="http://schemas.microsoft.com/office/drawing/2014/main" id="{DC46DA5A-CECD-42F0-A57E-8D5BAE362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8708">
            <a:off x="-249318" y="3024527"/>
            <a:ext cx="12584740" cy="4556159"/>
          </a:xfrm>
          <a:custGeom>
            <a:avLst/>
            <a:gdLst>
              <a:gd name="connsiteX0" fmla="*/ 1976651 w 12584740"/>
              <a:gd name="connsiteY0" fmla="*/ 27745 h 4575313"/>
              <a:gd name="connsiteX1" fmla="*/ 10535175 w 12584740"/>
              <a:gd name="connsiteY1" fmla="*/ 2774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0" fmla="*/ 2881775 w 12584740"/>
              <a:gd name="connsiteY0" fmla="*/ 233197 h 4575313"/>
              <a:gd name="connsiteX1" fmla="*/ 10535175 w 12584740"/>
              <a:gd name="connsiteY1" fmla="*/ 2774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77" fmla="*/ 2881775 w 12584740"/>
              <a:gd name="connsiteY77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77" fmla="*/ 2881775 w 12584740"/>
              <a:gd name="connsiteY77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97764 w 12584740"/>
              <a:gd name="connsiteY24" fmla="*/ 1566491 h 4575313"/>
              <a:gd name="connsiteX25" fmla="*/ 12584740 w 12584740"/>
              <a:gd name="connsiteY25" fmla="*/ 3094030 h 4575313"/>
              <a:gd name="connsiteX26" fmla="*/ 483060 w 12584740"/>
              <a:gd name="connsiteY26" fmla="*/ 4575313 h 4575313"/>
              <a:gd name="connsiteX27" fmla="*/ 296084 w 12584740"/>
              <a:gd name="connsiteY27" fmla="*/ 3047774 h 4575313"/>
              <a:gd name="connsiteX28" fmla="*/ 235090 w 12584740"/>
              <a:gd name="connsiteY28" fmla="*/ 2549469 h 4575313"/>
              <a:gd name="connsiteX29" fmla="*/ 0 w 12584740"/>
              <a:gd name="connsiteY29" fmla="*/ 628841 h 4575313"/>
              <a:gd name="connsiteX30" fmla="*/ 7836 w 12584740"/>
              <a:gd name="connsiteY30" fmla="*/ 631521 h 4575313"/>
              <a:gd name="connsiteX31" fmla="*/ 59804 w 12584740"/>
              <a:gd name="connsiteY31" fmla="*/ 651795 h 4575313"/>
              <a:gd name="connsiteX32" fmla="*/ 189088 w 12584740"/>
              <a:gd name="connsiteY32" fmla="*/ 654369 h 4575313"/>
              <a:gd name="connsiteX33" fmla="*/ 238402 w 12584740"/>
              <a:gd name="connsiteY33" fmla="*/ 636963 h 4575313"/>
              <a:gd name="connsiteX34" fmla="*/ 332970 w 12584740"/>
              <a:gd name="connsiteY34" fmla="*/ 607012 h 4575313"/>
              <a:gd name="connsiteX35" fmla="*/ 407552 w 12584740"/>
              <a:gd name="connsiteY35" fmla="*/ 547943 h 4575313"/>
              <a:gd name="connsiteX36" fmla="*/ 497934 w 12584740"/>
              <a:gd name="connsiteY36" fmla="*/ 502354 h 4575313"/>
              <a:gd name="connsiteX37" fmla="*/ 510273 w 12584740"/>
              <a:gd name="connsiteY37" fmla="*/ 504172 h 4575313"/>
              <a:gd name="connsiteX38" fmla="*/ 561099 w 12584740"/>
              <a:gd name="connsiteY38" fmla="*/ 476357 h 4575313"/>
              <a:gd name="connsiteX39" fmla="*/ 705102 w 12584740"/>
              <a:gd name="connsiteY39" fmla="*/ 399826 h 4575313"/>
              <a:gd name="connsiteX40" fmla="*/ 800404 w 12584740"/>
              <a:gd name="connsiteY40" fmla="*/ 289909 h 4575313"/>
              <a:gd name="connsiteX41" fmla="*/ 842353 w 12584740"/>
              <a:gd name="connsiteY41" fmla="*/ 276713 h 4575313"/>
              <a:gd name="connsiteX42" fmla="*/ 912247 w 12584740"/>
              <a:gd name="connsiteY42" fmla="*/ 254246 h 4575313"/>
              <a:gd name="connsiteX43" fmla="*/ 927247 w 12584740"/>
              <a:gd name="connsiteY43" fmla="*/ 258217 h 4575313"/>
              <a:gd name="connsiteX44" fmla="*/ 933425 w 12584740"/>
              <a:gd name="connsiteY44" fmla="*/ 256149 h 4575313"/>
              <a:gd name="connsiteX45" fmla="*/ 934108 w 12584740"/>
              <a:gd name="connsiteY45" fmla="*/ 256433 h 4575313"/>
              <a:gd name="connsiteX46" fmla="*/ 935368 w 12584740"/>
              <a:gd name="connsiteY46" fmla="*/ 255498 h 4575313"/>
              <a:gd name="connsiteX47" fmla="*/ 949059 w 12584740"/>
              <a:gd name="connsiteY47" fmla="*/ 250913 h 4575313"/>
              <a:gd name="connsiteX48" fmla="*/ 980035 w 12584740"/>
              <a:gd name="connsiteY48" fmla="*/ 251605 h 4575313"/>
              <a:gd name="connsiteX49" fmla="*/ 998443 w 12584740"/>
              <a:gd name="connsiteY49" fmla="*/ 248823 h 4575313"/>
              <a:gd name="connsiteX50" fmla="*/ 1015140 w 12584740"/>
              <a:gd name="connsiteY50" fmla="*/ 230963 h 4575313"/>
              <a:gd name="connsiteX51" fmla="*/ 1027653 w 12584740"/>
              <a:gd name="connsiteY51" fmla="*/ 228229 h 4575313"/>
              <a:gd name="connsiteX52" fmla="*/ 1029989 w 12584740"/>
              <a:gd name="connsiteY52" fmla="*/ 225769 h 4575313"/>
              <a:gd name="connsiteX53" fmla="*/ 1036851 w 12584740"/>
              <a:gd name="connsiteY53" fmla="*/ 220779 h 4575313"/>
              <a:gd name="connsiteX54" fmla="*/ 1029120 w 12584740"/>
              <a:gd name="connsiteY54" fmla="*/ 217196 h 4575313"/>
              <a:gd name="connsiteX55" fmla="*/ 1113256 w 12584740"/>
              <a:gd name="connsiteY55" fmla="*/ 192543 h 4575313"/>
              <a:gd name="connsiteX56" fmla="*/ 1184710 w 12584740"/>
              <a:gd name="connsiteY56" fmla="*/ 171552 h 4575313"/>
              <a:gd name="connsiteX57" fmla="*/ 1310965 w 12584740"/>
              <a:gd name="connsiteY57" fmla="*/ 185879 h 4575313"/>
              <a:gd name="connsiteX58" fmla="*/ 1430934 w 12584740"/>
              <a:gd name="connsiteY58" fmla="*/ 139104 h 4575313"/>
              <a:gd name="connsiteX59" fmla="*/ 1463118 w 12584740"/>
              <a:gd name="connsiteY59" fmla="*/ 138911 h 4575313"/>
              <a:gd name="connsiteX60" fmla="*/ 1493444 w 12584740"/>
              <a:gd name="connsiteY60" fmla="*/ 147416 h 4575313"/>
              <a:gd name="connsiteX61" fmla="*/ 1493168 w 12584740"/>
              <a:gd name="connsiteY61" fmla="*/ 150455 h 4575313"/>
              <a:gd name="connsiteX62" fmla="*/ 1497974 w 12584740"/>
              <a:gd name="connsiteY62" fmla="*/ 151841 h 4575313"/>
              <a:gd name="connsiteX63" fmla="*/ 1502355 w 12584740"/>
              <a:gd name="connsiteY63" fmla="*/ 149916 h 4575313"/>
              <a:gd name="connsiteX64" fmla="*/ 1508100 w 12584740"/>
              <a:gd name="connsiteY64" fmla="*/ 151526 h 4575313"/>
              <a:gd name="connsiteX65" fmla="*/ 1523822 w 12584740"/>
              <a:gd name="connsiteY65" fmla="*/ 155112 h 4575313"/>
              <a:gd name="connsiteX66" fmla="*/ 1528971 w 12584740"/>
              <a:gd name="connsiteY66" fmla="*/ 161299 h 4575313"/>
              <a:gd name="connsiteX67" fmla="*/ 1590631 w 12584740"/>
              <a:gd name="connsiteY67" fmla="*/ 173836 h 4575313"/>
              <a:gd name="connsiteX68" fmla="*/ 1609537 w 12584740"/>
              <a:gd name="connsiteY68" fmla="*/ 169616 h 4575313"/>
              <a:gd name="connsiteX69" fmla="*/ 1631335 w 12584740"/>
              <a:gd name="connsiteY69" fmla="*/ 179686 h 4575313"/>
              <a:gd name="connsiteX70" fmla="*/ 1693983 w 12584740"/>
              <a:gd name="connsiteY70" fmla="*/ 183202 h 4575313"/>
              <a:gd name="connsiteX71" fmla="*/ 1763575 w 12584740"/>
              <a:gd name="connsiteY71" fmla="*/ 194844 h 4575313"/>
              <a:gd name="connsiteX72" fmla="*/ 1812709 w 12584740"/>
              <a:gd name="connsiteY72" fmla="*/ 208037 h 4575313"/>
              <a:gd name="connsiteX73" fmla="*/ 1945879 w 12584740"/>
              <a:gd name="connsiteY73" fmla="*/ 216206 h 4575313"/>
              <a:gd name="connsiteX74" fmla="*/ 1974418 w 12584740"/>
              <a:gd name="connsiteY74" fmla="*/ 208866 h 4575313"/>
              <a:gd name="connsiteX75" fmla="*/ 1976651 w 12584740"/>
              <a:gd name="connsiteY75" fmla="*/ 208757 h 4575313"/>
              <a:gd name="connsiteX76" fmla="*/ 2881775 w 12584740"/>
              <a:gd name="connsiteY76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296084 w 12584740"/>
              <a:gd name="connsiteY26" fmla="*/ 3047774 h 4575313"/>
              <a:gd name="connsiteX27" fmla="*/ 235090 w 12584740"/>
              <a:gd name="connsiteY27" fmla="*/ 2549469 h 4575313"/>
              <a:gd name="connsiteX28" fmla="*/ 0 w 12584740"/>
              <a:gd name="connsiteY28" fmla="*/ 628841 h 4575313"/>
              <a:gd name="connsiteX29" fmla="*/ 7836 w 12584740"/>
              <a:gd name="connsiteY29" fmla="*/ 631521 h 4575313"/>
              <a:gd name="connsiteX30" fmla="*/ 59804 w 12584740"/>
              <a:gd name="connsiteY30" fmla="*/ 651795 h 4575313"/>
              <a:gd name="connsiteX31" fmla="*/ 189088 w 12584740"/>
              <a:gd name="connsiteY31" fmla="*/ 654369 h 4575313"/>
              <a:gd name="connsiteX32" fmla="*/ 238402 w 12584740"/>
              <a:gd name="connsiteY32" fmla="*/ 636963 h 4575313"/>
              <a:gd name="connsiteX33" fmla="*/ 332970 w 12584740"/>
              <a:gd name="connsiteY33" fmla="*/ 607012 h 4575313"/>
              <a:gd name="connsiteX34" fmla="*/ 407552 w 12584740"/>
              <a:gd name="connsiteY34" fmla="*/ 547943 h 4575313"/>
              <a:gd name="connsiteX35" fmla="*/ 497934 w 12584740"/>
              <a:gd name="connsiteY35" fmla="*/ 502354 h 4575313"/>
              <a:gd name="connsiteX36" fmla="*/ 510273 w 12584740"/>
              <a:gd name="connsiteY36" fmla="*/ 504172 h 4575313"/>
              <a:gd name="connsiteX37" fmla="*/ 561099 w 12584740"/>
              <a:gd name="connsiteY37" fmla="*/ 476357 h 4575313"/>
              <a:gd name="connsiteX38" fmla="*/ 705102 w 12584740"/>
              <a:gd name="connsiteY38" fmla="*/ 399826 h 4575313"/>
              <a:gd name="connsiteX39" fmla="*/ 800404 w 12584740"/>
              <a:gd name="connsiteY39" fmla="*/ 289909 h 4575313"/>
              <a:gd name="connsiteX40" fmla="*/ 842353 w 12584740"/>
              <a:gd name="connsiteY40" fmla="*/ 276713 h 4575313"/>
              <a:gd name="connsiteX41" fmla="*/ 912247 w 12584740"/>
              <a:gd name="connsiteY41" fmla="*/ 254246 h 4575313"/>
              <a:gd name="connsiteX42" fmla="*/ 927247 w 12584740"/>
              <a:gd name="connsiteY42" fmla="*/ 258217 h 4575313"/>
              <a:gd name="connsiteX43" fmla="*/ 933425 w 12584740"/>
              <a:gd name="connsiteY43" fmla="*/ 256149 h 4575313"/>
              <a:gd name="connsiteX44" fmla="*/ 934108 w 12584740"/>
              <a:gd name="connsiteY44" fmla="*/ 256433 h 4575313"/>
              <a:gd name="connsiteX45" fmla="*/ 935368 w 12584740"/>
              <a:gd name="connsiteY45" fmla="*/ 255498 h 4575313"/>
              <a:gd name="connsiteX46" fmla="*/ 949059 w 12584740"/>
              <a:gd name="connsiteY46" fmla="*/ 250913 h 4575313"/>
              <a:gd name="connsiteX47" fmla="*/ 980035 w 12584740"/>
              <a:gd name="connsiteY47" fmla="*/ 251605 h 4575313"/>
              <a:gd name="connsiteX48" fmla="*/ 998443 w 12584740"/>
              <a:gd name="connsiteY48" fmla="*/ 248823 h 4575313"/>
              <a:gd name="connsiteX49" fmla="*/ 1015140 w 12584740"/>
              <a:gd name="connsiteY49" fmla="*/ 230963 h 4575313"/>
              <a:gd name="connsiteX50" fmla="*/ 1027653 w 12584740"/>
              <a:gd name="connsiteY50" fmla="*/ 228229 h 4575313"/>
              <a:gd name="connsiteX51" fmla="*/ 1029989 w 12584740"/>
              <a:gd name="connsiteY51" fmla="*/ 225769 h 4575313"/>
              <a:gd name="connsiteX52" fmla="*/ 1036851 w 12584740"/>
              <a:gd name="connsiteY52" fmla="*/ 220779 h 4575313"/>
              <a:gd name="connsiteX53" fmla="*/ 1029120 w 12584740"/>
              <a:gd name="connsiteY53" fmla="*/ 217196 h 4575313"/>
              <a:gd name="connsiteX54" fmla="*/ 1113256 w 12584740"/>
              <a:gd name="connsiteY54" fmla="*/ 192543 h 4575313"/>
              <a:gd name="connsiteX55" fmla="*/ 1184710 w 12584740"/>
              <a:gd name="connsiteY55" fmla="*/ 171552 h 4575313"/>
              <a:gd name="connsiteX56" fmla="*/ 1310965 w 12584740"/>
              <a:gd name="connsiteY56" fmla="*/ 185879 h 4575313"/>
              <a:gd name="connsiteX57" fmla="*/ 1430934 w 12584740"/>
              <a:gd name="connsiteY57" fmla="*/ 139104 h 4575313"/>
              <a:gd name="connsiteX58" fmla="*/ 1463118 w 12584740"/>
              <a:gd name="connsiteY58" fmla="*/ 138911 h 4575313"/>
              <a:gd name="connsiteX59" fmla="*/ 1493444 w 12584740"/>
              <a:gd name="connsiteY59" fmla="*/ 147416 h 4575313"/>
              <a:gd name="connsiteX60" fmla="*/ 1493168 w 12584740"/>
              <a:gd name="connsiteY60" fmla="*/ 150455 h 4575313"/>
              <a:gd name="connsiteX61" fmla="*/ 1497974 w 12584740"/>
              <a:gd name="connsiteY61" fmla="*/ 151841 h 4575313"/>
              <a:gd name="connsiteX62" fmla="*/ 1502355 w 12584740"/>
              <a:gd name="connsiteY62" fmla="*/ 149916 h 4575313"/>
              <a:gd name="connsiteX63" fmla="*/ 1508100 w 12584740"/>
              <a:gd name="connsiteY63" fmla="*/ 151526 h 4575313"/>
              <a:gd name="connsiteX64" fmla="*/ 1523822 w 12584740"/>
              <a:gd name="connsiteY64" fmla="*/ 155112 h 4575313"/>
              <a:gd name="connsiteX65" fmla="*/ 1528971 w 12584740"/>
              <a:gd name="connsiteY65" fmla="*/ 161299 h 4575313"/>
              <a:gd name="connsiteX66" fmla="*/ 1590631 w 12584740"/>
              <a:gd name="connsiteY66" fmla="*/ 173836 h 4575313"/>
              <a:gd name="connsiteX67" fmla="*/ 1609537 w 12584740"/>
              <a:gd name="connsiteY67" fmla="*/ 169616 h 4575313"/>
              <a:gd name="connsiteX68" fmla="*/ 1631335 w 12584740"/>
              <a:gd name="connsiteY68" fmla="*/ 179686 h 4575313"/>
              <a:gd name="connsiteX69" fmla="*/ 1693983 w 12584740"/>
              <a:gd name="connsiteY69" fmla="*/ 183202 h 4575313"/>
              <a:gd name="connsiteX70" fmla="*/ 1763575 w 12584740"/>
              <a:gd name="connsiteY70" fmla="*/ 194844 h 4575313"/>
              <a:gd name="connsiteX71" fmla="*/ 1812709 w 12584740"/>
              <a:gd name="connsiteY71" fmla="*/ 208037 h 4575313"/>
              <a:gd name="connsiteX72" fmla="*/ 1945879 w 12584740"/>
              <a:gd name="connsiteY72" fmla="*/ 216206 h 4575313"/>
              <a:gd name="connsiteX73" fmla="*/ 1974418 w 12584740"/>
              <a:gd name="connsiteY73" fmla="*/ 208866 h 4575313"/>
              <a:gd name="connsiteX74" fmla="*/ 1976651 w 12584740"/>
              <a:gd name="connsiteY74" fmla="*/ 208757 h 4575313"/>
              <a:gd name="connsiteX75" fmla="*/ 2881775 w 12584740"/>
              <a:gd name="connsiteY75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296084 w 12584740"/>
              <a:gd name="connsiteY26" fmla="*/ 3047774 h 4575313"/>
              <a:gd name="connsiteX27" fmla="*/ 0 w 12584740"/>
              <a:gd name="connsiteY27" fmla="*/ 628841 h 4575313"/>
              <a:gd name="connsiteX28" fmla="*/ 7836 w 12584740"/>
              <a:gd name="connsiteY28" fmla="*/ 631521 h 4575313"/>
              <a:gd name="connsiteX29" fmla="*/ 59804 w 12584740"/>
              <a:gd name="connsiteY29" fmla="*/ 651795 h 4575313"/>
              <a:gd name="connsiteX30" fmla="*/ 189088 w 12584740"/>
              <a:gd name="connsiteY30" fmla="*/ 654369 h 4575313"/>
              <a:gd name="connsiteX31" fmla="*/ 238402 w 12584740"/>
              <a:gd name="connsiteY31" fmla="*/ 636963 h 4575313"/>
              <a:gd name="connsiteX32" fmla="*/ 332970 w 12584740"/>
              <a:gd name="connsiteY32" fmla="*/ 607012 h 4575313"/>
              <a:gd name="connsiteX33" fmla="*/ 407552 w 12584740"/>
              <a:gd name="connsiteY33" fmla="*/ 547943 h 4575313"/>
              <a:gd name="connsiteX34" fmla="*/ 497934 w 12584740"/>
              <a:gd name="connsiteY34" fmla="*/ 502354 h 4575313"/>
              <a:gd name="connsiteX35" fmla="*/ 510273 w 12584740"/>
              <a:gd name="connsiteY35" fmla="*/ 504172 h 4575313"/>
              <a:gd name="connsiteX36" fmla="*/ 561099 w 12584740"/>
              <a:gd name="connsiteY36" fmla="*/ 476357 h 4575313"/>
              <a:gd name="connsiteX37" fmla="*/ 705102 w 12584740"/>
              <a:gd name="connsiteY37" fmla="*/ 399826 h 4575313"/>
              <a:gd name="connsiteX38" fmla="*/ 800404 w 12584740"/>
              <a:gd name="connsiteY38" fmla="*/ 289909 h 4575313"/>
              <a:gd name="connsiteX39" fmla="*/ 842353 w 12584740"/>
              <a:gd name="connsiteY39" fmla="*/ 276713 h 4575313"/>
              <a:gd name="connsiteX40" fmla="*/ 912247 w 12584740"/>
              <a:gd name="connsiteY40" fmla="*/ 254246 h 4575313"/>
              <a:gd name="connsiteX41" fmla="*/ 927247 w 12584740"/>
              <a:gd name="connsiteY41" fmla="*/ 258217 h 4575313"/>
              <a:gd name="connsiteX42" fmla="*/ 933425 w 12584740"/>
              <a:gd name="connsiteY42" fmla="*/ 256149 h 4575313"/>
              <a:gd name="connsiteX43" fmla="*/ 934108 w 12584740"/>
              <a:gd name="connsiteY43" fmla="*/ 256433 h 4575313"/>
              <a:gd name="connsiteX44" fmla="*/ 935368 w 12584740"/>
              <a:gd name="connsiteY44" fmla="*/ 255498 h 4575313"/>
              <a:gd name="connsiteX45" fmla="*/ 949059 w 12584740"/>
              <a:gd name="connsiteY45" fmla="*/ 250913 h 4575313"/>
              <a:gd name="connsiteX46" fmla="*/ 980035 w 12584740"/>
              <a:gd name="connsiteY46" fmla="*/ 251605 h 4575313"/>
              <a:gd name="connsiteX47" fmla="*/ 998443 w 12584740"/>
              <a:gd name="connsiteY47" fmla="*/ 248823 h 4575313"/>
              <a:gd name="connsiteX48" fmla="*/ 1015140 w 12584740"/>
              <a:gd name="connsiteY48" fmla="*/ 230963 h 4575313"/>
              <a:gd name="connsiteX49" fmla="*/ 1027653 w 12584740"/>
              <a:gd name="connsiteY49" fmla="*/ 228229 h 4575313"/>
              <a:gd name="connsiteX50" fmla="*/ 1029989 w 12584740"/>
              <a:gd name="connsiteY50" fmla="*/ 225769 h 4575313"/>
              <a:gd name="connsiteX51" fmla="*/ 1036851 w 12584740"/>
              <a:gd name="connsiteY51" fmla="*/ 220779 h 4575313"/>
              <a:gd name="connsiteX52" fmla="*/ 1029120 w 12584740"/>
              <a:gd name="connsiteY52" fmla="*/ 217196 h 4575313"/>
              <a:gd name="connsiteX53" fmla="*/ 1113256 w 12584740"/>
              <a:gd name="connsiteY53" fmla="*/ 192543 h 4575313"/>
              <a:gd name="connsiteX54" fmla="*/ 1184710 w 12584740"/>
              <a:gd name="connsiteY54" fmla="*/ 171552 h 4575313"/>
              <a:gd name="connsiteX55" fmla="*/ 1310965 w 12584740"/>
              <a:gd name="connsiteY55" fmla="*/ 185879 h 4575313"/>
              <a:gd name="connsiteX56" fmla="*/ 1430934 w 12584740"/>
              <a:gd name="connsiteY56" fmla="*/ 139104 h 4575313"/>
              <a:gd name="connsiteX57" fmla="*/ 1463118 w 12584740"/>
              <a:gd name="connsiteY57" fmla="*/ 138911 h 4575313"/>
              <a:gd name="connsiteX58" fmla="*/ 1493444 w 12584740"/>
              <a:gd name="connsiteY58" fmla="*/ 147416 h 4575313"/>
              <a:gd name="connsiteX59" fmla="*/ 1493168 w 12584740"/>
              <a:gd name="connsiteY59" fmla="*/ 150455 h 4575313"/>
              <a:gd name="connsiteX60" fmla="*/ 1497974 w 12584740"/>
              <a:gd name="connsiteY60" fmla="*/ 151841 h 4575313"/>
              <a:gd name="connsiteX61" fmla="*/ 1502355 w 12584740"/>
              <a:gd name="connsiteY61" fmla="*/ 149916 h 4575313"/>
              <a:gd name="connsiteX62" fmla="*/ 1508100 w 12584740"/>
              <a:gd name="connsiteY62" fmla="*/ 151526 h 4575313"/>
              <a:gd name="connsiteX63" fmla="*/ 1523822 w 12584740"/>
              <a:gd name="connsiteY63" fmla="*/ 155112 h 4575313"/>
              <a:gd name="connsiteX64" fmla="*/ 1528971 w 12584740"/>
              <a:gd name="connsiteY64" fmla="*/ 161299 h 4575313"/>
              <a:gd name="connsiteX65" fmla="*/ 1590631 w 12584740"/>
              <a:gd name="connsiteY65" fmla="*/ 173836 h 4575313"/>
              <a:gd name="connsiteX66" fmla="*/ 1609537 w 12584740"/>
              <a:gd name="connsiteY66" fmla="*/ 169616 h 4575313"/>
              <a:gd name="connsiteX67" fmla="*/ 1631335 w 12584740"/>
              <a:gd name="connsiteY67" fmla="*/ 179686 h 4575313"/>
              <a:gd name="connsiteX68" fmla="*/ 1693983 w 12584740"/>
              <a:gd name="connsiteY68" fmla="*/ 183202 h 4575313"/>
              <a:gd name="connsiteX69" fmla="*/ 1763575 w 12584740"/>
              <a:gd name="connsiteY69" fmla="*/ 194844 h 4575313"/>
              <a:gd name="connsiteX70" fmla="*/ 1812709 w 12584740"/>
              <a:gd name="connsiteY70" fmla="*/ 208037 h 4575313"/>
              <a:gd name="connsiteX71" fmla="*/ 1945879 w 12584740"/>
              <a:gd name="connsiteY71" fmla="*/ 216206 h 4575313"/>
              <a:gd name="connsiteX72" fmla="*/ 1974418 w 12584740"/>
              <a:gd name="connsiteY72" fmla="*/ 208866 h 4575313"/>
              <a:gd name="connsiteX73" fmla="*/ 1976651 w 12584740"/>
              <a:gd name="connsiteY73" fmla="*/ 208757 h 4575313"/>
              <a:gd name="connsiteX74" fmla="*/ 2881775 w 12584740"/>
              <a:gd name="connsiteY74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0 w 12584740"/>
              <a:gd name="connsiteY26" fmla="*/ 628841 h 4575313"/>
              <a:gd name="connsiteX27" fmla="*/ 7836 w 12584740"/>
              <a:gd name="connsiteY27" fmla="*/ 631521 h 4575313"/>
              <a:gd name="connsiteX28" fmla="*/ 59804 w 12584740"/>
              <a:gd name="connsiteY28" fmla="*/ 651795 h 4575313"/>
              <a:gd name="connsiteX29" fmla="*/ 189088 w 12584740"/>
              <a:gd name="connsiteY29" fmla="*/ 654369 h 4575313"/>
              <a:gd name="connsiteX30" fmla="*/ 238402 w 12584740"/>
              <a:gd name="connsiteY30" fmla="*/ 636963 h 4575313"/>
              <a:gd name="connsiteX31" fmla="*/ 332970 w 12584740"/>
              <a:gd name="connsiteY31" fmla="*/ 607012 h 4575313"/>
              <a:gd name="connsiteX32" fmla="*/ 407552 w 12584740"/>
              <a:gd name="connsiteY32" fmla="*/ 547943 h 4575313"/>
              <a:gd name="connsiteX33" fmla="*/ 497934 w 12584740"/>
              <a:gd name="connsiteY33" fmla="*/ 502354 h 4575313"/>
              <a:gd name="connsiteX34" fmla="*/ 510273 w 12584740"/>
              <a:gd name="connsiteY34" fmla="*/ 504172 h 4575313"/>
              <a:gd name="connsiteX35" fmla="*/ 561099 w 12584740"/>
              <a:gd name="connsiteY35" fmla="*/ 476357 h 4575313"/>
              <a:gd name="connsiteX36" fmla="*/ 705102 w 12584740"/>
              <a:gd name="connsiteY36" fmla="*/ 399826 h 4575313"/>
              <a:gd name="connsiteX37" fmla="*/ 800404 w 12584740"/>
              <a:gd name="connsiteY37" fmla="*/ 289909 h 4575313"/>
              <a:gd name="connsiteX38" fmla="*/ 842353 w 12584740"/>
              <a:gd name="connsiteY38" fmla="*/ 276713 h 4575313"/>
              <a:gd name="connsiteX39" fmla="*/ 912247 w 12584740"/>
              <a:gd name="connsiteY39" fmla="*/ 254246 h 4575313"/>
              <a:gd name="connsiteX40" fmla="*/ 927247 w 12584740"/>
              <a:gd name="connsiteY40" fmla="*/ 258217 h 4575313"/>
              <a:gd name="connsiteX41" fmla="*/ 933425 w 12584740"/>
              <a:gd name="connsiteY41" fmla="*/ 256149 h 4575313"/>
              <a:gd name="connsiteX42" fmla="*/ 934108 w 12584740"/>
              <a:gd name="connsiteY42" fmla="*/ 256433 h 4575313"/>
              <a:gd name="connsiteX43" fmla="*/ 935368 w 12584740"/>
              <a:gd name="connsiteY43" fmla="*/ 255498 h 4575313"/>
              <a:gd name="connsiteX44" fmla="*/ 949059 w 12584740"/>
              <a:gd name="connsiteY44" fmla="*/ 250913 h 4575313"/>
              <a:gd name="connsiteX45" fmla="*/ 980035 w 12584740"/>
              <a:gd name="connsiteY45" fmla="*/ 251605 h 4575313"/>
              <a:gd name="connsiteX46" fmla="*/ 998443 w 12584740"/>
              <a:gd name="connsiteY46" fmla="*/ 248823 h 4575313"/>
              <a:gd name="connsiteX47" fmla="*/ 1015140 w 12584740"/>
              <a:gd name="connsiteY47" fmla="*/ 230963 h 4575313"/>
              <a:gd name="connsiteX48" fmla="*/ 1027653 w 12584740"/>
              <a:gd name="connsiteY48" fmla="*/ 228229 h 4575313"/>
              <a:gd name="connsiteX49" fmla="*/ 1029989 w 12584740"/>
              <a:gd name="connsiteY49" fmla="*/ 225769 h 4575313"/>
              <a:gd name="connsiteX50" fmla="*/ 1036851 w 12584740"/>
              <a:gd name="connsiteY50" fmla="*/ 220779 h 4575313"/>
              <a:gd name="connsiteX51" fmla="*/ 1029120 w 12584740"/>
              <a:gd name="connsiteY51" fmla="*/ 217196 h 4575313"/>
              <a:gd name="connsiteX52" fmla="*/ 1113256 w 12584740"/>
              <a:gd name="connsiteY52" fmla="*/ 192543 h 4575313"/>
              <a:gd name="connsiteX53" fmla="*/ 1184710 w 12584740"/>
              <a:gd name="connsiteY53" fmla="*/ 171552 h 4575313"/>
              <a:gd name="connsiteX54" fmla="*/ 1310965 w 12584740"/>
              <a:gd name="connsiteY54" fmla="*/ 185879 h 4575313"/>
              <a:gd name="connsiteX55" fmla="*/ 1430934 w 12584740"/>
              <a:gd name="connsiteY55" fmla="*/ 139104 h 4575313"/>
              <a:gd name="connsiteX56" fmla="*/ 1463118 w 12584740"/>
              <a:gd name="connsiteY56" fmla="*/ 138911 h 4575313"/>
              <a:gd name="connsiteX57" fmla="*/ 1493444 w 12584740"/>
              <a:gd name="connsiteY57" fmla="*/ 147416 h 4575313"/>
              <a:gd name="connsiteX58" fmla="*/ 1493168 w 12584740"/>
              <a:gd name="connsiteY58" fmla="*/ 150455 h 4575313"/>
              <a:gd name="connsiteX59" fmla="*/ 1497974 w 12584740"/>
              <a:gd name="connsiteY59" fmla="*/ 151841 h 4575313"/>
              <a:gd name="connsiteX60" fmla="*/ 1502355 w 12584740"/>
              <a:gd name="connsiteY60" fmla="*/ 149916 h 4575313"/>
              <a:gd name="connsiteX61" fmla="*/ 1508100 w 12584740"/>
              <a:gd name="connsiteY61" fmla="*/ 151526 h 4575313"/>
              <a:gd name="connsiteX62" fmla="*/ 1523822 w 12584740"/>
              <a:gd name="connsiteY62" fmla="*/ 155112 h 4575313"/>
              <a:gd name="connsiteX63" fmla="*/ 1528971 w 12584740"/>
              <a:gd name="connsiteY63" fmla="*/ 161299 h 4575313"/>
              <a:gd name="connsiteX64" fmla="*/ 1590631 w 12584740"/>
              <a:gd name="connsiteY64" fmla="*/ 173836 h 4575313"/>
              <a:gd name="connsiteX65" fmla="*/ 1609537 w 12584740"/>
              <a:gd name="connsiteY65" fmla="*/ 169616 h 4575313"/>
              <a:gd name="connsiteX66" fmla="*/ 1631335 w 12584740"/>
              <a:gd name="connsiteY66" fmla="*/ 179686 h 4575313"/>
              <a:gd name="connsiteX67" fmla="*/ 1693983 w 12584740"/>
              <a:gd name="connsiteY67" fmla="*/ 183202 h 4575313"/>
              <a:gd name="connsiteX68" fmla="*/ 1763575 w 12584740"/>
              <a:gd name="connsiteY68" fmla="*/ 194844 h 4575313"/>
              <a:gd name="connsiteX69" fmla="*/ 1812709 w 12584740"/>
              <a:gd name="connsiteY69" fmla="*/ 208037 h 4575313"/>
              <a:gd name="connsiteX70" fmla="*/ 1945879 w 12584740"/>
              <a:gd name="connsiteY70" fmla="*/ 216206 h 4575313"/>
              <a:gd name="connsiteX71" fmla="*/ 1974418 w 12584740"/>
              <a:gd name="connsiteY71" fmla="*/ 208866 h 4575313"/>
              <a:gd name="connsiteX72" fmla="*/ 1976651 w 12584740"/>
              <a:gd name="connsiteY72" fmla="*/ 208757 h 4575313"/>
              <a:gd name="connsiteX73" fmla="*/ 2881775 w 12584740"/>
              <a:gd name="connsiteY73" fmla="*/ 233197 h 4575313"/>
              <a:gd name="connsiteX0" fmla="*/ 2881775 w 12584740"/>
              <a:gd name="connsiteY0" fmla="*/ 214043 h 4556159"/>
              <a:gd name="connsiteX1" fmla="*/ 8923122 w 12584740"/>
              <a:gd name="connsiteY1" fmla="*/ 205911 h 4556159"/>
              <a:gd name="connsiteX2" fmla="*/ 10535176 w 12584740"/>
              <a:gd name="connsiteY2" fmla="*/ 98886 h 4556159"/>
              <a:gd name="connsiteX3" fmla="*/ 10552865 w 12584740"/>
              <a:gd name="connsiteY3" fmla="*/ 93120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1976651 w 12584740"/>
              <a:gd name="connsiteY71" fmla="*/ 189603 h 4556159"/>
              <a:gd name="connsiteX72" fmla="*/ 2881775 w 12584740"/>
              <a:gd name="connsiteY72" fmla="*/ 214043 h 4556159"/>
              <a:gd name="connsiteX0" fmla="*/ 2881775 w 12584740"/>
              <a:gd name="connsiteY0" fmla="*/ 214043 h 4556159"/>
              <a:gd name="connsiteX1" fmla="*/ 8923122 w 12584740"/>
              <a:gd name="connsiteY1" fmla="*/ 205911 h 4556159"/>
              <a:gd name="connsiteX2" fmla="*/ 10535176 w 12584740"/>
              <a:gd name="connsiteY2" fmla="*/ 98886 h 4556159"/>
              <a:gd name="connsiteX3" fmla="*/ 10552865 w 12584740"/>
              <a:gd name="connsiteY3" fmla="*/ 93120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2881775 w 12584740"/>
              <a:gd name="connsiteY72" fmla="*/ 214043 h 455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584740" h="4556159">
                <a:moveTo>
                  <a:pt x="2881775" y="214043"/>
                </a:moveTo>
                <a:lnTo>
                  <a:pt x="8923122" y="205911"/>
                </a:lnTo>
                <a:cubicBezTo>
                  <a:pt x="8923122" y="236009"/>
                  <a:pt x="10535176" y="68788"/>
                  <a:pt x="10535176" y="98886"/>
                </a:cubicBezTo>
                <a:lnTo>
                  <a:pt x="10552865" y="93120"/>
                </a:lnTo>
                <a:cubicBezTo>
                  <a:pt x="10602509" y="95039"/>
                  <a:pt x="10648374" y="81962"/>
                  <a:pt x="10704478" y="76437"/>
                </a:cubicBezTo>
                <a:cubicBezTo>
                  <a:pt x="10764532" y="85901"/>
                  <a:pt x="10796465" y="61749"/>
                  <a:pt x="10856419" y="55944"/>
                </a:cubicBezTo>
                <a:cubicBezTo>
                  <a:pt x="10914661" y="77716"/>
                  <a:pt x="10896627" y="22130"/>
                  <a:pt x="10946891" y="22447"/>
                </a:cubicBezTo>
                <a:cubicBezTo>
                  <a:pt x="11028004" y="41524"/>
                  <a:pt x="10945561" y="3905"/>
                  <a:pt x="11071737" y="7907"/>
                </a:cubicBezTo>
                <a:cubicBezTo>
                  <a:pt x="11078763" y="11268"/>
                  <a:pt x="11094187" y="7177"/>
                  <a:pt x="11092700" y="2345"/>
                </a:cubicBezTo>
                <a:cubicBezTo>
                  <a:pt x="11100672" y="3621"/>
                  <a:pt x="11119582" y="12415"/>
                  <a:pt x="11121627" y="4539"/>
                </a:cubicBezTo>
                <a:cubicBezTo>
                  <a:pt x="11161872" y="2410"/>
                  <a:pt x="11201801" y="5778"/>
                  <a:pt x="11237564" y="14319"/>
                </a:cubicBezTo>
                <a:cubicBezTo>
                  <a:pt x="11315265" y="-1427"/>
                  <a:pt x="11272628" y="36301"/>
                  <a:pt x="11328738" y="30868"/>
                </a:cubicBezTo>
                <a:cubicBezTo>
                  <a:pt x="11373885" y="14123"/>
                  <a:pt x="11390505" y="26175"/>
                  <a:pt x="11442587" y="14368"/>
                </a:cubicBezTo>
                <a:cubicBezTo>
                  <a:pt x="11460405" y="39138"/>
                  <a:pt x="11491560" y="10212"/>
                  <a:pt x="11511928" y="16713"/>
                </a:cubicBezTo>
                <a:cubicBezTo>
                  <a:pt x="11544050" y="-13836"/>
                  <a:pt x="11591566" y="41138"/>
                  <a:pt x="11625388" y="39481"/>
                </a:cubicBezTo>
                <a:cubicBezTo>
                  <a:pt x="11682275" y="32159"/>
                  <a:pt x="11743456" y="-367"/>
                  <a:pt x="11775146" y="27611"/>
                </a:cubicBezTo>
                <a:cubicBezTo>
                  <a:pt x="11779070" y="15386"/>
                  <a:pt x="11773473" y="-818"/>
                  <a:pt x="11806024" y="88"/>
                </a:cubicBezTo>
                <a:cubicBezTo>
                  <a:pt x="11821005" y="-1216"/>
                  <a:pt x="11833611" y="12437"/>
                  <a:pt x="11865034" y="19785"/>
                </a:cubicBezTo>
                <a:cubicBezTo>
                  <a:pt x="11905979" y="29998"/>
                  <a:pt x="11998366" y="9552"/>
                  <a:pt x="11994565" y="44174"/>
                </a:cubicBezTo>
                <a:cubicBezTo>
                  <a:pt x="12007200" y="63922"/>
                  <a:pt x="12058131" y="30230"/>
                  <a:pt x="12059283" y="52111"/>
                </a:cubicBezTo>
                <a:cubicBezTo>
                  <a:pt x="12081498" y="36953"/>
                  <a:pt x="12122851" y="58256"/>
                  <a:pt x="12160147" y="55873"/>
                </a:cubicBezTo>
                <a:cubicBezTo>
                  <a:pt x="12167674" y="65410"/>
                  <a:pt x="12176238" y="64529"/>
                  <a:pt x="12190854" y="58535"/>
                </a:cubicBezTo>
                <a:lnTo>
                  <a:pt x="12215705" y="59963"/>
                </a:lnTo>
                <a:lnTo>
                  <a:pt x="12584740" y="3074876"/>
                </a:lnTo>
                <a:lnTo>
                  <a:pt x="483060" y="4556159"/>
                </a:lnTo>
                <a:lnTo>
                  <a:pt x="0" y="609687"/>
                </a:lnTo>
                <a:lnTo>
                  <a:pt x="7836" y="612367"/>
                </a:lnTo>
                <a:cubicBezTo>
                  <a:pt x="25349" y="620104"/>
                  <a:pt x="41483" y="627786"/>
                  <a:pt x="59804" y="632641"/>
                </a:cubicBezTo>
                <a:cubicBezTo>
                  <a:pt x="75146" y="654421"/>
                  <a:pt x="167365" y="632597"/>
                  <a:pt x="189088" y="635215"/>
                </a:cubicBezTo>
                <a:cubicBezTo>
                  <a:pt x="217440" y="623749"/>
                  <a:pt x="208344" y="626448"/>
                  <a:pt x="238402" y="617809"/>
                </a:cubicBezTo>
                <a:cubicBezTo>
                  <a:pt x="247394" y="590135"/>
                  <a:pt x="303125" y="595692"/>
                  <a:pt x="332970" y="587858"/>
                </a:cubicBezTo>
                <a:cubicBezTo>
                  <a:pt x="336621" y="563687"/>
                  <a:pt x="356128" y="555392"/>
                  <a:pt x="407552" y="528789"/>
                </a:cubicBezTo>
                <a:cubicBezTo>
                  <a:pt x="410625" y="501558"/>
                  <a:pt x="481949" y="526749"/>
                  <a:pt x="497934" y="483200"/>
                </a:cubicBezTo>
                <a:cubicBezTo>
                  <a:pt x="501858" y="484200"/>
                  <a:pt x="506013" y="484811"/>
                  <a:pt x="510273" y="485018"/>
                </a:cubicBezTo>
                <a:cubicBezTo>
                  <a:pt x="535011" y="486222"/>
                  <a:pt x="557770" y="473768"/>
                  <a:pt x="561099" y="457203"/>
                </a:cubicBezTo>
                <a:cubicBezTo>
                  <a:pt x="592709" y="393031"/>
                  <a:pt x="657171" y="417531"/>
                  <a:pt x="705102" y="380672"/>
                </a:cubicBezTo>
                <a:cubicBezTo>
                  <a:pt x="762904" y="342107"/>
                  <a:pt x="753762" y="341220"/>
                  <a:pt x="800404" y="270755"/>
                </a:cubicBezTo>
                <a:cubicBezTo>
                  <a:pt x="821510" y="277286"/>
                  <a:pt x="831930" y="272279"/>
                  <a:pt x="842353" y="257559"/>
                </a:cubicBezTo>
                <a:cubicBezTo>
                  <a:pt x="871396" y="239661"/>
                  <a:pt x="901151" y="269258"/>
                  <a:pt x="912247" y="235092"/>
                </a:cubicBezTo>
                <a:cubicBezTo>
                  <a:pt x="915193" y="239660"/>
                  <a:pt x="920652" y="240302"/>
                  <a:pt x="927247" y="239063"/>
                </a:cubicBezTo>
                <a:lnTo>
                  <a:pt x="933425" y="236995"/>
                </a:lnTo>
                <a:lnTo>
                  <a:pt x="934108" y="237279"/>
                </a:lnTo>
                <a:lnTo>
                  <a:pt x="935368" y="236344"/>
                </a:lnTo>
                <a:lnTo>
                  <a:pt x="949059" y="231759"/>
                </a:lnTo>
                <a:cubicBezTo>
                  <a:pt x="964033" y="225857"/>
                  <a:pt x="978036" y="220629"/>
                  <a:pt x="980035" y="232451"/>
                </a:cubicBezTo>
                <a:cubicBezTo>
                  <a:pt x="988861" y="233151"/>
                  <a:pt x="994474" y="231910"/>
                  <a:pt x="998443" y="229669"/>
                </a:cubicBezTo>
                <a:cubicBezTo>
                  <a:pt x="1006381" y="225191"/>
                  <a:pt x="1007750" y="216720"/>
                  <a:pt x="1015140" y="211809"/>
                </a:cubicBezTo>
                <a:lnTo>
                  <a:pt x="1027653" y="209075"/>
                </a:lnTo>
                <a:lnTo>
                  <a:pt x="1029989" y="206615"/>
                </a:lnTo>
                <a:lnTo>
                  <a:pt x="1036851" y="201625"/>
                </a:lnTo>
                <a:lnTo>
                  <a:pt x="1029120" y="198042"/>
                </a:lnTo>
                <a:cubicBezTo>
                  <a:pt x="1021104" y="195096"/>
                  <a:pt x="1101729" y="180798"/>
                  <a:pt x="1113256" y="173389"/>
                </a:cubicBezTo>
                <a:lnTo>
                  <a:pt x="1184710" y="152398"/>
                </a:lnTo>
                <a:lnTo>
                  <a:pt x="1310965" y="166725"/>
                </a:lnTo>
                <a:cubicBezTo>
                  <a:pt x="1336372" y="131696"/>
                  <a:pt x="1403197" y="140119"/>
                  <a:pt x="1430934" y="119950"/>
                </a:cubicBezTo>
                <a:lnTo>
                  <a:pt x="1463118" y="119757"/>
                </a:lnTo>
                <a:lnTo>
                  <a:pt x="1493444" y="128262"/>
                </a:lnTo>
                <a:lnTo>
                  <a:pt x="1493168" y="131301"/>
                </a:lnTo>
                <a:cubicBezTo>
                  <a:pt x="1493827" y="133297"/>
                  <a:pt x="1495475" y="133471"/>
                  <a:pt x="1497974" y="132687"/>
                </a:cubicBezTo>
                <a:lnTo>
                  <a:pt x="1502355" y="130762"/>
                </a:lnTo>
                <a:lnTo>
                  <a:pt x="1508100" y="132372"/>
                </a:lnTo>
                <a:lnTo>
                  <a:pt x="1523822" y="135958"/>
                </a:lnTo>
                <a:lnTo>
                  <a:pt x="1528971" y="142145"/>
                </a:lnTo>
                <a:cubicBezTo>
                  <a:pt x="1544182" y="151821"/>
                  <a:pt x="1579536" y="139768"/>
                  <a:pt x="1590631" y="154682"/>
                </a:cubicBezTo>
                <a:lnTo>
                  <a:pt x="1609537" y="150462"/>
                </a:lnTo>
                <a:lnTo>
                  <a:pt x="1631335" y="160532"/>
                </a:lnTo>
                <a:cubicBezTo>
                  <a:pt x="1651445" y="168813"/>
                  <a:pt x="1672155" y="173541"/>
                  <a:pt x="1693983" y="164048"/>
                </a:cubicBezTo>
                <a:cubicBezTo>
                  <a:pt x="1686705" y="185321"/>
                  <a:pt x="1748101" y="157604"/>
                  <a:pt x="1763575" y="175690"/>
                </a:cubicBezTo>
                <a:cubicBezTo>
                  <a:pt x="1773286" y="190711"/>
                  <a:pt x="1794179" y="185800"/>
                  <a:pt x="1812709" y="188883"/>
                </a:cubicBezTo>
                <a:cubicBezTo>
                  <a:pt x="1830479" y="202932"/>
                  <a:pt x="1918180" y="204037"/>
                  <a:pt x="1945879" y="197052"/>
                </a:cubicBezTo>
                <a:cubicBezTo>
                  <a:pt x="1955185" y="193416"/>
                  <a:pt x="1964727" y="191072"/>
                  <a:pt x="1974418" y="189712"/>
                </a:cubicBezTo>
                <a:lnTo>
                  <a:pt x="2235555" y="226659"/>
                </a:lnTo>
                <a:cubicBezTo>
                  <a:pt x="2235555" y="166322"/>
                  <a:pt x="2881775" y="274380"/>
                  <a:pt x="2881775" y="21404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19">
            <a:extLst>
              <a:ext uri="{FF2B5EF4-FFF2-40B4-BE49-F238E27FC236}">
                <a16:creationId xmlns:a16="http://schemas.microsoft.com/office/drawing/2014/main" id="{1BBFDD63-AD5F-4E42-979B-2FBDE3450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855" y="1431370"/>
            <a:ext cx="5217258" cy="338246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ject 2"/>
          <p:cNvPicPr/>
          <p:nvPr/>
        </p:nvPicPr>
        <p:blipFill>
          <a:blip r:embed="rId3"/>
          <a:stretch/>
        </p:blipFill>
        <p:spPr>
          <a:xfrm>
            <a:off x="1702341" y="1451530"/>
            <a:ext cx="3365770" cy="3362301"/>
          </a:xfrm>
          <a:prstGeom prst="rect">
            <a:avLst/>
          </a:prstGeom>
        </p:spPr>
      </p:pic>
      <p:sp>
        <p:nvSpPr>
          <p:cNvPr id="30" name="Freeform: Shape 21">
            <a:extLst>
              <a:ext uri="{FF2B5EF4-FFF2-40B4-BE49-F238E27FC236}">
                <a16:creationId xmlns:a16="http://schemas.microsoft.com/office/drawing/2014/main" id="{AABDB02C-700D-4121-B1D1-CCB58F4BE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4339" y="1431370"/>
            <a:ext cx="5217258" cy="338246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52059B0-AABE-684C-9F40-4BC18CAA41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88630" y="1451530"/>
            <a:ext cx="2257544" cy="3362301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0EAAB8DC-B561-750F-7219-D9218DC5BDA0}"/>
              </a:ext>
            </a:extLst>
          </p:cNvPr>
          <p:cNvSpPr txBox="1"/>
          <p:nvPr/>
        </p:nvSpPr>
        <p:spPr>
          <a:xfrm>
            <a:off x="197499" y="4881981"/>
            <a:ext cx="1186587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V prostoru se sprchou určeném pro užívání veřejností musí být minimálně 1 přístupná sprcha, do které je vstup ze společného prostoru; není-li to technicky možné, musí být minimálně 1 sprcha v oddělení pro ženy i muže. Musí splňovat tyto požadavky: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minimální rozměry 900 × 1200 mm, výškový rozdíl dna oproti okolí max. 20 mm, vstup min. 800 mm,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vedle vstupu závěsem oddělitelné místo pro vozík o rozměrech min. 900 × 1300 mm,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sklopná sedačka 450 × 450 mm, vodorovné a svislé madlo osazení dle normy,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ruční sprcha s pákovou baterií v dosahu ze sedátka, nouzová signalizace.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62101" y="2135680"/>
            <a:ext cx="3480462" cy="42896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75269" y="637658"/>
            <a:ext cx="4241462" cy="378349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bezbariérová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 vana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653168" y="6376241"/>
            <a:ext cx="995660" cy="203814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mobilní </a:t>
            </a:r>
            <a:r>
              <a:rPr sz="1266" spc="-7" dirty="0">
                <a:solidFill>
                  <a:srgbClr val="646464"/>
                </a:solidFill>
                <a:latin typeface="Calibri"/>
                <a:cs typeface="Calibri"/>
              </a:rPr>
              <a:t>zvedák</a:t>
            </a:r>
            <a:endParaRPr sz="1266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17061" y="6376241"/>
            <a:ext cx="917525" cy="15508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949" spc="-84" dirty="0">
                <a:solidFill>
                  <a:srgbClr val="959494"/>
                </a:solidFill>
                <a:latin typeface="Calibri"/>
                <a:cs typeface="Calibri"/>
              </a:rPr>
              <a:t>[foto</a:t>
            </a:r>
            <a:r>
              <a:rPr sz="949" spc="-39" dirty="0">
                <a:solidFill>
                  <a:srgbClr val="959494"/>
                </a:solidFill>
                <a:latin typeface="Calibri"/>
                <a:cs typeface="Calibri"/>
              </a:rPr>
              <a:t> </a:t>
            </a:r>
            <a:r>
              <a:rPr sz="949" spc="-91" dirty="0">
                <a:solidFill>
                  <a:srgbClr val="959494"/>
                </a:solidFill>
                <a:latin typeface="Calibri"/>
                <a:cs typeface="Calibri"/>
                <a:hlinkClick r:id="rId3"/>
              </a:rPr>
              <a:t>www.medicco.cz]</a:t>
            </a:r>
            <a:endParaRPr sz="949" dirty="0">
              <a:latin typeface="Calibri"/>
              <a:cs typeface="Calibri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AC476DD-7E6D-3784-8BB3-E16491186C19}"/>
              </a:ext>
            </a:extLst>
          </p:cNvPr>
          <p:cNvSpPr txBox="1"/>
          <p:nvPr/>
        </p:nvSpPr>
        <p:spPr>
          <a:xfrm>
            <a:off x="586534" y="1258534"/>
            <a:ext cx="8752463" cy="413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572" indent="9525">
              <a:spcBef>
                <a:spcPts val="600"/>
              </a:spcBef>
              <a:tabLst>
                <a:tab pos="268288" algn="l"/>
              </a:tabLst>
            </a:pPr>
            <a:r>
              <a:rPr lang="cs-CZ" sz="1900" kern="0" dirty="0">
                <a:latin typeface="Calibri"/>
                <a:cs typeface="Calibri"/>
              </a:rPr>
              <a:t>V prostoru s vanou určeném pro užívání veřejností musí být minimálně 1 vana s možností </a:t>
            </a:r>
            <a:r>
              <a:rPr lang="cs-CZ" sz="1900" b="1" kern="0" dirty="0">
                <a:latin typeface="Calibri"/>
                <a:cs typeface="Calibri"/>
              </a:rPr>
              <a:t>užití zvedacího zařízení</a:t>
            </a:r>
            <a:r>
              <a:rPr lang="cs-CZ" sz="1900" kern="0" dirty="0">
                <a:latin typeface="Calibri"/>
                <a:cs typeface="Calibri"/>
              </a:rPr>
              <a:t>, do které je umožněn vstup ze společného prostoru pro ženy i muže; není-li to technicky možné, musí být minimálně 1 vana v oddělení pro ženy a minimálně 1 vana v oddělení pro muže.</a:t>
            </a:r>
            <a:r>
              <a:rPr lang="cs-CZ" sz="1900" kern="0" spc="88" dirty="0">
                <a:solidFill>
                  <a:srgbClr val="CD1719"/>
                </a:solidFill>
                <a:latin typeface="Calibri"/>
                <a:cs typeface="Calibri"/>
              </a:rPr>
              <a:t> </a:t>
            </a:r>
            <a:r>
              <a:rPr lang="cs-CZ" sz="1900" kern="0" spc="88" dirty="0">
                <a:latin typeface="Calibri"/>
                <a:cs typeface="Calibri"/>
              </a:rPr>
              <a:t>Musí </a:t>
            </a:r>
            <a:r>
              <a:rPr lang="cs-CZ" sz="1900" kern="0" dirty="0">
                <a:latin typeface="Calibri"/>
                <a:cs typeface="Calibri"/>
              </a:rPr>
              <a:t>splňovat</a:t>
            </a:r>
            <a:r>
              <a:rPr lang="cs-CZ" sz="1900" kern="0" spc="-32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tyto</a:t>
            </a:r>
            <a:r>
              <a:rPr lang="cs-CZ" sz="1900" kern="0" spc="-35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požadavky</a:t>
            </a:r>
            <a:r>
              <a:rPr lang="cs-CZ" sz="1900" kern="0" spc="-35" dirty="0">
                <a:latin typeface="Calibri"/>
                <a:cs typeface="Calibri"/>
              </a:rPr>
              <a:t>:</a:t>
            </a:r>
            <a:endParaRPr lang="cs-CZ" sz="1900" kern="0" dirty="0"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573" algn="l"/>
              </a:tabLst>
            </a:pPr>
            <a:r>
              <a:rPr lang="cs-CZ" sz="1900" kern="0" dirty="0">
                <a:latin typeface="Calibri"/>
                <a:cs typeface="Calibri"/>
              </a:rPr>
              <a:t>Délka vany min. 1600 mm, horní</a:t>
            </a:r>
            <a:r>
              <a:rPr lang="cs-CZ" sz="1900" kern="0" spc="-28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hrana</a:t>
            </a:r>
            <a:r>
              <a:rPr lang="cs-CZ" sz="1900" kern="0" spc="-18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max.</a:t>
            </a:r>
            <a:r>
              <a:rPr lang="cs-CZ" sz="1900" kern="0" spc="-18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500</a:t>
            </a:r>
            <a:r>
              <a:rPr lang="cs-CZ" sz="1900" kern="0" spc="-14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mm</a:t>
            </a:r>
            <a:r>
              <a:rPr lang="cs-CZ" sz="1900" kern="0" spc="-14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nad</a:t>
            </a:r>
            <a:r>
              <a:rPr lang="cs-CZ" sz="1900" kern="0" spc="-18" dirty="0">
                <a:latin typeface="Calibri"/>
                <a:cs typeface="Calibri"/>
              </a:rPr>
              <a:t> </a:t>
            </a:r>
            <a:r>
              <a:rPr lang="cs-CZ" sz="1900" kern="0" spc="-7" dirty="0">
                <a:latin typeface="Calibri"/>
                <a:cs typeface="Calibri"/>
              </a:rPr>
              <a:t>podlahou</a:t>
            </a:r>
            <a:endParaRPr lang="cs-CZ" sz="1900" kern="0" dirty="0"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573" algn="l"/>
              </a:tabLst>
            </a:pPr>
            <a:r>
              <a:rPr lang="cs-CZ" sz="1900" kern="0" dirty="0">
                <a:latin typeface="Calibri"/>
                <a:cs typeface="Calibri"/>
              </a:rPr>
              <a:t>manipulační</a:t>
            </a:r>
            <a:r>
              <a:rPr lang="cs-CZ" sz="1900" kern="0" spc="-46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prostor</a:t>
            </a:r>
            <a:r>
              <a:rPr lang="cs-CZ" sz="1900" kern="0" spc="-35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1500</a:t>
            </a:r>
            <a:r>
              <a:rPr lang="cs-CZ" sz="1900" kern="0" spc="-35" dirty="0">
                <a:latin typeface="Calibri"/>
                <a:cs typeface="Calibri"/>
              </a:rPr>
              <a:t> </a:t>
            </a:r>
            <a:r>
              <a:rPr lang="cs-CZ" sz="1900" kern="0" spc="-18" dirty="0">
                <a:latin typeface="Calibri"/>
                <a:cs typeface="Calibri"/>
              </a:rPr>
              <a:t>mm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× 1500 mm</a:t>
            </a:r>
            <a:endParaRPr lang="cs-CZ" sz="1900" kern="0" dirty="0"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573" algn="l"/>
              </a:tabLst>
            </a:pPr>
            <a:r>
              <a:rPr lang="cs-CZ" sz="1900" kern="0" dirty="0">
                <a:latin typeface="Calibri"/>
                <a:cs typeface="Calibri"/>
              </a:rPr>
              <a:t>odsazení</a:t>
            </a:r>
            <a:r>
              <a:rPr lang="cs-CZ" sz="1900" kern="0" spc="-39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od</a:t>
            </a:r>
            <a:r>
              <a:rPr lang="cs-CZ" sz="1900" kern="0" spc="-32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zdí</a:t>
            </a:r>
            <a:r>
              <a:rPr lang="cs-CZ" sz="1900" kern="0" spc="-32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100</a:t>
            </a:r>
            <a:r>
              <a:rPr lang="cs-CZ" sz="1900" kern="0" spc="-28" dirty="0">
                <a:latin typeface="Calibri"/>
                <a:cs typeface="Calibri"/>
              </a:rPr>
              <a:t> </a:t>
            </a:r>
            <a:r>
              <a:rPr lang="cs-CZ" sz="1900" kern="0" spc="-18" dirty="0">
                <a:latin typeface="Calibri"/>
                <a:cs typeface="Calibri"/>
              </a:rPr>
              <a:t>mm</a:t>
            </a:r>
            <a:endParaRPr lang="cs-CZ" sz="1900" kern="0" dirty="0"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573" algn="l"/>
              </a:tabLst>
            </a:pPr>
            <a:r>
              <a:rPr lang="cs-CZ" sz="1900" kern="0" dirty="0">
                <a:latin typeface="Calibri"/>
                <a:cs typeface="Calibri"/>
              </a:rPr>
              <a:t>plocha</a:t>
            </a:r>
            <a:r>
              <a:rPr lang="cs-CZ" sz="1900" kern="0" spc="-39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za</a:t>
            </a:r>
            <a:r>
              <a:rPr lang="cs-CZ" sz="1900" kern="0" spc="-28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hlavou</a:t>
            </a:r>
            <a:r>
              <a:rPr lang="cs-CZ" sz="1900" kern="0" spc="-32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400</a:t>
            </a:r>
            <a:r>
              <a:rPr lang="cs-CZ" sz="1900" kern="0" spc="-25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mm</a:t>
            </a:r>
            <a:r>
              <a:rPr lang="cs-CZ" sz="1900" kern="0" spc="-28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(pro</a:t>
            </a:r>
            <a:r>
              <a:rPr lang="cs-CZ" sz="1900" kern="0" spc="-28" dirty="0">
                <a:latin typeface="Calibri"/>
                <a:cs typeface="Calibri"/>
              </a:rPr>
              <a:t> </a:t>
            </a:r>
            <a:r>
              <a:rPr lang="cs-CZ" sz="1900" kern="0" spc="-7" dirty="0">
                <a:latin typeface="Calibri"/>
                <a:cs typeface="Calibri"/>
              </a:rPr>
              <a:t>přesednutí)</a:t>
            </a:r>
            <a:endParaRPr lang="cs-CZ" sz="1900" kern="0" dirty="0"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573" algn="l"/>
              </a:tabLst>
            </a:pPr>
            <a:r>
              <a:rPr lang="cs-CZ" sz="1900" kern="0" dirty="0">
                <a:latin typeface="Calibri"/>
                <a:cs typeface="Calibri"/>
              </a:rPr>
              <a:t>podjezd</a:t>
            </a:r>
            <a:r>
              <a:rPr lang="cs-CZ" sz="1900" kern="0" spc="-60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pro</a:t>
            </a:r>
            <a:r>
              <a:rPr lang="cs-CZ" sz="1900" kern="0" spc="-49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mobilní</a:t>
            </a:r>
            <a:r>
              <a:rPr lang="cs-CZ" sz="1900" kern="0" spc="-49" dirty="0">
                <a:latin typeface="Calibri"/>
                <a:cs typeface="Calibri"/>
              </a:rPr>
              <a:t> </a:t>
            </a:r>
            <a:r>
              <a:rPr lang="cs-CZ" sz="1900" kern="0" spc="-7" dirty="0">
                <a:latin typeface="Calibri"/>
                <a:cs typeface="Calibri"/>
              </a:rPr>
              <a:t>zvedák</a:t>
            </a:r>
            <a:endParaRPr lang="cs-CZ" sz="1900" kern="0" dirty="0"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573" algn="l"/>
              </a:tabLst>
            </a:pPr>
            <a:r>
              <a:rPr lang="cs-CZ" sz="1900" kern="0" dirty="0">
                <a:latin typeface="Calibri"/>
                <a:cs typeface="Calibri"/>
              </a:rPr>
              <a:t>vodorovné</a:t>
            </a:r>
            <a:r>
              <a:rPr lang="cs-CZ" sz="1900" kern="0" spc="-35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a</a:t>
            </a:r>
            <a:r>
              <a:rPr lang="cs-CZ" sz="1900" kern="0" spc="-32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svislé</a:t>
            </a:r>
            <a:r>
              <a:rPr lang="cs-CZ" sz="1900" kern="0" spc="-28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madlo</a:t>
            </a:r>
            <a:r>
              <a:rPr lang="cs-CZ" sz="1900" kern="0" spc="-32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viz</a:t>
            </a:r>
            <a:r>
              <a:rPr lang="cs-CZ" sz="1900" kern="0" spc="-28" dirty="0">
                <a:latin typeface="Calibri"/>
                <a:cs typeface="Calibri"/>
              </a:rPr>
              <a:t> </a:t>
            </a:r>
            <a:r>
              <a:rPr lang="cs-CZ" sz="1900" kern="0" spc="-7" dirty="0">
                <a:latin typeface="Calibri"/>
                <a:cs typeface="Calibri"/>
              </a:rPr>
              <a:t>norma</a:t>
            </a:r>
            <a:endParaRPr lang="cs-CZ" sz="1900" kern="0" dirty="0">
              <a:latin typeface="Calibri"/>
              <a:cs typeface="Calibri"/>
            </a:endParaRPr>
          </a:p>
          <a:p>
            <a:pPr marL="342900" marR="3813734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573" algn="l"/>
              </a:tabLst>
            </a:pPr>
            <a:r>
              <a:rPr lang="cs-CZ" sz="1900" kern="0" dirty="0">
                <a:latin typeface="Calibri"/>
                <a:cs typeface="Calibri"/>
              </a:rPr>
              <a:t>ruční</a:t>
            </a:r>
            <a:r>
              <a:rPr lang="cs-CZ" sz="1900" kern="0" spc="-46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sprcha</a:t>
            </a:r>
            <a:r>
              <a:rPr lang="cs-CZ" sz="1900" kern="0" spc="-39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s</a:t>
            </a:r>
            <a:r>
              <a:rPr lang="cs-CZ" sz="1900" kern="0" spc="-35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pákovou baterií</a:t>
            </a:r>
            <a:r>
              <a:rPr lang="cs-CZ" sz="1900" kern="0" spc="-39" dirty="0">
                <a:latin typeface="Calibri"/>
                <a:cs typeface="Calibri"/>
              </a:rPr>
              <a:t> </a:t>
            </a:r>
            <a:r>
              <a:rPr lang="cs-CZ" sz="1900" kern="0" dirty="0">
                <a:latin typeface="Calibri"/>
                <a:cs typeface="Calibri"/>
              </a:rPr>
              <a:t>v</a:t>
            </a:r>
            <a:r>
              <a:rPr lang="cs-CZ" sz="1900" kern="0" spc="-32" dirty="0">
                <a:latin typeface="Calibri"/>
                <a:cs typeface="Calibri"/>
              </a:rPr>
              <a:t> </a:t>
            </a:r>
            <a:r>
              <a:rPr lang="cs-CZ" sz="1900" kern="0" spc="-7" dirty="0">
                <a:latin typeface="Calibri"/>
                <a:cs typeface="Calibri"/>
              </a:rPr>
              <a:t>dosahu </a:t>
            </a:r>
            <a:r>
              <a:rPr lang="cs-CZ" sz="1900" kern="0" dirty="0">
                <a:latin typeface="Calibri"/>
                <a:cs typeface="Calibri"/>
              </a:rPr>
              <a:t>sedící</a:t>
            </a:r>
            <a:r>
              <a:rPr lang="cs-CZ" sz="1900" kern="0" spc="-14" dirty="0">
                <a:latin typeface="Calibri"/>
                <a:cs typeface="Calibri"/>
              </a:rPr>
              <a:t> </a:t>
            </a:r>
            <a:r>
              <a:rPr lang="cs-CZ" sz="1900" kern="0" spc="-7" dirty="0">
                <a:latin typeface="Calibri"/>
                <a:cs typeface="Calibri"/>
              </a:rPr>
              <a:t>osoby</a:t>
            </a:r>
            <a:endParaRPr lang="cs-CZ" sz="1900" kern="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Skupina 76">
            <a:extLst>
              <a:ext uri="{FF2B5EF4-FFF2-40B4-BE49-F238E27FC236}">
                <a16:creationId xmlns:a16="http://schemas.microsoft.com/office/drawing/2014/main" id="{27F25F83-D0D0-4E0D-7D19-8833676F0F27}"/>
              </a:ext>
            </a:extLst>
          </p:cNvPr>
          <p:cNvGrpSpPr/>
          <p:nvPr/>
        </p:nvGrpSpPr>
        <p:grpSpPr>
          <a:xfrm>
            <a:off x="1919434" y="3019174"/>
            <a:ext cx="8353347" cy="2683372"/>
            <a:chOff x="1919434" y="2577392"/>
            <a:chExt cx="8353347" cy="2683372"/>
          </a:xfrm>
        </p:grpSpPr>
        <p:sp>
          <p:nvSpPr>
            <p:cNvPr id="3" name="object 3"/>
            <p:cNvSpPr/>
            <p:nvPr/>
          </p:nvSpPr>
          <p:spPr>
            <a:xfrm>
              <a:off x="7842567" y="2577392"/>
              <a:ext cx="2430214" cy="2683371"/>
            </a:xfrm>
            <a:custGeom>
              <a:avLst/>
              <a:gdLst/>
              <a:ahLst/>
              <a:cxnLst/>
              <a:rect l="l" t="t" r="r" b="b"/>
              <a:pathLst>
                <a:path w="3456304" h="3816350">
                  <a:moveTo>
                    <a:pt x="3456000" y="0"/>
                  </a:moveTo>
                  <a:lnTo>
                    <a:pt x="1728000" y="0"/>
                  </a:lnTo>
                  <a:lnTo>
                    <a:pt x="0" y="0"/>
                  </a:lnTo>
                  <a:lnTo>
                    <a:pt x="0" y="3815994"/>
                  </a:lnTo>
                  <a:lnTo>
                    <a:pt x="1728000" y="3815994"/>
                  </a:lnTo>
                  <a:lnTo>
                    <a:pt x="3456000" y="3815994"/>
                  </a:lnTo>
                  <a:lnTo>
                    <a:pt x="3456000" y="0"/>
                  </a:lnTo>
                  <a:close/>
                </a:path>
              </a:pathLst>
            </a:custGeom>
            <a:solidFill>
              <a:srgbClr val="F2F0F0"/>
            </a:solidFill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4" name="object 4"/>
            <p:cNvSpPr/>
            <p:nvPr/>
          </p:nvSpPr>
          <p:spPr>
            <a:xfrm>
              <a:off x="4906316" y="2577392"/>
              <a:ext cx="2936528" cy="2683371"/>
            </a:xfrm>
            <a:custGeom>
              <a:avLst/>
              <a:gdLst/>
              <a:ahLst/>
              <a:cxnLst/>
              <a:rect l="l" t="t" r="r" b="b"/>
              <a:pathLst>
                <a:path w="4176395" h="3816350">
                  <a:moveTo>
                    <a:pt x="1656003" y="0"/>
                  </a:moveTo>
                  <a:lnTo>
                    <a:pt x="0" y="0"/>
                  </a:lnTo>
                  <a:lnTo>
                    <a:pt x="0" y="3815994"/>
                  </a:lnTo>
                  <a:lnTo>
                    <a:pt x="1656003" y="3815994"/>
                  </a:lnTo>
                  <a:lnTo>
                    <a:pt x="1656003" y="0"/>
                  </a:lnTo>
                  <a:close/>
                </a:path>
                <a:path w="4176395" h="3816350">
                  <a:moveTo>
                    <a:pt x="4176001" y="0"/>
                  </a:moveTo>
                  <a:lnTo>
                    <a:pt x="2519997" y="0"/>
                  </a:lnTo>
                  <a:lnTo>
                    <a:pt x="2519997" y="3815994"/>
                  </a:lnTo>
                  <a:lnTo>
                    <a:pt x="4176001" y="3815994"/>
                  </a:lnTo>
                  <a:lnTo>
                    <a:pt x="4176001" y="0"/>
                  </a:lnTo>
                  <a:close/>
                </a:path>
              </a:pathLst>
            </a:custGeom>
            <a:solidFill>
              <a:srgbClr val="CDDEB9"/>
            </a:solidFill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5" name="object 5"/>
            <p:cNvSpPr/>
            <p:nvPr/>
          </p:nvSpPr>
          <p:spPr>
            <a:xfrm>
              <a:off x="6070694" y="2577393"/>
              <a:ext cx="607665" cy="2683371"/>
            </a:xfrm>
            <a:custGeom>
              <a:avLst/>
              <a:gdLst/>
              <a:ahLst/>
              <a:cxnLst/>
              <a:rect l="l" t="t" r="r" b="b"/>
              <a:pathLst>
                <a:path w="864234" h="3816349">
                  <a:moveTo>
                    <a:pt x="863993" y="0"/>
                  </a:moveTo>
                  <a:lnTo>
                    <a:pt x="0" y="0"/>
                  </a:lnTo>
                  <a:lnTo>
                    <a:pt x="0" y="3815994"/>
                  </a:lnTo>
                  <a:lnTo>
                    <a:pt x="863993" y="3815994"/>
                  </a:lnTo>
                  <a:lnTo>
                    <a:pt x="863993" y="0"/>
                  </a:lnTo>
                  <a:close/>
                </a:path>
              </a:pathLst>
            </a:custGeom>
            <a:solidFill>
              <a:srgbClr val="B6D099"/>
            </a:solidFill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6" name="object 6"/>
            <p:cNvSpPr/>
            <p:nvPr/>
          </p:nvSpPr>
          <p:spPr>
            <a:xfrm>
              <a:off x="1919434" y="2577393"/>
              <a:ext cx="1215330" cy="2683371"/>
            </a:xfrm>
            <a:custGeom>
              <a:avLst/>
              <a:gdLst/>
              <a:ahLst/>
              <a:cxnLst/>
              <a:rect l="l" t="t" r="r" b="b"/>
              <a:pathLst>
                <a:path w="1728470" h="3816350">
                  <a:moveTo>
                    <a:pt x="1728000" y="0"/>
                  </a:moveTo>
                  <a:lnTo>
                    <a:pt x="0" y="0"/>
                  </a:lnTo>
                  <a:lnTo>
                    <a:pt x="0" y="3815994"/>
                  </a:lnTo>
                  <a:lnTo>
                    <a:pt x="1728000" y="3815994"/>
                  </a:lnTo>
                  <a:lnTo>
                    <a:pt x="1728000" y="0"/>
                  </a:lnTo>
                  <a:close/>
                </a:path>
              </a:pathLst>
            </a:custGeom>
            <a:solidFill>
              <a:srgbClr val="F2F0F0"/>
            </a:solidFill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7" name="object 7"/>
            <p:cNvSpPr/>
            <p:nvPr/>
          </p:nvSpPr>
          <p:spPr>
            <a:xfrm>
              <a:off x="3134442" y="2577393"/>
              <a:ext cx="607665" cy="2683371"/>
            </a:xfrm>
            <a:custGeom>
              <a:avLst/>
              <a:gdLst/>
              <a:ahLst/>
              <a:cxnLst/>
              <a:rect l="l" t="t" r="r" b="b"/>
              <a:pathLst>
                <a:path w="864235" h="3816349">
                  <a:moveTo>
                    <a:pt x="863993" y="0"/>
                  </a:moveTo>
                  <a:lnTo>
                    <a:pt x="0" y="0"/>
                  </a:lnTo>
                  <a:lnTo>
                    <a:pt x="0" y="3815994"/>
                  </a:lnTo>
                  <a:lnTo>
                    <a:pt x="863993" y="3815994"/>
                  </a:lnTo>
                  <a:lnTo>
                    <a:pt x="863993" y="0"/>
                  </a:lnTo>
                  <a:close/>
                </a:path>
              </a:pathLst>
            </a:custGeom>
            <a:solidFill>
              <a:srgbClr val="F1C68B"/>
            </a:solidFill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8" name="object 8"/>
            <p:cNvSpPr/>
            <p:nvPr/>
          </p:nvSpPr>
          <p:spPr>
            <a:xfrm>
              <a:off x="3741938" y="2577393"/>
              <a:ext cx="1164431" cy="2683371"/>
            </a:xfrm>
            <a:custGeom>
              <a:avLst/>
              <a:gdLst/>
              <a:ahLst/>
              <a:cxnLst/>
              <a:rect l="l" t="t" r="r" b="b"/>
              <a:pathLst>
                <a:path w="1656079" h="3816350">
                  <a:moveTo>
                    <a:pt x="1656003" y="0"/>
                  </a:moveTo>
                  <a:lnTo>
                    <a:pt x="0" y="0"/>
                  </a:lnTo>
                  <a:lnTo>
                    <a:pt x="0" y="3815994"/>
                  </a:lnTo>
                  <a:lnTo>
                    <a:pt x="1656003" y="3815994"/>
                  </a:lnTo>
                  <a:lnTo>
                    <a:pt x="1656003" y="0"/>
                  </a:lnTo>
                  <a:close/>
                </a:path>
              </a:pathLst>
            </a:custGeom>
            <a:solidFill>
              <a:srgbClr val="F7DDB9"/>
            </a:solidFill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9" name="object 9"/>
            <p:cNvSpPr/>
            <p:nvPr/>
          </p:nvSpPr>
          <p:spPr>
            <a:xfrm>
              <a:off x="1932087" y="2590055"/>
              <a:ext cx="8327826" cy="2657921"/>
            </a:xfrm>
            <a:custGeom>
              <a:avLst/>
              <a:gdLst/>
              <a:ahLst/>
              <a:cxnLst/>
              <a:rect l="l" t="t" r="r" b="b"/>
              <a:pathLst>
                <a:path w="11844020" h="3780154">
                  <a:moveTo>
                    <a:pt x="306006" y="0"/>
                  </a:moveTo>
                  <a:lnTo>
                    <a:pt x="0" y="0"/>
                  </a:lnTo>
                  <a:lnTo>
                    <a:pt x="0" y="107950"/>
                  </a:lnTo>
                  <a:lnTo>
                    <a:pt x="0" y="504190"/>
                  </a:lnTo>
                  <a:lnTo>
                    <a:pt x="108000" y="504190"/>
                  </a:lnTo>
                  <a:lnTo>
                    <a:pt x="108000" y="107950"/>
                  </a:lnTo>
                  <a:lnTo>
                    <a:pt x="306006" y="107950"/>
                  </a:lnTo>
                  <a:lnTo>
                    <a:pt x="306006" y="0"/>
                  </a:lnTo>
                  <a:close/>
                </a:path>
                <a:path w="11844020" h="3780154">
                  <a:moveTo>
                    <a:pt x="1961997" y="3672040"/>
                  </a:moveTo>
                  <a:lnTo>
                    <a:pt x="1763991" y="3672040"/>
                  </a:lnTo>
                  <a:lnTo>
                    <a:pt x="1763991" y="3275800"/>
                  </a:lnTo>
                  <a:lnTo>
                    <a:pt x="1656003" y="3275800"/>
                  </a:lnTo>
                  <a:lnTo>
                    <a:pt x="1656003" y="3672040"/>
                  </a:lnTo>
                  <a:lnTo>
                    <a:pt x="1457998" y="3672040"/>
                  </a:lnTo>
                  <a:lnTo>
                    <a:pt x="1457998" y="3779990"/>
                  </a:lnTo>
                  <a:lnTo>
                    <a:pt x="1961997" y="3779990"/>
                  </a:lnTo>
                  <a:lnTo>
                    <a:pt x="1961997" y="3672040"/>
                  </a:lnTo>
                  <a:close/>
                </a:path>
                <a:path w="11844020" h="3780154">
                  <a:moveTo>
                    <a:pt x="1961997" y="0"/>
                  </a:moveTo>
                  <a:lnTo>
                    <a:pt x="1457998" y="0"/>
                  </a:lnTo>
                  <a:lnTo>
                    <a:pt x="1457998" y="107950"/>
                  </a:lnTo>
                  <a:lnTo>
                    <a:pt x="1656003" y="107950"/>
                  </a:lnTo>
                  <a:lnTo>
                    <a:pt x="1656003" y="504190"/>
                  </a:lnTo>
                  <a:lnTo>
                    <a:pt x="1763991" y="504190"/>
                  </a:lnTo>
                  <a:lnTo>
                    <a:pt x="1763991" y="107950"/>
                  </a:lnTo>
                  <a:lnTo>
                    <a:pt x="1961997" y="107950"/>
                  </a:lnTo>
                  <a:lnTo>
                    <a:pt x="1961997" y="0"/>
                  </a:lnTo>
                  <a:close/>
                </a:path>
                <a:path w="11844020" h="3780154">
                  <a:moveTo>
                    <a:pt x="3715905" y="2099183"/>
                  </a:moveTo>
                  <a:lnTo>
                    <a:pt x="3702393" y="2056320"/>
                  </a:lnTo>
                  <a:lnTo>
                    <a:pt x="3678796" y="2021814"/>
                  </a:lnTo>
                  <a:lnTo>
                    <a:pt x="3665499" y="2026958"/>
                  </a:lnTo>
                  <a:lnTo>
                    <a:pt x="3622408" y="2078875"/>
                  </a:lnTo>
                  <a:lnTo>
                    <a:pt x="3588893" y="2109673"/>
                  </a:lnTo>
                  <a:lnTo>
                    <a:pt x="3550285" y="2137854"/>
                  </a:lnTo>
                  <a:lnTo>
                    <a:pt x="3508387" y="2162251"/>
                  </a:lnTo>
                  <a:lnTo>
                    <a:pt x="3464991" y="2181669"/>
                  </a:lnTo>
                  <a:lnTo>
                    <a:pt x="3421900" y="2194953"/>
                  </a:lnTo>
                  <a:lnTo>
                    <a:pt x="3369246" y="2203577"/>
                  </a:lnTo>
                  <a:lnTo>
                    <a:pt x="3317087" y="2204783"/>
                  </a:lnTo>
                  <a:lnTo>
                    <a:pt x="3264878" y="2198509"/>
                  </a:lnTo>
                  <a:lnTo>
                    <a:pt x="3212046" y="2184679"/>
                  </a:lnTo>
                  <a:lnTo>
                    <a:pt x="3158020" y="2163216"/>
                  </a:lnTo>
                  <a:lnTo>
                    <a:pt x="3115957" y="2138984"/>
                  </a:lnTo>
                  <a:lnTo>
                    <a:pt x="3074898" y="2106333"/>
                  </a:lnTo>
                  <a:lnTo>
                    <a:pt x="3036925" y="2067420"/>
                  </a:lnTo>
                  <a:lnTo>
                    <a:pt x="3004108" y="2024354"/>
                  </a:lnTo>
                  <a:lnTo>
                    <a:pt x="2978531" y="1979282"/>
                  </a:lnTo>
                  <a:lnTo>
                    <a:pt x="2958249" y="1929168"/>
                  </a:lnTo>
                  <a:lnTo>
                    <a:pt x="2944876" y="1879955"/>
                  </a:lnTo>
                  <a:lnTo>
                    <a:pt x="2938411" y="1831327"/>
                  </a:lnTo>
                  <a:lnTo>
                    <a:pt x="2938856" y="1782991"/>
                  </a:lnTo>
                  <a:lnTo>
                    <a:pt x="2946209" y="1734654"/>
                  </a:lnTo>
                  <a:lnTo>
                    <a:pt x="2960497" y="1686026"/>
                  </a:lnTo>
                  <a:lnTo>
                    <a:pt x="2981693" y="1636801"/>
                  </a:lnTo>
                  <a:lnTo>
                    <a:pt x="3009900" y="1589468"/>
                  </a:lnTo>
                  <a:lnTo>
                    <a:pt x="3045472" y="1544840"/>
                  </a:lnTo>
                  <a:lnTo>
                    <a:pt x="3086163" y="1505381"/>
                  </a:lnTo>
                  <a:lnTo>
                    <a:pt x="3129762" y="1473542"/>
                  </a:lnTo>
                  <a:lnTo>
                    <a:pt x="3142729" y="1464906"/>
                  </a:lnTo>
                  <a:lnTo>
                    <a:pt x="3153727" y="1456347"/>
                  </a:lnTo>
                  <a:lnTo>
                    <a:pt x="3163074" y="1416761"/>
                  </a:lnTo>
                  <a:lnTo>
                    <a:pt x="3137649" y="1374622"/>
                  </a:lnTo>
                  <a:lnTo>
                    <a:pt x="3115297" y="1379283"/>
                  </a:lnTo>
                  <a:lnTo>
                    <a:pt x="3043072" y="1422552"/>
                  </a:lnTo>
                  <a:lnTo>
                    <a:pt x="3007296" y="1452079"/>
                  </a:lnTo>
                  <a:lnTo>
                    <a:pt x="2974644" y="1484960"/>
                  </a:lnTo>
                  <a:lnTo>
                    <a:pt x="2945320" y="1520812"/>
                  </a:lnTo>
                  <a:lnTo>
                    <a:pt x="2919501" y="1559255"/>
                  </a:lnTo>
                  <a:lnTo>
                    <a:pt x="2897352" y="1599920"/>
                  </a:lnTo>
                  <a:lnTo>
                    <a:pt x="2879090" y="1642414"/>
                  </a:lnTo>
                  <a:lnTo>
                    <a:pt x="2864866" y="1686382"/>
                  </a:lnTo>
                  <a:lnTo>
                    <a:pt x="2854871" y="1731429"/>
                  </a:lnTo>
                  <a:lnTo>
                    <a:pt x="2849308" y="1777187"/>
                  </a:lnTo>
                  <a:lnTo>
                    <a:pt x="2848343" y="1823275"/>
                  </a:lnTo>
                  <a:lnTo>
                    <a:pt x="2852153" y="1869313"/>
                  </a:lnTo>
                  <a:lnTo>
                    <a:pt x="2860776" y="1918258"/>
                  </a:lnTo>
                  <a:lnTo>
                    <a:pt x="2872943" y="1963801"/>
                  </a:lnTo>
                  <a:lnTo>
                    <a:pt x="2888856" y="2006434"/>
                  </a:lnTo>
                  <a:lnTo>
                    <a:pt x="2908795" y="2046643"/>
                  </a:lnTo>
                  <a:lnTo>
                    <a:pt x="2932988" y="2084920"/>
                  </a:lnTo>
                  <a:lnTo>
                    <a:pt x="2961678" y="2121751"/>
                  </a:lnTo>
                  <a:lnTo>
                    <a:pt x="2995104" y="2157628"/>
                  </a:lnTo>
                  <a:lnTo>
                    <a:pt x="3032823" y="2191372"/>
                  </a:lnTo>
                  <a:lnTo>
                    <a:pt x="3073184" y="2220544"/>
                  </a:lnTo>
                  <a:lnTo>
                    <a:pt x="3115881" y="2245080"/>
                  </a:lnTo>
                  <a:lnTo>
                    <a:pt x="3160611" y="2264905"/>
                  </a:lnTo>
                  <a:lnTo>
                    <a:pt x="3207105" y="2279929"/>
                  </a:lnTo>
                  <a:lnTo>
                    <a:pt x="3255060" y="2290076"/>
                  </a:lnTo>
                  <a:lnTo>
                    <a:pt x="3304184" y="2295283"/>
                  </a:lnTo>
                  <a:lnTo>
                    <a:pt x="3354184" y="2295448"/>
                  </a:lnTo>
                  <a:lnTo>
                    <a:pt x="3404768" y="2290521"/>
                  </a:lnTo>
                  <a:lnTo>
                    <a:pt x="3455632" y="2280399"/>
                  </a:lnTo>
                  <a:lnTo>
                    <a:pt x="3501339" y="2266099"/>
                  </a:lnTo>
                  <a:lnTo>
                    <a:pt x="3547427" y="2246338"/>
                  </a:lnTo>
                  <a:lnTo>
                    <a:pt x="3591458" y="2222322"/>
                  </a:lnTo>
                  <a:lnTo>
                    <a:pt x="3630968" y="2195233"/>
                  </a:lnTo>
                  <a:lnTo>
                    <a:pt x="3660152" y="2169795"/>
                  </a:lnTo>
                  <a:lnTo>
                    <a:pt x="3687559" y="2141334"/>
                  </a:lnTo>
                  <a:lnTo>
                    <a:pt x="3707904" y="2115807"/>
                  </a:lnTo>
                  <a:lnTo>
                    <a:pt x="3715905" y="2099183"/>
                  </a:lnTo>
                  <a:close/>
                </a:path>
                <a:path w="11844020" h="3780154">
                  <a:moveTo>
                    <a:pt x="4008069" y="2119719"/>
                  </a:moveTo>
                  <a:lnTo>
                    <a:pt x="3996055" y="2074697"/>
                  </a:lnTo>
                  <a:lnTo>
                    <a:pt x="3976662" y="2052586"/>
                  </a:lnTo>
                  <a:lnTo>
                    <a:pt x="3971442" y="2053628"/>
                  </a:lnTo>
                  <a:lnTo>
                    <a:pt x="3961841" y="2056485"/>
                  </a:lnTo>
                  <a:lnTo>
                    <a:pt x="3949204" y="2060714"/>
                  </a:lnTo>
                  <a:lnTo>
                    <a:pt x="3934917" y="2065883"/>
                  </a:lnTo>
                  <a:lnTo>
                    <a:pt x="3902227" y="2075853"/>
                  </a:lnTo>
                  <a:lnTo>
                    <a:pt x="3880980" y="2072627"/>
                  </a:lnTo>
                  <a:lnTo>
                    <a:pt x="3864597" y="2052027"/>
                  </a:lnTo>
                  <a:lnTo>
                    <a:pt x="3846487" y="2009889"/>
                  </a:lnTo>
                  <a:lnTo>
                    <a:pt x="3708489" y="1656892"/>
                  </a:lnTo>
                  <a:lnTo>
                    <a:pt x="3691979" y="1616265"/>
                  </a:lnTo>
                  <a:lnTo>
                    <a:pt x="3670058" y="1576019"/>
                  </a:lnTo>
                  <a:lnTo>
                    <a:pt x="3605377" y="1565376"/>
                  </a:lnTo>
                  <a:lnTo>
                    <a:pt x="3553841" y="1564106"/>
                  </a:lnTo>
                  <a:lnTo>
                    <a:pt x="3417938" y="1563255"/>
                  </a:lnTo>
                  <a:lnTo>
                    <a:pt x="3370211" y="1561858"/>
                  </a:lnTo>
                  <a:lnTo>
                    <a:pt x="3325025" y="1535036"/>
                  </a:lnTo>
                  <a:lnTo>
                    <a:pt x="3318573" y="1471168"/>
                  </a:lnTo>
                  <a:lnTo>
                    <a:pt x="3322815" y="1451864"/>
                  </a:lnTo>
                  <a:lnTo>
                    <a:pt x="3332010" y="1447495"/>
                  </a:lnTo>
                  <a:lnTo>
                    <a:pt x="3354019" y="1444777"/>
                  </a:lnTo>
                  <a:lnTo>
                    <a:pt x="3393630" y="1443380"/>
                  </a:lnTo>
                  <a:lnTo>
                    <a:pt x="3517989" y="1442593"/>
                  </a:lnTo>
                  <a:lnTo>
                    <a:pt x="3557562" y="1441183"/>
                  </a:lnTo>
                  <a:lnTo>
                    <a:pt x="3593350" y="1417904"/>
                  </a:lnTo>
                  <a:lnTo>
                    <a:pt x="3594303" y="1405305"/>
                  </a:lnTo>
                  <a:lnTo>
                    <a:pt x="3594087" y="1391107"/>
                  </a:lnTo>
                  <a:lnTo>
                    <a:pt x="3592157" y="1357261"/>
                  </a:lnTo>
                  <a:lnTo>
                    <a:pt x="3454997" y="1354086"/>
                  </a:lnTo>
                  <a:lnTo>
                    <a:pt x="3391357" y="1352169"/>
                  </a:lnTo>
                  <a:lnTo>
                    <a:pt x="3347110" y="1349756"/>
                  </a:lnTo>
                  <a:lnTo>
                    <a:pt x="3307981" y="1342694"/>
                  </a:lnTo>
                  <a:lnTo>
                    <a:pt x="3294354" y="1302931"/>
                  </a:lnTo>
                  <a:lnTo>
                    <a:pt x="3273983" y="1165237"/>
                  </a:lnTo>
                  <a:lnTo>
                    <a:pt x="3266656" y="1110272"/>
                  </a:lnTo>
                  <a:lnTo>
                    <a:pt x="3265347" y="1076375"/>
                  </a:lnTo>
                  <a:lnTo>
                    <a:pt x="3270504" y="1057389"/>
                  </a:lnTo>
                  <a:lnTo>
                    <a:pt x="3308794" y="1036637"/>
                  </a:lnTo>
                  <a:lnTo>
                    <a:pt x="3316605" y="1034402"/>
                  </a:lnTo>
                  <a:lnTo>
                    <a:pt x="3337445" y="1022807"/>
                  </a:lnTo>
                  <a:lnTo>
                    <a:pt x="3360318" y="1000506"/>
                  </a:lnTo>
                  <a:lnTo>
                    <a:pt x="3380282" y="973251"/>
                  </a:lnTo>
                  <a:lnTo>
                    <a:pt x="3392386" y="946746"/>
                  </a:lnTo>
                  <a:lnTo>
                    <a:pt x="3396399" y="921816"/>
                  </a:lnTo>
                  <a:lnTo>
                    <a:pt x="3396030" y="895235"/>
                  </a:lnTo>
                  <a:lnTo>
                    <a:pt x="3383165" y="847178"/>
                  </a:lnTo>
                  <a:lnTo>
                    <a:pt x="3357207" y="812431"/>
                  </a:lnTo>
                  <a:lnTo>
                    <a:pt x="3322739" y="788136"/>
                  </a:lnTo>
                  <a:lnTo>
                    <a:pt x="3283178" y="774928"/>
                  </a:lnTo>
                  <a:lnTo>
                    <a:pt x="3241979" y="773430"/>
                  </a:lnTo>
                  <a:lnTo>
                    <a:pt x="3202546" y="784250"/>
                  </a:lnTo>
                  <a:lnTo>
                    <a:pt x="3168332" y="808037"/>
                  </a:lnTo>
                  <a:lnTo>
                    <a:pt x="3152838" y="824738"/>
                  </a:lnTo>
                  <a:lnTo>
                    <a:pt x="3146247" y="842175"/>
                  </a:lnTo>
                  <a:lnTo>
                    <a:pt x="3147098" y="872693"/>
                  </a:lnTo>
                  <a:lnTo>
                    <a:pt x="3153918" y="928636"/>
                  </a:lnTo>
                  <a:lnTo>
                    <a:pt x="3176841" y="1108697"/>
                  </a:lnTo>
                  <a:lnTo>
                    <a:pt x="3183648" y="1157757"/>
                  </a:lnTo>
                  <a:lnTo>
                    <a:pt x="3187395" y="1180604"/>
                  </a:lnTo>
                  <a:lnTo>
                    <a:pt x="3192488" y="1219504"/>
                  </a:lnTo>
                  <a:lnTo>
                    <a:pt x="3198469" y="1270914"/>
                  </a:lnTo>
                  <a:lnTo>
                    <a:pt x="3207067" y="1340269"/>
                  </a:lnTo>
                  <a:lnTo>
                    <a:pt x="3233432" y="1540573"/>
                  </a:lnTo>
                  <a:lnTo>
                    <a:pt x="3244278" y="1609826"/>
                  </a:lnTo>
                  <a:lnTo>
                    <a:pt x="3263633" y="1648091"/>
                  </a:lnTo>
                  <a:lnTo>
                    <a:pt x="3341255" y="1652155"/>
                  </a:lnTo>
                  <a:lnTo>
                    <a:pt x="3491509" y="1652993"/>
                  </a:lnTo>
                  <a:lnTo>
                    <a:pt x="3544862" y="1654340"/>
                  </a:lnTo>
                  <a:lnTo>
                    <a:pt x="3597567" y="1659623"/>
                  </a:lnTo>
                  <a:lnTo>
                    <a:pt x="3641001" y="1734045"/>
                  </a:lnTo>
                  <a:lnTo>
                    <a:pt x="3792156" y="2122233"/>
                  </a:lnTo>
                  <a:lnTo>
                    <a:pt x="3807599" y="2159927"/>
                  </a:lnTo>
                  <a:lnTo>
                    <a:pt x="3819245" y="2183231"/>
                  </a:lnTo>
                  <a:lnTo>
                    <a:pt x="3828897" y="2195106"/>
                  </a:lnTo>
                  <a:lnTo>
                    <a:pt x="3838359" y="2198535"/>
                  </a:lnTo>
                  <a:lnTo>
                    <a:pt x="3846131" y="2196274"/>
                  </a:lnTo>
                  <a:lnTo>
                    <a:pt x="3888422" y="2180806"/>
                  </a:lnTo>
                  <a:lnTo>
                    <a:pt x="3947274" y="2157692"/>
                  </a:lnTo>
                  <a:lnTo>
                    <a:pt x="3991191" y="2138667"/>
                  </a:lnTo>
                  <a:lnTo>
                    <a:pt x="4004513" y="2130183"/>
                  </a:lnTo>
                  <a:lnTo>
                    <a:pt x="4008069" y="2119719"/>
                  </a:lnTo>
                  <a:close/>
                </a:path>
                <a:path w="11844020" h="3780154">
                  <a:moveTo>
                    <a:pt x="4482008" y="3672040"/>
                  </a:moveTo>
                  <a:lnTo>
                    <a:pt x="4284002" y="3672040"/>
                  </a:lnTo>
                  <a:lnTo>
                    <a:pt x="4284002" y="3275800"/>
                  </a:lnTo>
                  <a:lnTo>
                    <a:pt x="4176014" y="3275800"/>
                  </a:lnTo>
                  <a:lnTo>
                    <a:pt x="4176014" y="3672040"/>
                  </a:lnTo>
                  <a:lnTo>
                    <a:pt x="3978008" y="3672040"/>
                  </a:lnTo>
                  <a:lnTo>
                    <a:pt x="3978008" y="3779990"/>
                  </a:lnTo>
                  <a:lnTo>
                    <a:pt x="4482008" y="3779990"/>
                  </a:lnTo>
                  <a:lnTo>
                    <a:pt x="4482008" y="3672040"/>
                  </a:lnTo>
                  <a:close/>
                </a:path>
                <a:path w="11844020" h="3780154">
                  <a:moveTo>
                    <a:pt x="4482008" y="0"/>
                  </a:moveTo>
                  <a:lnTo>
                    <a:pt x="3978008" y="0"/>
                  </a:lnTo>
                  <a:lnTo>
                    <a:pt x="3978008" y="107950"/>
                  </a:lnTo>
                  <a:lnTo>
                    <a:pt x="4176014" y="107950"/>
                  </a:lnTo>
                  <a:lnTo>
                    <a:pt x="4176014" y="504190"/>
                  </a:lnTo>
                  <a:lnTo>
                    <a:pt x="4284002" y="504190"/>
                  </a:lnTo>
                  <a:lnTo>
                    <a:pt x="4284002" y="107950"/>
                  </a:lnTo>
                  <a:lnTo>
                    <a:pt x="4482008" y="107950"/>
                  </a:lnTo>
                  <a:lnTo>
                    <a:pt x="4482008" y="0"/>
                  </a:lnTo>
                  <a:close/>
                </a:path>
                <a:path w="11844020" h="3780154">
                  <a:moveTo>
                    <a:pt x="5371909" y="2099183"/>
                  </a:moveTo>
                  <a:lnTo>
                    <a:pt x="5358396" y="2056320"/>
                  </a:lnTo>
                  <a:lnTo>
                    <a:pt x="5334800" y="2021814"/>
                  </a:lnTo>
                  <a:lnTo>
                    <a:pt x="5321490" y="2026958"/>
                  </a:lnTo>
                  <a:lnTo>
                    <a:pt x="5278412" y="2078875"/>
                  </a:lnTo>
                  <a:lnTo>
                    <a:pt x="5244897" y="2109673"/>
                  </a:lnTo>
                  <a:lnTo>
                    <a:pt x="5206289" y="2137854"/>
                  </a:lnTo>
                  <a:lnTo>
                    <a:pt x="5164391" y="2162251"/>
                  </a:lnTo>
                  <a:lnTo>
                    <a:pt x="5120995" y="2181669"/>
                  </a:lnTo>
                  <a:lnTo>
                    <a:pt x="5077904" y="2194953"/>
                  </a:lnTo>
                  <a:lnTo>
                    <a:pt x="5025237" y="2203577"/>
                  </a:lnTo>
                  <a:lnTo>
                    <a:pt x="4973091" y="2204783"/>
                  </a:lnTo>
                  <a:lnTo>
                    <a:pt x="4920881" y="2198509"/>
                  </a:lnTo>
                  <a:lnTo>
                    <a:pt x="4868049" y="2184679"/>
                  </a:lnTo>
                  <a:lnTo>
                    <a:pt x="4814024" y="2163216"/>
                  </a:lnTo>
                  <a:lnTo>
                    <a:pt x="4771961" y="2138984"/>
                  </a:lnTo>
                  <a:lnTo>
                    <a:pt x="4730902" y="2106333"/>
                  </a:lnTo>
                  <a:lnTo>
                    <a:pt x="4692929" y="2067420"/>
                  </a:lnTo>
                  <a:lnTo>
                    <a:pt x="4660112" y="2024354"/>
                  </a:lnTo>
                  <a:lnTo>
                    <a:pt x="4634535" y="1979282"/>
                  </a:lnTo>
                  <a:lnTo>
                    <a:pt x="4614253" y="1929168"/>
                  </a:lnTo>
                  <a:lnTo>
                    <a:pt x="4600880" y="1879955"/>
                  </a:lnTo>
                  <a:lnTo>
                    <a:pt x="4594403" y="1831327"/>
                  </a:lnTo>
                  <a:lnTo>
                    <a:pt x="4594860" y="1782991"/>
                  </a:lnTo>
                  <a:lnTo>
                    <a:pt x="4602213" y="1734654"/>
                  </a:lnTo>
                  <a:lnTo>
                    <a:pt x="4616501" y="1686026"/>
                  </a:lnTo>
                  <a:lnTo>
                    <a:pt x="4637697" y="1636801"/>
                  </a:lnTo>
                  <a:lnTo>
                    <a:pt x="4665904" y="1589468"/>
                  </a:lnTo>
                  <a:lnTo>
                    <a:pt x="4701476" y="1544840"/>
                  </a:lnTo>
                  <a:lnTo>
                    <a:pt x="4742167" y="1505381"/>
                  </a:lnTo>
                  <a:lnTo>
                    <a:pt x="4785766" y="1473542"/>
                  </a:lnTo>
                  <a:lnTo>
                    <a:pt x="4798733" y="1464906"/>
                  </a:lnTo>
                  <a:lnTo>
                    <a:pt x="4809731" y="1456347"/>
                  </a:lnTo>
                  <a:lnTo>
                    <a:pt x="4819078" y="1416761"/>
                  </a:lnTo>
                  <a:lnTo>
                    <a:pt x="4793653" y="1374622"/>
                  </a:lnTo>
                  <a:lnTo>
                    <a:pt x="4771301" y="1379283"/>
                  </a:lnTo>
                  <a:lnTo>
                    <a:pt x="4699063" y="1422552"/>
                  </a:lnTo>
                  <a:lnTo>
                    <a:pt x="4663287" y="1452079"/>
                  </a:lnTo>
                  <a:lnTo>
                    <a:pt x="4630648" y="1484960"/>
                  </a:lnTo>
                  <a:lnTo>
                    <a:pt x="4601324" y="1520812"/>
                  </a:lnTo>
                  <a:lnTo>
                    <a:pt x="4575505" y="1559255"/>
                  </a:lnTo>
                  <a:lnTo>
                    <a:pt x="4553356" y="1599920"/>
                  </a:lnTo>
                  <a:lnTo>
                    <a:pt x="4535081" y="1642414"/>
                  </a:lnTo>
                  <a:lnTo>
                    <a:pt x="4520857" y="1686382"/>
                  </a:lnTo>
                  <a:lnTo>
                    <a:pt x="4510875" y="1731429"/>
                  </a:lnTo>
                  <a:lnTo>
                    <a:pt x="4505312" y="1777187"/>
                  </a:lnTo>
                  <a:lnTo>
                    <a:pt x="4504334" y="1823275"/>
                  </a:lnTo>
                  <a:lnTo>
                    <a:pt x="4508157" y="1869313"/>
                  </a:lnTo>
                  <a:lnTo>
                    <a:pt x="4516780" y="1918258"/>
                  </a:lnTo>
                  <a:lnTo>
                    <a:pt x="4528934" y="1963801"/>
                  </a:lnTo>
                  <a:lnTo>
                    <a:pt x="4544860" y="2006434"/>
                  </a:lnTo>
                  <a:lnTo>
                    <a:pt x="4564799" y="2046643"/>
                  </a:lnTo>
                  <a:lnTo>
                    <a:pt x="4588992" y="2084920"/>
                  </a:lnTo>
                  <a:lnTo>
                    <a:pt x="4617682" y="2121751"/>
                  </a:lnTo>
                  <a:lnTo>
                    <a:pt x="4651108" y="2157628"/>
                  </a:lnTo>
                  <a:lnTo>
                    <a:pt x="4688827" y="2191372"/>
                  </a:lnTo>
                  <a:lnTo>
                    <a:pt x="4729188" y="2220544"/>
                  </a:lnTo>
                  <a:lnTo>
                    <a:pt x="4771872" y="2245080"/>
                  </a:lnTo>
                  <a:lnTo>
                    <a:pt x="4816614" y="2264905"/>
                  </a:lnTo>
                  <a:lnTo>
                    <a:pt x="4863109" y="2279929"/>
                  </a:lnTo>
                  <a:lnTo>
                    <a:pt x="4911064" y="2290076"/>
                  </a:lnTo>
                  <a:lnTo>
                    <a:pt x="4960188" y="2295283"/>
                  </a:lnTo>
                  <a:lnTo>
                    <a:pt x="5010188" y="2295448"/>
                  </a:lnTo>
                  <a:lnTo>
                    <a:pt x="5060759" y="2290521"/>
                  </a:lnTo>
                  <a:lnTo>
                    <a:pt x="5111635" y="2280399"/>
                  </a:lnTo>
                  <a:lnTo>
                    <a:pt x="5157343" y="2266099"/>
                  </a:lnTo>
                  <a:lnTo>
                    <a:pt x="5203431" y="2246338"/>
                  </a:lnTo>
                  <a:lnTo>
                    <a:pt x="5247462" y="2222322"/>
                  </a:lnTo>
                  <a:lnTo>
                    <a:pt x="5286972" y="2195233"/>
                  </a:lnTo>
                  <a:lnTo>
                    <a:pt x="5316156" y="2169795"/>
                  </a:lnTo>
                  <a:lnTo>
                    <a:pt x="5343563" y="2141334"/>
                  </a:lnTo>
                  <a:lnTo>
                    <a:pt x="5363896" y="2115807"/>
                  </a:lnTo>
                  <a:lnTo>
                    <a:pt x="5371909" y="2099183"/>
                  </a:lnTo>
                  <a:close/>
                </a:path>
                <a:path w="11844020" h="3780154">
                  <a:moveTo>
                    <a:pt x="5664073" y="2119719"/>
                  </a:moveTo>
                  <a:lnTo>
                    <a:pt x="5652059" y="2074697"/>
                  </a:lnTo>
                  <a:lnTo>
                    <a:pt x="5632666" y="2052586"/>
                  </a:lnTo>
                  <a:lnTo>
                    <a:pt x="5627446" y="2053628"/>
                  </a:lnTo>
                  <a:lnTo>
                    <a:pt x="5617845" y="2056485"/>
                  </a:lnTo>
                  <a:lnTo>
                    <a:pt x="5605208" y="2060714"/>
                  </a:lnTo>
                  <a:lnTo>
                    <a:pt x="5590921" y="2065883"/>
                  </a:lnTo>
                  <a:lnTo>
                    <a:pt x="5558231" y="2075853"/>
                  </a:lnTo>
                  <a:lnTo>
                    <a:pt x="5536984" y="2072627"/>
                  </a:lnTo>
                  <a:lnTo>
                    <a:pt x="5520601" y="2052027"/>
                  </a:lnTo>
                  <a:lnTo>
                    <a:pt x="5502491" y="2009889"/>
                  </a:lnTo>
                  <a:lnTo>
                    <a:pt x="5364492" y="1656892"/>
                  </a:lnTo>
                  <a:lnTo>
                    <a:pt x="5347982" y="1616265"/>
                  </a:lnTo>
                  <a:lnTo>
                    <a:pt x="5326062" y="1576019"/>
                  </a:lnTo>
                  <a:lnTo>
                    <a:pt x="5261381" y="1565376"/>
                  </a:lnTo>
                  <a:lnTo>
                    <a:pt x="5209845" y="1564106"/>
                  </a:lnTo>
                  <a:lnTo>
                    <a:pt x="5073942" y="1563255"/>
                  </a:lnTo>
                  <a:lnTo>
                    <a:pt x="5026215" y="1561858"/>
                  </a:lnTo>
                  <a:lnTo>
                    <a:pt x="4981029" y="1535036"/>
                  </a:lnTo>
                  <a:lnTo>
                    <a:pt x="4974577" y="1471168"/>
                  </a:lnTo>
                  <a:lnTo>
                    <a:pt x="4978819" y="1451864"/>
                  </a:lnTo>
                  <a:lnTo>
                    <a:pt x="4988014" y="1447495"/>
                  </a:lnTo>
                  <a:lnTo>
                    <a:pt x="5010023" y="1444777"/>
                  </a:lnTo>
                  <a:lnTo>
                    <a:pt x="5049634" y="1443380"/>
                  </a:lnTo>
                  <a:lnTo>
                    <a:pt x="5173992" y="1442593"/>
                  </a:lnTo>
                  <a:lnTo>
                    <a:pt x="5213566" y="1441183"/>
                  </a:lnTo>
                  <a:lnTo>
                    <a:pt x="5249354" y="1417904"/>
                  </a:lnTo>
                  <a:lnTo>
                    <a:pt x="5250307" y="1405305"/>
                  </a:lnTo>
                  <a:lnTo>
                    <a:pt x="5250091" y="1391107"/>
                  </a:lnTo>
                  <a:lnTo>
                    <a:pt x="5248160" y="1357261"/>
                  </a:lnTo>
                  <a:lnTo>
                    <a:pt x="5111000" y="1354086"/>
                  </a:lnTo>
                  <a:lnTo>
                    <a:pt x="5047348" y="1352169"/>
                  </a:lnTo>
                  <a:lnTo>
                    <a:pt x="5003114" y="1349756"/>
                  </a:lnTo>
                  <a:lnTo>
                    <a:pt x="4963985" y="1342694"/>
                  </a:lnTo>
                  <a:lnTo>
                    <a:pt x="4950358" y="1302931"/>
                  </a:lnTo>
                  <a:lnTo>
                    <a:pt x="4929987" y="1165237"/>
                  </a:lnTo>
                  <a:lnTo>
                    <a:pt x="4922659" y="1110272"/>
                  </a:lnTo>
                  <a:lnTo>
                    <a:pt x="4921351" y="1076375"/>
                  </a:lnTo>
                  <a:lnTo>
                    <a:pt x="4926508" y="1057389"/>
                  </a:lnTo>
                  <a:lnTo>
                    <a:pt x="4964798" y="1036637"/>
                  </a:lnTo>
                  <a:lnTo>
                    <a:pt x="4972609" y="1034402"/>
                  </a:lnTo>
                  <a:lnTo>
                    <a:pt x="4993449" y="1022807"/>
                  </a:lnTo>
                  <a:lnTo>
                    <a:pt x="5016322" y="1000506"/>
                  </a:lnTo>
                  <a:lnTo>
                    <a:pt x="5036286" y="973251"/>
                  </a:lnTo>
                  <a:lnTo>
                    <a:pt x="5048389" y="946746"/>
                  </a:lnTo>
                  <a:lnTo>
                    <a:pt x="5052390" y="921816"/>
                  </a:lnTo>
                  <a:lnTo>
                    <a:pt x="5052034" y="895235"/>
                  </a:lnTo>
                  <a:lnTo>
                    <a:pt x="5039169" y="847178"/>
                  </a:lnTo>
                  <a:lnTo>
                    <a:pt x="5013210" y="812431"/>
                  </a:lnTo>
                  <a:lnTo>
                    <a:pt x="4978730" y="788136"/>
                  </a:lnTo>
                  <a:lnTo>
                    <a:pt x="4939182" y="774928"/>
                  </a:lnTo>
                  <a:lnTo>
                    <a:pt x="4897971" y="773430"/>
                  </a:lnTo>
                  <a:lnTo>
                    <a:pt x="4858550" y="784250"/>
                  </a:lnTo>
                  <a:lnTo>
                    <a:pt x="4824336" y="808037"/>
                  </a:lnTo>
                  <a:lnTo>
                    <a:pt x="4808842" y="824738"/>
                  </a:lnTo>
                  <a:lnTo>
                    <a:pt x="4802251" y="842175"/>
                  </a:lnTo>
                  <a:lnTo>
                    <a:pt x="4803102" y="872693"/>
                  </a:lnTo>
                  <a:lnTo>
                    <a:pt x="4809922" y="928636"/>
                  </a:lnTo>
                  <a:lnTo>
                    <a:pt x="4832845" y="1108697"/>
                  </a:lnTo>
                  <a:lnTo>
                    <a:pt x="4839652" y="1157757"/>
                  </a:lnTo>
                  <a:lnTo>
                    <a:pt x="4843399" y="1180604"/>
                  </a:lnTo>
                  <a:lnTo>
                    <a:pt x="4848491" y="1219504"/>
                  </a:lnTo>
                  <a:lnTo>
                    <a:pt x="4854473" y="1270914"/>
                  </a:lnTo>
                  <a:lnTo>
                    <a:pt x="4863071" y="1340269"/>
                  </a:lnTo>
                  <a:lnTo>
                    <a:pt x="4889436" y="1540573"/>
                  </a:lnTo>
                  <a:lnTo>
                    <a:pt x="4900282" y="1609826"/>
                  </a:lnTo>
                  <a:lnTo>
                    <a:pt x="4919637" y="1648091"/>
                  </a:lnTo>
                  <a:lnTo>
                    <a:pt x="4997259" y="1652155"/>
                  </a:lnTo>
                  <a:lnTo>
                    <a:pt x="5147513" y="1652993"/>
                  </a:lnTo>
                  <a:lnTo>
                    <a:pt x="5200866" y="1654340"/>
                  </a:lnTo>
                  <a:lnTo>
                    <a:pt x="5253571" y="1659623"/>
                  </a:lnTo>
                  <a:lnTo>
                    <a:pt x="5297005" y="1734045"/>
                  </a:lnTo>
                  <a:lnTo>
                    <a:pt x="5448160" y="2122233"/>
                  </a:lnTo>
                  <a:lnTo>
                    <a:pt x="5463603" y="2159927"/>
                  </a:lnTo>
                  <a:lnTo>
                    <a:pt x="5475249" y="2183231"/>
                  </a:lnTo>
                  <a:lnTo>
                    <a:pt x="5484901" y="2195106"/>
                  </a:lnTo>
                  <a:lnTo>
                    <a:pt x="5494363" y="2198535"/>
                  </a:lnTo>
                  <a:lnTo>
                    <a:pt x="5502135" y="2196274"/>
                  </a:lnTo>
                  <a:lnTo>
                    <a:pt x="5544426" y="2180806"/>
                  </a:lnTo>
                  <a:lnTo>
                    <a:pt x="5603278" y="2157692"/>
                  </a:lnTo>
                  <a:lnTo>
                    <a:pt x="5647182" y="2138667"/>
                  </a:lnTo>
                  <a:lnTo>
                    <a:pt x="5660517" y="2130183"/>
                  </a:lnTo>
                  <a:lnTo>
                    <a:pt x="5664073" y="2119719"/>
                  </a:lnTo>
                  <a:close/>
                </a:path>
                <a:path w="11844020" h="3780154">
                  <a:moveTo>
                    <a:pt x="5939993" y="3275800"/>
                  </a:moveTo>
                  <a:lnTo>
                    <a:pt x="5832005" y="3275800"/>
                  </a:lnTo>
                  <a:lnTo>
                    <a:pt x="5832005" y="3672040"/>
                  </a:lnTo>
                  <a:lnTo>
                    <a:pt x="5633999" y="3672040"/>
                  </a:lnTo>
                  <a:lnTo>
                    <a:pt x="5633999" y="3779990"/>
                  </a:lnTo>
                  <a:lnTo>
                    <a:pt x="5939993" y="3779990"/>
                  </a:lnTo>
                  <a:lnTo>
                    <a:pt x="5939993" y="3672040"/>
                  </a:lnTo>
                  <a:lnTo>
                    <a:pt x="5939993" y="3275800"/>
                  </a:lnTo>
                  <a:close/>
                </a:path>
                <a:path w="11844020" h="3780154">
                  <a:moveTo>
                    <a:pt x="5939993" y="0"/>
                  </a:moveTo>
                  <a:lnTo>
                    <a:pt x="5633986" y="0"/>
                  </a:lnTo>
                  <a:lnTo>
                    <a:pt x="5633986" y="107950"/>
                  </a:lnTo>
                  <a:lnTo>
                    <a:pt x="5831992" y="107950"/>
                  </a:lnTo>
                  <a:lnTo>
                    <a:pt x="5831992" y="504190"/>
                  </a:lnTo>
                  <a:lnTo>
                    <a:pt x="5939993" y="504190"/>
                  </a:lnTo>
                  <a:lnTo>
                    <a:pt x="5939993" y="107950"/>
                  </a:lnTo>
                  <a:lnTo>
                    <a:pt x="5939993" y="0"/>
                  </a:lnTo>
                  <a:close/>
                </a:path>
                <a:path w="11844020" h="3780154">
                  <a:moveTo>
                    <a:pt x="6127750" y="25"/>
                  </a:moveTo>
                  <a:lnTo>
                    <a:pt x="6042025" y="25"/>
                  </a:lnTo>
                  <a:lnTo>
                    <a:pt x="5975997" y="58508"/>
                  </a:lnTo>
                  <a:lnTo>
                    <a:pt x="5975997" y="135775"/>
                  </a:lnTo>
                  <a:lnTo>
                    <a:pt x="6127750" y="25"/>
                  </a:lnTo>
                  <a:close/>
                </a:path>
                <a:path w="11844020" h="3780154">
                  <a:moveTo>
                    <a:pt x="6334125" y="25"/>
                  </a:moveTo>
                  <a:lnTo>
                    <a:pt x="6247447" y="25"/>
                  </a:lnTo>
                  <a:lnTo>
                    <a:pt x="5975997" y="243624"/>
                  </a:lnTo>
                  <a:lnTo>
                    <a:pt x="5975997" y="320916"/>
                  </a:lnTo>
                  <a:lnTo>
                    <a:pt x="6334125" y="25"/>
                  </a:lnTo>
                  <a:close/>
                </a:path>
                <a:path w="11844020" h="3780154">
                  <a:moveTo>
                    <a:pt x="6540182" y="25"/>
                  </a:moveTo>
                  <a:lnTo>
                    <a:pt x="6453822" y="25"/>
                  </a:lnTo>
                  <a:lnTo>
                    <a:pt x="5975997" y="428764"/>
                  </a:lnTo>
                  <a:lnTo>
                    <a:pt x="5975997" y="506056"/>
                  </a:lnTo>
                  <a:lnTo>
                    <a:pt x="6540182" y="25"/>
                  </a:lnTo>
                  <a:close/>
                </a:path>
                <a:path w="11844020" h="3780154">
                  <a:moveTo>
                    <a:pt x="6659981" y="3702685"/>
                  </a:moveTo>
                  <a:lnTo>
                    <a:pt x="6573837" y="3780002"/>
                  </a:lnTo>
                  <a:lnTo>
                    <a:pt x="6659981" y="3779977"/>
                  </a:lnTo>
                  <a:lnTo>
                    <a:pt x="6659981" y="3702685"/>
                  </a:lnTo>
                  <a:close/>
                </a:path>
                <a:path w="11844020" h="3780154">
                  <a:moveTo>
                    <a:pt x="6659981" y="3517544"/>
                  </a:moveTo>
                  <a:lnTo>
                    <a:pt x="6367462" y="3779977"/>
                  </a:lnTo>
                  <a:lnTo>
                    <a:pt x="6453822" y="3779977"/>
                  </a:lnTo>
                  <a:lnTo>
                    <a:pt x="6659981" y="3594836"/>
                  </a:lnTo>
                  <a:lnTo>
                    <a:pt x="6659981" y="3517544"/>
                  </a:lnTo>
                  <a:close/>
                </a:path>
                <a:path w="11844020" h="3780154">
                  <a:moveTo>
                    <a:pt x="6659981" y="3332429"/>
                  </a:moveTo>
                  <a:lnTo>
                    <a:pt x="6161405" y="3779977"/>
                  </a:lnTo>
                  <a:lnTo>
                    <a:pt x="6247130" y="3779977"/>
                  </a:lnTo>
                  <a:lnTo>
                    <a:pt x="6659981" y="3409721"/>
                  </a:lnTo>
                  <a:lnTo>
                    <a:pt x="6659981" y="3332429"/>
                  </a:lnTo>
                  <a:close/>
                </a:path>
                <a:path w="11844020" h="3780154">
                  <a:moveTo>
                    <a:pt x="6659981" y="3147288"/>
                  </a:moveTo>
                  <a:lnTo>
                    <a:pt x="5975997" y="3761155"/>
                  </a:lnTo>
                  <a:lnTo>
                    <a:pt x="5975997" y="3779977"/>
                  </a:lnTo>
                  <a:lnTo>
                    <a:pt x="6040755" y="3779977"/>
                  </a:lnTo>
                  <a:lnTo>
                    <a:pt x="6659981" y="3224580"/>
                  </a:lnTo>
                  <a:lnTo>
                    <a:pt x="6659981" y="3147288"/>
                  </a:lnTo>
                  <a:close/>
                </a:path>
                <a:path w="11844020" h="3780154">
                  <a:moveTo>
                    <a:pt x="6659981" y="2962148"/>
                  </a:moveTo>
                  <a:lnTo>
                    <a:pt x="5975997" y="3576040"/>
                  </a:lnTo>
                  <a:lnTo>
                    <a:pt x="5975997" y="3653332"/>
                  </a:lnTo>
                  <a:lnTo>
                    <a:pt x="6659981" y="3039440"/>
                  </a:lnTo>
                  <a:lnTo>
                    <a:pt x="6659981" y="2962148"/>
                  </a:lnTo>
                  <a:close/>
                </a:path>
                <a:path w="11844020" h="3780154">
                  <a:moveTo>
                    <a:pt x="6659981" y="2777032"/>
                  </a:moveTo>
                  <a:lnTo>
                    <a:pt x="5975997" y="3390900"/>
                  </a:lnTo>
                  <a:lnTo>
                    <a:pt x="5975997" y="3468192"/>
                  </a:lnTo>
                  <a:lnTo>
                    <a:pt x="6659981" y="2854325"/>
                  </a:lnTo>
                  <a:lnTo>
                    <a:pt x="6659981" y="2777032"/>
                  </a:lnTo>
                  <a:close/>
                </a:path>
                <a:path w="11844020" h="3780154">
                  <a:moveTo>
                    <a:pt x="6659981" y="2591892"/>
                  </a:moveTo>
                  <a:lnTo>
                    <a:pt x="5975997" y="3205746"/>
                  </a:lnTo>
                  <a:lnTo>
                    <a:pt x="5975997" y="3283039"/>
                  </a:lnTo>
                  <a:lnTo>
                    <a:pt x="6659981" y="2669171"/>
                  </a:lnTo>
                  <a:lnTo>
                    <a:pt x="6659981" y="2591892"/>
                  </a:lnTo>
                  <a:close/>
                </a:path>
                <a:path w="11844020" h="3780154">
                  <a:moveTo>
                    <a:pt x="6659981" y="2406764"/>
                  </a:moveTo>
                  <a:lnTo>
                    <a:pt x="5975997" y="3020631"/>
                  </a:lnTo>
                  <a:lnTo>
                    <a:pt x="5975997" y="3097923"/>
                  </a:lnTo>
                  <a:lnTo>
                    <a:pt x="6659981" y="2484031"/>
                  </a:lnTo>
                  <a:lnTo>
                    <a:pt x="6659981" y="2406764"/>
                  </a:lnTo>
                  <a:close/>
                </a:path>
                <a:path w="11844020" h="3780154">
                  <a:moveTo>
                    <a:pt x="6659981" y="2221623"/>
                  </a:moveTo>
                  <a:lnTo>
                    <a:pt x="5975997" y="2835491"/>
                  </a:lnTo>
                  <a:lnTo>
                    <a:pt x="5975997" y="2912783"/>
                  </a:lnTo>
                  <a:lnTo>
                    <a:pt x="6659981" y="2298916"/>
                  </a:lnTo>
                  <a:lnTo>
                    <a:pt x="6659981" y="2221623"/>
                  </a:lnTo>
                  <a:close/>
                </a:path>
                <a:path w="11844020" h="3780154">
                  <a:moveTo>
                    <a:pt x="6659981" y="2036483"/>
                  </a:moveTo>
                  <a:lnTo>
                    <a:pt x="5975997" y="2650375"/>
                  </a:lnTo>
                  <a:lnTo>
                    <a:pt x="5975997" y="2727642"/>
                  </a:lnTo>
                  <a:lnTo>
                    <a:pt x="6659981" y="2113775"/>
                  </a:lnTo>
                  <a:lnTo>
                    <a:pt x="6659981" y="2036483"/>
                  </a:lnTo>
                  <a:close/>
                </a:path>
                <a:path w="11844020" h="3780154">
                  <a:moveTo>
                    <a:pt x="6659981" y="1851367"/>
                  </a:moveTo>
                  <a:lnTo>
                    <a:pt x="5975997" y="2465235"/>
                  </a:lnTo>
                  <a:lnTo>
                    <a:pt x="5975997" y="2542527"/>
                  </a:lnTo>
                  <a:lnTo>
                    <a:pt x="6659981" y="1928634"/>
                  </a:lnTo>
                  <a:lnTo>
                    <a:pt x="6659981" y="1851367"/>
                  </a:lnTo>
                  <a:close/>
                </a:path>
                <a:path w="11844020" h="3780154">
                  <a:moveTo>
                    <a:pt x="6659981" y="1666227"/>
                  </a:moveTo>
                  <a:lnTo>
                    <a:pt x="5975997" y="2280094"/>
                  </a:lnTo>
                  <a:lnTo>
                    <a:pt x="5975997" y="2357386"/>
                  </a:lnTo>
                  <a:lnTo>
                    <a:pt x="6659981" y="1743519"/>
                  </a:lnTo>
                  <a:lnTo>
                    <a:pt x="6659981" y="1666227"/>
                  </a:lnTo>
                  <a:close/>
                </a:path>
                <a:path w="11844020" h="3780154">
                  <a:moveTo>
                    <a:pt x="6659981" y="1481086"/>
                  </a:moveTo>
                  <a:lnTo>
                    <a:pt x="5975997" y="2094979"/>
                  </a:lnTo>
                  <a:lnTo>
                    <a:pt x="5975997" y="2172246"/>
                  </a:lnTo>
                  <a:lnTo>
                    <a:pt x="6659981" y="1558378"/>
                  </a:lnTo>
                  <a:lnTo>
                    <a:pt x="6659981" y="1481086"/>
                  </a:lnTo>
                  <a:close/>
                </a:path>
                <a:path w="11844020" h="3780154">
                  <a:moveTo>
                    <a:pt x="6659981" y="1295971"/>
                  </a:moveTo>
                  <a:lnTo>
                    <a:pt x="5975997" y="1909826"/>
                  </a:lnTo>
                  <a:lnTo>
                    <a:pt x="5975997" y="1987118"/>
                  </a:lnTo>
                  <a:lnTo>
                    <a:pt x="6659981" y="1373251"/>
                  </a:lnTo>
                  <a:lnTo>
                    <a:pt x="6659981" y="1295971"/>
                  </a:lnTo>
                  <a:close/>
                </a:path>
                <a:path w="11844020" h="3780154">
                  <a:moveTo>
                    <a:pt x="6659981" y="1110818"/>
                  </a:moveTo>
                  <a:lnTo>
                    <a:pt x="5975997" y="1724685"/>
                  </a:lnTo>
                  <a:lnTo>
                    <a:pt x="5975997" y="1801977"/>
                  </a:lnTo>
                  <a:lnTo>
                    <a:pt x="6659981" y="1188110"/>
                  </a:lnTo>
                  <a:lnTo>
                    <a:pt x="6659981" y="1110818"/>
                  </a:lnTo>
                  <a:close/>
                </a:path>
                <a:path w="11844020" h="3780154">
                  <a:moveTo>
                    <a:pt x="6659981" y="925677"/>
                  </a:moveTo>
                  <a:lnTo>
                    <a:pt x="5975997" y="1539570"/>
                  </a:lnTo>
                  <a:lnTo>
                    <a:pt x="5975997" y="1616862"/>
                  </a:lnTo>
                  <a:lnTo>
                    <a:pt x="6659981" y="1002969"/>
                  </a:lnTo>
                  <a:lnTo>
                    <a:pt x="6659981" y="925677"/>
                  </a:lnTo>
                  <a:close/>
                </a:path>
                <a:path w="11844020" h="3780154">
                  <a:moveTo>
                    <a:pt x="6659981" y="740562"/>
                  </a:moveTo>
                  <a:lnTo>
                    <a:pt x="5975997" y="1354429"/>
                  </a:lnTo>
                  <a:lnTo>
                    <a:pt x="5975997" y="1431721"/>
                  </a:lnTo>
                  <a:lnTo>
                    <a:pt x="6659981" y="817854"/>
                  </a:lnTo>
                  <a:lnTo>
                    <a:pt x="6659981" y="740562"/>
                  </a:lnTo>
                  <a:close/>
                </a:path>
                <a:path w="11844020" h="3780154">
                  <a:moveTo>
                    <a:pt x="6659981" y="555421"/>
                  </a:moveTo>
                  <a:lnTo>
                    <a:pt x="5975997" y="1169289"/>
                  </a:lnTo>
                  <a:lnTo>
                    <a:pt x="5975997" y="1246581"/>
                  </a:lnTo>
                  <a:lnTo>
                    <a:pt x="6659981" y="632714"/>
                  </a:lnTo>
                  <a:lnTo>
                    <a:pt x="6659981" y="555421"/>
                  </a:lnTo>
                  <a:close/>
                </a:path>
                <a:path w="11844020" h="3780154">
                  <a:moveTo>
                    <a:pt x="6659981" y="370281"/>
                  </a:moveTo>
                  <a:lnTo>
                    <a:pt x="5975997" y="984173"/>
                  </a:lnTo>
                  <a:lnTo>
                    <a:pt x="5975997" y="1061466"/>
                  </a:lnTo>
                  <a:lnTo>
                    <a:pt x="6659981" y="447573"/>
                  </a:lnTo>
                  <a:lnTo>
                    <a:pt x="6659981" y="370281"/>
                  </a:lnTo>
                  <a:close/>
                </a:path>
                <a:path w="11844020" h="3780154">
                  <a:moveTo>
                    <a:pt x="6659981" y="185166"/>
                  </a:moveTo>
                  <a:lnTo>
                    <a:pt x="5975997" y="799033"/>
                  </a:lnTo>
                  <a:lnTo>
                    <a:pt x="5975997" y="876325"/>
                  </a:lnTo>
                  <a:lnTo>
                    <a:pt x="6659981" y="262458"/>
                  </a:lnTo>
                  <a:lnTo>
                    <a:pt x="6659981" y="185166"/>
                  </a:lnTo>
                  <a:close/>
                </a:path>
                <a:path w="11844020" h="3780154">
                  <a:moveTo>
                    <a:pt x="6659981" y="25"/>
                  </a:moveTo>
                  <a:lnTo>
                    <a:pt x="5975997" y="613879"/>
                  </a:lnTo>
                  <a:lnTo>
                    <a:pt x="5975997" y="691172"/>
                  </a:lnTo>
                  <a:lnTo>
                    <a:pt x="6659981" y="77304"/>
                  </a:lnTo>
                  <a:lnTo>
                    <a:pt x="6659981" y="25"/>
                  </a:lnTo>
                  <a:close/>
                </a:path>
                <a:path w="11844020" h="3780154">
                  <a:moveTo>
                    <a:pt x="7001992" y="3672040"/>
                  </a:moveTo>
                  <a:lnTo>
                    <a:pt x="6803999" y="3672040"/>
                  </a:lnTo>
                  <a:lnTo>
                    <a:pt x="6803999" y="3275800"/>
                  </a:lnTo>
                  <a:lnTo>
                    <a:pt x="6695999" y="3275800"/>
                  </a:lnTo>
                  <a:lnTo>
                    <a:pt x="6695999" y="3672040"/>
                  </a:lnTo>
                  <a:lnTo>
                    <a:pt x="6695999" y="3779990"/>
                  </a:lnTo>
                  <a:lnTo>
                    <a:pt x="7001992" y="3779990"/>
                  </a:lnTo>
                  <a:lnTo>
                    <a:pt x="7001992" y="3672040"/>
                  </a:lnTo>
                  <a:close/>
                </a:path>
                <a:path w="11844020" h="3780154">
                  <a:moveTo>
                    <a:pt x="7001992" y="0"/>
                  </a:moveTo>
                  <a:lnTo>
                    <a:pt x="6695986" y="0"/>
                  </a:lnTo>
                  <a:lnTo>
                    <a:pt x="6695986" y="107950"/>
                  </a:lnTo>
                  <a:lnTo>
                    <a:pt x="6695986" y="504190"/>
                  </a:lnTo>
                  <a:lnTo>
                    <a:pt x="6803987" y="504190"/>
                  </a:lnTo>
                  <a:lnTo>
                    <a:pt x="6803987" y="107950"/>
                  </a:lnTo>
                  <a:lnTo>
                    <a:pt x="7001992" y="107950"/>
                  </a:lnTo>
                  <a:lnTo>
                    <a:pt x="7001992" y="0"/>
                  </a:lnTo>
                  <a:close/>
                </a:path>
                <a:path w="11844020" h="3780154">
                  <a:moveTo>
                    <a:pt x="7891907" y="2099183"/>
                  </a:moveTo>
                  <a:lnTo>
                    <a:pt x="7878394" y="2056320"/>
                  </a:lnTo>
                  <a:lnTo>
                    <a:pt x="7854797" y="2021814"/>
                  </a:lnTo>
                  <a:lnTo>
                    <a:pt x="7841501" y="2026958"/>
                  </a:lnTo>
                  <a:lnTo>
                    <a:pt x="7798409" y="2078875"/>
                  </a:lnTo>
                  <a:lnTo>
                    <a:pt x="7764894" y="2109673"/>
                  </a:lnTo>
                  <a:lnTo>
                    <a:pt x="7726286" y="2137854"/>
                  </a:lnTo>
                  <a:lnTo>
                    <a:pt x="7684389" y="2162251"/>
                  </a:lnTo>
                  <a:lnTo>
                    <a:pt x="7640993" y="2181669"/>
                  </a:lnTo>
                  <a:lnTo>
                    <a:pt x="7597902" y="2194953"/>
                  </a:lnTo>
                  <a:lnTo>
                    <a:pt x="7545235" y="2203577"/>
                  </a:lnTo>
                  <a:lnTo>
                    <a:pt x="7493089" y="2204783"/>
                  </a:lnTo>
                  <a:lnTo>
                    <a:pt x="7440879" y="2198509"/>
                  </a:lnTo>
                  <a:lnTo>
                    <a:pt x="7388047" y="2184679"/>
                  </a:lnTo>
                  <a:lnTo>
                    <a:pt x="7334021" y="2163216"/>
                  </a:lnTo>
                  <a:lnTo>
                    <a:pt x="7291959" y="2138984"/>
                  </a:lnTo>
                  <a:lnTo>
                    <a:pt x="7250900" y="2106333"/>
                  </a:lnTo>
                  <a:lnTo>
                    <a:pt x="7212927" y="2067420"/>
                  </a:lnTo>
                  <a:lnTo>
                    <a:pt x="7180110" y="2024354"/>
                  </a:lnTo>
                  <a:lnTo>
                    <a:pt x="7154532" y="1979282"/>
                  </a:lnTo>
                  <a:lnTo>
                    <a:pt x="7134250" y="1929168"/>
                  </a:lnTo>
                  <a:lnTo>
                    <a:pt x="7120877" y="1879955"/>
                  </a:lnTo>
                  <a:lnTo>
                    <a:pt x="7114400" y="1831327"/>
                  </a:lnTo>
                  <a:lnTo>
                    <a:pt x="7114857" y="1782991"/>
                  </a:lnTo>
                  <a:lnTo>
                    <a:pt x="7122211" y="1734654"/>
                  </a:lnTo>
                  <a:lnTo>
                    <a:pt x="7136498" y="1686026"/>
                  </a:lnTo>
                  <a:lnTo>
                    <a:pt x="7157694" y="1636801"/>
                  </a:lnTo>
                  <a:lnTo>
                    <a:pt x="7185901" y="1589468"/>
                  </a:lnTo>
                  <a:lnTo>
                    <a:pt x="7221474" y="1544840"/>
                  </a:lnTo>
                  <a:lnTo>
                    <a:pt x="7262165" y="1505381"/>
                  </a:lnTo>
                  <a:lnTo>
                    <a:pt x="7305764" y="1473542"/>
                  </a:lnTo>
                  <a:lnTo>
                    <a:pt x="7318730" y="1464906"/>
                  </a:lnTo>
                  <a:lnTo>
                    <a:pt x="7329729" y="1456347"/>
                  </a:lnTo>
                  <a:lnTo>
                    <a:pt x="7339076" y="1416761"/>
                  </a:lnTo>
                  <a:lnTo>
                    <a:pt x="7313650" y="1374622"/>
                  </a:lnTo>
                  <a:lnTo>
                    <a:pt x="7291298" y="1379283"/>
                  </a:lnTo>
                  <a:lnTo>
                    <a:pt x="7219074" y="1422552"/>
                  </a:lnTo>
                  <a:lnTo>
                    <a:pt x="7183298" y="1452079"/>
                  </a:lnTo>
                  <a:lnTo>
                    <a:pt x="7150646" y="1484960"/>
                  </a:lnTo>
                  <a:lnTo>
                    <a:pt x="7121322" y="1520812"/>
                  </a:lnTo>
                  <a:lnTo>
                    <a:pt x="7095503" y="1559255"/>
                  </a:lnTo>
                  <a:lnTo>
                    <a:pt x="7073354" y="1599920"/>
                  </a:lnTo>
                  <a:lnTo>
                    <a:pt x="7055078" y="1642414"/>
                  </a:lnTo>
                  <a:lnTo>
                    <a:pt x="7040867" y="1686382"/>
                  </a:lnTo>
                  <a:lnTo>
                    <a:pt x="7030872" y="1731429"/>
                  </a:lnTo>
                  <a:lnTo>
                    <a:pt x="7025310" y="1777187"/>
                  </a:lnTo>
                  <a:lnTo>
                    <a:pt x="7024332" y="1823275"/>
                  </a:lnTo>
                  <a:lnTo>
                    <a:pt x="7028154" y="1869313"/>
                  </a:lnTo>
                  <a:lnTo>
                    <a:pt x="7036778" y="1918258"/>
                  </a:lnTo>
                  <a:lnTo>
                    <a:pt x="7048932" y="1963801"/>
                  </a:lnTo>
                  <a:lnTo>
                    <a:pt x="7064857" y="2006434"/>
                  </a:lnTo>
                  <a:lnTo>
                    <a:pt x="7084796" y="2046643"/>
                  </a:lnTo>
                  <a:lnTo>
                    <a:pt x="7108990" y="2084920"/>
                  </a:lnTo>
                  <a:lnTo>
                    <a:pt x="7137679" y="2121751"/>
                  </a:lnTo>
                  <a:lnTo>
                    <a:pt x="7171106" y="2157628"/>
                  </a:lnTo>
                  <a:lnTo>
                    <a:pt x="7208825" y="2191372"/>
                  </a:lnTo>
                  <a:lnTo>
                    <a:pt x="7249185" y="2220544"/>
                  </a:lnTo>
                  <a:lnTo>
                    <a:pt x="7291883" y="2245080"/>
                  </a:lnTo>
                  <a:lnTo>
                    <a:pt x="7336612" y="2264905"/>
                  </a:lnTo>
                  <a:lnTo>
                    <a:pt x="7383107" y="2279929"/>
                  </a:lnTo>
                  <a:lnTo>
                    <a:pt x="7431062" y="2290076"/>
                  </a:lnTo>
                  <a:lnTo>
                    <a:pt x="7480186" y="2295283"/>
                  </a:lnTo>
                  <a:lnTo>
                    <a:pt x="7530185" y="2295448"/>
                  </a:lnTo>
                  <a:lnTo>
                    <a:pt x="7580770" y="2290521"/>
                  </a:lnTo>
                  <a:lnTo>
                    <a:pt x="7631633" y="2280399"/>
                  </a:lnTo>
                  <a:lnTo>
                    <a:pt x="7677340" y="2266099"/>
                  </a:lnTo>
                  <a:lnTo>
                    <a:pt x="7723429" y="2246338"/>
                  </a:lnTo>
                  <a:lnTo>
                    <a:pt x="7767460" y="2222322"/>
                  </a:lnTo>
                  <a:lnTo>
                    <a:pt x="7806969" y="2195233"/>
                  </a:lnTo>
                  <a:lnTo>
                    <a:pt x="7836154" y="2169795"/>
                  </a:lnTo>
                  <a:lnTo>
                    <a:pt x="7863560" y="2141334"/>
                  </a:lnTo>
                  <a:lnTo>
                    <a:pt x="7883893" y="2115807"/>
                  </a:lnTo>
                  <a:lnTo>
                    <a:pt x="7891907" y="2099183"/>
                  </a:lnTo>
                  <a:close/>
                </a:path>
                <a:path w="11844020" h="3780154">
                  <a:moveTo>
                    <a:pt x="8184070" y="2119719"/>
                  </a:moveTo>
                  <a:lnTo>
                    <a:pt x="8172056" y="2074697"/>
                  </a:lnTo>
                  <a:lnTo>
                    <a:pt x="8152663" y="2052586"/>
                  </a:lnTo>
                  <a:lnTo>
                    <a:pt x="8147444" y="2053628"/>
                  </a:lnTo>
                  <a:lnTo>
                    <a:pt x="8137842" y="2056485"/>
                  </a:lnTo>
                  <a:lnTo>
                    <a:pt x="8125206" y="2060714"/>
                  </a:lnTo>
                  <a:lnTo>
                    <a:pt x="8110918" y="2065883"/>
                  </a:lnTo>
                  <a:lnTo>
                    <a:pt x="8078229" y="2075853"/>
                  </a:lnTo>
                  <a:lnTo>
                    <a:pt x="8056981" y="2072627"/>
                  </a:lnTo>
                  <a:lnTo>
                    <a:pt x="8040598" y="2052027"/>
                  </a:lnTo>
                  <a:lnTo>
                    <a:pt x="8022488" y="2009889"/>
                  </a:lnTo>
                  <a:lnTo>
                    <a:pt x="7884490" y="1656892"/>
                  </a:lnTo>
                  <a:lnTo>
                    <a:pt x="7867980" y="1616265"/>
                  </a:lnTo>
                  <a:lnTo>
                    <a:pt x="7846060" y="1576019"/>
                  </a:lnTo>
                  <a:lnTo>
                    <a:pt x="7781379" y="1565376"/>
                  </a:lnTo>
                  <a:lnTo>
                    <a:pt x="7729842" y="1564106"/>
                  </a:lnTo>
                  <a:lnTo>
                    <a:pt x="7593939" y="1563255"/>
                  </a:lnTo>
                  <a:lnTo>
                    <a:pt x="7546213" y="1561858"/>
                  </a:lnTo>
                  <a:lnTo>
                    <a:pt x="7501026" y="1535036"/>
                  </a:lnTo>
                  <a:lnTo>
                    <a:pt x="7494575" y="1471168"/>
                  </a:lnTo>
                  <a:lnTo>
                    <a:pt x="7498816" y="1451864"/>
                  </a:lnTo>
                  <a:lnTo>
                    <a:pt x="7508011" y="1447495"/>
                  </a:lnTo>
                  <a:lnTo>
                    <a:pt x="7530020" y="1444777"/>
                  </a:lnTo>
                  <a:lnTo>
                    <a:pt x="7569632" y="1443380"/>
                  </a:lnTo>
                  <a:lnTo>
                    <a:pt x="7693990" y="1442593"/>
                  </a:lnTo>
                  <a:lnTo>
                    <a:pt x="7733563" y="1441183"/>
                  </a:lnTo>
                  <a:lnTo>
                    <a:pt x="7769352" y="1417904"/>
                  </a:lnTo>
                  <a:lnTo>
                    <a:pt x="7770304" y="1405305"/>
                  </a:lnTo>
                  <a:lnTo>
                    <a:pt x="7770088" y="1391107"/>
                  </a:lnTo>
                  <a:lnTo>
                    <a:pt x="7768158" y="1357261"/>
                  </a:lnTo>
                  <a:lnTo>
                    <a:pt x="7630998" y="1354086"/>
                  </a:lnTo>
                  <a:lnTo>
                    <a:pt x="7567346" y="1352169"/>
                  </a:lnTo>
                  <a:lnTo>
                    <a:pt x="7523112" y="1349756"/>
                  </a:lnTo>
                  <a:lnTo>
                    <a:pt x="7483983" y="1342694"/>
                  </a:lnTo>
                  <a:lnTo>
                    <a:pt x="7470356" y="1302931"/>
                  </a:lnTo>
                  <a:lnTo>
                    <a:pt x="7449985" y="1165237"/>
                  </a:lnTo>
                  <a:lnTo>
                    <a:pt x="7442657" y="1110272"/>
                  </a:lnTo>
                  <a:lnTo>
                    <a:pt x="7441349" y="1076375"/>
                  </a:lnTo>
                  <a:lnTo>
                    <a:pt x="7446505" y="1057389"/>
                  </a:lnTo>
                  <a:lnTo>
                    <a:pt x="7484796" y="1036637"/>
                  </a:lnTo>
                  <a:lnTo>
                    <a:pt x="7492606" y="1034402"/>
                  </a:lnTo>
                  <a:lnTo>
                    <a:pt x="7513447" y="1022807"/>
                  </a:lnTo>
                  <a:lnTo>
                    <a:pt x="7536320" y="1000506"/>
                  </a:lnTo>
                  <a:lnTo>
                    <a:pt x="7556284" y="973251"/>
                  </a:lnTo>
                  <a:lnTo>
                    <a:pt x="7568387" y="946746"/>
                  </a:lnTo>
                  <a:lnTo>
                    <a:pt x="7572388" y="921816"/>
                  </a:lnTo>
                  <a:lnTo>
                    <a:pt x="7572032" y="895235"/>
                  </a:lnTo>
                  <a:lnTo>
                    <a:pt x="7559167" y="847178"/>
                  </a:lnTo>
                  <a:lnTo>
                    <a:pt x="7533208" y="812431"/>
                  </a:lnTo>
                  <a:lnTo>
                    <a:pt x="7498728" y="788136"/>
                  </a:lnTo>
                  <a:lnTo>
                    <a:pt x="7459180" y="774928"/>
                  </a:lnTo>
                  <a:lnTo>
                    <a:pt x="7417968" y="773430"/>
                  </a:lnTo>
                  <a:lnTo>
                    <a:pt x="7378547" y="784250"/>
                  </a:lnTo>
                  <a:lnTo>
                    <a:pt x="7344334" y="808037"/>
                  </a:lnTo>
                  <a:lnTo>
                    <a:pt x="7328840" y="824738"/>
                  </a:lnTo>
                  <a:lnTo>
                    <a:pt x="7322248" y="842175"/>
                  </a:lnTo>
                  <a:lnTo>
                    <a:pt x="7323099" y="872693"/>
                  </a:lnTo>
                  <a:lnTo>
                    <a:pt x="7329919" y="928636"/>
                  </a:lnTo>
                  <a:lnTo>
                    <a:pt x="7352843" y="1108697"/>
                  </a:lnTo>
                  <a:lnTo>
                    <a:pt x="7359650" y="1157757"/>
                  </a:lnTo>
                  <a:lnTo>
                    <a:pt x="7363396" y="1180604"/>
                  </a:lnTo>
                  <a:lnTo>
                    <a:pt x="7368489" y="1219504"/>
                  </a:lnTo>
                  <a:lnTo>
                    <a:pt x="7374471" y="1270914"/>
                  </a:lnTo>
                  <a:lnTo>
                    <a:pt x="7383069" y="1340269"/>
                  </a:lnTo>
                  <a:lnTo>
                    <a:pt x="7409434" y="1540573"/>
                  </a:lnTo>
                  <a:lnTo>
                    <a:pt x="7420280" y="1609826"/>
                  </a:lnTo>
                  <a:lnTo>
                    <a:pt x="7439634" y="1648091"/>
                  </a:lnTo>
                  <a:lnTo>
                    <a:pt x="7517257" y="1652155"/>
                  </a:lnTo>
                  <a:lnTo>
                    <a:pt x="7667511" y="1652993"/>
                  </a:lnTo>
                  <a:lnTo>
                    <a:pt x="7720863" y="1654340"/>
                  </a:lnTo>
                  <a:lnTo>
                    <a:pt x="7773568" y="1659623"/>
                  </a:lnTo>
                  <a:lnTo>
                    <a:pt x="7817002" y="1734045"/>
                  </a:lnTo>
                  <a:lnTo>
                    <a:pt x="7968158" y="2122233"/>
                  </a:lnTo>
                  <a:lnTo>
                    <a:pt x="7983601" y="2159927"/>
                  </a:lnTo>
                  <a:lnTo>
                    <a:pt x="7995247" y="2183231"/>
                  </a:lnTo>
                  <a:lnTo>
                    <a:pt x="8004899" y="2195106"/>
                  </a:lnTo>
                  <a:lnTo>
                    <a:pt x="8014360" y="2198535"/>
                  </a:lnTo>
                  <a:lnTo>
                    <a:pt x="8022133" y="2196274"/>
                  </a:lnTo>
                  <a:lnTo>
                    <a:pt x="8064424" y="2180806"/>
                  </a:lnTo>
                  <a:lnTo>
                    <a:pt x="8123275" y="2157692"/>
                  </a:lnTo>
                  <a:lnTo>
                    <a:pt x="8167179" y="2138667"/>
                  </a:lnTo>
                  <a:lnTo>
                    <a:pt x="8180514" y="2130183"/>
                  </a:lnTo>
                  <a:lnTo>
                    <a:pt x="8184070" y="2119719"/>
                  </a:lnTo>
                  <a:close/>
                </a:path>
                <a:path w="11844020" h="3780154">
                  <a:moveTo>
                    <a:pt x="8658009" y="3672040"/>
                  </a:moveTo>
                  <a:lnTo>
                    <a:pt x="8460003" y="3672040"/>
                  </a:lnTo>
                  <a:lnTo>
                    <a:pt x="8460003" y="3275800"/>
                  </a:lnTo>
                  <a:lnTo>
                    <a:pt x="8352002" y="3275800"/>
                  </a:lnTo>
                  <a:lnTo>
                    <a:pt x="8352002" y="3672040"/>
                  </a:lnTo>
                  <a:lnTo>
                    <a:pt x="8154009" y="3672040"/>
                  </a:lnTo>
                  <a:lnTo>
                    <a:pt x="8154009" y="3779990"/>
                  </a:lnTo>
                  <a:lnTo>
                    <a:pt x="8658009" y="3779990"/>
                  </a:lnTo>
                  <a:lnTo>
                    <a:pt x="8658009" y="3672040"/>
                  </a:lnTo>
                  <a:close/>
                </a:path>
                <a:path w="11844020" h="3780154">
                  <a:moveTo>
                    <a:pt x="8658009" y="0"/>
                  </a:moveTo>
                  <a:lnTo>
                    <a:pt x="8154009" y="0"/>
                  </a:lnTo>
                  <a:lnTo>
                    <a:pt x="8154009" y="107950"/>
                  </a:lnTo>
                  <a:lnTo>
                    <a:pt x="8352002" y="107950"/>
                  </a:lnTo>
                  <a:lnTo>
                    <a:pt x="8352002" y="504190"/>
                  </a:lnTo>
                  <a:lnTo>
                    <a:pt x="8460003" y="504190"/>
                  </a:lnTo>
                  <a:lnTo>
                    <a:pt x="8460003" y="107950"/>
                  </a:lnTo>
                  <a:lnTo>
                    <a:pt x="8658009" y="107950"/>
                  </a:lnTo>
                  <a:lnTo>
                    <a:pt x="8658009" y="0"/>
                  </a:lnTo>
                  <a:close/>
                </a:path>
                <a:path w="11844020" h="3780154">
                  <a:moveTo>
                    <a:pt x="10386009" y="3672040"/>
                  </a:moveTo>
                  <a:lnTo>
                    <a:pt x="10188003" y="3672040"/>
                  </a:lnTo>
                  <a:lnTo>
                    <a:pt x="10188003" y="3275800"/>
                  </a:lnTo>
                  <a:lnTo>
                    <a:pt x="10080003" y="3275800"/>
                  </a:lnTo>
                  <a:lnTo>
                    <a:pt x="10080003" y="3672040"/>
                  </a:lnTo>
                  <a:lnTo>
                    <a:pt x="9882010" y="3672040"/>
                  </a:lnTo>
                  <a:lnTo>
                    <a:pt x="9882010" y="3779990"/>
                  </a:lnTo>
                  <a:lnTo>
                    <a:pt x="10386009" y="3779990"/>
                  </a:lnTo>
                  <a:lnTo>
                    <a:pt x="10386009" y="3672040"/>
                  </a:lnTo>
                  <a:close/>
                </a:path>
                <a:path w="11844020" h="3780154">
                  <a:moveTo>
                    <a:pt x="10386009" y="0"/>
                  </a:moveTo>
                  <a:lnTo>
                    <a:pt x="9882010" y="0"/>
                  </a:lnTo>
                  <a:lnTo>
                    <a:pt x="9882010" y="107950"/>
                  </a:lnTo>
                  <a:lnTo>
                    <a:pt x="10080003" y="107950"/>
                  </a:lnTo>
                  <a:lnTo>
                    <a:pt x="10080003" y="504190"/>
                  </a:lnTo>
                  <a:lnTo>
                    <a:pt x="10188003" y="504190"/>
                  </a:lnTo>
                  <a:lnTo>
                    <a:pt x="10188003" y="107950"/>
                  </a:lnTo>
                  <a:lnTo>
                    <a:pt x="10386009" y="107950"/>
                  </a:lnTo>
                  <a:lnTo>
                    <a:pt x="10386009" y="0"/>
                  </a:lnTo>
                  <a:close/>
                </a:path>
                <a:path w="11844020" h="3780154">
                  <a:moveTo>
                    <a:pt x="11843995" y="3275800"/>
                  </a:moveTo>
                  <a:lnTo>
                    <a:pt x="11736007" y="3275800"/>
                  </a:lnTo>
                  <a:lnTo>
                    <a:pt x="11736007" y="3672040"/>
                  </a:lnTo>
                  <a:lnTo>
                    <a:pt x="11538001" y="3672040"/>
                  </a:lnTo>
                  <a:lnTo>
                    <a:pt x="11538001" y="3779990"/>
                  </a:lnTo>
                  <a:lnTo>
                    <a:pt x="11843995" y="3779990"/>
                  </a:lnTo>
                  <a:lnTo>
                    <a:pt x="11843995" y="3672040"/>
                  </a:lnTo>
                  <a:lnTo>
                    <a:pt x="11843995" y="3275800"/>
                  </a:lnTo>
                  <a:close/>
                </a:path>
                <a:path w="11844020" h="3780154">
                  <a:moveTo>
                    <a:pt x="11843995" y="0"/>
                  </a:moveTo>
                  <a:lnTo>
                    <a:pt x="11538001" y="0"/>
                  </a:lnTo>
                  <a:lnTo>
                    <a:pt x="11538001" y="107950"/>
                  </a:lnTo>
                  <a:lnTo>
                    <a:pt x="11736007" y="107950"/>
                  </a:lnTo>
                  <a:lnTo>
                    <a:pt x="11736007" y="504190"/>
                  </a:lnTo>
                  <a:lnTo>
                    <a:pt x="11843995" y="504190"/>
                  </a:lnTo>
                  <a:lnTo>
                    <a:pt x="11843995" y="107950"/>
                  </a:lnTo>
                  <a:lnTo>
                    <a:pt x="11843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0" name="object 10"/>
            <p:cNvSpPr/>
            <p:nvPr/>
          </p:nvSpPr>
          <p:spPr>
            <a:xfrm>
              <a:off x="6254121" y="3790406"/>
              <a:ext cx="333970" cy="559891"/>
            </a:xfrm>
            <a:custGeom>
              <a:avLst/>
              <a:gdLst/>
              <a:ahLst/>
              <a:cxnLst/>
              <a:rect l="l" t="t" r="r" b="b"/>
              <a:pathLst>
                <a:path w="474979" h="796289">
                  <a:moveTo>
                    <a:pt x="62014" y="85204"/>
                  </a:moveTo>
                  <a:lnTo>
                    <a:pt x="62014" y="137058"/>
                  </a:lnTo>
                </a:path>
                <a:path w="474979" h="796289">
                  <a:moveTo>
                    <a:pt x="62014" y="85204"/>
                  </a:moveTo>
                  <a:lnTo>
                    <a:pt x="44018" y="85204"/>
                  </a:lnTo>
                </a:path>
                <a:path w="474979" h="796289">
                  <a:moveTo>
                    <a:pt x="36804" y="142709"/>
                  </a:moveTo>
                  <a:lnTo>
                    <a:pt x="43764" y="143167"/>
                  </a:lnTo>
                  <a:lnTo>
                    <a:pt x="49847" y="142011"/>
                  </a:lnTo>
                  <a:lnTo>
                    <a:pt x="56159" y="139039"/>
                  </a:lnTo>
                </a:path>
                <a:path w="474979" h="796289">
                  <a:moveTo>
                    <a:pt x="36804" y="142709"/>
                  </a:moveTo>
                  <a:lnTo>
                    <a:pt x="30632" y="142303"/>
                  </a:lnTo>
                  <a:lnTo>
                    <a:pt x="26885" y="144106"/>
                  </a:lnTo>
                  <a:lnTo>
                    <a:pt x="23368" y="149212"/>
                  </a:lnTo>
                </a:path>
                <a:path w="474979" h="796289">
                  <a:moveTo>
                    <a:pt x="83959" y="141884"/>
                  </a:moveTo>
                  <a:lnTo>
                    <a:pt x="77504" y="138300"/>
                  </a:lnTo>
                  <a:lnTo>
                    <a:pt x="70450" y="136604"/>
                  </a:lnTo>
                  <a:lnTo>
                    <a:pt x="63199" y="136837"/>
                  </a:lnTo>
                  <a:lnTo>
                    <a:pt x="56159" y="139039"/>
                  </a:lnTo>
                </a:path>
                <a:path w="474979" h="796289">
                  <a:moveTo>
                    <a:pt x="184251" y="141859"/>
                  </a:moveTo>
                  <a:lnTo>
                    <a:pt x="137121" y="140804"/>
                  </a:lnTo>
                </a:path>
                <a:path w="474979" h="796289">
                  <a:moveTo>
                    <a:pt x="137121" y="140804"/>
                  </a:moveTo>
                  <a:lnTo>
                    <a:pt x="130327" y="140652"/>
                  </a:lnTo>
                  <a:lnTo>
                    <a:pt x="124383" y="141973"/>
                  </a:lnTo>
                  <a:lnTo>
                    <a:pt x="118300" y="145008"/>
                  </a:lnTo>
                </a:path>
                <a:path w="474979" h="796289">
                  <a:moveTo>
                    <a:pt x="214033" y="112991"/>
                  </a:moveTo>
                  <a:lnTo>
                    <a:pt x="205189" y="115759"/>
                  </a:lnTo>
                  <a:lnTo>
                    <a:pt x="197443" y="120581"/>
                  </a:lnTo>
                  <a:lnTo>
                    <a:pt x="191140" y="127177"/>
                  </a:lnTo>
                  <a:lnTo>
                    <a:pt x="186626" y="135267"/>
                  </a:lnTo>
                </a:path>
                <a:path w="474979" h="796289">
                  <a:moveTo>
                    <a:pt x="80314" y="229146"/>
                  </a:moveTo>
                  <a:lnTo>
                    <a:pt x="92858" y="234460"/>
                  </a:lnTo>
                  <a:lnTo>
                    <a:pt x="105557" y="239210"/>
                  </a:lnTo>
                  <a:lnTo>
                    <a:pt x="118449" y="243408"/>
                  </a:lnTo>
                  <a:lnTo>
                    <a:pt x="131572" y="247065"/>
                  </a:lnTo>
                </a:path>
                <a:path w="474979" h="796289">
                  <a:moveTo>
                    <a:pt x="14998" y="171577"/>
                  </a:moveTo>
                  <a:lnTo>
                    <a:pt x="13536" y="186085"/>
                  </a:lnTo>
                  <a:lnTo>
                    <a:pt x="12442" y="200606"/>
                  </a:lnTo>
                  <a:lnTo>
                    <a:pt x="11716" y="215150"/>
                  </a:lnTo>
                  <a:lnTo>
                    <a:pt x="11353" y="229730"/>
                  </a:lnTo>
                </a:path>
                <a:path w="474979" h="796289">
                  <a:moveTo>
                    <a:pt x="11353" y="229730"/>
                  </a:moveTo>
                  <a:lnTo>
                    <a:pt x="11277" y="235902"/>
                  </a:lnTo>
                  <a:lnTo>
                    <a:pt x="15481" y="241325"/>
                  </a:lnTo>
                  <a:lnTo>
                    <a:pt x="21488" y="242785"/>
                  </a:lnTo>
                </a:path>
                <a:path w="474979" h="796289">
                  <a:moveTo>
                    <a:pt x="14732" y="238734"/>
                  </a:moveTo>
                  <a:lnTo>
                    <a:pt x="10998" y="237832"/>
                  </a:lnTo>
                  <a:lnTo>
                    <a:pt x="8737" y="238658"/>
                  </a:lnTo>
                  <a:lnTo>
                    <a:pt x="6477" y="241757"/>
                  </a:lnTo>
                </a:path>
                <a:path w="474979" h="796289">
                  <a:moveTo>
                    <a:pt x="6083" y="269392"/>
                  </a:moveTo>
                  <a:lnTo>
                    <a:pt x="12518" y="271719"/>
                  </a:lnTo>
                  <a:lnTo>
                    <a:pt x="18362" y="272100"/>
                  </a:lnTo>
                  <a:lnTo>
                    <a:pt x="23994" y="270496"/>
                  </a:lnTo>
                  <a:lnTo>
                    <a:pt x="29794" y="266865"/>
                  </a:lnTo>
                </a:path>
                <a:path w="474979" h="796289">
                  <a:moveTo>
                    <a:pt x="2146" y="247675"/>
                  </a:moveTo>
                  <a:lnTo>
                    <a:pt x="6477" y="241757"/>
                  </a:lnTo>
                </a:path>
                <a:path w="474979" h="796289">
                  <a:moveTo>
                    <a:pt x="2374" y="264579"/>
                  </a:moveTo>
                  <a:lnTo>
                    <a:pt x="533" y="254800"/>
                  </a:lnTo>
                </a:path>
                <a:path w="474979" h="796289">
                  <a:moveTo>
                    <a:pt x="2146" y="247675"/>
                  </a:moveTo>
                  <a:lnTo>
                    <a:pt x="469" y="249961"/>
                  </a:lnTo>
                  <a:lnTo>
                    <a:pt x="0" y="252031"/>
                  </a:lnTo>
                  <a:lnTo>
                    <a:pt x="533" y="254800"/>
                  </a:lnTo>
                </a:path>
                <a:path w="474979" h="796289">
                  <a:moveTo>
                    <a:pt x="2374" y="264579"/>
                  </a:moveTo>
                  <a:lnTo>
                    <a:pt x="2832" y="266979"/>
                  </a:lnTo>
                  <a:lnTo>
                    <a:pt x="3873" y="268338"/>
                  </a:lnTo>
                  <a:lnTo>
                    <a:pt x="6083" y="269392"/>
                  </a:lnTo>
                </a:path>
                <a:path w="474979" h="796289">
                  <a:moveTo>
                    <a:pt x="44056" y="195287"/>
                  </a:moveTo>
                  <a:lnTo>
                    <a:pt x="58864" y="219913"/>
                  </a:lnTo>
                </a:path>
                <a:path w="474979" h="796289">
                  <a:moveTo>
                    <a:pt x="51447" y="207581"/>
                  </a:moveTo>
                  <a:lnTo>
                    <a:pt x="71386" y="223659"/>
                  </a:lnTo>
                </a:path>
                <a:path w="474979" h="796289">
                  <a:moveTo>
                    <a:pt x="54952" y="210413"/>
                  </a:moveTo>
                  <a:lnTo>
                    <a:pt x="53149" y="210413"/>
                  </a:lnTo>
                </a:path>
                <a:path w="474979" h="796289">
                  <a:moveTo>
                    <a:pt x="49555" y="242633"/>
                  </a:moveTo>
                  <a:lnTo>
                    <a:pt x="55937" y="239247"/>
                  </a:lnTo>
                  <a:lnTo>
                    <a:pt x="59910" y="233616"/>
                  </a:lnTo>
                  <a:lnTo>
                    <a:pt x="61033" y="226813"/>
                  </a:lnTo>
                  <a:lnTo>
                    <a:pt x="58864" y="219913"/>
                  </a:lnTo>
                </a:path>
                <a:path w="474979" h="796289">
                  <a:moveTo>
                    <a:pt x="21488" y="242785"/>
                  </a:moveTo>
                  <a:lnTo>
                    <a:pt x="28584" y="244105"/>
                  </a:lnTo>
                  <a:lnTo>
                    <a:pt x="35531" y="244519"/>
                  </a:lnTo>
                  <a:lnTo>
                    <a:pt x="42473" y="244028"/>
                  </a:lnTo>
                  <a:lnTo>
                    <a:pt x="49555" y="242633"/>
                  </a:lnTo>
                </a:path>
                <a:path w="474979" h="796289">
                  <a:moveTo>
                    <a:pt x="29794" y="266865"/>
                  </a:moveTo>
                  <a:lnTo>
                    <a:pt x="32931" y="264439"/>
                  </a:lnTo>
                  <a:lnTo>
                    <a:pt x="33934" y="261988"/>
                  </a:lnTo>
                  <a:lnTo>
                    <a:pt x="33401" y="258051"/>
                  </a:lnTo>
                </a:path>
                <a:path w="474979" h="796289">
                  <a:moveTo>
                    <a:pt x="37401" y="244398"/>
                  </a:moveTo>
                  <a:lnTo>
                    <a:pt x="33794" y="248615"/>
                  </a:lnTo>
                  <a:lnTo>
                    <a:pt x="32639" y="252564"/>
                  </a:lnTo>
                  <a:lnTo>
                    <a:pt x="33401" y="258051"/>
                  </a:lnTo>
                </a:path>
                <a:path w="474979" h="796289">
                  <a:moveTo>
                    <a:pt x="71386" y="223659"/>
                  </a:moveTo>
                  <a:lnTo>
                    <a:pt x="74142" y="225894"/>
                  </a:lnTo>
                  <a:lnTo>
                    <a:pt x="77076" y="227698"/>
                  </a:lnTo>
                  <a:lnTo>
                    <a:pt x="80314" y="229146"/>
                  </a:lnTo>
                </a:path>
                <a:path w="474979" h="796289">
                  <a:moveTo>
                    <a:pt x="119519" y="243725"/>
                  </a:moveTo>
                  <a:lnTo>
                    <a:pt x="120113" y="256249"/>
                  </a:lnTo>
                  <a:lnTo>
                    <a:pt x="121639" y="268512"/>
                  </a:lnTo>
                  <a:lnTo>
                    <a:pt x="124114" y="280619"/>
                  </a:lnTo>
                  <a:lnTo>
                    <a:pt x="127558" y="292671"/>
                  </a:lnTo>
                </a:path>
                <a:path w="474979" h="796289">
                  <a:moveTo>
                    <a:pt x="152069" y="259803"/>
                  </a:moveTo>
                  <a:lnTo>
                    <a:pt x="146354" y="253149"/>
                  </a:lnTo>
                  <a:lnTo>
                    <a:pt x="140068" y="249237"/>
                  </a:lnTo>
                  <a:lnTo>
                    <a:pt x="131572" y="247065"/>
                  </a:lnTo>
                </a:path>
                <a:path w="474979" h="796289">
                  <a:moveTo>
                    <a:pt x="186931" y="206895"/>
                  </a:moveTo>
                  <a:lnTo>
                    <a:pt x="191089" y="213734"/>
                  </a:lnTo>
                  <a:lnTo>
                    <a:pt x="196996" y="218868"/>
                  </a:lnTo>
                  <a:lnTo>
                    <a:pt x="204169" y="221997"/>
                  </a:lnTo>
                  <a:lnTo>
                    <a:pt x="212128" y="222821"/>
                  </a:lnTo>
                </a:path>
                <a:path w="474979" h="796289">
                  <a:moveTo>
                    <a:pt x="206146" y="226783"/>
                  </a:moveTo>
                  <a:lnTo>
                    <a:pt x="205168" y="252349"/>
                  </a:lnTo>
                </a:path>
                <a:path w="474979" h="796289">
                  <a:moveTo>
                    <a:pt x="209029" y="231825"/>
                  </a:moveTo>
                  <a:lnTo>
                    <a:pt x="213995" y="238885"/>
                  </a:lnTo>
                  <a:lnTo>
                    <a:pt x="219760" y="243766"/>
                  </a:lnTo>
                  <a:lnTo>
                    <a:pt x="226717" y="246709"/>
                  </a:lnTo>
                  <a:lnTo>
                    <a:pt x="235254" y="247954"/>
                  </a:lnTo>
                </a:path>
                <a:path w="474979" h="796289">
                  <a:moveTo>
                    <a:pt x="212128" y="222821"/>
                  </a:moveTo>
                  <a:lnTo>
                    <a:pt x="229704" y="221881"/>
                  </a:lnTo>
                </a:path>
                <a:path w="474979" h="796289">
                  <a:moveTo>
                    <a:pt x="203263" y="221729"/>
                  </a:moveTo>
                  <a:lnTo>
                    <a:pt x="209029" y="231825"/>
                  </a:lnTo>
                </a:path>
                <a:path w="474979" h="796289">
                  <a:moveTo>
                    <a:pt x="205168" y="252349"/>
                  </a:moveTo>
                  <a:lnTo>
                    <a:pt x="207284" y="258967"/>
                  </a:lnTo>
                  <a:lnTo>
                    <a:pt x="212686" y="262340"/>
                  </a:lnTo>
                  <a:lnTo>
                    <a:pt x="219041" y="261889"/>
                  </a:lnTo>
                  <a:lnTo>
                    <a:pt x="224015" y="257035"/>
                  </a:lnTo>
                </a:path>
                <a:path w="474979" h="796289">
                  <a:moveTo>
                    <a:pt x="228866" y="246976"/>
                  </a:moveTo>
                  <a:lnTo>
                    <a:pt x="224015" y="257035"/>
                  </a:lnTo>
                </a:path>
                <a:path w="474979" h="796289">
                  <a:moveTo>
                    <a:pt x="127584" y="297116"/>
                  </a:moveTo>
                  <a:lnTo>
                    <a:pt x="131456" y="303914"/>
                  </a:lnTo>
                  <a:lnTo>
                    <a:pt x="136158" y="309365"/>
                  </a:lnTo>
                  <a:lnTo>
                    <a:pt x="141919" y="313682"/>
                  </a:lnTo>
                  <a:lnTo>
                    <a:pt x="148971" y="317080"/>
                  </a:lnTo>
                </a:path>
                <a:path w="474979" h="796289">
                  <a:moveTo>
                    <a:pt x="459816" y="30365"/>
                  </a:moveTo>
                  <a:lnTo>
                    <a:pt x="459816" y="152234"/>
                  </a:lnTo>
                </a:path>
                <a:path w="474979" h="796289">
                  <a:moveTo>
                    <a:pt x="471068" y="30365"/>
                  </a:moveTo>
                  <a:lnTo>
                    <a:pt x="471068" y="230593"/>
                  </a:lnTo>
                </a:path>
                <a:path w="474979" h="796289">
                  <a:moveTo>
                    <a:pt x="300926" y="159486"/>
                  </a:moveTo>
                  <a:lnTo>
                    <a:pt x="300139" y="152450"/>
                  </a:lnTo>
                  <a:lnTo>
                    <a:pt x="297713" y="146977"/>
                  </a:lnTo>
                  <a:lnTo>
                    <a:pt x="293039" y="141655"/>
                  </a:lnTo>
                </a:path>
                <a:path w="474979" h="796289">
                  <a:moveTo>
                    <a:pt x="459955" y="153187"/>
                  </a:moveTo>
                  <a:lnTo>
                    <a:pt x="459232" y="146545"/>
                  </a:lnTo>
                  <a:lnTo>
                    <a:pt x="456488" y="143535"/>
                  </a:lnTo>
                  <a:lnTo>
                    <a:pt x="449935" y="142201"/>
                  </a:lnTo>
                </a:path>
                <a:path w="474979" h="796289">
                  <a:moveTo>
                    <a:pt x="356362" y="129438"/>
                  </a:moveTo>
                  <a:lnTo>
                    <a:pt x="367004" y="133729"/>
                  </a:lnTo>
                  <a:lnTo>
                    <a:pt x="377394" y="135750"/>
                  </a:lnTo>
                  <a:lnTo>
                    <a:pt x="387978" y="135542"/>
                  </a:lnTo>
                  <a:lnTo>
                    <a:pt x="399199" y="133146"/>
                  </a:lnTo>
                </a:path>
                <a:path w="474979" h="796289">
                  <a:moveTo>
                    <a:pt x="295948" y="145516"/>
                  </a:moveTo>
                  <a:lnTo>
                    <a:pt x="302042" y="143066"/>
                  </a:lnTo>
                  <a:lnTo>
                    <a:pt x="307843" y="140193"/>
                  </a:lnTo>
                  <a:lnTo>
                    <a:pt x="313398" y="136870"/>
                  </a:lnTo>
                  <a:lnTo>
                    <a:pt x="318757" y="133070"/>
                  </a:lnTo>
                </a:path>
                <a:path w="474979" h="796289">
                  <a:moveTo>
                    <a:pt x="286854" y="125666"/>
                  </a:moveTo>
                  <a:lnTo>
                    <a:pt x="286740" y="119316"/>
                  </a:lnTo>
                  <a:lnTo>
                    <a:pt x="282143" y="113931"/>
                  </a:lnTo>
                  <a:lnTo>
                    <a:pt x="275882" y="112852"/>
                  </a:lnTo>
                </a:path>
                <a:path w="474979" h="796289">
                  <a:moveTo>
                    <a:pt x="286854" y="125666"/>
                  </a:moveTo>
                  <a:lnTo>
                    <a:pt x="286956" y="132054"/>
                  </a:lnTo>
                  <a:lnTo>
                    <a:pt x="288810" y="136855"/>
                  </a:lnTo>
                  <a:lnTo>
                    <a:pt x="293039" y="141655"/>
                  </a:lnTo>
                </a:path>
                <a:path w="474979" h="796289">
                  <a:moveTo>
                    <a:pt x="356362" y="129438"/>
                  </a:moveTo>
                  <a:lnTo>
                    <a:pt x="346862" y="126271"/>
                  </a:lnTo>
                  <a:lnTo>
                    <a:pt x="337040" y="125858"/>
                  </a:lnTo>
                  <a:lnTo>
                    <a:pt x="327478" y="128143"/>
                  </a:lnTo>
                  <a:lnTo>
                    <a:pt x="318757" y="133070"/>
                  </a:lnTo>
                </a:path>
                <a:path w="474979" h="796289">
                  <a:moveTo>
                    <a:pt x="452615" y="11239"/>
                  </a:moveTo>
                  <a:lnTo>
                    <a:pt x="452615" y="143065"/>
                  </a:lnTo>
                </a:path>
                <a:path w="474979" h="796289">
                  <a:moveTo>
                    <a:pt x="430110" y="11239"/>
                  </a:moveTo>
                  <a:lnTo>
                    <a:pt x="430110" y="136525"/>
                  </a:lnTo>
                </a:path>
                <a:path w="474979" h="796289">
                  <a:moveTo>
                    <a:pt x="471068" y="30365"/>
                  </a:moveTo>
                  <a:lnTo>
                    <a:pt x="471068" y="26390"/>
                  </a:lnTo>
                  <a:lnTo>
                    <a:pt x="469417" y="24739"/>
                  </a:lnTo>
                  <a:lnTo>
                    <a:pt x="465442" y="24739"/>
                  </a:lnTo>
                  <a:lnTo>
                    <a:pt x="461467" y="24739"/>
                  </a:lnTo>
                  <a:lnTo>
                    <a:pt x="459816" y="26390"/>
                  </a:lnTo>
                  <a:lnTo>
                    <a:pt x="459816" y="30365"/>
                  </a:lnTo>
                </a:path>
                <a:path w="474979" h="796289">
                  <a:moveTo>
                    <a:pt x="452615" y="11239"/>
                  </a:moveTo>
                  <a:lnTo>
                    <a:pt x="452615" y="5029"/>
                  </a:lnTo>
                  <a:lnTo>
                    <a:pt x="447573" y="0"/>
                  </a:lnTo>
                  <a:lnTo>
                    <a:pt x="441363" y="0"/>
                  </a:lnTo>
                  <a:lnTo>
                    <a:pt x="435152" y="0"/>
                  </a:lnTo>
                  <a:lnTo>
                    <a:pt x="430110" y="5029"/>
                  </a:lnTo>
                  <a:lnTo>
                    <a:pt x="430110" y="11239"/>
                  </a:lnTo>
                </a:path>
                <a:path w="474979" h="796289">
                  <a:moveTo>
                    <a:pt x="412115" y="85204"/>
                  </a:moveTo>
                  <a:lnTo>
                    <a:pt x="412115" y="131597"/>
                  </a:lnTo>
                </a:path>
                <a:path w="474979" h="796289">
                  <a:moveTo>
                    <a:pt x="412115" y="85204"/>
                  </a:moveTo>
                  <a:lnTo>
                    <a:pt x="430110" y="85204"/>
                  </a:lnTo>
                </a:path>
                <a:path w="474979" h="796289">
                  <a:moveTo>
                    <a:pt x="425208" y="134569"/>
                  </a:moveTo>
                  <a:lnTo>
                    <a:pt x="418687" y="132378"/>
                  </a:lnTo>
                  <a:lnTo>
                    <a:pt x="412337" y="131419"/>
                  </a:lnTo>
                  <a:lnTo>
                    <a:pt x="405920" y="131679"/>
                  </a:lnTo>
                  <a:lnTo>
                    <a:pt x="399199" y="133146"/>
                  </a:lnTo>
                </a:path>
                <a:path w="474979" h="796289">
                  <a:moveTo>
                    <a:pt x="425208" y="134569"/>
                  </a:moveTo>
                  <a:lnTo>
                    <a:pt x="431258" y="136949"/>
                  </a:lnTo>
                  <a:lnTo>
                    <a:pt x="437381" y="139009"/>
                  </a:lnTo>
                  <a:lnTo>
                    <a:pt x="443600" y="140757"/>
                  </a:lnTo>
                  <a:lnTo>
                    <a:pt x="449935" y="142201"/>
                  </a:lnTo>
                </a:path>
                <a:path w="474979" h="796289">
                  <a:moveTo>
                    <a:pt x="403834" y="221907"/>
                  </a:moveTo>
                  <a:lnTo>
                    <a:pt x="399324" y="217247"/>
                  </a:lnTo>
                  <a:lnTo>
                    <a:pt x="393690" y="214369"/>
                  </a:lnTo>
                  <a:lnTo>
                    <a:pt x="387432" y="213434"/>
                  </a:lnTo>
                  <a:lnTo>
                    <a:pt x="381050" y="214604"/>
                  </a:lnTo>
                </a:path>
                <a:path w="474979" h="796289">
                  <a:moveTo>
                    <a:pt x="240639" y="273278"/>
                  </a:moveTo>
                  <a:lnTo>
                    <a:pt x="247710" y="280590"/>
                  </a:lnTo>
                  <a:lnTo>
                    <a:pt x="256990" y="282679"/>
                  </a:lnTo>
                  <a:lnTo>
                    <a:pt x="266014" y="279668"/>
                  </a:lnTo>
                  <a:lnTo>
                    <a:pt x="272313" y="271678"/>
                  </a:lnTo>
                </a:path>
                <a:path w="474979" h="796289">
                  <a:moveTo>
                    <a:pt x="339940" y="260985"/>
                  </a:moveTo>
                  <a:lnTo>
                    <a:pt x="352323" y="333489"/>
                  </a:lnTo>
                </a:path>
                <a:path w="474979" h="796289">
                  <a:moveTo>
                    <a:pt x="293712" y="218211"/>
                  </a:moveTo>
                  <a:lnTo>
                    <a:pt x="298224" y="203720"/>
                  </a:lnTo>
                  <a:lnTo>
                    <a:pt x="300905" y="189287"/>
                  </a:lnTo>
                  <a:lnTo>
                    <a:pt x="301794" y="174634"/>
                  </a:lnTo>
                  <a:lnTo>
                    <a:pt x="300926" y="159486"/>
                  </a:lnTo>
                </a:path>
                <a:path w="474979" h="796289">
                  <a:moveTo>
                    <a:pt x="272313" y="271678"/>
                  </a:moveTo>
                  <a:lnTo>
                    <a:pt x="274735" y="264619"/>
                  </a:lnTo>
                  <a:lnTo>
                    <a:pt x="276434" y="257517"/>
                  </a:lnTo>
                  <a:lnTo>
                    <a:pt x="277428" y="250282"/>
                  </a:lnTo>
                  <a:lnTo>
                    <a:pt x="277736" y="242824"/>
                  </a:lnTo>
                </a:path>
                <a:path w="474979" h="796289">
                  <a:moveTo>
                    <a:pt x="270103" y="246557"/>
                  </a:moveTo>
                  <a:lnTo>
                    <a:pt x="274929" y="245922"/>
                  </a:lnTo>
                  <a:lnTo>
                    <a:pt x="277761" y="243979"/>
                  </a:lnTo>
                  <a:lnTo>
                    <a:pt x="280085" y="239712"/>
                  </a:lnTo>
                </a:path>
                <a:path w="474979" h="796289">
                  <a:moveTo>
                    <a:pt x="271068" y="226174"/>
                  </a:moveTo>
                  <a:lnTo>
                    <a:pt x="277664" y="228326"/>
                  </a:lnTo>
                  <a:lnTo>
                    <a:pt x="284257" y="227498"/>
                  </a:lnTo>
                  <a:lnTo>
                    <a:pt x="289917" y="224016"/>
                  </a:lnTo>
                  <a:lnTo>
                    <a:pt x="293712" y="218211"/>
                  </a:lnTo>
                </a:path>
                <a:path w="474979" h="796289">
                  <a:moveTo>
                    <a:pt x="271068" y="226174"/>
                  </a:moveTo>
                  <a:lnTo>
                    <a:pt x="265464" y="222925"/>
                  </a:lnTo>
                  <a:lnTo>
                    <a:pt x="259792" y="219824"/>
                  </a:lnTo>
                  <a:lnTo>
                    <a:pt x="254047" y="216865"/>
                  </a:lnTo>
                  <a:lnTo>
                    <a:pt x="248221" y="214045"/>
                  </a:lnTo>
                </a:path>
                <a:path w="474979" h="796289">
                  <a:moveTo>
                    <a:pt x="253415" y="248767"/>
                  </a:moveTo>
                  <a:lnTo>
                    <a:pt x="270103" y="246557"/>
                  </a:lnTo>
                </a:path>
                <a:path w="474979" h="796289">
                  <a:moveTo>
                    <a:pt x="252196" y="248818"/>
                  </a:moveTo>
                  <a:lnTo>
                    <a:pt x="252603" y="248831"/>
                  </a:lnTo>
                  <a:lnTo>
                    <a:pt x="253009" y="248818"/>
                  </a:lnTo>
                  <a:lnTo>
                    <a:pt x="253415" y="248767"/>
                  </a:lnTo>
                </a:path>
                <a:path w="474979" h="796289">
                  <a:moveTo>
                    <a:pt x="287680" y="225793"/>
                  </a:moveTo>
                  <a:lnTo>
                    <a:pt x="280085" y="239712"/>
                  </a:lnTo>
                </a:path>
                <a:path w="474979" h="796289">
                  <a:moveTo>
                    <a:pt x="381050" y="214604"/>
                  </a:moveTo>
                  <a:lnTo>
                    <a:pt x="366608" y="222005"/>
                  </a:lnTo>
                  <a:lnTo>
                    <a:pt x="354609" y="232575"/>
                  </a:lnTo>
                  <a:lnTo>
                    <a:pt x="345553" y="245754"/>
                  </a:lnTo>
                  <a:lnTo>
                    <a:pt x="339940" y="260985"/>
                  </a:lnTo>
                </a:path>
                <a:path w="474979" h="796289">
                  <a:moveTo>
                    <a:pt x="260921" y="342823"/>
                  </a:moveTo>
                  <a:lnTo>
                    <a:pt x="255028" y="344893"/>
                  </a:lnTo>
                  <a:lnTo>
                    <a:pt x="249364" y="347370"/>
                  </a:lnTo>
                  <a:lnTo>
                    <a:pt x="243840" y="350291"/>
                  </a:lnTo>
                </a:path>
                <a:path w="474979" h="796289">
                  <a:moveTo>
                    <a:pt x="353898" y="380530"/>
                  </a:moveTo>
                  <a:lnTo>
                    <a:pt x="354714" y="368691"/>
                  </a:lnTo>
                  <a:lnTo>
                    <a:pt x="354725" y="356957"/>
                  </a:lnTo>
                  <a:lnTo>
                    <a:pt x="353928" y="345248"/>
                  </a:lnTo>
                  <a:lnTo>
                    <a:pt x="352323" y="333489"/>
                  </a:lnTo>
                </a:path>
                <a:path w="474979" h="796289">
                  <a:moveTo>
                    <a:pt x="438492" y="276288"/>
                  </a:moveTo>
                  <a:lnTo>
                    <a:pt x="447293" y="278472"/>
                  </a:lnTo>
                  <a:lnTo>
                    <a:pt x="456110" y="277747"/>
                  </a:lnTo>
                  <a:lnTo>
                    <a:pt x="464256" y="274286"/>
                  </a:lnTo>
                  <a:lnTo>
                    <a:pt x="471043" y="268262"/>
                  </a:lnTo>
                </a:path>
                <a:path w="474979" h="796289">
                  <a:moveTo>
                    <a:pt x="430060" y="258686"/>
                  </a:moveTo>
                  <a:lnTo>
                    <a:pt x="428066" y="265836"/>
                  </a:lnTo>
                  <a:lnTo>
                    <a:pt x="431673" y="273354"/>
                  </a:lnTo>
                  <a:lnTo>
                    <a:pt x="438492" y="276288"/>
                  </a:lnTo>
                </a:path>
                <a:path w="474979" h="796289">
                  <a:moveTo>
                    <a:pt x="427151" y="240550"/>
                  </a:moveTo>
                  <a:lnTo>
                    <a:pt x="442024" y="242333"/>
                  </a:lnTo>
                  <a:lnTo>
                    <a:pt x="455055" y="236808"/>
                  </a:lnTo>
                  <a:lnTo>
                    <a:pt x="463897" y="225757"/>
                  </a:lnTo>
                  <a:lnTo>
                    <a:pt x="466204" y="210959"/>
                  </a:lnTo>
                </a:path>
                <a:path w="474979" h="796289">
                  <a:moveTo>
                    <a:pt x="466204" y="210959"/>
                  </a:moveTo>
                  <a:lnTo>
                    <a:pt x="459955" y="153187"/>
                  </a:lnTo>
                </a:path>
                <a:path w="474979" h="796289">
                  <a:moveTo>
                    <a:pt x="403834" y="221907"/>
                  </a:moveTo>
                  <a:lnTo>
                    <a:pt x="408653" y="228000"/>
                  </a:lnTo>
                  <a:lnTo>
                    <a:pt x="414035" y="233052"/>
                  </a:lnTo>
                  <a:lnTo>
                    <a:pt x="420147" y="237192"/>
                  </a:lnTo>
                  <a:lnTo>
                    <a:pt x="427151" y="240550"/>
                  </a:lnTo>
                </a:path>
                <a:path w="474979" h="796289">
                  <a:moveTo>
                    <a:pt x="430060" y="258686"/>
                  </a:moveTo>
                  <a:lnTo>
                    <a:pt x="431825" y="252412"/>
                  </a:lnTo>
                  <a:lnTo>
                    <a:pt x="431444" y="247129"/>
                  </a:lnTo>
                  <a:lnTo>
                    <a:pt x="428828" y="241173"/>
                  </a:lnTo>
                </a:path>
                <a:path w="474979" h="796289">
                  <a:moveTo>
                    <a:pt x="430110" y="244805"/>
                  </a:moveTo>
                  <a:lnTo>
                    <a:pt x="430110" y="258521"/>
                  </a:lnTo>
                </a:path>
                <a:path w="474979" h="796289">
                  <a:moveTo>
                    <a:pt x="474713" y="257784"/>
                  </a:moveTo>
                  <a:lnTo>
                    <a:pt x="474599" y="241325"/>
                  </a:lnTo>
                </a:path>
                <a:path w="474979" h="796289">
                  <a:moveTo>
                    <a:pt x="474599" y="241325"/>
                  </a:moveTo>
                  <a:lnTo>
                    <a:pt x="474548" y="233045"/>
                  </a:lnTo>
                  <a:lnTo>
                    <a:pt x="471690" y="228498"/>
                  </a:lnTo>
                  <a:lnTo>
                    <a:pt x="464235" y="224878"/>
                  </a:lnTo>
                </a:path>
                <a:path w="474979" h="796289">
                  <a:moveTo>
                    <a:pt x="471043" y="268262"/>
                  </a:moveTo>
                  <a:lnTo>
                    <a:pt x="473633" y="265061"/>
                  </a:lnTo>
                  <a:lnTo>
                    <a:pt x="474738" y="261912"/>
                  </a:lnTo>
                  <a:lnTo>
                    <a:pt x="474713" y="257784"/>
                  </a:lnTo>
                </a:path>
                <a:path w="474979" h="796289">
                  <a:moveTo>
                    <a:pt x="287401" y="530999"/>
                  </a:moveTo>
                  <a:lnTo>
                    <a:pt x="203034" y="530999"/>
                  </a:lnTo>
                </a:path>
                <a:path w="474979" h="796289">
                  <a:moveTo>
                    <a:pt x="192379" y="686384"/>
                  </a:moveTo>
                  <a:lnTo>
                    <a:pt x="195927" y="660126"/>
                  </a:lnTo>
                  <a:lnTo>
                    <a:pt x="199045" y="633831"/>
                  </a:lnTo>
                  <a:lnTo>
                    <a:pt x="201732" y="607488"/>
                  </a:lnTo>
                  <a:lnTo>
                    <a:pt x="203987" y="581088"/>
                  </a:lnTo>
                </a:path>
                <a:path w="474979" h="796289">
                  <a:moveTo>
                    <a:pt x="121602" y="632320"/>
                  </a:moveTo>
                  <a:lnTo>
                    <a:pt x="121313" y="643749"/>
                  </a:lnTo>
                  <a:lnTo>
                    <a:pt x="121940" y="654980"/>
                  </a:lnTo>
                  <a:lnTo>
                    <a:pt x="123493" y="666120"/>
                  </a:lnTo>
                  <a:lnTo>
                    <a:pt x="125984" y="677278"/>
                  </a:lnTo>
                </a:path>
                <a:path w="474979" h="796289">
                  <a:moveTo>
                    <a:pt x="122529" y="530999"/>
                  </a:moveTo>
                  <a:lnTo>
                    <a:pt x="44018" y="530999"/>
                  </a:lnTo>
                </a:path>
                <a:path w="474979" h="796289">
                  <a:moveTo>
                    <a:pt x="26644" y="455942"/>
                  </a:moveTo>
                  <a:lnTo>
                    <a:pt x="26644" y="569874"/>
                  </a:lnTo>
                </a:path>
                <a:path w="474979" h="796289">
                  <a:moveTo>
                    <a:pt x="38887" y="455942"/>
                  </a:moveTo>
                  <a:lnTo>
                    <a:pt x="38887" y="569874"/>
                  </a:lnTo>
                </a:path>
                <a:path w="474979" h="796289">
                  <a:moveTo>
                    <a:pt x="3060" y="401612"/>
                  </a:moveTo>
                  <a:lnTo>
                    <a:pt x="3060" y="405599"/>
                  </a:lnTo>
                  <a:lnTo>
                    <a:pt x="4711" y="407238"/>
                  </a:lnTo>
                  <a:lnTo>
                    <a:pt x="8686" y="407238"/>
                  </a:lnTo>
                  <a:lnTo>
                    <a:pt x="12661" y="407238"/>
                  </a:lnTo>
                  <a:lnTo>
                    <a:pt x="14312" y="405599"/>
                  </a:lnTo>
                  <a:lnTo>
                    <a:pt x="14312" y="401612"/>
                  </a:lnTo>
                </a:path>
                <a:path w="474979" h="796289">
                  <a:moveTo>
                    <a:pt x="21513" y="420738"/>
                  </a:moveTo>
                  <a:lnTo>
                    <a:pt x="21513" y="426961"/>
                  </a:lnTo>
                  <a:lnTo>
                    <a:pt x="26555" y="431990"/>
                  </a:lnTo>
                  <a:lnTo>
                    <a:pt x="32766" y="431990"/>
                  </a:lnTo>
                  <a:lnTo>
                    <a:pt x="38976" y="431990"/>
                  </a:lnTo>
                  <a:lnTo>
                    <a:pt x="44018" y="426961"/>
                  </a:lnTo>
                  <a:lnTo>
                    <a:pt x="44018" y="420738"/>
                  </a:lnTo>
                </a:path>
                <a:path w="474979" h="796289">
                  <a:moveTo>
                    <a:pt x="38887" y="455942"/>
                  </a:moveTo>
                  <a:lnTo>
                    <a:pt x="38887" y="451612"/>
                  </a:lnTo>
                  <a:lnTo>
                    <a:pt x="37096" y="449821"/>
                  </a:lnTo>
                  <a:lnTo>
                    <a:pt x="32766" y="449821"/>
                  </a:lnTo>
                  <a:lnTo>
                    <a:pt x="28435" y="449821"/>
                  </a:lnTo>
                  <a:lnTo>
                    <a:pt x="26644" y="451612"/>
                  </a:lnTo>
                  <a:lnTo>
                    <a:pt x="26644" y="455942"/>
                  </a:lnTo>
                </a:path>
                <a:path w="474979" h="796289">
                  <a:moveTo>
                    <a:pt x="26644" y="569874"/>
                  </a:moveTo>
                  <a:lnTo>
                    <a:pt x="26644" y="574205"/>
                  </a:lnTo>
                  <a:lnTo>
                    <a:pt x="28435" y="575995"/>
                  </a:lnTo>
                  <a:lnTo>
                    <a:pt x="32766" y="575995"/>
                  </a:lnTo>
                  <a:lnTo>
                    <a:pt x="37096" y="575995"/>
                  </a:lnTo>
                  <a:lnTo>
                    <a:pt x="38887" y="574205"/>
                  </a:lnTo>
                  <a:lnTo>
                    <a:pt x="38887" y="569874"/>
                  </a:lnTo>
                </a:path>
                <a:path w="474979" h="796289">
                  <a:moveTo>
                    <a:pt x="125933" y="515721"/>
                  </a:moveTo>
                  <a:lnTo>
                    <a:pt x="123073" y="527740"/>
                  </a:lnTo>
                  <a:lnTo>
                    <a:pt x="121327" y="539732"/>
                  </a:lnTo>
                  <a:lnTo>
                    <a:pt x="120684" y="551831"/>
                  </a:lnTo>
                  <a:lnTo>
                    <a:pt x="121132" y="564172"/>
                  </a:lnTo>
                </a:path>
                <a:path w="474979" h="796289">
                  <a:moveTo>
                    <a:pt x="145211" y="516674"/>
                  </a:moveTo>
                  <a:lnTo>
                    <a:pt x="149428" y="523067"/>
                  </a:lnTo>
                  <a:lnTo>
                    <a:pt x="154379" y="528018"/>
                  </a:lnTo>
                  <a:lnTo>
                    <a:pt x="160319" y="531725"/>
                  </a:lnTo>
                  <a:lnTo>
                    <a:pt x="167500" y="534390"/>
                  </a:lnTo>
                </a:path>
                <a:path w="474979" h="796289">
                  <a:moveTo>
                    <a:pt x="212318" y="490232"/>
                  </a:moveTo>
                  <a:lnTo>
                    <a:pt x="207136" y="505018"/>
                  </a:lnTo>
                  <a:lnTo>
                    <a:pt x="203979" y="519774"/>
                  </a:lnTo>
                  <a:lnTo>
                    <a:pt x="202801" y="534818"/>
                  </a:lnTo>
                  <a:lnTo>
                    <a:pt x="203555" y="550468"/>
                  </a:lnTo>
                </a:path>
                <a:path w="474979" h="796289">
                  <a:moveTo>
                    <a:pt x="125933" y="515721"/>
                  </a:moveTo>
                  <a:lnTo>
                    <a:pt x="129212" y="501618"/>
                  </a:lnTo>
                  <a:lnTo>
                    <a:pt x="130986" y="487611"/>
                  </a:lnTo>
                  <a:lnTo>
                    <a:pt x="131271" y="473493"/>
                  </a:lnTo>
                  <a:lnTo>
                    <a:pt x="130086" y="459054"/>
                  </a:lnTo>
                </a:path>
                <a:path w="474979" h="796289">
                  <a:moveTo>
                    <a:pt x="128320" y="433082"/>
                  </a:moveTo>
                  <a:lnTo>
                    <a:pt x="128459" y="439601"/>
                  </a:lnTo>
                  <a:lnTo>
                    <a:pt x="128798" y="446097"/>
                  </a:lnTo>
                  <a:lnTo>
                    <a:pt x="129340" y="452577"/>
                  </a:lnTo>
                  <a:lnTo>
                    <a:pt x="130086" y="459054"/>
                  </a:lnTo>
                </a:path>
                <a:path w="474979" h="796289">
                  <a:moveTo>
                    <a:pt x="212318" y="490232"/>
                  </a:moveTo>
                  <a:lnTo>
                    <a:pt x="218518" y="473556"/>
                  </a:lnTo>
                  <a:lnTo>
                    <a:pt x="223291" y="456704"/>
                  </a:lnTo>
                  <a:lnTo>
                    <a:pt x="226673" y="439519"/>
                  </a:lnTo>
                  <a:lnTo>
                    <a:pt x="228701" y="421843"/>
                  </a:lnTo>
                </a:path>
                <a:path w="474979" h="796289">
                  <a:moveTo>
                    <a:pt x="121602" y="632320"/>
                  </a:moveTo>
                  <a:lnTo>
                    <a:pt x="122400" y="615260"/>
                  </a:lnTo>
                  <a:lnTo>
                    <a:pt x="122586" y="598236"/>
                  </a:lnTo>
                  <a:lnTo>
                    <a:pt x="122163" y="581217"/>
                  </a:lnTo>
                  <a:lnTo>
                    <a:pt x="121132" y="564172"/>
                  </a:lnTo>
                </a:path>
                <a:path w="474979" h="796289">
                  <a:moveTo>
                    <a:pt x="203987" y="581088"/>
                  </a:moveTo>
                  <a:lnTo>
                    <a:pt x="204403" y="573414"/>
                  </a:lnTo>
                  <a:lnTo>
                    <a:pt x="204471" y="565769"/>
                  </a:lnTo>
                  <a:lnTo>
                    <a:pt x="204189" y="558128"/>
                  </a:lnTo>
                  <a:lnTo>
                    <a:pt x="203555" y="550468"/>
                  </a:lnTo>
                </a:path>
                <a:path w="474979" h="796289">
                  <a:moveTo>
                    <a:pt x="123215" y="664387"/>
                  </a:moveTo>
                  <a:lnTo>
                    <a:pt x="44018" y="664387"/>
                  </a:lnTo>
                </a:path>
                <a:path w="474979" h="796289">
                  <a:moveTo>
                    <a:pt x="123177" y="727900"/>
                  </a:moveTo>
                  <a:lnTo>
                    <a:pt x="44018" y="727900"/>
                  </a:lnTo>
                </a:path>
                <a:path w="474979" h="796289">
                  <a:moveTo>
                    <a:pt x="124739" y="736384"/>
                  </a:moveTo>
                  <a:lnTo>
                    <a:pt x="44018" y="736384"/>
                  </a:lnTo>
                </a:path>
                <a:path w="474979" h="796289">
                  <a:moveTo>
                    <a:pt x="138049" y="780796"/>
                  </a:moveTo>
                  <a:lnTo>
                    <a:pt x="149186" y="793474"/>
                  </a:lnTo>
                  <a:lnTo>
                    <a:pt x="164477" y="796102"/>
                  </a:lnTo>
                  <a:lnTo>
                    <a:pt x="178482" y="789429"/>
                  </a:lnTo>
                  <a:lnTo>
                    <a:pt x="185762" y="774204"/>
                  </a:lnTo>
                </a:path>
                <a:path w="474979" h="796289">
                  <a:moveTo>
                    <a:pt x="122389" y="722820"/>
                  </a:moveTo>
                  <a:lnTo>
                    <a:pt x="125000" y="737706"/>
                  </a:lnTo>
                  <a:lnTo>
                    <a:pt x="128466" y="752279"/>
                  </a:lnTo>
                  <a:lnTo>
                    <a:pt x="132809" y="766617"/>
                  </a:lnTo>
                  <a:lnTo>
                    <a:pt x="138049" y="780796"/>
                  </a:lnTo>
                </a:path>
                <a:path w="474979" h="796289">
                  <a:moveTo>
                    <a:pt x="143624" y="695439"/>
                  </a:moveTo>
                  <a:lnTo>
                    <a:pt x="151896" y="697563"/>
                  </a:lnTo>
                  <a:lnTo>
                    <a:pt x="160188" y="699009"/>
                  </a:lnTo>
                  <a:lnTo>
                    <a:pt x="168570" y="699791"/>
                  </a:lnTo>
                  <a:lnTo>
                    <a:pt x="177114" y="699922"/>
                  </a:lnTo>
                </a:path>
                <a:path w="474979" h="796289">
                  <a:moveTo>
                    <a:pt x="128892" y="684110"/>
                  </a:moveTo>
                  <a:lnTo>
                    <a:pt x="124816" y="693525"/>
                  </a:lnTo>
                  <a:lnTo>
                    <a:pt x="122407" y="702918"/>
                  </a:lnTo>
                  <a:lnTo>
                    <a:pt x="121614" y="712584"/>
                  </a:lnTo>
                  <a:lnTo>
                    <a:pt x="122389" y="722820"/>
                  </a:lnTo>
                </a:path>
                <a:path w="474979" h="796289">
                  <a:moveTo>
                    <a:pt x="125984" y="677278"/>
                  </a:moveTo>
                  <a:lnTo>
                    <a:pt x="128663" y="687400"/>
                  </a:lnTo>
                  <a:lnTo>
                    <a:pt x="133591" y="692467"/>
                  </a:lnTo>
                  <a:lnTo>
                    <a:pt x="143624" y="695439"/>
                  </a:lnTo>
                </a:path>
                <a:path w="474979" h="796289">
                  <a:moveTo>
                    <a:pt x="191312" y="723455"/>
                  </a:moveTo>
                  <a:lnTo>
                    <a:pt x="191720" y="716186"/>
                  </a:lnTo>
                  <a:lnTo>
                    <a:pt x="191314" y="709137"/>
                  </a:lnTo>
                  <a:lnTo>
                    <a:pt x="190082" y="702186"/>
                  </a:lnTo>
                  <a:lnTo>
                    <a:pt x="188010" y="695210"/>
                  </a:lnTo>
                </a:path>
                <a:path w="474979" h="796289">
                  <a:moveTo>
                    <a:pt x="177114" y="699922"/>
                  </a:moveTo>
                  <a:lnTo>
                    <a:pt x="184835" y="699744"/>
                  </a:lnTo>
                  <a:lnTo>
                    <a:pt x="191287" y="694016"/>
                  </a:lnTo>
                  <a:lnTo>
                    <a:pt x="192379" y="686384"/>
                  </a:lnTo>
                </a:path>
                <a:path w="474979" h="796289">
                  <a:moveTo>
                    <a:pt x="185762" y="774204"/>
                  </a:moveTo>
                  <a:lnTo>
                    <a:pt x="191312" y="723455"/>
                  </a:lnTo>
                </a:path>
                <a:path w="474979" h="796289">
                  <a:moveTo>
                    <a:pt x="289217" y="636854"/>
                  </a:moveTo>
                  <a:lnTo>
                    <a:pt x="284861" y="648077"/>
                  </a:lnTo>
                  <a:lnTo>
                    <a:pt x="283632" y="659853"/>
                  </a:lnTo>
                  <a:lnTo>
                    <a:pt x="285513" y="671544"/>
                  </a:lnTo>
                  <a:lnTo>
                    <a:pt x="290487" y="682510"/>
                  </a:lnTo>
                </a:path>
                <a:path w="474979" h="796289">
                  <a:moveTo>
                    <a:pt x="354330" y="723468"/>
                  </a:moveTo>
                  <a:lnTo>
                    <a:pt x="362165" y="635787"/>
                  </a:lnTo>
                </a:path>
                <a:path w="474979" h="796289">
                  <a:moveTo>
                    <a:pt x="430110" y="530999"/>
                  </a:moveTo>
                  <a:lnTo>
                    <a:pt x="351472" y="530999"/>
                  </a:lnTo>
                </a:path>
                <a:path w="474979" h="796289">
                  <a:moveTo>
                    <a:pt x="287401" y="531164"/>
                  </a:moveTo>
                  <a:lnTo>
                    <a:pt x="287183" y="524407"/>
                  </a:lnTo>
                  <a:lnTo>
                    <a:pt x="286467" y="517779"/>
                  </a:lnTo>
                  <a:lnTo>
                    <a:pt x="285247" y="511226"/>
                  </a:lnTo>
                  <a:lnTo>
                    <a:pt x="283514" y="504698"/>
                  </a:lnTo>
                </a:path>
                <a:path w="474979" h="796289">
                  <a:moveTo>
                    <a:pt x="283514" y="504698"/>
                  </a:moveTo>
                  <a:lnTo>
                    <a:pt x="261099" y="431088"/>
                  </a:lnTo>
                </a:path>
                <a:path w="474979" h="796289">
                  <a:moveTo>
                    <a:pt x="256463" y="411441"/>
                  </a:moveTo>
                  <a:lnTo>
                    <a:pt x="257581" y="418109"/>
                  </a:lnTo>
                  <a:lnTo>
                    <a:pt x="259130" y="424637"/>
                  </a:lnTo>
                  <a:lnTo>
                    <a:pt x="261099" y="431088"/>
                  </a:lnTo>
                </a:path>
                <a:path w="474979" h="796289">
                  <a:moveTo>
                    <a:pt x="326110" y="533387"/>
                  </a:moveTo>
                  <a:lnTo>
                    <a:pt x="319316" y="532104"/>
                  </a:lnTo>
                  <a:lnTo>
                    <a:pt x="314744" y="533539"/>
                  </a:lnTo>
                  <a:lnTo>
                    <a:pt x="309892" y="538441"/>
                  </a:lnTo>
                </a:path>
                <a:path w="474979" h="796289">
                  <a:moveTo>
                    <a:pt x="287185" y="579729"/>
                  </a:moveTo>
                  <a:lnTo>
                    <a:pt x="287435" y="586276"/>
                  </a:lnTo>
                  <a:lnTo>
                    <a:pt x="288251" y="592648"/>
                  </a:lnTo>
                  <a:lnTo>
                    <a:pt x="289649" y="598921"/>
                  </a:lnTo>
                  <a:lnTo>
                    <a:pt x="291642" y="605167"/>
                  </a:lnTo>
                </a:path>
                <a:path w="474979" h="796289">
                  <a:moveTo>
                    <a:pt x="287185" y="579729"/>
                  </a:moveTo>
                  <a:lnTo>
                    <a:pt x="287401" y="531164"/>
                  </a:lnTo>
                </a:path>
                <a:path w="474979" h="796289">
                  <a:moveTo>
                    <a:pt x="289217" y="636854"/>
                  </a:moveTo>
                  <a:lnTo>
                    <a:pt x="292725" y="628956"/>
                  </a:lnTo>
                  <a:lnTo>
                    <a:pt x="294278" y="621306"/>
                  </a:lnTo>
                  <a:lnTo>
                    <a:pt x="293906" y="613508"/>
                  </a:lnTo>
                  <a:lnTo>
                    <a:pt x="291642" y="605167"/>
                  </a:lnTo>
                </a:path>
                <a:path w="474979" h="796289">
                  <a:moveTo>
                    <a:pt x="362165" y="635787"/>
                  </a:moveTo>
                  <a:lnTo>
                    <a:pt x="362800" y="628700"/>
                  </a:lnTo>
                  <a:lnTo>
                    <a:pt x="362534" y="621817"/>
                  </a:lnTo>
                  <a:lnTo>
                    <a:pt x="361365" y="614794"/>
                  </a:lnTo>
                </a:path>
                <a:path w="474979" h="796289">
                  <a:moveTo>
                    <a:pt x="435241" y="455942"/>
                  </a:moveTo>
                  <a:lnTo>
                    <a:pt x="435241" y="569874"/>
                  </a:lnTo>
                </a:path>
                <a:path w="474979" h="796289">
                  <a:moveTo>
                    <a:pt x="447484" y="455942"/>
                  </a:moveTo>
                  <a:lnTo>
                    <a:pt x="447484" y="569874"/>
                  </a:lnTo>
                </a:path>
                <a:path w="474979" h="796289">
                  <a:moveTo>
                    <a:pt x="459816" y="401612"/>
                  </a:moveTo>
                  <a:lnTo>
                    <a:pt x="459816" y="405599"/>
                  </a:lnTo>
                  <a:lnTo>
                    <a:pt x="461467" y="407238"/>
                  </a:lnTo>
                  <a:lnTo>
                    <a:pt x="465442" y="407238"/>
                  </a:lnTo>
                  <a:lnTo>
                    <a:pt x="469417" y="407238"/>
                  </a:lnTo>
                  <a:lnTo>
                    <a:pt x="471068" y="405599"/>
                  </a:lnTo>
                  <a:lnTo>
                    <a:pt x="471068" y="401612"/>
                  </a:lnTo>
                </a:path>
                <a:path w="474979" h="796289">
                  <a:moveTo>
                    <a:pt x="430110" y="420738"/>
                  </a:moveTo>
                  <a:lnTo>
                    <a:pt x="430110" y="426961"/>
                  </a:lnTo>
                  <a:lnTo>
                    <a:pt x="435152" y="431990"/>
                  </a:lnTo>
                  <a:lnTo>
                    <a:pt x="441363" y="431990"/>
                  </a:lnTo>
                  <a:lnTo>
                    <a:pt x="447573" y="431990"/>
                  </a:lnTo>
                  <a:lnTo>
                    <a:pt x="452615" y="426961"/>
                  </a:lnTo>
                  <a:lnTo>
                    <a:pt x="452615" y="420738"/>
                  </a:lnTo>
                </a:path>
                <a:path w="474979" h="796289">
                  <a:moveTo>
                    <a:pt x="447484" y="455942"/>
                  </a:moveTo>
                  <a:lnTo>
                    <a:pt x="447484" y="451612"/>
                  </a:lnTo>
                  <a:lnTo>
                    <a:pt x="445693" y="449821"/>
                  </a:lnTo>
                  <a:lnTo>
                    <a:pt x="441363" y="449821"/>
                  </a:lnTo>
                  <a:lnTo>
                    <a:pt x="437032" y="449821"/>
                  </a:lnTo>
                  <a:lnTo>
                    <a:pt x="435241" y="451612"/>
                  </a:lnTo>
                  <a:lnTo>
                    <a:pt x="435241" y="455942"/>
                  </a:lnTo>
                </a:path>
                <a:path w="474979" h="796289">
                  <a:moveTo>
                    <a:pt x="435241" y="569874"/>
                  </a:moveTo>
                  <a:lnTo>
                    <a:pt x="435241" y="574205"/>
                  </a:lnTo>
                  <a:lnTo>
                    <a:pt x="437032" y="575995"/>
                  </a:lnTo>
                  <a:lnTo>
                    <a:pt x="441363" y="575995"/>
                  </a:lnTo>
                  <a:lnTo>
                    <a:pt x="445693" y="575995"/>
                  </a:lnTo>
                  <a:lnTo>
                    <a:pt x="447484" y="574205"/>
                  </a:lnTo>
                  <a:lnTo>
                    <a:pt x="447484" y="569874"/>
                  </a:lnTo>
                </a:path>
                <a:path w="474979" h="796289">
                  <a:moveTo>
                    <a:pt x="359613" y="664387"/>
                  </a:moveTo>
                  <a:lnTo>
                    <a:pt x="430110" y="664387"/>
                  </a:lnTo>
                </a:path>
                <a:path w="474979" h="796289">
                  <a:moveTo>
                    <a:pt x="353034" y="736384"/>
                  </a:moveTo>
                  <a:lnTo>
                    <a:pt x="430110" y="736384"/>
                  </a:lnTo>
                </a:path>
                <a:path w="474979" h="796289">
                  <a:moveTo>
                    <a:pt x="353174" y="727900"/>
                  </a:moveTo>
                  <a:lnTo>
                    <a:pt x="430110" y="727900"/>
                  </a:lnTo>
                </a:path>
                <a:path w="474979" h="796289">
                  <a:moveTo>
                    <a:pt x="295554" y="737565"/>
                  </a:moveTo>
                  <a:lnTo>
                    <a:pt x="295257" y="750506"/>
                  </a:lnTo>
                  <a:lnTo>
                    <a:pt x="296833" y="762684"/>
                  </a:lnTo>
                  <a:lnTo>
                    <a:pt x="300358" y="774450"/>
                  </a:lnTo>
                  <a:lnTo>
                    <a:pt x="305904" y="786155"/>
                  </a:lnTo>
                </a:path>
                <a:path w="474979" h="796289">
                  <a:moveTo>
                    <a:pt x="338150" y="790016"/>
                  </a:moveTo>
                  <a:lnTo>
                    <a:pt x="347394" y="776931"/>
                  </a:lnTo>
                  <a:lnTo>
                    <a:pt x="352829" y="762141"/>
                  </a:lnTo>
                  <a:lnTo>
                    <a:pt x="354271" y="746448"/>
                  </a:lnTo>
                  <a:lnTo>
                    <a:pt x="351536" y="730656"/>
                  </a:lnTo>
                </a:path>
                <a:path w="474979" h="796289">
                  <a:moveTo>
                    <a:pt x="317830" y="739863"/>
                  </a:moveTo>
                  <a:lnTo>
                    <a:pt x="301815" y="726452"/>
                  </a:lnTo>
                </a:path>
                <a:path w="474979" h="796289">
                  <a:moveTo>
                    <a:pt x="295795" y="709891"/>
                  </a:moveTo>
                  <a:lnTo>
                    <a:pt x="294500" y="717130"/>
                  </a:lnTo>
                  <a:lnTo>
                    <a:pt x="296176" y="721741"/>
                  </a:lnTo>
                  <a:lnTo>
                    <a:pt x="301815" y="726452"/>
                  </a:lnTo>
                </a:path>
                <a:path w="474979" h="796289">
                  <a:moveTo>
                    <a:pt x="295795" y="709891"/>
                  </a:moveTo>
                  <a:lnTo>
                    <a:pt x="296527" y="702502"/>
                  </a:lnTo>
                  <a:lnTo>
                    <a:pt x="295922" y="695658"/>
                  </a:lnTo>
                  <a:lnTo>
                    <a:pt x="293927" y="689085"/>
                  </a:lnTo>
                  <a:lnTo>
                    <a:pt x="290487" y="682510"/>
                  </a:lnTo>
                </a:path>
                <a:path w="474979" h="796289">
                  <a:moveTo>
                    <a:pt x="299935" y="724611"/>
                  </a:moveTo>
                  <a:lnTo>
                    <a:pt x="297357" y="728675"/>
                  </a:lnTo>
                  <a:lnTo>
                    <a:pt x="295973" y="732777"/>
                  </a:lnTo>
                  <a:lnTo>
                    <a:pt x="295554" y="737565"/>
                  </a:lnTo>
                </a:path>
                <a:path w="474979" h="796289">
                  <a:moveTo>
                    <a:pt x="347878" y="733996"/>
                  </a:moveTo>
                  <a:lnTo>
                    <a:pt x="352056" y="731380"/>
                  </a:lnTo>
                  <a:lnTo>
                    <a:pt x="353885" y="728383"/>
                  </a:lnTo>
                  <a:lnTo>
                    <a:pt x="354330" y="723468"/>
                  </a:lnTo>
                </a:path>
                <a:path w="474979" h="796289">
                  <a:moveTo>
                    <a:pt x="317830" y="739863"/>
                  </a:moveTo>
                  <a:lnTo>
                    <a:pt x="323126" y="744283"/>
                  </a:lnTo>
                  <a:lnTo>
                    <a:pt x="330657" y="744804"/>
                  </a:lnTo>
                  <a:lnTo>
                    <a:pt x="336499" y="741133"/>
                  </a:lnTo>
                </a:path>
                <a:path w="474979" h="796289">
                  <a:moveTo>
                    <a:pt x="336499" y="741133"/>
                  </a:moveTo>
                  <a:lnTo>
                    <a:pt x="347878" y="733996"/>
                  </a:lnTo>
                </a:path>
                <a:path w="474979" h="796289">
                  <a:moveTo>
                    <a:pt x="305904" y="786155"/>
                  </a:moveTo>
                  <a:lnTo>
                    <a:pt x="312446" y="793184"/>
                  </a:lnTo>
                  <a:lnTo>
                    <a:pt x="321046" y="796296"/>
                  </a:lnTo>
                  <a:lnTo>
                    <a:pt x="330136" y="795302"/>
                  </a:lnTo>
                  <a:lnTo>
                    <a:pt x="338150" y="790016"/>
                  </a:lnTo>
                </a:path>
                <a:path w="474979" h="796289">
                  <a:moveTo>
                    <a:pt x="44018" y="11239"/>
                  </a:moveTo>
                  <a:lnTo>
                    <a:pt x="44018" y="5029"/>
                  </a:lnTo>
                  <a:lnTo>
                    <a:pt x="38976" y="0"/>
                  </a:lnTo>
                  <a:lnTo>
                    <a:pt x="32766" y="0"/>
                  </a:lnTo>
                  <a:lnTo>
                    <a:pt x="26555" y="0"/>
                  </a:lnTo>
                  <a:lnTo>
                    <a:pt x="21513" y="5029"/>
                  </a:lnTo>
                  <a:lnTo>
                    <a:pt x="21513" y="11239"/>
                  </a:lnTo>
                </a:path>
                <a:path w="474979" h="796289">
                  <a:moveTo>
                    <a:pt x="14312" y="30365"/>
                  </a:moveTo>
                  <a:lnTo>
                    <a:pt x="14312" y="26390"/>
                  </a:lnTo>
                  <a:lnTo>
                    <a:pt x="12661" y="24739"/>
                  </a:lnTo>
                  <a:lnTo>
                    <a:pt x="8686" y="24739"/>
                  </a:lnTo>
                  <a:lnTo>
                    <a:pt x="4711" y="24739"/>
                  </a:lnTo>
                  <a:lnTo>
                    <a:pt x="3060" y="26390"/>
                  </a:lnTo>
                  <a:lnTo>
                    <a:pt x="3060" y="30365"/>
                  </a:lnTo>
                </a:path>
                <a:path w="474979" h="796289">
                  <a:moveTo>
                    <a:pt x="44018" y="11239"/>
                  </a:moveTo>
                  <a:lnTo>
                    <a:pt x="44018" y="142519"/>
                  </a:lnTo>
                </a:path>
                <a:path w="474979" h="796289">
                  <a:moveTo>
                    <a:pt x="83959" y="141884"/>
                  </a:moveTo>
                  <a:lnTo>
                    <a:pt x="91950" y="146290"/>
                  </a:lnTo>
                  <a:lnTo>
                    <a:pt x="100682" y="148313"/>
                  </a:lnTo>
                  <a:lnTo>
                    <a:pt x="109637" y="147903"/>
                  </a:lnTo>
                  <a:lnTo>
                    <a:pt x="118300" y="145008"/>
                  </a:lnTo>
                </a:path>
                <a:path w="474979" h="796289">
                  <a:moveTo>
                    <a:pt x="186626" y="135267"/>
                  </a:moveTo>
                  <a:lnTo>
                    <a:pt x="181448" y="152938"/>
                  </a:lnTo>
                  <a:lnTo>
                    <a:pt x="179778" y="171110"/>
                  </a:lnTo>
                  <a:lnTo>
                    <a:pt x="181608" y="189267"/>
                  </a:lnTo>
                  <a:lnTo>
                    <a:pt x="186931" y="206895"/>
                  </a:lnTo>
                </a:path>
                <a:path w="474979" h="796289">
                  <a:moveTo>
                    <a:pt x="23368" y="149212"/>
                  </a:moveTo>
                  <a:lnTo>
                    <a:pt x="18580" y="156146"/>
                  </a:lnTo>
                  <a:lnTo>
                    <a:pt x="15938" y="163195"/>
                  </a:lnTo>
                  <a:lnTo>
                    <a:pt x="14998" y="171577"/>
                  </a:lnTo>
                </a:path>
                <a:path w="474979" h="796289">
                  <a:moveTo>
                    <a:pt x="21513" y="11239"/>
                  </a:moveTo>
                  <a:lnTo>
                    <a:pt x="21513" y="152107"/>
                  </a:lnTo>
                </a:path>
                <a:path w="474979" h="796289">
                  <a:moveTo>
                    <a:pt x="14312" y="30365"/>
                  </a:moveTo>
                  <a:lnTo>
                    <a:pt x="14312" y="177888"/>
                  </a:lnTo>
                </a:path>
                <a:path w="474979" h="796289">
                  <a:moveTo>
                    <a:pt x="3060" y="30365"/>
                  </a:moveTo>
                  <a:lnTo>
                    <a:pt x="3060" y="246418"/>
                  </a:lnTo>
                </a:path>
                <a:path w="474979" h="796289">
                  <a:moveTo>
                    <a:pt x="243840" y="350291"/>
                  </a:moveTo>
                  <a:lnTo>
                    <a:pt x="231968" y="343459"/>
                  </a:lnTo>
                  <a:lnTo>
                    <a:pt x="219773" y="338059"/>
                  </a:lnTo>
                  <a:lnTo>
                    <a:pt x="207063" y="334019"/>
                  </a:lnTo>
                  <a:lnTo>
                    <a:pt x="193649" y="331266"/>
                  </a:lnTo>
                </a:path>
                <a:path w="474979" h="796289">
                  <a:moveTo>
                    <a:pt x="252196" y="248818"/>
                  </a:moveTo>
                  <a:lnTo>
                    <a:pt x="235254" y="247954"/>
                  </a:lnTo>
                </a:path>
                <a:path w="474979" h="796289">
                  <a:moveTo>
                    <a:pt x="233591" y="247827"/>
                  </a:moveTo>
                  <a:lnTo>
                    <a:pt x="234353" y="254520"/>
                  </a:lnTo>
                  <a:lnTo>
                    <a:pt x="235762" y="260929"/>
                  </a:lnTo>
                  <a:lnTo>
                    <a:pt x="237848" y="267149"/>
                  </a:lnTo>
                  <a:lnTo>
                    <a:pt x="240639" y="273278"/>
                  </a:lnTo>
                </a:path>
                <a:path w="474979" h="796289">
                  <a:moveTo>
                    <a:pt x="229704" y="221881"/>
                  </a:moveTo>
                  <a:lnTo>
                    <a:pt x="241412" y="219088"/>
                  </a:lnTo>
                  <a:lnTo>
                    <a:pt x="250223" y="211712"/>
                  </a:lnTo>
                  <a:lnTo>
                    <a:pt x="254988" y="201254"/>
                  </a:lnTo>
                  <a:lnTo>
                    <a:pt x="254558" y="189217"/>
                  </a:lnTo>
                </a:path>
                <a:path w="474979" h="796289">
                  <a:moveTo>
                    <a:pt x="275882" y="112852"/>
                  </a:moveTo>
                  <a:lnTo>
                    <a:pt x="260333" y="110832"/>
                  </a:lnTo>
                  <a:lnTo>
                    <a:pt x="244952" y="110183"/>
                  </a:lnTo>
                  <a:lnTo>
                    <a:pt x="229574" y="110903"/>
                  </a:lnTo>
                  <a:lnTo>
                    <a:pt x="214033" y="112991"/>
                  </a:lnTo>
                </a:path>
                <a:path w="474979" h="796289">
                  <a:moveTo>
                    <a:pt x="152069" y="259803"/>
                  </a:moveTo>
                  <a:lnTo>
                    <a:pt x="185540" y="287441"/>
                  </a:lnTo>
                  <a:lnTo>
                    <a:pt x="224705" y="301779"/>
                  </a:lnTo>
                  <a:lnTo>
                    <a:pt x="265976" y="302734"/>
                  </a:lnTo>
                  <a:lnTo>
                    <a:pt x="305766" y="290222"/>
                  </a:lnTo>
                  <a:lnTo>
                    <a:pt x="340487" y="264160"/>
                  </a:lnTo>
                </a:path>
                <a:path w="474979" h="796289">
                  <a:moveTo>
                    <a:pt x="471068" y="268236"/>
                  </a:moveTo>
                  <a:lnTo>
                    <a:pt x="471068" y="401612"/>
                  </a:lnTo>
                </a:path>
                <a:path w="474979" h="796289">
                  <a:moveTo>
                    <a:pt x="459816" y="276555"/>
                  </a:moveTo>
                  <a:lnTo>
                    <a:pt x="459816" y="401612"/>
                  </a:lnTo>
                </a:path>
                <a:path w="474979" h="796289">
                  <a:moveTo>
                    <a:pt x="245960" y="349186"/>
                  </a:moveTo>
                  <a:lnTo>
                    <a:pt x="256463" y="411441"/>
                  </a:lnTo>
                </a:path>
                <a:path w="474979" h="796289">
                  <a:moveTo>
                    <a:pt x="238264" y="346900"/>
                  </a:moveTo>
                  <a:lnTo>
                    <a:pt x="227647" y="432409"/>
                  </a:lnTo>
                </a:path>
                <a:path w="474979" h="796289">
                  <a:moveTo>
                    <a:pt x="127558" y="292671"/>
                  </a:moveTo>
                  <a:lnTo>
                    <a:pt x="128320" y="433082"/>
                  </a:lnTo>
                </a:path>
                <a:path w="474979" h="796289">
                  <a:moveTo>
                    <a:pt x="353898" y="380530"/>
                  </a:moveTo>
                  <a:lnTo>
                    <a:pt x="350310" y="427742"/>
                  </a:lnTo>
                  <a:lnTo>
                    <a:pt x="349257" y="474580"/>
                  </a:lnTo>
                  <a:lnTo>
                    <a:pt x="350745" y="521237"/>
                  </a:lnTo>
                  <a:lnTo>
                    <a:pt x="354779" y="567910"/>
                  </a:lnTo>
                  <a:lnTo>
                    <a:pt x="361365" y="614794"/>
                  </a:lnTo>
                </a:path>
                <a:path w="474979" h="796289">
                  <a:moveTo>
                    <a:pt x="44018" y="243763"/>
                  </a:moveTo>
                  <a:lnTo>
                    <a:pt x="44018" y="736384"/>
                  </a:lnTo>
                </a:path>
                <a:path w="474979" h="796289">
                  <a:moveTo>
                    <a:pt x="62014" y="216103"/>
                  </a:moveTo>
                  <a:lnTo>
                    <a:pt x="62014" y="736384"/>
                  </a:lnTo>
                </a:path>
                <a:path w="474979" h="796289">
                  <a:moveTo>
                    <a:pt x="430110" y="266827"/>
                  </a:moveTo>
                  <a:lnTo>
                    <a:pt x="430110" y="736384"/>
                  </a:lnTo>
                </a:path>
                <a:path w="474979" h="796289">
                  <a:moveTo>
                    <a:pt x="412115" y="231254"/>
                  </a:moveTo>
                  <a:lnTo>
                    <a:pt x="412115" y="736384"/>
                  </a:lnTo>
                </a:path>
                <a:path w="474979" h="796289">
                  <a:moveTo>
                    <a:pt x="14312" y="271576"/>
                  </a:moveTo>
                  <a:lnTo>
                    <a:pt x="14312" y="401612"/>
                  </a:lnTo>
                </a:path>
                <a:path w="474979" h="796289">
                  <a:moveTo>
                    <a:pt x="21513" y="270916"/>
                  </a:moveTo>
                  <a:lnTo>
                    <a:pt x="21513" y="420738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32090" y="2744100"/>
              <a:ext cx="1128767" cy="250376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347984" y="3656542"/>
              <a:ext cx="333970" cy="559891"/>
            </a:xfrm>
            <a:custGeom>
              <a:avLst/>
              <a:gdLst/>
              <a:ahLst/>
              <a:cxnLst/>
              <a:rect l="l" t="t" r="r" b="b"/>
              <a:pathLst>
                <a:path w="474980" h="796289">
                  <a:moveTo>
                    <a:pt x="168821" y="10140"/>
                  </a:moveTo>
                  <a:lnTo>
                    <a:pt x="162284" y="3111"/>
                  </a:lnTo>
                  <a:lnTo>
                    <a:pt x="153685" y="0"/>
                  </a:lnTo>
                  <a:lnTo>
                    <a:pt x="144596" y="993"/>
                  </a:lnTo>
                  <a:lnTo>
                    <a:pt x="136588" y="6280"/>
                  </a:lnTo>
                </a:path>
                <a:path w="474980" h="796289">
                  <a:moveTo>
                    <a:pt x="138226" y="55162"/>
                  </a:moveTo>
                  <a:lnTo>
                    <a:pt x="126860" y="62287"/>
                  </a:lnTo>
                </a:path>
                <a:path w="474980" h="796289">
                  <a:moveTo>
                    <a:pt x="156895" y="56432"/>
                  </a:moveTo>
                  <a:lnTo>
                    <a:pt x="151612" y="52012"/>
                  </a:lnTo>
                  <a:lnTo>
                    <a:pt x="144068" y="51492"/>
                  </a:lnTo>
                  <a:lnTo>
                    <a:pt x="138226" y="55162"/>
                  </a:lnTo>
                </a:path>
                <a:path w="474980" h="796289">
                  <a:moveTo>
                    <a:pt x="126860" y="62287"/>
                  </a:moveTo>
                  <a:lnTo>
                    <a:pt x="122682" y="64916"/>
                  </a:lnTo>
                  <a:lnTo>
                    <a:pt x="120840" y="67913"/>
                  </a:lnTo>
                  <a:lnTo>
                    <a:pt x="120396" y="72815"/>
                  </a:lnTo>
                </a:path>
                <a:path w="474980" h="796289">
                  <a:moveTo>
                    <a:pt x="174802" y="71672"/>
                  </a:moveTo>
                  <a:lnTo>
                    <a:pt x="177368" y="67608"/>
                  </a:lnTo>
                  <a:lnTo>
                    <a:pt x="178752" y="63519"/>
                  </a:lnTo>
                  <a:lnTo>
                    <a:pt x="179184" y="58731"/>
                  </a:lnTo>
                </a:path>
                <a:path w="474980" h="796289">
                  <a:moveTo>
                    <a:pt x="178930" y="86417"/>
                  </a:moveTo>
                  <a:lnTo>
                    <a:pt x="178198" y="93797"/>
                  </a:lnTo>
                  <a:lnTo>
                    <a:pt x="178803" y="100634"/>
                  </a:lnTo>
                  <a:lnTo>
                    <a:pt x="180798" y="107205"/>
                  </a:lnTo>
                  <a:lnTo>
                    <a:pt x="184238" y="113785"/>
                  </a:lnTo>
                </a:path>
                <a:path w="474980" h="796289">
                  <a:moveTo>
                    <a:pt x="178930" y="86417"/>
                  </a:moveTo>
                  <a:lnTo>
                    <a:pt x="180225" y="79165"/>
                  </a:lnTo>
                  <a:lnTo>
                    <a:pt x="178549" y="74555"/>
                  </a:lnTo>
                  <a:lnTo>
                    <a:pt x="172910" y="69843"/>
                  </a:lnTo>
                </a:path>
                <a:path w="474980" h="796289">
                  <a:moveTo>
                    <a:pt x="156895" y="56432"/>
                  </a:moveTo>
                  <a:lnTo>
                    <a:pt x="172910" y="69843"/>
                  </a:lnTo>
                </a:path>
                <a:path w="474980" h="796289">
                  <a:moveTo>
                    <a:pt x="136588" y="6280"/>
                  </a:moveTo>
                  <a:lnTo>
                    <a:pt x="127338" y="19364"/>
                  </a:lnTo>
                  <a:lnTo>
                    <a:pt x="121902" y="34155"/>
                  </a:lnTo>
                  <a:lnTo>
                    <a:pt x="120459" y="49848"/>
                  </a:lnTo>
                  <a:lnTo>
                    <a:pt x="123190" y="65639"/>
                  </a:lnTo>
                </a:path>
                <a:path w="474980" h="796289">
                  <a:moveTo>
                    <a:pt x="179184" y="58731"/>
                  </a:moveTo>
                  <a:lnTo>
                    <a:pt x="179474" y="45790"/>
                  </a:lnTo>
                  <a:lnTo>
                    <a:pt x="177893" y="33612"/>
                  </a:lnTo>
                  <a:lnTo>
                    <a:pt x="174367" y="21846"/>
                  </a:lnTo>
                  <a:lnTo>
                    <a:pt x="168821" y="10140"/>
                  </a:lnTo>
                </a:path>
                <a:path w="474980" h="796289">
                  <a:moveTo>
                    <a:pt x="121551" y="68395"/>
                  </a:moveTo>
                  <a:lnTo>
                    <a:pt x="44615" y="68395"/>
                  </a:lnTo>
                </a:path>
                <a:path w="474980" h="796289">
                  <a:moveTo>
                    <a:pt x="121704" y="59912"/>
                  </a:moveTo>
                  <a:lnTo>
                    <a:pt x="44615" y="59912"/>
                  </a:lnTo>
                </a:path>
                <a:path w="474980" h="796289">
                  <a:moveTo>
                    <a:pt x="115112" y="131908"/>
                  </a:moveTo>
                  <a:lnTo>
                    <a:pt x="44615" y="131908"/>
                  </a:lnTo>
                </a:path>
                <a:path w="474980" h="796289">
                  <a:moveTo>
                    <a:pt x="39484" y="226421"/>
                  </a:moveTo>
                  <a:lnTo>
                    <a:pt x="39484" y="222091"/>
                  </a:lnTo>
                  <a:lnTo>
                    <a:pt x="37693" y="220300"/>
                  </a:lnTo>
                  <a:lnTo>
                    <a:pt x="33362" y="220300"/>
                  </a:lnTo>
                  <a:lnTo>
                    <a:pt x="29044" y="220300"/>
                  </a:lnTo>
                  <a:lnTo>
                    <a:pt x="27254" y="222091"/>
                  </a:lnTo>
                  <a:lnTo>
                    <a:pt x="27254" y="226421"/>
                  </a:lnTo>
                </a:path>
                <a:path w="474980" h="796289">
                  <a:moveTo>
                    <a:pt x="27254" y="340353"/>
                  </a:moveTo>
                  <a:lnTo>
                    <a:pt x="27254" y="344684"/>
                  </a:lnTo>
                  <a:lnTo>
                    <a:pt x="29044" y="346475"/>
                  </a:lnTo>
                  <a:lnTo>
                    <a:pt x="33362" y="346475"/>
                  </a:lnTo>
                  <a:lnTo>
                    <a:pt x="37693" y="346475"/>
                  </a:lnTo>
                  <a:lnTo>
                    <a:pt x="39484" y="344684"/>
                  </a:lnTo>
                  <a:lnTo>
                    <a:pt x="39484" y="340353"/>
                  </a:lnTo>
                </a:path>
                <a:path w="474980" h="796289">
                  <a:moveTo>
                    <a:pt x="44615" y="375545"/>
                  </a:moveTo>
                  <a:lnTo>
                    <a:pt x="44615" y="369335"/>
                  </a:lnTo>
                  <a:lnTo>
                    <a:pt x="39573" y="364305"/>
                  </a:lnTo>
                  <a:lnTo>
                    <a:pt x="33362" y="364305"/>
                  </a:lnTo>
                  <a:lnTo>
                    <a:pt x="27152" y="364305"/>
                  </a:lnTo>
                  <a:lnTo>
                    <a:pt x="22110" y="369335"/>
                  </a:lnTo>
                  <a:lnTo>
                    <a:pt x="22110" y="375545"/>
                  </a:lnTo>
                </a:path>
                <a:path w="474980" h="796289">
                  <a:moveTo>
                    <a:pt x="14922" y="394684"/>
                  </a:moveTo>
                  <a:lnTo>
                    <a:pt x="14922" y="390696"/>
                  </a:lnTo>
                  <a:lnTo>
                    <a:pt x="13271" y="389045"/>
                  </a:lnTo>
                  <a:lnTo>
                    <a:pt x="9296" y="389045"/>
                  </a:lnTo>
                  <a:lnTo>
                    <a:pt x="5308" y="389045"/>
                  </a:lnTo>
                  <a:lnTo>
                    <a:pt x="3670" y="390696"/>
                  </a:lnTo>
                  <a:lnTo>
                    <a:pt x="3670" y="394684"/>
                  </a:lnTo>
                </a:path>
                <a:path w="474980" h="796289">
                  <a:moveTo>
                    <a:pt x="27254" y="340353"/>
                  </a:moveTo>
                  <a:lnTo>
                    <a:pt x="27254" y="226421"/>
                  </a:lnTo>
                </a:path>
                <a:path w="474980" h="796289">
                  <a:moveTo>
                    <a:pt x="39484" y="340353"/>
                  </a:moveTo>
                  <a:lnTo>
                    <a:pt x="39484" y="226421"/>
                  </a:lnTo>
                </a:path>
                <a:path w="474980" h="796289">
                  <a:moveTo>
                    <a:pt x="112560" y="160508"/>
                  </a:moveTo>
                  <a:lnTo>
                    <a:pt x="111937" y="167595"/>
                  </a:lnTo>
                  <a:lnTo>
                    <a:pt x="112191" y="174478"/>
                  </a:lnTo>
                  <a:lnTo>
                    <a:pt x="113360" y="181502"/>
                  </a:lnTo>
                </a:path>
                <a:path w="474980" h="796289">
                  <a:moveTo>
                    <a:pt x="185521" y="159442"/>
                  </a:moveTo>
                  <a:lnTo>
                    <a:pt x="182006" y="167339"/>
                  </a:lnTo>
                  <a:lnTo>
                    <a:pt x="180451" y="174990"/>
                  </a:lnTo>
                  <a:lnTo>
                    <a:pt x="180824" y="182787"/>
                  </a:lnTo>
                  <a:lnTo>
                    <a:pt x="183095" y="191128"/>
                  </a:lnTo>
                </a:path>
                <a:path w="474980" h="796289">
                  <a:moveTo>
                    <a:pt x="187540" y="216566"/>
                  </a:moveTo>
                  <a:lnTo>
                    <a:pt x="187337" y="265131"/>
                  </a:lnTo>
                </a:path>
                <a:path w="474980" h="796289">
                  <a:moveTo>
                    <a:pt x="187540" y="216566"/>
                  </a:moveTo>
                  <a:lnTo>
                    <a:pt x="187296" y="210018"/>
                  </a:lnTo>
                  <a:lnTo>
                    <a:pt x="186480" y="203642"/>
                  </a:lnTo>
                  <a:lnTo>
                    <a:pt x="185083" y="197369"/>
                  </a:lnTo>
                  <a:lnTo>
                    <a:pt x="183095" y="191128"/>
                  </a:lnTo>
                </a:path>
                <a:path w="474980" h="796289">
                  <a:moveTo>
                    <a:pt x="148628" y="262909"/>
                  </a:moveTo>
                  <a:lnTo>
                    <a:pt x="155409" y="264179"/>
                  </a:lnTo>
                  <a:lnTo>
                    <a:pt x="159981" y="262756"/>
                  </a:lnTo>
                  <a:lnTo>
                    <a:pt x="164846" y="257841"/>
                  </a:lnTo>
                </a:path>
                <a:path w="474980" h="796289">
                  <a:moveTo>
                    <a:pt x="218274" y="384854"/>
                  </a:moveTo>
                  <a:lnTo>
                    <a:pt x="217144" y="378186"/>
                  </a:lnTo>
                  <a:lnTo>
                    <a:pt x="215607" y="371671"/>
                  </a:lnTo>
                  <a:lnTo>
                    <a:pt x="213639" y="365207"/>
                  </a:lnTo>
                </a:path>
                <a:path w="474980" h="796289">
                  <a:moveTo>
                    <a:pt x="191211" y="291598"/>
                  </a:moveTo>
                  <a:lnTo>
                    <a:pt x="213639" y="365207"/>
                  </a:lnTo>
                </a:path>
                <a:path w="474980" h="796289">
                  <a:moveTo>
                    <a:pt x="187337" y="265131"/>
                  </a:moveTo>
                  <a:lnTo>
                    <a:pt x="187548" y="271888"/>
                  </a:lnTo>
                  <a:lnTo>
                    <a:pt x="188260" y="278517"/>
                  </a:lnTo>
                  <a:lnTo>
                    <a:pt x="189479" y="285069"/>
                  </a:lnTo>
                  <a:lnTo>
                    <a:pt x="191211" y="291598"/>
                  </a:lnTo>
                </a:path>
                <a:path w="474980" h="796289">
                  <a:moveTo>
                    <a:pt x="44615" y="265309"/>
                  </a:moveTo>
                  <a:lnTo>
                    <a:pt x="123266" y="265309"/>
                  </a:lnTo>
                </a:path>
                <a:path w="474980" h="796289">
                  <a:moveTo>
                    <a:pt x="120396" y="72815"/>
                  </a:moveTo>
                  <a:lnTo>
                    <a:pt x="112560" y="160508"/>
                  </a:lnTo>
                </a:path>
                <a:path w="474980" h="796289">
                  <a:moveTo>
                    <a:pt x="185521" y="159442"/>
                  </a:moveTo>
                  <a:lnTo>
                    <a:pt x="189875" y="148213"/>
                  </a:lnTo>
                  <a:lnTo>
                    <a:pt x="191100" y="136437"/>
                  </a:lnTo>
                  <a:lnTo>
                    <a:pt x="189214" y="124750"/>
                  </a:lnTo>
                  <a:lnTo>
                    <a:pt x="184238" y="113785"/>
                  </a:lnTo>
                </a:path>
                <a:path w="474980" h="796289">
                  <a:moveTo>
                    <a:pt x="288963" y="22091"/>
                  </a:moveTo>
                  <a:lnTo>
                    <a:pt x="283425" y="72840"/>
                  </a:lnTo>
                </a:path>
                <a:path w="474980" h="796289">
                  <a:moveTo>
                    <a:pt x="297611" y="96373"/>
                  </a:moveTo>
                  <a:lnTo>
                    <a:pt x="289902" y="96539"/>
                  </a:lnTo>
                  <a:lnTo>
                    <a:pt x="283438" y="102266"/>
                  </a:lnTo>
                  <a:lnTo>
                    <a:pt x="282346" y="109912"/>
                  </a:lnTo>
                </a:path>
                <a:path w="474980" h="796289">
                  <a:moveTo>
                    <a:pt x="283425" y="72840"/>
                  </a:moveTo>
                  <a:lnTo>
                    <a:pt x="283016" y="80109"/>
                  </a:lnTo>
                  <a:lnTo>
                    <a:pt x="283417" y="87158"/>
                  </a:lnTo>
                  <a:lnTo>
                    <a:pt x="284645" y="94109"/>
                  </a:lnTo>
                  <a:lnTo>
                    <a:pt x="286715" y="101085"/>
                  </a:lnTo>
                </a:path>
                <a:path w="474980" h="796289">
                  <a:moveTo>
                    <a:pt x="348742" y="119018"/>
                  </a:moveTo>
                  <a:lnTo>
                    <a:pt x="346062" y="108896"/>
                  </a:lnTo>
                  <a:lnTo>
                    <a:pt x="341134" y="103828"/>
                  </a:lnTo>
                  <a:lnTo>
                    <a:pt x="331114" y="100857"/>
                  </a:lnTo>
                </a:path>
                <a:path w="474980" h="796289">
                  <a:moveTo>
                    <a:pt x="345833" y="112185"/>
                  </a:moveTo>
                  <a:lnTo>
                    <a:pt x="349914" y="102765"/>
                  </a:lnTo>
                  <a:lnTo>
                    <a:pt x="352323" y="93373"/>
                  </a:lnTo>
                  <a:lnTo>
                    <a:pt x="353113" y="83710"/>
                  </a:lnTo>
                  <a:lnTo>
                    <a:pt x="352336" y="73475"/>
                  </a:lnTo>
                </a:path>
                <a:path w="474980" h="796289">
                  <a:moveTo>
                    <a:pt x="331114" y="100857"/>
                  </a:moveTo>
                  <a:lnTo>
                    <a:pt x="322834" y="98733"/>
                  </a:lnTo>
                  <a:lnTo>
                    <a:pt x="314539" y="97286"/>
                  </a:lnTo>
                  <a:lnTo>
                    <a:pt x="306155" y="96504"/>
                  </a:lnTo>
                  <a:lnTo>
                    <a:pt x="297611" y="96373"/>
                  </a:lnTo>
                </a:path>
                <a:path w="474980" h="796289">
                  <a:moveTo>
                    <a:pt x="352336" y="73475"/>
                  </a:moveTo>
                  <a:lnTo>
                    <a:pt x="349730" y="58589"/>
                  </a:lnTo>
                  <a:lnTo>
                    <a:pt x="346263" y="44016"/>
                  </a:lnTo>
                  <a:lnTo>
                    <a:pt x="341918" y="29679"/>
                  </a:lnTo>
                  <a:lnTo>
                    <a:pt x="336677" y="15500"/>
                  </a:lnTo>
                </a:path>
                <a:path w="474980" h="796289">
                  <a:moveTo>
                    <a:pt x="336677" y="15500"/>
                  </a:moveTo>
                  <a:lnTo>
                    <a:pt x="325544" y="2821"/>
                  </a:lnTo>
                  <a:lnTo>
                    <a:pt x="310253" y="193"/>
                  </a:lnTo>
                  <a:lnTo>
                    <a:pt x="296245" y="6867"/>
                  </a:lnTo>
                  <a:lnTo>
                    <a:pt x="288963" y="22091"/>
                  </a:lnTo>
                </a:path>
                <a:path w="474980" h="796289">
                  <a:moveTo>
                    <a:pt x="349986" y="59912"/>
                  </a:moveTo>
                  <a:lnTo>
                    <a:pt x="430720" y="59912"/>
                  </a:lnTo>
                </a:path>
                <a:path w="474980" h="796289">
                  <a:moveTo>
                    <a:pt x="351548" y="68395"/>
                  </a:moveTo>
                  <a:lnTo>
                    <a:pt x="430720" y="68395"/>
                  </a:lnTo>
                </a:path>
                <a:path w="474980" h="796289">
                  <a:moveTo>
                    <a:pt x="351510" y="131908"/>
                  </a:moveTo>
                  <a:lnTo>
                    <a:pt x="430720" y="131908"/>
                  </a:lnTo>
                </a:path>
                <a:path w="474980" h="796289">
                  <a:moveTo>
                    <a:pt x="270738" y="215207"/>
                  </a:moveTo>
                  <a:lnTo>
                    <a:pt x="270322" y="222881"/>
                  </a:lnTo>
                  <a:lnTo>
                    <a:pt x="270256" y="230525"/>
                  </a:lnTo>
                  <a:lnTo>
                    <a:pt x="270542" y="238162"/>
                  </a:lnTo>
                  <a:lnTo>
                    <a:pt x="271183" y="245814"/>
                  </a:lnTo>
                </a:path>
                <a:path w="474980" h="796289">
                  <a:moveTo>
                    <a:pt x="353123" y="163976"/>
                  </a:moveTo>
                  <a:lnTo>
                    <a:pt x="352325" y="181035"/>
                  </a:lnTo>
                  <a:lnTo>
                    <a:pt x="352140" y="198059"/>
                  </a:lnTo>
                  <a:lnTo>
                    <a:pt x="352568" y="215078"/>
                  </a:lnTo>
                  <a:lnTo>
                    <a:pt x="353606" y="232124"/>
                  </a:lnTo>
                </a:path>
                <a:path w="474980" h="796289">
                  <a:moveTo>
                    <a:pt x="262420" y="306063"/>
                  </a:moveTo>
                  <a:lnTo>
                    <a:pt x="256213" y="322739"/>
                  </a:lnTo>
                  <a:lnTo>
                    <a:pt x="251437" y="339591"/>
                  </a:lnTo>
                  <a:lnTo>
                    <a:pt x="248057" y="356777"/>
                  </a:lnTo>
                  <a:lnTo>
                    <a:pt x="246037" y="374453"/>
                  </a:lnTo>
                </a:path>
                <a:path w="474980" h="796289">
                  <a:moveTo>
                    <a:pt x="346405" y="363213"/>
                  </a:moveTo>
                  <a:lnTo>
                    <a:pt x="346266" y="356692"/>
                  </a:lnTo>
                  <a:lnTo>
                    <a:pt x="345927" y="350192"/>
                  </a:lnTo>
                  <a:lnTo>
                    <a:pt x="345385" y="343707"/>
                  </a:lnTo>
                  <a:lnTo>
                    <a:pt x="344639" y="337229"/>
                  </a:lnTo>
                </a:path>
                <a:path w="474980" h="796289">
                  <a:moveTo>
                    <a:pt x="348792" y="280562"/>
                  </a:moveTo>
                  <a:lnTo>
                    <a:pt x="345518" y="294674"/>
                  </a:lnTo>
                  <a:lnTo>
                    <a:pt x="343744" y="308686"/>
                  </a:lnTo>
                  <a:lnTo>
                    <a:pt x="343456" y="322803"/>
                  </a:lnTo>
                  <a:lnTo>
                    <a:pt x="344639" y="337229"/>
                  </a:lnTo>
                </a:path>
                <a:path w="474980" h="796289">
                  <a:moveTo>
                    <a:pt x="262420" y="306063"/>
                  </a:moveTo>
                  <a:lnTo>
                    <a:pt x="267602" y="291277"/>
                  </a:lnTo>
                  <a:lnTo>
                    <a:pt x="270759" y="276520"/>
                  </a:lnTo>
                  <a:lnTo>
                    <a:pt x="271937" y="261472"/>
                  </a:lnTo>
                  <a:lnTo>
                    <a:pt x="271183" y="245814"/>
                  </a:lnTo>
                </a:path>
                <a:path w="474980" h="796289">
                  <a:moveTo>
                    <a:pt x="329526" y="279622"/>
                  </a:moveTo>
                  <a:lnTo>
                    <a:pt x="325308" y="273228"/>
                  </a:lnTo>
                  <a:lnTo>
                    <a:pt x="320352" y="268276"/>
                  </a:lnTo>
                  <a:lnTo>
                    <a:pt x="314408" y="264565"/>
                  </a:lnTo>
                  <a:lnTo>
                    <a:pt x="307225" y="261893"/>
                  </a:lnTo>
                </a:path>
                <a:path w="474980" h="796289">
                  <a:moveTo>
                    <a:pt x="348792" y="280562"/>
                  </a:moveTo>
                  <a:lnTo>
                    <a:pt x="351657" y="268550"/>
                  </a:lnTo>
                  <a:lnTo>
                    <a:pt x="353404" y="256562"/>
                  </a:lnTo>
                  <a:lnTo>
                    <a:pt x="354048" y="244464"/>
                  </a:lnTo>
                  <a:lnTo>
                    <a:pt x="353606" y="232124"/>
                  </a:lnTo>
                </a:path>
                <a:path w="474980" h="796289">
                  <a:moveTo>
                    <a:pt x="448081" y="226421"/>
                  </a:moveTo>
                  <a:lnTo>
                    <a:pt x="448081" y="222091"/>
                  </a:lnTo>
                  <a:lnTo>
                    <a:pt x="446290" y="220300"/>
                  </a:lnTo>
                  <a:lnTo>
                    <a:pt x="441972" y="220300"/>
                  </a:lnTo>
                  <a:lnTo>
                    <a:pt x="437642" y="220300"/>
                  </a:lnTo>
                  <a:lnTo>
                    <a:pt x="435851" y="222091"/>
                  </a:lnTo>
                  <a:lnTo>
                    <a:pt x="435851" y="226421"/>
                  </a:lnTo>
                </a:path>
                <a:path w="474980" h="796289">
                  <a:moveTo>
                    <a:pt x="435851" y="340353"/>
                  </a:moveTo>
                  <a:lnTo>
                    <a:pt x="435851" y="344684"/>
                  </a:lnTo>
                  <a:lnTo>
                    <a:pt x="437642" y="346475"/>
                  </a:lnTo>
                  <a:lnTo>
                    <a:pt x="441972" y="346475"/>
                  </a:lnTo>
                  <a:lnTo>
                    <a:pt x="446290" y="346475"/>
                  </a:lnTo>
                  <a:lnTo>
                    <a:pt x="448081" y="344684"/>
                  </a:lnTo>
                  <a:lnTo>
                    <a:pt x="448081" y="340353"/>
                  </a:lnTo>
                </a:path>
                <a:path w="474980" h="796289">
                  <a:moveTo>
                    <a:pt x="453212" y="375545"/>
                  </a:moveTo>
                  <a:lnTo>
                    <a:pt x="453212" y="369335"/>
                  </a:lnTo>
                  <a:lnTo>
                    <a:pt x="448183" y="364305"/>
                  </a:lnTo>
                  <a:lnTo>
                    <a:pt x="441972" y="364305"/>
                  </a:lnTo>
                  <a:lnTo>
                    <a:pt x="435749" y="364305"/>
                  </a:lnTo>
                  <a:lnTo>
                    <a:pt x="430720" y="369335"/>
                  </a:lnTo>
                  <a:lnTo>
                    <a:pt x="430720" y="375545"/>
                  </a:lnTo>
                </a:path>
                <a:path w="474980" h="796289">
                  <a:moveTo>
                    <a:pt x="471665" y="394684"/>
                  </a:moveTo>
                  <a:lnTo>
                    <a:pt x="471665" y="390696"/>
                  </a:lnTo>
                  <a:lnTo>
                    <a:pt x="470014" y="389045"/>
                  </a:lnTo>
                  <a:lnTo>
                    <a:pt x="466039" y="389045"/>
                  </a:lnTo>
                  <a:lnTo>
                    <a:pt x="462064" y="389045"/>
                  </a:lnTo>
                  <a:lnTo>
                    <a:pt x="460413" y="390696"/>
                  </a:lnTo>
                  <a:lnTo>
                    <a:pt x="460413" y="394684"/>
                  </a:lnTo>
                </a:path>
                <a:path w="474980" h="796289">
                  <a:moveTo>
                    <a:pt x="435851" y="340353"/>
                  </a:moveTo>
                  <a:lnTo>
                    <a:pt x="435851" y="226421"/>
                  </a:lnTo>
                </a:path>
                <a:path w="474980" h="796289">
                  <a:moveTo>
                    <a:pt x="448081" y="340353"/>
                  </a:moveTo>
                  <a:lnTo>
                    <a:pt x="448081" y="226421"/>
                  </a:lnTo>
                </a:path>
                <a:path w="474980" h="796289">
                  <a:moveTo>
                    <a:pt x="352196" y="265309"/>
                  </a:moveTo>
                  <a:lnTo>
                    <a:pt x="430720" y="265309"/>
                  </a:lnTo>
                </a:path>
                <a:path w="474980" h="796289">
                  <a:moveTo>
                    <a:pt x="353123" y="163976"/>
                  </a:moveTo>
                  <a:lnTo>
                    <a:pt x="353419" y="152547"/>
                  </a:lnTo>
                  <a:lnTo>
                    <a:pt x="352794" y="141316"/>
                  </a:lnTo>
                  <a:lnTo>
                    <a:pt x="351239" y="130175"/>
                  </a:lnTo>
                  <a:lnTo>
                    <a:pt x="348742" y="119018"/>
                  </a:lnTo>
                </a:path>
                <a:path w="474980" h="796289">
                  <a:moveTo>
                    <a:pt x="282346" y="109912"/>
                  </a:moveTo>
                  <a:lnTo>
                    <a:pt x="278800" y="136169"/>
                  </a:lnTo>
                  <a:lnTo>
                    <a:pt x="275685" y="162464"/>
                  </a:lnTo>
                  <a:lnTo>
                    <a:pt x="272998" y="188807"/>
                  </a:lnTo>
                  <a:lnTo>
                    <a:pt x="270738" y="215207"/>
                  </a:lnTo>
                </a:path>
                <a:path w="474980" h="796289">
                  <a:moveTo>
                    <a:pt x="187337" y="265309"/>
                  </a:moveTo>
                  <a:lnTo>
                    <a:pt x="271691" y="265309"/>
                  </a:lnTo>
                </a:path>
                <a:path w="474980" h="796289">
                  <a:moveTo>
                    <a:pt x="3695" y="528034"/>
                  </a:moveTo>
                  <a:lnTo>
                    <a:pt x="1092" y="531234"/>
                  </a:lnTo>
                  <a:lnTo>
                    <a:pt x="0" y="534384"/>
                  </a:lnTo>
                  <a:lnTo>
                    <a:pt x="12" y="538511"/>
                  </a:lnTo>
                </a:path>
                <a:path w="474980" h="796289">
                  <a:moveTo>
                    <a:pt x="127" y="554970"/>
                  </a:moveTo>
                  <a:lnTo>
                    <a:pt x="177" y="563251"/>
                  </a:lnTo>
                  <a:lnTo>
                    <a:pt x="3048" y="567797"/>
                  </a:lnTo>
                  <a:lnTo>
                    <a:pt x="10502" y="571417"/>
                  </a:lnTo>
                </a:path>
                <a:path w="474980" h="796289">
                  <a:moveTo>
                    <a:pt x="12" y="538511"/>
                  </a:moveTo>
                  <a:lnTo>
                    <a:pt x="127" y="554970"/>
                  </a:lnTo>
                </a:path>
                <a:path w="474980" h="796289">
                  <a:moveTo>
                    <a:pt x="44615" y="551491"/>
                  </a:moveTo>
                  <a:lnTo>
                    <a:pt x="44615" y="537775"/>
                  </a:lnTo>
                </a:path>
                <a:path w="474980" h="796289">
                  <a:moveTo>
                    <a:pt x="44665" y="537597"/>
                  </a:moveTo>
                  <a:lnTo>
                    <a:pt x="42913" y="543883"/>
                  </a:lnTo>
                  <a:lnTo>
                    <a:pt x="43281" y="549154"/>
                  </a:lnTo>
                  <a:lnTo>
                    <a:pt x="45897" y="555123"/>
                  </a:lnTo>
                </a:path>
                <a:path w="474980" h="796289">
                  <a:moveTo>
                    <a:pt x="70891" y="574389"/>
                  </a:moveTo>
                  <a:lnTo>
                    <a:pt x="66072" y="568295"/>
                  </a:lnTo>
                  <a:lnTo>
                    <a:pt x="60690" y="563241"/>
                  </a:lnTo>
                  <a:lnTo>
                    <a:pt x="54578" y="559098"/>
                  </a:lnTo>
                  <a:lnTo>
                    <a:pt x="47574" y="555732"/>
                  </a:lnTo>
                </a:path>
                <a:path w="474980" h="796289">
                  <a:moveTo>
                    <a:pt x="8521" y="585336"/>
                  </a:moveTo>
                  <a:lnTo>
                    <a:pt x="14770" y="643108"/>
                  </a:lnTo>
                </a:path>
                <a:path w="474980" h="796289">
                  <a:moveTo>
                    <a:pt x="47574" y="555732"/>
                  </a:moveTo>
                  <a:lnTo>
                    <a:pt x="32703" y="553957"/>
                  </a:lnTo>
                  <a:lnTo>
                    <a:pt x="19675" y="559485"/>
                  </a:lnTo>
                  <a:lnTo>
                    <a:pt x="10833" y="570538"/>
                  </a:lnTo>
                  <a:lnTo>
                    <a:pt x="8521" y="585336"/>
                  </a:lnTo>
                </a:path>
                <a:path w="474980" h="796289">
                  <a:moveTo>
                    <a:pt x="44665" y="537597"/>
                  </a:moveTo>
                  <a:lnTo>
                    <a:pt x="46659" y="530459"/>
                  </a:lnTo>
                  <a:lnTo>
                    <a:pt x="43065" y="522928"/>
                  </a:lnTo>
                  <a:lnTo>
                    <a:pt x="36245" y="519995"/>
                  </a:lnTo>
                </a:path>
                <a:path w="474980" h="796289">
                  <a:moveTo>
                    <a:pt x="36245" y="519995"/>
                  </a:moveTo>
                  <a:lnTo>
                    <a:pt x="27437" y="517818"/>
                  </a:lnTo>
                  <a:lnTo>
                    <a:pt x="18618" y="518547"/>
                  </a:lnTo>
                  <a:lnTo>
                    <a:pt x="10474" y="522009"/>
                  </a:lnTo>
                  <a:lnTo>
                    <a:pt x="3695" y="528034"/>
                  </a:lnTo>
                </a:path>
                <a:path w="474980" h="796289">
                  <a:moveTo>
                    <a:pt x="120827" y="415766"/>
                  </a:moveTo>
                  <a:lnTo>
                    <a:pt x="120016" y="427604"/>
                  </a:lnTo>
                  <a:lnTo>
                    <a:pt x="120007" y="439339"/>
                  </a:lnTo>
                  <a:lnTo>
                    <a:pt x="120804" y="451047"/>
                  </a:lnTo>
                  <a:lnTo>
                    <a:pt x="122415" y="462807"/>
                  </a:lnTo>
                </a:path>
                <a:path w="474980" h="796289">
                  <a:moveTo>
                    <a:pt x="213804" y="453472"/>
                  </a:moveTo>
                  <a:lnTo>
                    <a:pt x="219697" y="451402"/>
                  </a:lnTo>
                  <a:lnTo>
                    <a:pt x="225361" y="448925"/>
                  </a:lnTo>
                  <a:lnTo>
                    <a:pt x="230886" y="446004"/>
                  </a:lnTo>
                </a:path>
                <a:path w="474980" h="796289">
                  <a:moveTo>
                    <a:pt x="93675" y="581679"/>
                  </a:moveTo>
                  <a:lnTo>
                    <a:pt x="108122" y="574285"/>
                  </a:lnTo>
                  <a:lnTo>
                    <a:pt x="120121" y="563719"/>
                  </a:lnTo>
                  <a:lnTo>
                    <a:pt x="129174" y="550541"/>
                  </a:lnTo>
                  <a:lnTo>
                    <a:pt x="134785" y="535311"/>
                  </a:lnTo>
                </a:path>
                <a:path w="474980" h="796289">
                  <a:moveTo>
                    <a:pt x="187045" y="570503"/>
                  </a:moveTo>
                  <a:lnTo>
                    <a:pt x="194640" y="556583"/>
                  </a:lnTo>
                </a:path>
                <a:path w="474980" h="796289">
                  <a:moveTo>
                    <a:pt x="222529" y="547477"/>
                  </a:moveTo>
                  <a:lnTo>
                    <a:pt x="222123" y="547465"/>
                  </a:lnTo>
                  <a:lnTo>
                    <a:pt x="221729" y="547477"/>
                  </a:lnTo>
                  <a:lnTo>
                    <a:pt x="221322" y="547528"/>
                  </a:lnTo>
                </a:path>
                <a:path w="474980" h="796289">
                  <a:moveTo>
                    <a:pt x="221322" y="547528"/>
                  </a:moveTo>
                  <a:lnTo>
                    <a:pt x="204635" y="549738"/>
                  </a:lnTo>
                </a:path>
                <a:path w="474980" h="796289">
                  <a:moveTo>
                    <a:pt x="203657" y="570122"/>
                  </a:moveTo>
                  <a:lnTo>
                    <a:pt x="209261" y="573365"/>
                  </a:lnTo>
                  <a:lnTo>
                    <a:pt x="214933" y="576467"/>
                  </a:lnTo>
                  <a:lnTo>
                    <a:pt x="220678" y="579428"/>
                  </a:lnTo>
                  <a:lnTo>
                    <a:pt x="226504" y="582250"/>
                  </a:lnTo>
                </a:path>
                <a:path w="474980" h="796289">
                  <a:moveTo>
                    <a:pt x="203657" y="570122"/>
                  </a:moveTo>
                  <a:lnTo>
                    <a:pt x="197068" y="567969"/>
                  </a:lnTo>
                  <a:lnTo>
                    <a:pt x="190477" y="568798"/>
                  </a:lnTo>
                  <a:lnTo>
                    <a:pt x="184815" y="572279"/>
                  </a:lnTo>
                  <a:lnTo>
                    <a:pt x="181013" y="578084"/>
                  </a:lnTo>
                </a:path>
                <a:path w="474980" h="796289">
                  <a:moveTo>
                    <a:pt x="204635" y="549738"/>
                  </a:moveTo>
                  <a:lnTo>
                    <a:pt x="199809" y="550373"/>
                  </a:lnTo>
                  <a:lnTo>
                    <a:pt x="196977" y="552316"/>
                  </a:lnTo>
                  <a:lnTo>
                    <a:pt x="194640" y="556583"/>
                  </a:lnTo>
                </a:path>
                <a:path w="474980" h="796289">
                  <a:moveTo>
                    <a:pt x="202425" y="524617"/>
                  </a:moveTo>
                  <a:lnTo>
                    <a:pt x="200000" y="531674"/>
                  </a:lnTo>
                  <a:lnTo>
                    <a:pt x="198299" y="538772"/>
                  </a:lnTo>
                  <a:lnTo>
                    <a:pt x="197305" y="546002"/>
                  </a:lnTo>
                  <a:lnTo>
                    <a:pt x="197002" y="553459"/>
                  </a:lnTo>
                </a:path>
                <a:path w="474980" h="796289">
                  <a:moveTo>
                    <a:pt x="181013" y="578084"/>
                  </a:moveTo>
                  <a:lnTo>
                    <a:pt x="176507" y="592570"/>
                  </a:lnTo>
                  <a:lnTo>
                    <a:pt x="173826" y="607004"/>
                  </a:lnTo>
                  <a:lnTo>
                    <a:pt x="172938" y="621660"/>
                  </a:lnTo>
                  <a:lnTo>
                    <a:pt x="173812" y="636809"/>
                  </a:lnTo>
                </a:path>
                <a:path w="474980" h="796289">
                  <a:moveTo>
                    <a:pt x="134785" y="535311"/>
                  </a:moveTo>
                  <a:lnTo>
                    <a:pt x="122415" y="462807"/>
                  </a:lnTo>
                </a:path>
                <a:path w="474980" h="796289">
                  <a:moveTo>
                    <a:pt x="234086" y="523017"/>
                  </a:moveTo>
                  <a:lnTo>
                    <a:pt x="227017" y="515706"/>
                  </a:lnTo>
                  <a:lnTo>
                    <a:pt x="217741" y="513616"/>
                  </a:lnTo>
                  <a:lnTo>
                    <a:pt x="208722" y="516627"/>
                  </a:lnTo>
                  <a:lnTo>
                    <a:pt x="202425" y="524617"/>
                  </a:lnTo>
                </a:path>
                <a:path w="474980" h="796289">
                  <a:moveTo>
                    <a:pt x="70891" y="574389"/>
                  </a:moveTo>
                  <a:lnTo>
                    <a:pt x="75406" y="579048"/>
                  </a:lnTo>
                  <a:lnTo>
                    <a:pt x="81040" y="581925"/>
                  </a:lnTo>
                  <a:lnTo>
                    <a:pt x="87295" y="582856"/>
                  </a:lnTo>
                  <a:lnTo>
                    <a:pt x="93675" y="581679"/>
                  </a:lnTo>
                </a:path>
                <a:path w="474980" h="796289">
                  <a:moveTo>
                    <a:pt x="49517" y="661714"/>
                  </a:moveTo>
                  <a:lnTo>
                    <a:pt x="43467" y="659341"/>
                  </a:lnTo>
                  <a:lnTo>
                    <a:pt x="37344" y="657285"/>
                  </a:lnTo>
                  <a:lnTo>
                    <a:pt x="31125" y="655538"/>
                  </a:lnTo>
                  <a:lnTo>
                    <a:pt x="24790" y="654094"/>
                  </a:lnTo>
                </a:path>
                <a:path w="474980" h="796289">
                  <a:moveTo>
                    <a:pt x="49517" y="661714"/>
                  </a:moveTo>
                  <a:lnTo>
                    <a:pt x="56038" y="663912"/>
                  </a:lnTo>
                  <a:lnTo>
                    <a:pt x="62388" y="664875"/>
                  </a:lnTo>
                  <a:lnTo>
                    <a:pt x="68805" y="664616"/>
                  </a:lnTo>
                  <a:lnTo>
                    <a:pt x="75526" y="663149"/>
                  </a:lnTo>
                </a:path>
                <a:path w="474980" h="796289">
                  <a:moveTo>
                    <a:pt x="62611" y="711092"/>
                  </a:moveTo>
                  <a:lnTo>
                    <a:pt x="44615" y="711092"/>
                  </a:lnTo>
                </a:path>
                <a:path w="474980" h="796289">
                  <a:moveTo>
                    <a:pt x="62611" y="711092"/>
                  </a:moveTo>
                  <a:lnTo>
                    <a:pt x="62611" y="664698"/>
                  </a:lnTo>
                </a:path>
                <a:path w="474980" h="796289">
                  <a:moveTo>
                    <a:pt x="22110" y="785056"/>
                  </a:moveTo>
                  <a:lnTo>
                    <a:pt x="22110" y="791267"/>
                  </a:lnTo>
                  <a:lnTo>
                    <a:pt x="27152" y="796296"/>
                  </a:lnTo>
                  <a:lnTo>
                    <a:pt x="33362" y="796296"/>
                  </a:lnTo>
                  <a:lnTo>
                    <a:pt x="39573" y="796296"/>
                  </a:lnTo>
                  <a:lnTo>
                    <a:pt x="44615" y="791267"/>
                  </a:lnTo>
                  <a:lnTo>
                    <a:pt x="44615" y="785056"/>
                  </a:lnTo>
                </a:path>
                <a:path w="474980" h="796289">
                  <a:moveTo>
                    <a:pt x="3670" y="765930"/>
                  </a:moveTo>
                  <a:lnTo>
                    <a:pt x="3670" y="769905"/>
                  </a:lnTo>
                  <a:lnTo>
                    <a:pt x="5308" y="771556"/>
                  </a:lnTo>
                  <a:lnTo>
                    <a:pt x="9296" y="771556"/>
                  </a:lnTo>
                  <a:lnTo>
                    <a:pt x="13271" y="771556"/>
                  </a:lnTo>
                  <a:lnTo>
                    <a:pt x="14922" y="769905"/>
                  </a:lnTo>
                  <a:lnTo>
                    <a:pt x="14922" y="765930"/>
                  </a:lnTo>
                </a:path>
                <a:path w="474980" h="796289">
                  <a:moveTo>
                    <a:pt x="44615" y="785056"/>
                  </a:moveTo>
                  <a:lnTo>
                    <a:pt x="44615" y="659771"/>
                  </a:lnTo>
                </a:path>
                <a:path w="474980" h="796289">
                  <a:moveTo>
                    <a:pt x="22110" y="785056"/>
                  </a:moveTo>
                  <a:lnTo>
                    <a:pt x="22110" y="653230"/>
                  </a:lnTo>
                </a:path>
                <a:path w="474980" h="796289">
                  <a:moveTo>
                    <a:pt x="118364" y="666857"/>
                  </a:moveTo>
                  <a:lnTo>
                    <a:pt x="127868" y="670024"/>
                  </a:lnTo>
                  <a:lnTo>
                    <a:pt x="137691" y="670437"/>
                  </a:lnTo>
                  <a:lnTo>
                    <a:pt x="147255" y="668152"/>
                  </a:lnTo>
                  <a:lnTo>
                    <a:pt x="155981" y="663225"/>
                  </a:lnTo>
                </a:path>
                <a:path w="474980" h="796289">
                  <a:moveTo>
                    <a:pt x="187883" y="670629"/>
                  </a:moveTo>
                  <a:lnTo>
                    <a:pt x="187769" y="664229"/>
                  </a:lnTo>
                  <a:lnTo>
                    <a:pt x="185915" y="659441"/>
                  </a:lnTo>
                  <a:lnTo>
                    <a:pt x="181698" y="654640"/>
                  </a:lnTo>
                </a:path>
                <a:path w="474980" h="796289">
                  <a:moveTo>
                    <a:pt x="187883" y="670629"/>
                  </a:moveTo>
                  <a:lnTo>
                    <a:pt x="187985" y="676979"/>
                  </a:lnTo>
                  <a:lnTo>
                    <a:pt x="192595" y="682364"/>
                  </a:lnTo>
                  <a:lnTo>
                    <a:pt x="198856" y="683444"/>
                  </a:lnTo>
                </a:path>
                <a:path w="474980" h="796289">
                  <a:moveTo>
                    <a:pt x="178777" y="650779"/>
                  </a:moveTo>
                  <a:lnTo>
                    <a:pt x="172683" y="653229"/>
                  </a:lnTo>
                  <a:lnTo>
                    <a:pt x="166884" y="656102"/>
                  </a:lnTo>
                  <a:lnTo>
                    <a:pt x="161332" y="659425"/>
                  </a:lnTo>
                  <a:lnTo>
                    <a:pt x="155981" y="663225"/>
                  </a:lnTo>
                </a:path>
                <a:path w="474980" h="796289">
                  <a:moveTo>
                    <a:pt x="118364" y="666857"/>
                  </a:moveTo>
                  <a:lnTo>
                    <a:pt x="107721" y="662565"/>
                  </a:lnTo>
                  <a:lnTo>
                    <a:pt x="97331" y="660541"/>
                  </a:lnTo>
                  <a:lnTo>
                    <a:pt x="86747" y="660748"/>
                  </a:lnTo>
                  <a:lnTo>
                    <a:pt x="75526" y="663149"/>
                  </a:lnTo>
                </a:path>
                <a:path w="474980" h="796289">
                  <a:moveTo>
                    <a:pt x="14770" y="643108"/>
                  </a:moveTo>
                  <a:lnTo>
                    <a:pt x="15494" y="649751"/>
                  </a:lnTo>
                  <a:lnTo>
                    <a:pt x="18237" y="652760"/>
                  </a:lnTo>
                  <a:lnTo>
                    <a:pt x="24790" y="654094"/>
                  </a:lnTo>
                </a:path>
                <a:path w="474980" h="796289">
                  <a:moveTo>
                    <a:pt x="173812" y="636809"/>
                  </a:moveTo>
                  <a:lnTo>
                    <a:pt x="174599" y="643845"/>
                  </a:lnTo>
                  <a:lnTo>
                    <a:pt x="177025" y="649319"/>
                  </a:lnTo>
                  <a:lnTo>
                    <a:pt x="181698" y="654640"/>
                  </a:lnTo>
                </a:path>
                <a:path w="474980" h="796289">
                  <a:moveTo>
                    <a:pt x="3670" y="765930"/>
                  </a:moveTo>
                  <a:lnTo>
                    <a:pt x="3670" y="565702"/>
                  </a:lnTo>
                </a:path>
                <a:path w="474980" h="796289">
                  <a:moveTo>
                    <a:pt x="14922" y="765930"/>
                  </a:moveTo>
                  <a:lnTo>
                    <a:pt x="14922" y="644061"/>
                  </a:lnTo>
                </a:path>
                <a:path w="474980" h="796289">
                  <a:moveTo>
                    <a:pt x="347154" y="499179"/>
                  </a:moveTo>
                  <a:lnTo>
                    <a:pt x="343275" y="492381"/>
                  </a:lnTo>
                  <a:lnTo>
                    <a:pt x="338570" y="486930"/>
                  </a:lnTo>
                  <a:lnTo>
                    <a:pt x="332811" y="482613"/>
                  </a:lnTo>
                  <a:lnTo>
                    <a:pt x="325767" y="479215"/>
                  </a:lnTo>
                </a:path>
                <a:path w="474980" h="796289">
                  <a:moveTo>
                    <a:pt x="245872" y="549319"/>
                  </a:moveTo>
                  <a:lnTo>
                    <a:pt x="250723" y="539261"/>
                  </a:lnTo>
                </a:path>
                <a:path w="474980" h="796289">
                  <a:moveTo>
                    <a:pt x="269557" y="543947"/>
                  </a:moveTo>
                  <a:lnTo>
                    <a:pt x="267441" y="537328"/>
                  </a:lnTo>
                  <a:lnTo>
                    <a:pt x="262040" y="533955"/>
                  </a:lnTo>
                  <a:lnTo>
                    <a:pt x="255689" y="534406"/>
                  </a:lnTo>
                  <a:lnTo>
                    <a:pt x="250723" y="539261"/>
                  </a:lnTo>
                </a:path>
                <a:path w="474980" h="796289">
                  <a:moveTo>
                    <a:pt x="271475" y="574554"/>
                  </a:moveTo>
                  <a:lnTo>
                    <a:pt x="265709" y="564457"/>
                  </a:lnTo>
                </a:path>
                <a:path w="474980" h="796289">
                  <a:moveTo>
                    <a:pt x="262597" y="573474"/>
                  </a:moveTo>
                  <a:lnTo>
                    <a:pt x="245033" y="574401"/>
                  </a:lnTo>
                </a:path>
                <a:path w="474980" h="796289">
                  <a:moveTo>
                    <a:pt x="265709" y="564457"/>
                  </a:moveTo>
                  <a:lnTo>
                    <a:pt x="260743" y="557405"/>
                  </a:lnTo>
                  <a:lnTo>
                    <a:pt x="254976" y="552527"/>
                  </a:lnTo>
                  <a:lnTo>
                    <a:pt x="248016" y="549586"/>
                  </a:lnTo>
                  <a:lnTo>
                    <a:pt x="239471" y="548341"/>
                  </a:lnTo>
                </a:path>
                <a:path w="474980" h="796289">
                  <a:moveTo>
                    <a:pt x="268579" y="569512"/>
                  </a:moveTo>
                  <a:lnTo>
                    <a:pt x="269557" y="543947"/>
                  </a:lnTo>
                </a:path>
                <a:path w="474980" h="796289">
                  <a:moveTo>
                    <a:pt x="287794" y="589400"/>
                  </a:moveTo>
                  <a:lnTo>
                    <a:pt x="283638" y="582561"/>
                  </a:lnTo>
                  <a:lnTo>
                    <a:pt x="277734" y="577427"/>
                  </a:lnTo>
                  <a:lnTo>
                    <a:pt x="270562" y="574298"/>
                  </a:lnTo>
                  <a:lnTo>
                    <a:pt x="262597" y="573474"/>
                  </a:lnTo>
                </a:path>
                <a:path w="474980" h="796289">
                  <a:moveTo>
                    <a:pt x="322668" y="536492"/>
                  </a:moveTo>
                  <a:lnTo>
                    <a:pt x="328371" y="543147"/>
                  </a:lnTo>
                  <a:lnTo>
                    <a:pt x="334670" y="547058"/>
                  </a:lnTo>
                  <a:lnTo>
                    <a:pt x="343166" y="549230"/>
                  </a:lnTo>
                </a:path>
                <a:path w="474980" h="796289">
                  <a:moveTo>
                    <a:pt x="355206" y="552570"/>
                  </a:moveTo>
                  <a:lnTo>
                    <a:pt x="354619" y="540047"/>
                  </a:lnTo>
                  <a:lnTo>
                    <a:pt x="353096" y="527781"/>
                  </a:lnTo>
                  <a:lnTo>
                    <a:pt x="350618" y="515671"/>
                  </a:lnTo>
                  <a:lnTo>
                    <a:pt x="347167" y="503612"/>
                  </a:lnTo>
                </a:path>
                <a:path w="474980" h="796289">
                  <a:moveTo>
                    <a:pt x="403352" y="572636"/>
                  </a:moveTo>
                  <a:lnTo>
                    <a:pt x="400583" y="570401"/>
                  </a:lnTo>
                  <a:lnTo>
                    <a:pt x="397649" y="568598"/>
                  </a:lnTo>
                  <a:lnTo>
                    <a:pt x="394411" y="567150"/>
                  </a:lnTo>
                </a:path>
                <a:path w="474980" h="796289">
                  <a:moveTo>
                    <a:pt x="437337" y="551897"/>
                  </a:moveTo>
                  <a:lnTo>
                    <a:pt x="440931" y="547681"/>
                  </a:lnTo>
                  <a:lnTo>
                    <a:pt x="442087" y="543731"/>
                  </a:lnTo>
                  <a:lnTo>
                    <a:pt x="441337" y="538245"/>
                  </a:lnTo>
                </a:path>
                <a:path w="474980" h="796289">
                  <a:moveTo>
                    <a:pt x="444931" y="529431"/>
                  </a:moveTo>
                  <a:lnTo>
                    <a:pt x="441794" y="531856"/>
                  </a:lnTo>
                  <a:lnTo>
                    <a:pt x="440804" y="534308"/>
                  </a:lnTo>
                  <a:lnTo>
                    <a:pt x="441337" y="538245"/>
                  </a:lnTo>
                </a:path>
                <a:path w="474980" h="796289">
                  <a:moveTo>
                    <a:pt x="453237" y="553497"/>
                  </a:moveTo>
                  <a:lnTo>
                    <a:pt x="446146" y="552187"/>
                  </a:lnTo>
                  <a:lnTo>
                    <a:pt x="439200" y="551780"/>
                  </a:lnTo>
                  <a:lnTo>
                    <a:pt x="432259" y="552272"/>
                  </a:lnTo>
                  <a:lnTo>
                    <a:pt x="425183" y="553662"/>
                  </a:lnTo>
                </a:path>
                <a:path w="474980" h="796289">
                  <a:moveTo>
                    <a:pt x="425183" y="553662"/>
                  </a:moveTo>
                  <a:lnTo>
                    <a:pt x="418794" y="557048"/>
                  </a:lnTo>
                  <a:lnTo>
                    <a:pt x="414816" y="562678"/>
                  </a:lnTo>
                  <a:lnTo>
                    <a:pt x="413692" y="569477"/>
                  </a:lnTo>
                  <a:lnTo>
                    <a:pt x="415861" y="576370"/>
                  </a:lnTo>
                </a:path>
                <a:path w="474980" h="796289">
                  <a:moveTo>
                    <a:pt x="419773" y="585882"/>
                  </a:moveTo>
                  <a:lnTo>
                    <a:pt x="421576" y="585882"/>
                  </a:lnTo>
                </a:path>
                <a:path w="474980" h="796289">
                  <a:moveTo>
                    <a:pt x="423278" y="588714"/>
                  </a:moveTo>
                  <a:lnTo>
                    <a:pt x="403352" y="572636"/>
                  </a:lnTo>
                </a:path>
                <a:path w="474980" h="796289">
                  <a:moveTo>
                    <a:pt x="430669" y="600995"/>
                  </a:moveTo>
                  <a:lnTo>
                    <a:pt x="415861" y="576370"/>
                  </a:lnTo>
                </a:path>
                <a:path w="474980" h="796289">
                  <a:moveTo>
                    <a:pt x="472351" y="531717"/>
                  </a:moveTo>
                  <a:lnTo>
                    <a:pt x="471906" y="529316"/>
                  </a:lnTo>
                  <a:lnTo>
                    <a:pt x="470852" y="527945"/>
                  </a:lnTo>
                  <a:lnTo>
                    <a:pt x="468655" y="526891"/>
                  </a:lnTo>
                </a:path>
                <a:path w="474980" h="796289">
                  <a:moveTo>
                    <a:pt x="472592" y="548620"/>
                  </a:moveTo>
                  <a:lnTo>
                    <a:pt x="474256" y="546334"/>
                  </a:lnTo>
                  <a:lnTo>
                    <a:pt x="474726" y="544264"/>
                  </a:lnTo>
                  <a:lnTo>
                    <a:pt x="474205" y="541483"/>
                  </a:lnTo>
                </a:path>
                <a:path w="474980" h="796289">
                  <a:moveTo>
                    <a:pt x="472351" y="531717"/>
                  </a:moveTo>
                  <a:lnTo>
                    <a:pt x="474205" y="541483"/>
                  </a:lnTo>
                </a:path>
                <a:path w="474980" h="796289">
                  <a:moveTo>
                    <a:pt x="472592" y="548620"/>
                  </a:moveTo>
                  <a:lnTo>
                    <a:pt x="468261" y="554539"/>
                  </a:lnTo>
                </a:path>
                <a:path w="474980" h="796289">
                  <a:moveTo>
                    <a:pt x="468655" y="526891"/>
                  </a:moveTo>
                  <a:lnTo>
                    <a:pt x="462212" y="524564"/>
                  </a:lnTo>
                  <a:lnTo>
                    <a:pt x="456364" y="524184"/>
                  </a:lnTo>
                  <a:lnTo>
                    <a:pt x="450731" y="525792"/>
                  </a:lnTo>
                  <a:lnTo>
                    <a:pt x="444931" y="529431"/>
                  </a:lnTo>
                </a:path>
                <a:path w="474980" h="796289">
                  <a:moveTo>
                    <a:pt x="459994" y="557561"/>
                  </a:moveTo>
                  <a:lnTo>
                    <a:pt x="463727" y="558463"/>
                  </a:lnTo>
                  <a:lnTo>
                    <a:pt x="465988" y="557625"/>
                  </a:lnTo>
                  <a:lnTo>
                    <a:pt x="468261" y="554539"/>
                  </a:lnTo>
                </a:path>
                <a:path w="474980" h="796289">
                  <a:moveTo>
                    <a:pt x="463372" y="566566"/>
                  </a:moveTo>
                  <a:lnTo>
                    <a:pt x="463448" y="560381"/>
                  </a:lnTo>
                  <a:lnTo>
                    <a:pt x="459244" y="554970"/>
                  </a:lnTo>
                  <a:lnTo>
                    <a:pt x="453237" y="553497"/>
                  </a:lnTo>
                </a:path>
                <a:path w="474980" h="796289">
                  <a:moveTo>
                    <a:pt x="459740" y="624719"/>
                  </a:moveTo>
                  <a:lnTo>
                    <a:pt x="461195" y="610205"/>
                  </a:lnTo>
                  <a:lnTo>
                    <a:pt x="462284" y="595685"/>
                  </a:lnTo>
                  <a:lnTo>
                    <a:pt x="463010" y="581144"/>
                  </a:lnTo>
                  <a:lnTo>
                    <a:pt x="463372" y="566566"/>
                  </a:lnTo>
                </a:path>
                <a:path w="474980" h="796289">
                  <a:moveTo>
                    <a:pt x="394411" y="567150"/>
                  </a:moveTo>
                  <a:lnTo>
                    <a:pt x="381873" y="561835"/>
                  </a:lnTo>
                  <a:lnTo>
                    <a:pt x="369174" y="557085"/>
                  </a:lnTo>
                  <a:lnTo>
                    <a:pt x="356283" y="552887"/>
                  </a:lnTo>
                  <a:lnTo>
                    <a:pt x="343166" y="549230"/>
                  </a:lnTo>
                </a:path>
                <a:path w="474980" h="796289">
                  <a:moveTo>
                    <a:pt x="260692" y="683304"/>
                  </a:moveTo>
                  <a:lnTo>
                    <a:pt x="269536" y="680536"/>
                  </a:lnTo>
                  <a:lnTo>
                    <a:pt x="277283" y="675714"/>
                  </a:lnTo>
                  <a:lnTo>
                    <a:pt x="283590" y="669118"/>
                  </a:lnTo>
                  <a:lnTo>
                    <a:pt x="288112" y="661028"/>
                  </a:lnTo>
                </a:path>
                <a:path w="474980" h="796289">
                  <a:moveTo>
                    <a:pt x="337616" y="655491"/>
                  </a:moveTo>
                  <a:lnTo>
                    <a:pt x="344411" y="655643"/>
                  </a:lnTo>
                  <a:lnTo>
                    <a:pt x="350342" y="654323"/>
                  </a:lnTo>
                  <a:lnTo>
                    <a:pt x="356425" y="651287"/>
                  </a:lnTo>
                </a:path>
                <a:path w="474980" h="796289">
                  <a:moveTo>
                    <a:pt x="290474" y="654437"/>
                  </a:moveTo>
                  <a:lnTo>
                    <a:pt x="337616" y="655491"/>
                  </a:lnTo>
                </a:path>
                <a:path w="474980" h="796289">
                  <a:moveTo>
                    <a:pt x="390779" y="654411"/>
                  </a:moveTo>
                  <a:lnTo>
                    <a:pt x="397231" y="657996"/>
                  </a:lnTo>
                  <a:lnTo>
                    <a:pt x="404283" y="659691"/>
                  </a:lnTo>
                  <a:lnTo>
                    <a:pt x="411533" y="659459"/>
                  </a:lnTo>
                  <a:lnTo>
                    <a:pt x="418579" y="657256"/>
                  </a:lnTo>
                </a:path>
                <a:path w="474980" h="796289">
                  <a:moveTo>
                    <a:pt x="437921" y="653586"/>
                  </a:moveTo>
                  <a:lnTo>
                    <a:pt x="444106" y="653992"/>
                  </a:lnTo>
                  <a:lnTo>
                    <a:pt x="447852" y="652176"/>
                  </a:lnTo>
                  <a:lnTo>
                    <a:pt x="451358" y="647084"/>
                  </a:lnTo>
                </a:path>
                <a:path w="474980" h="796289">
                  <a:moveTo>
                    <a:pt x="437921" y="653586"/>
                  </a:moveTo>
                  <a:lnTo>
                    <a:pt x="430961" y="653129"/>
                  </a:lnTo>
                  <a:lnTo>
                    <a:pt x="424891" y="654284"/>
                  </a:lnTo>
                  <a:lnTo>
                    <a:pt x="418579" y="657256"/>
                  </a:lnTo>
                </a:path>
                <a:path w="474980" h="796289">
                  <a:moveTo>
                    <a:pt x="412711" y="711092"/>
                  </a:moveTo>
                  <a:lnTo>
                    <a:pt x="430720" y="711092"/>
                  </a:lnTo>
                </a:path>
                <a:path w="474980" h="796289">
                  <a:moveTo>
                    <a:pt x="412711" y="711092"/>
                  </a:moveTo>
                  <a:lnTo>
                    <a:pt x="412711" y="659237"/>
                  </a:lnTo>
                </a:path>
                <a:path w="474980" h="796289">
                  <a:moveTo>
                    <a:pt x="430720" y="785056"/>
                  </a:moveTo>
                  <a:lnTo>
                    <a:pt x="430720" y="791267"/>
                  </a:lnTo>
                  <a:lnTo>
                    <a:pt x="435749" y="796296"/>
                  </a:lnTo>
                  <a:lnTo>
                    <a:pt x="441972" y="796296"/>
                  </a:lnTo>
                  <a:lnTo>
                    <a:pt x="448183" y="796296"/>
                  </a:lnTo>
                  <a:lnTo>
                    <a:pt x="453212" y="791267"/>
                  </a:lnTo>
                  <a:lnTo>
                    <a:pt x="453212" y="785056"/>
                  </a:lnTo>
                </a:path>
                <a:path w="474980" h="796289">
                  <a:moveTo>
                    <a:pt x="460413" y="765930"/>
                  </a:moveTo>
                  <a:lnTo>
                    <a:pt x="460413" y="769905"/>
                  </a:lnTo>
                  <a:lnTo>
                    <a:pt x="462064" y="771556"/>
                  </a:lnTo>
                  <a:lnTo>
                    <a:pt x="466039" y="771556"/>
                  </a:lnTo>
                  <a:lnTo>
                    <a:pt x="470014" y="771556"/>
                  </a:lnTo>
                  <a:lnTo>
                    <a:pt x="471665" y="769905"/>
                  </a:lnTo>
                  <a:lnTo>
                    <a:pt x="471665" y="765930"/>
                  </a:lnTo>
                </a:path>
                <a:path w="474980" h="796289">
                  <a:moveTo>
                    <a:pt x="430720" y="785056"/>
                  </a:moveTo>
                  <a:lnTo>
                    <a:pt x="430720" y="653776"/>
                  </a:lnTo>
                </a:path>
                <a:path w="474980" h="796289">
                  <a:moveTo>
                    <a:pt x="390779" y="654411"/>
                  </a:moveTo>
                  <a:lnTo>
                    <a:pt x="382780" y="650005"/>
                  </a:lnTo>
                  <a:lnTo>
                    <a:pt x="374045" y="647982"/>
                  </a:lnTo>
                  <a:lnTo>
                    <a:pt x="365088" y="648393"/>
                  </a:lnTo>
                  <a:lnTo>
                    <a:pt x="356425" y="651287"/>
                  </a:lnTo>
                </a:path>
                <a:path w="474980" h="796289">
                  <a:moveTo>
                    <a:pt x="288112" y="661028"/>
                  </a:moveTo>
                  <a:lnTo>
                    <a:pt x="293284" y="643352"/>
                  </a:lnTo>
                  <a:lnTo>
                    <a:pt x="294954" y="625181"/>
                  </a:lnTo>
                  <a:lnTo>
                    <a:pt x="293123" y="607027"/>
                  </a:lnTo>
                  <a:lnTo>
                    <a:pt x="287794" y="589400"/>
                  </a:lnTo>
                </a:path>
                <a:path w="474980" h="796289">
                  <a:moveTo>
                    <a:pt x="451358" y="647084"/>
                  </a:moveTo>
                  <a:lnTo>
                    <a:pt x="456145" y="640149"/>
                  </a:lnTo>
                  <a:lnTo>
                    <a:pt x="458787" y="633101"/>
                  </a:lnTo>
                  <a:lnTo>
                    <a:pt x="459740" y="624719"/>
                  </a:lnTo>
                </a:path>
                <a:path w="474980" h="796289">
                  <a:moveTo>
                    <a:pt x="453212" y="785056"/>
                  </a:moveTo>
                  <a:lnTo>
                    <a:pt x="453212" y="644188"/>
                  </a:lnTo>
                </a:path>
                <a:path w="474980" h="796289">
                  <a:moveTo>
                    <a:pt x="460413" y="765930"/>
                  </a:moveTo>
                  <a:lnTo>
                    <a:pt x="460413" y="618407"/>
                  </a:lnTo>
                </a:path>
                <a:path w="474980" h="796289">
                  <a:moveTo>
                    <a:pt x="471665" y="765930"/>
                  </a:moveTo>
                  <a:lnTo>
                    <a:pt x="471665" y="549878"/>
                  </a:lnTo>
                </a:path>
                <a:path w="474980" h="796289">
                  <a:moveTo>
                    <a:pt x="230886" y="446004"/>
                  </a:moveTo>
                  <a:lnTo>
                    <a:pt x="242762" y="452836"/>
                  </a:lnTo>
                  <a:lnTo>
                    <a:pt x="254958" y="458236"/>
                  </a:lnTo>
                  <a:lnTo>
                    <a:pt x="267669" y="462276"/>
                  </a:lnTo>
                  <a:lnTo>
                    <a:pt x="281089" y="465029"/>
                  </a:lnTo>
                </a:path>
                <a:path w="474980" h="796289">
                  <a:moveTo>
                    <a:pt x="222529" y="547477"/>
                  </a:moveTo>
                  <a:lnTo>
                    <a:pt x="239471" y="548341"/>
                  </a:lnTo>
                </a:path>
                <a:path w="474980" h="796289">
                  <a:moveTo>
                    <a:pt x="241147" y="548468"/>
                  </a:moveTo>
                  <a:lnTo>
                    <a:pt x="240383" y="541775"/>
                  </a:lnTo>
                  <a:lnTo>
                    <a:pt x="238969" y="535366"/>
                  </a:lnTo>
                  <a:lnTo>
                    <a:pt x="236879" y="529146"/>
                  </a:lnTo>
                  <a:lnTo>
                    <a:pt x="234086" y="523017"/>
                  </a:lnTo>
                </a:path>
                <a:path w="474980" h="796289">
                  <a:moveTo>
                    <a:pt x="245033" y="574401"/>
                  </a:moveTo>
                  <a:lnTo>
                    <a:pt x="233320" y="577196"/>
                  </a:lnTo>
                  <a:lnTo>
                    <a:pt x="224509" y="584576"/>
                  </a:lnTo>
                  <a:lnTo>
                    <a:pt x="219743" y="595034"/>
                  </a:lnTo>
                  <a:lnTo>
                    <a:pt x="220167" y="607066"/>
                  </a:lnTo>
                </a:path>
                <a:path w="474980" h="796289">
                  <a:moveTo>
                    <a:pt x="198856" y="683444"/>
                  </a:moveTo>
                  <a:lnTo>
                    <a:pt x="214403" y="685463"/>
                  </a:lnTo>
                  <a:lnTo>
                    <a:pt x="229779" y="686112"/>
                  </a:lnTo>
                  <a:lnTo>
                    <a:pt x="245153" y="685392"/>
                  </a:lnTo>
                  <a:lnTo>
                    <a:pt x="260692" y="683304"/>
                  </a:lnTo>
                </a:path>
                <a:path w="474980" h="796289">
                  <a:moveTo>
                    <a:pt x="322668" y="536492"/>
                  </a:moveTo>
                  <a:lnTo>
                    <a:pt x="289191" y="508850"/>
                  </a:lnTo>
                  <a:lnTo>
                    <a:pt x="250023" y="494511"/>
                  </a:lnTo>
                  <a:lnTo>
                    <a:pt x="208750" y="493558"/>
                  </a:lnTo>
                  <a:lnTo>
                    <a:pt x="168959" y="506073"/>
                  </a:lnTo>
                  <a:lnTo>
                    <a:pt x="134239" y="532136"/>
                  </a:lnTo>
                </a:path>
                <a:path w="474980" h="796289">
                  <a:moveTo>
                    <a:pt x="3670" y="528059"/>
                  </a:moveTo>
                  <a:lnTo>
                    <a:pt x="3670" y="394684"/>
                  </a:lnTo>
                </a:path>
                <a:path w="474980" h="796289">
                  <a:moveTo>
                    <a:pt x="14922" y="519741"/>
                  </a:moveTo>
                  <a:lnTo>
                    <a:pt x="14922" y="394684"/>
                  </a:lnTo>
                </a:path>
                <a:path w="474980" h="796289">
                  <a:moveTo>
                    <a:pt x="22110" y="517912"/>
                  </a:moveTo>
                  <a:lnTo>
                    <a:pt x="22110" y="375545"/>
                  </a:lnTo>
                </a:path>
                <a:path w="474980" h="796289">
                  <a:moveTo>
                    <a:pt x="228765" y="447097"/>
                  </a:moveTo>
                  <a:lnTo>
                    <a:pt x="218274" y="384854"/>
                  </a:lnTo>
                </a:path>
                <a:path w="474980" h="796289">
                  <a:moveTo>
                    <a:pt x="236461" y="449395"/>
                  </a:moveTo>
                  <a:lnTo>
                    <a:pt x="247091" y="363886"/>
                  </a:lnTo>
                </a:path>
                <a:path w="474980" h="796289">
                  <a:moveTo>
                    <a:pt x="347167" y="503612"/>
                  </a:moveTo>
                  <a:lnTo>
                    <a:pt x="346405" y="363213"/>
                  </a:lnTo>
                </a:path>
                <a:path w="474980" h="796289">
                  <a:moveTo>
                    <a:pt x="120827" y="415766"/>
                  </a:moveTo>
                  <a:lnTo>
                    <a:pt x="124417" y="368553"/>
                  </a:lnTo>
                  <a:lnTo>
                    <a:pt x="125472" y="321716"/>
                  </a:lnTo>
                  <a:lnTo>
                    <a:pt x="123986" y="275058"/>
                  </a:lnTo>
                  <a:lnTo>
                    <a:pt x="119951" y="228385"/>
                  </a:lnTo>
                  <a:lnTo>
                    <a:pt x="113360" y="181502"/>
                  </a:lnTo>
                </a:path>
                <a:path w="474980" h="796289">
                  <a:moveTo>
                    <a:pt x="430720" y="552532"/>
                  </a:moveTo>
                  <a:lnTo>
                    <a:pt x="430720" y="59912"/>
                  </a:lnTo>
                </a:path>
                <a:path w="474980" h="796289">
                  <a:moveTo>
                    <a:pt x="412711" y="580193"/>
                  </a:moveTo>
                  <a:lnTo>
                    <a:pt x="412711" y="59912"/>
                  </a:lnTo>
                </a:path>
                <a:path w="474980" h="796289">
                  <a:moveTo>
                    <a:pt x="44615" y="529469"/>
                  </a:moveTo>
                  <a:lnTo>
                    <a:pt x="44615" y="59912"/>
                  </a:lnTo>
                </a:path>
                <a:path w="474980" h="796289">
                  <a:moveTo>
                    <a:pt x="62611" y="565029"/>
                  </a:moveTo>
                  <a:lnTo>
                    <a:pt x="62611" y="59912"/>
                  </a:lnTo>
                </a:path>
                <a:path w="474980" h="796289">
                  <a:moveTo>
                    <a:pt x="460413" y="524719"/>
                  </a:moveTo>
                  <a:lnTo>
                    <a:pt x="460413" y="394684"/>
                  </a:lnTo>
                </a:path>
                <a:path w="474980" h="796289">
                  <a:moveTo>
                    <a:pt x="453212" y="525379"/>
                  </a:moveTo>
                  <a:lnTo>
                    <a:pt x="453212" y="375545"/>
                  </a:lnTo>
                </a:path>
                <a:path w="474980" h="796289">
                  <a:moveTo>
                    <a:pt x="471665" y="529774"/>
                  </a:moveTo>
                  <a:lnTo>
                    <a:pt x="471665" y="394684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3" name="object 13"/>
            <p:cNvSpPr/>
            <p:nvPr/>
          </p:nvSpPr>
          <p:spPr>
            <a:xfrm>
              <a:off x="3864010" y="4423901"/>
              <a:ext cx="895201" cy="461218"/>
            </a:xfrm>
            <a:custGeom>
              <a:avLst/>
              <a:gdLst/>
              <a:ahLst/>
              <a:cxnLst/>
              <a:rect l="l" t="t" r="r" b="b"/>
              <a:pathLst>
                <a:path w="1273175" h="655954">
                  <a:moveTo>
                    <a:pt x="2159" y="0"/>
                  </a:moveTo>
                  <a:lnTo>
                    <a:pt x="0" y="133769"/>
                  </a:lnTo>
                </a:path>
                <a:path w="1273175" h="655954">
                  <a:moveTo>
                    <a:pt x="198170" y="329742"/>
                  </a:moveTo>
                  <a:lnTo>
                    <a:pt x="162915" y="483362"/>
                  </a:lnTo>
                </a:path>
                <a:path w="1273175" h="655954">
                  <a:moveTo>
                    <a:pt x="162915" y="483362"/>
                  </a:moveTo>
                  <a:lnTo>
                    <a:pt x="259397" y="498233"/>
                  </a:lnTo>
                </a:path>
                <a:path w="1273175" h="655954">
                  <a:moveTo>
                    <a:pt x="168567" y="632790"/>
                  </a:moveTo>
                  <a:lnTo>
                    <a:pt x="409829" y="651675"/>
                  </a:lnTo>
                </a:path>
                <a:path w="1273175" h="655954">
                  <a:moveTo>
                    <a:pt x="131813" y="297776"/>
                  </a:moveTo>
                  <a:lnTo>
                    <a:pt x="196938" y="100228"/>
                  </a:lnTo>
                </a:path>
                <a:path w="1273175" h="655954">
                  <a:moveTo>
                    <a:pt x="160896" y="384632"/>
                  </a:moveTo>
                  <a:lnTo>
                    <a:pt x="232092" y="177685"/>
                  </a:lnTo>
                </a:path>
                <a:path w="1273175" h="655954">
                  <a:moveTo>
                    <a:pt x="6388" y="263398"/>
                  </a:moveTo>
                  <a:lnTo>
                    <a:pt x="22796" y="349973"/>
                  </a:lnTo>
                </a:path>
                <a:path w="1273175" h="655954">
                  <a:moveTo>
                    <a:pt x="112991" y="613727"/>
                  </a:moveTo>
                  <a:lnTo>
                    <a:pt x="168567" y="632790"/>
                  </a:lnTo>
                </a:path>
                <a:path w="1273175" h="655954">
                  <a:moveTo>
                    <a:pt x="41554" y="526516"/>
                  </a:moveTo>
                  <a:lnTo>
                    <a:pt x="112991" y="613727"/>
                  </a:lnTo>
                </a:path>
                <a:path w="1273175" h="655954">
                  <a:moveTo>
                    <a:pt x="22796" y="349973"/>
                  </a:moveTo>
                  <a:lnTo>
                    <a:pt x="41554" y="526516"/>
                  </a:lnTo>
                </a:path>
                <a:path w="1273175" h="655954">
                  <a:moveTo>
                    <a:pt x="0" y="133769"/>
                  </a:moveTo>
                  <a:lnTo>
                    <a:pt x="6388" y="263398"/>
                  </a:lnTo>
                </a:path>
                <a:path w="1273175" h="655954">
                  <a:moveTo>
                    <a:pt x="172669" y="109143"/>
                  </a:moveTo>
                  <a:lnTo>
                    <a:pt x="65455" y="489534"/>
                  </a:lnTo>
                </a:path>
                <a:path w="1273175" h="655954">
                  <a:moveTo>
                    <a:pt x="56578" y="126060"/>
                  </a:moveTo>
                  <a:lnTo>
                    <a:pt x="77025" y="443496"/>
                  </a:lnTo>
                </a:path>
                <a:path w="1273175" h="655954">
                  <a:moveTo>
                    <a:pt x="91389" y="251218"/>
                  </a:moveTo>
                  <a:lnTo>
                    <a:pt x="155346" y="46672"/>
                  </a:lnTo>
                </a:path>
                <a:path w="1273175" h="655954">
                  <a:moveTo>
                    <a:pt x="89065" y="8115"/>
                  </a:moveTo>
                  <a:lnTo>
                    <a:pt x="91389" y="251218"/>
                  </a:lnTo>
                </a:path>
                <a:path w="1273175" h="655954">
                  <a:moveTo>
                    <a:pt x="26174" y="36106"/>
                  </a:moveTo>
                  <a:lnTo>
                    <a:pt x="45173" y="353669"/>
                  </a:lnTo>
                </a:path>
                <a:path w="1273175" h="655954">
                  <a:moveTo>
                    <a:pt x="272580" y="146672"/>
                  </a:moveTo>
                  <a:lnTo>
                    <a:pt x="254749" y="174244"/>
                  </a:lnTo>
                </a:path>
                <a:path w="1273175" h="655954">
                  <a:moveTo>
                    <a:pt x="259219" y="126517"/>
                  </a:moveTo>
                  <a:lnTo>
                    <a:pt x="308952" y="115697"/>
                  </a:lnTo>
                </a:path>
                <a:path w="1273175" h="655954">
                  <a:moveTo>
                    <a:pt x="232092" y="177685"/>
                  </a:moveTo>
                  <a:lnTo>
                    <a:pt x="259219" y="126517"/>
                  </a:lnTo>
                </a:path>
                <a:path w="1273175" h="655954">
                  <a:moveTo>
                    <a:pt x="422160" y="136918"/>
                  </a:moveTo>
                  <a:lnTo>
                    <a:pt x="272580" y="146672"/>
                  </a:lnTo>
                </a:path>
                <a:path w="1273175" h="655954">
                  <a:moveTo>
                    <a:pt x="636447" y="137795"/>
                  </a:moveTo>
                  <a:lnTo>
                    <a:pt x="422160" y="136918"/>
                  </a:lnTo>
                </a:path>
                <a:path w="1273175" h="655954">
                  <a:moveTo>
                    <a:pt x="259397" y="498233"/>
                  </a:moveTo>
                  <a:lnTo>
                    <a:pt x="419328" y="512635"/>
                  </a:lnTo>
                </a:path>
                <a:path w="1273175" h="655954">
                  <a:moveTo>
                    <a:pt x="286600" y="563943"/>
                  </a:moveTo>
                  <a:lnTo>
                    <a:pt x="461975" y="576237"/>
                  </a:lnTo>
                </a:path>
                <a:path w="1273175" h="655954">
                  <a:moveTo>
                    <a:pt x="419328" y="512635"/>
                  </a:moveTo>
                  <a:lnTo>
                    <a:pt x="636447" y="516534"/>
                  </a:lnTo>
                </a:path>
                <a:path w="1273175" h="655954">
                  <a:moveTo>
                    <a:pt x="461975" y="576237"/>
                  </a:moveTo>
                  <a:lnTo>
                    <a:pt x="636447" y="579932"/>
                  </a:lnTo>
                </a:path>
                <a:path w="1273175" h="655954">
                  <a:moveTo>
                    <a:pt x="409829" y="651675"/>
                  </a:moveTo>
                  <a:lnTo>
                    <a:pt x="636447" y="655878"/>
                  </a:lnTo>
                </a:path>
                <a:path w="1273175" h="655954">
                  <a:moveTo>
                    <a:pt x="254749" y="174244"/>
                  </a:moveTo>
                  <a:lnTo>
                    <a:pt x="198170" y="329742"/>
                  </a:lnTo>
                </a:path>
                <a:path w="1273175" h="655954">
                  <a:moveTo>
                    <a:pt x="1270749" y="0"/>
                  </a:moveTo>
                  <a:lnTo>
                    <a:pt x="1272908" y="133769"/>
                  </a:lnTo>
                </a:path>
                <a:path w="1273175" h="655954">
                  <a:moveTo>
                    <a:pt x="1074737" y="329742"/>
                  </a:moveTo>
                  <a:lnTo>
                    <a:pt x="1109992" y="483362"/>
                  </a:lnTo>
                </a:path>
                <a:path w="1273175" h="655954">
                  <a:moveTo>
                    <a:pt x="1104328" y="632790"/>
                  </a:moveTo>
                  <a:lnTo>
                    <a:pt x="863066" y="651675"/>
                  </a:lnTo>
                </a:path>
                <a:path w="1273175" h="655954">
                  <a:moveTo>
                    <a:pt x="1109992" y="483362"/>
                  </a:moveTo>
                  <a:lnTo>
                    <a:pt x="1013510" y="498233"/>
                  </a:lnTo>
                </a:path>
                <a:path w="1273175" h="655954">
                  <a:moveTo>
                    <a:pt x="1141095" y="297776"/>
                  </a:moveTo>
                  <a:lnTo>
                    <a:pt x="1075956" y="100228"/>
                  </a:lnTo>
                </a:path>
                <a:path w="1273175" h="655954">
                  <a:moveTo>
                    <a:pt x="1111999" y="384632"/>
                  </a:moveTo>
                  <a:lnTo>
                    <a:pt x="1040803" y="177685"/>
                  </a:lnTo>
                </a:path>
                <a:path w="1273175" h="655954">
                  <a:moveTo>
                    <a:pt x="1040803" y="177685"/>
                  </a:moveTo>
                  <a:lnTo>
                    <a:pt x="1013688" y="126517"/>
                  </a:lnTo>
                </a:path>
                <a:path w="1273175" h="655954">
                  <a:moveTo>
                    <a:pt x="1013688" y="126517"/>
                  </a:moveTo>
                  <a:lnTo>
                    <a:pt x="963955" y="115697"/>
                  </a:lnTo>
                </a:path>
                <a:path w="1273175" h="655954">
                  <a:moveTo>
                    <a:pt x="1000315" y="146672"/>
                  </a:moveTo>
                  <a:lnTo>
                    <a:pt x="1018146" y="174244"/>
                  </a:lnTo>
                </a:path>
                <a:path w="1273175" h="655954">
                  <a:moveTo>
                    <a:pt x="850734" y="136918"/>
                  </a:moveTo>
                  <a:lnTo>
                    <a:pt x="1000315" y="146672"/>
                  </a:lnTo>
                </a:path>
                <a:path w="1273175" h="655954">
                  <a:moveTo>
                    <a:pt x="636447" y="137795"/>
                  </a:moveTo>
                  <a:lnTo>
                    <a:pt x="850734" y="136918"/>
                  </a:lnTo>
                </a:path>
                <a:path w="1273175" h="655954">
                  <a:moveTo>
                    <a:pt x="986307" y="563943"/>
                  </a:moveTo>
                  <a:lnTo>
                    <a:pt x="810920" y="576237"/>
                  </a:lnTo>
                </a:path>
                <a:path w="1273175" h="655954">
                  <a:moveTo>
                    <a:pt x="1013510" y="498233"/>
                  </a:moveTo>
                  <a:lnTo>
                    <a:pt x="853567" y="512635"/>
                  </a:lnTo>
                </a:path>
                <a:path w="1273175" h="655954">
                  <a:moveTo>
                    <a:pt x="863066" y="651675"/>
                  </a:moveTo>
                  <a:lnTo>
                    <a:pt x="636447" y="655878"/>
                  </a:lnTo>
                </a:path>
                <a:path w="1273175" h="655954">
                  <a:moveTo>
                    <a:pt x="810920" y="576237"/>
                  </a:moveTo>
                  <a:lnTo>
                    <a:pt x="636447" y="579932"/>
                  </a:lnTo>
                </a:path>
                <a:path w="1273175" h="655954">
                  <a:moveTo>
                    <a:pt x="853567" y="512635"/>
                  </a:moveTo>
                  <a:lnTo>
                    <a:pt x="636447" y="516534"/>
                  </a:lnTo>
                </a:path>
                <a:path w="1273175" h="655954">
                  <a:moveTo>
                    <a:pt x="1018146" y="174244"/>
                  </a:moveTo>
                  <a:lnTo>
                    <a:pt x="1074737" y="329742"/>
                  </a:lnTo>
                </a:path>
                <a:path w="1273175" h="655954">
                  <a:moveTo>
                    <a:pt x="1231341" y="526516"/>
                  </a:moveTo>
                  <a:lnTo>
                    <a:pt x="1159916" y="613727"/>
                  </a:lnTo>
                </a:path>
                <a:path w="1273175" h="655954">
                  <a:moveTo>
                    <a:pt x="1159916" y="613727"/>
                  </a:moveTo>
                  <a:lnTo>
                    <a:pt x="1104328" y="632790"/>
                  </a:lnTo>
                </a:path>
                <a:path w="1273175" h="655954">
                  <a:moveTo>
                    <a:pt x="1266507" y="263398"/>
                  </a:moveTo>
                  <a:lnTo>
                    <a:pt x="1250099" y="349973"/>
                  </a:lnTo>
                </a:path>
                <a:path w="1273175" h="655954">
                  <a:moveTo>
                    <a:pt x="1250099" y="349973"/>
                  </a:moveTo>
                  <a:lnTo>
                    <a:pt x="1231341" y="526516"/>
                  </a:lnTo>
                </a:path>
                <a:path w="1273175" h="655954">
                  <a:moveTo>
                    <a:pt x="1142034" y="546849"/>
                  </a:moveTo>
                  <a:lnTo>
                    <a:pt x="1111999" y="384632"/>
                  </a:lnTo>
                </a:path>
                <a:path w="1273175" h="655954">
                  <a:moveTo>
                    <a:pt x="1272908" y="133769"/>
                  </a:moveTo>
                  <a:lnTo>
                    <a:pt x="1266507" y="263398"/>
                  </a:lnTo>
                </a:path>
                <a:path w="1273175" h="655954">
                  <a:moveTo>
                    <a:pt x="1181519" y="251218"/>
                  </a:moveTo>
                  <a:lnTo>
                    <a:pt x="1117549" y="46672"/>
                  </a:lnTo>
                </a:path>
                <a:path w="1273175" h="655954">
                  <a:moveTo>
                    <a:pt x="1216329" y="126060"/>
                  </a:moveTo>
                  <a:lnTo>
                    <a:pt x="1195882" y="443496"/>
                  </a:lnTo>
                </a:path>
                <a:path w="1273175" h="655954">
                  <a:moveTo>
                    <a:pt x="1100239" y="109143"/>
                  </a:moveTo>
                  <a:lnTo>
                    <a:pt x="1207439" y="489534"/>
                  </a:lnTo>
                </a:path>
                <a:path w="1273175" h="655954">
                  <a:moveTo>
                    <a:pt x="1246720" y="36106"/>
                  </a:moveTo>
                  <a:lnTo>
                    <a:pt x="1227721" y="353669"/>
                  </a:lnTo>
                </a:path>
                <a:path w="1273175" h="655954">
                  <a:moveTo>
                    <a:pt x="1183830" y="8115"/>
                  </a:moveTo>
                  <a:lnTo>
                    <a:pt x="1181519" y="251218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93540" y="4631043"/>
              <a:ext cx="174217" cy="19494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807109" y="2842150"/>
              <a:ext cx="1009055" cy="1981944"/>
            </a:xfrm>
            <a:custGeom>
              <a:avLst/>
              <a:gdLst/>
              <a:ahLst/>
              <a:cxnLst/>
              <a:rect l="l" t="t" r="r" b="b"/>
              <a:pathLst>
                <a:path w="1435100" h="2818765">
                  <a:moveTo>
                    <a:pt x="1225651" y="2792056"/>
                  </a:moveTo>
                  <a:lnTo>
                    <a:pt x="1073632" y="2818282"/>
                  </a:lnTo>
                </a:path>
                <a:path w="1435100" h="2818765">
                  <a:moveTo>
                    <a:pt x="1073632" y="2818282"/>
                  </a:moveTo>
                  <a:lnTo>
                    <a:pt x="1067231" y="2813545"/>
                  </a:lnTo>
                </a:path>
                <a:path w="1435100" h="2818765">
                  <a:moveTo>
                    <a:pt x="1292948" y="2740075"/>
                  </a:moveTo>
                  <a:lnTo>
                    <a:pt x="1225651" y="2792056"/>
                  </a:lnTo>
                </a:path>
                <a:path w="1435100" h="2818765">
                  <a:moveTo>
                    <a:pt x="1308646" y="2603271"/>
                  </a:moveTo>
                  <a:lnTo>
                    <a:pt x="1292948" y="2740075"/>
                  </a:lnTo>
                </a:path>
                <a:path w="1435100" h="2818765">
                  <a:moveTo>
                    <a:pt x="1276743" y="2752597"/>
                  </a:moveTo>
                  <a:lnTo>
                    <a:pt x="1222019" y="2547378"/>
                  </a:lnTo>
                </a:path>
                <a:path w="1435100" h="2818765">
                  <a:moveTo>
                    <a:pt x="230098" y="131000"/>
                  </a:moveTo>
                  <a:lnTo>
                    <a:pt x="184353" y="488302"/>
                  </a:lnTo>
                </a:path>
                <a:path w="1435100" h="2818765">
                  <a:moveTo>
                    <a:pt x="114935" y="275894"/>
                  </a:moveTo>
                  <a:lnTo>
                    <a:pt x="108813" y="362877"/>
                  </a:lnTo>
                </a:path>
                <a:path w="1435100" h="2818765">
                  <a:moveTo>
                    <a:pt x="144322" y="240360"/>
                  </a:moveTo>
                  <a:lnTo>
                    <a:pt x="129882" y="363664"/>
                  </a:lnTo>
                </a:path>
                <a:path w="1435100" h="2818765">
                  <a:moveTo>
                    <a:pt x="1204658" y="131000"/>
                  </a:moveTo>
                  <a:lnTo>
                    <a:pt x="1250391" y="488302"/>
                  </a:lnTo>
                </a:path>
                <a:path w="1435100" h="2818765">
                  <a:moveTo>
                    <a:pt x="1319809" y="275894"/>
                  </a:moveTo>
                  <a:lnTo>
                    <a:pt x="1325930" y="362877"/>
                  </a:lnTo>
                </a:path>
                <a:path w="1435100" h="2818765">
                  <a:moveTo>
                    <a:pt x="1290421" y="240360"/>
                  </a:moveTo>
                  <a:lnTo>
                    <a:pt x="1304874" y="363664"/>
                  </a:lnTo>
                </a:path>
                <a:path w="1435100" h="2818765">
                  <a:moveTo>
                    <a:pt x="271538" y="2256675"/>
                  </a:moveTo>
                  <a:lnTo>
                    <a:pt x="253593" y="2358745"/>
                  </a:lnTo>
                </a:path>
                <a:path w="1435100" h="2818765">
                  <a:moveTo>
                    <a:pt x="250710" y="858215"/>
                  </a:moveTo>
                  <a:lnTo>
                    <a:pt x="458101" y="808278"/>
                  </a:lnTo>
                </a:path>
                <a:path w="1435100" h="2818765">
                  <a:moveTo>
                    <a:pt x="230238" y="803833"/>
                  </a:moveTo>
                  <a:lnTo>
                    <a:pt x="355384" y="769213"/>
                  </a:lnTo>
                </a:path>
                <a:path w="1435100" h="2818765">
                  <a:moveTo>
                    <a:pt x="140309" y="914476"/>
                  </a:moveTo>
                  <a:lnTo>
                    <a:pt x="257009" y="1290573"/>
                  </a:lnTo>
                </a:path>
                <a:path w="1435100" h="2818765">
                  <a:moveTo>
                    <a:pt x="206222" y="1067600"/>
                  </a:moveTo>
                  <a:lnTo>
                    <a:pt x="265684" y="1249972"/>
                  </a:lnTo>
                </a:path>
                <a:path w="1435100" h="2818765">
                  <a:moveTo>
                    <a:pt x="213829" y="1017320"/>
                  </a:moveTo>
                  <a:lnTo>
                    <a:pt x="259016" y="1161084"/>
                  </a:lnTo>
                </a:path>
                <a:path w="1435100" h="2818765">
                  <a:moveTo>
                    <a:pt x="90957" y="1139228"/>
                  </a:moveTo>
                  <a:lnTo>
                    <a:pt x="87007" y="1544573"/>
                  </a:lnTo>
                </a:path>
                <a:path w="1435100" h="2818765">
                  <a:moveTo>
                    <a:pt x="129184" y="1249146"/>
                  </a:moveTo>
                  <a:lnTo>
                    <a:pt x="124802" y="1551711"/>
                  </a:lnTo>
                </a:path>
                <a:path w="1435100" h="2818765">
                  <a:moveTo>
                    <a:pt x="171919" y="1119746"/>
                  </a:moveTo>
                  <a:lnTo>
                    <a:pt x="160210" y="1393799"/>
                  </a:lnTo>
                </a:path>
                <a:path w="1435100" h="2818765">
                  <a:moveTo>
                    <a:pt x="244043" y="1374432"/>
                  </a:moveTo>
                  <a:lnTo>
                    <a:pt x="236334" y="1317853"/>
                  </a:lnTo>
                </a:path>
                <a:path w="1435100" h="2818765">
                  <a:moveTo>
                    <a:pt x="128485" y="2130310"/>
                  </a:moveTo>
                  <a:lnTo>
                    <a:pt x="137502" y="2375661"/>
                  </a:lnTo>
                </a:path>
                <a:path w="1435100" h="2818765">
                  <a:moveTo>
                    <a:pt x="94068" y="2147265"/>
                  </a:moveTo>
                  <a:lnTo>
                    <a:pt x="107099" y="2285707"/>
                  </a:lnTo>
                </a:path>
                <a:path w="1435100" h="2818765">
                  <a:moveTo>
                    <a:pt x="236270" y="2296274"/>
                  </a:moveTo>
                  <a:lnTo>
                    <a:pt x="242112" y="2211958"/>
                  </a:lnTo>
                </a:path>
                <a:path w="1435100" h="2818765">
                  <a:moveTo>
                    <a:pt x="242112" y="2211958"/>
                  </a:moveTo>
                  <a:lnTo>
                    <a:pt x="169989" y="2257717"/>
                  </a:lnTo>
                </a:path>
                <a:path w="1435100" h="2818765">
                  <a:moveTo>
                    <a:pt x="244805" y="1954542"/>
                  </a:moveTo>
                  <a:lnTo>
                    <a:pt x="245059" y="1761731"/>
                  </a:lnTo>
                </a:path>
                <a:path w="1435100" h="2818765">
                  <a:moveTo>
                    <a:pt x="87071" y="1843011"/>
                  </a:moveTo>
                  <a:lnTo>
                    <a:pt x="94653" y="2169794"/>
                  </a:lnTo>
                </a:path>
                <a:path w="1435100" h="2818765">
                  <a:moveTo>
                    <a:pt x="126453" y="1845919"/>
                  </a:moveTo>
                  <a:lnTo>
                    <a:pt x="128485" y="2130310"/>
                  </a:lnTo>
                </a:path>
                <a:path w="1435100" h="2818765">
                  <a:moveTo>
                    <a:pt x="162979" y="1920379"/>
                  </a:moveTo>
                  <a:lnTo>
                    <a:pt x="167741" y="2169858"/>
                  </a:lnTo>
                </a:path>
                <a:path w="1435100" h="2818765">
                  <a:moveTo>
                    <a:pt x="241325" y="2123287"/>
                  </a:moveTo>
                  <a:lnTo>
                    <a:pt x="244805" y="1954542"/>
                  </a:lnTo>
                </a:path>
                <a:path w="1435100" h="2818765">
                  <a:moveTo>
                    <a:pt x="94653" y="2169794"/>
                  </a:moveTo>
                  <a:lnTo>
                    <a:pt x="83083" y="2249601"/>
                  </a:lnTo>
                </a:path>
                <a:path w="1435100" h="2818765">
                  <a:moveTo>
                    <a:pt x="167741" y="2169858"/>
                  </a:moveTo>
                  <a:lnTo>
                    <a:pt x="241325" y="2123287"/>
                  </a:lnTo>
                </a:path>
                <a:path w="1435100" h="2818765">
                  <a:moveTo>
                    <a:pt x="124802" y="1551711"/>
                  </a:moveTo>
                  <a:lnTo>
                    <a:pt x="126453" y="1845919"/>
                  </a:lnTo>
                </a:path>
                <a:path w="1435100" h="2818765">
                  <a:moveTo>
                    <a:pt x="87007" y="1544573"/>
                  </a:moveTo>
                  <a:lnTo>
                    <a:pt x="87071" y="1843011"/>
                  </a:lnTo>
                </a:path>
                <a:path w="1435100" h="2818765">
                  <a:moveTo>
                    <a:pt x="160210" y="1393799"/>
                  </a:moveTo>
                  <a:lnTo>
                    <a:pt x="158750" y="1585328"/>
                  </a:lnTo>
                </a:path>
                <a:path w="1435100" h="2818765">
                  <a:moveTo>
                    <a:pt x="243255" y="1657476"/>
                  </a:moveTo>
                  <a:lnTo>
                    <a:pt x="245516" y="1521028"/>
                  </a:lnTo>
                </a:path>
                <a:path w="1435100" h="2818765">
                  <a:moveTo>
                    <a:pt x="164617" y="1729041"/>
                  </a:moveTo>
                  <a:lnTo>
                    <a:pt x="162979" y="1920379"/>
                  </a:lnTo>
                </a:path>
                <a:path w="1435100" h="2818765">
                  <a:moveTo>
                    <a:pt x="158750" y="1585328"/>
                  </a:moveTo>
                  <a:lnTo>
                    <a:pt x="205105" y="1626374"/>
                  </a:lnTo>
                </a:path>
                <a:path w="1435100" h="2818765">
                  <a:moveTo>
                    <a:pt x="205105" y="1626374"/>
                  </a:moveTo>
                  <a:lnTo>
                    <a:pt x="243255" y="1657476"/>
                  </a:lnTo>
                </a:path>
                <a:path w="1435100" h="2818765">
                  <a:moveTo>
                    <a:pt x="245059" y="1761731"/>
                  </a:moveTo>
                  <a:lnTo>
                    <a:pt x="164617" y="1729041"/>
                  </a:lnTo>
                </a:path>
                <a:path w="1435100" h="2818765">
                  <a:moveTo>
                    <a:pt x="245516" y="1521028"/>
                  </a:moveTo>
                  <a:lnTo>
                    <a:pt x="244043" y="1374432"/>
                  </a:lnTo>
                </a:path>
                <a:path w="1435100" h="2818765">
                  <a:moveTo>
                    <a:pt x="98907" y="888987"/>
                  </a:moveTo>
                  <a:lnTo>
                    <a:pt x="140309" y="914476"/>
                  </a:lnTo>
                </a:path>
                <a:path w="1435100" h="2818765">
                  <a:moveTo>
                    <a:pt x="97205" y="372452"/>
                  </a:moveTo>
                  <a:lnTo>
                    <a:pt x="79946" y="532282"/>
                  </a:lnTo>
                </a:path>
                <a:path w="1435100" h="2818765">
                  <a:moveTo>
                    <a:pt x="129882" y="363664"/>
                  </a:moveTo>
                  <a:lnTo>
                    <a:pt x="118592" y="516762"/>
                  </a:lnTo>
                </a:path>
                <a:path w="1435100" h="2818765">
                  <a:moveTo>
                    <a:pt x="184353" y="488302"/>
                  </a:moveTo>
                  <a:lnTo>
                    <a:pt x="154025" y="886942"/>
                  </a:lnTo>
                </a:path>
                <a:path w="1435100" h="2818765">
                  <a:moveTo>
                    <a:pt x="77533" y="634949"/>
                  </a:moveTo>
                  <a:lnTo>
                    <a:pt x="88417" y="797090"/>
                  </a:lnTo>
                </a:path>
                <a:path w="1435100" h="2818765">
                  <a:moveTo>
                    <a:pt x="118592" y="516762"/>
                  </a:moveTo>
                  <a:lnTo>
                    <a:pt x="95440" y="872058"/>
                  </a:lnTo>
                </a:path>
                <a:path w="1435100" h="2818765">
                  <a:moveTo>
                    <a:pt x="79946" y="532282"/>
                  </a:moveTo>
                  <a:lnTo>
                    <a:pt x="77533" y="634949"/>
                  </a:lnTo>
                </a:path>
                <a:path w="1435100" h="2818765">
                  <a:moveTo>
                    <a:pt x="160769" y="854836"/>
                  </a:moveTo>
                  <a:lnTo>
                    <a:pt x="206540" y="835291"/>
                  </a:lnTo>
                </a:path>
                <a:path w="1435100" h="2818765">
                  <a:moveTo>
                    <a:pt x="157924" y="892619"/>
                  </a:moveTo>
                  <a:lnTo>
                    <a:pt x="250710" y="858215"/>
                  </a:lnTo>
                </a:path>
                <a:path w="1435100" h="2818765">
                  <a:moveTo>
                    <a:pt x="88417" y="797090"/>
                  </a:moveTo>
                  <a:lnTo>
                    <a:pt x="87998" y="808329"/>
                  </a:lnTo>
                </a:path>
                <a:path w="1435100" h="2818765">
                  <a:moveTo>
                    <a:pt x="87998" y="808329"/>
                  </a:moveTo>
                  <a:lnTo>
                    <a:pt x="83616" y="849083"/>
                  </a:lnTo>
                </a:path>
                <a:path w="1435100" h="2818765">
                  <a:moveTo>
                    <a:pt x="83616" y="849083"/>
                  </a:moveTo>
                  <a:lnTo>
                    <a:pt x="95643" y="866343"/>
                  </a:lnTo>
                </a:path>
                <a:path w="1435100" h="2818765">
                  <a:moveTo>
                    <a:pt x="206540" y="835291"/>
                  </a:moveTo>
                  <a:lnTo>
                    <a:pt x="230238" y="803833"/>
                  </a:lnTo>
                </a:path>
                <a:path w="1435100" h="2818765">
                  <a:moveTo>
                    <a:pt x="108813" y="362877"/>
                  </a:moveTo>
                  <a:lnTo>
                    <a:pt x="97205" y="372452"/>
                  </a:lnTo>
                </a:path>
                <a:path w="1435100" h="2818765">
                  <a:moveTo>
                    <a:pt x="154025" y="886942"/>
                  </a:moveTo>
                  <a:lnTo>
                    <a:pt x="206222" y="1067600"/>
                  </a:lnTo>
                </a:path>
                <a:path w="1435100" h="2818765">
                  <a:moveTo>
                    <a:pt x="175082" y="887717"/>
                  </a:moveTo>
                  <a:lnTo>
                    <a:pt x="213829" y="1017320"/>
                  </a:lnTo>
                </a:path>
                <a:path w="1435100" h="2818765">
                  <a:moveTo>
                    <a:pt x="95643" y="866343"/>
                  </a:moveTo>
                  <a:lnTo>
                    <a:pt x="93814" y="973175"/>
                  </a:lnTo>
                </a:path>
                <a:path w="1435100" h="2818765">
                  <a:moveTo>
                    <a:pt x="101574" y="970343"/>
                  </a:moveTo>
                  <a:lnTo>
                    <a:pt x="98907" y="888987"/>
                  </a:lnTo>
                </a:path>
                <a:path w="1435100" h="2818765">
                  <a:moveTo>
                    <a:pt x="92786" y="1032840"/>
                  </a:moveTo>
                  <a:lnTo>
                    <a:pt x="90957" y="1139228"/>
                  </a:lnTo>
                </a:path>
                <a:path w="1435100" h="2818765">
                  <a:moveTo>
                    <a:pt x="134010" y="1036345"/>
                  </a:moveTo>
                  <a:lnTo>
                    <a:pt x="129184" y="1249146"/>
                  </a:lnTo>
                </a:path>
                <a:path w="1435100" h="2818765">
                  <a:moveTo>
                    <a:pt x="236334" y="1317853"/>
                  </a:moveTo>
                  <a:lnTo>
                    <a:pt x="171919" y="1119746"/>
                  </a:lnTo>
                </a:path>
                <a:path w="1435100" h="2818765">
                  <a:moveTo>
                    <a:pt x="134429" y="956614"/>
                  </a:moveTo>
                  <a:lnTo>
                    <a:pt x="14300" y="1005535"/>
                  </a:lnTo>
                </a:path>
                <a:path w="1435100" h="2818765">
                  <a:moveTo>
                    <a:pt x="14300" y="1005535"/>
                  </a:moveTo>
                  <a:lnTo>
                    <a:pt x="0" y="1048613"/>
                  </a:lnTo>
                </a:path>
                <a:path w="1435100" h="2818765">
                  <a:moveTo>
                    <a:pt x="0" y="1048613"/>
                  </a:moveTo>
                  <a:lnTo>
                    <a:pt x="121945" y="1027810"/>
                  </a:lnTo>
                </a:path>
                <a:path w="1435100" h="2818765">
                  <a:moveTo>
                    <a:pt x="141465" y="921677"/>
                  </a:moveTo>
                  <a:lnTo>
                    <a:pt x="134429" y="956614"/>
                  </a:lnTo>
                </a:path>
                <a:path w="1435100" h="2818765">
                  <a:moveTo>
                    <a:pt x="121945" y="1027810"/>
                  </a:moveTo>
                  <a:lnTo>
                    <a:pt x="162991" y="1057579"/>
                  </a:lnTo>
                </a:path>
                <a:path w="1435100" h="2818765">
                  <a:moveTo>
                    <a:pt x="269582" y="1331785"/>
                  </a:moveTo>
                  <a:lnTo>
                    <a:pt x="270764" y="1376870"/>
                  </a:lnTo>
                </a:path>
                <a:path w="1435100" h="2818765">
                  <a:moveTo>
                    <a:pt x="1165161" y="1331785"/>
                  </a:moveTo>
                  <a:lnTo>
                    <a:pt x="1163993" y="1376870"/>
                  </a:lnTo>
                </a:path>
                <a:path w="1435100" h="2818765">
                  <a:moveTo>
                    <a:pt x="1305560" y="1249146"/>
                  </a:moveTo>
                  <a:lnTo>
                    <a:pt x="1309954" y="1551711"/>
                  </a:lnTo>
                </a:path>
                <a:path w="1435100" h="2818765">
                  <a:moveTo>
                    <a:pt x="1343799" y="1139228"/>
                  </a:moveTo>
                  <a:lnTo>
                    <a:pt x="1347736" y="1544573"/>
                  </a:lnTo>
                </a:path>
                <a:path w="1435100" h="2818765">
                  <a:moveTo>
                    <a:pt x="1262837" y="1119746"/>
                  </a:moveTo>
                  <a:lnTo>
                    <a:pt x="1274533" y="1393799"/>
                  </a:lnTo>
                </a:path>
                <a:path w="1435100" h="2818765">
                  <a:moveTo>
                    <a:pt x="1190701" y="1374432"/>
                  </a:moveTo>
                  <a:lnTo>
                    <a:pt x="1198422" y="1317853"/>
                  </a:lnTo>
                </a:path>
                <a:path w="1435100" h="2818765">
                  <a:moveTo>
                    <a:pt x="389877" y="2365298"/>
                  </a:moveTo>
                  <a:lnTo>
                    <a:pt x="547433" y="2367102"/>
                  </a:lnTo>
                </a:path>
                <a:path w="1435100" h="2818765">
                  <a:moveTo>
                    <a:pt x="547433" y="2367102"/>
                  </a:moveTo>
                  <a:lnTo>
                    <a:pt x="717372" y="2364854"/>
                  </a:lnTo>
                </a:path>
                <a:path w="1435100" h="2818765">
                  <a:moveTo>
                    <a:pt x="277863" y="2349830"/>
                  </a:moveTo>
                  <a:lnTo>
                    <a:pt x="308775" y="2311679"/>
                  </a:lnTo>
                </a:path>
                <a:path w="1435100" h="2818765">
                  <a:moveTo>
                    <a:pt x="1306271" y="2130310"/>
                  </a:moveTo>
                  <a:lnTo>
                    <a:pt x="1297254" y="2375661"/>
                  </a:lnTo>
                </a:path>
                <a:path w="1435100" h="2818765">
                  <a:moveTo>
                    <a:pt x="1163218" y="2256675"/>
                  </a:moveTo>
                  <a:lnTo>
                    <a:pt x="1181163" y="2358745"/>
                  </a:lnTo>
                </a:path>
                <a:path w="1435100" h="2818765">
                  <a:moveTo>
                    <a:pt x="1044879" y="2365298"/>
                  </a:moveTo>
                  <a:lnTo>
                    <a:pt x="887323" y="2367102"/>
                  </a:lnTo>
                </a:path>
                <a:path w="1435100" h="2818765">
                  <a:moveTo>
                    <a:pt x="1156881" y="2349830"/>
                  </a:moveTo>
                  <a:lnTo>
                    <a:pt x="1125969" y="2311679"/>
                  </a:lnTo>
                </a:path>
                <a:path w="1435100" h="2818765">
                  <a:moveTo>
                    <a:pt x="887323" y="2367102"/>
                  </a:moveTo>
                  <a:lnTo>
                    <a:pt x="717372" y="2364854"/>
                  </a:lnTo>
                </a:path>
                <a:path w="1435100" h="2818765">
                  <a:moveTo>
                    <a:pt x="271780" y="2135695"/>
                  </a:moveTo>
                  <a:lnTo>
                    <a:pt x="271538" y="2256675"/>
                  </a:lnTo>
                </a:path>
                <a:path w="1435100" h="2818765">
                  <a:moveTo>
                    <a:pt x="354444" y="2294978"/>
                  </a:moveTo>
                  <a:lnTo>
                    <a:pt x="717372" y="2298699"/>
                  </a:lnTo>
                </a:path>
                <a:path w="1435100" h="2818765">
                  <a:moveTo>
                    <a:pt x="308775" y="2311679"/>
                  </a:moveTo>
                  <a:lnTo>
                    <a:pt x="354444" y="2294978"/>
                  </a:lnTo>
                </a:path>
                <a:path w="1435100" h="2818765">
                  <a:moveTo>
                    <a:pt x="275615" y="1771281"/>
                  </a:moveTo>
                  <a:lnTo>
                    <a:pt x="271780" y="2135695"/>
                  </a:lnTo>
                </a:path>
                <a:path w="1435100" h="2818765">
                  <a:moveTo>
                    <a:pt x="1162977" y="2135695"/>
                  </a:moveTo>
                  <a:lnTo>
                    <a:pt x="1163218" y="2256675"/>
                  </a:lnTo>
                </a:path>
                <a:path w="1435100" h="2818765">
                  <a:moveTo>
                    <a:pt x="1198473" y="2296274"/>
                  </a:moveTo>
                  <a:lnTo>
                    <a:pt x="1192644" y="2211958"/>
                  </a:lnTo>
                </a:path>
                <a:path w="1435100" h="2818765">
                  <a:moveTo>
                    <a:pt x="1340675" y="2147265"/>
                  </a:moveTo>
                  <a:lnTo>
                    <a:pt x="1327645" y="2285707"/>
                  </a:lnTo>
                </a:path>
                <a:path w="1435100" h="2818765">
                  <a:moveTo>
                    <a:pt x="1192644" y="2211958"/>
                  </a:moveTo>
                  <a:lnTo>
                    <a:pt x="1264754" y="2257717"/>
                  </a:lnTo>
                </a:path>
                <a:path w="1435100" h="2818765">
                  <a:moveTo>
                    <a:pt x="1080300" y="2294978"/>
                  </a:moveTo>
                  <a:lnTo>
                    <a:pt x="717372" y="2298699"/>
                  </a:lnTo>
                </a:path>
                <a:path w="1435100" h="2818765">
                  <a:moveTo>
                    <a:pt x="1125969" y="2311679"/>
                  </a:moveTo>
                  <a:lnTo>
                    <a:pt x="1080300" y="2294978"/>
                  </a:lnTo>
                </a:path>
                <a:path w="1435100" h="2818765">
                  <a:moveTo>
                    <a:pt x="1159129" y="1771281"/>
                  </a:moveTo>
                  <a:lnTo>
                    <a:pt x="1162977" y="2135695"/>
                  </a:lnTo>
                </a:path>
                <a:path w="1435100" h="2818765">
                  <a:moveTo>
                    <a:pt x="1189951" y="1954542"/>
                  </a:moveTo>
                  <a:lnTo>
                    <a:pt x="1189685" y="1761731"/>
                  </a:lnTo>
                </a:path>
                <a:path w="1435100" h="2818765">
                  <a:moveTo>
                    <a:pt x="1308290" y="1845919"/>
                  </a:moveTo>
                  <a:lnTo>
                    <a:pt x="1306271" y="2130310"/>
                  </a:lnTo>
                </a:path>
                <a:path w="1435100" h="2818765">
                  <a:moveTo>
                    <a:pt x="1347673" y="1843011"/>
                  </a:moveTo>
                  <a:lnTo>
                    <a:pt x="1340091" y="2169794"/>
                  </a:lnTo>
                </a:path>
                <a:path w="1435100" h="2818765">
                  <a:moveTo>
                    <a:pt x="1193419" y="2123287"/>
                  </a:moveTo>
                  <a:lnTo>
                    <a:pt x="1189951" y="1954542"/>
                  </a:lnTo>
                </a:path>
                <a:path w="1435100" h="2818765">
                  <a:moveTo>
                    <a:pt x="1267015" y="2169858"/>
                  </a:moveTo>
                  <a:lnTo>
                    <a:pt x="1193419" y="2123287"/>
                  </a:lnTo>
                </a:path>
                <a:path w="1435100" h="2818765">
                  <a:moveTo>
                    <a:pt x="1271778" y="1920379"/>
                  </a:moveTo>
                  <a:lnTo>
                    <a:pt x="1267015" y="2169858"/>
                  </a:lnTo>
                </a:path>
                <a:path w="1435100" h="2818765">
                  <a:moveTo>
                    <a:pt x="1340091" y="2169794"/>
                  </a:moveTo>
                  <a:lnTo>
                    <a:pt x="1351673" y="2249601"/>
                  </a:lnTo>
                </a:path>
                <a:path w="1435100" h="2818765">
                  <a:moveTo>
                    <a:pt x="270764" y="1376870"/>
                  </a:moveTo>
                  <a:lnTo>
                    <a:pt x="275615" y="1771281"/>
                  </a:lnTo>
                </a:path>
                <a:path w="1435100" h="2818765">
                  <a:moveTo>
                    <a:pt x="1163993" y="1376870"/>
                  </a:moveTo>
                  <a:lnTo>
                    <a:pt x="1159129" y="1771281"/>
                  </a:lnTo>
                </a:path>
                <a:path w="1435100" h="2818765">
                  <a:moveTo>
                    <a:pt x="1309954" y="1551711"/>
                  </a:moveTo>
                  <a:lnTo>
                    <a:pt x="1308290" y="1845919"/>
                  </a:lnTo>
                </a:path>
                <a:path w="1435100" h="2818765">
                  <a:moveTo>
                    <a:pt x="1347736" y="1544573"/>
                  </a:moveTo>
                  <a:lnTo>
                    <a:pt x="1347673" y="1843011"/>
                  </a:lnTo>
                </a:path>
                <a:path w="1435100" h="2818765">
                  <a:moveTo>
                    <a:pt x="1274533" y="1393799"/>
                  </a:moveTo>
                  <a:lnTo>
                    <a:pt x="1276007" y="1585328"/>
                  </a:lnTo>
                </a:path>
                <a:path w="1435100" h="2818765">
                  <a:moveTo>
                    <a:pt x="1191488" y="1657476"/>
                  </a:moveTo>
                  <a:lnTo>
                    <a:pt x="1189228" y="1521028"/>
                  </a:lnTo>
                </a:path>
                <a:path w="1435100" h="2818765">
                  <a:moveTo>
                    <a:pt x="1270127" y="1729041"/>
                  </a:moveTo>
                  <a:lnTo>
                    <a:pt x="1271778" y="1920379"/>
                  </a:lnTo>
                </a:path>
                <a:path w="1435100" h="2818765">
                  <a:moveTo>
                    <a:pt x="1189685" y="1761731"/>
                  </a:moveTo>
                  <a:lnTo>
                    <a:pt x="1270127" y="1729041"/>
                  </a:lnTo>
                </a:path>
                <a:path w="1435100" h="2818765">
                  <a:moveTo>
                    <a:pt x="1276007" y="1585328"/>
                  </a:moveTo>
                  <a:lnTo>
                    <a:pt x="1229652" y="1626374"/>
                  </a:lnTo>
                </a:path>
                <a:path w="1435100" h="2818765">
                  <a:moveTo>
                    <a:pt x="1189228" y="1521028"/>
                  </a:moveTo>
                  <a:lnTo>
                    <a:pt x="1190701" y="1374432"/>
                  </a:lnTo>
                </a:path>
                <a:path w="1435100" h="2818765">
                  <a:moveTo>
                    <a:pt x="484289" y="748677"/>
                  </a:moveTo>
                  <a:lnTo>
                    <a:pt x="610069" y="735164"/>
                  </a:lnTo>
                </a:path>
                <a:path w="1435100" h="2818765">
                  <a:moveTo>
                    <a:pt x="355384" y="769213"/>
                  </a:moveTo>
                  <a:lnTo>
                    <a:pt x="484289" y="748677"/>
                  </a:lnTo>
                </a:path>
                <a:path w="1435100" h="2818765">
                  <a:moveTo>
                    <a:pt x="458101" y="808278"/>
                  </a:moveTo>
                  <a:lnTo>
                    <a:pt x="627697" y="789254"/>
                  </a:lnTo>
                </a:path>
                <a:path w="1435100" h="2818765">
                  <a:moveTo>
                    <a:pt x="610069" y="735164"/>
                  </a:moveTo>
                  <a:lnTo>
                    <a:pt x="717372" y="732789"/>
                  </a:lnTo>
                </a:path>
                <a:path w="1435100" h="2818765">
                  <a:moveTo>
                    <a:pt x="627697" y="789254"/>
                  </a:moveTo>
                  <a:lnTo>
                    <a:pt x="717372" y="786015"/>
                  </a:lnTo>
                </a:path>
                <a:path w="1435100" h="2818765">
                  <a:moveTo>
                    <a:pt x="1335836" y="888987"/>
                  </a:moveTo>
                  <a:lnTo>
                    <a:pt x="1294434" y="914476"/>
                  </a:lnTo>
                </a:path>
                <a:path w="1435100" h="2818765">
                  <a:moveTo>
                    <a:pt x="1204506" y="803833"/>
                  </a:moveTo>
                  <a:lnTo>
                    <a:pt x="1079373" y="769213"/>
                  </a:lnTo>
                </a:path>
                <a:path w="1435100" h="2818765">
                  <a:moveTo>
                    <a:pt x="1184033" y="858215"/>
                  </a:moveTo>
                  <a:lnTo>
                    <a:pt x="976642" y="808278"/>
                  </a:lnTo>
                </a:path>
                <a:path w="1435100" h="2818765">
                  <a:moveTo>
                    <a:pt x="824687" y="735164"/>
                  </a:moveTo>
                  <a:lnTo>
                    <a:pt x="717372" y="732789"/>
                  </a:lnTo>
                </a:path>
                <a:path w="1435100" h="2818765">
                  <a:moveTo>
                    <a:pt x="807059" y="789254"/>
                  </a:moveTo>
                  <a:lnTo>
                    <a:pt x="717372" y="786015"/>
                  </a:lnTo>
                </a:path>
                <a:path w="1435100" h="2818765">
                  <a:moveTo>
                    <a:pt x="950468" y="748677"/>
                  </a:moveTo>
                  <a:lnTo>
                    <a:pt x="824687" y="735164"/>
                  </a:lnTo>
                </a:path>
                <a:path w="1435100" h="2818765">
                  <a:moveTo>
                    <a:pt x="976642" y="808278"/>
                  </a:moveTo>
                  <a:lnTo>
                    <a:pt x="807059" y="789254"/>
                  </a:lnTo>
                </a:path>
                <a:path w="1435100" h="2818765">
                  <a:moveTo>
                    <a:pt x="1079373" y="769213"/>
                  </a:moveTo>
                  <a:lnTo>
                    <a:pt x="950468" y="748677"/>
                  </a:lnTo>
                </a:path>
                <a:path w="1435100" h="2818765">
                  <a:moveTo>
                    <a:pt x="1304874" y="363664"/>
                  </a:moveTo>
                  <a:lnTo>
                    <a:pt x="1316164" y="516762"/>
                  </a:lnTo>
                </a:path>
                <a:path w="1435100" h="2818765">
                  <a:moveTo>
                    <a:pt x="1337551" y="372452"/>
                  </a:moveTo>
                  <a:lnTo>
                    <a:pt x="1354797" y="532282"/>
                  </a:lnTo>
                </a:path>
                <a:path w="1435100" h="2818765">
                  <a:moveTo>
                    <a:pt x="1250391" y="488302"/>
                  </a:moveTo>
                  <a:lnTo>
                    <a:pt x="1280718" y="886942"/>
                  </a:lnTo>
                </a:path>
                <a:path w="1435100" h="2818765">
                  <a:moveTo>
                    <a:pt x="1316164" y="516762"/>
                  </a:moveTo>
                  <a:lnTo>
                    <a:pt x="1339316" y="872058"/>
                  </a:lnTo>
                </a:path>
                <a:path w="1435100" h="2818765">
                  <a:moveTo>
                    <a:pt x="1357223" y="634949"/>
                  </a:moveTo>
                  <a:lnTo>
                    <a:pt x="1346327" y="797090"/>
                  </a:lnTo>
                </a:path>
                <a:path w="1435100" h="2818765">
                  <a:moveTo>
                    <a:pt x="1354797" y="532282"/>
                  </a:moveTo>
                  <a:lnTo>
                    <a:pt x="1357223" y="634949"/>
                  </a:lnTo>
                </a:path>
                <a:path w="1435100" h="2818765">
                  <a:moveTo>
                    <a:pt x="1276832" y="892619"/>
                  </a:moveTo>
                  <a:lnTo>
                    <a:pt x="1184033" y="858215"/>
                  </a:lnTo>
                </a:path>
                <a:path w="1435100" h="2818765">
                  <a:moveTo>
                    <a:pt x="1228204" y="835291"/>
                  </a:moveTo>
                  <a:lnTo>
                    <a:pt x="1204506" y="803833"/>
                  </a:lnTo>
                </a:path>
                <a:path w="1435100" h="2818765">
                  <a:moveTo>
                    <a:pt x="1273975" y="854836"/>
                  </a:moveTo>
                  <a:lnTo>
                    <a:pt x="1228204" y="835291"/>
                  </a:lnTo>
                </a:path>
                <a:path w="1435100" h="2818765">
                  <a:moveTo>
                    <a:pt x="1351140" y="849083"/>
                  </a:moveTo>
                  <a:lnTo>
                    <a:pt x="1339100" y="866343"/>
                  </a:lnTo>
                </a:path>
                <a:path w="1435100" h="2818765">
                  <a:moveTo>
                    <a:pt x="1346758" y="808329"/>
                  </a:moveTo>
                  <a:lnTo>
                    <a:pt x="1351140" y="849083"/>
                  </a:lnTo>
                </a:path>
                <a:path w="1435100" h="2818765">
                  <a:moveTo>
                    <a:pt x="1346327" y="797090"/>
                  </a:moveTo>
                  <a:lnTo>
                    <a:pt x="1346758" y="808329"/>
                  </a:lnTo>
                </a:path>
                <a:path w="1435100" h="2818765">
                  <a:moveTo>
                    <a:pt x="1325930" y="362877"/>
                  </a:moveTo>
                  <a:lnTo>
                    <a:pt x="1337551" y="372452"/>
                  </a:lnTo>
                </a:path>
                <a:path w="1435100" h="2818765">
                  <a:moveTo>
                    <a:pt x="257009" y="1290573"/>
                  </a:moveTo>
                  <a:lnTo>
                    <a:pt x="269582" y="1331785"/>
                  </a:lnTo>
                </a:path>
                <a:path w="1435100" h="2818765">
                  <a:moveTo>
                    <a:pt x="265684" y="1249972"/>
                  </a:moveTo>
                  <a:lnTo>
                    <a:pt x="285940" y="1271993"/>
                  </a:lnTo>
                </a:path>
                <a:path w="1435100" h="2818765">
                  <a:moveTo>
                    <a:pt x="259016" y="1161084"/>
                  </a:moveTo>
                  <a:lnTo>
                    <a:pt x="287108" y="1240942"/>
                  </a:lnTo>
                </a:path>
                <a:path w="1435100" h="2818765">
                  <a:moveTo>
                    <a:pt x="309765" y="1275575"/>
                  </a:moveTo>
                  <a:lnTo>
                    <a:pt x="487629" y="1259725"/>
                  </a:lnTo>
                </a:path>
                <a:path w="1435100" h="2818765">
                  <a:moveTo>
                    <a:pt x="334619" y="1251305"/>
                  </a:moveTo>
                  <a:lnTo>
                    <a:pt x="539267" y="1236281"/>
                  </a:lnTo>
                </a:path>
                <a:path w="1435100" h="2818765">
                  <a:moveTo>
                    <a:pt x="285940" y="1271993"/>
                  </a:moveTo>
                  <a:lnTo>
                    <a:pt x="309765" y="1275575"/>
                  </a:lnTo>
                </a:path>
                <a:path w="1435100" h="2818765">
                  <a:moveTo>
                    <a:pt x="287108" y="1240942"/>
                  </a:moveTo>
                  <a:lnTo>
                    <a:pt x="304952" y="1251445"/>
                  </a:lnTo>
                </a:path>
                <a:path w="1435100" h="2818765">
                  <a:moveTo>
                    <a:pt x="304952" y="1251445"/>
                  </a:moveTo>
                  <a:lnTo>
                    <a:pt x="334619" y="1251305"/>
                  </a:lnTo>
                </a:path>
                <a:path w="1435100" h="2818765">
                  <a:moveTo>
                    <a:pt x="487629" y="1259725"/>
                  </a:moveTo>
                  <a:lnTo>
                    <a:pt x="717372" y="1252283"/>
                  </a:lnTo>
                </a:path>
                <a:path w="1435100" h="2818765">
                  <a:moveTo>
                    <a:pt x="539267" y="1236281"/>
                  </a:moveTo>
                  <a:lnTo>
                    <a:pt x="717372" y="1228420"/>
                  </a:lnTo>
                </a:path>
                <a:path w="1435100" h="2818765">
                  <a:moveTo>
                    <a:pt x="1280718" y="886942"/>
                  </a:moveTo>
                  <a:lnTo>
                    <a:pt x="1228521" y="1067600"/>
                  </a:lnTo>
                </a:path>
                <a:path w="1435100" h="2818765">
                  <a:moveTo>
                    <a:pt x="1259662" y="887717"/>
                  </a:moveTo>
                  <a:lnTo>
                    <a:pt x="1220927" y="1017320"/>
                  </a:lnTo>
                </a:path>
                <a:path w="1435100" h="2818765">
                  <a:moveTo>
                    <a:pt x="1333195" y="969708"/>
                  </a:moveTo>
                  <a:lnTo>
                    <a:pt x="1335836" y="888987"/>
                  </a:lnTo>
                </a:path>
                <a:path w="1435100" h="2818765">
                  <a:moveTo>
                    <a:pt x="1339100" y="866343"/>
                  </a:moveTo>
                  <a:lnTo>
                    <a:pt x="1340942" y="973404"/>
                  </a:lnTo>
                </a:path>
                <a:path w="1435100" h="2818765">
                  <a:moveTo>
                    <a:pt x="1175740" y="1161084"/>
                  </a:moveTo>
                  <a:lnTo>
                    <a:pt x="1147635" y="1240942"/>
                  </a:lnTo>
                </a:path>
                <a:path w="1435100" h="2818765">
                  <a:moveTo>
                    <a:pt x="1169060" y="1249972"/>
                  </a:moveTo>
                  <a:lnTo>
                    <a:pt x="1148803" y="1271993"/>
                  </a:lnTo>
                </a:path>
                <a:path w="1435100" h="2818765">
                  <a:moveTo>
                    <a:pt x="1177734" y="1290573"/>
                  </a:moveTo>
                  <a:lnTo>
                    <a:pt x="1165161" y="1331785"/>
                  </a:lnTo>
                </a:path>
                <a:path w="1435100" h="2818765">
                  <a:moveTo>
                    <a:pt x="895489" y="1236281"/>
                  </a:moveTo>
                  <a:lnTo>
                    <a:pt x="717372" y="1228420"/>
                  </a:lnTo>
                </a:path>
                <a:path w="1435100" h="2818765">
                  <a:moveTo>
                    <a:pt x="947115" y="1259725"/>
                  </a:moveTo>
                  <a:lnTo>
                    <a:pt x="717372" y="1252283"/>
                  </a:lnTo>
                </a:path>
                <a:path w="1435100" h="2818765">
                  <a:moveTo>
                    <a:pt x="1148803" y="1271993"/>
                  </a:moveTo>
                  <a:lnTo>
                    <a:pt x="1124991" y="1275575"/>
                  </a:lnTo>
                </a:path>
                <a:path w="1435100" h="2818765">
                  <a:moveTo>
                    <a:pt x="1100137" y="1251305"/>
                  </a:moveTo>
                  <a:lnTo>
                    <a:pt x="895489" y="1236281"/>
                  </a:lnTo>
                </a:path>
                <a:path w="1435100" h="2818765">
                  <a:moveTo>
                    <a:pt x="1124991" y="1275575"/>
                  </a:moveTo>
                  <a:lnTo>
                    <a:pt x="947115" y="1259725"/>
                  </a:lnTo>
                </a:path>
                <a:path w="1435100" h="2818765">
                  <a:moveTo>
                    <a:pt x="1129804" y="1251445"/>
                  </a:moveTo>
                  <a:lnTo>
                    <a:pt x="1100137" y="1251305"/>
                  </a:lnTo>
                </a:path>
                <a:path w="1435100" h="2818765">
                  <a:moveTo>
                    <a:pt x="1147635" y="1240942"/>
                  </a:moveTo>
                  <a:lnTo>
                    <a:pt x="1129804" y="1251445"/>
                  </a:lnTo>
                </a:path>
                <a:path w="1435100" h="2818765">
                  <a:moveTo>
                    <a:pt x="1220927" y="1017320"/>
                  </a:moveTo>
                  <a:lnTo>
                    <a:pt x="1175740" y="1161084"/>
                  </a:lnTo>
                </a:path>
                <a:path w="1435100" h="2818765">
                  <a:moveTo>
                    <a:pt x="1228521" y="1067600"/>
                  </a:moveTo>
                  <a:lnTo>
                    <a:pt x="1169060" y="1249972"/>
                  </a:lnTo>
                </a:path>
                <a:path w="1435100" h="2818765">
                  <a:moveTo>
                    <a:pt x="1294434" y="914476"/>
                  </a:moveTo>
                  <a:lnTo>
                    <a:pt x="1177734" y="1290573"/>
                  </a:lnTo>
                </a:path>
                <a:path w="1435100" h="2818765">
                  <a:moveTo>
                    <a:pt x="1341970" y="1032738"/>
                  </a:moveTo>
                  <a:lnTo>
                    <a:pt x="1343799" y="1139228"/>
                  </a:lnTo>
                </a:path>
                <a:path w="1435100" h="2818765">
                  <a:moveTo>
                    <a:pt x="1300746" y="1036421"/>
                  </a:moveTo>
                  <a:lnTo>
                    <a:pt x="1305560" y="1249146"/>
                  </a:lnTo>
                </a:path>
                <a:path w="1435100" h="2818765">
                  <a:moveTo>
                    <a:pt x="1198422" y="1317853"/>
                  </a:moveTo>
                  <a:lnTo>
                    <a:pt x="1262837" y="1119746"/>
                  </a:lnTo>
                </a:path>
                <a:path w="1435100" h="2818765">
                  <a:moveTo>
                    <a:pt x="1434757" y="1048613"/>
                  </a:moveTo>
                  <a:lnTo>
                    <a:pt x="1312811" y="1027810"/>
                  </a:lnTo>
                </a:path>
                <a:path w="1435100" h="2818765">
                  <a:moveTo>
                    <a:pt x="1300314" y="956614"/>
                  </a:moveTo>
                  <a:lnTo>
                    <a:pt x="1420456" y="1005535"/>
                  </a:lnTo>
                </a:path>
                <a:path w="1435100" h="2818765">
                  <a:moveTo>
                    <a:pt x="1312811" y="1027810"/>
                  </a:moveTo>
                  <a:lnTo>
                    <a:pt x="1271752" y="1057579"/>
                  </a:lnTo>
                </a:path>
                <a:path w="1435100" h="2818765">
                  <a:moveTo>
                    <a:pt x="1293279" y="921677"/>
                  </a:moveTo>
                  <a:lnTo>
                    <a:pt x="1300314" y="956614"/>
                  </a:lnTo>
                </a:path>
                <a:path w="1435100" h="2818765">
                  <a:moveTo>
                    <a:pt x="1420456" y="1005535"/>
                  </a:moveTo>
                  <a:lnTo>
                    <a:pt x="1434757" y="1048613"/>
                  </a:lnTo>
                </a:path>
                <a:path w="1435100" h="2818765">
                  <a:moveTo>
                    <a:pt x="352526" y="97523"/>
                  </a:moveTo>
                  <a:lnTo>
                    <a:pt x="238772" y="128460"/>
                  </a:lnTo>
                </a:path>
                <a:path w="1435100" h="2818765">
                  <a:moveTo>
                    <a:pt x="266992" y="47853"/>
                  </a:moveTo>
                  <a:lnTo>
                    <a:pt x="218871" y="58737"/>
                  </a:lnTo>
                </a:path>
                <a:path w="1435100" h="2818765">
                  <a:moveTo>
                    <a:pt x="134734" y="124561"/>
                  </a:moveTo>
                  <a:lnTo>
                    <a:pt x="114935" y="275894"/>
                  </a:lnTo>
                </a:path>
                <a:path w="1435100" h="2818765">
                  <a:moveTo>
                    <a:pt x="172199" y="173862"/>
                  </a:moveTo>
                  <a:lnTo>
                    <a:pt x="144322" y="240360"/>
                  </a:lnTo>
                </a:path>
                <a:path w="1435100" h="2818765">
                  <a:moveTo>
                    <a:pt x="218871" y="58737"/>
                  </a:moveTo>
                  <a:lnTo>
                    <a:pt x="134734" y="124561"/>
                  </a:lnTo>
                </a:path>
                <a:path w="1435100" h="2818765">
                  <a:moveTo>
                    <a:pt x="238772" y="128460"/>
                  </a:moveTo>
                  <a:lnTo>
                    <a:pt x="172199" y="173862"/>
                  </a:lnTo>
                </a:path>
                <a:path w="1435100" h="2818765">
                  <a:moveTo>
                    <a:pt x="366293" y="30492"/>
                  </a:moveTo>
                  <a:lnTo>
                    <a:pt x="266992" y="47853"/>
                  </a:lnTo>
                </a:path>
                <a:path w="1435100" h="2818765">
                  <a:moveTo>
                    <a:pt x="523697" y="74460"/>
                  </a:moveTo>
                  <a:lnTo>
                    <a:pt x="352526" y="97523"/>
                  </a:lnTo>
                </a:path>
                <a:path w="1435100" h="2818765">
                  <a:moveTo>
                    <a:pt x="495046" y="14223"/>
                  </a:moveTo>
                  <a:lnTo>
                    <a:pt x="366293" y="30492"/>
                  </a:lnTo>
                </a:path>
                <a:path w="1435100" h="2818765">
                  <a:moveTo>
                    <a:pt x="717372" y="65163"/>
                  </a:moveTo>
                  <a:lnTo>
                    <a:pt x="523697" y="74460"/>
                  </a:lnTo>
                </a:path>
                <a:path w="1435100" h="2818765">
                  <a:moveTo>
                    <a:pt x="655815" y="6146"/>
                  </a:moveTo>
                  <a:lnTo>
                    <a:pt x="495046" y="14223"/>
                  </a:lnTo>
                </a:path>
                <a:path w="1435100" h="2818765">
                  <a:moveTo>
                    <a:pt x="717372" y="0"/>
                  </a:moveTo>
                  <a:lnTo>
                    <a:pt x="655815" y="6146"/>
                  </a:lnTo>
                </a:path>
                <a:path w="1435100" h="2818765">
                  <a:moveTo>
                    <a:pt x="1082230" y="97523"/>
                  </a:moveTo>
                  <a:lnTo>
                    <a:pt x="1195971" y="128460"/>
                  </a:lnTo>
                </a:path>
                <a:path w="1435100" h="2818765">
                  <a:moveTo>
                    <a:pt x="1068463" y="30492"/>
                  </a:moveTo>
                  <a:lnTo>
                    <a:pt x="1167752" y="47853"/>
                  </a:lnTo>
                </a:path>
                <a:path w="1435100" h="2818765">
                  <a:moveTo>
                    <a:pt x="717372" y="65163"/>
                  </a:moveTo>
                  <a:lnTo>
                    <a:pt x="911059" y="74460"/>
                  </a:lnTo>
                </a:path>
                <a:path w="1435100" h="2818765">
                  <a:moveTo>
                    <a:pt x="717372" y="0"/>
                  </a:moveTo>
                  <a:lnTo>
                    <a:pt x="778929" y="6146"/>
                  </a:lnTo>
                </a:path>
                <a:path w="1435100" h="2818765">
                  <a:moveTo>
                    <a:pt x="911059" y="74460"/>
                  </a:moveTo>
                  <a:lnTo>
                    <a:pt x="1082230" y="97523"/>
                  </a:lnTo>
                </a:path>
                <a:path w="1435100" h="2818765">
                  <a:moveTo>
                    <a:pt x="939711" y="14223"/>
                  </a:moveTo>
                  <a:lnTo>
                    <a:pt x="1068463" y="30492"/>
                  </a:lnTo>
                </a:path>
                <a:path w="1435100" h="2818765">
                  <a:moveTo>
                    <a:pt x="778929" y="6146"/>
                  </a:moveTo>
                  <a:lnTo>
                    <a:pt x="939711" y="14223"/>
                  </a:lnTo>
                </a:path>
                <a:path w="1435100" h="2818765">
                  <a:moveTo>
                    <a:pt x="1300022" y="124561"/>
                  </a:moveTo>
                  <a:lnTo>
                    <a:pt x="1319809" y="275894"/>
                  </a:lnTo>
                </a:path>
                <a:path w="1435100" h="2818765">
                  <a:moveTo>
                    <a:pt x="1262545" y="173862"/>
                  </a:moveTo>
                  <a:lnTo>
                    <a:pt x="1290421" y="240360"/>
                  </a:lnTo>
                </a:path>
                <a:path w="1435100" h="2818765">
                  <a:moveTo>
                    <a:pt x="1215885" y="58737"/>
                  </a:moveTo>
                  <a:lnTo>
                    <a:pt x="1300022" y="124561"/>
                  </a:lnTo>
                </a:path>
                <a:path w="1435100" h="2818765">
                  <a:moveTo>
                    <a:pt x="1167752" y="47853"/>
                  </a:moveTo>
                  <a:lnTo>
                    <a:pt x="1215885" y="58737"/>
                  </a:lnTo>
                </a:path>
                <a:path w="1435100" h="2818765">
                  <a:moveTo>
                    <a:pt x="1195971" y="128460"/>
                  </a:moveTo>
                  <a:lnTo>
                    <a:pt x="1262545" y="173862"/>
                  </a:lnTo>
                </a:path>
                <a:path w="1435100" h="2818765">
                  <a:moveTo>
                    <a:pt x="1229652" y="1626374"/>
                  </a:moveTo>
                  <a:lnTo>
                    <a:pt x="1191488" y="1657476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16" name="object 16"/>
            <p:cNvSpPr/>
            <p:nvPr/>
          </p:nvSpPr>
          <p:spPr>
            <a:xfrm>
              <a:off x="8043579" y="2918449"/>
              <a:ext cx="895201" cy="461218"/>
            </a:xfrm>
            <a:custGeom>
              <a:avLst/>
              <a:gdLst/>
              <a:ahLst/>
              <a:cxnLst/>
              <a:rect l="l" t="t" r="r" b="b"/>
              <a:pathLst>
                <a:path w="1273175" h="655954">
                  <a:moveTo>
                    <a:pt x="1270749" y="655878"/>
                  </a:moveTo>
                  <a:lnTo>
                    <a:pt x="1272908" y="522109"/>
                  </a:lnTo>
                </a:path>
                <a:path w="1273175" h="655954">
                  <a:moveTo>
                    <a:pt x="1074750" y="326136"/>
                  </a:moveTo>
                  <a:lnTo>
                    <a:pt x="1109992" y="172516"/>
                  </a:lnTo>
                </a:path>
                <a:path w="1273175" h="655954">
                  <a:moveTo>
                    <a:pt x="1109992" y="172516"/>
                  </a:moveTo>
                  <a:lnTo>
                    <a:pt x="1013523" y="157645"/>
                  </a:lnTo>
                </a:path>
                <a:path w="1273175" h="655954">
                  <a:moveTo>
                    <a:pt x="1104341" y="23088"/>
                  </a:moveTo>
                  <a:lnTo>
                    <a:pt x="863079" y="4203"/>
                  </a:lnTo>
                </a:path>
                <a:path w="1273175" h="655954">
                  <a:moveTo>
                    <a:pt x="1141107" y="358101"/>
                  </a:moveTo>
                  <a:lnTo>
                    <a:pt x="1075969" y="555650"/>
                  </a:lnTo>
                </a:path>
                <a:path w="1273175" h="655954">
                  <a:moveTo>
                    <a:pt x="1112011" y="271246"/>
                  </a:moveTo>
                  <a:lnTo>
                    <a:pt x="1040815" y="478193"/>
                  </a:lnTo>
                </a:path>
                <a:path w="1273175" h="655954">
                  <a:moveTo>
                    <a:pt x="1266520" y="392480"/>
                  </a:moveTo>
                  <a:lnTo>
                    <a:pt x="1250111" y="305904"/>
                  </a:lnTo>
                </a:path>
                <a:path w="1273175" h="655954">
                  <a:moveTo>
                    <a:pt x="1159916" y="42151"/>
                  </a:moveTo>
                  <a:lnTo>
                    <a:pt x="1104341" y="23088"/>
                  </a:lnTo>
                </a:path>
                <a:path w="1273175" h="655954">
                  <a:moveTo>
                    <a:pt x="1231353" y="129362"/>
                  </a:moveTo>
                  <a:lnTo>
                    <a:pt x="1159916" y="42151"/>
                  </a:lnTo>
                </a:path>
                <a:path w="1273175" h="655954">
                  <a:moveTo>
                    <a:pt x="1250111" y="305904"/>
                  </a:moveTo>
                  <a:lnTo>
                    <a:pt x="1231353" y="129362"/>
                  </a:lnTo>
                </a:path>
                <a:path w="1273175" h="655954">
                  <a:moveTo>
                    <a:pt x="1272908" y="522109"/>
                  </a:moveTo>
                  <a:lnTo>
                    <a:pt x="1266520" y="392480"/>
                  </a:lnTo>
                </a:path>
                <a:path w="1273175" h="655954">
                  <a:moveTo>
                    <a:pt x="1100251" y="546722"/>
                  </a:moveTo>
                  <a:lnTo>
                    <a:pt x="1207452" y="166344"/>
                  </a:lnTo>
                </a:path>
                <a:path w="1273175" h="655954">
                  <a:moveTo>
                    <a:pt x="1216329" y="529818"/>
                  </a:moveTo>
                  <a:lnTo>
                    <a:pt x="1195895" y="212382"/>
                  </a:lnTo>
                </a:path>
                <a:path w="1273175" h="655954">
                  <a:moveTo>
                    <a:pt x="1181531" y="404660"/>
                  </a:moveTo>
                  <a:lnTo>
                    <a:pt x="1117561" y="609206"/>
                  </a:lnTo>
                </a:path>
                <a:path w="1273175" h="655954">
                  <a:moveTo>
                    <a:pt x="1183843" y="647763"/>
                  </a:moveTo>
                  <a:lnTo>
                    <a:pt x="1181531" y="404660"/>
                  </a:lnTo>
                </a:path>
                <a:path w="1273175" h="655954">
                  <a:moveTo>
                    <a:pt x="1246733" y="619772"/>
                  </a:moveTo>
                  <a:lnTo>
                    <a:pt x="1227734" y="302209"/>
                  </a:lnTo>
                </a:path>
                <a:path w="1273175" h="655954">
                  <a:moveTo>
                    <a:pt x="1000328" y="509206"/>
                  </a:moveTo>
                  <a:lnTo>
                    <a:pt x="1018158" y="481634"/>
                  </a:lnTo>
                </a:path>
                <a:path w="1273175" h="655954">
                  <a:moveTo>
                    <a:pt x="1013688" y="529361"/>
                  </a:moveTo>
                  <a:lnTo>
                    <a:pt x="963955" y="540181"/>
                  </a:lnTo>
                </a:path>
                <a:path w="1273175" h="655954">
                  <a:moveTo>
                    <a:pt x="1040815" y="478193"/>
                  </a:moveTo>
                  <a:lnTo>
                    <a:pt x="1013688" y="529361"/>
                  </a:lnTo>
                </a:path>
                <a:path w="1273175" h="655954">
                  <a:moveTo>
                    <a:pt x="850747" y="518960"/>
                  </a:moveTo>
                  <a:lnTo>
                    <a:pt x="1000328" y="509206"/>
                  </a:lnTo>
                </a:path>
                <a:path w="1273175" h="655954">
                  <a:moveTo>
                    <a:pt x="636460" y="518083"/>
                  </a:moveTo>
                  <a:lnTo>
                    <a:pt x="850747" y="518960"/>
                  </a:lnTo>
                </a:path>
                <a:path w="1273175" h="655954">
                  <a:moveTo>
                    <a:pt x="1013523" y="157645"/>
                  </a:moveTo>
                  <a:lnTo>
                    <a:pt x="853579" y="143243"/>
                  </a:lnTo>
                </a:path>
                <a:path w="1273175" h="655954">
                  <a:moveTo>
                    <a:pt x="986320" y="91935"/>
                  </a:moveTo>
                  <a:lnTo>
                    <a:pt x="810933" y="79641"/>
                  </a:lnTo>
                </a:path>
                <a:path w="1273175" h="655954">
                  <a:moveTo>
                    <a:pt x="853579" y="143243"/>
                  </a:moveTo>
                  <a:lnTo>
                    <a:pt x="636460" y="139344"/>
                  </a:lnTo>
                </a:path>
                <a:path w="1273175" h="655954">
                  <a:moveTo>
                    <a:pt x="810933" y="79641"/>
                  </a:moveTo>
                  <a:lnTo>
                    <a:pt x="636460" y="75946"/>
                  </a:lnTo>
                </a:path>
                <a:path w="1273175" h="655954">
                  <a:moveTo>
                    <a:pt x="863079" y="4203"/>
                  </a:moveTo>
                  <a:lnTo>
                    <a:pt x="636460" y="0"/>
                  </a:lnTo>
                </a:path>
                <a:path w="1273175" h="655954">
                  <a:moveTo>
                    <a:pt x="1018158" y="481634"/>
                  </a:moveTo>
                  <a:lnTo>
                    <a:pt x="1074750" y="326136"/>
                  </a:lnTo>
                </a:path>
                <a:path w="1273175" h="655954">
                  <a:moveTo>
                    <a:pt x="2158" y="655878"/>
                  </a:moveTo>
                  <a:lnTo>
                    <a:pt x="0" y="522109"/>
                  </a:lnTo>
                </a:path>
                <a:path w="1273175" h="655954">
                  <a:moveTo>
                    <a:pt x="198170" y="326136"/>
                  </a:moveTo>
                  <a:lnTo>
                    <a:pt x="162915" y="172516"/>
                  </a:lnTo>
                </a:path>
                <a:path w="1273175" h="655954">
                  <a:moveTo>
                    <a:pt x="168579" y="23088"/>
                  </a:moveTo>
                  <a:lnTo>
                    <a:pt x="409841" y="4203"/>
                  </a:lnTo>
                </a:path>
                <a:path w="1273175" h="655954">
                  <a:moveTo>
                    <a:pt x="162915" y="172516"/>
                  </a:moveTo>
                  <a:lnTo>
                    <a:pt x="259410" y="157645"/>
                  </a:lnTo>
                </a:path>
                <a:path w="1273175" h="655954">
                  <a:moveTo>
                    <a:pt x="131825" y="358101"/>
                  </a:moveTo>
                  <a:lnTo>
                    <a:pt x="196951" y="555650"/>
                  </a:lnTo>
                </a:path>
                <a:path w="1273175" h="655954">
                  <a:moveTo>
                    <a:pt x="160908" y="271246"/>
                  </a:moveTo>
                  <a:lnTo>
                    <a:pt x="232105" y="478193"/>
                  </a:lnTo>
                </a:path>
                <a:path w="1273175" h="655954">
                  <a:moveTo>
                    <a:pt x="232105" y="478193"/>
                  </a:moveTo>
                  <a:lnTo>
                    <a:pt x="259219" y="529361"/>
                  </a:lnTo>
                </a:path>
                <a:path w="1273175" h="655954">
                  <a:moveTo>
                    <a:pt x="259219" y="529361"/>
                  </a:moveTo>
                  <a:lnTo>
                    <a:pt x="308952" y="540181"/>
                  </a:lnTo>
                </a:path>
                <a:path w="1273175" h="655954">
                  <a:moveTo>
                    <a:pt x="272592" y="509206"/>
                  </a:moveTo>
                  <a:lnTo>
                    <a:pt x="254761" y="481634"/>
                  </a:lnTo>
                </a:path>
                <a:path w="1273175" h="655954">
                  <a:moveTo>
                    <a:pt x="422173" y="518960"/>
                  </a:moveTo>
                  <a:lnTo>
                    <a:pt x="272592" y="509206"/>
                  </a:lnTo>
                </a:path>
                <a:path w="1273175" h="655954">
                  <a:moveTo>
                    <a:pt x="636460" y="518083"/>
                  </a:moveTo>
                  <a:lnTo>
                    <a:pt x="422173" y="518960"/>
                  </a:lnTo>
                </a:path>
                <a:path w="1273175" h="655954">
                  <a:moveTo>
                    <a:pt x="286613" y="91935"/>
                  </a:moveTo>
                  <a:lnTo>
                    <a:pt x="461987" y="79641"/>
                  </a:lnTo>
                </a:path>
                <a:path w="1273175" h="655954">
                  <a:moveTo>
                    <a:pt x="259410" y="157645"/>
                  </a:moveTo>
                  <a:lnTo>
                    <a:pt x="419341" y="143243"/>
                  </a:lnTo>
                </a:path>
                <a:path w="1273175" h="655954">
                  <a:moveTo>
                    <a:pt x="409841" y="4203"/>
                  </a:moveTo>
                  <a:lnTo>
                    <a:pt x="636460" y="0"/>
                  </a:lnTo>
                </a:path>
                <a:path w="1273175" h="655954">
                  <a:moveTo>
                    <a:pt x="461987" y="79641"/>
                  </a:moveTo>
                  <a:lnTo>
                    <a:pt x="636460" y="75946"/>
                  </a:lnTo>
                </a:path>
                <a:path w="1273175" h="655954">
                  <a:moveTo>
                    <a:pt x="419341" y="143243"/>
                  </a:moveTo>
                  <a:lnTo>
                    <a:pt x="636460" y="139344"/>
                  </a:lnTo>
                </a:path>
                <a:path w="1273175" h="655954">
                  <a:moveTo>
                    <a:pt x="254761" y="481634"/>
                  </a:moveTo>
                  <a:lnTo>
                    <a:pt x="198170" y="326136"/>
                  </a:lnTo>
                </a:path>
                <a:path w="1273175" h="655954">
                  <a:moveTo>
                    <a:pt x="41567" y="129362"/>
                  </a:moveTo>
                  <a:lnTo>
                    <a:pt x="113004" y="42151"/>
                  </a:lnTo>
                </a:path>
                <a:path w="1273175" h="655954">
                  <a:moveTo>
                    <a:pt x="113004" y="42151"/>
                  </a:moveTo>
                  <a:lnTo>
                    <a:pt x="168579" y="23088"/>
                  </a:lnTo>
                </a:path>
                <a:path w="1273175" h="655954">
                  <a:moveTo>
                    <a:pt x="6400" y="392480"/>
                  </a:moveTo>
                  <a:lnTo>
                    <a:pt x="22809" y="305904"/>
                  </a:lnTo>
                </a:path>
                <a:path w="1273175" h="655954">
                  <a:moveTo>
                    <a:pt x="22809" y="305904"/>
                  </a:moveTo>
                  <a:lnTo>
                    <a:pt x="41567" y="129362"/>
                  </a:lnTo>
                </a:path>
                <a:path w="1273175" h="655954">
                  <a:moveTo>
                    <a:pt x="130873" y="109029"/>
                  </a:moveTo>
                  <a:lnTo>
                    <a:pt x="160908" y="271246"/>
                  </a:lnTo>
                </a:path>
                <a:path w="1273175" h="655954">
                  <a:moveTo>
                    <a:pt x="0" y="522109"/>
                  </a:moveTo>
                  <a:lnTo>
                    <a:pt x="6400" y="392480"/>
                  </a:lnTo>
                </a:path>
                <a:path w="1273175" h="655954">
                  <a:moveTo>
                    <a:pt x="91389" y="404660"/>
                  </a:moveTo>
                  <a:lnTo>
                    <a:pt x="155359" y="609206"/>
                  </a:lnTo>
                </a:path>
                <a:path w="1273175" h="655954">
                  <a:moveTo>
                    <a:pt x="56591" y="529818"/>
                  </a:moveTo>
                  <a:lnTo>
                    <a:pt x="77025" y="212382"/>
                  </a:lnTo>
                </a:path>
                <a:path w="1273175" h="655954">
                  <a:moveTo>
                    <a:pt x="172669" y="546722"/>
                  </a:moveTo>
                  <a:lnTo>
                    <a:pt x="65468" y="166344"/>
                  </a:lnTo>
                </a:path>
                <a:path w="1273175" h="655954">
                  <a:moveTo>
                    <a:pt x="26187" y="619772"/>
                  </a:moveTo>
                  <a:lnTo>
                    <a:pt x="45199" y="302209"/>
                  </a:lnTo>
                </a:path>
                <a:path w="1273175" h="655954">
                  <a:moveTo>
                    <a:pt x="89077" y="647763"/>
                  </a:moveTo>
                  <a:lnTo>
                    <a:pt x="91389" y="40466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34853" y="2977529"/>
              <a:ext cx="174209" cy="19494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986688" y="2979761"/>
              <a:ext cx="1009055" cy="1981944"/>
            </a:xfrm>
            <a:custGeom>
              <a:avLst/>
              <a:gdLst/>
              <a:ahLst/>
              <a:cxnLst/>
              <a:rect l="l" t="t" r="r" b="b"/>
              <a:pathLst>
                <a:path w="1435100" h="2818765">
                  <a:moveTo>
                    <a:pt x="209092" y="26225"/>
                  </a:moveTo>
                  <a:lnTo>
                    <a:pt x="361111" y="0"/>
                  </a:lnTo>
                </a:path>
                <a:path w="1435100" h="2818765">
                  <a:moveTo>
                    <a:pt x="361111" y="0"/>
                  </a:moveTo>
                  <a:lnTo>
                    <a:pt x="367525" y="4737"/>
                  </a:lnTo>
                </a:path>
                <a:path w="1435100" h="2818765">
                  <a:moveTo>
                    <a:pt x="141795" y="78206"/>
                  </a:moveTo>
                  <a:lnTo>
                    <a:pt x="209092" y="26225"/>
                  </a:lnTo>
                </a:path>
                <a:path w="1435100" h="2818765">
                  <a:moveTo>
                    <a:pt x="126110" y="215011"/>
                  </a:moveTo>
                  <a:lnTo>
                    <a:pt x="141795" y="78206"/>
                  </a:lnTo>
                </a:path>
                <a:path w="1435100" h="2818765">
                  <a:moveTo>
                    <a:pt x="158000" y="65684"/>
                  </a:moveTo>
                  <a:lnTo>
                    <a:pt x="212737" y="270903"/>
                  </a:lnTo>
                </a:path>
                <a:path w="1435100" h="2818765">
                  <a:moveTo>
                    <a:pt x="1204645" y="2687281"/>
                  </a:moveTo>
                  <a:lnTo>
                    <a:pt x="1250391" y="2329980"/>
                  </a:lnTo>
                </a:path>
                <a:path w="1435100" h="2818765">
                  <a:moveTo>
                    <a:pt x="1319809" y="2542387"/>
                  </a:moveTo>
                  <a:lnTo>
                    <a:pt x="1325930" y="2455405"/>
                  </a:lnTo>
                </a:path>
                <a:path w="1435100" h="2818765">
                  <a:moveTo>
                    <a:pt x="1290421" y="2577922"/>
                  </a:moveTo>
                  <a:lnTo>
                    <a:pt x="1304874" y="2454617"/>
                  </a:lnTo>
                </a:path>
                <a:path w="1435100" h="2818765">
                  <a:moveTo>
                    <a:pt x="230085" y="2687281"/>
                  </a:moveTo>
                  <a:lnTo>
                    <a:pt x="184353" y="2329980"/>
                  </a:lnTo>
                </a:path>
                <a:path w="1435100" h="2818765">
                  <a:moveTo>
                    <a:pt x="114934" y="2542387"/>
                  </a:moveTo>
                  <a:lnTo>
                    <a:pt x="108813" y="2455405"/>
                  </a:lnTo>
                </a:path>
                <a:path w="1435100" h="2818765">
                  <a:moveTo>
                    <a:pt x="144322" y="2577922"/>
                  </a:moveTo>
                  <a:lnTo>
                    <a:pt x="129870" y="2454617"/>
                  </a:lnTo>
                </a:path>
                <a:path w="1435100" h="2818765">
                  <a:moveTo>
                    <a:pt x="1163205" y="561606"/>
                  </a:moveTo>
                  <a:lnTo>
                    <a:pt x="1181163" y="459524"/>
                  </a:lnTo>
                </a:path>
                <a:path w="1435100" h="2818765">
                  <a:moveTo>
                    <a:pt x="1184033" y="1960067"/>
                  </a:moveTo>
                  <a:lnTo>
                    <a:pt x="976642" y="2010003"/>
                  </a:lnTo>
                </a:path>
                <a:path w="1435100" h="2818765">
                  <a:moveTo>
                    <a:pt x="1204506" y="2014448"/>
                  </a:moveTo>
                  <a:lnTo>
                    <a:pt x="1079372" y="2049068"/>
                  </a:lnTo>
                </a:path>
                <a:path w="1435100" h="2818765">
                  <a:moveTo>
                    <a:pt x="1294434" y="1903806"/>
                  </a:moveTo>
                  <a:lnTo>
                    <a:pt x="1177734" y="1527708"/>
                  </a:lnTo>
                </a:path>
                <a:path w="1435100" h="2818765">
                  <a:moveTo>
                    <a:pt x="1228521" y="1750682"/>
                  </a:moveTo>
                  <a:lnTo>
                    <a:pt x="1169060" y="1568310"/>
                  </a:lnTo>
                </a:path>
                <a:path w="1435100" h="2818765">
                  <a:moveTo>
                    <a:pt x="1220914" y="1800961"/>
                  </a:moveTo>
                  <a:lnTo>
                    <a:pt x="1175727" y="1657197"/>
                  </a:lnTo>
                </a:path>
                <a:path w="1435100" h="2818765">
                  <a:moveTo>
                    <a:pt x="1343786" y="1679054"/>
                  </a:moveTo>
                  <a:lnTo>
                    <a:pt x="1347736" y="1273708"/>
                  </a:lnTo>
                </a:path>
                <a:path w="1435100" h="2818765">
                  <a:moveTo>
                    <a:pt x="1305559" y="1569135"/>
                  </a:moveTo>
                  <a:lnTo>
                    <a:pt x="1309941" y="1266571"/>
                  </a:lnTo>
                </a:path>
                <a:path w="1435100" h="2818765">
                  <a:moveTo>
                    <a:pt x="1262824" y="1698536"/>
                  </a:moveTo>
                  <a:lnTo>
                    <a:pt x="1274533" y="1424482"/>
                  </a:lnTo>
                </a:path>
                <a:path w="1435100" h="2818765">
                  <a:moveTo>
                    <a:pt x="1190701" y="1443850"/>
                  </a:moveTo>
                  <a:lnTo>
                    <a:pt x="1198410" y="1500428"/>
                  </a:lnTo>
                </a:path>
                <a:path w="1435100" h="2818765">
                  <a:moveTo>
                    <a:pt x="1306271" y="687971"/>
                  </a:moveTo>
                  <a:lnTo>
                    <a:pt x="1297241" y="442620"/>
                  </a:lnTo>
                </a:path>
                <a:path w="1435100" h="2818765">
                  <a:moveTo>
                    <a:pt x="1340675" y="671017"/>
                  </a:moveTo>
                  <a:lnTo>
                    <a:pt x="1327645" y="532574"/>
                  </a:lnTo>
                </a:path>
                <a:path w="1435100" h="2818765">
                  <a:moveTo>
                    <a:pt x="1198473" y="522008"/>
                  </a:moveTo>
                  <a:lnTo>
                    <a:pt x="1192644" y="606323"/>
                  </a:lnTo>
                </a:path>
                <a:path w="1435100" h="2818765">
                  <a:moveTo>
                    <a:pt x="1192644" y="606323"/>
                  </a:moveTo>
                  <a:lnTo>
                    <a:pt x="1264754" y="560565"/>
                  </a:lnTo>
                </a:path>
                <a:path w="1435100" h="2818765">
                  <a:moveTo>
                    <a:pt x="1189939" y="863739"/>
                  </a:moveTo>
                  <a:lnTo>
                    <a:pt x="1189685" y="1056551"/>
                  </a:lnTo>
                </a:path>
                <a:path w="1435100" h="2818765">
                  <a:moveTo>
                    <a:pt x="1347673" y="975271"/>
                  </a:moveTo>
                  <a:lnTo>
                    <a:pt x="1340091" y="648487"/>
                  </a:lnTo>
                </a:path>
                <a:path w="1435100" h="2818765">
                  <a:moveTo>
                    <a:pt x="1308290" y="972362"/>
                  </a:moveTo>
                  <a:lnTo>
                    <a:pt x="1306271" y="687971"/>
                  </a:lnTo>
                </a:path>
                <a:path w="1435100" h="2818765">
                  <a:moveTo>
                    <a:pt x="1271765" y="897902"/>
                  </a:moveTo>
                  <a:lnTo>
                    <a:pt x="1267002" y="648423"/>
                  </a:lnTo>
                </a:path>
                <a:path w="1435100" h="2818765">
                  <a:moveTo>
                    <a:pt x="1193418" y="694994"/>
                  </a:moveTo>
                  <a:lnTo>
                    <a:pt x="1189939" y="863739"/>
                  </a:lnTo>
                </a:path>
                <a:path w="1435100" h="2818765">
                  <a:moveTo>
                    <a:pt x="1340091" y="648487"/>
                  </a:moveTo>
                  <a:lnTo>
                    <a:pt x="1351660" y="568680"/>
                  </a:lnTo>
                </a:path>
                <a:path w="1435100" h="2818765">
                  <a:moveTo>
                    <a:pt x="1267002" y="648423"/>
                  </a:moveTo>
                  <a:lnTo>
                    <a:pt x="1193418" y="694994"/>
                  </a:lnTo>
                </a:path>
                <a:path w="1435100" h="2818765">
                  <a:moveTo>
                    <a:pt x="1309941" y="1266571"/>
                  </a:moveTo>
                  <a:lnTo>
                    <a:pt x="1308290" y="972362"/>
                  </a:lnTo>
                </a:path>
                <a:path w="1435100" h="2818765">
                  <a:moveTo>
                    <a:pt x="1347736" y="1273708"/>
                  </a:moveTo>
                  <a:lnTo>
                    <a:pt x="1347673" y="975271"/>
                  </a:lnTo>
                </a:path>
                <a:path w="1435100" h="2818765">
                  <a:moveTo>
                    <a:pt x="1274533" y="1424482"/>
                  </a:moveTo>
                  <a:lnTo>
                    <a:pt x="1275994" y="1232954"/>
                  </a:lnTo>
                </a:path>
                <a:path w="1435100" h="2818765">
                  <a:moveTo>
                    <a:pt x="1191488" y="1160805"/>
                  </a:moveTo>
                  <a:lnTo>
                    <a:pt x="1189227" y="1297254"/>
                  </a:lnTo>
                </a:path>
                <a:path w="1435100" h="2818765">
                  <a:moveTo>
                    <a:pt x="1270126" y="1089228"/>
                  </a:moveTo>
                  <a:lnTo>
                    <a:pt x="1271765" y="897902"/>
                  </a:lnTo>
                </a:path>
                <a:path w="1435100" h="2818765">
                  <a:moveTo>
                    <a:pt x="1275994" y="1232954"/>
                  </a:moveTo>
                  <a:lnTo>
                    <a:pt x="1229652" y="1191907"/>
                  </a:lnTo>
                </a:path>
                <a:path w="1435100" h="2818765">
                  <a:moveTo>
                    <a:pt x="1229652" y="1191907"/>
                  </a:moveTo>
                  <a:lnTo>
                    <a:pt x="1191488" y="1160805"/>
                  </a:lnTo>
                </a:path>
                <a:path w="1435100" h="2818765">
                  <a:moveTo>
                    <a:pt x="1189685" y="1056551"/>
                  </a:moveTo>
                  <a:lnTo>
                    <a:pt x="1270126" y="1089228"/>
                  </a:lnTo>
                </a:path>
                <a:path w="1435100" h="2818765">
                  <a:moveTo>
                    <a:pt x="1189227" y="1297254"/>
                  </a:moveTo>
                  <a:lnTo>
                    <a:pt x="1190701" y="1443850"/>
                  </a:lnTo>
                </a:path>
                <a:path w="1435100" h="2818765">
                  <a:moveTo>
                    <a:pt x="1335836" y="1929295"/>
                  </a:moveTo>
                  <a:lnTo>
                    <a:pt x="1294434" y="1903806"/>
                  </a:lnTo>
                </a:path>
                <a:path w="1435100" h="2818765">
                  <a:moveTo>
                    <a:pt x="1337551" y="2445829"/>
                  </a:moveTo>
                  <a:lnTo>
                    <a:pt x="1354797" y="2286000"/>
                  </a:lnTo>
                </a:path>
                <a:path w="1435100" h="2818765">
                  <a:moveTo>
                    <a:pt x="1304874" y="2454617"/>
                  </a:moveTo>
                  <a:lnTo>
                    <a:pt x="1316151" y="2301519"/>
                  </a:lnTo>
                </a:path>
                <a:path w="1435100" h="2818765">
                  <a:moveTo>
                    <a:pt x="1250391" y="2329980"/>
                  </a:moveTo>
                  <a:lnTo>
                    <a:pt x="1280718" y="1931339"/>
                  </a:lnTo>
                </a:path>
                <a:path w="1435100" h="2818765">
                  <a:moveTo>
                    <a:pt x="1357223" y="2183333"/>
                  </a:moveTo>
                  <a:lnTo>
                    <a:pt x="1346326" y="2021192"/>
                  </a:lnTo>
                </a:path>
                <a:path w="1435100" h="2818765">
                  <a:moveTo>
                    <a:pt x="1316151" y="2301519"/>
                  </a:moveTo>
                  <a:lnTo>
                    <a:pt x="1339303" y="1946224"/>
                  </a:lnTo>
                </a:path>
                <a:path w="1435100" h="2818765">
                  <a:moveTo>
                    <a:pt x="1354797" y="2286000"/>
                  </a:moveTo>
                  <a:lnTo>
                    <a:pt x="1357223" y="2183333"/>
                  </a:lnTo>
                </a:path>
                <a:path w="1435100" h="2818765">
                  <a:moveTo>
                    <a:pt x="1273975" y="1963445"/>
                  </a:moveTo>
                  <a:lnTo>
                    <a:pt x="1228204" y="1982990"/>
                  </a:lnTo>
                </a:path>
                <a:path w="1435100" h="2818765">
                  <a:moveTo>
                    <a:pt x="1276819" y="1925662"/>
                  </a:moveTo>
                  <a:lnTo>
                    <a:pt x="1184033" y="1960067"/>
                  </a:lnTo>
                </a:path>
                <a:path w="1435100" h="2818765">
                  <a:moveTo>
                    <a:pt x="1346326" y="2021192"/>
                  </a:moveTo>
                  <a:lnTo>
                    <a:pt x="1346758" y="2009952"/>
                  </a:lnTo>
                </a:path>
                <a:path w="1435100" h="2818765">
                  <a:moveTo>
                    <a:pt x="1346758" y="2009952"/>
                  </a:moveTo>
                  <a:lnTo>
                    <a:pt x="1351140" y="1969198"/>
                  </a:lnTo>
                </a:path>
                <a:path w="1435100" h="2818765">
                  <a:moveTo>
                    <a:pt x="1351140" y="1969198"/>
                  </a:moveTo>
                  <a:lnTo>
                    <a:pt x="1339100" y="1951939"/>
                  </a:lnTo>
                </a:path>
                <a:path w="1435100" h="2818765">
                  <a:moveTo>
                    <a:pt x="1228204" y="1982990"/>
                  </a:moveTo>
                  <a:lnTo>
                    <a:pt x="1204506" y="2014448"/>
                  </a:lnTo>
                </a:path>
                <a:path w="1435100" h="2818765">
                  <a:moveTo>
                    <a:pt x="1325930" y="2455405"/>
                  </a:moveTo>
                  <a:lnTo>
                    <a:pt x="1337551" y="2445829"/>
                  </a:lnTo>
                </a:path>
                <a:path w="1435100" h="2818765">
                  <a:moveTo>
                    <a:pt x="1280718" y="1931339"/>
                  </a:moveTo>
                  <a:lnTo>
                    <a:pt x="1228521" y="1750682"/>
                  </a:lnTo>
                </a:path>
                <a:path w="1435100" h="2818765">
                  <a:moveTo>
                    <a:pt x="1259662" y="1930565"/>
                  </a:moveTo>
                  <a:lnTo>
                    <a:pt x="1220914" y="1800961"/>
                  </a:lnTo>
                </a:path>
                <a:path w="1435100" h="2818765">
                  <a:moveTo>
                    <a:pt x="1339100" y="1951939"/>
                  </a:moveTo>
                  <a:lnTo>
                    <a:pt x="1340929" y="1845106"/>
                  </a:lnTo>
                </a:path>
                <a:path w="1435100" h="2818765">
                  <a:moveTo>
                    <a:pt x="1333169" y="1847926"/>
                  </a:moveTo>
                  <a:lnTo>
                    <a:pt x="1335836" y="1929295"/>
                  </a:lnTo>
                </a:path>
                <a:path w="1435100" h="2818765">
                  <a:moveTo>
                    <a:pt x="1341958" y="1785442"/>
                  </a:moveTo>
                  <a:lnTo>
                    <a:pt x="1343786" y="1679054"/>
                  </a:lnTo>
                </a:path>
                <a:path w="1435100" h="2818765">
                  <a:moveTo>
                    <a:pt x="1300733" y="1781937"/>
                  </a:moveTo>
                  <a:lnTo>
                    <a:pt x="1305559" y="1569135"/>
                  </a:lnTo>
                </a:path>
                <a:path w="1435100" h="2818765">
                  <a:moveTo>
                    <a:pt x="1198410" y="1500428"/>
                  </a:moveTo>
                  <a:lnTo>
                    <a:pt x="1262824" y="1698536"/>
                  </a:lnTo>
                </a:path>
                <a:path w="1435100" h="2818765">
                  <a:moveTo>
                    <a:pt x="1300314" y="1861667"/>
                  </a:moveTo>
                  <a:lnTo>
                    <a:pt x="1420444" y="1812747"/>
                  </a:lnTo>
                </a:path>
                <a:path w="1435100" h="2818765">
                  <a:moveTo>
                    <a:pt x="1420444" y="1812747"/>
                  </a:moveTo>
                  <a:lnTo>
                    <a:pt x="1434744" y="1769668"/>
                  </a:lnTo>
                </a:path>
                <a:path w="1435100" h="2818765">
                  <a:moveTo>
                    <a:pt x="1434744" y="1769668"/>
                  </a:moveTo>
                  <a:lnTo>
                    <a:pt x="1312798" y="1790471"/>
                  </a:lnTo>
                </a:path>
                <a:path w="1435100" h="2818765">
                  <a:moveTo>
                    <a:pt x="1293279" y="1896605"/>
                  </a:moveTo>
                  <a:lnTo>
                    <a:pt x="1300314" y="1861667"/>
                  </a:lnTo>
                </a:path>
                <a:path w="1435100" h="2818765">
                  <a:moveTo>
                    <a:pt x="1312798" y="1790471"/>
                  </a:moveTo>
                  <a:lnTo>
                    <a:pt x="1271752" y="1760702"/>
                  </a:lnTo>
                </a:path>
                <a:path w="1435100" h="2818765">
                  <a:moveTo>
                    <a:pt x="1165161" y="1486496"/>
                  </a:moveTo>
                  <a:lnTo>
                    <a:pt x="1163993" y="1441411"/>
                  </a:lnTo>
                </a:path>
                <a:path w="1435100" h="2818765">
                  <a:moveTo>
                    <a:pt x="269582" y="1486496"/>
                  </a:moveTo>
                  <a:lnTo>
                    <a:pt x="270751" y="1441411"/>
                  </a:lnTo>
                </a:path>
                <a:path w="1435100" h="2818765">
                  <a:moveTo>
                    <a:pt x="129184" y="1569135"/>
                  </a:moveTo>
                  <a:lnTo>
                    <a:pt x="124802" y="1266571"/>
                  </a:lnTo>
                </a:path>
                <a:path w="1435100" h="2818765">
                  <a:moveTo>
                    <a:pt x="90957" y="1679054"/>
                  </a:moveTo>
                  <a:lnTo>
                    <a:pt x="87007" y="1273708"/>
                  </a:lnTo>
                </a:path>
                <a:path w="1435100" h="2818765">
                  <a:moveTo>
                    <a:pt x="171919" y="1698536"/>
                  </a:moveTo>
                  <a:lnTo>
                    <a:pt x="160223" y="1424482"/>
                  </a:lnTo>
                </a:path>
                <a:path w="1435100" h="2818765">
                  <a:moveTo>
                    <a:pt x="244043" y="1443850"/>
                  </a:moveTo>
                  <a:lnTo>
                    <a:pt x="236321" y="1500428"/>
                  </a:lnTo>
                </a:path>
                <a:path w="1435100" h="2818765">
                  <a:moveTo>
                    <a:pt x="1044867" y="452983"/>
                  </a:moveTo>
                  <a:lnTo>
                    <a:pt x="887323" y="451192"/>
                  </a:lnTo>
                </a:path>
                <a:path w="1435100" h="2818765">
                  <a:moveTo>
                    <a:pt x="887323" y="451192"/>
                  </a:moveTo>
                  <a:lnTo>
                    <a:pt x="717372" y="453428"/>
                  </a:lnTo>
                </a:path>
                <a:path w="1435100" h="2818765">
                  <a:moveTo>
                    <a:pt x="1156881" y="468452"/>
                  </a:moveTo>
                  <a:lnTo>
                    <a:pt x="1125969" y="506603"/>
                  </a:lnTo>
                </a:path>
                <a:path w="1435100" h="2818765">
                  <a:moveTo>
                    <a:pt x="128485" y="687971"/>
                  </a:moveTo>
                  <a:lnTo>
                    <a:pt x="137502" y="442620"/>
                  </a:lnTo>
                </a:path>
                <a:path w="1435100" h="2818765">
                  <a:moveTo>
                    <a:pt x="271525" y="561606"/>
                  </a:moveTo>
                  <a:lnTo>
                    <a:pt x="253580" y="459524"/>
                  </a:lnTo>
                </a:path>
                <a:path w="1435100" h="2818765">
                  <a:moveTo>
                    <a:pt x="389864" y="452983"/>
                  </a:moveTo>
                  <a:lnTo>
                    <a:pt x="547420" y="451192"/>
                  </a:lnTo>
                </a:path>
                <a:path w="1435100" h="2818765">
                  <a:moveTo>
                    <a:pt x="277863" y="468452"/>
                  </a:moveTo>
                  <a:lnTo>
                    <a:pt x="308787" y="506603"/>
                  </a:lnTo>
                </a:path>
                <a:path w="1435100" h="2818765">
                  <a:moveTo>
                    <a:pt x="547420" y="451192"/>
                  </a:moveTo>
                  <a:lnTo>
                    <a:pt x="717372" y="453428"/>
                  </a:lnTo>
                </a:path>
                <a:path w="1435100" h="2818765">
                  <a:moveTo>
                    <a:pt x="1162964" y="682586"/>
                  </a:moveTo>
                  <a:lnTo>
                    <a:pt x="1163205" y="561606"/>
                  </a:lnTo>
                </a:path>
                <a:path w="1435100" h="2818765">
                  <a:moveTo>
                    <a:pt x="1080300" y="523303"/>
                  </a:moveTo>
                  <a:lnTo>
                    <a:pt x="717372" y="519582"/>
                  </a:lnTo>
                </a:path>
                <a:path w="1435100" h="2818765">
                  <a:moveTo>
                    <a:pt x="1125969" y="506603"/>
                  </a:moveTo>
                  <a:lnTo>
                    <a:pt x="1080300" y="523303"/>
                  </a:lnTo>
                </a:path>
                <a:path w="1435100" h="2818765">
                  <a:moveTo>
                    <a:pt x="1159128" y="1047000"/>
                  </a:moveTo>
                  <a:lnTo>
                    <a:pt x="1162964" y="682586"/>
                  </a:lnTo>
                </a:path>
                <a:path w="1435100" h="2818765">
                  <a:moveTo>
                    <a:pt x="271767" y="682586"/>
                  </a:moveTo>
                  <a:lnTo>
                    <a:pt x="271525" y="561606"/>
                  </a:lnTo>
                </a:path>
                <a:path w="1435100" h="2818765">
                  <a:moveTo>
                    <a:pt x="236270" y="522008"/>
                  </a:moveTo>
                  <a:lnTo>
                    <a:pt x="242112" y="606323"/>
                  </a:lnTo>
                </a:path>
                <a:path w="1435100" h="2818765">
                  <a:moveTo>
                    <a:pt x="94068" y="671017"/>
                  </a:moveTo>
                  <a:lnTo>
                    <a:pt x="107099" y="532574"/>
                  </a:lnTo>
                </a:path>
                <a:path w="1435100" h="2818765">
                  <a:moveTo>
                    <a:pt x="242112" y="606323"/>
                  </a:moveTo>
                  <a:lnTo>
                    <a:pt x="169989" y="560565"/>
                  </a:lnTo>
                </a:path>
                <a:path w="1435100" h="2818765">
                  <a:moveTo>
                    <a:pt x="354444" y="523303"/>
                  </a:moveTo>
                  <a:lnTo>
                    <a:pt x="717372" y="519582"/>
                  </a:lnTo>
                </a:path>
                <a:path w="1435100" h="2818765">
                  <a:moveTo>
                    <a:pt x="308787" y="506603"/>
                  </a:moveTo>
                  <a:lnTo>
                    <a:pt x="354444" y="523303"/>
                  </a:lnTo>
                </a:path>
                <a:path w="1435100" h="2818765">
                  <a:moveTo>
                    <a:pt x="275615" y="1047000"/>
                  </a:moveTo>
                  <a:lnTo>
                    <a:pt x="271767" y="682586"/>
                  </a:lnTo>
                </a:path>
                <a:path w="1435100" h="2818765">
                  <a:moveTo>
                    <a:pt x="244792" y="863739"/>
                  </a:moveTo>
                  <a:lnTo>
                    <a:pt x="245059" y="1056551"/>
                  </a:lnTo>
                </a:path>
                <a:path w="1435100" h="2818765">
                  <a:moveTo>
                    <a:pt x="126453" y="972362"/>
                  </a:moveTo>
                  <a:lnTo>
                    <a:pt x="128485" y="687971"/>
                  </a:lnTo>
                </a:path>
                <a:path w="1435100" h="2818765">
                  <a:moveTo>
                    <a:pt x="87071" y="975271"/>
                  </a:moveTo>
                  <a:lnTo>
                    <a:pt x="94653" y="648487"/>
                  </a:lnTo>
                </a:path>
                <a:path w="1435100" h="2818765">
                  <a:moveTo>
                    <a:pt x="241338" y="694994"/>
                  </a:moveTo>
                  <a:lnTo>
                    <a:pt x="244792" y="863739"/>
                  </a:lnTo>
                </a:path>
                <a:path w="1435100" h="2818765">
                  <a:moveTo>
                    <a:pt x="167728" y="648423"/>
                  </a:moveTo>
                  <a:lnTo>
                    <a:pt x="241338" y="694994"/>
                  </a:lnTo>
                </a:path>
                <a:path w="1435100" h="2818765">
                  <a:moveTo>
                    <a:pt x="162979" y="897902"/>
                  </a:moveTo>
                  <a:lnTo>
                    <a:pt x="167728" y="648423"/>
                  </a:lnTo>
                </a:path>
                <a:path w="1435100" h="2818765">
                  <a:moveTo>
                    <a:pt x="94653" y="648487"/>
                  </a:moveTo>
                  <a:lnTo>
                    <a:pt x="83070" y="568680"/>
                  </a:lnTo>
                </a:path>
                <a:path w="1435100" h="2818765">
                  <a:moveTo>
                    <a:pt x="1163993" y="1441411"/>
                  </a:moveTo>
                  <a:lnTo>
                    <a:pt x="1159128" y="1047000"/>
                  </a:lnTo>
                </a:path>
                <a:path w="1435100" h="2818765">
                  <a:moveTo>
                    <a:pt x="270751" y="1441411"/>
                  </a:moveTo>
                  <a:lnTo>
                    <a:pt x="275615" y="1047000"/>
                  </a:lnTo>
                </a:path>
                <a:path w="1435100" h="2818765">
                  <a:moveTo>
                    <a:pt x="124802" y="1266571"/>
                  </a:moveTo>
                  <a:lnTo>
                    <a:pt x="126453" y="972362"/>
                  </a:lnTo>
                </a:path>
                <a:path w="1435100" h="2818765">
                  <a:moveTo>
                    <a:pt x="87007" y="1273708"/>
                  </a:moveTo>
                  <a:lnTo>
                    <a:pt x="87071" y="975271"/>
                  </a:lnTo>
                </a:path>
                <a:path w="1435100" h="2818765">
                  <a:moveTo>
                    <a:pt x="160223" y="1424482"/>
                  </a:moveTo>
                  <a:lnTo>
                    <a:pt x="158737" y="1232954"/>
                  </a:lnTo>
                </a:path>
                <a:path w="1435100" h="2818765">
                  <a:moveTo>
                    <a:pt x="243255" y="1160805"/>
                  </a:moveTo>
                  <a:lnTo>
                    <a:pt x="245516" y="1297254"/>
                  </a:lnTo>
                </a:path>
                <a:path w="1435100" h="2818765">
                  <a:moveTo>
                    <a:pt x="164617" y="1089228"/>
                  </a:moveTo>
                  <a:lnTo>
                    <a:pt x="162979" y="897902"/>
                  </a:lnTo>
                </a:path>
                <a:path w="1435100" h="2818765">
                  <a:moveTo>
                    <a:pt x="245059" y="1056551"/>
                  </a:moveTo>
                  <a:lnTo>
                    <a:pt x="164617" y="1089228"/>
                  </a:lnTo>
                </a:path>
                <a:path w="1435100" h="2818765">
                  <a:moveTo>
                    <a:pt x="205104" y="1191907"/>
                  </a:moveTo>
                  <a:lnTo>
                    <a:pt x="243255" y="1160805"/>
                  </a:lnTo>
                </a:path>
                <a:path w="1435100" h="2818765">
                  <a:moveTo>
                    <a:pt x="158737" y="1232954"/>
                  </a:moveTo>
                  <a:lnTo>
                    <a:pt x="205104" y="1191907"/>
                  </a:lnTo>
                </a:path>
                <a:path w="1435100" h="2818765">
                  <a:moveTo>
                    <a:pt x="245516" y="1297254"/>
                  </a:moveTo>
                  <a:lnTo>
                    <a:pt x="244043" y="1443850"/>
                  </a:lnTo>
                </a:path>
                <a:path w="1435100" h="2818765">
                  <a:moveTo>
                    <a:pt x="950455" y="2069604"/>
                  </a:moveTo>
                  <a:lnTo>
                    <a:pt x="824674" y="2083117"/>
                  </a:lnTo>
                </a:path>
                <a:path w="1435100" h="2818765">
                  <a:moveTo>
                    <a:pt x="1079372" y="2049068"/>
                  </a:moveTo>
                  <a:lnTo>
                    <a:pt x="950455" y="2069604"/>
                  </a:lnTo>
                </a:path>
                <a:path w="1435100" h="2818765">
                  <a:moveTo>
                    <a:pt x="976642" y="2010003"/>
                  </a:moveTo>
                  <a:lnTo>
                    <a:pt x="807046" y="2029028"/>
                  </a:lnTo>
                </a:path>
                <a:path w="1435100" h="2818765">
                  <a:moveTo>
                    <a:pt x="824674" y="2083117"/>
                  </a:moveTo>
                  <a:lnTo>
                    <a:pt x="717372" y="2085492"/>
                  </a:lnTo>
                </a:path>
                <a:path w="1435100" h="2818765">
                  <a:moveTo>
                    <a:pt x="807046" y="2029028"/>
                  </a:moveTo>
                  <a:lnTo>
                    <a:pt x="717372" y="2032266"/>
                  </a:lnTo>
                </a:path>
                <a:path w="1435100" h="2818765">
                  <a:moveTo>
                    <a:pt x="98907" y="1929295"/>
                  </a:moveTo>
                  <a:lnTo>
                    <a:pt x="140309" y="1903806"/>
                  </a:lnTo>
                </a:path>
                <a:path w="1435100" h="2818765">
                  <a:moveTo>
                    <a:pt x="230238" y="2014448"/>
                  </a:moveTo>
                  <a:lnTo>
                    <a:pt x="355384" y="2049068"/>
                  </a:lnTo>
                </a:path>
                <a:path w="1435100" h="2818765">
                  <a:moveTo>
                    <a:pt x="250710" y="1960067"/>
                  </a:moveTo>
                  <a:lnTo>
                    <a:pt x="458101" y="2010003"/>
                  </a:lnTo>
                </a:path>
                <a:path w="1435100" h="2818765">
                  <a:moveTo>
                    <a:pt x="610057" y="2083117"/>
                  </a:moveTo>
                  <a:lnTo>
                    <a:pt x="717372" y="2085492"/>
                  </a:lnTo>
                </a:path>
                <a:path w="1435100" h="2818765">
                  <a:moveTo>
                    <a:pt x="627684" y="2029028"/>
                  </a:moveTo>
                  <a:lnTo>
                    <a:pt x="717372" y="2032266"/>
                  </a:lnTo>
                </a:path>
                <a:path w="1435100" h="2818765">
                  <a:moveTo>
                    <a:pt x="484276" y="2069604"/>
                  </a:moveTo>
                  <a:lnTo>
                    <a:pt x="610057" y="2083117"/>
                  </a:lnTo>
                </a:path>
                <a:path w="1435100" h="2818765">
                  <a:moveTo>
                    <a:pt x="458101" y="2010003"/>
                  </a:moveTo>
                  <a:lnTo>
                    <a:pt x="627684" y="2029028"/>
                  </a:lnTo>
                </a:path>
                <a:path w="1435100" h="2818765">
                  <a:moveTo>
                    <a:pt x="355384" y="2049068"/>
                  </a:moveTo>
                  <a:lnTo>
                    <a:pt x="484276" y="2069604"/>
                  </a:lnTo>
                </a:path>
                <a:path w="1435100" h="2818765">
                  <a:moveTo>
                    <a:pt x="129870" y="2454617"/>
                  </a:moveTo>
                  <a:lnTo>
                    <a:pt x="118592" y="2301519"/>
                  </a:lnTo>
                </a:path>
                <a:path w="1435100" h="2818765">
                  <a:moveTo>
                    <a:pt x="97193" y="2445829"/>
                  </a:moveTo>
                  <a:lnTo>
                    <a:pt x="79946" y="2286000"/>
                  </a:lnTo>
                </a:path>
                <a:path w="1435100" h="2818765">
                  <a:moveTo>
                    <a:pt x="184353" y="2329980"/>
                  </a:moveTo>
                  <a:lnTo>
                    <a:pt x="154025" y="1931339"/>
                  </a:lnTo>
                </a:path>
                <a:path w="1435100" h="2818765">
                  <a:moveTo>
                    <a:pt x="118592" y="2301519"/>
                  </a:moveTo>
                  <a:lnTo>
                    <a:pt x="95427" y="1946224"/>
                  </a:lnTo>
                </a:path>
                <a:path w="1435100" h="2818765">
                  <a:moveTo>
                    <a:pt x="77520" y="2183333"/>
                  </a:moveTo>
                  <a:lnTo>
                    <a:pt x="88417" y="2021192"/>
                  </a:lnTo>
                </a:path>
                <a:path w="1435100" h="2818765">
                  <a:moveTo>
                    <a:pt x="79946" y="2286000"/>
                  </a:moveTo>
                  <a:lnTo>
                    <a:pt x="77520" y="2183333"/>
                  </a:lnTo>
                </a:path>
                <a:path w="1435100" h="2818765">
                  <a:moveTo>
                    <a:pt x="157924" y="1925662"/>
                  </a:moveTo>
                  <a:lnTo>
                    <a:pt x="250710" y="1960067"/>
                  </a:lnTo>
                </a:path>
                <a:path w="1435100" h="2818765">
                  <a:moveTo>
                    <a:pt x="206540" y="1982990"/>
                  </a:moveTo>
                  <a:lnTo>
                    <a:pt x="230238" y="2014448"/>
                  </a:lnTo>
                </a:path>
                <a:path w="1435100" h="2818765">
                  <a:moveTo>
                    <a:pt x="160769" y="1963445"/>
                  </a:moveTo>
                  <a:lnTo>
                    <a:pt x="206540" y="1982990"/>
                  </a:lnTo>
                </a:path>
                <a:path w="1435100" h="2818765">
                  <a:moveTo>
                    <a:pt x="83604" y="1969198"/>
                  </a:moveTo>
                  <a:lnTo>
                    <a:pt x="95643" y="1951939"/>
                  </a:lnTo>
                </a:path>
                <a:path w="1435100" h="2818765">
                  <a:moveTo>
                    <a:pt x="87998" y="2009952"/>
                  </a:moveTo>
                  <a:lnTo>
                    <a:pt x="83604" y="1969198"/>
                  </a:lnTo>
                </a:path>
                <a:path w="1435100" h="2818765">
                  <a:moveTo>
                    <a:pt x="88417" y="2021192"/>
                  </a:moveTo>
                  <a:lnTo>
                    <a:pt x="87998" y="2009952"/>
                  </a:lnTo>
                </a:path>
                <a:path w="1435100" h="2818765">
                  <a:moveTo>
                    <a:pt x="108813" y="2455405"/>
                  </a:moveTo>
                  <a:lnTo>
                    <a:pt x="97193" y="2445829"/>
                  </a:lnTo>
                </a:path>
                <a:path w="1435100" h="2818765">
                  <a:moveTo>
                    <a:pt x="1177734" y="1527708"/>
                  </a:moveTo>
                  <a:lnTo>
                    <a:pt x="1165161" y="1486496"/>
                  </a:lnTo>
                </a:path>
                <a:path w="1435100" h="2818765">
                  <a:moveTo>
                    <a:pt x="1169060" y="1568310"/>
                  </a:moveTo>
                  <a:lnTo>
                    <a:pt x="1148803" y="1546288"/>
                  </a:lnTo>
                </a:path>
                <a:path w="1435100" h="2818765">
                  <a:moveTo>
                    <a:pt x="1175727" y="1657197"/>
                  </a:moveTo>
                  <a:lnTo>
                    <a:pt x="1147635" y="1577340"/>
                  </a:lnTo>
                </a:path>
                <a:path w="1435100" h="2818765">
                  <a:moveTo>
                    <a:pt x="1124991" y="1542707"/>
                  </a:moveTo>
                  <a:lnTo>
                    <a:pt x="947115" y="1558556"/>
                  </a:lnTo>
                </a:path>
                <a:path w="1435100" h="2818765">
                  <a:moveTo>
                    <a:pt x="1100124" y="1566976"/>
                  </a:moveTo>
                  <a:lnTo>
                    <a:pt x="895476" y="1582000"/>
                  </a:lnTo>
                </a:path>
                <a:path w="1435100" h="2818765">
                  <a:moveTo>
                    <a:pt x="1148803" y="1546288"/>
                  </a:moveTo>
                  <a:lnTo>
                    <a:pt x="1124991" y="1542707"/>
                  </a:lnTo>
                </a:path>
                <a:path w="1435100" h="2818765">
                  <a:moveTo>
                    <a:pt x="1147635" y="1577340"/>
                  </a:moveTo>
                  <a:lnTo>
                    <a:pt x="1129791" y="1566837"/>
                  </a:lnTo>
                </a:path>
                <a:path w="1435100" h="2818765">
                  <a:moveTo>
                    <a:pt x="1129791" y="1566837"/>
                  </a:moveTo>
                  <a:lnTo>
                    <a:pt x="1100124" y="1566976"/>
                  </a:lnTo>
                </a:path>
                <a:path w="1435100" h="2818765">
                  <a:moveTo>
                    <a:pt x="947115" y="1558556"/>
                  </a:moveTo>
                  <a:lnTo>
                    <a:pt x="717372" y="1565998"/>
                  </a:lnTo>
                </a:path>
                <a:path w="1435100" h="2818765">
                  <a:moveTo>
                    <a:pt x="895476" y="1582000"/>
                  </a:moveTo>
                  <a:lnTo>
                    <a:pt x="717372" y="1589874"/>
                  </a:lnTo>
                </a:path>
                <a:path w="1435100" h="2818765">
                  <a:moveTo>
                    <a:pt x="154025" y="1931339"/>
                  </a:moveTo>
                  <a:lnTo>
                    <a:pt x="206222" y="1750682"/>
                  </a:lnTo>
                </a:path>
                <a:path w="1435100" h="2818765">
                  <a:moveTo>
                    <a:pt x="175082" y="1930565"/>
                  </a:moveTo>
                  <a:lnTo>
                    <a:pt x="213829" y="1800961"/>
                  </a:lnTo>
                </a:path>
                <a:path w="1435100" h="2818765">
                  <a:moveTo>
                    <a:pt x="101549" y="1848573"/>
                  </a:moveTo>
                  <a:lnTo>
                    <a:pt x="98907" y="1929295"/>
                  </a:lnTo>
                </a:path>
                <a:path w="1435100" h="2818765">
                  <a:moveTo>
                    <a:pt x="95643" y="1951939"/>
                  </a:moveTo>
                  <a:lnTo>
                    <a:pt x="93802" y="1844878"/>
                  </a:lnTo>
                </a:path>
                <a:path w="1435100" h="2818765">
                  <a:moveTo>
                    <a:pt x="259003" y="1657197"/>
                  </a:moveTo>
                  <a:lnTo>
                    <a:pt x="287108" y="1577340"/>
                  </a:lnTo>
                </a:path>
                <a:path w="1435100" h="2818765">
                  <a:moveTo>
                    <a:pt x="265683" y="1568310"/>
                  </a:moveTo>
                  <a:lnTo>
                    <a:pt x="285940" y="1546288"/>
                  </a:lnTo>
                </a:path>
                <a:path w="1435100" h="2818765">
                  <a:moveTo>
                    <a:pt x="257009" y="1527708"/>
                  </a:moveTo>
                  <a:lnTo>
                    <a:pt x="269582" y="1486496"/>
                  </a:lnTo>
                </a:path>
                <a:path w="1435100" h="2818765">
                  <a:moveTo>
                    <a:pt x="539254" y="1582000"/>
                  </a:moveTo>
                  <a:lnTo>
                    <a:pt x="717372" y="1589874"/>
                  </a:lnTo>
                </a:path>
                <a:path w="1435100" h="2818765">
                  <a:moveTo>
                    <a:pt x="487641" y="1558556"/>
                  </a:moveTo>
                  <a:lnTo>
                    <a:pt x="717372" y="1565998"/>
                  </a:lnTo>
                </a:path>
                <a:path w="1435100" h="2818765">
                  <a:moveTo>
                    <a:pt x="285940" y="1546288"/>
                  </a:moveTo>
                  <a:lnTo>
                    <a:pt x="309752" y="1542707"/>
                  </a:lnTo>
                </a:path>
                <a:path w="1435100" h="2818765">
                  <a:moveTo>
                    <a:pt x="334619" y="1566976"/>
                  </a:moveTo>
                  <a:lnTo>
                    <a:pt x="539254" y="1582000"/>
                  </a:lnTo>
                </a:path>
                <a:path w="1435100" h="2818765">
                  <a:moveTo>
                    <a:pt x="309752" y="1542707"/>
                  </a:moveTo>
                  <a:lnTo>
                    <a:pt x="487641" y="1558556"/>
                  </a:lnTo>
                </a:path>
                <a:path w="1435100" h="2818765">
                  <a:moveTo>
                    <a:pt x="304939" y="1566837"/>
                  </a:moveTo>
                  <a:lnTo>
                    <a:pt x="334619" y="1566976"/>
                  </a:lnTo>
                </a:path>
                <a:path w="1435100" h="2818765">
                  <a:moveTo>
                    <a:pt x="287108" y="1577340"/>
                  </a:moveTo>
                  <a:lnTo>
                    <a:pt x="304939" y="1566837"/>
                  </a:lnTo>
                </a:path>
                <a:path w="1435100" h="2818765">
                  <a:moveTo>
                    <a:pt x="213829" y="1800961"/>
                  </a:moveTo>
                  <a:lnTo>
                    <a:pt x="259003" y="1657197"/>
                  </a:lnTo>
                </a:path>
                <a:path w="1435100" h="2818765">
                  <a:moveTo>
                    <a:pt x="206222" y="1750682"/>
                  </a:moveTo>
                  <a:lnTo>
                    <a:pt x="265683" y="1568310"/>
                  </a:lnTo>
                </a:path>
                <a:path w="1435100" h="2818765">
                  <a:moveTo>
                    <a:pt x="140309" y="1903806"/>
                  </a:moveTo>
                  <a:lnTo>
                    <a:pt x="257009" y="1527708"/>
                  </a:lnTo>
                </a:path>
                <a:path w="1435100" h="2818765">
                  <a:moveTo>
                    <a:pt x="92786" y="1785543"/>
                  </a:moveTo>
                  <a:lnTo>
                    <a:pt x="90957" y="1679054"/>
                  </a:lnTo>
                </a:path>
                <a:path w="1435100" h="2818765">
                  <a:moveTo>
                    <a:pt x="133997" y="1781860"/>
                  </a:moveTo>
                  <a:lnTo>
                    <a:pt x="129184" y="1569135"/>
                  </a:lnTo>
                </a:path>
                <a:path w="1435100" h="2818765">
                  <a:moveTo>
                    <a:pt x="236321" y="1500428"/>
                  </a:moveTo>
                  <a:lnTo>
                    <a:pt x="171919" y="1698536"/>
                  </a:lnTo>
                </a:path>
                <a:path w="1435100" h="2818765">
                  <a:moveTo>
                    <a:pt x="0" y="1769668"/>
                  </a:moveTo>
                  <a:lnTo>
                    <a:pt x="121932" y="1790471"/>
                  </a:lnTo>
                </a:path>
                <a:path w="1435100" h="2818765">
                  <a:moveTo>
                    <a:pt x="134429" y="1861667"/>
                  </a:moveTo>
                  <a:lnTo>
                    <a:pt x="14287" y="1812747"/>
                  </a:lnTo>
                </a:path>
                <a:path w="1435100" h="2818765">
                  <a:moveTo>
                    <a:pt x="121932" y="1790471"/>
                  </a:moveTo>
                  <a:lnTo>
                    <a:pt x="162991" y="1760702"/>
                  </a:lnTo>
                </a:path>
                <a:path w="1435100" h="2818765">
                  <a:moveTo>
                    <a:pt x="141465" y="1896605"/>
                  </a:moveTo>
                  <a:lnTo>
                    <a:pt x="134429" y="1861667"/>
                  </a:lnTo>
                </a:path>
                <a:path w="1435100" h="2818765">
                  <a:moveTo>
                    <a:pt x="14287" y="1812747"/>
                  </a:moveTo>
                  <a:lnTo>
                    <a:pt x="0" y="1769668"/>
                  </a:lnTo>
                </a:path>
                <a:path w="1435100" h="2818765">
                  <a:moveTo>
                    <a:pt x="1082230" y="2720759"/>
                  </a:moveTo>
                  <a:lnTo>
                    <a:pt x="1195971" y="2689821"/>
                  </a:lnTo>
                </a:path>
                <a:path w="1435100" h="2818765">
                  <a:moveTo>
                    <a:pt x="1167752" y="2770428"/>
                  </a:moveTo>
                  <a:lnTo>
                    <a:pt x="1215885" y="2759544"/>
                  </a:lnTo>
                </a:path>
                <a:path w="1435100" h="2818765">
                  <a:moveTo>
                    <a:pt x="1300022" y="2693720"/>
                  </a:moveTo>
                  <a:lnTo>
                    <a:pt x="1319809" y="2542387"/>
                  </a:lnTo>
                </a:path>
                <a:path w="1435100" h="2818765">
                  <a:moveTo>
                    <a:pt x="1262545" y="2644419"/>
                  </a:moveTo>
                  <a:lnTo>
                    <a:pt x="1290421" y="2577922"/>
                  </a:lnTo>
                </a:path>
                <a:path w="1435100" h="2818765">
                  <a:moveTo>
                    <a:pt x="1215885" y="2759544"/>
                  </a:moveTo>
                  <a:lnTo>
                    <a:pt x="1300022" y="2693720"/>
                  </a:lnTo>
                </a:path>
                <a:path w="1435100" h="2818765">
                  <a:moveTo>
                    <a:pt x="1195971" y="2689821"/>
                  </a:moveTo>
                  <a:lnTo>
                    <a:pt x="1262545" y="2644419"/>
                  </a:lnTo>
                </a:path>
                <a:path w="1435100" h="2818765">
                  <a:moveTo>
                    <a:pt x="1068463" y="2787789"/>
                  </a:moveTo>
                  <a:lnTo>
                    <a:pt x="1167752" y="2770428"/>
                  </a:lnTo>
                </a:path>
                <a:path w="1435100" h="2818765">
                  <a:moveTo>
                    <a:pt x="911059" y="2743822"/>
                  </a:moveTo>
                  <a:lnTo>
                    <a:pt x="1082230" y="2720759"/>
                  </a:lnTo>
                </a:path>
                <a:path w="1435100" h="2818765">
                  <a:moveTo>
                    <a:pt x="939711" y="2804058"/>
                  </a:moveTo>
                  <a:lnTo>
                    <a:pt x="1068463" y="2787789"/>
                  </a:lnTo>
                </a:path>
                <a:path w="1435100" h="2818765">
                  <a:moveTo>
                    <a:pt x="717372" y="2753118"/>
                  </a:moveTo>
                  <a:lnTo>
                    <a:pt x="911059" y="2743822"/>
                  </a:lnTo>
                </a:path>
                <a:path w="1435100" h="2818765">
                  <a:moveTo>
                    <a:pt x="778929" y="2812135"/>
                  </a:moveTo>
                  <a:lnTo>
                    <a:pt x="939711" y="2804058"/>
                  </a:lnTo>
                </a:path>
                <a:path w="1435100" h="2818765">
                  <a:moveTo>
                    <a:pt x="717372" y="2818282"/>
                  </a:moveTo>
                  <a:lnTo>
                    <a:pt x="778929" y="2812135"/>
                  </a:lnTo>
                </a:path>
                <a:path w="1435100" h="2818765">
                  <a:moveTo>
                    <a:pt x="352526" y="2720759"/>
                  </a:moveTo>
                  <a:lnTo>
                    <a:pt x="238772" y="2689821"/>
                  </a:lnTo>
                </a:path>
                <a:path w="1435100" h="2818765">
                  <a:moveTo>
                    <a:pt x="366293" y="2787789"/>
                  </a:moveTo>
                  <a:lnTo>
                    <a:pt x="266992" y="2770428"/>
                  </a:lnTo>
                </a:path>
                <a:path w="1435100" h="2818765">
                  <a:moveTo>
                    <a:pt x="717372" y="2753118"/>
                  </a:moveTo>
                  <a:lnTo>
                    <a:pt x="523697" y="2743822"/>
                  </a:lnTo>
                </a:path>
                <a:path w="1435100" h="2818765">
                  <a:moveTo>
                    <a:pt x="717372" y="2818282"/>
                  </a:moveTo>
                  <a:lnTo>
                    <a:pt x="655815" y="2812135"/>
                  </a:lnTo>
                </a:path>
                <a:path w="1435100" h="2818765">
                  <a:moveTo>
                    <a:pt x="523697" y="2743822"/>
                  </a:moveTo>
                  <a:lnTo>
                    <a:pt x="352526" y="2720759"/>
                  </a:lnTo>
                </a:path>
                <a:path w="1435100" h="2818765">
                  <a:moveTo>
                    <a:pt x="495033" y="2804058"/>
                  </a:moveTo>
                  <a:lnTo>
                    <a:pt x="366293" y="2787789"/>
                  </a:lnTo>
                </a:path>
                <a:path w="1435100" h="2818765">
                  <a:moveTo>
                    <a:pt x="655815" y="2812135"/>
                  </a:moveTo>
                  <a:lnTo>
                    <a:pt x="495033" y="2804058"/>
                  </a:lnTo>
                </a:path>
                <a:path w="1435100" h="2818765">
                  <a:moveTo>
                    <a:pt x="134721" y="2693720"/>
                  </a:moveTo>
                  <a:lnTo>
                    <a:pt x="114934" y="2542387"/>
                  </a:lnTo>
                </a:path>
                <a:path w="1435100" h="2818765">
                  <a:moveTo>
                    <a:pt x="172199" y="2644419"/>
                  </a:moveTo>
                  <a:lnTo>
                    <a:pt x="144322" y="2577922"/>
                  </a:lnTo>
                </a:path>
                <a:path w="1435100" h="2818765">
                  <a:moveTo>
                    <a:pt x="218871" y="2759544"/>
                  </a:moveTo>
                  <a:lnTo>
                    <a:pt x="134721" y="2693720"/>
                  </a:lnTo>
                </a:path>
                <a:path w="1435100" h="2818765">
                  <a:moveTo>
                    <a:pt x="266992" y="2770428"/>
                  </a:moveTo>
                  <a:lnTo>
                    <a:pt x="218871" y="2759544"/>
                  </a:lnTo>
                </a:path>
                <a:path w="1435100" h="2818765">
                  <a:moveTo>
                    <a:pt x="238772" y="2689821"/>
                  </a:moveTo>
                  <a:lnTo>
                    <a:pt x="172199" y="2644419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26152" y="2799355"/>
              <a:ext cx="896541" cy="214856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28587" y="2706658"/>
              <a:ext cx="1033878" cy="242459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351779" y="2799564"/>
              <a:ext cx="671512" cy="1697087"/>
            </a:xfrm>
            <a:custGeom>
              <a:avLst/>
              <a:gdLst/>
              <a:ahLst/>
              <a:cxnLst/>
              <a:rect l="l" t="t" r="r" b="b"/>
              <a:pathLst>
                <a:path w="955040" h="2413635">
                  <a:moveTo>
                    <a:pt x="739152" y="1809432"/>
                  </a:moveTo>
                  <a:lnTo>
                    <a:pt x="731812" y="1829523"/>
                  </a:lnTo>
                  <a:lnTo>
                    <a:pt x="709841" y="1838667"/>
                  </a:lnTo>
                  <a:lnTo>
                    <a:pt x="155511" y="1834997"/>
                  </a:lnTo>
                  <a:lnTo>
                    <a:pt x="135432" y="1825853"/>
                  </a:lnTo>
                  <a:lnTo>
                    <a:pt x="126288" y="1805762"/>
                  </a:lnTo>
                  <a:lnTo>
                    <a:pt x="126288" y="1498396"/>
                  </a:lnTo>
                  <a:lnTo>
                    <a:pt x="135432" y="1478229"/>
                  </a:lnTo>
                  <a:lnTo>
                    <a:pt x="155511" y="1470964"/>
                  </a:lnTo>
                  <a:lnTo>
                    <a:pt x="709841" y="1474635"/>
                  </a:lnTo>
                  <a:lnTo>
                    <a:pt x="731812" y="1481899"/>
                  </a:lnTo>
                  <a:lnTo>
                    <a:pt x="739152" y="1502067"/>
                  </a:lnTo>
                  <a:lnTo>
                    <a:pt x="739152" y="1809432"/>
                  </a:lnTo>
                  <a:close/>
                </a:path>
                <a:path w="955040" h="2413635">
                  <a:moveTo>
                    <a:pt x="806831" y="2413152"/>
                  </a:moveTo>
                  <a:lnTo>
                    <a:pt x="803160" y="1803882"/>
                  </a:lnTo>
                  <a:lnTo>
                    <a:pt x="814171" y="1578889"/>
                  </a:lnTo>
                  <a:lnTo>
                    <a:pt x="839812" y="1397736"/>
                  </a:lnTo>
                  <a:lnTo>
                    <a:pt x="850760" y="1373974"/>
                  </a:lnTo>
                  <a:lnTo>
                    <a:pt x="854417" y="1363040"/>
                  </a:lnTo>
                  <a:lnTo>
                    <a:pt x="845273" y="1355686"/>
                  </a:lnTo>
                  <a:lnTo>
                    <a:pt x="770255" y="1326387"/>
                  </a:lnTo>
                  <a:lnTo>
                    <a:pt x="675144" y="1304429"/>
                  </a:lnTo>
                  <a:lnTo>
                    <a:pt x="450075" y="1286141"/>
                  </a:lnTo>
                  <a:lnTo>
                    <a:pt x="217728" y="1300822"/>
                  </a:lnTo>
                  <a:lnTo>
                    <a:pt x="111594" y="1320914"/>
                  </a:lnTo>
                  <a:lnTo>
                    <a:pt x="20167" y="1350213"/>
                  </a:lnTo>
                  <a:lnTo>
                    <a:pt x="14693" y="1357490"/>
                  </a:lnTo>
                  <a:lnTo>
                    <a:pt x="16484" y="1370304"/>
                  </a:lnTo>
                  <a:lnTo>
                    <a:pt x="27508" y="1399603"/>
                  </a:lnTo>
                  <a:lnTo>
                    <a:pt x="53060" y="1602651"/>
                  </a:lnTo>
                  <a:lnTo>
                    <a:pt x="62204" y="1869770"/>
                  </a:lnTo>
                  <a:lnTo>
                    <a:pt x="53060" y="2407678"/>
                  </a:lnTo>
                </a:path>
                <a:path w="955040" h="2413635">
                  <a:moveTo>
                    <a:pt x="0" y="1346542"/>
                  </a:moveTo>
                  <a:lnTo>
                    <a:pt x="100660" y="1309966"/>
                  </a:lnTo>
                  <a:lnTo>
                    <a:pt x="219608" y="1286141"/>
                  </a:lnTo>
                  <a:lnTo>
                    <a:pt x="345821" y="1273390"/>
                  </a:lnTo>
                  <a:lnTo>
                    <a:pt x="475703" y="1273390"/>
                  </a:lnTo>
                  <a:lnTo>
                    <a:pt x="711720" y="1297152"/>
                  </a:lnTo>
                  <a:lnTo>
                    <a:pt x="803160" y="1320914"/>
                  </a:lnTo>
                  <a:lnTo>
                    <a:pt x="865365" y="1350213"/>
                  </a:lnTo>
                </a:path>
                <a:path w="955040" h="2413635">
                  <a:moveTo>
                    <a:pt x="955014" y="945870"/>
                  </a:moveTo>
                  <a:lnTo>
                    <a:pt x="843407" y="1337398"/>
                  </a:lnTo>
                </a:path>
                <a:path w="955040" h="2413635">
                  <a:moveTo>
                    <a:pt x="415302" y="16484"/>
                  </a:moveTo>
                  <a:lnTo>
                    <a:pt x="426313" y="0"/>
                  </a:lnTo>
                  <a:lnTo>
                    <a:pt x="444601" y="0"/>
                  </a:lnTo>
                  <a:lnTo>
                    <a:pt x="455536" y="14617"/>
                  </a:lnTo>
                  <a:lnTo>
                    <a:pt x="444601" y="31102"/>
                  </a:lnTo>
                  <a:lnTo>
                    <a:pt x="426313" y="31102"/>
                  </a:lnTo>
                  <a:lnTo>
                    <a:pt x="415302" y="16484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47945" y="2778044"/>
              <a:ext cx="203873" cy="8034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200011" y="2767417"/>
              <a:ext cx="860822" cy="976461"/>
            </a:xfrm>
            <a:custGeom>
              <a:avLst/>
              <a:gdLst/>
              <a:ahLst/>
              <a:cxnLst/>
              <a:rect l="l" t="t" r="r" b="b"/>
              <a:pathLst>
                <a:path w="1224279" h="1388745">
                  <a:moveTo>
                    <a:pt x="395198" y="0"/>
                  </a:moveTo>
                  <a:lnTo>
                    <a:pt x="139026" y="40246"/>
                  </a:lnTo>
                </a:path>
                <a:path w="1224279" h="1388745">
                  <a:moveTo>
                    <a:pt x="82296" y="69481"/>
                  </a:moveTo>
                  <a:lnTo>
                    <a:pt x="58534" y="109804"/>
                  </a:lnTo>
                  <a:lnTo>
                    <a:pt x="42037" y="168338"/>
                  </a:lnTo>
                  <a:lnTo>
                    <a:pt x="12814" y="296354"/>
                  </a:lnTo>
                  <a:lnTo>
                    <a:pt x="0" y="590905"/>
                  </a:lnTo>
                  <a:lnTo>
                    <a:pt x="9143" y="794016"/>
                  </a:lnTo>
                </a:path>
                <a:path w="1224279" h="1388745">
                  <a:moveTo>
                    <a:pt x="135356" y="128092"/>
                  </a:moveTo>
                  <a:lnTo>
                    <a:pt x="118935" y="600049"/>
                  </a:lnTo>
                  <a:lnTo>
                    <a:pt x="113398" y="975093"/>
                  </a:lnTo>
                  <a:lnTo>
                    <a:pt x="91503" y="1006208"/>
                  </a:lnTo>
                  <a:lnTo>
                    <a:pt x="71348" y="1059268"/>
                  </a:lnTo>
                  <a:lnTo>
                    <a:pt x="38442" y="1002601"/>
                  </a:lnTo>
                  <a:lnTo>
                    <a:pt x="21958" y="982446"/>
                  </a:lnTo>
                  <a:lnTo>
                    <a:pt x="1790" y="989787"/>
                  </a:lnTo>
                </a:path>
                <a:path w="1224279" h="1388745">
                  <a:moveTo>
                    <a:pt x="113398" y="975093"/>
                  </a:moveTo>
                  <a:lnTo>
                    <a:pt x="157314" y="934846"/>
                  </a:lnTo>
                  <a:lnTo>
                    <a:pt x="210375" y="900137"/>
                  </a:lnTo>
                  <a:lnTo>
                    <a:pt x="342138" y="848880"/>
                  </a:lnTo>
                  <a:lnTo>
                    <a:pt x="497662" y="819645"/>
                  </a:lnTo>
                  <a:lnTo>
                    <a:pt x="662254" y="812304"/>
                  </a:lnTo>
                  <a:lnTo>
                    <a:pt x="826909" y="825118"/>
                  </a:lnTo>
                  <a:lnTo>
                    <a:pt x="976960" y="858024"/>
                  </a:lnTo>
                  <a:lnTo>
                    <a:pt x="1101382" y="909294"/>
                  </a:lnTo>
                  <a:lnTo>
                    <a:pt x="1150772" y="942200"/>
                  </a:lnTo>
                  <a:lnTo>
                    <a:pt x="1187348" y="980643"/>
                  </a:lnTo>
                </a:path>
                <a:path w="1224279" h="1388745">
                  <a:moveTo>
                    <a:pt x="1070267" y="1388592"/>
                  </a:moveTo>
                  <a:lnTo>
                    <a:pt x="1178204" y="1017219"/>
                  </a:lnTo>
                  <a:lnTo>
                    <a:pt x="1181874" y="997064"/>
                  </a:lnTo>
                  <a:lnTo>
                    <a:pt x="1172730" y="989787"/>
                  </a:lnTo>
                  <a:lnTo>
                    <a:pt x="1099502" y="933056"/>
                  </a:lnTo>
                  <a:lnTo>
                    <a:pt x="1000721" y="887323"/>
                  </a:lnTo>
                  <a:lnTo>
                    <a:pt x="885444" y="856221"/>
                  </a:lnTo>
                  <a:lnTo>
                    <a:pt x="755561" y="841616"/>
                  </a:lnTo>
                  <a:lnTo>
                    <a:pt x="658647" y="854354"/>
                  </a:lnTo>
                  <a:lnTo>
                    <a:pt x="601916" y="847077"/>
                  </a:lnTo>
                  <a:lnTo>
                    <a:pt x="543369" y="841616"/>
                  </a:lnTo>
                  <a:lnTo>
                    <a:pt x="422630" y="854354"/>
                  </a:lnTo>
                  <a:lnTo>
                    <a:pt x="305485" y="883653"/>
                  </a:lnTo>
                  <a:lnTo>
                    <a:pt x="201231" y="929373"/>
                  </a:lnTo>
                  <a:lnTo>
                    <a:pt x="115265" y="997064"/>
                  </a:lnTo>
                  <a:lnTo>
                    <a:pt x="228663" y="1384922"/>
                  </a:lnTo>
                </a:path>
                <a:path w="1224279" h="1388745">
                  <a:moveTo>
                    <a:pt x="1223924" y="1059268"/>
                  </a:moveTo>
                  <a:lnTo>
                    <a:pt x="1214780" y="1017219"/>
                  </a:lnTo>
                  <a:lnTo>
                    <a:pt x="1187348" y="980643"/>
                  </a:lnTo>
                  <a:lnTo>
                    <a:pt x="1183678" y="559803"/>
                  </a:lnTo>
                  <a:lnTo>
                    <a:pt x="1167257" y="133565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65415" y="2778044"/>
              <a:ext cx="205142" cy="8551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194840" y="2745549"/>
              <a:ext cx="922437" cy="2386459"/>
            </a:xfrm>
            <a:custGeom>
              <a:avLst/>
              <a:gdLst/>
              <a:ahLst/>
              <a:cxnLst/>
              <a:rect l="l" t="t" r="r" b="b"/>
              <a:pathLst>
                <a:path w="1311909" h="3394075">
                  <a:moveTo>
                    <a:pt x="1238618" y="117068"/>
                  </a:moveTo>
                  <a:lnTo>
                    <a:pt x="1269720" y="217728"/>
                  </a:lnTo>
                  <a:lnTo>
                    <a:pt x="1295349" y="353085"/>
                  </a:lnTo>
                  <a:lnTo>
                    <a:pt x="1308176" y="479310"/>
                  </a:lnTo>
                  <a:lnTo>
                    <a:pt x="1309979" y="616534"/>
                  </a:lnTo>
                  <a:lnTo>
                    <a:pt x="1309979" y="755561"/>
                  </a:lnTo>
                  <a:lnTo>
                    <a:pt x="1298955" y="841603"/>
                  </a:lnTo>
                </a:path>
                <a:path w="1311909" h="3394075">
                  <a:moveTo>
                    <a:pt x="916635" y="34772"/>
                  </a:moveTo>
                  <a:lnTo>
                    <a:pt x="1159916" y="71348"/>
                  </a:lnTo>
                </a:path>
                <a:path w="1311909" h="3394075">
                  <a:moveTo>
                    <a:pt x="1081303" y="98780"/>
                  </a:moveTo>
                  <a:lnTo>
                    <a:pt x="1064806" y="96989"/>
                  </a:lnTo>
                </a:path>
                <a:path w="1311909" h="3394075">
                  <a:moveTo>
                    <a:pt x="1090447" y="139026"/>
                  </a:moveTo>
                  <a:lnTo>
                    <a:pt x="1112405" y="462889"/>
                  </a:lnTo>
                </a:path>
                <a:path w="1311909" h="3394075">
                  <a:moveTo>
                    <a:pt x="1115999" y="499465"/>
                  </a:moveTo>
                  <a:lnTo>
                    <a:pt x="1152651" y="858024"/>
                  </a:lnTo>
                </a:path>
                <a:path w="1311909" h="3394075">
                  <a:moveTo>
                    <a:pt x="1059332" y="120738"/>
                  </a:moveTo>
                  <a:lnTo>
                    <a:pt x="1101394" y="503135"/>
                  </a:lnTo>
                  <a:lnTo>
                    <a:pt x="1154455" y="894600"/>
                  </a:lnTo>
                </a:path>
                <a:path w="1311909" h="3394075">
                  <a:moveTo>
                    <a:pt x="966025" y="109804"/>
                  </a:moveTo>
                  <a:lnTo>
                    <a:pt x="976972" y="115265"/>
                  </a:lnTo>
                  <a:lnTo>
                    <a:pt x="980643" y="135356"/>
                  </a:lnTo>
                  <a:lnTo>
                    <a:pt x="1041044" y="435457"/>
                  </a:lnTo>
                </a:path>
                <a:path w="1311909" h="3394075">
                  <a:moveTo>
                    <a:pt x="1046518" y="468363"/>
                  </a:moveTo>
                  <a:lnTo>
                    <a:pt x="1115999" y="845210"/>
                  </a:lnTo>
                </a:path>
                <a:path w="1311909" h="3394075">
                  <a:moveTo>
                    <a:pt x="925779" y="69557"/>
                  </a:moveTo>
                  <a:lnTo>
                    <a:pt x="947737" y="140906"/>
                  </a:lnTo>
                  <a:lnTo>
                    <a:pt x="1121549" y="940396"/>
                  </a:lnTo>
                </a:path>
                <a:path w="1311909" h="3394075">
                  <a:moveTo>
                    <a:pt x="953211" y="78701"/>
                  </a:moveTo>
                  <a:lnTo>
                    <a:pt x="931252" y="47586"/>
                  </a:lnTo>
                  <a:lnTo>
                    <a:pt x="911161" y="29298"/>
                  </a:lnTo>
                  <a:lnTo>
                    <a:pt x="881862" y="21958"/>
                  </a:lnTo>
                </a:path>
                <a:path w="1311909" h="3394075">
                  <a:moveTo>
                    <a:pt x="925779" y="95110"/>
                  </a:moveTo>
                  <a:lnTo>
                    <a:pt x="914755" y="87845"/>
                  </a:lnTo>
                  <a:lnTo>
                    <a:pt x="900150" y="85966"/>
                  </a:lnTo>
                  <a:lnTo>
                    <a:pt x="715390" y="67678"/>
                  </a:lnTo>
                  <a:lnTo>
                    <a:pt x="614730" y="65874"/>
                  </a:lnTo>
                  <a:lnTo>
                    <a:pt x="446404" y="82295"/>
                  </a:lnTo>
                  <a:lnTo>
                    <a:pt x="411695" y="84162"/>
                  </a:lnTo>
                  <a:lnTo>
                    <a:pt x="387870" y="95110"/>
                  </a:lnTo>
                </a:path>
                <a:path w="1311909" h="3394075">
                  <a:moveTo>
                    <a:pt x="256184" y="117068"/>
                  </a:moveTo>
                  <a:lnTo>
                    <a:pt x="215925" y="497586"/>
                  </a:lnTo>
                  <a:lnTo>
                    <a:pt x="160997" y="885456"/>
                  </a:lnTo>
                </a:path>
                <a:path w="1311909" h="3394075">
                  <a:moveTo>
                    <a:pt x="226872" y="137236"/>
                  </a:moveTo>
                  <a:lnTo>
                    <a:pt x="199440" y="479310"/>
                  </a:lnTo>
                </a:path>
                <a:path w="1311909" h="3394075">
                  <a:moveTo>
                    <a:pt x="197637" y="506806"/>
                  </a:moveTo>
                  <a:lnTo>
                    <a:pt x="160997" y="848880"/>
                  </a:lnTo>
                </a:path>
                <a:path w="1311909" h="3394075">
                  <a:moveTo>
                    <a:pt x="349491" y="106133"/>
                  </a:moveTo>
                  <a:lnTo>
                    <a:pt x="338467" y="135356"/>
                  </a:lnTo>
                  <a:lnTo>
                    <a:pt x="267119" y="464693"/>
                  </a:lnTo>
                </a:path>
                <a:path w="1311909" h="3394075">
                  <a:moveTo>
                    <a:pt x="259854" y="510413"/>
                  </a:moveTo>
                  <a:lnTo>
                    <a:pt x="199440" y="837933"/>
                  </a:lnTo>
                </a:path>
                <a:path w="1311909" h="3394075">
                  <a:moveTo>
                    <a:pt x="391540" y="73151"/>
                  </a:moveTo>
                  <a:lnTo>
                    <a:pt x="380593" y="95110"/>
                  </a:lnTo>
                  <a:lnTo>
                    <a:pt x="364108" y="151853"/>
                  </a:lnTo>
                  <a:lnTo>
                    <a:pt x="195770" y="933043"/>
                  </a:lnTo>
                </a:path>
                <a:path w="1311909" h="3394075">
                  <a:moveTo>
                    <a:pt x="435457" y="18287"/>
                  </a:moveTo>
                  <a:lnTo>
                    <a:pt x="409828" y="27431"/>
                  </a:lnTo>
                  <a:lnTo>
                    <a:pt x="391540" y="43916"/>
                  </a:lnTo>
                  <a:lnTo>
                    <a:pt x="365912" y="78701"/>
                  </a:lnTo>
                </a:path>
                <a:path w="1311909" h="3394075">
                  <a:moveTo>
                    <a:pt x="907491" y="32905"/>
                  </a:moveTo>
                  <a:lnTo>
                    <a:pt x="922108" y="53060"/>
                  </a:lnTo>
                  <a:lnTo>
                    <a:pt x="922108" y="71348"/>
                  </a:lnTo>
                  <a:lnTo>
                    <a:pt x="905611" y="78701"/>
                  </a:lnTo>
                  <a:lnTo>
                    <a:pt x="717194" y="56730"/>
                  </a:lnTo>
                  <a:lnTo>
                    <a:pt x="616610" y="53060"/>
                  </a:lnTo>
                  <a:lnTo>
                    <a:pt x="406158" y="75018"/>
                  </a:lnTo>
                  <a:lnTo>
                    <a:pt x="397014" y="65874"/>
                  </a:lnTo>
                  <a:lnTo>
                    <a:pt x="400684" y="47586"/>
                  </a:lnTo>
                  <a:lnTo>
                    <a:pt x="417169" y="27431"/>
                  </a:lnTo>
                  <a:lnTo>
                    <a:pt x="435457" y="18287"/>
                  </a:lnTo>
                  <a:lnTo>
                    <a:pt x="550722" y="3670"/>
                  </a:lnTo>
                  <a:lnTo>
                    <a:pt x="654989" y="0"/>
                  </a:lnTo>
                  <a:lnTo>
                    <a:pt x="881862" y="21958"/>
                  </a:lnTo>
                  <a:lnTo>
                    <a:pt x="907491" y="32905"/>
                  </a:lnTo>
                  <a:close/>
                </a:path>
                <a:path w="1311909" h="3394075">
                  <a:moveTo>
                    <a:pt x="881862" y="21958"/>
                  </a:moveTo>
                  <a:lnTo>
                    <a:pt x="911161" y="47586"/>
                  </a:lnTo>
                  <a:lnTo>
                    <a:pt x="911161" y="60337"/>
                  </a:lnTo>
                  <a:lnTo>
                    <a:pt x="896480" y="67678"/>
                  </a:lnTo>
                  <a:lnTo>
                    <a:pt x="715390" y="45719"/>
                  </a:lnTo>
                  <a:lnTo>
                    <a:pt x="603796" y="43916"/>
                  </a:lnTo>
                  <a:lnTo>
                    <a:pt x="433654" y="64007"/>
                  </a:lnTo>
                  <a:lnTo>
                    <a:pt x="413499" y="62204"/>
                  </a:lnTo>
                  <a:lnTo>
                    <a:pt x="409828" y="51193"/>
                  </a:lnTo>
                  <a:lnTo>
                    <a:pt x="420839" y="32905"/>
                  </a:lnTo>
                  <a:lnTo>
                    <a:pt x="435457" y="18287"/>
                  </a:lnTo>
                </a:path>
                <a:path w="1311909" h="3394075">
                  <a:moveTo>
                    <a:pt x="413499" y="65874"/>
                  </a:moveTo>
                  <a:lnTo>
                    <a:pt x="424446" y="42049"/>
                  </a:lnTo>
                  <a:lnTo>
                    <a:pt x="444601" y="31102"/>
                  </a:lnTo>
                  <a:lnTo>
                    <a:pt x="589102" y="16484"/>
                  </a:lnTo>
                  <a:lnTo>
                    <a:pt x="704380" y="14617"/>
                  </a:lnTo>
                  <a:lnTo>
                    <a:pt x="872718" y="31102"/>
                  </a:lnTo>
                  <a:lnTo>
                    <a:pt x="898347" y="42049"/>
                  </a:lnTo>
                  <a:lnTo>
                    <a:pt x="907491" y="65874"/>
                  </a:lnTo>
                </a:path>
                <a:path w="1311909" h="3394075">
                  <a:moveTo>
                    <a:pt x="248831" y="95110"/>
                  </a:moveTo>
                  <a:lnTo>
                    <a:pt x="239687" y="96989"/>
                  </a:lnTo>
                </a:path>
                <a:path w="1311909" h="3394075">
                  <a:moveTo>
                    <a:pt x="133565" y="1019009"/>
                  </a:moveTo>
                  <a:lnTo>
                    <a:pt x="245160" y="1412354"/>
                  </a:lnTo>
                </a:path>
                <a:path w="1311909" h="3394075">
                  <a:moveTo>
                    <a:pt x="1207515" y="1030033"/>
                  </a:moveTo>
                  <a:lnTo>
                    <a:pt x="1088567" y="1427035"/>
                  </a:lnTo>
                  <a:lnTo>
                    <a:pt x="1053871" y="1628279"/>
                  </a:lnTo>
                  <a:lnTo>
                    <a:pt x="1041044" y="1838667"/>
                  </a:lnTo>
                  <a:lnTo>
                    <a:pt x="1044651" y="2486304"/>
                  </a:lnTo>
                </a:path>
                <a:path w="1311909" h="3394075">
                  <a:moveTo>
                    <a:pt x="1231277" y="1090371"/>
                  </a:moveTo>
                  <a:lnTo>
                    <a:pt x="1249565" y="1077556"/>
                  </a:lnTo>
                  <a:lnTo>
                    <a:pt x="1266050" y="1044651"/>
                  </a:lnTo>
                  <a:lnTo>
                    <a:pt x="1286205" y="1015339"/>
                  </a:lnTo>
                  <a:lnTo>
                    <a:pt x="1297152" y="1011745"/>
                  </a:lnTo>
                  <a:lnTo>
                    <a:pt x="1306296" y="1019009"/>
                  </a:lnTo>
                </a:path>
                <a:path w="1311909" h="3394075">
                  <a:moveTo>
                    <a:pt x="1238618" y="1150772"/>
                  </a:moveTo>
                  <a:lnTo>
                    <a:pt x="1236814" y="1090371"/>
                  </a:lnTo>
                </a:path>
                <a:path w="1311909" h="3394075">
                  <a:moveTo>
                    <a:pt x="1231277" y="1090371"/>
                  </a:moveTo>
                  <a:lnTo>
                    <a:pt x="1130693" y="1399603"/>
                  </a:lnTo>
                  <a:lnTo>
                    <a:pt x="1106855" y="1509331"/>
                  </a:lnTo>
                  <a:lnTo>
                    <a:pt x="1097711" y="1620939"/>
                  </a:lnTo>
                  <a:lnTo>
                    <a:pt x="1094117" y="1851482"/>
                  </a:lnTo>
                  <a:lnTo>
                    <a:pt x="1099591" y="2105787"/>
                  </a:lnTo>
                  <a:lnTo>
                    <a:pt x="1110526" y="2221052"/>
                  </a:lnTo>
                  <a:lnTo>
                    <a:pt x="1127023" y="2312492"/>
                  </a:lnTo>
                  <a:lnTo>
                    <a:pt x="1225803" y="2574150"/>
                  </a:lnTo>
                  <a:lnTo>
                    <a:pt x="1256906" y="2588755"/>
                  </a:lnTo>
                  <a:lnTo>
                    <a:pt x="1273390" y="2575941"/>
                  </a:lnTo>
                  <a:lnTo>
                    <a:pt x="1289811" y="2543035"/>
                  </a:lnTo>
                  <a:lnTo>
                    <a:pt x="1304493" y="2493645"/>
                  </a:lnTo>
                  <a:lnTo>
                    <a:pt x="1309979" y="2427770"/>
                  </a:lnTo>
                </a:path>
                <a:path w="1311909" h="3394075">
                  <a:moveTo>
                    <a:pt x="1229474" y="1238618"/>
                  </a:moveTo>
                  <a:lnTo>
                    <a:pt x="1236814" y="1750822"/>
                  </a:lnTo>
                </a:path>
                <a:path w="1311909" h="3394075">
                  <a:moveTo>
                    <a:pt x="1245971" y="1227594"/>
                  </a:moveTo>
                  <a:lnTo>
                    <a:pt x="1189227" y="1264170"/>
                  </a:lnTo>
                </a:path>
                <a:path w="1311909" h="3394075">
                  <a:moveTo>
                    <a:pt x="1225803" y="1108659"/>
                  </a:moveTo>
                  <a:lnTo>
                    <a:pt x="1236814" y="1145298"/>
                  </a:lnTo>
                  <a:lnTo>
                    <a:pt x="1244091" y="1159916"/>
                  </a:lnTo>
                  <a:lnTo>
                    <a:pt x="1256906" y="1183678"/>
                  </a:lnTo>
                  <a:lnTo>
                    <a:pt x="1245971" y="1227594"/>
                  </a:lnTo>
                  <a:lnTo>
                    <a:pt x="1225803" y="1214780"/>
                  </a:lnTo>
                  <a:lnTo>
                    <a:pt x="1214856" y="1214780"/>
                  </a:lnTo>
                  <a:lnTo>
                    <a:pt x="1183754" y="1278864"/>
                  </a:lnTo>
                  <a:lnTo>
                    <a:pt x="1145311" y="1410550"/>
                  </a:lnTo>
                  <a:lnTo>
                    <a:pt x="1125219" y="1491043"/>
                  </a:lnTo>
                  <a:lnTo>
                    <a:pt x="1114209" y="1577009"/>
                  </a:lnTo>
                  <a:lnTo>
                    <a:pt x="1112405" y="1816709"/>
                  </a:lnTo>
                  <a:lnTo>
                    <a:pt x="1169060" y="1794738"/>
                  </a:lnTo>
                  <a:lnTo>
                    <a:pt x="1236814" y="1750822"/>
                  </a:lnTo>
                  <a:lnTo>
                    <a:pt x="1234947" y="1816709"/>
                  </a:lnTo>
                </a:path>
                <a:path w="1311909" h="3394075">
                  <a:moveTo>
                    <a:pt x="1225803" y="1214780"/>
                  </a:moveTo>
                  <a:lnTo>
                    <a:pt x="1211186" y="1227594"/>
                  </a:lnTo>
                  <a:lnTo>
                    <a:pt x="1203845" y="1253236"/>
                  </a:lnTo>
                </a:path>
                <a:path w="1311909" h="3394075">
                  <a:moveTo>
                    <a:pt x="1112405" y="1816709"/>
                  </a:moveTo>
                  <a:lnTo>
                    <a:pt x="1110526" y="1888058"/>
                  </a:lnTo>
                </a:path>
                <a:path w="1311909" h="3394075">
                  <a:moveTo>
                    <a:pt x="1095908" y="1856955"/>
                  </a:moveTo>
                  <a:lnTo>
                    <a:pt x="1110526" y="1855152"/>
                  </a:lnTo>
                  <a:lnTo>
                    <a:pt x="1234947" y="1816709"/>
                  </a:lnTo>
                  <a:lnTo>
                    <a:pt x="1236814" y="1873440"/>
                  </a:lnTo>
                  <a:lnTo>
                    <a:pt x="1110526" y="1888058"/>
                  </a:lnTo>
                  <a:lnTo>
                    <a:pt x="1114209" y="2125865"/>
                  </a:lnTo>
                  <a:lnTo>
                    <a:pt x="1125219" y="2230196"/>
                  </a:lnTo>
                  <a:lnTo>
                    <a:pt x="1139837" y="2307018"/>
                  </a:lnTo>
                  <a:lnTo>
                    <a:pt x="1192898" y="2451531"/>
                  </a:lnTo>
                  <a:lnTo>
                    <a:pt x="1218463" y="2511933"/>
                  </a:lnTo>
                  <a:lnTo>
                    <a:pt x="1236814" y="2535694"/>
                  </a:lnTo>
                </a:path>
                <a:path w="1311909" h="3394075">
                  <a:moveTo>
                    <a:pt x="1236814" y="1873440"/>
                  </a:moveTo>
                  <a:lnTo>
                    <a:pt x="1227607" y="2528417"/>
                  </a:lnTo>
                </a:path>
                <a:path w="1311909" h="3394075">
                  <a:moveTo>
                    <a:pt x="1236814" y="2585085"/>
                  </a:moveTo>
                  <a:lnTo>
                    <a:pt x="1247762" y="2219185"/>
                  </a:lnTo>
                  <a:lnTo>
                    <a:pt x="1247762" y="1813026"/>
                  </a:lnTo>
                  <a:lnTo>
                    <a:pt x="1280667" y="1807565"/>
                  </a:lnTo>
                  <a:lnTo>
                    <a:pt x="1300822" y="1794738"/>
                  </a:lnTo>
                  <a:lnTo>
                    <a:pt x="1311770" y="1800212"/>
                  </a:lnTo>
                </a:path>
                <a:path w="1311909" h="3394075">
                  <a:moveTo>
                    <a:pt x="1300822" y="1794738"/>
                  </a:moveTo>
                  <a:lnTo>
                    <a:pt x="1306296" y="2321636"/>
                  </a:lnTo>
                  <a:lnTo>
                    <a:pt x="1308176" y="2539365"/>
                  </a:lnTo>
                  <a:lnTo>
                    <a:pt x="1297152" y="2791866"/>
                  </a:lnTo>
                  <a:lnTo>
                    <a:pt x="1293482" y="2821101"/>
                  </a:lnTo>
                  <a:lnTo>
                    <a:pt x="1282534" y="2877845"/>
                  </a:lnTo>
                  <a:lnTo>
                    <a:pt x="1262379" y="3079076"/>
                  </a:lnTo>
                  <a:lnTo>
                    <a:pt x="1227607" y="3285794"/>
                  </a:lnTo>
                  <a:lnTo>
                    <a:pt x="1196568" y="3344329"/>
                  </a:lnTo>
                  <a:lnTo>
                    <a:pt x="1136167" y="3369957"/>
                  </a:lnTo>
                  <a:lnTo>
                    <a:pt x="940396" y="3386442"/>
                  </a:lnTo>
                  <a:lnTo>
                    <a:pt x="687958" y="3393719"/>
                  </a:lnTo>
                  <a:lnTo>
                    <a:pt x="411695" y="3386442"/>
                  </a:lnTo>
                  <a:lnTo>
                    <a:pt x="139103" y="3360813"/>
                  </a:lnTo>
                  <a:lnTo>
                    <a:pt x="96989" y="3329711"/>
                  </a:lnTo>
                  <a:lnTo>
                    <a:pt x="73228" y="3278517"/>
                  </a:lnTo>
                  <a:lnTo>
                    <a:pt x="42125" y="3088220"/>
                  </a:lnTo>
                  <a:lnTo>
                    <a:pt x="20167" y="2892450"/>
                  </a:lnTo>
                  <a:lnTo>
                    <a:pt x="5549" y="2822981"/>
                  </a:lnTo>
                  <a:lnTo>
                    <a:pt x="11023" y="2782722"/>
                  </a:lnTo>
                  <a:lnTo>
                    <a:pt x="7353" y="2442387"/>
                  </a:lnTo>
                </a:path>
                <a:path w="1311909" h="3394075">
                  <a:moveTo>
                    <a:pt x="1275194" y="2596108"/>
                  </a:moveTo>
                  <a:lnTo>
                    <a:pt x="1258709" y="2780855"/>
                  </a:lnTo>
                  <a:lnTo>
                    <a:pt x="1264246" y="2989440"/>
                  </a:lnTo>
                </a:path>
                <a:path w="1311909" h="3394075">
                  <a:moveTo>
                    <a:pt x="1154455" y="2907068"/>
                  </a:moveTo>
                  <a:lnTo>
                    <a:pt x="1189227" y="2843060"/>
                  </a:lnTo>
                  <a:lnTo>
                    <a:pt x="1212989" y="2768041"/>
                  </a:lnTo>
                  <a:lnTo>
                    <a:pt x="1233144" y="2610713"/>
                  </a:lnTo>
                  <a:lnTo>
                    <a:pt x="1233144" y="2733268"/>
                  </a:lnTo>
                  <a:lnTo>
                    <a:pt x="1218463" y="2938170"/>
                  </a:lnTo>
                  <a:lnTo>
                    <a:pt x="1169060" y="3315093"/>
                  </a:lnTo>
                </a:path>
                <a:path w="1311909" h="3394075">
                  <a:moveTo>
                    <a:pt x="1165466" y="3324237"/>
                  </a:moveTo>
                  <a:lnTo>
                    <a:pt x="1154455" y="3337052"/>
                  </a:lnTo>
                  <a:lnTo>
                    <a:pt x="1121549" y="3344329"/>
                  </a:lnTo>
                </a:path>
                <a:path w="1311909" h="3394075">
                  <a:moveTo>
                    <a:pt x="29311" y="2577820"/>
                  </a:moveTo>
                  <a:lnTo>
                    <a:pt x="47599" y="2779052"/>
                  </a:lnTo>
                  <a:lnTo>
                    <a:pt x="38455" y="2993110"/>
                  </a:lnTo>
                </a:path>
                <a:path w="1311909" h="3394075">
                  <a:moveTo>
                    <a:pt x="75031" y="2597899"/>
                  </a:moveTo>
                  <a:lnTo>
                    <a:pt x="80492" y="2682074"/>
                  </a:lnTo>
                  <a:lnTo>
                    <a:pt x="96989" y="2771711"/>
                  </a:lnTo>
                  <a:lnTo>
                    <a:pt x="126288" y="2857677"/>
                  </a:lnTo>
                  <a:lnTo>
                    <a:pt x="164668" y="2932696"/>
                  </a:lnTo>
                </a:path>
                <a:path w="1311909" h="3394075">
                  <a:moveTo>
                    <a:pt x="75031" y="2597899"/>
                  </a:moveTo>
                  <a:lnTo>
                    <a:pt x="89649" y="2950997"/>
                  </a:lnTo>
                  <a:lnTo>
                    <a:pt x="129895" y="3302279"/>
                  </a:lnTo>
                </a:path>
                <a:path w="1311909" h="3394075">
                  <a:moveTo>
                    <a:pt x="131762" y="3311423"/>
                  </a:moveTo>
                  <a:lnTo>
                    <a:pt x="155524" y="3333381"/>
                  </a:lnTo>
                  <a:lnTo>
                    <a:pt x="179362" y="3337052"/>
                  </a:lnTo>
                </a:path>
                <a:path w="1311909" h="3394075">
                  <a:moveTo>
                    <a:pt x="201244" y="3340722"/>
                  </a:moveTo>
                  <a:lnTo>
                    <a:pt x="391540" y="3355340"/>
                  </a:lnTo>
                  <a:lnTo>
                    <a:pt x="618413" y="3362693"/>
                  </a:lnTo>
                  <a:lnTo>
                    <a:pt x="859904" y="3359023"/>
                  </a:lnTo>
                  <a:lnTo>
                    <a:pt x="1095908" y="3346196"/>
                  </a:lnTo>
                </a:path>
                <a:path w="1311909" h="3394075">
                  <a:moveTo>
                    <a:pt x="1050201" y="2508262"/>
                  </a:moveTo>
                  <a:lnTo>
                    <a:pt x="1061135" y="2530221"/>
                  </a:lnTo>
                  <a:lnTo>
                    <a:pt x="1132484" y="2832125"/>
                  </a:lnTo>
                  <a:lnTo>
                    <a:pt x="1136167" y="2872371"/>
                  </a:lnTo>
                  <a:lnTo>
                    <a:pt x="1123340" y="2914421"/>
                  </a:lnTo>
                  <a:lnTo>
                    <a:pt x="1094117" y="2954667"/>
                  </a:lnTo>
                  <a:lnTo>
                    <a:pt x="1046518" y="2991243"/>
                  </a:lnTo>
                  <a:lnTo>
                    <a:pt x="982510" y="3022346"/>
                  </a:lnTo>
                  <a:lnTo>
                    <a:pt x="898347" y="3046183"/>
                  </a:lnTo>
                  <a:lnTo>
                    <a:pt x="792225" y="3060788"/>
                  </a:lnTo>
                  <a:lnTo>
                    <a:pt x="666000" y="3066262"/>
                  </a:lnTo>
                  <a:lnTo>
                    <a:pt x="450075" y="3053448"/>
                  </a:lnTo>
                  <a:lnTo>
                    <a:pt x="362305" y="3033356"/>
                  </a:lnTo>
                  <a:lnTo>
                    <a:pt x="289090" y="3004058"/>
                  </a:lnTo>
                  <a:lnTo>
                    <a:pt x="232346" y="2969285"/>
                  </a:lnTo>
                  <a:lnTo>
                    <a:pt x="193967" y="2927235"/>
                  </a:lnTo>
                  <a:lnTo>
                    <a:pt x="175679" y="2879636"/>
                  </a:lnTo>
                  <a:lnTo>
                    <a:pt x="177482" y="2828442"/>
                  </a:lnTo>
                  <a:lnTo>
                    <a:pt x="248831" y="2521077"/>
                  </a:lnTo>
                  <a:lnTo>
                    <a:pt x="263448" y="2504592"/>
                  </a:lnTo>
                  <a:lnTo>
                    <a:pt x="294551" y="2508262"/>
                  </a:lnTo>
                  <a:lnTo>
                    <a:pt x="477507" y="2539365"/>
                  </a:lnTo>
                  <a:lnTo>
                    <a:pt x="671474" y="2548509"/>
                  </a:lnTo>
                  <a:lnTo>
                    <a:pt x="859904" y="2539365"/>
                  </a:lnTo>
                  <a:lnTo>
                    <a:pt x="1028230" y="2508262"/>
                  </a:lnTo>
                  <a:lnTo>
                    <a:pt x="1050201" y="2508262"/>
                  </a:lnTo>
                  <a:close/>
                </a:path>
                <a:path w="1311909" h="3394075">
                  <a:moveTo>
                    <a:pt x="1090447" y="3362693"/>
                  </a:moveTo>
                  <a:lnTo>
                    <a:pt x="1110526" y="3318764"/>
                  </a:lnTo>
                  <a:lnTo>
                    <a:pt x="1123340" y="3232721"/>
                  </a:lnTo>
                  <a:lnTo>
                    <a:pt x="1137970" y="3031490"/>
                  </a:lnTo>
                  <a:lnTo>
                    <a:pt x="1137970" y="2982099"/>
                  </a:lnTo>
                  <a:lnTo>
                    <a:pt x="1119670" y="2945523"/>
                  </a:lnTo>
                  <a:lnTo>
                    <a:pt x="1066609" y="2998584"/>
                  </a:lnTo>
                  <a:lnTo>
                    <a:pt x="975169" y="3042500"/>
                  </a:lnTo>
                  <a:lnTo>
                    <a:pt x="845286" y="3071736"/>
                  </a:lnTo>
                  <a:lnTo>
                    <a:pt x="673277" y="3080880"/>
                  </a:lnTo>
                  <a:lnTo>
                    <a:pt x="501345" y="3073603"/>
                  </a:lnTo>
                  <a:lnTo>
                    <a:pt x="358635" y="3046183"/>
                  </a:lnTo>
                  <a:lnTo>
                    <a:pt x="250710" y="3000387"/>
                  </a:lnTo>
                  <a:lnTo>
                    <a:pt x="184823" y="2940050"/>
                  </a:lnTo>
                  <a:lnTo>
                    <a:pt x="168338" y="2989440"/>
                  </a:lnTo>
                  <a:lnTo>
                    <a:pt x="166535" y="3044304"/>
                  </a:lnTo>
                  <a:lnTo>
                    <a:pt x="181152" y="3229127"/>
                  </a:lnTo>
                  <a:lnTo>
                    <a:pt x="190296" y="3313226"/>
                  </a:lnTo>
                  <a:lnTo>
                    <a:pt x="206781" y="3357143"/>
                  </a:lnTo>
                </a:path>
                <a:path w="1311909" h="3394075">
                  <a:moveTo>
                    <a:pt x="1119670" y="2945523"/>
                  </a:moveTo>
                  <a:lnTo>
                    <a:pt x="1147102" y="2901594"/>
                  </a:lnTo>
                  <a:lnTo>
                    <a:pt x="1152651" y="2846730"/>
                  </a:lnTo>
                  <a:lnTo>
                    <a:pt x="1081303" y="2522880"/>
                  </a:lnTo>
                  <a:lnTo>
                    <a:pt x="1068476" y="2495448"/>
                  </a:lnTo>
                  <a:lnTo>
                    <a:pt x="1042847" y="2488184"/>
                  </a:lnTo>
                  <a:lnTo>
                    <a:pt x="878192" y="2521077"/>
                  </a:lnTo>
                  <a:lnTo>
                    <a:pt x="673277" y="2530221"/>
                  </a:lnTo>
                  <a:lnTo>
                    <a:pt x="466559" y="2519273"/>
                  </a:lnTo>
                  <a:lnTo>
                    <a:pt x="296417" y="2491778"/>
                  </a:lnTo>
                  <a:lnTo>
                    <a:pt x="252501" y="2488184"/>
                  </a:lnTo>
                  <a:lnTo>
                    <a:pt x="230543" y="2513736"/>
                  </a:lnTo>
                  <a:lnTo>
                    <a:pt x="155524" y="2824772"/>
                  </a:lnTo>
                  <a:lnTo>
                    <a:pt x="159194" y="2886989"/>
                  </a:lnTo>
                  <a:lnTo>
                    <a:pt x="184823" y="2940050"/>
                  </a:lnTo>
                </a:path>
                <a:path w="1311909" h="3394075">
                  <a:moveTo>
                    <a:pt x="76898" y="1864296"/>
                  </a:moveTo>
                  <a:lnTo>
                    <a:pt x="86042" y="2522880"/>
                  </a:lnTo>
                </a:path>
                <a:path w="1311909" h="3394075">
                  <a:moveTo>
                    <a:pt x="201244" y="1886254"/>
                  </a:moveTo>
                  <a:lnTo>
                    <a:pt x="133565" y="1877110"/>
                  </a:lnTo>
                  <a:lnTo>
                    <a:pt x="76898" y="1864296"/>
                  </a:lnTo>
                  <a:lnTo>
                    <a:pt x="76898" y="1814906"/>
                  </a:lnTo>
                </a:path>
                <a:path w="1311909" h="3394075">
                  <a:moveTo>
                    <a:pt x="62217" y="1813026"/>
                  </a:moveTo>
                  <a:lnTo>
                    <a:pt x="73228" y="2572270"/>
                  </a:lnTo>
                </a:path>
                <a:path w="1311909" h="3394075">
                  <a:moveTo>
                    <a:pt x="11023" y="2438704"/>
                  </a:moveTo>
                  <a:lnTo>
                    <a:pt x="29311" y="2553982"/>
                  </a:lnTo>
                  <a:lnTo>
                    <a:pt x="45796" y="2575941"/>
                  </a:lnTo>
                  <a:lnTo>
                    <a:pt x="73228" y="2575941"/>
                  </a:lnTo>
                  <a:lnTo>
                    <a:pt x="96989" y="2543035"/>
                  </a:lnTo>
                  <a:lnTo>
                    <a:pt x="124421" y="2477160"/>
                  </a:lnTo>
                  <a:lnTo>
                    <a:pt x="179362" y="2314371"/>
                  </a:lnTo>
                  <a:lnTo>
                    <a:pt x="203111" y="2204567"/>
                  </a:lnTo>
                  <a:lnTo>
                    <a:pt x="214058" y="2091169"/>
                  </a:lnTo>
                  <a:lnTo>
                    <a:pt x="217728" y="1856955"/>
                  </a:lnTo>
                  <a:lnTo>
                    <a:pt x="215925" y="1619135"/>
                  </a:lnTo>
                  <a:lnTo>
                    <a:pt x="206781" y="1514805"/>
                  </a:lnTo>
                  <a:lnTo>
                    <a:pt x="186626" y="1421561"/>
                  </a:lnTo>
                  <a:lnTo>
                    <a:pt x="80492" y="1079423"/>
                  </a:lnTo>
                </a:path>
                <a:path w="1311909" h="3394075">
                  <a:moveTo>
                    <a:pt x="84175" y="1234948"/>
                  </a:moveTo>
                  <a:lnTo>
                    <a:pt x="76898" y="1745348"/>
                  </a:lnTo>
                </a:path>
                <a:path w="1311909" h="3394075">
                  <a:moveTo>
                    <a:pt x="201244" y="1813026"/>
                  </a:moveTo>
                  <a:lnTo>
                    <a:pt x="131762" y="1781924"/>
                  </a:lnTo>
                  <a:lnTo>
                    <a:pt x="76898" y="1745348"/>
                  </a:lnTo>
                  <a:lnTo>
                    <a:pt x="76898" y="1814906"/>
                  </a:lnTo>
                </a:path>
                <a:path w="1311909" h="3394075">
                  <a:moveTo>
                    <a:pt x="69557" y="1222133"/>
                  </a:moveTo>
                  <a:lnTo>
                    <a:pt x="62217" y="1813026"/>
                  </a:lnTo>
                </a:path>
                <a:path w="1311909" h="3394075">
                  <a:moveTo>
                    <a:pt x="106133" y="1026363"/>
                  </a:moveTo>
                  <a:lnTo>
                    <a:pt x="223202" y="1423365"/>
                  </a:lnTo>
                  <a:lnTo>
                    <a:pt x="256184" y="1580692"/>
                  </a:lnTo>
                  <a:lnTo>
                    <a:pt x="265328" y="1750822"/>
                  </a:lnTo>
                  <a:lnTo>
                    <a:pt x="272592" y="2109457"/>
                  </a:lnTo>
                  <a:lnTo>
                    <a:pt x="263448" y="2484501"/>
                  </a:lnTo>
                </a:path>
                <a:path w="1311909" h="3394075">
                  <a:moveTo>
                    <a:pt x="7353" y="2442387"/>
                  </a:moveTo>
                  <a:lnTo>
                    <a:pt x="12814" y="1794738"/>
                  </a:lnTo>
                  <a:lnTo>
                    <a:pt x="43916" y="1809356"/>
                  </a:lnTo>
                  <a:lnTo>
                    <a:pt x="76898" y="1814906"/>
                  </a:lnTo>
                  <a:lnTo>
                    <a:pt x="217728" y="1856955"/>
                  </a:lnTo>
                </a:path>
                <a:path w="1311909" h="3394075">
                  <a:moveTo>
                    <a:pt x="12814" y="1794738"/>
                  </a:moveTo>
                  <a:lnTo>
                    <a:pt x="18287" y="1308100"/>
                  </a:lnTo>
                  <a:lnTo>
                    <a:pt x="16497" y="825119"/>
                  </a:lnTo>
                  <a:lnTo>
                    <a:pt x="9143" y="836066"/>
                  </a:lnTo>
                  <a:lnTo>
                    <a:pt x="7353" y="867168"/>
                  </a:lnTo>
                  <a:lnTo>
                    <a:pt x="7353" y="1443456"/>
                  </a:lnTo>
                  <a:lnTo>
                    <a:pt x="0" y="2297874"/>
                  </a:lnTo>
                  <a:lnTo>
                    <a:pt x="7353" y="2305227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36354" y="3512216"/>
              <a:ext cx="46934" cy="12317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206440" y="3562383"/>
              <a:ext cx="900559" cy="1567160"/>
            </a:xfrm>
            <a:custGeom>
              <a:avLst/>
              <a:gdLst/>
              <a:ahLst/>
              <a:cxnLst/>
              <a:rect l="l" t="t" r="r" b="b"/>
              <a:pathLst>
                <a:path w="1280795" h="2228850">
                  <a:moveTo>
                    <a:pt x="1209306" y="53060"/>
                  </a:moveTo>
                  <a:lnTo>
                    <a:pt x="1212976" y="12814"/>
                  </a:lnTo>
                  <a:lnTo>
                    <a:pt x="1227594" y="0"/>
                  </a:lnTo>
                </a:path>
                <a:path w="1280795" h="2228850">
                  <a:moveTo>
                    <a:pt x="1231264" y="651306"/>
                  </a:moveTo>
                  <a:lnTo>
                    <a:pt x="1229474" y="65874"/>
                  </a:lnTo>
                </a:path>
                <a:path w="1280795" h="2228850">
                  <a:moveTo>
                    <a:pt x="1218450" y="654989"/>
                  </a:moveTo>
                  <a:lnTo>
                    <a:pt x="1231264" y="651306"/>
                  </a:lnTo>
                </a:path>
                <a:path w="1280795" h="2228850">
                  <a:moveTo>
                    <a:pt x="76822" y="45796"/>
                  </a:moveTo>
                  <a:lnTo>
                    <a:pt x="104254" y="82372"/>
                  </a:lnTo>
                  <a:lnTo>
                    <a:pt x="122605" y="133565"/>
                  </a:lnTo>
                  <a:lnTo>
                    <a:pt x="155511" y="261645"/>
                  </a:lnTo>
                  <a:lnTo>
                    <a:pt x="177469" y="375043"/>
                  </a:lnTo>
                  <a:lnTo>
                    <a:pt x="184746" y="503135"/>
                  </a:lnTo>
                  <a:lnTo>
                    <a:pt x="184746" y="693432"/>
                  </a:lnTo>
                  <a:lnTo>
                    <a:pt x="177469" y="982433"/>
                  </a:lnTo>
                  <a:lnTo>
                    <a:pt x="144500" y="1161796"/>
                  </a:lnTo>
                  <a:lnTo>
                    <a:pt x="95110" y="1300822"/>
                  </a:lnTo>
                  <a:lnTo>
                    <a:pt x="71348" y="1353883"/>
                  </a:lnTo>
                  <a:lnTo>
                    <a:pt x="62204" y="1366697"/>
                  </a:lnTo>
                  <a:lnTo>
                    <a:pt x="56730" y="1363027"/>
                  </a:lnTo>
                </a:path>
                <a:path w="1280795" h="2228850">
                  <a:moveTo>
                    <a:pt x="1267840" y="1262380"/>
                  </a:moveTo>
                  <a:lnTo>
                    <a:pt x="1275181" y="1220330"/>
                  </a:lnTo>
                  <a:lnTo>
                    <a:pt x="1267840" y="1176413"/>
                  </a:lnTo>
                  <a:lnTo>
                    <a:pt x="1260563" y="1220330"/>
                  </a:lnTo>
                  <a:lnTo>
                    <a:pt x="1267840" y="1262380"/>
                  </a:lnTo>
                  <a:close/>
                </a:path>
                <a:path w="1280795" h="2228850">
                  <a:moveTo>
                    <a:pt x="1271511" y="1156246"/>
                  </a:moveTo>
                  <a:lnTo>
                    <a:pt x="1271511" y="1180084"/>
                  </a:lnTo>
                </a:path>
                <a:path w="1280795" h="2228850">
                  <a:moveTo>
                    <a:pt x="1271511" y="1260576"/>
                  </a:moveTo>
                  <a:lnTo>
                    <a:pt x="1271511" y="1291678"/>
                  </a:lnTo>
                </a:path>
                <a:path w="1280795" h="2228850">
                  <a:moveTo>
                    <a:pt x="1271511" y="1298956"/>
                  </a:moveTo>
                  <a:lnTo>
                    <a:pt x="1267840" y="1315440"/>
                  </a:lnTo>
                  <a:lnTo>
                    <a:pt x="1264170" y="1300822"/>
                  </a:lnTo>
                  <a:lnTo>
                    <a:pt x="1264170" y="1258709"/>
                  </a:lnTo>
                </a:path>
                <a:path w="1280795" h="2228850">
                  <a:moveTo>
                    <a:pt x="1264170" y="1180084"/>
                  </a:moveTo>
                  <a:lnTo>
                    <a:pt x="1264170" y="1150772"/>
                  </a:lnTo>
                  <a:lnTo>
                    <a:pt x="1267840" y="1141628"/>
                  </a:lnTo>
                  <a:lnTo>
                    <a:pt x="1269707" y="1148981"/>
                  </a:lnTo>
                </a:path>
                <a:path w="1280795" h="2228850">
                  <a:moveTo>
                    <a:pt x="1264170" y="530567"/>
                  </a:moveTo>
                  <a:lnTo>
                    <a:pt x="1273314" y="488518"/>
                  </a:lnTo>
                  <a:lnTo>
                    <a:pt x="1280655" y="530567"/>
                  </a:lnTo>
                  <a:lnTo>
                    <a:pt x="1273314" y="572693"/>
                  </a:lnTo>
                  <a:lnTo>
                    <a:pt x="1264170" y="530567"/>
                  </a:lnTo>
                  <a:close/>
                </a:path>
                <a:path w="1280795" h="2228850">
                  <a:moveTo>
                    <a:pt x="1275181" y="468363"/>
                  </a:moveTo>
                  <a:lnTo>
                    <a:pt x="1275181" y="490321"/>
                  </a:lnTo>
                </a:path>
                <a:path w="1280795" h="2228850">
                  <a:moveTo>
                    <a:pt x="1275181" y="570814"/>
                  </a:moveTo>
                  <a:lnTo>
                    <a:pt x="1275181" y="601916"/>
                  </a:lnTo>
                </a:path>
                <a:path w="1280795" h="2228850">
                  <a:moveTo>
                    <a:pt x="1275181" y="611060"/>
                  </a:moveTo>
                  <a:lnTo>
                    <a:pt x="1273314" y="625754"/>
                  </a:lnTo>
                  <a:lnTo>
                    <a:pt x="1267840" y="612940"/>
                  </a:lnTo>
                  <a:lnTo>
                    <a:pt x="1267840" y="570814"/>
                  </a:lnTo>
                </a:path>
                <a:path w="1280795" h="2228850">
                  <a:moveTo>
                    <a:pt x="1267840" y="490321"/>
                  </a:moveTo>
                  <a:lnTo>
                    <a:pt x="1267840" y="462889"/>
                  </a:lnTo>
                  <a:lnTo>
                    <a:pt x="1273314" y="451942"/>
                  </a:lnTo>
                  <a:lnTo>
                    <a:pt x="1275181" y="461086"/>
                  </a:lnTo>
                </a:path>
                <a:path w="1280795" h="2228850">
                  <a:moveTo>
                    <a:pt x="7340" y="563537"/>
                  </a:moveTo>
                  <a:lnTo>
                    <a:pt x="0" y="521423"/>
                  </a:lnTo>
                  <a:lnTo>
                    <a:pt x="7340" y="479374"/>
                  </a:lnTo>
                  <a:lnTo>
                    <a:pt x="14604" y="521423"/>
                  </a:lnTo>
                  <a:lnTo>
                    <a:pt x="7340" y="563537"/>
                  </a:lnTo>
                  <a:close/>
                </a:path>
                <a:path w="1280795" h="2228850">
                  <a:moveTo>
                    <a:pt x="3670" y="459219"/>
                  </a:moveTo>
                  <a:lnTo>
                    <a:pt x="3670" y="483044"/>
                  </a:lnTo>
                </a:path>
                <a:path w="1280795" h="2228850">
                  <a:moveTo>
                    <a:pt x="3670" y="563537"/>
                  </a:moveTo>
                  <a:lnTo>
                    <a:pt x="3670" y="594652"/>
                  </a:lnTo>
                </a:path>
                <a:path w="1280795" h="2228850">
                  <a:moveTo>
                    <a:pt x="3670" y="601916"/>
                  </a:moveTo>
                  <a:lnTo>
                    <a:pt x="7340" y="618413"/>
                  </a:lnTo>
                  <a:lnTo>
                    <a:pt x="11010" y="603796"/>
                  </a:lnTo>
                  <a:lnTo>
                    <a:pt x="11010" y="561670"/>
                  </a:lnTo>
                </a:path>
                <a:path w="1280795" h="2228850">
                  <a:moveTo>
                    <a:pt x="11010" y="483044"/>
                  </a:moveTo>
                  <a:lnTo>
                    <a:pt x="11010" y="453745"/>
                  </a:lnTo>
                  <a:lnTo>
                    <a:pt x="7340" y="444601"/>
                  </a:lnTo>
                  <a:lnTo>
                    <a:pt x="5460" y="451942"/>
                  </a:lnTo>
                </a:path>
                <a:path w="1280795" h="2228850">
                  <a:moveTo>
                    <a:pt x="14604" y="1212989"/>
                  </a:moveTo>
                  <a:lnTo>
                    <a:pt x="9143" y="1170940"/>
                  </a:lnTo>
                  <a:lnTo>
                    <a:pt x="0" y="1212989"/>
                  </a:lnTo>
                  <a:lnTo>
                    <a:pt x="9143" y="1255102"/>
                  </a:lnTo>
                  <a:lnTo>
                    <a:pt x="14604" y="1212989"/>
                  </a:lnTo>
                  <a:close/>
                </a:path>
                <a:path w="1280795" h="2228850">
                  <a:moveTo>
                    <a:pt x="5460" y="1148981"/>
                  </a:moveTo>
                  <a:lnTo>
                    <a:pt x="5460" y="1172743"/>
                  </a:lnTo>
                </a:path>
                <a:path w="1280795" h="2228850">
                  <a:moveTo>
                    <a:pt x="5460" y="1253236"/>
                  </a:moveTo>
                  <a:lnTo>
                    <a:pt x="5460" y="1284338"/>
                  </a:lnTo>
                </a:path>
                <a:path w="1280795" h="2228850">
                  <a:moveTo>
                    <a:pt x="5460" y="1291678"/>
                  </a:moveTo>
                  <a:lnTo>
                    <a:pt x="9143" y="1308100"/>
                  </a:lnTo>
                  <a:lnTo>
                    <a:pt x="12814" y="1293482"/>
                  </a:lnTo>
                  <a:lnTo>
                    <a:pt x="12814" y="1251432"/>
                  </a:lnTo>
                </a:path>
                <a:path w="1280795" h="2228850">
                  <a:moveTo>
                    <a:pt x="11010" y="1172743"/>
                  </a:moveTo>
                  <a:lnTo>
                    <a:pt x="11010" y="1145298"/>
                  </a:lnTo>
                  <a:lnTo>
                    <a:pt x="9143" y="1134287"/>
                  </a:lnTo>
                  <a:lnTo>
                    <a:pt x="5460" y="1143508"/>
                  </a:lnTo>
                </a:path>
                <a:path w="1280795" h="2228850">
                  <a:moveTo>
                    <a:pt x="63995" y="2140559"/>
                  </a:moveTo>
                  <a:lnTo>
                    <a:pt x="49390" y="2071001"/>
                  </a:lnTo>
                  <a:lnTo>
                    <a:pt x="53060" y="2060067"/>
                  </a:lnTo>
                  <a:lnTo>
                    <a:pt x="62204" y="2082025"/>
                  </a:lnTo>
                  <a:lnTo>
                    <a:pt x="91503" y="2160714"/>
                  </a:lnTo>
                  <a:lnTo>
                    <a:pt x="115265" y="2180805"/>
                  </a:lnTo>
                  <a:lnTo>
                    <a:pt x="148170" y="2189949"/>
                  </a:lnTo>
                  <a:lnTo>
                    <a:pt x="305561" y="2208237"/>
                  </a:lnTo>
                  <a:lnTo>
                    <a:pt x="354952" y="2213711"/>
                  </a:lnTo>
                  <a:lnTo>
                    <a:pt x="371373" y="2224722"/>
                  </a:lnTo>
                </a:path>
                <a:path w="1280795" h="2228850">
                  <a:moveTo>
                    <a:pt x="874509" y="2228405"/>
                  </a:moveTo>
                  <a:lnTo>
                    <a:pt x="861694" y="2217381"/>
                  </a:lnTo>
                  <a:lnTo>
                    <a:pt x="836053" y="2217381"/>
                  </a:lnTo>
                  <a:lnTo>
                    <a:pt x="636689" y="2221052"/>
                  </a:lnTo>
                  <a:lnTo>
                    <a:pt x="433577" y="2215591"/>
                  </a:lnTo>
                  <a:lnTo>
                    <a:pt x="407949" y="2213711"/>
                  </a:lnTo>
                  <a:lnTo>
                    <a:pt x="386054" y="2224722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48870" y="3552453"/>
              <a:ext cx="116398" cy="9321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210280" y="2980953"/>
              <a:ext cx="909489" cy="1397049"/>
            </a:xfrm>
            <a:custGeom>
              <a:avLst/>
              <a:gdLst/>
              <a:ahLst/>
              <a:cxnLst/>
              <a:rect l="l" t="t" r="r" b="b"/>
              <a:pathLst>
                <a:path w="1293495" h="1986914">
                  <a:moveTo>
                    <a:pt x="14693" y="0"/>
                  </a:moveTo>
                  <a:lnTo>
                    <a:pt x="0" y="448208"/>
                  </a:lnTo>
                </a:path>
                <a:path w="1293495" h="1986914">
                  <a:moveTo>
                    <a:pt x="1256906" y="3670"/>
                  </a:moveTo>
                  <a:lnTo>
                    <a:pt x="1273390" y="459219"/>
                  </a:lnTo>
                </a:path>
                <a:path w="1293495" h="1986914">
                  <a:moveTo>
                    <a:pt x="1280668" y="1476438"/>
                  </a:moveTo>
                  <a:lnTo>
                    <a:pt x="1276997" y="989787"/>
                  </a:lnTo>
                  <a:lnTo>
                    <a:pt x="1276997" y="506806"/>
                  </a:lnTo>
                  <a:lnTo>
                    <a:pt x="1286217" y="517753"/>
                  </a:lnTo>
                  <a:lnTo>
                    <a:pt x="1286217" y="550659"/>
                  </a:lnTo>
                  <a:lnTo>
                    <a:pt x="1288021" y="1125143"/>
                  </a:lnTo>
                  <a:lnTo>
                    <a:pt x="1293482" y="1979574"/>
                  </a:lnTo>
                  <a:lnTo>
                    <a:pt x="1284338" y="1986838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53233" y="3558882"/>
              <a:ext cx="115085" cy="9321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198743" y="2731377"/>
              <a:ext cx="912168" cy="2422624"/>
            </a:xfrm>
            <a:custGeom>
              <a:avLst/>
              <a:gdLst/>
              <a:ahLst/>
              <a:cxnLst/>
              <a:rect l="l" t="t" r="r" b="b"/>
              <a:pathLst>
                <a:path w="1297304" h="3445509">
                  <a:moveTo>
                    <a:pt x="1216583" y="3322434"/>
                  </a:moveTo>
                  <a:lnTo>
                    <a:pt x="1231264" y="3258426"/>
                  </a:lnTo>
                  <a:lnTo>
                    <a:pt x="1227594" y="3251085"/>
                  </a:lnTo>
                  <a:lnTo>
                    <a:pt x="1216583" y="3273043"/>
                  </a:lnTo>
                  <a:lnTo>
                    <a:pt x="1187348" y="3353536"/>
                  </a:lnTo>
                  <a:lnTo>
                    <a:pt x="1163510" y="3371824"/>
                  </a:lnTo>
                  <a:lnTo>
                    <a:pt x="1128814" y="3379177"/>
                  </a:lnTo>
                  <a:lnTo>
                    <a:pt x="971422" y="3393782"/>
                  </a:lnTo>
                  <a:lnTo>
                    <a:pt x="922032" y="3397465"/>
                  </a:lnTo>
                  <a:lnTo>
                    <a:pt x="903744" y="3408400"/>
                  </a:lnTo>
                </a:path>
                <a:path w="1297304" h="3445509">
                  <a:moveTo>
                    <a:pt x="1291602" y="2841256"/>
                  </a:moveTo>
                  <a:lnTo>
                    <a:pt x="1282458" y="3000451"/>
                  </a:lnTo>
                  <a:lnTo>
                    <a:pt x="1236738" y="3329774"/>
                  </a:lnTo>
                  <a:lnTo>
                    <a:pt x="1225727" y="3366350"/>
                  </a:lnTo>
                  <a:lnTo>
                    <a:pt x="1178204" y="3412070"/>
                  </a:lnTo>
                  <a:lnTo>
                    <a:pt x="1139761" y="3421214"/>
                  </a:lnTo>
                  <a:lnTo>
                    <a:pt x="940320" y="3437712"/>
                  </a:lnTo>
                  <a:lnTo>
                    <a:pt x="682409" y="3444976"/>
                  </a:lnTo>
                  <a:lnTo>
                    <a:pt x="398805" y="3437712"/>
                  </a:lnTo>
                  <a:lnTo>
                    <a:pt x="120738" y="3412070"/>
                  </a:lnTo>
                  <a:lnTo>
                    <a:pt x="78625" y="3380968"/>
                  </a:lnTo>
                  <a:lnTo>
                    <a:pt x="54863" y="3327907"/>
                  </a:lnTo>
                  <a:lnTo>
                    <a:pt x="27431" y="3150425"/>
                  </a:lnTo>
                  <a:lnTo>
                    <a:pt x="9143" y="2967469"/>
                  </a:lnTo>
                  <a:lnTo>
                    <a:pt x="0" y="2850400"/>
                  </a:lnTo>
                </a:path>
                <a:path w="1297304" h="3445509">
                  <a:moveTo>
                    <a:pt x="1297076" y="378713"/>
                  </a:moveTo>
                  <a:lnTo>
                    <a:pt x="1282458" y="247027"/>
                  </a:lnTo>
                  <a:lnTo>
                    <a:pt x="1264170" y="150037"/>
                  </a:lnTo>
                  <a:lnTo>
                    <a:pt x="1249552" y="113461"/>
                  </a:lnTo>
                  <a:lnTo>
                    <a:pt x="1139761" y="60401"/>
                  </a:lnTo>
                  <a:lnTo>
                    <a:pt x="980566" y="29298"/>
                  </a:lnTo>
                  <a:lnTo>
                    <a:pt x="804951" y="7340"/>
                  </a:lnTo>
                  <a:lnTo>
                    <a:pt x="656780" y="0"/>
                  </a:lnTo>
                  <a:lnTo>
                    <a:pt x="499465" y="7340"/>
                  </a:lnTo>
                  <a:lnTo>
                    <a:pt x="320103" y="27495"/>
                  </a:lnTo>
                  <a:lnTo>
                    <a:pt x="166458" y="54927"/>
                  </a:lnTo>
                  <a:lnTo>
                    <a:pt x="78625" y="84162"/>
                  </a:lnTo>
                  <a:lnTo>
                    <a:pt x="45719" y="139103"/>
                  </a:lnTo>
                  <a:lnTo>
                    <a:pt x="25552" y="221399"/>
                  </a:lnTo>
                  <a:lnTo>
                    <a:pt x="14617" y="33119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</p:grpSp>
      <p:sp>
        <p:nvSpPr>
          <p:cNvPr id="32" name="object 32"/>
          <p:cNvSpPr/>
          <p:nvPr/>
        </p:nvSpPr>
        <p:spPr>
          <a:xfrm>
            <a:off x="6572366" y="4427919"/>
            <a:ext cx="0" cy="100459"/>
          </a:xfrm>
          <a:custGeom>
            <a:avLst/>
            <a:gdLst/>
            <a:ahLst/>
            <a:cxnLst/>
            <a:rect l="l" t="t" r="r" b="b"/>
            <a:pathLst>
              <a:path h="142875">
                <a:moveTo>
                  <a:pt x="0" y="0"/>
                </a:moveTo>
                <a:lnTo>
                  <a:pt x="0" y="142367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33" name="object 33"/>
          <p:cNvSpPr/>
          <p:nvPr/>
        </p:nvSpPr>
        <p:spPr>
          <a:xfrm>
            <a:off x="6256272" y="4419587"/>
            <a:ext cx="0" cy="95101"/>
          </a:xfrm>
          <a:custGeom>
            <a:avLst/>
            <a:gdLst/>
            <a:ahLst/>
            <a:cxnLst/>
            <a:rect l="l" t="t" r="r" b="b"/>
            <a:pathLst>
              <a:path h="135254">
                <a:moveTo>
                  <a:pt x="0" y="0"/>
                </a:moveTo>
                <a:lnTo>
                  <a:pt x="0" y="13508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grpSp>
        <p:nvGrpSpPr>
          <p:cNvPr id="76" name="Skupina 75">
            <a:extLst>
              <a:ext uri="{FF2B5EF4-FFF2-40B4-BE49-F238E27FC236}">
                <a16:creationId xmlns:a16="http://schemas.microsoft.com/office/drawing/2014/main" id="{D409069D-833A-62C4-0F63-6EC0B56466AE}"/>
              </a:ext>
            </a:extLst>
          </p:cNvPr>
          <p:cNvGrpSpPr/>
          <p:nvPr/>
        </p:nvGrpSpPr>
        <p:grpSpPr>
          <a:xfrm>
            <a:off x="8996808" y="6142712"/>
            <a:ext cx="121751" cy="39741"/>
            <a:chOff x="8996808" y="5700930"/>
            <a:chExt cx="121751" cy="39741"/>
          </a:xfrm>
        </p:grpSpPr>
        <p:sp>
          <p:nvSpPr>
            <p:cNvPr id="35" name="object 35"/>
            <p:cNvSpPr/>
            <p:nvPr/>
          </p:nvSpPr>
          <p:spPr>
            <a:xfrm>
              <a:off x="9064088" y="5700930"/>
              <a:ext cx="54471" cy="39737"/>
            </a:xfrm>
            <a:custGeom>
              <a:avLst/>
              <a:gdLst/>
              <a:ahLst/>
              <a:cxnLst/>
              <a:rect l="l" t="t" r="r" b="b"/>
              <a:pathLst>
                <a:path w="77470" h="56515">
                  <a:moveTo>
                    <a:pt x="77127" y="56134"/>
                  </a:moveTo>
                  <a:lnTo>
                    <a:pt x="0" y="28067"/>
                  </a:lnTo>
                  <a:lnTo>
                    <a:pt x="77127" y="0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36" name="object 36"/>
            <p:cNvSpPr/>
            <p:nvPr/>
          </p:nvSpPr>
          <p:spPr>
            <a:xfrm>
              <a:off x="8996808" y="5700934"/>
              <a:ext cx="54471" cy="39737"/>
            </a:xfrm>
            <a:custGeom>
              <a:avLst/>
              <a:gdLst/>
              <a:ahLst/>
              <a:cxnLst/>
              <a:rect l="l" t="t" r="r" b="b"/>
              <a:pathLst>
                <a:path w="77470" h="56515">
                  <a:moveTo>
                    <a:pt x="0" y="0"/>
                  </a:moveTo>
                  <a:lnTo>
                    <a:pt x="77127" y="28067"/>
                  </a:lnTo>
                  <a:lnTo>
                    <a:pt x="0" y="56134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</p:grpSp>
      <p:sp>
        <p:nvSpPr>
          <p:cNvPr id="37" name="object 37"/>
          <p:cNvSpPr/>
          <p:nvPr/>
        </p:nvSpPr>
        <p:spPr>
          <a:xfrm>
            <a:off x="10211807" y="6142716"/>
            <a:ext cx="54471" cy="39737"/>
          </a:xfrm>
          <a:custGeom>
            <a:avLst/>
            <a:gdLst/>
            <a:ahLst/>
            <a:cxnLst/>
            <a:rect l="l" t="t" r="r" b="b"/>
            <a:pathLst>
              <a:path w="77470" h="56515">
                <a:moveTo>
                  <a:pt x="0" y="0"/>
                </a:moveTo>
                <a:lnTo>
                  <a:pt x="77127" y="28067"/>
                </a:lnTo>
                <a:lnTo>
                  <a:pt x="0" y="56134"/>
                </a:lnTo>
              </a:path>
            </a:pathLst>
          </a:custGeom>
          <a:ln w="6350">
            <a:solidFill>
              <a:srgbClr val="727271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grpSp>
        <p:nvGrpSpPr>
          <p:cNvPr id="75" name="Skupina 74">
            <a:extLst>
              <a:ext uri="{FF2B5EF4-FFF2-40B4-BE49-F238E27FC236}">
                <a16:creationId xmlns:a16="http://schemas.microsoft.com/office/drawing/2014/main" id="{6A734983-4590-DCFF-1AB2-67389739C9C3}"/>
              </a:ext>
            </a:extLst>
          </p:cNvPr>
          <p:cNvGrpSpPr/>
          <p:nvPr/>
        </p:nvGrpSpPr>
        <p:grpSpPr>
          <a:xfrm>
            <a:off x="7781808" y="6142712"/>
            <a:ext cx="121751" cy="39741"/>
            <a:chOff x="7781808" y="5700930"/>
            <a:chExt cx="121751" cy="39741"/>
          </a:xfrm>
        </p:grpSpPr>
        <p:sp>
          <p:nvSpPr>
            <p:cNvPr id="39" name="object 39"/>
            <p:cNvSpPr/>
            <p:nvPr/>
          </p:nvSpPr>
          <p:spPr>
            <a:xfrm>
              <a:off x="7849088" y="5700930"/>
              <a:ext cx="54471" cy="39737"/>
            </a:xfrm>
            <a:custGeom>
              <a:avLst/>
              <a:gdLst/>
              <a:ahLst/>
              <a:cxnLst/>
              <a:rect l="l" t="t" r="r" b="b"/>
              <a:pathLst>
                <a:path w="77470" h="56515">
                  <a:moveTo>
                    <a:pt x="77127" y="56134"/>
                  </a:moveTo>
                  <a:lnTo>
                    <a:pt x="0" y="28067"/>
                  </a:lnTo>
                  <a:lnTo>
                    <a:pt x="77127" y="0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40" name="object 40"/>
            <p:cNvSpPr/>
            <p:nvPr/>
          </p:nvSpPr>
          <p:spPr>
            <a:xfrm>
              <a:off x="7781808" y="5700934"/>
              <a:ext cx="54471" cy="39737"/>
            </a:xfrm>
            <a:custGeom>
              <a:avLst/>
              <a:gdLst/>
              <a:ahLst/>
              <a:cxnLst/>
              <a:rect l="l" t="t" r="r" b="b"/>
              <a:pathLst>
                <a:path w="77470" h="56515">
                  <a:moveTo>
                    <a:pt x="0" y="0"/>
                  </a:moveTo>
                  <a:lnTo>
                    <a:pt x="77127" y="28067"/>
                  </a:lnTo>
                  <a:lnTo>
                    <a:pt x="0" y="56134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</p:grpSp>
      <p:grpSp>
        <p:nvGrpSpPr>
          <p:cNvPr id="74" name="Skupina 73">
            <a:extLst>
              <a:ext uri="{FF2B5EF4-FFF2-40B4-BE49-F238E27FC236}">
                <a16:creationId xmlns:a16="http://schemas.microsoft.com/office/drawing/2014/main" id="{33AA9BFB-6239-0841-1C99-EFB06C218809}"/>
              </a:ext>
            </a:extLst>
          </p:cNvPr>
          <p:cNvGrpSpPr/>
          <p:nvPr/>
        </p:nvGrpSpPr>
        <p:grpSpPr>
          <a:xfrm>
            <a:off x="4845558" y="6142712"/>
            <a:ext cx="121751" cy="39741"/>
            <a:chOff x="4845558" y="5700930"/>
            <a:chExt cx="121751" cy="39741"/>
          </a:xfrm>
        </p:grpSpPr>
        <p:sp>
          <p:nvSpPr>
            <p:cNvPr id="42" name="object 42"/>
            <p:cNvSpPr/>
            <p:nvPr/>
          </p:nvSpPr>
          <p:spPr>
            <a:xfrm>
              <a:off x="4912838" y="5700930"/>
              <a:ext cx="54471" cy="39737"/>
            </a:xfrm>
            <a:custGeom>
              <a:avLst/>
              <a:gdLst/>
              <a:ahLst/>
              <a:cxnLst/>
              <a:rect l="l" t="t" r="r" b="b"/>
              <a:pathLst>
                <a:path w="77470" h="56515">
                  <a:moveTo>
                    <a:pt x="77127" y="56134"/>
                  </a:moveTo>
                  <a:lnTo>
                    <a:pt x="0" y="28067"/>
                  </a:lnTo>
                  <a:lnTo>
                    <a:pt x="77127" y="0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43" name="object 43"/>
            <p:cNvSpPr/>
            <p:nvPr/>
          </p:nvSpPr>
          <p:spPr>
            <a:xfrm>
              <a:off x="4845558" y="5700934"/>
              <a:ext cx="54471" cy="39737"/>
            </a:xfrm>
            <a:custGeom>
              <a:avLst/>
              <a:gdLst/>
              <a:ahLst/>
              <a:cxnLst/>
              <a:rect l="l" t="t" r="r" b="b"/>
              <a:pathLst>
                <a:path w="77470" h="56515">
                  <a:moveTo>
                    <a:pt x="0" y="0"/>
                  </a:moveTo>
                  <a:lnTo>
                    <a:pt x="77127" y="28067"/>
                  </a:lnTo>
                  <a:lnTo>
                    <a:pt x="0" y="56134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</p:grpSp>
      <p:grpSp>
        <p:nvGrpSpPr>
          <p:cNvPr id="73" name="Skupina 72">
            <a:extLst>
              <a:ext uri="{FF2B5EF4-FFF2-40B4-BE49-F238E27FC236}">
                <a16:creationId xmlns:a16="http://schemas.microsoft.com/office/drawing/2014/main" id="{F54511BA-66CA-2CB2-62A9-2A79C8425432}"/>
              </a:ext>
            </a:extLst>
          </p:cNvPr>
          <p:cNvGrpSpPr/>
          <p:nvPr/>
        </p:nvGrpSpPr>
        <p:grpSpPr>
          <a:xfrm>
            <a:off x="3073683" y="6142712"/>
            <a:ext cx="121751" cy="39741"/>
            <a:chOff x="3073683" y="5700930"/>
            <a:chExt cx="121751" cy="39741"/>
          </a:xfrm>
        </p:grpSpPr>
        <p:sp>
          <p:nvSpPr>
            <p:cNvPr id="45" name="object 45"/>
            <p:cNvSpPr/>
            <p:nvPr/>
          </p:nvSpPr>
          <p:spPr>
            <a:xfrm>
              <a:off x="3140963" y="5700930"/>
              <a:ext cx="54471" cy="39737"/>
            </a:xfrm>
            <a:custGeom>
              <a:avLst/>
              <a:gdLst/>
              <a:ahLst/>
              <a:cxnLst/>
              <a:rect l="l" t="t" r="r" b="b"/>
              <a:pathLst>
                <a:path w="77469" h="56515">
                  <a:moveTo>
                    <a:pt x="77127" y="56134"/>
                  </a:moveTo>
                  <a:lnTo>
                    <a:pt x="0" y="28067"/>
                  </a:lnTo>
                  <a:lnTo>
                    <a:pt x="77127" y="0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46" name="object 46"/>
            <p:cNvSpPr/>
            <p:nvPr/>
          </p:nvSpPr>
          <p:spPr>
            <a:xfrm>
              <a:off x="3073683" y="5700934"/>
              <a:ext cx="54471" cy="39737"/>
            </a:xfrm>
            <a:custGeom>
              <a:avLst/>
              <a:gdLst/>
              <a:ahLst/>
              <a:cxnLst/>
              <a:rect l="l" t="t" r="r" b="b"/>
              <a:pathLst>
                <a:path w="77469" h="56515">
                  <a:moveTo>
                    <a:pt x="0" y="0"/>
                  </a:moveTo>
                  <a:lnTo>
                    <a:pt x="77127" y="28067"/>
                  </a:lnTo>
                  <a:lnTo>
                    <a:pt x="0" y="56134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</p:grpSp>
      <p:grpSp>
        <p:nvGrpSpPr>
          <p:cNvPr id="72" name="Skupina 71">
            <a:extLst>
              <a:ext uri="{FF2B5EF4-FFF2-40B4-BE49-F238E27FC236}">
                <a16:creationId xmlns:a16="http://schemas.microsoft.com/office/drawing/2014/main" id="{8412A34C-2532-C5D9-E790-12076951A340}"/>
              </a:ext>
            </a:extLst>
          </p:cNvPr>
          <p:cNvGrpSpPr/>
          <p:nvPr/>
        </p:nvGrpSpPr>
        <p:grpSpPr>
          <a:xfrm>
            <a:off x="6617432" y="5940210"/>
            <a:ext cx="121751" cy="39741"/>
            <a:chOff x="6617432" y="5498428"/>
            <a:chExt cx="121751" cy="39741"/>
          </a:xfrm>
        </p:grpSpPr>
        <p:sp>
          <p:nvSpPr>
            <p:cNvPr id="48" name="object 48"/>
            <p:cNvSpPr/>
            <p:nvPr/>
          </p:nvSpPr>
          <p:spPr>
            <a:xfrm>
              <a:off x="6684712" y="5498428"/>
              <a:ext cx="54471" cy="39737"/>
            </a:xfrm>
            <a:custGeom>
              <a:avLst/>
              <a:gdLst/>
              <a:ahLst/>
              <a:cxnLst/>
              <a:rect l="l" t="t" r="r" b="b"/>
              <a:pathLst>
                <a:path w="77470" h="56515">
                  <a:moveTo>
                    <a:pt x="77127" y="56133"/>
                  </a:moveTo>
                  <a:lnTo>
                    <a:pt x="0" y="28066"/>
                  </a:lnTo>
                  <a:lnTo>
                    <a:pt x="77127" y="0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49" name="object 49"/>
            <p:cNvSpPr/>
            <p:nvPr/>
          </p:nvSpPr>
          <p:spPr>
            <a:xfrm>
              <a:off x="6617432" y="5498432"/>
              <a:ext cx="54471" cy="39737"/>
            </a:xfrm>
            <a:custGeom>
              <a:avLst/>
              <a:gdLst/>
              <a:ahLst/>
              <a:cxnLst/>
              <a:rect l="l" t="t" r="r" b="b"/>
              <a:pathLst>
                <a:path w="77470" h="56515">
                  <a:moveTo>
                    <a:pt x="0" y="0"/>
                  </a:moveTo>
                  <a:lnTo>
                    <a:pt x="77127" y="28067"/>
                  </a:lnTo>
                  <a:lnTo>
                    <a:pt x="0" y="56134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</p:grpSp>
      <p:sp>
        <p:nvSpPr>
          <p:cNvPr id="50" name="object 50"/>
          <p:cNvSpPr/>
          <p:nvPr/>
        </p:nvSpPr>
        <p:spPr>
          <a:xfrm>
            <a:off x="7781808" y="5940215"/>
            <a:ext cx="54471" cy="39737"/>
          </a:xfrm>
          <a:custGeom>
            <a:avLst/>
            <a:gdLst/>
            <a:ahLst/>
            <a:cxnLst/>
            <a:rect l="l" t="t" r="r" b="b"/>
            <a:pathLst>
              <a:path w="77470" h="56515">
                <a:moveTo>
                  <a:pt x="0" y="0"/>
                </a:moveTo>
                <a:lnTo>
                  <a:pt x="77127" y="28067"/>
                </a:lnTo>
                <a:lnTo>
                  <a:pt x="0" y="56134"/>
                </a:lnTo>
              </a:path>
            </a:pathLst>
          </a:custGeom>
          <a:ln w="6350">
            <a:solidFill>
              <a:srgbClr val="727271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grpSp>
        <p:nvGrpSpPr>
          <p:cNvPr id="71" name="Skupina 70">
            <a:extLst>
              <a:ext uri="{FF2B5EF4-FFF2-40B4-BE49-F238E27FC236}">
                <a16:creationId xmlns:a16="http://schemas.microsoft.com/office/drawing/2014/main" id="{5FDF079B-F08B-3AC0-2F91-40AC0ED9EE37}"/>
              </a:ext>
            </a:extLst>
          </p:cNvPr>
          <p:cNvGrpSpPr/>
          <p:nvPr/>
        </p:nvGrpSpPr>
        <p:grpSpPr>
          <a:xfrm>
            <a:off x="6009932" y="5940210"/>
            <a:ext cx="121750" cy="39741"/>
            <a:chOff x="6009932" y="5498428"/>
            <a:chExt cx="121750" cy="39741"/>
          </a:xfrm>
        </p:grpSpPr>
        <p:sp>
          <p:nvSpPr>
            <p:cNvPr id="52" name="object 52"/>
            <p:cNvSpPr/>
            <p:nvPr/>
          </p:nvSpPr>
          <p:spPr>
            <a:xfrm>
              <a:off x="6077211" y="5498428"/>
              <a:ext cx="54471" cy="39737"/>
            </a:xfrm>
            <a:custGeom>
              <a:avLst/>
              <a:gdLst/>
              <a:ahLst/>
              <a:cxnLst/>
              <a:rect l="l" t="t" r="r" b="b"/>
              <a:pathLst>
                <a:path w="77470" h="56515">
                  <a:moveTo>
                    <a:pt x="77127" y="56133"/>
                  </a:moveTo>
                  <a:lnTo>
                    <a:pt x="0" y="28066"/>
                  </a:lnTo>
                  <a:lnTo>
                    <a:pt x="77127" y="0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53" name="object 53"/>
            <p:cNvSpPr/>
            <p:nvPr/>
          </p:nvSpPr>
          <p:spPr>
            <a:xfrm>
              <a:off x="6009932" y="5498432"/>
              <a:ext cx="54471" cy="39737"/>
            </a:xfrm>
            <a:custGeom>
              <a:avLst/>
              <a:gdLst/>
              <a:ahLst/>
              <a:cxnLst/>
              <a:rect l="l" t="t" r="r" b="b"/>
              <a:pathLst>
                <a:path w="77470" h="56515">
                  <a:moveTo>
                    <a:pt x="0" y="0"/>
                  </a:moveTo>
                  <a:lnTo>
                    <a:pt x="77127" y="28067"/>
                  </a:lnTo>
                  <a:lnTo>
                    <a:pt x="0" y="56134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</p:grpSp>
      <p:grpSp>
        <p:nvGrpSpPr>
          <p:cNvPr id="70" name="Skupina 69">
            <a:extLst>
              <a:ext uri="{FF2B5EF4-FFF2-40B4-BE49-F238E27FC236}">
                <a16:creationId xmlns:a16="http://schemas.microsoft.com/office/drawing/2014/main" id="{75941B9F-B696-DC72-52CB-2A7F40E24944}"/>
              </a:ext>
            </a:extLst>
          </p:cNvPr>
          <p:cNvGrpSpPr/>
          <p:nvPr/>
        </p:nvGrpSpPr>
        <p:grpSpPr>
          <a:xfrm>
            <a:off x="4845558" y="5940210"/>
            <a:ext cx="121751" cy="39741"/>
            <a:chOff x="4845558" y="5498428"/>
            <a:chExt cx="121751" cy="39741"/>
          </a:xfrm>
        </p:grpSpPr>
        <p:sp>
          <p:nvSpPr>
            <p:cNvPr id="55" name="object 55"/>
            <p:cNvSpPr/>
            <p:nvPr/>
          </p:nvSpPr>
          <p:spPr>
            <a:xfrm>
              <a:off x="4912838" y="5498428"/>
              <a:ext cx="54471" cy="39737"/>
            </a:xfrm>
            <a:custGeom>
              <a:avLst/>
              <a:gdLst/>
              <a:ahLst/>
              <a:cxnLst/>
              <a:rect l="l" t="t" r="r" b="b"/>
              <a:pathLst>
                <a:path w="77470" h="56515">
                  <a:moveTo>
                    <a:pt x="77127" y="56133"/>
                  </a:moveTo>
                  <a:lnTo>
                    <a:pt x="0" y="28066"/>
                  </a:lnTo>
                  <a:lnTo>
                    <a:pt x="77127" y="0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56" name="object 56"/>
            <p:cNvSpPr/>
            <p:nvPr/>
          </p:nvSpPr>
          <p:spPr>
            <a:xfrm>
              <a:off x="4845558" y="5498432"/>
              <a:ext cx="54471" cy="39737"/>
            </a:xfrm>
            <a:custGeom>
              <a:avLst/>
              <a:gdLst/>
              <a:ahLst/>
              <a:cxnLst/>
              <a:rect l="l" t="t" r="r" b="b"/>
              <a:pathLst>
                <a:path w="77470" h="56515">
                  <a:moveTo>
                    <a:pt x="0" y="0"/>
                  </a:moveTo>
                  <a:lnTo>
                    <a:pt x="77127" y="28067"/>
                  </a:lnTo>
                  <a:lnTo>
                    <a:pt x="0" y="56134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</p:grpSp>
      <p:grpSp>
        <p:nvGrpSpPr>
          <p:cNvPr id="69" name="Skupina 68">
            <a:extLst>
              <a:ext uri="{FF2B5EF4-FFF2-40B4-BE49-F238E27FC236}">
                <a16:creationId xmlns:a16="http://schemas.microsoft.com/office/drawing/2014/main" id="{19CAE03D-0BB4-FDAE-8131-84469C1BB443}"/>
              </a:ext>
            </a:extLst>
          </p:cNvPr>
          <p:cNvGrpSpPr/>
          <p:nvPr/>
        </p:nvGrpSpPr>
        <p:grpSpPr>
          <a:xfrm>
            <a:off x="3681183" y="5940210"/>
            <a:ext cx="121751" cy="39741"/>
            <a:chOff x="3681183" y="5498428"/>
            <a:chExt cx="121751" cy="39741"/>
          </a:xfrm>
        </p:grpSpPr>
        <p:sp>
          <p:nvSpPr>
            <p:cNvPr id="58" name="object 58"/>
            <p:cNvSpPr/>
            <p:nvPr/>
          </p:nvSpPr>
          <p:spPr>
            <a:xfrm>
              <a:off x="3748463" y="5498428"/>
              <a:ext cx="54471" cy="39737"/>
            </a:xfrm>
            <a:custGeom>
              <a:avLst/>
              <a:gdLst/>
              <a:ahLst/>
              <a:cxnLst/>
              <a:rect l="l" t="t" r="r" b="b"/>
              <a:pathLst>
                <a:path w="77469" h="56515">
                  <a:moveTo>
                    <a:pt x="77127" y="56133"/>
                  </a:moveTo>
                  <a:lnTo>
                    <a:pt x="0" y="28066"/>
                  </a:lnTo>
                  <a:lnTo>
                    <a:pt x="77127" y="0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  <p:sp>
          <p:nvSpPr>
            <p:cNvPr id="59" name="object 59"/>
            <p:cNvSpPr/>
            <p:nvPr/>
          </p:nvSpPr>
          <p:spPr>
            <a:xfrm>
              <a:off x="3681183" y="5498432"/>
              <a:ext cx="54471" cy="39737"/>
            </a:xfrm>
            <a:custGeom>
              <a:avLst/>
              <a:gdLst/>
              <a:ahLst/>
              <a:cxnLst/>
              <a:rect l="l" t="t" r="r" b="b"/>
              <a:pathLst>
                <a:path w="77469" h="56515">
                  <a:moveTo>
                    <a:pt x="0" y="0"/>
                  </a:moveTo>
                  <a:lnTo>
                    <a:pt x="77127" y="28067"/>
                  </a:lnTo>
                  <a:lnTo>
                    <a:pt x="0" y="56134"/>
                  </a:lnTo>
                </a:path>
              </a:pathLst>
            </a:custGeom>
            <a:ln w="6350">
              <a:solidFill>
                <a:srgbClr val="727271"/>
              </a:solidFill>
            </a:ln>
          </p:spPr>
          <p:txBody>
            <a:bodyPr wrap="square" lIns="0" tIns="0" rIns="0" bIns="0" rtlCol="0"/>
            <a:lstStyle/>
            <a:p>
              <a:endParaRPr sz="1266"/>
            </a:p>
          </p:txBody>
        </p:sp>
      </p:grpSp>
      <p:graphicFrame>
        <p:nvGraphicFramePr>
          <p:cNvPr id="60" name="object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752474"/>
              </p:ext>
            </p:extLst>
          </p:nvPr>
        </p:nvGraphicFramePr>
        <p:xfrm>
          <a:off x="1917205" y="5804003"/>
          <a:ext cx="8350152" cy="6694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4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39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3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72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39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44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144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3591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424815">
                        <a:lnSpc>
                          <a:spcPts val="1875"/>
                        </a:lnSpc>
                      </a:pPr>
                      <a:r>
                        <a:rPr sz="130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lang="cs-CZ" sz="130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130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00 </a:t>
                      </a:r>
                      <a:r>
                        <a:rPr sz="1300" spc="-25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13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727271"/>
                      </a:solidFill>
                      <a:prstDash val="solid"/>
                    </a:lnL>
                    <a:lnR w="6350">
                      <a:solidFill>
                        <a:srgbClr val="727271"/>
                      </a:solidFill>
                      <a:prstDash val="solid"/>
                    </a:lnR>
                    <a:lnB w="6350">
                      <a:solidFill>
                        <a:srgbClr val="7272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0025">
                        <a:lnSpc>
                          <a:spcPts val="1620"/>
                        </a:lnSpc>
                      </a:pPr>
                      <a:r>
                        <a:rPr sz="1300" spc="-2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1200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727271"/>
                      </a:solidFill>
                      <a:prstDash val="solid"/>
                    </a:lnL>
                    <a:lnR w="6350">
                      <a:solidFill>
                        <a:srgbClr val="727271"/>
                      </a:solidFill>
                      <a:prstDash val="solid"/>
                    </a:lnR>
                    <a:lnB w="6350">
                      <a:solidFill>
                        <a:srgbClr val="7272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sz="1300" spc="-2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2300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727271"/>
                      </a:solidFill>
                      <a:prstDash val="solid"/>
                    </a:lnL>
                    <a:lnR w="6350">
                      <a:solidFill>
                        <a:srgbClr val="727271"/>
                      </a:solidFill>
                      <a:prstDash val="solid"/>
                    </a:lnR>
                    <a:lnB w="6350">
                      <a:solidFill>
                        <a:srgbClr val="7272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sz="1300" spc="-2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lang="cs-CZ" sz="1300" spc="-2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1300" spc="-2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00</a:t>
                      </a:r>
                      <a:endParaRPr sz="13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727271"/>
                      </a:solidFill>
                      <a:prstDash val="solid"/>
                    </a:lnL>
                    <a:lnR w="6350">
                      <a:solidFill>
                        <a:srgbClr val="727271"/>
                      </a:solidFill>
                      <a:prstDash val="solid"/>
                    </a:lnR>
                    <a:lnB w="6350">
                      <a:solidFill>
                        <a:srgbClr val="7272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0025">
                        <a:lnSpc>
                          <a:spcPts val="1620"/>
                        </a:lnSpc>
                      </a:pPr>
                      <a:r>
                        <a:rPr sz="1300" spc="-2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1200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727271"/>
                      </a:solidFill>
                      <a:prstDash val="solid"/>
                    </a:lnL>
                    <a:lnR w="6350">
                      <a:solidFill>
                        <a:srgbClr val="727271"/>
                      </a:solidFill>
                      <a:prstDash val="solid"/>
                    </a:lnR>
                    <a:lnB w="6350">
                      <a:solidFill>
                        <a:srgbClr val="7272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</a:pPr>
                      <a:r>
                        <a:rPr sz="1300" spc="-2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lang="cs-CZ" sz="1300" spc="-2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1300" spc="-2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00</a:t>
                      </a:r>
                      <a:endParaRPr sz="13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727271"/>
                      </a:solidFill>
                      <a:prstDash val="solid"/>
                    </a:lnL>
                    <a:lnR w="6350">
                      <a:solidFill>
                        <a:srgbClr val="727271"/>
                      </a:solidFill>
                      <a:prstDash val="solid"/>
                    </a:lnR>
                    <a:lnB w="6350">
                      <a:solidFill>
                        <a:srgbClr val="727271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424815">
                        <a:lnSpc>
                          <a:spcPts val="1875"/>
                        </a:lnSpc>
                      </a:pPr>
                      <a:r>
                        <a:rPr sz="130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lang="cs-CZ" sz="130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130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00 </a:t>
                      </a:r>
                      <a:r>
                        <a:rPr sz="1300" spc="-25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13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727271"/>
                      </a:solidFill>
                      <a:prstDash val="solid"/>
                    </a:lnL>
                    <a:lnR w="6350">
                      <a:solidFill>
                        <a:srgbClr val="727271"/>
                      </a:solidFill>
                      <a:prstDash val="solid"/>
                    </a:lnR>
                    <a:lnB w="6350">
                      <a:solidFill>
                        <a:srgbClr val="727271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422909">
                        <a:lnSpc>
                          <a:spcPts val="1875"/>
                        </a:lnSpc>
                      </a:pPr>
                      <a:r>
                        <a:rPr sz="130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lang="cs-CZ" sz="130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130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00 </a:t>
                      </a:r>
                      <a:r>
                        <a:rPr sz="1300" spc="-25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13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727271"/>
                      </a:solidFill>
                      <a:prstDash val="solid"/>
                    </a:lnL>
                    <a:lnR w="6350">
                      <a:solidFill>
                        <a:srgbClr val="727271"/>
                      </a:solidFill>
                      <a:prstDash val="solid"/>
                    </a:lnR>
                    <a:lnB w="6350">
                      <a:solidFill>
                        <a:srgbClr val="7272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59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727271"/>
                      </a:solidFill>
                      <a:prstDash val="solid"/>
                    </a:lnL>
                    <a:lnR w="6350">
                      <a:solidFill>
                        <a:srgbClr val="727271"/>
                      </a:solidFill>
                      <a:prstDash val="solid"/>
                    </a:lnR>
                    <a:lnB w="6350">
                      <a:solidFill>
                        <a:srgbClr val="72727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30225">
                        <a:lnSpc>
                          <a:spcPts val="1830"/>
                        </a:lnSpc>
                        <a:spcBef>
                          <a:spcPts val="335"/>
                        </a:spcBef>
                      </a:pPr>
                      <a:r>
                        <a:rPr sz="130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1×</a:t>
                      </a:r>
                      <a:r>
                        <a:rPr sz="1300" dirty="0">
                          <a:solidFill>
                            <a:srgbClr val="646464"/>
                          </a:solidFill>
                          <a:latin typeface="Webdings"/>
                          <a:cs typeface="Webdings"/>
                        </a:rPr>
                        <a:t></a:t>
                      </a:r>
                      <a:r>
                        <a:rPr sz="130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≈3500</a:t>
                      </a:r>
                      <a:r>
                        <a:rPr sz="1300" spc="-25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9914" marB="0">
                    <a:lnL w="6350">
                      <a:solidFill>
                        <a:srgbClr val="727271"/>
                      </a:solidFill>
                      <a:prstDash val="solid"/>
                    </a:lnL>
                    <a:lnR w="6350">
                      <a:solidFill>
                        <a:srgbClr val="727271"/>
                      </a:solidFill>
                      <a:prstDash val="solid"/>
                    </a:lnR>
                    <a:lnT w="6350">
                      <a:solidFill>
                        <a:srgbClr val="727271"/>
                      </a:solidFill>
                      <a:prstDash val="solid"/>
                    </a:lnT>
                    <a:lnB w="6350">
                      <a:solidFill>
                        <a:srgbClr val="72727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29845">
                        <a:lnSpc>
                          <a:spcPts val="1830"/>
                        </a:lnSpc>
                        <a:spcBef>
                          <a:spcPts val="335"/>
                        </a:spcBef>
                      </a:pPr>
                      <a:r>
                        <a:rPr sz="1300" spc="-1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2×</a:t>
                      </a:r>
                      <a:r>
                        <a:rPr sz="1300" spc="-10" dirty="0">
                          <a:solidFill>
                            <a:srgbClr val="646464"/>
                          </a:solidFill>
                          <a:latin typeface="Webdings"/>
                          <a:cs typeface="Webdings"/>
                        </a:rPr>
                        <a:t></a:t>
                      </a:r>
                      <a:r>
                        <a:rPr sz="1300" spc="-1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≈</a:t>
                      </a:r>
                      <a:r>
                        <a:rPr lang="cs-CZ" sz="1300" spc="-1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62</a:t>
                      </a:r>
                      <a:r>
                        <a:rPr sz="1300" spc="-1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00</a:t>
                      </a:r>
                      <a:r>
                        <a:rPr sz="1300" spc="-18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1300" spc="-165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(sdílený</a:t>
                      </a:r>
                      <a:r>
                        <a:rPr sz="1300" spc="-165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manipulační</a:t>
                      </a:r>
                      <a:r>
                        <a:rPr sz="1300" spc="-165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solidFill>
                            <a:srgbClr val="646464"/>
                          </a:solidFill>
                          <a:latin typeface="Calibri"/>
                          <a:cs typeface="Calibri"/>
                        </a:rPr>
                        <a:t>prostor)</a:t>
                      </a:r>
                      <a:endParaRPr sz="1300" dirty="0">
                        <a:latin typeface="Calibri"/>
                        <a:cs typeface="Calibri"/>
                      </a:endParaRPr>
                    </a:p>
                  </a:txBody>
                  <a:tcPr marL="0" marR="0" marT="29914" marB="0">
                    <a:lnL w="6350">
                      <a:solidFill>
                        <a:srgbClr val="727271"/>
                      </a:solidFill>
                      <a:prstDash val="solid"/>
                    </a:lnL>
                    <a:lnR w="6350">
                      <a:solidFill>
                        <a:srgbClr val="727271"/>
                      </a:solidFill>
                      <a:prstDash val="solid"/>
                    </a:lnR>
                    <a:lnT w="6350">
                      <a:solidFill>
                        <a:srgbClr val="727271"/>
                      </a:solidFill>
                      <a:prstDash val="solid"/>
                    </a:lnT>
                    <a:lnB w="6350">
                      <a:solidFill>
                        <a:srgbClr val="72727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727271"/>
                      </a:solidFill>
                      <a:prstDash val="solid"/>
                    </a:lnL>
                    <a:lnR w="6350">
                      <a:solidFill>
                        <a:srgbClr val="727271"/>
                      </a:solidFill>
                      <a:prstDash val="solid"/>
                    </a:lnR>
                    <a:lnB w="6350">
                      <a:solidFill>
                        <a:srgbClr val="727271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727271"/>
                      </a:solidFill>
                      <a:prstDash val="solid"/>
                    </a:lnL>
                    <a:lnR w="6350">
                      <a:solidFill>
                        <a:srgbClr val="727271"/>
                      </a:solidFill>
                      <a:prstDash val="solid"/>
                    </a:lnR>
                    <a:lnB w="6350">
                      <a:solidFill>
                        <a:srgbClr val="7272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1" name="object 61"/>
          <p:cNvSpPr/>
          <p:nvPr/>
        </p:nvSpPr>
        <p:spPr>
          <a:xfrm>
            <a:off x="3140962" y="5940211"/>
            <a:ext cx="54471" cy="39737"/>
          </a:xfrm>
          <a:custGeom>
            <a:avLst/>
            <a:gdLst/>
            <a:ahLst/>
            <a:cxnLst/>
            <a:rect l="l" t="t" r="r" b="b"/>
            <a:pathLst>
              <a:path w="77469" h="56515">
                <a:moveTo>
                  <a:pt x="77127" y="56133"/>
                </a:moveTo>
                <a:lnTo>
                  <a:pt x="0" y="28066"/>
                </a:lnTo>
                <a:lnTo>
                  <a:pt x="77127" y="0"/>
                </a:lnTo>
              </a:path>
            </a:pathLst>
          </a:custGeom>
          <a:ln w="6350">
            <a:solidFill>
              <a:srgbClr val="727271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2" name="object 62"/>
          <p:cNvSpPr/>
          <p:nvPr/>
        </p:nvSpPr>
        <p:spPr>
          <a:xfrm>
            <a:off x="1925962" y="6142712"/>
            <a:ext cx="54471" cy="39737"/>
          </a:xfrm>
          <a:custGeom>
            <a:avLst/>
            <a:gdLst/>
            <a:ahLst/>
            <a:cxnLst/>
            <a:rect l="l" t="t" r="r" b="b"/>
            <a:pathLst>
              <a:path w="77470" h="56515">
                <a:moveTo>
                  <a:pt x="77127" y="56134"/>
                </a:moveTo>
                <a:lnTo>
                  <a:pt x="0" y="28067"/>
                </a:lnTo>
                <a:lnTo>
                  <a:pt x="77127" y="0"/>
                </a:lnTo>
              </a:path>
            </a:pathLst>
          </a:custGeom>
          <a:ln w="6350">
            <a:solidFill>
              <a:srgbClr val="727271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6" name="object 66"/>
          <p:cNvSpPr txBox="1">
            <a:spLocks noGrp="1"/>
          </p:cNvSpPr>
          <p:nvPr>
            <p:ph type="title"/>
          </p:nvPr>
        </p:nvSpPr>
        <p:spPr>
          <a:xfrm>
            <a:off x="2636380" y="349030"/>
            <a:ext cx="6693436" cy="378349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 algn="ctr">
              <a:lnSpc>
                <a:spcPct val="100000"/>
              </a:lnSpc>
              <a:spcBef>
                <a:spcPts val="70"/>
              </a:spcBef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vyhrazená parkovací stání</a:t>
            </a:r>
          </a:p>
        </p:txBody>
      </p:sp>
      <p:sp>
        <p:nvSpPr>
          <p:cNvPr id="81" name="TextovéPole 80">
            <a:extLst>
              <a:ext uri="{FF2B5EF4-FFF2-40B4-BE49-F238E27FC236}">
                <a16:creationId xmlns:a16="http://schemas.microsoft.com/office/drawing/2014/main" id="{DB064BC2-9F4A-5B3A-FF8E-1F9B88007E0D}"/>
              </a:ext>
            </a:extLst>
          </p:cNvPr>
          <p:cNvSpPr txBox="1"/>
          <p:nvPr/>
        </p:nvSpPr>
        <p:spPr>
          <a:xfrm>
            <a:off x="353147" y="1077270"/>
            <a:ext cx="5415420" cy="1025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234" marR="240200" indent="-410751">
              <a:spcBef>
                <a:spcPts val="70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dirty="0">
                <a:latin typeface="Calibri"/>
                <a:cs typeface="Calibri"/>
              </a:rPr>
              <a:t>šířka</a:t>
            </a:r>
            <a:r>
              <a:rPr lang="cs-CZ" spc="-21" dirty="0">
                <a:latin typeface="Calibri"/>
                <a:cs typeface="Calibri"/>
              </a:rPr>
              <a:t> </a:t>
            </a:r>
            <a:r>
              <a:rPr lang="cs-CZ" dirty="0">
                <a:latin typeface="Calibri"/>
                <a:cs typeface="Calibri"/>
              </a:rPr>
              <a:t>min.</a:t>
            </a:r>
            <a:r>
              <a:rPr lang="cs-CZ" spc="-14" dirty="0">
                <a:latin typeface="Calibri"/>
                <a:cs typeface="Calibri"/>
              </a:rPr>
              <a:t> </a:t>
            </a:r>
            <a:r>
              <a:rPr lang="cs-CZ" dirty="0">
                <a:latin typeface="Calibri"/>
                <a:cs typeface="Calibri"/>
              </a:rPr>
              <a:t>3500</a:t>
            </a:r>
            <a:r>
              <a:rPr lang="cs-CZ" spc="-11" dirty="0">
                <a:latin typeface="Calibri"/>
                <a:cs typeface="Calibri"/>
              </a:rPr>
              <a:t> </a:t>
            </a:r>
            <a:r>
              <a:rPr lang="cs-CZ" dirty="0">
                <a:latin typeface="Calibri"/>
                <a:cs typeface="Calibri"/>
              </a:rPr>
              <a:t>mm</a:t>
            </a:r>
            <a:r>
              <a:rPr lang="cs-CZ" spc="-11" dirty="0">
                <a:latin typeface="Calibri"/>
                <a:cs typeface="Calibri"/>
              </a:rPr>
              <a:t> </a:t>
            </a:r>
            <a:r>
              <a:rPr lang="cs-CZ" dirty="0">
                <a:latin typeface="Calibri"/>
                <a:cs typeface="Calibri"/>
              </a:rPr>
              <a:t>–</a:t>
            </a:r>
            <a:r>
              <a:rPr lang="cs-CZ" spc="-14" dirty="0">
                <a:latin typeface="Calibri"/>
                <a:cs typeface="Calibri"/>
              </a:rPr>
              <a:t> </a:t>
            </a:r>
            <a:r>
              <a:rPr lang="cs-CZ" spc="-7" dirty="0">
                <a:latin typeface="Calibri"/>
                <a:cs typeface="Calibri"/>
              </a:rPr>
              <a:t>zahrnuje </a:t>
            </a:r>
            <a:r>
              <a:rPr lang="cs-CZ" dirty="0">
                <a:latin typeface="Calibri"/>
                <a:cs typeface="Calibri"/>
              </a:rPr>
              <a:t>manipulační</a:t>
            </a:r>
            <a:r>
              <a:rPr lang="cs-CZ" spc="-25" dirty="0">
                <a:latin typeface="Calibri"/>
                <a:cs typeface="Calibri"/>
              </a:rPr>
              <a:t> </a:t>
            </a:r>
            <a:r>
              <a:rPr lang="cs-CZ" dirty="0">
                <a:latin typeface="Calibri"/>
                <a:cs typeface="Calibri"/>
              </a:rPr>
              <a:t>plochu</a:t>
            </a:r>
            <a:r>
              <a:rPr lang="cs-CZ" spc="-18" dirty="0">
                <a:latin typeface="Calibri"/>
                <a:cs typeface="Calibri"/>
              </a:rPr>
              <a:t> </a:t>
            </a:r>
            <a:r>
              <a:rPr lang="cs-CZ" dirty="0">
                <a:latin typeface="Calibri"/>
                <a:cs typeface="Calibri"/>
              </a:rPr>
              <a:t>šířky</a:t>
            </a:r>
            <a:r>
              <a:rPr lang="cs-CZ" spc="-14" dirty="0">
                <a:latin typeface="Calibri"/>
                <a:cs typeface="Calibri"/>
              </a:rPr>
              <a:t> min. </a:t>
            </a:r>
            <a:r>
              <a:rPr lang="cs-CZ" dirty="0">
                <a:latin typeface="Calibri"/>
                <a:cs typeface="Calibri"/>
              </a:rPr>
              <a:t>1200 mm</a:t>
            </a:r>
            <a:r>
              <a:rPr lang="cs-CZ" spc="-7" dirty="0">
                <a:latin typeface="Calibri"/>
                <a:cs typeface="Calibri"/>
              </a:rPr>
              <a:t> </a:t>
            </a:r>
            <a:r>
              <a:rPr lang="cs-CZ" spc="-7" dirty="0">
                <a:solidFill>
                  <a:srgbClr val="F1C68B"/>
                </a:solidFill>
                <a:latin typeface="Calibri"/>
                <a:cs typeface="Calibri"/>
              </a:rPr>
              <a:t>(oranžová)</a:t>
            </a:r>
            <a:endParaRPr lang="cs-CZ" dirty="0">
              <a:latin typeface="Calibri"/>
              <a:cs typeface="Calibri"/>
            </a:endParaRPr>
          </a:p>
          <a:p>
            <a:pPr marL="419234" marR="3572" indent="-410751">
              <a:spcBef>
                <a:spcPts val="844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dirty="0">
                <a:latin typeface="Calibri"/>
                <a:cs typeface="Calibri"/>
              </a:rPr>
              <a:t>podélné</a:t>
            </a:r>
            <a:r>
              <a:rPr lang="cs-CZ" spc="-25" dirty="0">
                <a:latin typeface="Calibri"/>
                <a:cs typeface="Calibri"/>
              </a:rPr>
              <a:t> </a:t>
            </a:r>
            <a:r>
              <a:rPr lang="cs-CZ" dirty="0">
                <a:latin typeface="Calibri"/>
                <a:cs typeface="Calibri"/>
              </a:rPr>
              <a:t>stání</a:t>
            </a:r>
            <a:r>
              <a:rPr lang="cs-CZ" spc="-25" dirty="0">
                <a:latin typeface="Calibri"/>
                <a:cs typeface="Calibri"/>
              </a:rPr>
              <a:t> </a:t>
            </a:r>
            <a:r>
              <a:rPr lang="cs-CZ" dirty="0">
                <a:latin typeface="Calibri"/>
                <a:cs typeface="Calibri"/>
              </a:rPr>
              <a:t>délky min.</a:t>
            </a:r>
            <a:r>
              <a:rPr lang="cs-CZ" spc="-25" dirty="0">
                <a:latin typeface="Calibri"/>
                <a:cs typeface="Calibri"/>
              </a:rPr>
              <a:t> </a:t>
            </a:r>
            <a:r>
              <a:rPr lang="cs-CZ" dirty="0">
                <a:latin typeface="Calibri"/>
                <a:cs typeface="Calibri"/>
              </a:rPr>
              <a:t>7000</a:t>
            </a:r>
            <a:r>
              <a:rPr lang="cs-CZ" spc="-21" dirty="0">
                <a:latin typeface="Calibri"/>
                <a:cs typeface="Calibri"/>
              </a:rPr>
              <a:t> </a:t>
            </a:r>
            <a:r>
              <a:rPr lang="cs-CZ" spc="-18" dirty="0">
                <a:latin typeface="Calibri"/>
                <a:cs typeface="Calibri"/>
              </a:rPr>
              <a:t>mm a </a:t>
            </a:r>
            <a:r>
              <a:rPr lang="cs-CZ" dirty="0">
                <a:latin typeface="Calibri"/>
                <a:cs typeface="Calibri"/>
              </a:rPr>
              <a:t>šířky</a:t>
            </a:r>
            <a:r>
              <a:rPr lang="cs-CZ" spc="-21" dirty="0">
                <a:latin typeface="Calibri"/>
                <a:cs typeface="Calibri"/>
              </a:rPr>
              <a:t> </a:t>
            </a:r>
            <a:r>
              <a:rPr lang="cs-CZ" dirty="0">
                <a:latin typeface="Calibri"/>
                <a:cs typeface="Calibri"/>
              </a:rPr>
              <a:t>3500</a:t>
            </a:r>
            <a:r>
              <a:rPr lang="cs-CZ" spc="-14" dirty="0">
                <a:latin typeface="Calibri"/>
                <a:cs typeface="Calibri"/>
              </a:rPr>
              <a:t> </a:t>
            </a:r>
            <a:r>
              <a:rPr lang="cs-CZ" dirty="0">
                <a:latin typeface="Calibri"/>
                <a:cs typeface="Calibri"/>
              </a:rPr>
              <a:t>mm</a:t>
            </a:r>
            <a:r>
              <a:rPr lang="cs-CZ" spc="-14" dirty="0">
                <a:latin typeface="Calibri"/>
                <a:cs typeface="Calibri"/>
              </a:rPr>
              <a:t> </a:t>
            </a:r>
            <a:endParaRPr lang="cs-CZ" dirty="0">
              <a:latin typeface="Calibri"/>
              <a:cs typeface="Calibri"/>
            </a:endParaRPr>
          </a:p>
        </p:txBody>
      </p:sp>
      <p:sp>
        <p:nvSpPr>
          <p:cNvPr id="83" name="TextovéPole 82">
            <a:extLst>
              <a:ext uri="{FF2B5EF4-FFF2-40B4-BE49-F238E27FC236}">
                <a16:creationId xmlns:a16="http://schemas.microsoft.com/office/drawing/2014/main" id="{CD0E5424-D462-35FF-DB90-8FAACD5FEE00}"/>
              </a:ext>
            </a:extLst>
          </p:cNvPr>
          <p:cNvSpPr txBox="1"/>
          <p:nvPr/>
        </p:nvSpPr>
        <p:spPr>
          <a:xfrm>
            <a:off x="5983098" y="1096444"/>
            <a:ext cx="5503510" cy="140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4233" marR="338423" indent="-285750">
              <a:spcBef>
                <a:spcPts val="70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sz="1800" dirty="0">
                <a:latin typeface="Calibri"/>
                <a:cs typeface="Calibri"/>
              </a:rPr>
              <a:t>sousední</a:t>
            </a:r>
            <a:r>
              <a:rPr lang="cs-CZ" sz="1800" spc="-39" dirty="0">
                <a:latin typeface="Calibri"/>
                <a:cs typeface="Calibri"/>
              </a:rPr>
              <a:t> </a:t>
            </a:r>
            <a:r>
              <a:rPr lang="cs-CZ" sz="1800" dirty="0">
                <a:latin typeface="Calibri"/>
                <a:cs typeface="Calibri"/>
              </a:rPr>
              <a:t>stání</a:t>
            </a:r>
            <a:r>
              <a:rPr lang="cs-CZ" sz="1800" spc="-32" dirty="0">
                <a:latin typeface="Calibri"/>
                <a:cs typeface="Calibri"/>
              </a:rPr>
              <a:t>  </a:t>
            </a:r>
            <a:r>
              <a:rPr lang="cs-CZ" sz="1800" dirty="0">
                <a:latin typeface="Calibri"/>
                <a:cs typeface="Calibri"/>
              </a:rPr>
              <a:t>mohou mít</a:t>
            </a:r>
            <a:r>
              <a:rPr lang="cs-CZ" sz="1800" spc="-28" dirty="0">
                <a:latin typeface="Calibri"/>
                <a:cs typeface="Calibri"/>
              </a:rPr>
              <a:t> </a:t>
            </a:r>
            <a:r>
              <a:rPr lang="cs-CZ" sz="1800" spc="-7" dirty="0">
                <a:latin typeface="Calibri"/>
                <a:cs typeface="Calibri"/>
              </a:rPr>
              <a:t>společnou </a:t>
            </a:r>
            <a:r>
              <a:rPr lang="cs-CZ" sz="1800" dirty="0">
                <a:latin typeface="Calibri"/>
                <a:cs typeface="Calibri"/>
              </a:rPr>
              <a:t>manipulační</a:t>
            </a:r>
            <a:r>
              <a:rPr lang="cs-CZ" sz="1800" spc="-28" dirty="0">
                <a:latin typeface="Calibri"/>
                <a:cs typeface="Calibri"/>
              </a:rPr>
              <a:t> </a:t>
            </a:r>
            <a:r>
              <a:rPr lang="cs-CZ" sz="1800" dirty="0">
                <a:latin typeface="Calibri"/>
                <a:cs typeface="Calibri"/>
              </a:rPr>
              <a:t>plochu</a:t>
            </a:r>
            <a:r>
              <a:rPr lang="cs-CZ" sz="1800" spc="-11" dirty="0">
                <a:latin typeface="Calibri"/>
                <a:cs typeface="Calibri"/>
              </a:rPr>
              <a:t> </a:t>
            </a:r>
            <a:r>
              <a:rPr lang="cs-CZ" sz="1800" spc="-7" dirty="0">
                <a:solidFill>
                  <a:srgbClr val="B3CE96"/>
                </a:solidFill>
                <a:latin typeface="Calibri"/>
                <a:cs typeface="Calibri"/>
              </a:rPr>
              <a:t>(zelená)</a:t>
            </a:r>
            <a:endParaRPr lang="cs-CZ" sz="1800" dirty="0">
              <a:latin typeface="Calibri"/>
              <a:cs typeface="Calibri"/>
            </a:endParaRPr>
          </a:p>
          <a:p>
            <a:pPr marL="294679" indent="-285750">
              <a:spcBef>
                <a:spcPts val="844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sz="1800" dirty="0">
                <a:latin typeface="Calibri"/>
                <a:cs typeface="Calibri"/>
              </a:rPr>
              <a:t>přímý</a:t>
            </a:r>
            <a:r>
              <a:rPr lang="cs-CZ" sz="1800" spc="-49" dirty="0">
                <a:latin typeface="Calibri"/>
                <a:cs typeface="Calibri"/>
              </a:rPr>
              <a:t> </a:t>
            </a:r>
            <a:r>
              <a:rPr lang="cs-CZ" sz="1800" dirty="0">
                <a:latin typeface="Calibri"/>
                <a:cs typeface="Calibri"/>
              </a:rPr>
              <a:t>bezbariérový</a:t>
            </a:r>
            <a:r>
              <a:rPr lang="cs-CZ" sz="1800" spc="-39" dirty="0">
                <a:latin typeface="Calibri"/>
                <a:cs typeface="Calibri"/>
              </a:rPr>
              <a:t> </a:t>
            </a:r>
            <a:r>
              <a:rPr lang="cs-CZ" sz="1800" dirty="0">
                <a:latin typeface="Calibri"/>
                <a:cs typeface="Calibri"/>
              </a:rPr>
              <a:t>vstup</a:t>
            </a:r>
            <a:r>
              <a:rPr lang="cs-CZ" sz="1800" spc="-42" dirty="0">
                <a:latin typeface="Calibri"/>
                <a:cs typeface="Calibri"/>
              </a:rPr>
              <a:t> </a:t>
            </a:r>
            <a:r>
              <a:rPr lang="cs-CZ" sz="1800" dirty="0">
                <a:latin typeface="Calibri"/>
                <a:cs typeface="Calibri"/>
              </a:rPr>
              <a:t>na</a:t>
            </a:r>
            <a:r>
              <a:rPr lang="cs-CZ" sz="1800" spc="-42" dirty="0">
                <a:latin typeface="Calibri"/>
                <a:cs typeface="Calibri"/>
              </a:rPr>
              <a:t> </a:t>
            </a:r>
            <a:r>
              <a:rPr lang="cs-CZ" sz="1800" spc="-7" dirty="0">
                <a:latin typeface="Calibri"/>
                <a:cs typeface="Calibri"/>
              </a:rPr>
              <a:t>chodník</a:t>
            </a:r>
            <a:endParaRPr lang="cs-CZ" sz="1800" dirty="0">
              <a:latin typeface="Calibri"/>
              <a:cs typeface="Calibri"/>
            </a:endParaRPr>
          </a:p>
          <a:p>
            <a:pPr marL="294679" indent="-285750">
              <a:spcBef>
                <a:spcPts val="844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dirty="0">
                <a:latin typeface="Calibri"/>
                <a:cs typeface="Calibri"/>
              </a:rPr>
              <a:t>c</a:t>
            </a:r>
            <a:r>
              <a:rPr lang="cs-CZ" sz="1800" dirty="0">
                <a:latin typeface="Calibri"/>
                <a:cs typeface="Calibri"/>
              </a:rPr>
              <a:t>o nejblíže vůči vstupu</a:t>
            </a:r>
            <a:r>
              <a:rPr lang="cs-CZ" sz="1800" spc="-46" dirty="0">
                <a:latin typeface="Calibri"/>
                <a:cs typeface="Calibri"/>
              </a:rPr>
              <a:t> </a:t>
            </a:r>
            <a:r>
              <a:rPr lang="cs-CZ" sz="1800" dirty="0">
                <a:latin typeface="Calibri"/>
                <a:cs typeface="Calibri"/>
              </a:rPr>
              <a:t>do</a:t>
            </a:r>
            <a:r>
              <a:rPr lang="cs-CZ" sz="1800" spc="-46" dirty="0">
                <a:latin typeface="Calibri"/>
                <a:cs typeface="Calibri"/>
              </a:rPr>
              <a:t> </a:t>
            </a:r>
            <a:r>
              <a:rPr lang="cs-CZ" sz="1800" spc="-7" dirty="0">
                <a:latin typeface="Calibri"/>
                <a:cs typeface="Calibri"/>
              </a:rPr>
              <a:t>budovy nebo výtahu</a:t>
            </a:r>
            <a:endParaRPr lang="cs-CZ"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AB0BC72-1C3A-421F-AB0A-D480DA93F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28763" cy="6858000"/>
          </a:xfrm>
          <a:custGeom>
            <a:avLst/>
            <a:gdLst>
              <a:gd name="connsiteX0" fmla="*/ 0 w 7228763"/>
              <a:gd name="connsiteY0" fmla="*/ 0 h 6858000"/>
              <a:gd name="connsiteX1" fmla="*/ 501961 w 7228763"/>
              <a:gd name="connsiteY1" fmla="*/ 0 h 6858000"/>
              <a:gd name="connsiteX2" fmla="*/ 723901 w 7228763"/>
              <a:gd name="connsiteY2" fmla="*/ 0 h 6858000"/>
              <a:gd name="connsiteX3" fmla="*/ 7228583 w 7228763"/>
              <a:gd name="connsiteY3" fmla="*/ 0 h 6858000"/>
              <a:gd name="connsiteX4" fmla="*/ 7228763 w 7228763"/>
              <a:gd name="connsiteY4" fmla="*/ 1 h 6858000"/>
              <a:gd name="connsiteX5" fmla="*/ 7221350 w 7228763"/>
              <a:gd name="connsiteY5" fmla="*/ 30700 h 6858000"/>
              <a:gd name="connsiteX6" fmla="*/ 7199900 w 7228763"/>
              <a:gd name="connsiteY6" fmla="*/ 310025 h 6858000"/>
              <a:gd name="connsiteX7" fmla="*/ 7214938 w 7228763"/>
              <a:gd name="connsiteY7" fmla="*/ 443960 h 6858000"/>
              <a:gd name="connsiteX8" fmla="*/ 7174238 w 7228763"/>
              <a:gd name="connsiteY8" fmla="*/ 642659 h 6858000"/>
              <a:gd name="connsiteX9" fmla="*/ 7166213 w 7228763"/>
              <a:gd name="connsiteY9" fmla="*/ 673307 h 6858000"/>
              <a:gd name="connsiteX10" fmla="*/ 7128963 w 7228763"/>
              <a:gd name="connsiteY10" fmla="*/ 839641 h 6858000"/>
              <a:gd name="connsiteX11" fmla="*/ 7066183 w 7228763"/>
              <a:gd name="connsiteY11" fmla="*/ 958357 h 6858000"/>
              <a:gd name="connsiteX12" fmla="*/ 7070620 w 7228763"/>
              <a:gd name="connsiteY12" fmla="*/ 963398 h 6858000"/>
              <a:gd name="connsiteX13" fmla="*/ 7022851 w 7228763"/>
              <a:gd name="connsiteY13" fmla="*/ 1117169 h 6858000"/>
              <a:gd name="connsiteX14" fmla="*/ 7019920 w 7228763"/>
              <a:gd name="connsiteY14" fmla="*/ 1144352 h 6858000"/>
              <a:gd name="connsiteX15" fmla="*/ 7021476 w 7228763"/>
              <a:gd name="connsiteY15" fmla="*/ 1164484 h 6858000"/>
              <a:gd name="connsiteX16" fmla="*/ 7005576 w 7228763"/>
              <a:gd name="connsiteY16" fmla="*/ 1213829 h 6858000"/>
              <a:gd name="connsiteX17" fmla="*/ 6970919 w 7228763"/>
              <a:gd name="connsiteY17" fmla="*/ 1294823 h 6858000"/>
              <a:gd name="connsiteX18" fmla="*/ 6965413 w 7228763"/>
              <a:gd name="connsiteY18" fmla="*/ 1312193 h 6858000"/>
              <a:gd name="connsiteX19" fmla="*/ 6968106 w 7228763"/>
              <a:gd name="connsiteY19" fmla="*/ 1327626 h 6858000"/>
              <a:gd name="connsiteX20" fmla="*/ 6975202 w 7228763"/>
              <a:gd name="connsiteY20" fmla="*/ 1331644 h 6858000"/>
              <a:gd name="connsiteX21" fmla="*/ 6973366 w 7228763"/>
              <a:gd name="connsiteY21" fmla="*/ 1341276 h 6858000"/>
              <a:gd name="connsiteX22" fmla="*/ 6974428 w 7228763"/>
              <a:gd name="connsiteY22" fmla="*/ 1343945 h 6858000"/>
              <a:gd name="connsiteX23" fmla="*/ 6978971 w 7228763"/>
              <a:gd name="connsiteY23" fmla="*/ 1359134 h 6858000"/>
              <a:gd name="connsiteX24" fmla="*/ 6946335 w 7228763"/>
              <a:gd name="connsiteY24" fmla="*/ 1427803 h 6858000"/>
              <a:gd name="connsiteX25" fmla="*/ 6907208 w 7228763"/>
              <a:gd name="connsiteY25" fmla="*/ 1540278 h 6858000"/>
              <a:gd name="connsiteX26" fmla="*/ 6901698 w 7228763"/>
              <a:gd name="connsiteY26" fmla="*/ 1547262 h 6858000"/>
              <a:gd name="connsiteX27" fmla="*/ 6902877 w 7228763"/>
              <a:gd name="connsiteY27" fmla="*/ 1577056 h 6858000"/>
              <a:gd name="connsiteX28" fmla="*/ 6904067 w 7228763"/>
              <a:gd name="connsiteY28" fmla="*/ 1595898 h 6858000"/>
              <a:gd name="connsiteX29" fmla="*/ 6891817 w 7228763"/>
              <a:gd name="connsiteY29" fmla="*/ 1703726 h 6858000"/>
              <a:gd name="connsiteX30" fmla="*/ 6898520 w 7228763"/>
              <a:gd name="connsiteY30" fmla="*/ 1809535 h 6858000"/>
              <a:gd name="connsiteX31" fmla="*/ 6897783 w 7228763"/>
              <a:gd name="connsiteY31" fmla="*/ 2018310 h 6858000"/>
              <a:gd name="connsiteX32" fmla="*/ 6887647 w 7228763"/>
              <a:gd name="connsiteY32" fmla="*/ 2071355 h 6858000"/>
              <a:gd name="connsiteX33" fmla="*/ 6888952 w 7228763"/>
              <a:gd name="connsiteY33" fmla="*/ 2141166 h 6858000"/>
              <a:gd name="connsiteX34" fmla="*/ 6887101 w 7228763"/>
              <a:gd name="connsiteY34" fmla="*/ 2154548 h 6858000"/>
              <a:gd name="connsiteX35" fmla="*/ 6880519 w 7228763"/>
              <a:gd name="connsiteY35" fmla="*/ 2158153 h 6858000"/>
              <a:gd name="connsiteX36" fmla="*/ 6873389 w 7228763"/>
              <a:gd name="connsiteY36" fmla="*/ 2178174 h 6858000"/>
              <a:gd name="connsiteX37" fmla="*/ 6871679 w 7228763"/>
              <a:gd name="connsiteY37" fmla="*/ 2202858 h 6858000"/>
              <a:gd name="connsiteX38" fmla="*/ 6870321 w 7228763"/>
              <a:gd name="connsiteY38" fmla="*/ 2320214 h 6858000"/>
              <a:gd name="connsiteX39" fmla="*/ 6857787 w 7228763"/>
              <a:gd name="connsiteY39" fmla="*/ 2417011 h 6858000"/>
              <a:gd name="connsiteX40" fmla="*/ 6850905 w 7228763"/>
              <a:gd name="connsiteY40" fmla="*/ 2454207 h 6858000"/>
              <a:gd name="connsiteX41" fmla="*/ 6848900 w 7228763"/>
              <a:gd name="connsiteY41" fmla="*/ 2487203 h 6858000"/>
              <a:gd name="connsiteX42" fmla="*/ 6837487 w 7228763"/>
              <a:gd name="connsiteY42" fmla="*/ 2512282 h 6858000"/>
              <a:gd name="connsiteX43" fmla="*/ 6838494 w 7228763"/>
              <a:gd name="connsiteY43" fmla="*/ 2514318 h 6858000"/>
              <a:gd name="connsiteX44" fmla="*/ 6863982 w 7228763"/>
              <a:gd name="connsiteY44" fmla="*/ 2574334 h 6858000"/>
              <a:gd name="connsiteX45" fmla="*/ 6862893 w 7228763"/>
              <a:gd name="connsiteY45" fmla="*/ 2579877 h 6858000"/>
              <a:gd name="connsiteX46" fmla="*/ 6863047 w 7228763"/>
              <a:gd name="connsiteY46" fmla="*/ 2608928 h 6858000"/>
              <a:gd name="connsiteX47" fmla="*/ 6862462 w 7228763"/>
              <a:gd name="connsiteY47" fmla="*/ 2613111 h 6858000"/>
              <a:gd name="connsiteX48" fmla="*/ 6854084 w 7228763"/>
              <a:gd name="connsiteY48" fmla="*/ 2621996 h 6858000"/>
              <a:gd name="connsiteX49" fmla="*/ 6856559 w 7228763"/>
              <a:gd name="connsiteY49" fmla="*/ 2634265 h 6858000"/>
              <a:gd name="connsiteX50" fmla="*/ 6847985 w 7228763"/>
              <a:gd name="connsiteY50" fmla="*/ 2647237 h 6858000"/>
              <a:gd name="connsiteX51" fmla="*/ 6854115 w 7228763"/>
              <a:gd name="connsiteY51" fmla="*/ 2650786 h 6858000"/>
              <a:gd name="connsiteX52" fmla="*/ 6859942 w 7228763"/>
              <a:gd name="connsiteY52" fmla="*/ 2661993 h 6858000"/>
              <a:gd name="connsiteX53" fmla="*/ 6851884 w 7228763"/>
              <a:gd name="connsiteY53" fmla="*/ 2670949 h 6858000"/>
              <a:gd name="connsiteX54" fmla="*/ 6846115 w 7228763"/>
              <a:gd name="connsiteY54" fmla="*/ 2690255 h 6858000"/>
              <a:gd name="connsiteX55" fmla="*/ 6846964 w 7228763"/>
              <a:gd name="connsiteY55" fmla="*/ 2695683 h 6858000"/>
              <a:gd name="connsiteX56" fmla="*/ 6836011 w 7228763"/>
              <a:gd name="connsiteY56" fmla="*/ 2713964 h 6858000"/>
              <a:gd name="connsiteX57" fmla="*/ 6830478 w 7228763"/>
              <a:gd name="connsiteY57" fmla="*/ 2730175 h 6858000"/>
              <a:gd name="connsiteX58" fmla="*/ 6841091 w 7228763"/>
              <a:gd name="connsiteY58" fmla="*/ 2763497 h 6858000"/>
              <a:gd name="connsiteX59" fmla="*/ 6803520 w 7228763"/>
              <a:gd name="connsiteY59" fmla="*/ 3051539 h 6858000"/>
              <a:gd name="connsiteX60" fmla="*/ 6733280 w 7228763"/>
              <a:gd name="connsiteY60" fmla="*/ 3335396 h 6858000"/>
              <a:gd name="connsiteX61" fmla="*/ 6735884 w 7228763"/>
              <a:gd name="connsiteY61" fmla="*/ 3456509 h 6858000"/>
              <a:gd name="connsiteX62" fmla="*/ 6715764 w 7228763"/>
              <a:gd name="connsiteY62" fmla="*/ 3531827 h 6858000"/>
              <a:gd name="connsiteX63" fmla="*/ 6730329 w 7228763"/>
              <a:gd name="connsiteY63" fmla="*/ 3570877 h 6858000"/>
              <a:gd name="connsiteX64" fmla="*/ 6727426 w 7228763"/>
              <a:gd name="connsiteY64" fmla="*/ 3583849 h 6858000"/>
              <a:gd name="connsiteX65" fmla="*/ 6718706 w 7228763"/>
              <a:gd name="connsiteY65" fmla="*/ 3592763 h 6858000"/>
              <a:gd name="connsiteX66" fmla="*/ 6693350 w 7228763"/>
              <a:gd name="connsiteY66" fmla="*/ 3653485 h 6858000"/>
              <a:gd name="connsiteX67" fmla="*/ 6685983 w 7228763"/>
              <a:gd name="connsiteY67" fmla="*/ 3670528 h 6858000"/>
              <a:gd name="connsiteX68" fmla="*/ 6687033 w 7228763"/>
              <a:gd name="connsiteY68" fmla="*/ 3685990 h 6858000"/>
              <a:gd name="connsiteX69" fmla="*/ 6693711 w 7228763"/>
              <a:gd name="connsiteY69" fmla="*/ 3690283 h 6858000"/>
              <a:gd name="connsiteX70" fmla="*/ 6690843 w 7228763"/>
              <a:gd name="connsiteY70" fmla="*/ 3699787 h 6858000"/>
              <a:gd name="connsiteX71" fmla="*/ 6691624 w 7228763"/>
              <a:gd name="connsiteY71" fmla="*/ 3702486 h 6858000"/>
              <a:gd name="connsiteX72" fmla="*/ 6694549 w 7228763"/>
              <a:gd name="connsiteY72" fmla="*/ 3717784 h 6858000"/>
              <a:gd name="connsiteX73" fmla="*/ 6662489 w 7228763"/>
              <a:gd name="connsiteY73" fmla="*/ 3746229 h 6858000"/>
              <a:gd name="connsiteX74" fmla="*/ 6575429 w 7228763"/>
              <a:gd name="connsiteY74" fmla="*/ 3924910 h 6858000"/>
              <a:gd name="connsiteX75" fmla="*/ 6538994 w 7228763"/>
              <a:gd name="connsiteY75" fmla="*/ 3989353 h 6858000"/>
              <a:gd name="connsiteX76" fmla="*/ 6535698 w 7228763"/>
              <a:gd name="connsiteY76" fmla="*/ 4033899 h 6858000"/>
              <a:gd name="connsiteX77" fmla="*/ 6527053 w 7228763"/>
              <a:gd name="connsiteY77" fmla="*/ 4142250 h 6858000"/>
              <a:gd name="connsiteX78" fmla="*/ 6501843 w 7228763"/>
              <a:gd name="connsiteY78" fmla="*/ 4329442 h 6858000"/>
              <a:gd name="connsiteX79" fmla="*/ 6489841 w 7228763"/>
              <a:gd name="connsiteY79" fmla="*/ 4456184 h 6858000"/>
              <a:gd name="connsiteX80" fmla="*/ 6482918 w 7228763"/>
              <a:gd name="connsiteY80" fmla="*/ 4468478 h 6858000"/>
              <a:gd name="connsiteX81" fmla="*/ 6484019 w 7228763"/>
              <a:gd name="connsiteY81" fmla="*/ 4469862 h 6858000"/>
              <a:gd name="connsiteX82" fmla="*/ 6481759 w 7228763"/>
              <a:gd name="connsiteY82" fmla="*/ 4483797 h 6858000"/>
              <a:gd name="connsiteX83" fmla="*/ 6477370 w 7228763"/>
              <a:gd name="connsiteY83" fmla="*/ 4487091 h 6858000"/>
              <a:gd name="connsiteX84" fmla="*/ 6474598 w 7228763"/>
              <a:gd name="connsiteY84" fmla="*/ 4496728 h 6858000"/>
              <a:gd name="connsiteX85" fmla="*/ 6465848 w 7228763"/>
              <a:gd name="connsiteY85" fmla="*/ 4515918 h 6858000"/>
              <a:gd name="connsiteX86" fmla="*/ 6467296 w 7228763"/>
              <a:gd name="connsiteY86" fmla="*/ 4519316 h 6858000"/>
              <a:gd name="connsiteX87" fmla="*/ 6458903 w 7228763"/>
              <a:gd name="connsiteY87" fmla="*/ 4547957 h 6858000"/>
              <a:gd name="connsiteX88" fmla="*/ 6460248 w 7228763"/>
              <a:gd name="connsiteY88" fmla="*/ 4548262 h 6858000"/>
              <a:gd name="connsiteX89" fmla="*/ 6464276 w 7228763"/>
              <a:gd name="connsiteY89" fmla="*/ 4555939 h 6858000"/>
              <a:gd name="connsiteX90" fmla="*/ 6468635 w 7228763"/>
              <a:gd name="connsiteY90" fmla="*/ 4570815 h 6858000"/>
              <a:gd name="connsiteX91" fmla="*/ 6488206 w 7228763"/>
              <a:gd name="connsiteY91" fmla="*/ 4633846 h 6858000"/>
              <a:gd name="connsiteX92" fmla="*/ 6487272 w 7228763"/>
              <a:gd name="connsiteY92" fmla="*/ 4639816 h 6858000"/>
              <a:gd name="connsiteX93" fmla="*/ 6487581 w 7228763"/>
              <a:gd name="connsiteY93" fmla="*/ 4639923 h 6858000"/>
              <a:gd name="connsiteX94" fmla="*/ 6487249 w 7228763"/>
              <a:gd name="connsiteY94" fmla="*/ 4646192 h 6858000"/>
              <a:gd name="connsiteX95" fmla="*/ 6485570 w 7228763"/>
              <a:gd name="connsiteY95" fmla="*/ 4650706 h 6858000"/>
              <a:gd name="connsiteX96" fmla="*/ 6483759 w 7228763"/>
              <a:gd name="connsiteY96" fmla="*/ 4662290 h 6858000"/>
              <a:gd name="connsiteX97" fmla="*/ 6485315 w 7228763"/>
              <a:gd name="connsiteY97" fmla="*/ 4666180 h 6858000"/>
              <a:gd name="connsiteX98" fmla="*/ 6489077 w 7228763"/>
              <a:gd name="connsiteY98" fmla="*/ 4667585 h 6858000"/>
              <a:gd name="connsiteX99" fmla="*/ 6488467 w 7228763"/>
              <a:gd name="connsiteY99" fmla="*/ 4668660 h 6858000"/>
              <a:gd name="connsiteX100" fmla="*/ 6496179 w 7228763"/>
              <a:gd name="connsiteY100" fmla="*/ 4689807 h 6858000"/>
              <a:gd name="connsiteX101" fmla="*/ 6500957 w 7228763"/>
              <a:gd name="connsiteY101" fmla="*/ 4737890 h 6858000"/>
              <a:gd name="connsiteX102" fmla="*/ 6498641 w 7228763"/>
              <a:gd name="connsiteY102" fmla="*/ 4765657 h 6858000"/>
              <a:gd name="connsiteX103" fmla="*/ 6497829 w 7228763"/>
              <a:gd name="connsiteY103" fmla="*/ 4841463 h 6858000"/>
              <a:gd name="connsiteX104" fmla="*/ 6521578 w 7228763"/>
              <a:gd name="connsiteY104" fmla="*/ 4969863 h 6858000"/>
              <a:gd name="connsiteX105" fmla="*/ 6518695 w 7228763"/>
              <a:gd name="connsiteY105" fmla="*/ 4974028 h 6858000"/>
              <a:gd name="connsiteX106" fmla="*/ 6516513 w 7228763"/>
              <a:gd name="connsiteY106" fmla="*/ 4980318 h 6858000"/>
              <a:gd name="connsiteX107" fmla="*/ 6516763 w 7228763"/>
              <a:gd name="connsiteY107" fmla="*/ 4980501 h 6858000"/>
              <a:gd name="connsiteX108" fmla="*/ 6514121 w 7228763"/>
              <a:gd name="connsiteY108" fmla="*/ 4986338 h 6858000"/>
              <a:gd name="connsiteX109" fmla="*/ 6511173 w 7228763"/>
              <a:gd name="connsiteY109" fmla="*/ 4991296 h 6858000"/>
              <a:gd name="connsiteX110" fmla="*/ 6546537 w 7228763"/>
              <a:gd name="connsiteY110" fmla="*/ 5076895 h 6858000"/>
              <a:gd name="connsiteX111" fmla="*/ 6544581 w 7228763"/>
              <a:gd name="connsiteY111" fmla="*/ 5081568 h 6858000"/>
              <a:gd name="connsiteX112" fmla="*/ 6543750 w 7228763"/>
              <a:gd name="connsiteY112" fmla="*/ 5088173 h 6858000"/>
              <a:gd name="connsiteX113" fmla="*/ 6544034 w 7228763"/>
              <a:gd name="connsiteY113" fmla="*/ 5088300 h 6858000"/>
              <a:gd name="connsiteX114" fmla="*/ 6542660 w 7228763"/>
              <a:gd name="connsiteY114" fmla="*/ 5094558 h 6858000"/>
              <a:gd name="connsiteX115" fmla="*/ 6532096 w 7228763"/>
              <a:gd name="connsiteY115" fmla="*/ 5125620 h 6858000"/>
              <a:gd name="connsiteX116" fmla="*/ 6533049 w 7228763"/>
              <a:gd name="connsiteY116" fmla="*/ 5268004 h 6858000"/>
              <a:gd name="connsiteX117" fmla="*/ 6533970 w 7228763"/>
              <a:gd name="connsiteY117" fmla="*/ 5269530 h 6858000"/>
              <a:gd name="connsiteX118" fmla="*/ 6502603 w 7228763"/>
              <a:gd name="connsiteY118" fmla="*/ 5390941 h 6858000"/>
              <a:gd name="connsiteX119" fmla="*/ 6477660 w 7228763"/>
              <a:gd name="connsiteY119" fmla="*/ 5539927 h 6858000"/>
              <a:gd name="connsiteX120" fmla="*/ 6456458 w 7228763"/>
              <a:gd name="connsiteY120" fmla="*/ 5791594 h 6858000"/>
              <a:gd name="connsiteX121" fmla="*/ 6434556 w 7228763"/>
              <a:gd name="connsiteY121" fmla="*/ 5855206 h 6858000"/>
              <a:gd name="connsiteX122" fmla="*/ 6418454 w 7228763"/>
              <a:gd name="connsiteY122" fmla="*/ 5873582 h 6858000"/>
              <a:gd name="connsiteX123" fmla="*/ 6419875 w 7228763"/>
              <a:gd name="connsiteY123" fmla="*/ 5876037 h 6858000"/>
              <a:gd name="connsiteX124" fmla="*/ 6419775 w 7228763"/>
              <a:gd name="connsiteY124" fmla="*/ 5886534 h 6858000"/>
              <a:gd name="connsiteX125" fmla="*/ 6426971 w 7228763"/>
              <a:gd name="connsiteY125" fmla="*/ 5888644 h 6858000"/>
              <a:gd name="connsiteX126" fmla="*/ 6431999 w 7228763"/>
              <a:gd name="connsiteY126" fmla="*/ 5903832 h 6858000"/>
              <a:gd name="connsiteX127" fmla="*/ 6429798 w 7228763"/>
              <a:gd name="connsiteY127" fmla="*/ 5923391 h 6858000"/>
              <a:gd name="connsiteX128" fmla="*/ 6434072 w 7228763"/>
              <a:gd name="connsiteY128" fmla="*/ 6013205 h 6858000"/>
              <a:gd name="connsiteX129" fmla="*/ 6439333 w 7228763"/>
              <a:gd name="connsiteY129" fmla="*/ 6074018 h 6858000"/>
              <a:gd name="connsiteX130" fmla="*/ 6463083 w 7228763"/>
              <a:gd name="connsiteY130" fmla="*/ 6130837 h 6858000"/>
              <a:gd name="connsiteX131" fmla="*/ 6457360 w 7228763"/>
              <a:gd name="connsiteY131" fmla="*/ 6152982 h 6858000"/>
              <a:gd name="connsiteX132" fmla="*/ 6495529 w 7228763"/>
              <a:gd name="connsiteY132" fmla="*/ 6221100 h 6858000"/>
              <a:gd name="connsiteX133" fmla="*/ 6514948 w 7228763"/>
              <a:gd name="connsiteY133" fmla="*/ 6287550 h 6858000"/>
              <a:gd name="connsiteX134" fmla="*/ 6545124 w 7228763"/>
              <a:gd name="connsiteY134" fmla="*/ 6401595 h 6858000"/>
              <a:gd name="connsiteX135" fmla="*/ 6525833 w 7228763"/>
              <a:gd name="connsiteY135" fmla="*/ 6487110 h 6858000"/>
              <a:gd name="connsiteX136" fmla="*/ 6554825 w 7228763"/>
              <a:gd name="connsiteY136" fmla="*/ 6588589 h 6858000"/>
              <a:gd name="connsiteX137" fmla="*/ 6601569 w 7228763"/>
              <a:gd name="connsiteY137" fmla="*/ 6769963 h 6858000"/>
              <a:gd name="connsiteX138" fmla="*/ 6620945 w 7228763"/>
              <a:gd name="connsiteY138" fmla="*/ 6835814 h 6858000"/>
              <a:gd name="connsiteX139" fmla="*/ 6625906 w 7228763"/>
              <a:gd name="connsiteY139" fmla="*/ 6858000 h 6858000"/>
              <a:gd name="connsiteX140" fmla="*/ 723901 w 7228763"/>
              <a:gd name="connsiteY140" fmla="*/ 6858000 h 6858000"/>
              <a:gd name="connsiteX141" fmla="*/ 501961 w 7228763"/>
              <a:gd name="connsiteY141" fmla="*/ 6858000 h 6858000"/>
              <a:gd name="connsiteX142" fmla="*/ 0 w 7228763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7228763" h="6858000">
                <a:moveTo>
                  <a:pt x="0" y="0"/>
                </a:moveTo>
                <a:lnTo>
                  <a:pt x="501961" y="0"/>
                </a:lnTo>
                <a:lnTo>
                  <a:pt x="723901" y="0"/>
                </a:lnTo>
                <a:lnTo>
                  <a:pt x="7228583" y="0"/>
                </a:lnTo>
                <a:lnTo>
                  <a:pt x="7228763" y="1"/>
                </a:lnTo>
                <a:lnTo>
                  <a:pt x="7221350" y="30700"/>
                </a:lnTo>
                <a:cubicBezTo>
                  <a:pt x="7216059" y="84364"/>
                  <a:pt x="7200969" y="241149"/>
                  <a:pt x="7199900" y="310025"/>
                </a:cubicBezTo>
                <a:cubicBezTo>
                  <a:pt x="7203643" y="367544"/>
                  <a:pt x="7214102" y="408251"/>
                  <a:pt x="7214938" y="443960"/>
                </a:cubicBezTo>
                <a:cubicBezTo>
                  <a:pt x="7210660" y="499397"/>
                  <a:pt x="7182360" y="604434"/>
                  <a:pt x="7174238" y="642659"/>
                </a:cubicBezTo>
                <a:cubicBezTo>
                  <a:pt x="7182965" y="657287"/>
                  <a:pt x="7155519" y="658191"/>
                  <a:pt x="7166213" y="673307"/>
                </a:cubicBezTo>
                <a:cubicBezTo>
                  <a:pt x="7166618" y="693769"/>
                  <a:pt x="7143764" y="797295"/>
                  <a:pt x="7128963" y="839641"/>
                </a:cubicBezTo>
                <a:cubicBezTo>
                  <a:pt x="7112293" y="887148"/>
                  <a:pt x="7075906" y="937731"/>
                  <a:pt x="7066183" y="958357"/>
                </a:cubicBezTo>
                <a:cubicBezTo>
                  <a:pt x="7056459" y="978983"/>
                  <a:pt x="7077843" y="936930"/>
                  <a:pt x="7070620" y="963398"/>
                </a:cubicBezTo>
                <a:cubicBezTo>
                  <a:pt x="7063399" y="989867"/>
                  <a:pt x="7031301" y="1087010"/>
                  <a:pt x="7022851" y="1117169"/>
                </a:cubicBezTo>
                <a:cubicBezTo>
                  <a:pt x="7039554" y="1118586"/>
                  <a:pt x="7009272" y="1135372"/>
                  <a:pt x="7019920" y="1144352"/>
                </a:cubicBezTo>
                <a:cubicBezTo>
                  <a:pt x="7029274" y="1150681"/>
                  <a:pt x="7022270" y="1157251"/>
                  <a:pt x="7021476" y="1164484"/>
                </a:cubicBezTo>
                <a:cubicBezTo>
                  <a:pt x="7028800" y="1173524"/>
                  <a:pt x="7015215" y="1205209"/>
                  <a:pt x="7005576" y="1213829"/>
                </a:cubicBezTo>
                <a:cubicBezTo>
                  <a:pt x="6972150" y="1235037"/>
                  <a:pt x="6996546" y="1277327"/>
                  <a:pt x="6970919" y="1294823"/>
                </a:cubicBezTo>
                <a:cubicBezTo>
                  <a:pt x="6967139" y="1300845"/>
                  <a:pt x="6965581" y="1306615"/>
                  <a:pt x="6965413" y="1312193"/>
                </a:cubicBezTo>
                <a:lnTo>
                  <a:pt x="6968106" y="1327626"/>
                </a:lnTo>
                <a:lnTo>
                  <a:pt x="6975202" y="1331644"/>
                </a:lnTo>
                <a:lnTo>
                  <a:pt x="6973366" y="1341276"/>
                </a:lnTo>
                <a:cubicBezTo>
                  <a:pt x="6973720" y="1342166"/>
                  <a:pt x="6974074" y="1343055"/>
                  <a:pt x="6974428" y="1343945"/>
                </a:cubicBezTo>
                <a:cubicBezTo>
                  <a:pt x="6976493" y="1349040"/>
                  <a:pt x="6978286" y="1354080"/>
                  <a:pt x="6978971" y="1359134"/>
                </a:cubicBezTo>
                <a:cubicBezTo>
                  <a:pt x="6974288" y="1373109"/>
                  <a:pt x="6958295" y="1397612"/>
                  <a:pt x="6946335" y="1427803"/>
                </a:cubicBezTo>
                <a:cubicBezTo>
                  <a:pt x="6924178" y="1460349"/>
                  <a:pt x="6924483" y="1505076"/>
                  <a:pt x="6907208" y="1540278"/>
                </a:cubicBezTo>
                <a:lnTo>
                  <a:pt x="6901698" y="1547262"/>
                </a:lnTo>
                <a:lnTo>
                  <a:pt x="6902877" y="1577056"/>
                </a:lnTo>
                <a:cubicBezTo>
                  <a:pt x="6907187" y="1582205"/>
                  <a:pt x="6908314" y="1589568"/>
                  <a:pt x="6904067" y="1595898"/>
                </a:cubicBezTo>
                <a:lnTo>
                  <a:pt x="6891817" y="1703726"/>
                </a:lnTo>
                <a:cubicBezTo>
                  <a:pt x="6890892" y="1739332"/>
                  <a:pt x="6882506" y="1754453"/>
                  <a:pt x="6898520" y="1809535"/>
                </a:cubicBezTo>
                <a:cubicBezTo>
                  <a:pt x="6919736" y="1868036"/>
                  <a:pt x="6890400" y="1952670"/>
                  <a:pt x="6897783" y="2018310"/>
                </a:cubicBezTo>
                <a:cubicBezTo>
                  <a:pt x="6868750" y="2053162"/>
                  <a:pt x="6894827" y="2034561"/>
                  <a:pt x="6887647" y="2071355"/>
                </a:cubicBezTo>
                <a:lnTo>
                  <a:pt x="6888952" y="2141166"/>
                </a:lnTo>
                <a:lnTo>
                  <a:pt x="6887101" y="2154548"/>
                </a:lnTo>
                <a:lnTo>
                  <a:pt x="6880519" y="2158153"/>
                </a:lnTo>
                <a:lnTo>
                  <a:pt x="6873389" y="2178174"/>
                </a:lnTo>
                <a:cubicBezTo>
                  <a:pt x="6871658" y="2185696"/>
                  <a:pt x="6870890" y="2193828"/>
                  <a:pt x="6871679" y="2202858"/>
                </a:cubicBezTo>
                <a:cubicBezTo>
                  <a:pt x="6884787" y="2232772"/>
                  <a:pt x="6852680" y="2283357"/>
                  <a:pt x="6870321" y="2320214"/>
                </a:cubicBezTo>
                <a:cubicBezTo>
                  <a:pt x="6868006" y="2355906"/>
                  <a:pt x="6861023" y="2394678"/>
                  <a:pt x="6857787" y="2417011"/>
                </a:cubicBezTo>
                <a:cubicBezTo>
                  <a:pt x="6846931" y="2426377"/>
                  <a:pt x="6863720" y="2456509"/>
                  <a:pt x="6850905" y="2454207"/>
                </a:cubicBezTo>
                <a:cubicBezTo>
                  <a:pt x="6856659" y="2464947"/>
                  <a:pt x="6853850" y="2476105"/>
                  <a:pt x="6848900" y="2487203"/>
                </a:cubicBezTo>
                <a:lnTo>
                  <a:pt x="6837487" y="2512282"/>
                </a:lnTo>
                <a:cubicBezTo>
                  <a:pt x="6837823" y="2512961"/>
                  <a:pt x="6838158" y="2513640"/>
                  <a:pt x="6838494" y="2514318"/>
                </a:cubicBezTo>
                <a:cubicBezTo>
                  <a:pt x="6846991" y="2534324"/>
                  <a:pt x="6855486" y="2554328"/>
                  <a:pt x="6863982" y="2574334"/>
                </a:cubicBezTo>
                <a:lnTo>
                  <a:pt x="6862893" y="2579877"/>
                </a:lnTo>
                <a:cubicBezTo>
                  <a:pt x="6862738" y="2585644"/>
                  <a:pt x="6863120" y="2603388"/>
                  <a:pt x="6863047" y="2608928"/>
                </a:cubicBezTo>
                <a:lnTo>
                  <a:pt x="6862462" y="2613111"/>
                </a:lnTo>
                <a:lnTo>
                  <a:pt x="6854084" y="2621996"/>
                </a:lnTo>
                <a:lnTo>
                  <a:pt x="6856559" y="2634265"/>
                </a:lnTo>
                <a:lnTo>
                  <a:pt x="6847985" y="2647237"/>
                </a:lnTo>
                <a:cubicBezTo>
                  <a:pt x="6850226" y="2648158"/>
                  <a:pt x="6852294" y="2649356"/>
                  <a:pt x="6854115" y="2650786"/>
                </a:cubicBezTo>
                <a:lnTo>
                  <a:pt x="6859942" y="2661993"/>
                </a:lnTo>
                <a:lnTo>
                  <a:pt x="6851884" y="2670949"/>
                </a:lnTo>
                <a:cubicBezTo>
                  <a:pt x="6864376" y="2672007"/>
                  <a:pt x="6849871" y="2681695"/>
                  <a:pt x="6846115" y="2690255"/>
                </a:cubicBezTo>
                <a:lnTo>
                  <a:pt x="6846964" y="2695683"/>
                </a:lnTo>
                <a:lnTo>
                  <a:pt x="6836011" y="2713964"/>
                </a:lnTo>
                <a:lnTo>
                  <a:pt x="6830478" y="2730175"/>
                </a:lnTo>
                <a:lnTo>
                  <a:pt x="6841091" y="2763497"/>
                </a:lnTo>
                <a:lnTo>
                  <a:pt x="6803520" y="3051539"/>
                </a:lnTo>
                <a:cubicBezTo>
                  <a:pt x="6790420" y="3165645"/>
                  <a:pt x="6749912" y="3216611"/>
                  <a:pt x="6733280" y="3335396"/>
                </a:cubicBezTo>
                <a:lnTo>
                  <a:pt x="6735884" y="3456509"/>
                </a:lnTo>
                <a:lnTo>
                  <a:pt x="6715764" y="3531827"/>
                </a:lnTo>
                <a:lnTo>
                  <a:pt x="6730329" y="3570877"/>
                </a:lnTo>
                <a:lnTo>
                  <a:pt x="6727426" y="3583849"/>
                </a:lnTo>
                <a:lnTo>
                  <a:pt x="6718706" y="3592763"/>
                </a:lnTo>
                <a:cubicBezTo>
                  <a:pt x="6707946" y="3613948"/>
                  <a:pt x="6713985" y="3641245"/>
                  <a:pt x="6693350" y="3653485"/>
                </a:cubicBezTo>
                <a:cubicBezTo>
                  <a:pt x="6688922" y="3659316"/>
                  <a:pt x="6686748" y="3664985"/>
                  <a:pt x="6685983" y="3670528"/>
                </a:cubicBezTo>
                <a:lnTo>
                  <a:pt x="6687033" y="3685990"/>
                </a:lnTo>
                <a:lnTo>
                  <a:pt x="6693711" y="3690283"/>
                </a:lnTo>
                <a:lnTo>
                  <a:pt x="6690843" y="3699787"/>
                </a:lnTo>
                <a:cubicBezTo>
                  <a:pt x="6691104" y="3700686"/>
                  <a:pt x="6691364" y="3701586"/>
                  <a:pt x="6691624" y="3702486"/>
                </a:cubicBezTo>
                <a:cubicBezTo>
                  <a:pt x="6693145" y="3707637"/>
                  <a:pt x="6694400" y="3712728"/>
                  <a:pt x="6694549" y="3717784"/>
                </a:cubicBezTo>
                <a:cubicBezTo>
                  <a:pt x="6659304" y="3711701"/>
                  <a:pt x="6689997" y="3759789"/>
                  <a:pt x="6662489" y="3746229"/>
                </a:cubicBezTo>
                <a:cubicBezTo>
                  <a:pt x="6642637" y="3780750"/>
                  <a:pt x="6605132" y="3867558"/>
                  <a:pt x="6575429" y="3924910"/>
                </a:cubicBezTo>
                <a:lnTo>
                  <a:pt x="6538994" y="3989353"/>
                </a:lnTo>
                <a:lnTo>
                  <a:pt x="6535698" y="4033899"/>
                </a:lnTo>
                <a:cubicBezTo>
                  <a:pt x="6533175" y="4070470"/>
                  <a:pt x="6530536" y="4110146"/>
                  <a:pt x="6527053" y="4142250"/>
                </a:cubicBezTo>
                <a:cubicBezTo>
                  <a:pt x="6519001" y="4200007"/>
                  <a:pt x="6506061" y="4278998"/>
                  <a:pt x="6501843" y="4329442"/>
                </a:cubicBezTo>
                <a:cubicBezTo>
                  <a:pt x="6495642" y="4381764"/>
                  <a:pt x="6492993" y="4433012"/>
                  <a:pt x="6489841" y="4456184"/>
                </a:cubicBezTo>
                <a:lnTo>
                  <a:pt x="6482918" y="4468478"/>
                </a:lnTo>
                <a:lnTo>
                  <a:pt x="6484019" y="4469862"/>
                </a:lnTo>
                <a:cubicBezTo>
                  <a:pt x="6485835" y="4476321"/>
                  <a:pt x="6484493" y="4480555"/>
                  <a:pt x="6481759" y="4483797"/>
                </a:cubicBezTo>
                <a:lnTo>
                  <a:pt x="6477370" y="4487091"/>
                </a:lnTo>
                <a:lnTo>
                  <a:pt x="6474598" y="4496728"/>
                </a:lnTo>
                <a:lnTo>
                  <a:pt x="6465848" y="4515918"/>
                </a:lnTo>
                <a:cubicBezTo>
                  <a:pt x="6466332" y="4517049"/>
                  <a:pt x="6466814" y="4518182"/>
                  <a:pt x="6467296" y="4519316"/>
                </a:cubicBezTo>
                <a:lnTo>
                  <a:pt x="6458903" y="4547957"/>
                </a:lnTo>
                <a:lnTo>
                  <a:pt x="6460248" y="4548262"/>
                </a:lnTo>
                <a:cubicBezTo>
                  <a:pt x="6463078" y="4549595"/>
                  <a:pt x="6464808" y="4551811"/>
                  <a:pt x="6464276" y="4555939"/>
                </a:cubicBezTo>
                <a:cubicBezTo>
                  <a:pt x="6486531" y="4548276"/>
                  <a:pt x="6472165" y="4557977"/>
                  <a:pt x="6468635" y="4570815"/>
                </a:cubicBezTo>
                <a:cubicBezTo>
                  <a:pt x="6472622" y="4583801"/>
                  <a:pt x="6485098" y="4622347"/>
                  <a:pt x="6488206" y="4633846"/>
                </a:cubicBezTo>
                <a:lnTo>
                  <a:pt x="6487272" y="4639816"/>
                </a:lnTo>
                <a:lnTo>
                  <a:pt x="6487581" y="4639923"/>
                </a:lnTo>
                <a:cubicBezTo>
                  <a:pt x="6488082" y="4641190"/>
                  <a:pt x="6488037" y="4643141"/>
                  <a:pt x="6487249" y="4646192"/>
                </a:cubicBezTo>
                <a:lnTo>
                  <a:pt x="6485570" y="4650706"/>
                </a:lnTo>
                <a:lnTo>
                  <a:pt x="6483759" y="4662290"/>
                </a:lnTo>
                <a:cubicBezTo>
                  <a:pt x="6484278" y="4663587"/>
                  <a:pt x="6484797" y="4664883"/>
                  <a:pt x="6485315" y="4666180"/>
                </a:cubicBezTo>
                <a:lnTo>
                  <a:pt x="6489077" y="4667585"/>
                </a:lnTo>
                <a:lnTo>
                  <a:pt x="6488467" y="4668660"/>
                </a:lnTo>
                <a:cubicBezTo>
                  <a:pt x="6480300" y="4676831"/>
                  <a:pt x="6469898" y="4679345"/>
                  <a:pt x="6496179" y="4689807"/>
                </a:cubicBezTo>
                <a:cubicBezTo>
                  <a:pt x="6482141" y="4708535"/>
                  <a:pt x="6498545" y="4712235"/>
                  <a:pt x="6500957" y="4737890"/>
                </a:cubicBezTo>
                <a:cubicBezTo>
                  <a:pt x="6488706" y="4748600"/>
                  <a:pt x="6491350" y="4757223"/>
                  <a:pt x="6498641" y="4765657"/>
                </a:cubicBezTo>
                <a:cubicBezTo>
                  <a:pt x="6490164" y="4790618"/>
                  <a:pt x="6498852" y="4813399"/>
                  <a:pt x="6497829" y="4841463"/>
                </a:cubicBezTo>
                <a:lnTo>
                  <a:pt x="6521578" y="4969863"/>
                </a:lnTo>
                <a:lnTo>
                  <a:pt x="6518695" y="4974028"/>
                </a:lnTo>
                <a:cubicBezTo>
                  <a:pt x="6517064" y="4976933"/>
                  <a:pt x="6516439" y="4978909"/>
                  <a:pt x="6516513" y="4980318"/>
                </a:cubicBezTo>
                <a:lnTo>
                  <a:pt x="6516763" y="4980501"/>
                </a:lnTo>
                <a:lnTo>
                  <a:pt x="6514121" y="4986338"/>
                </a:lnTo>
                <a:lnTo>
                  <a:pt x="6511173" y="4991296"/>
                </a:lnTo>
                <a:cubicBezTo>
                  <a:pt x="6522961" y="5019829"/>
                  <a:pt x="6534748" y="5048361"/>
                  <a:pt x="6546537" y="5076895"/>
                </a:cubicBezTo>
                <a:lnTo>
                  <a:pt x="6544581" y="5081568"/>
                </a:lnTo>
                <a:cubicBezTo>
                  <a:pt x="6543589" y="5084748"/>
                  <a:pt x="6543387" y="5086810"/>
                  <a:pt x="6543750" y="5088173"/>
                </a:cubicBezTo>
                <a:lnTo>
                  <a:pt x="6544034" y="5088300"/>
                </a:lnTo>
                <a:lnTo>
                  <a:pt x="6542660" y="5094558"/>
                </a:lnTo>
                <a:cubicBezTo>
                  <a:pt x="6539647" y="5105196"/>
                  <a:pt x="6536055" y="5115626"/>
                  <a:pt x="6532096" y="5125620"/>
                </a:cubicBezTo>
                <a:cubicBezTo>
                  <a:pt x="6530494" y="5154527"/>
                  <a:pt x="6532737" y="5244020"/>
                  <a:pt x="6533049" y="5268004"/>
                </a:cubicBezTo>
                <a:cubicBezTo>
                  <a:pt x="6533356" y="5268513"/>
                  <a:pt x="6533664" y="5269021"/>
                  <a:pt x="6533970" y="5269530"/>
                </a:cubicBezTo>
                <a:lnTo>
                  <a:pt x="6502603" y="5390941"/>
                </a:lnTo>
                <a:cubicBezTo>
                  <a:pt x="6487576" y="5438194"/>
                  <a:pt x="6471524" y="5465286"/>
                  <a:pt x="6477660" y="5539927"/>
                </a:cubicBezTo>
                <a:cubicBezTo>
                  <a:pt x="6469926" y="5610775"/>
                  <a:pt x="6461800" y="5740573"/>
                  <a:pt x="6456458" y="5791594"/>
                </a:cubicBezTo>
                <a:cubicBezTo>
                  <a:pt x="6427890" y="5787060"/>
                  <a:pt x="6468179" y="5849672"/>
                  <a:pt x="6434556" y="5855206"/>
                </a:cubicBezTo>
                <a:cubicBezTo>
                  <a:pt x="6436026" y="5860240"/>
                  <a:pt x="6415712" y="5868910"/>
                  <a:pt x="6418454" y="5873582"/>
                </a:cubicBezTo>
                <a:cubicBezTo>
                  <a:pt x="6418927" y="5874401"/>
                  <a:pt x="6419401" y="5875218"/>
                  <a:pt x="6419875" y="5876037"/>
                </a:cubicBezTo>
                <a:lnTo>
                  <a:pt x="6419775" y="5886534"/>
                </a:lnTo>
                <a:lnTo>
                  <a:pt x="6426971" y="5888644"/>
                </a:lnTo>
                <a:cubicBezTo>
                  <a:pt x="6428647" y="5893707"/>
                  <a:pt x="6430322" y="5898769"/>
                  <a:pt x="6431999" y="5903832"/>
                </a:cubicBezTo>
                <a:cubicBezTo>
                  <a:pt x="6432764" y="5909651"/>
                  <a:pt x="6432285" y="5916068"/>
                  <a:pt x="6429798" y="5923391"/>
                </a:cubicBezTo>
                <a:cubicBezTo>
                  <a:pt x="6409104" y="5948880"/>
                  <a:pt x="6461339" y="5981626"/>
                  <a:pt x="6434072" y="6013205"/>
                </a:cubicBezTo>
                <a:cubicBezTo>
                  <a:pt x="6426624" y="6024901"/>
                  <a:pt x="6431095" y="6066777"/>
                  <a:pt x="6439333" y="6074018"/>
                </a:cubicBezTo>
                <a:cubicBezTo>
                  <a:pt x="6439795" y="6081731"/>
                  <a:pt x="6453428" y="6126985"/>
                  <a:pt x="6463083" y="6130837"/>
                </a:cubicBezTo>
                <a:cubicBezTo>
                  <a:pt x="6474368" y="6137057"/>
                  <a:pt x="6441750" y="6156330"/>
                  <a:pt x="6457360" y="6152982"/>
                </a:cubicBezTo>
                <a:cubicBezTo>
                  <a:pt x="6454563" y="6186619"/>
                  <a:pt x="6497804" y="6191636"/>
                  <a:pt x="6495529" y="6221100"/>
                </a:cubicBezTo>
                <a:cubicBezTo>
                  <a:pt x="6497396" y="6222126"/>
                  <a:pt x="6506682" y="6257468"/>
                  <a:pt x="6514948" y="6287550"/>
                </a:cubicBezTo>
                <a:cubicBezTo>
                  <a:pt x="6523215" y="6317632"/>
                  <a:pt x="6556102" y="6391312"/>
                  <a:pt x="6545124" y="6401595"/>
                </a:cubicBezTo>
                <a:cubicBezTo>
                  <a:pt x="6546214" y="6423902"/>
                  <a:pt x="6525024" y="6432919"/>
                  <a:pt x="6525833" y="6487110"/>
                </a:cubicBezTo>
                <a:cubicBezTo>
                  <a:pt x="6547115" y="6574474"/>
                  <a:pt x="6547900" y="6553611"/>
                  <a:pt x="6554825" y="6588589"/>
                </a:cubicBezTo>
                <a:cubicBezTo>
                  <a:pt x="6583783" y="6637976"/>
                  <a:pt x="6536155" y="6687723"/>
                  <a:pt x="6601569" y="6769963"/>
                </a:cubicBezTo>
                <a:cubicBezTo>
                  <a:pt x="6623036" y="6819284"/>
                  <a:pt x="6607516" y="6817955"/>
                  <a:pt x="6620945" y="6835814"/>
                </a:cubicBezTo>
                <a:lnTo>
                  <a:pt x="6625906" y="6858000"/>
                </a:lnTo>
                <a:lnTo>
                  <a:pt x="723901" y="6858000"/>
                </a:lnTo>
                <a:lnTo>
                  <a:pt x="50196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05987" y="357651"/>
            <a:ext cx="7995844" cy="1426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8929"/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Vyhrazená parkovací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stání </a:t>
            </a:r>
            <a:r>
              <a:rPr lang="cs-CZ" sz="2400" dirty="0">
                <a:latin typeface="Calibri"/>
                <a:ea typeface="Batang"/>
                <a:cs typeface="Calibri"/>
              </a:rPr>
              <a:t>–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kapacity</a:t>
            </a:r>
          </a:p>
        </p:txBody>
      </p:sp>
      <p:graphicFrame>
        <p:nvGraphicFramePr>
          <p:cNvPr id="22" name="Tabulka 21">
            <a:extLst>
              <a:ext uri="{FF2B5EF4-FFF2-40B4-BE49-F238E27FC236}">
                <a16:creationId xmlns:a16="http://schemas.microsoft.com/office/drawing/2014/main" id="{3BF667B5-A0EC-38E9-571F-C34F464AB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314570"/>
              </p:ext>
            </p:extLst>
          </p:nvPr>
        </p:nvGraphicFramePr>
        <p:xfrm>
          <a:off x="7253784" y="1410122"/>
          <a:ext cx="3951738" cy="4053189"/>
        </p:xfrm>
        <a:graphic>
          <a:graphicData uri="http://schemas.openxmlformats.org/drawingml/2006/table">
            <a:tbl>
              <a:tblPr firstRow="1" bandRow="1"/>
              <a:tblGrid>
                <a:gridCol w="1528467">
                  <a:extLst>
                    <a:ext uri="{9D8B030D-6E8A-4147-A177-3AD203B41FA5}">
                      <a16:colId xmlns:a16="http://schemas.microsoft.com/office/drawing/2014/main" val="1381385532"/>
                    </a:ext>
                  </a:extLst>
                </a:gridCol>
                <a:gridCol w="2423271">
                  <a:extLst>
                    <a:ext uri="{9D8B030D-6E8A-4147-A177-3AD203B41FA5}">
                      <a16:colId xmlns:a16="http://schemas.microsoft.com/office/drawing/2014/main" val="1206944346"/>
                    </a:ext>
                  </a:extLst>
                </a:gridCol>
              </a:tblGrid>
              <a:tr h="56570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Počty vyhrazených stání pro osoby s těžkým pohybovým postižením</a:t>
                      </a:r>
                    </a:p>
                  </a:txBody>
                  <a:tcPr marL="14128" marR="14128" marT="141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818808"/>
                  </a:ext>
                </a:extLst>
              </a:tr>
              <a:tr h="31704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až 20 stání</a:t>
                      </a:r>
                    </a:p>
                  </a:txBody>
                  <a:tcPr marL="14128" marR="14128" marT="141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vyhrazené stání</a:t>
                      </a:r>
                    </a:p>
                  </a:txBody>
                  <a:tcPr marL="254313" marR="14128" marT="14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5708486"/>
                  </a:ext>
                </a:extLst>
              </a:tr>
              <a:tr h="31704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až 40 stání </a:t>
                      </a:r>
                    </a:p>
                  </a:txBody>
                  <a:tcPr marL="14128" marR="14128" marT="141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vyhrazená stání</a:t>
                      </a:r>
                    </a:p>
                  </a:txBody>
                  <a:tcPr marL="254313" marR="14128" marT="14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861280"/>
                  </a:ext>
                </a:extLst>
              </a:tr>
              <a:tr h="31704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 až 60 stání </a:t>
                      </a:r>
                    </a:p>
                  </a:txBody>
                  <a:tcPr marL="14128" marR="14128" marT="141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vyhrazená stání</a:t>
                      </a:r>
                    </a:p>
                  </a:txBody>
                  <a:tcPr marL="254313" marR="14128" marT="14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0458836"/>
                  </a:ext>
                </a:extLst>
              </a:tr>
              <a:tr h="31704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až 80 stání </a:t>
                      </a:r>
                    </a:p>
                  </a:txBody>
                  <a:tcPr marL="14128" marR="14128" marT="141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vyhrazená stání</a:t>
                      </a:r>
                    </a:p>
                  </a:txBody>
                  <a:tcPr marL="254313" marR="14128" marT="14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4896653"/>
                  </a:ext>
                </a:extLst>
              </a:tr>
              <a:tr h="31704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 až 100 stání </a:t>
                      </a:r>
                    </a:p>
                  </a:txBody>
                  <a:tcPr marL="14128" marR="14128" marT="141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vyhrazených stání</a:t>
                      </a:r>
                    </a:p>
                  </a:txBody>
                  <a:tcPr marL="254313" marR="14128" marT="14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9821169"/>
                  </a:ext>
                </a:extLst>
              </a:tr>
              <a:tr h="31704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 až 150 stání </a:t>
                      </a:r>
                    </a:p>
                  </a:txBody>
                  <a:tcPr marL="14128" marR="14128" marT="141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vyhrazených stání</a:t>
                      </a:r>
                    </a:p>
                  </a:txBody>
                  <a:tcPr marL="254313" marR="14128" marT="14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8067843"/>
                  </a:ext>
                </a:extLst>
              </a:tr>
              <a:tr h="31704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 až 200 stání </a:t>
                      </a:r>
                    </a:p>
                  </a:txBody>
                  <a:tcPr marL="14128" marR="14128" marT="141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vyhrazených stání</a:t>
                      </a:r>
                    </a:p>
                  </a:txBody>
                  <a:tcPr marL="254313" marR="14128" marT="14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058276"/>
                  </a:ext>
                </a:extLst>
              </a:tr>
              <a:tr h="31704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 až 300 stání </a:t>
                      </a:r>
                    </a:p>
                  </a:txBody>
                  <a:tcPr marL="14128" marR="14128" marT="141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vyhrazených stání</a:t>
                      </a:r>
                    </a:p>
                  </a:txBody>
                  <a:tcPr marL="254313" marR="14128" marT="14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09117"/>
                  </a:ext>
                </a:extLst>
              </a:tr>
              <a:tr h="31704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 až 400 stání </a:t>
                      </a:r>
                    </a:p>
                  </a:txBody>
                  <a:tcPr marL="14128" marR="14128" marT="141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vyhrazených stání</a:t>
                      </a:r>
                    </a:p>
                  </a:txBody>
                  <a:tcPr marL="254313" marR="14128" marT="14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5685226"/>
                  </a:ext>
                </a:extLst>
              </a:tr>
              <a:tr h="31704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401 až 500 stání </a:t>
                      </a:r>
                    </a:p>
                  </a:txBody>
                  <a:tcPr marL="14128" marR="14128" marT="141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vyhrazených stání</a:t>
                      </a:r>
                    </a:p>
                  </a:txBody>
                  <a:tcPr marL="254313" marR="14128" marT="14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461466"/>
                  </a:ext>
                </a:extLst>
              </a:tr>
              <a:tr h="31704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 a více stání </a:t>
                      </a:r>
                    </a:p>
                  </a:txBody>
                  <a:tcPr marL="14128" marR="14128" marT="141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2 % vyhrazených stání</a:t>
                      </a:r>
                    </a:p>
                  </a:txBody>
                  <a:tcPr marL="254313" marR="14128" marT="141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289281"/>
                  </a:ext>
                </a:extLst>
              </a:tr>
            </a:tbl>
          </a:graphicData>
        </a:graphic>
      </p:graphicFrame>
      <p:sp>
        <p:nvSpPr>
          <p:cNvPr id="24" name="TextovéPole 23">
            <a:extLst>
              <a:ext uri="{FF2B5EF4-FFF2-40B4-BE49-F238E27FC236}">
                <a16:creationId xmlns:a16="http://schemas.microsoft.com/office/drawing/2014/main" id="{AB4FCC79-4501-8E24-D719-3166DEFC94E7}"/>
              </a:ext>
            </a:extLst>
          </p:cNvPr>
          <p:cNvSpPr txBox="1"/>
          <p:nvPr/>
        </p:nvSpPr>
        <p:spPr>
          <a:xfrm>
            <a:off x="305987" y="2488946"/>
            <a:ext cx="5243476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3572" indent="-342900" defTabSz="914400">
              <a:spcBef>
                <a:spcPts val="70"/>
              </a:spcBef>
              <a:buFont typeface="Arial" panose="020B0604020202020204" pitchFamily="34" charset="0"/>
              <a:buChar char="•"/>
              <a:tabLst>
                <a:tab pos="84138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počet vyhrazených stání pro vozidla přepravující osoby těžce pohybově postižené vzhledem k celkovému počtu</a:t>
            </a:r>
            <a:endParaRPr lang="en-US" sz="1900" spc="5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Batang" panose="02030600000101010101" pitchFamily="18" charset="-127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0347" y="2140086"/>
            <a:ext cx="5522456" cy="425414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51862" y="1267438"/>
            <a:ext cx="8544818" cy="3907520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419234" marR="3572" indent="-410751">
              <a:spcBef>
                <a:spcPts val="70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sz="2000" dirty="0">
                <a:latin typeface="Calibri"/>
                <a:cs typeface="Calibri"/>
              </a:rPr>
              <a:t>na</a:t>
            </a:r>
            <a:r>
              <a:rPr lang="cs-CZ" sz="2000" spc="-39" dirty="0">
                <a:latin typeface="Calibri"/>
                <a:cs typeface="Calibri"/>
              </a:rPr>
              <a:t> </a:t>
            </a:r>
            <a:r>
              <a:rPr lang="cs-CZ" sz="2000" spc="-7" dirty="0">
                <a:latin typeface="Calibri"/>
                <a:cs typeface="Calibri"/>
              </a:rPr>
              <a:t>parkovištích</a:t>
            </a:r>
            <a:r>
              <a:rPr lang="cs-CZ" sz="2000" spc="-39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staveb</a:t>
            </a:r>
            <a:r>
              <a:rPr lang="cs-CZ" sz="2000" spc="-35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pro</a:t>
            </a:r>
            <a:r>
              <a:rPr lang="cs-CZ" sz="2000" spc="-39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obchod,</a:t>
            </a:r>
            <a:r>
              <a:rPr lang="cs-CZ" sz="2000" spc="-35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služby</a:t>
            </a:r>
            <a:r>
              <a:rPr lang="cs-CZ" sz="2000" spc="-35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a</a:t>
            </a:r>
            <a:r>
              <a:rPr lang="cs-CZ" sz="2000" spc="-39" dirty="0">
                <a:latin typeface="Calibri"/>
                <a:cs typeface="Calibri"/>
              </a:rPr>
              <a:t> </a:t>
            </a:r>
            <a:r>
              <a:rPr lang="cs-CZ" sz="2000" spc="-7" dirty="0">
                <a:latin typeface="Calibri"/>
                <a:cs typeface="Calibri"/>
              </a:rPr>
              <a:t>zdravotnictví</a:t>
            </a:r>
            <a:r>
              <a:rPr lang="cs-CZ" sz="2000" spc="-39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musí</a:t>
            </a:r>
            <a:r>
              <a:rPr lang="cs-CZ" sz="2000" spc="-35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být</a:t>
            </a:r>
            <a:r>
              <a:rPr lang="cs-CZ" sz="2000" spc="-35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1 %</a:t>
            </a:r>
            <a:r>
              <a:rPr lang="cs-CZ" sz="2000" spc="-35" dirty="0">
                <a:latin typeface="Calibri"/>
                <a:cs typeface="Calibri"/>
              </a:rPr>
              <a:t> </a:t>
            </a:r>
            <a:r>
              <a:rPr lang="cs-CZ" sz="2000" spc="-7" dirty="0">
                <a:latin typeface="Calibri"/>
                <a:cs typeface="Calibri"/>
              </a:rPr>
              <a:t>stání </a:t>
            </a:r>
            <a:r>
              <a:rPr lang="cs-CZ" sz="2000" dirty="0">
                <a:latin typeface="Calibri"/>
                <a:cs typeface="Calibri"/>
              </a:rPr>
              <a:t>vyhrazené</a:t>
            </a:r>
            <a:r>
              <a:rPr lang="cs-CZ" sz="2000" spc="-70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pro</a:t>
            </a:r>
            <a:r>
              <a:rPr lang="cs-CZ" sz="2000" spc="-35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osoby</a:t>
            </a:r>
            <a:r>
              <a:rPr lang="cs-CZ" sz="2000" spc="-32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s</a:t>
            </a:r>
            <a:r>
              <a:rPr lang="cs-CZ" sz="2000" spc="-35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dítětem</a:t>
            </a:r>
            <a:r>
              <a:rPr lang="cs-CZ" sz="2000" spc="-32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v</a:t>
            </a:r>
            <a:r>
              <a:rPr lang="cs-CZ" sz="2000" spc="-28" dirty="0">
                <a:latin typeface="Calibri"/>
                <a:cs typeface="Calibri"/>
              </a:rPr>
              <a:t> </a:t>
            </a:r>
            <a:r>
              <a:rPr lang="cs-CZ" sz="2000" spc="-7" dirty="0">
                <a:latin typeface="Calibri"/>
                <a:cs typeface="Calibri"/>
              </a:rPr>
              <a:t>kočárku</a:t>
            </a:r>
            <a:endParaRPr lang="cs-CZ" sz="2000" dirty="0">
              <a:latin typeface="Calibri"/>
              <a:cs typeface="Calibri"/>
            </a:endParaRPr>
          </a:p>
          <a:p>
            <a:pPr marL="419234" marR="5991161" indent="-410751">
              <a:spcBef>
                <a:spcPts val="844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sz="2000" dirty="0">
                <a:latin typeface="Calibri"/>
                <a:cs typeface="Calibri"/>
              </a:rPr>
              <a:t>rozměry</a:t>
            </a:r>
            <a:r>
              <a:rPr lang="cs-CZ" sz="2000" spc="-46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jsou</a:t>
            </a:r>
            <a:r>
              <a:rPr lang="cs-CZ" sz="2000" spc="-39" dirty="0">
                <a:latin typeface="Calibri"/>
                <a:cs typeface="Calibri"/>
              </a:rPr>
              <a:t> </a:t>
            </a:r>
            <a:r>
              <a:rPr lang="cs-CZ" sz="2000" spc="-7" dirty="0">
                <a:latin typeface="Calibri"/>
                <a:cs typeface="Calibri"/>
              </a:rPr>
              <a:t>stejné </a:t>
            </a:r>
            <a:r>
              <a:rPr lang="cs-CZ" sz="2000" dirty="0">
                <a:latin typeface="Calibri"/>
                <a:cs typeface="Calibri"/>
              </a:rPr>
              <a:t>jako</a:t>
            </a:r>
            <a:r>
              <a:rPr lang="cs-CZ" sz="2000" spc="-46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u</a:t>
            </a:r>
            <a:r>
              <a:rPr lang="cs-CZ" sz="2000" spc="-42" dirty="0">
                <a:latin typeface="Calibri"/>
                <a:cs typeface="Calibri"/>
              </a:rPr>
              <a:t> </a:t>
            </a:r>
            <a:r>
              <a:rPr lang="cs-CZ" sz="2000" spc="-7" dirty="0">
                <a:latin typeface="Calibri"/>
                <a:cs typeface="Calibri"/>
              </a:rPr>
              <a:t>vyhrazených </a:t>
            </a:r>
            <a:r>
              <a:rPr lang="cs-CZ" sz="2000" dirty="0">
                <a:latin typeface="Calibri"/>
                <a:cs typeface="Calibri"/>
              </a:rPr>
              <a:t>míst</a:t>
            </a:r>
            <a:r>
              <a:rPr lang="cs-CZ" sz="2000" spc="-35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pro</a:t>
            </a:r>
            <a:r>
              <a:rPr lang="cs-CZ" sz="2000" spc="-35" dirty="0">
                <a:latin typeface="Calibri"/>
                <a:cs typeface="Calibri"/>
              </a:rPr>
              <a:t> </a:t>
            </a:r>
            <a:r>
              <a:rPr lang="cs-CZ" sz="2000" spc="-7" dirty="0">
                <a:latin typeface="Calibri"/>
                <a:cs typeface="Calibri"/>
              </a:rPr>
              <a:t>tělesně </a:t>
            </a:r>
            <a:r>
              <a:rPr lang="cs-CZ" sz="2000" dirty="0">
                <a:latin typeface="Calibri"/>
                <a:cs typeface="Calibri"/>
              </a:rPr>
              <a:t>postižené</a:t>
            </a:r>
            <a:r>
              <a:rPr lang="cs-CZ" sz="2000" spc="-112" dirty="0">
                <a:latin typeface="Calibri"/>
                <a:cs typeface="Calibri"/>
              </a:rPr>
              <a:t> </a:t>
            </a:r>
            <a:r>
              <a:rPr lang="cs-CZ" sz="2000" spc="-7" dirty="0">
                <a:latin typeface="Calibri"/>
                <a:cs typeface="Calibri"/>
              </a:rPr>
              <a:t>(šířka </a:t>
            </a:r>
            <a:r>
              <a:rPr lang="cs-CZ" sz="2000" dirty="0">
                <a:latin typeface="Calibri"/>
                <a:cs typeface="Calibri"/>
              </a:rPr>
              <a:t>3500</a:t>
            </a:r>
            <a:r>
              <a:rPr lang="cs-CZ" sz="2000" spc="-4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mm</a:t>
            </a:r>
            <a:r>
              <a:rPr lang="cs-CZ" sz="2000" spc="-7" dirty="0">
                <a:latin typeface="Calibri"/>
                <a:cs typeface="Calibri"/>
              </a:rPr>
              <a:t>)</a:t>
            </a:r>
            <a:endParaRPr lang="cs-CZ" sz="2000" dirty="0">
              <a:latin typeface="Calibri"/>
              <a:cs typeface="Calibri"/>
            </a:endParaRPr>
          </a:p>
          <a:p>
            <a:pPr marL="419234" marR="6057238" indent="-410751">
              <a:spcBef>
                <a:spcPts val="844"/>
              </a:spcBef>
              <a:buFont typeface="Arial" panose="020B0604020202020204" pitchFamily="34" charset="0"/>
              <a:buChar char="•"/>
              <a:tabLst>
                <a:tab pos="419234" algn="l"/>
                <a:tab pos="871507" algn="l"/>
                <a:tab pos="1133584" algn="l"/>
                <a:tab pos="2126529" algn="l"/>
              </a:tabLst>
            </a:pPr>
            <a:r>
              <a:rPr lang="cs-CZ" sz="2000" dirty="0">
                <a:latin typeface="Calibri"/>
                <a:cs typeface="Calibri"/>
              </a:rPr>
              <a:t>není</a:t>
            </a:r>
            <a:r>
              <a:rPr lang="cs-CZ" sz="2000" spc="-32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zvlášť</a:t>
            </a:r>
            <a:r>
              <a:rPr lang="cs-CZ" sz="2000" spc="-25" dirty="0">
                <a:latin typeface="Calibri"/>
                <a:cs typeface="Calibri"/>
              </a:rPr>
              <a:t> </a:t>
            </a:r>
            <a:r>
              <a:rPr lang="cs-CZ" sz="2000" spc="-7" dirty="0">
                <a:latin typeface="Calibri"/>
                <a:cs typeface="Calibri"/>
              </a:rPr>
              <a:t>řešeno </a:t>
            </a:r>
            <a:r>
              <a:rPr lang="cs-CZ" sz="2000" dirty="0">
                <a:latin typeface="Calibri"/>
                <a:cs typeface="Calibri"/>
              </a:rPr>
              <a:t>v</a:t>
            </a:r>
            <a:r>
              <a:rPr lang="cs-CZ" sz="2000" spc="-42" dirty="0">
                <a:latin typeface="Calibri"/>
                <a:cs typeface="Calibri"/>
              </a:rPr>
              <a:t> </a:t>
            </a:r>
            <a:r>
              <a:rPr lang="cs-CZ" sz="2000" spc="-7" dirty="0">
                <a:latin typeface="Calibri"/>
                <a:cs typeface="Calibri"/>
              </a:rPr>
              <a:t>zákonu</a:t>
            </a:r>
            <a:r>
              <a:rPr lang="cs-CZ" sz="2000" spc="-39" dirty="0">
                <a:latin typeface="Calibri"/>
                <a:cs typeface="Calibri"/>
              </a:rPr>
              <a:t> </a:t>
            </a:r>
            <a:r>
              <a:rPr lang="cs-CZ" sz="2000" spc="-7" dirty="0">
                <a:latin typeface="Calibri"/>
                <a:cs typeface="Calibri"/>
              </a:rPr>
              <a:t>361/2000 </a:t>
            </a:r>
            <a:r>
              <a:rPr lang="cs-CZ" sz="2000" spc="-18" dirty="0">
                <a:latin typeface="Calibri"/>
                <a:cs typeface="Calibri"/>
              </a:rPr>
              <a:t>Sb.</a:t>
            </a:r>
            <a:r>
              <a:rPr lang="cs-CZ" sz="2000" dirty="0">
                <a:latin typeface="Calibri"/>
                <a:cs typeface="Calibri"/>
              </a:rPr>
              <a:t>	</a:t>
            </a:r>
            <a:r>
              <a:rPr lang="cs-CZ" sz="2000" spc="-35" dirty="0">
                <a:latin typeface="Calibri"/>
                <a:cs typeface="Calibri"/>
              </a:rPr>
              <a:t>o</a:t>
            </a:r>
            <a:r>
              <a:rPr lang="cs-CZ" sz="2000" dirty="0">
                <a:latin typeface="Calibri"/>
                <a:cs typeface="Calibri"/>
              </a:rPr>
              <a:t>	</a:t>
            </a:r>
            <a:r>
              <a:rPr lang="cs-CZ" sz="2000" spc="-7" dirty="0">
                <a:latin typeface="Calibri"/>
                <a:cs typeface="Calibri"/>
              </a:rPr>
              <a:t>provozu</a:t>
            </a:r>
            <a:r>
              <a:rPr lang="cs-CZ" sz="2000" dirty="0">
                <a:latin typeface="Calibri"/>
                <a:cs typeface="Calibri"/>
              </a:rPr>
              <a:t>	</a:t>
            </a:r>
            <a:r>
              <a:rPr lang="cs-CZ" sz="2000" spc="-18" dirty="0">
                <a:latin typeface="Calibri"/>
                <a:cs typeface="Calibri"/>
              </a:rPr>
              <a:t>na </a:t>
            </a:r>
            <a:r>
              <a:rPr lang="cs-CZ" sz="2000" spc="-7" dirty="0">
                <a:latin typeface="Calibri"/>
                <a:cs typeface="Calibri"/>
              </a:rPr>
              <a:t>pozemních komunikacích</a:t>
            </a:r>
            <a:endParaRPr lang="cs-CZ" sz="2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239299" y="9234899"/>
            <a:ext cx="325501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2400" b="0" i="0">
                <a:solidFill>
                  <a:srgbClr val="646464"/>
                </a:solidFill>
                <a:latin typeface="Calibri"/>
                <a:cs typeface="Calibri"/>
              </a:defRPr>
            </a:lvl1pPr>
          </a:lstStyle>
          <a:p>
            <a:pPr marL="8929">
              <a:lnSpc>
                <a:spcPts val="1673"/>
              </a:lnSpc>
            </a:pPr>
            <a:r>
              <a:rPr lang="cs-CZ" spc="-60"/>
              <a:t>��1-</a:t>
            </a:r>
            <a:r>
              <a:rPr lang="cs-CZ"/>
              <a:t>�</a:t>
            </a:r>
            <a:r>
              <a:rPr lang="cs-CZ" spc="-70"/>
              <a:t> </a:t>
            </a:r>
            <a:r>
              <a:rPr lang="cs-CZ"/>
              <a:t>navrhování</a:t>
            </a:r>
            <a:r>
              <a:rPr lang="cs-CZ" spc="-70"/>
              <a:t> </a:t>
            </a:r>
            <a:r>
              <a:rPr lang="cs-CZ" spc="-300"/>
              <a:t>staveb </a:t>
            </a:r>
            <a:r>
              <a:rPr lang="cs-CZ" spc="-50"/>
              <a:t>1</a:t>
            </a:r>
            <a:endParaRPr spc="-3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11158205" y="9234899"/>
            <a:ext cx="160655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2400" b="0" i="0">
                <a:solidFill>
                  <a:srgbClr val="646464"/>
                </a:solidFill>
                <a:latin typeface="Calibri"/>
                <a:cs typeface="Calibri"/>
              </a:defRPr>
            </a:lvl1pPr>
          </a:lstStyle>
          <a:p>
            <a:pPr marL="8929">
              <a:lnSpc>
                <a:spcPts val="1673"/>
              </a:lnSpc>
            </a:pPr>
            <a:r>
              <a:rPr lang="cs-CZ"/>
              <a:t>design</a:t>
            </a:r>
            <a:r>
              <a:rPr lang="cs-CZ" spc="-45"/>
              <a:t> </a:t>
            </a:r>
            <a:r>
              <a:rPr lang="cs-CZ"/>
              <a:t>for</a:t>
            </a:r>
            <a:r>
              <a:rPr lang="cs-CZ" spc="-40"/>
              <a:t> </a:t>
            </a:r>
            <a:r>
              <a:rPr lang="cs-CZ" spc="-25"/>
              <a:t>all</a:t>
            </a:r>
            <a:endParaRPr spc="-18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08927" y="300235"/>
            <a:ext cx="5782840" cy="378349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vyhrazená parkovací stání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821631" y="6142161"/>
            <a:ext cx="983605" cy="15508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949" spc="-84" dirty="0">
                <a:solidFill>
                  <a:srgbClr val="FFFFFF"/>
                </a:solidFill>
                <a:latin typeface="Calibri"/>
                <a:cs typeface="Calibri"/>
              </a:rPr>
              <a:t>[foto</a:t>
            </a:r>
            <a:r>
              <a:rPr sz="949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49" spc="-98" dirty="0">
                <a:solidFill>
                  <a:srgbClr val="FFFFFF"/>
                </a:solidFill>
                <a:latin typeface="Calibri"/>
                <a:cs typeface="Calibri"/>
              </a:rPr>
              <a:t>Deník/Zdeněk</a:t>
            </a:r>
            <a:r>
              <a:rPr sz="949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49" spc="-70" dirty="0">
                <a:solidFill>
                  <a:srgbClr val="FFFFFF"/>
                </a:solidFill>
                <a:latin typeface="Calibri"/>
                <a:cs typeface="Calibri"/>
              </a:rPr>
              <a:t>Vaiz]</a:t>
            </a:r>
            <a:endParaRPr sz="949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3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33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34" name="Rectangle 14">
            <a:extLst>
              <a:ext uri="{FF2B5EF4-FFF2-40B4-BE49-F238E27FC236}">
                <a16:creationId xmlns:a16="http://schemas.microsoft.com/office/drawing/2014/main" id="{1003A656-D974-4C8E-AC40-DB648F0E2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4660" y="-1"/>
            <a:ext cx="1222132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16">
            <a:extLst>
              <a:ext uri="{FF2B5EF4-FFF2-40B4-BE49-F238E27FC236}">
                <a16:creationId xmlns:a16="http://schemas.microsoft.com/office/drawing/2014/main" id="{9298EF43-252D-4B18-9998-974B4D04E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4660" y="-2782"/>
            <a:ext cx="12226455" cy="2053064"/>
          </a:xfrm>
          <a:custGeom>
            <a:avLst/>
            <a:gdLst>
              <a:gd name="connsiteX0" fmla="*/ 0 w 12226455"/>
              <a:gd name="connsiteY0" fmla="*/ 0 h 2053064"/>
              <a:gd name="connsiteX1" fmla="*/ 12226455 w 12226455"/>
              <a:gd name="connsiteY1" fmla="*/ 0 h 2053064"/>
              <a:gd name="connsiteX2" fmla="*/ 12226455 w 12226455"/>
              <a:gd name="connsiteY2" fmla="*/ 1142434 h 2053064"/>
              <a:gd name="connsiteX3" fmla="*/ 12210010 w 12226455"/>
              <a:gd name="connsiteY3" fmla="*/ 1142217 h 2053064"/>
              <a:gd name="connsiteX4" fmla="*/ 12097957 w 12226455"/>
              <a:gd name="connsiteY4" fmla="*/ 1125163 h 2053064"/>
              <a:gd name="connsiteX5" fmla="*/ 11705048 w 12226455"/>
              <a:gd name="connsiteY5" fmla="*/ 1279507 h 2053064"/>
              <a:gd name="connsiteX6" fmla="*/ 11578252 w 12226455"/>
              <a:gd name="connsiteY6" fmla="*/ 1424082 h 2053064"/>
              <a:gd name="connsiteX7" fmla="*/ 11441414 w 12226455"/>
              <a:gd name="connsiteY7" fmla="*/ 1483737 h 2053064"/>
              <a:gd name="connsiteX8" fmla="*/ 11384400 w 12226455"/>
              <a:gd name="connsiteY8" fmla="*/ 1551092 h 2053064"/>
              <a:gd name="connsiteX9" fmla="*/ 11303557 w 12226455"/>
              <a:gd name="connsiteY9" fmla="*/ 1596629 h 2053064"/>
              <a:gd name="connsiteX10" fmla="*/ 11206311 w 12226455"/>
              <a:gd name="connsiteY10" fmla="*/ 1602843 h 2053064"/>
              <a:gd name="connsiteX11" fmla="*/ 10860623 w 12226455"/>
              <a:gd name="connsiteY11" fmla="*/ 1584198 h 2053064"/>
              <a:gd name="connsiteX12" fmla="*/ 10374059 w 12226455"/>
              <a:gd name="connsiteY12" fmla="*/ 1638018 h 2053064"/>
              <a:gd name="connsiteX13" fmla="*/ 10215678 w 12226455"/>
              <a:gd name="connsiteY13" fmla="*/ 1625300 h 2053064"/>
              <a:gd name="connsiteX14" fmla="*/ 10015680 w 12226455"/>
              <a:gd name="connsiteY14" fmla="*/ 1677839 h 2053064"/>
              <a:gd name="connsiteX15" fmla="*/ 9411126 w 12226455"/>
              <a:gd name="connsiteY15" fmla="*/ 1725075 h 2053064"/>
              <a:gd name="connsiteX16" fmla="*/ 9341661 w 12226455"/>
              <a:gd name="connsiteY16" fmla="*/ 1766471 h 2053064"/>
              <a:gd name="connsiteX17" fmla="*/ 9091392 w 12226455"/>
              <a:gd name="connsiteY17" fmla="*/ 1794089 h 2053064"/>
              <a:gd name="connsiteX18" fmla="*/ 9046316 w 12226455"/>
              <a:gd name="connsiteY18" fmla="*/ 1801445 h 2053064"/>
              <a:gd name="connsiteX19" fmla="*/ 8924496 w 12226455"/>
              <a:gd name="connsiteY19" fmla="*/ 1804460 h 2053064"/>
              <a:gd name="connsiteX20" fmla="*/ 8730039 w 12226455"/>
              <a:gd name="connsiteY20" fmla="*/ 1834524 h 2053064"/>
              <a:gd name="connsiteX21" fmla="*/ 8637317 w 12226455"/>
              <a:gd name="connsiteY21" fmla="*/ 1855856 h 2053064"/>
              <a:gd name="connsiteX22" fmla="*/ 8497138 w 12226455"/>
              <a:gd name="connsiteY22" fmla="*/ 1917519 h 2053064"/>
              <a:gd name="connsiteX23" fmla="*/ 8281534 w 12226455"/>
              <a:gd name="connsiteY23" fmla="*/ 1929468 h 2053064"/>
              <a:gd name="connsiteX24" fmla="*/ 8275009 w 12226455"/>
              <a:gd name="connsiteY24" fmla="*/ 1930086 h 2053064"/>
              <a:gd name="connsiteX25" fmla="*/ 8215546 w 12226455"/>
              <a:gd name="connsiteY25" fmla="*/ 1914300 h 2053064"/>
              <a:gd name="connsiteX26" fmla="*/ 8191205 w 12226455"/>
              <a:gd name="connsiteY26" fmla="*/ 1916861 h 2053064"/>
              <a:gd name="connsiteX27" fmla="*/ 8022833 w 12226455"/>
              <a:gd name="connsiteY27" fmla="*/ 1910380 h 2053064"/>
              <a:gd name="connsiteX28" fmla="*/ 7842457 w 12226455"/>
              <a:gd name="connsiteY28" fmla="*/ 1925076 h 2053064"/>
              <a:gd name="connsiteX29" fmla="*/ 7623424 w 12226455"/>
              <a:gd name="connsiteY29" fmla="*/ 1914063 h 2053064"/>
              <a:gd name="connsiteX30" fmla="*/ 7513247 w 12226455"/>
              <a:gd name="connsiteY30" fmla="*/ 1927057 h 2053064"/>
              <a:gd name="connsiteX31" fmla="*/ 7252408 w 12226455"/>
              <a:gd name="connsiteY31" fmla="*/ 1944492 h 2053064"/>
              <a:gd name="connsiteX32" fmla="*/ 7058491 w 12226455"/>
              <a:gd name="connsiteY32" fmla="*/ 1917280 h 2053064"/>
              <a:gd name="connsiteX33" fmla="*/ 7014654 w 12226455"/>
              <a:gd name="connsiteY33" fmla="*/ 1895149 h 2053064"/>
              <a:gd name="connsiteX34" fmla="*/ 6857644 w 12226455"/>
              <a:gd name="connsiteY34" fmla="*/ 1867475 h 2053064"/>
              <a:gd name="connsiteX35" fmla="*/ 6801700 w 12226455"/>
              <a:gd name="connsiteY35" fmla="*/ 1876022 h 2053064"/>
              <a:gd name="connsiteX36" fmla="*/ 6630448 w 12226455"/>
              <a:gd name="connsiteY36" fmla="*/ 1837012 h 2053064"/>
              <a:gd name="connsiteX37" fmla="*/ 6343083 w 12226455"/>
              <a:gd name="connsiteY37" fmla="*/ 1854578 h 2053064"/>
              <a:gd name="connsiteX38" fmla="*/ 6118325 w 12226455"/>
              <a:gd name="connsiteY38" fmla="*/ 1857857 h 2053064"/>
              <a:gd name="connsiteX39" fmla="*/ 5951117 w 12226455"/>
              <a:gd name="connsiteY39" fmla="*/ 1860894 h 2053064"/>
              <a:gd name="connsiteX40" fmla="*/ 5899039 w 12226455"/>
              <a:gd name="connsiteY40" fmla="*/ 1848371 h 2053064"/>
              <a:gd name="connsiteX41" fmla="*/ 5826960 w 12226455"/>
              <a:gd name="connsiteY41" fmla="*/ 1849946 h 2053064"/>
              <a:gd name="connsiteX42" fmla="*/ 5750590 w 12226455"/>
              <a:gd name="connsiteY42" fmla="*/ 1853263 h 2053064"/>
              <a:gd name="connsiteX43" fmla="*/ 5692650 w 12226455"/>
              <a:gd name="connsiteY43" fmla="*/ 1852135 h 2053064"/>
              <a:gd name="connsiteX44" fmla="*/ 5707621 w 12226455"/>
              <a:gd name="connsiteY44" fmla="*/ 1850015 h 2053064"/>
              <a:gd name="connsiteX45" fmla="*/ 5678447 w 12226455"/>
              <a:gd name="connsiteY45" fmla="*/ 1851859 h 2053064"/>
              <a:gd name="connsiteX46" fmla="*/ 5692650 w 12226455"/>
              <a:gd name="connsiteY46" fmla="*/ 1852135 h 2053064"/>
              <a:gd name="connsiteX47" fmla="*/ 5624294 w 12226455"/>
              <a:gd name="connsiteY47" fmla="*/ 1861816 h 2053064"/>
              <a:gd name="connsiteX48" fmla="*/ 5554110 w 12226455"/>
              <a:gd name="connsiteY48" fmla="*/ 1842339 h 2053064"/>
              <a:gd name="connsiteX49" fmla="*/ 5482465 w 12226455"/>
              <a:gd name="connsiteY49" fmla="*/ 1811388 h 2053064"/>
              <a:gd name="connsiteX50" fmla="*/ 5234009 w 12226455"/>
              <a:gd name="connsiteY50" fmla="*/ 1818920 h 2053064"/>
              <a:gd name="connsiteX51" fmla="*/ 5054956 w 12226455"/>
              <a:gd name="connsiteY51" fmla="*/ 1837710 h 2053064"/>
              <a:gd name="connsiteX52" fmla="*/ 4968494 w 12226455"/>
              <a:gd name="connsiteY52" fmla="*/ 1861698 h 2053064"/>
              <a:gd name="connsiteX53" fmla="*/ 4887159 w 12226455"/>
              <a:gd name="connsiteY53" fmla="*/ 1869360 h 2053064"/>
              <a:gd name="connsiteX54" fmla="*/ 4823752 w 12226455"/>
              <a:gd name="connsiteY54" fmla="*/ 1897941 h 2053064"/>
              <a:gd name="connsiteX55" fmla="*/ 4763730 w 12226455"/>
              <a:gd name="connsiteY55" fmla="*/ 1930200 h 2053064"/>
              <a:gd name="connsiteX56" fmla="*/ 4758099 w 12226455"/>
              <a:gd name="connsiteY56" fmla="*/ 1930932 h 2053064"/>
              <a:gd name="connsiteX57" fmla="*/ 4753293 w 12226455"/>
              <a:gd name="connsiteY57" fmla="*/ 1927390 h 2053064"/>
              <a:gd name="connsiteX58" fmla="*/ 4738854 w 12226455"/>
              <a:gd name="connsiteY58" fmla="*/ 1934299 h 2053064"/>
              <a:gd name="connsiteX59" fmla="*/ 4679090 w 12226455"/>
              <a:gd name="connsiteY59" fmla="*/ 1945043 h 2053064"/>
              <a:gd name="connsiteX60" fmla="*/ 4670823 w 12226455"/>
              <a:gd name="connsiteY60" fmla="*/ 1958511 h 2053064"/>
              <a:gd name="connsiteX61" fmla="*/ 4652693 w 12226455"/>
              <a:gd name="connsiteY61" fmla="*/ 1968142 h 2053064"/>
              <a:gd name="connsiteX62" fmla="*/ 4596668 w 12226455"/>
              <a:gd name="connsiteY62" fmla="*/ 1966630 h 2053064"/>
              <a:gd name="connsiteX63" fmla="*/ 4515079 w 12226455"/>
              <a:gd name="connsiteY63" fmla="*/ 1999183 h 2053064"/>
              <a:gd name="connsiteX64" fmla="*/ 4336159 w 12226455"/>
              <a:gd name="connsiteY64" fmla="*/ 2005923 h 2053064"/>
              <a:gd name="connsiteX65" fmla="*/ 4257814 w 12226455"/>
              <a:gd name="connsiteY65" fmla="*/ 2009433 h 2053064"/>
              <a:gd name="connsiteX66" fmla="*/ 4229187 w 12226455"/>
              <a:gd name="connsiteY66" fmla="*/ 2012585 h 2053064"/>
              <a:gd name="connsiteX67" fmla="*/ 4179307 w 12226455"/>
              <a:gd name="connsiteY67" fmla="*/ 2009913 h 2053064"/>
              <a:gd name="connsiteX68" fmla="*/ 4176441 w 12226455"/>
              <a:gd name="connsiteY68" fmla="*/ 2005104 h 2053064"/>
              <a:gd name="connsiteX69" fmla="*/ 4113138 w 12226455"/>
              <a:gd name="connsiteY69" fmla="*/ 2014288 h 2053064"/>
              <a:gd name="connsiteX70" fmla="*/ 4096475 w 12226455"/>
              <a:gd name="connsiteY70" fmla="*/ 2011871 h 2053064"/>
              <a:gd name="connsiteX71" fmla="*/ 4090606 w 12226455"/>
              <a:gd name="connsiteY71" fmla="*/ 2013605 h 2053064"/>
              <a:gd name="connsiteX72" fmla="*/ 4085739 w 12226455"/>
              <a:gd name="connsiteY72" fmla="*/ 2010313 h 2053064"/>
              <a:gd name="connsiteX73" fmla="*/ 3997663 w 12226455"/>
              <a:gd name="connsiteY73" fmla="*/ 1988540 h 2053064"/>
              <a:gd name="connsiteX74" fmla="*/ 4004645 w 12226455"/>
              <a:gd name="connsiteY74" fmla="*/ 1996977 h 2053064"/>
              <a:gd name="connsiteX75" fmla="*/ 3969056 w 12226455"/>
              <a:gd name="connsiteY75" fmla="*/ 1999891 h 2053064"/>
              <a:gd name="connsiteX76" fmla="*/ 3965804 w 12226455"/>
              <a:gd name="connsiteY76" fmla="*/ 2004070 h 2053064"/>
              <a:gd name="connsiteX77" fmla="*/ 3925749 w 12226455"/>
              <a:gd name="connsiteY77" fmla="*/ 1995720 h 2053064"/>
              <a:gd name="connsiteX78" fmla="*/ 3883850 w 12226455"/>
              <a:gd name="connsiteY78" fmla="*/ 1998401 h 2053064"/>
              <a:gd name="connsiteX79" fmla="*/ 3830957 w 12226455"/>
              <a:gd name="connsiteY79" fmla="*/ 2008900 h 2053064"/>
              <a:gd name="connsiteX80" fmla="*/ 3614282 w 12226455"/>
              <a:gd name="connsiteY80" fmla="*/ 2040141 h 2053064"/>
              <a:gd name="connsiteX81" fmla="*/ 3479826 w 12226455"/>
              <a:gd name="connsiteY81" fmla="*/ 2048985 h 2053064"/>
              <a:gd name="connsiteX82" fmla="*/ 3387274 w 12226455"/>
              <a:gd name="connsiteY82" fmla="*/ 2031833 h 2053064"/>
              <a:gd name="connsiteX83" fmla="*/ 3206737 w 12226455"/>
              <a:gd name="connsiteY83" fmla="*/ 2019277 h 2053064"/>
              <a:gd name="connsiteX84" fmla="*/ 3022229 w 12226455"/>
              <a:gd name="connsiteY84" fmla="*/ 1980632 h 2053064"/>
              <a:gd name="connsiteX85" fmla="*/ 2631338 w 12226455"/>
              <a:gd name="connsiteY85" fmla="*/ 1946499 h 2053064"/>
              <a:gd name="connsiteX86" fmla="*/ 2222596 w 12226455"/>
              <a:gd name="connsiteY86" fmla="*/ 1807389 h 2053064"/>
              <a:gd name="connsiteX87" fmla="*/ 2139456 w 12226455"/>
              <a:gd name="connsiteY87" fmla="*/ 1777233 h 2053064"/>
              <a:gd name="connsiteX88" fmla="*/ 1981598 w 12226455"/>
              <a:gd name="connsiteY88" fmla="*/ 1746224 h 2053064"/>
              <a:gd name="connsiteX89" fmla="*/ 1980797 w 12226455"/>
              <a:gd name="connsiteY89" fmla="*/ 1746206 h 2053064"/>
              <a:gd name="connsiteX90" fmla="*/ 1980797 w 12226455"/>
              <a:gd name="connsiteY90" fmla="*/ 1727666 h 2053064"/>
              <a:gd name="connsiteX91" fmla="*/ 1849717 w 12226455"/>
              <a:gd name="connsiteY91" fmla="*/ 1740657 h 2053064"/>
              <a:gd name="connsiteX92" fmla="*/ 1687092 w 12226455"/>
              <a:gd name="connsiteY92" fmla="*/ 1692345 h 2053064"/>
              <a:gd name="connsiteX93" fmla="*/ 1596958 w 12226455"/>
              <a:gd name="connsiteY93" fmla="*/ 1646437 h 2053064"/>
              <a:gd name="connsiteX94" fmla="*/ 1521970 w 12226455"/>
              <a:gd name="connsiteY94" fmla="*/ 1628673 h 2053064"/>
              <a:gd name="connsiteX95" fmla="*/ 1412763 w 12226455"/>
              <a:gd name="connsiteY95" fmla="*/ 1633489 h 2053064"/>
              <a:gd name="connsiteX96" fmla="*/ 1296465 w 12226455"/>
              <a:gd name="connsiteY96" fmla="*/ 1637334 h 2053064"/>
              <a:gd name="connsiteX97" fmla="*/ 1289314 w 12226455"/>
              <a:gd name="connsiteY97" fmla="*/ 1636421 h 2053064"/>
              <a:gd name="connsiteX98" fmla="*/ 1261506 w 12226455"/>
              <a:gd name="connsiteY98" fmla="*/ 1637801 h 2053064"/>
              <a:gd name="connsiteX99" fmla="*/ 1240218 w 12226455"/>
              <a:gd name="connsiteY99" fmla="*/ 1629213 h 2053064"/>
              <a:gd name="connsiteX100" fmla="*/ 1198374 w 12226455"/>
              <a:gd name="connsiteY100" fmla="*/ 1624973 h 2053064"/>
              <a:gd name="connsiteX101" fmla="*/ 991129 w 12226455"/>
              <a:gd name="connsiteY101" fmla="*/ 1617730 h 2053064"/>
              <a:gd name="connsiteX102" fmla="*/ 846370 w 12226455"/>
              <a:gd name="connsiteY102" fmla="*/ 1576831 h 2053064"/>
              <a:gd name="connsiteX103" fmla="*/ 600546 w 12226455"/>
              <a:gd name="connsiteY103" fmla="*/ 1440094 h 2053064"/>
              <a:gd name="connsiteX104" fmla="*/ 516439 w 12226455"/>
              <a:gd name="connsiteY104" fmla="*/ 1386761 h 2053064"/>
              <a:gd name="connsiteX105" fmla="*/ 464991 w 12226455"/>
              <a:gd name="connsiteY105" fmla="*/ 1363619 h 2053064"/>
              <a:gd name="connsiteX106" fmla="*/ 327653 w 12226455"/>
              <a:gd name="connsiteY106" fmla="*/ 1292135 h 2053064"/>
              <a:gd name="connsiteX107" fmla="*/ 192526 w 12226455"/>
              <a:gd name="connsiteY107" fmla="*/ 1214231 h 2053064"/>
              <a:gd name="connsiteX108" fmla="*/ 14888 w 12226455"/>
              <a:gd name="connsiteY108" fmla="*/ 1126845 h 2053064"/>
              <a:gd name="connsiteX109" fmla="*/ 0 w 12226455"/>
              <a:gd name="connsiteY109" fmla="*/ 1122929 h 205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2226455" h="2053064">
                <a:moveTo>
                  <a:pt x="0" y="0"/>
                </a:moveTo>
                <a:lnTo>
                  <a:pt x="12226455" y="0"/>
                </a:lnTo>
                <a:lnTo>
                  <a:pt x="12226455" y="1142434"/>
                </a:lnTo>
                <a:lnTo>
                  <a:pt x="12210010" y="1142217"/>
                </a:lnTo>
                <a:cubicBezTo>
                  <a:pt x="12177369" y="1154047"/>
                  <a:pt x="12165221" y="1122324"/>
                  <a:pt x="12097957" y="1125163"/>
                </a:cubicBezTo>
                <a:cubicBezTo>
                  <a:pt x="11982408" y="1148261"/>
                  <a:pt x="11744000" y="1249124"/>
                  <a:pt x="11705048" y="1279507"/>
                </a:cubicBezTo>
                <a:cubicBezTo>
                  <a:pt x="11653673" y="1329757"/>
                  <a:pt x="11612549" y="1356678"/>
                  <a:pt x="11578252" y="1424082"/>
                </a:cubicBezTo>
                <a:cubicBezTo>
                  <a:pt x="11532313" y="1472427"/>
                  <a:pt x="11474481" y="1406791"/>
                  <a:pt x="11441414" y="1483737"/>
                </a:cubicBezTo>
                <a:cubicBezTo>
                  <a:pt x="11434289" y="1500140"/>
                  <a:pt x="11414202" y="1555429"/>
                  <a:pt x="11384400" y="1551092"/>
                </a:cubicBezTo>
                <a:cubicBezTo>
                  <a:pt x="11364941" y="1550292"/>
                  <a:pt x="11291553" y="1578165"/>
                  <a:pt x="11303557" y="1596629"/>
                </a:cubicBezTo>
                <a:cubicBezTo>
                  <a:pt x="11274635" y="1596971"/>
                  <a:pt x="11280133" y="1604915"/>
                  <a:pt x="11206311" y="1602843"/>
                </a:cubicBezTo>
                <a:cubicBezTo>
                  <a:pt x="11132489" y="1600771"/>
                  <a:pt x="10979947" y="1578731"/>
                  <a:pt x="10860623" y="1584198"/>
                </a:cubicBezTo>
                <a:cubicBezTo>
                  <a:pt x="10721914" y="1590061"/>
                  <a:pt x="10458451" y="1627416"/>
                  <a:pt x="10374059" y="1638018"/>
                </a:cubicBezTo>
                <a:cubicBezTo>
                  <a:pt x="10266568" y="1644868"/>
                  <a:pt x="10289819" y="1611133"/>
                  <a:pt x="10215678" y="1625300"/>
                </a:cubicBezTo>
                <a:cubicBezTo>
                  <a:pt x="10147881" y="1637098"/>
                  <a:pt x="10081830" y="1669310"/>
                  <a:pt x="10015680" y="1677839"/>
                </a:cubicBezTo>
                <a:cubicBezTo>
                  <a:pt x="9881588" y="1694469"/>
                  <a:pt x="9518912" y="1717080"/>
                  <a:pt x="9411126" y="1725075"/>
                </a:cubicBezTo>
                <a:cubicBezTo>
                  <a:pt x="9373213" y="1734128"/>
                  <a:pt x="9394951" y="1754969"/>
                  <a:pt x="9341661" y="1766471"/>
                </a:cubicBezTo>
                <a:cubicBezTo>
                  <a:pt x="9303381" y="1774272"/>
                  <a:pt x="9130756" y="1789012"/>
                  <a:pt x="9091392" y="1794089"/>
                </a:cubicBezTo>
                <a:cubicBezTo>
                  <a:pt x="9071445" y="1786873"/>
                  <a:pt x="9058205" y="1792134"/>
                  <a:pt x="9046316" y="1801445"/>
                </a:cubicBezTo>
                <a:cubicBezTo>
                  <a:pt x="9004352" y="1802394"/>
                  <a:pt x="8969757" y="1795862"/>
                  <a:pt x="8924496" y="1804460"/>
                </a:cubicBezTo>
                <a:cubicBezTo>
                  <a:pt x="8873011" y="1819723"/>
                  <a:pt x="8777904" y="1819866"/>
                  <a:pt x="8730039" y="1834524"/>
                </a:cubicBezTo>
                <a:cubicBezTo>
                  <a:pt x="8656986" y="1820478"/>
                  <a:pt x="8743731" y="1852588"/>
                  <a:pt x="8637317" y="1855856"/>
                </a:cubicBezTo>
                <a:cubicBezTo>
                  <a:pt x="8598500" y="1869688"/>
                  <a:pt x="8556435" y="1915000"/>
                  <a:pt x="8497138" y="1917519"/>
                </a:cubicBezTo>
                <a:cubicBezTo>
                  <a:pt x="8440495" y="1918933"/>
                  <a:pt x="8318556" y="1927373"/>
                  <a:pt x="8281534" y="1929468"/>
                </a:cubicBezTo>
                <a:lnTo>
                  <a:pt x="8275009" y="1930086"/>
                </a:lnTo>
                <a:lnTo>
                  <a:pt x="8215546" y="1914300"/>
                </a:lnTo>
                <a:cubicBezTo>
                  <a:pt x="8215156" y="1920796"/>
                  <a:pt x="8197251" y="1922674"/>
                  <a:pt x="8191205" y="1916861"/>
                </a:cubicBezTo>
                <a:cubicBezTo>
                  <a:pt x="8059869" y="1884412"/>
                  <a:pt x="8100586" y="1952321"/>
                  <a:pt x="8022833" y="1910380"/>
                </a:cubicBezTo>
                <a:cubicBezTo>
                  <a:pt x="7953710" y="1911707"/>
                  <a:pt x="7909025" y="1924462"/>
                  <a:pt x="7842457" y="1925076"/>
                </a:cubicBezTo>
                <a:cubicBezTo>
                  <a:pt x="7775888" y="1925689"/>
                  <a:pt x="7690162" y="1917324"/>
                  <a:pt x="7623424" y="1914063"/>
                </a:cubicBezTo>
                <a:cubicBezTo>
                  <a:pt x="7539371" y="1920161"/>
                  <a:pt x="7562808" y="1920767"/>
                  <a:pt x="7513247" y="1927057"/>
                </a:cubicBezTo>
                <a:cubicBezTo>
                  <a:pt x="7352211" y="1919427"/>
                  <a:pt x="7354639" y="1945341"/>
                  <a:pt x="7252408" y="1944492"/>
                </a:cubicBezTo>
                <a:cubicBezTo>
                  <a:pt x="7204063" y="1934810"/>
                  <a:pt x="7114224" y="1915041"/>
                  <a:pt x="7058491" y="1917280"/>
                </a:cubicBezTo>
                <a:cubicBezTo>
                  <a:pt x="7021084" y="1910428"/>
                  <a:pt x="7045432" y="1901122"/>
                  <a:pt x="7014654" y="1895149"/>
                </a:cubicBezTo>
                <a:lnTo>
                  <a:pt x="6857644" y="1867475"/>
                </a:lnTo>
                <a:cubicBezTo>
                  <a:pt x="6835804" y="1873323"/>
                  <a:pt x="6856427" y="1871803"/>
                  <a:pt x="6801700" y="1876022"/>
                </a:cubicBezTo>
                <a:lnTo>
                  <a:pt x="6630448" y="1837012"/>
                </a:lnTo>
                <a:cubicBezTo>
                  <a:pt x="6554012" y="1833438"/>
                  <a:pt x="6430892" y="1846229"/>
                  <a:pt x="6343083" y="1854578"/>
                </a:cubicBezTo>
                <a:cubicBezTo>
                  <a:pt x="6261717" y="1861475"/>
                  <a:pt x="6200984" y="1863308"/>
                  <a:pt x="6118325" y="1857857"/>
                </a:cubicBezTo>
                <a:cubicBezTo>
                  <a:pt x="6040211" y="1878814"/>
                  <a:pt x="6018927" y="1868062"/>
                  <a:pt x="5951117" y="1860894"/>
                </a:cubicBezTo>
                <a:lnTo>
                  <a:pt x="5899039" y="1848371"/>
                </a:lnTo>
                <a:lnTo>
                  <a:pt x="5826960" y="1849946"/>
                </a:lnTo>
                <a:cubicBezTo>
                  <a:pt x="5822058" y="1851434"/>
                  <a:pt x="5785971" y="1852742"/>
                  <a:pt x="5750590" y="1853263"/>
                </a:cubicBezTo>
                <a:lnTo>
                  <a:pt x="5692650" y="1852135"/>
                </a:lnTo>
                <a:lnTo>
                  <a:pt x="5707621" y="1850015"/>
                </a:lnTo>
                <a:lnTo>
                  <a:pt x="5678447" y="1851859"/>
                </a:lnTo>
                <a:lnTo>
                  <a:pt x="5692650" y="1852135"/>
                </a:lnTo>
                <a:lnTo>
                  <a:pt x="5624294" y="1861816"/>
                </a:lnTo>
                <a:cubicBezTo>
                  <a:pt x="5604221" y="1861145"/>
                  <a:pt x="5577749" y="1850744"/>
                  <a:pt x="5554110" y="1842339"/>
                </a:cubicBezTo>
                <a:cubicBezTo>
                  <a:pt x="5530473" y="1833935"/>
                  <a:pt x="5512364" y="1829150"/>
                  <a:pt x="5482465" y="1811388"/>
                </a:cubicBezTo>
                <a:cubicBezTo>
                  <a:pt x="5429115" y="1807484"/>
                  <a:pt x="5302226" y="1807756"/>
                  <a:pt x="5234009" y="1818920"/>
                </a:cubicBezTo>
                <a:cubicBezTo>
                  <a:pt x="5165792" y="1830084"/>
                  <a:pt x="5099209" y="1830581"/>
                  <a:pt x="5054956" y="1837710"/>
                </a:cubicBezTo>
                <a:cubicBezTo>
                  <a:pt x="5010704" y="1844839"/>
                  <a:pt x="4975591" y="1858860"/>
                  <a:pt x="4968494" y="1861698"/>
                </a:cubicBezTo>
                <a:lnTo>
                  <a:pt x="4887159" y="1869360"/>
                </a:lnTo>
                <a:lnTo>
                  <a:pt x="4823752" y="1897941"/>
                </a:lnTo>
                <a:lnTo>
                  <a:pt x="4763730" y="1930200"/>
                </a:lnTo>
                <a:lnTo>
                  <a:pt x="4758099" y="1930932"/>
                </a:lnTo>
                <a:lnTo>
                  <a:pt x="4753293" y="1927390"/>
                </a:lnTo>
                <a:lnTo>
                  <a:pt x="4738854" y="1934299"/>
                </a:lnTo>
                <a:cubicBezTo>
                  <a:pt x="4719567" y="1943068"/>
                  <a:pt x="4700371" y="1949358"/>
                  <a:pt x="4679090" y="1945043"/>
                </a:cubicBezTo>
                <a:cubicBezTo>
                  <a:pt x="4677019" y="1950210"/>
                  <a:pt x="4674180" y="1954635"/>
                  <a:pt x="4670823" y="1958511"/>
                </a:cubicBezTo>
                <a:lnTo>
                  <a:pt x="4652693" y="1968142"/>
                </a:lnTo>
                <a:lnTo>
                  <a:pt x="4596668" y="1966630"/>
                </a:lnTo>
                <a:lnTo>
                  <a:pt x="4515079" y="1999183"/>
                </a:lnTo>
                <a:cubicBezTo>
                  <a:pt x="4463698" y="2004516"/>
                  <a:pt x="4379037" y="2004214"/>
                  <a:pt x="4336159" y="2005923"/>
                </a:cubicBezTo>
                <a:cubicBezTo>
                  <a:pt x="4307181" y="2007891"/>
                  <a:pt x="4283319" y="2000684"/>
                  <a:pt x="4257814" y="2009433"/>
                </a:cubicBezTo>
                <a:cubicBezTo>
                  <a:pt x="4248835" y="2002996"/>
                  <a:pt x="4239826" y="2000863"/>
                  <a:pt x="4229187" y="2012585"/>
                </a:cubicBezTo>
                <a:cubicBezTo>
                  <a:pt x="4202576" y="2011287"/>
                  <a:pt x="4198172" y="1996250"/>
                  <a:pt x="4179307" y="2009913"/>
                </a:cubicBezTo>
                <a:lnTo>
                  <a:pt x="4176441" y="2005104"/>
                </a:lnTo>
                <a:lnTo>
                  <a:pt x="4113138" y="2014288"/>
                </a:lnTo>
                <a:lnTo>
                  <a:pt x="4096475" y="2011871"/>
                </a:lnTo>
                <a:lnTo>
                  <a:pt x="4090606" y="2013605"/>
                </a:lnTo>
                <a:lnTo>
                  <a:pt x="4085739" y="2010313"/>
                </a:lnTo>
                <a:lnTo>
                  <a:pt x="3997663" y="1988540"/>
                </a:lnTo>
                <a:lnTo>
                  <a:pt x="4004645" y="1996977"/>
                </a:lnTo>
                <a:lnTo>
                  <a:pt x="3969056" y="1999891"/>
                </a:lnTo>
                <a:lnTo>
                  <a:pt x="3965804" y="2004070"/>
                </a:lnTo>
                <a:cubicBezTo>
                  <a:pt x="3962548" y="2006716"/>
                  <a:pt x="3932491" y="1997167"/>
                  <a:pt x="3925749" y="1995720"/>
                </a:cubicBezTo>
                <a:lnTo>
                  <a:pt x="3883850" y="1998401"/>
                </a:lnTo>
                <a:lnTo>
                  <a:pt x="3830957" y="2008900"/>
                </a:lnTo>
                <a:cubicBezTo>
                  <a:pt x="3775003" y="2017681"/>
                  <a:pt x="3695478" y="2027975"/>
                  <a:pt x="3614282" y="2040141"/>
                </a:cubicBezTo>
                <a:cubicBezTo>
                  <a:pt x="3565392" y="2072548"/>
                  <a:pt x="3532414" y="2031632"/>
                  <a:pt x="3479826" y="2048985"/>
                </a:cubicBezTo>
                <a:lnTo>
                  <a:pt x="3387274" y="2031833"/>
                </a:lnTo>
                <a:lnTo>
                  <a:pt x="3206737" y="2019277"/>
                </a:lnTo>
                <a:cubicBezTo>
                  <a:pt x="3144862" y="2006619"/>
                  <a:pt x="3118128" y="1992761"/>
                  <a:pt x="3022229" y="1980632"/>
                </a:cubicBezTo>
                <a:cubicBezTo>
                  <a:pt x="2926330" y="1968502"/>
                  <a:pt x="2739955" y="1979282"/>
                  <a:pt x="2631338" y="1946499"/>
                </a:cubicBezTo>
                <a:cubicBezTo>
                  <a:pt x="2502977" y="1913969"/>
                  <a:pt x="2299666" y="1839256"/>
                  <a:pt x="2222596" y="1807389"/>
                </a:cubicBezTo>
                <a:cubicBezTo>
                  <a:pt x="2210338" y="1799516"/>
                  <a:pt x="2150953" y="1782098"/>
                  <a:pt x="2139456" y="1777233"/>
                </a:cubicBezTo>
                <a:cubicBezTo>
                  <a:pt x="2068355" y="1790602"/>
                  <a:pt x="2030992" y="1754153"/>
                  <a:pt x="1981598" y="1746224"/>
                </a:cubicBezTo>
                <a:lnTo>
                  <a:pt x="1980797" y="1746206"/>
                </a:lnTo>
                <a:lnTo>
                  <a:pt x="1980797" y="1727666"/>
                </a:lnTo>
                <a:cubicBezTo>
                  <a:pt x="1970878" y="1703055"/>
                  <a:pt x="1902643" y="1748531"/>
                  <a:pt x="1849717" y="1740657"/>
                </a:cubicBezTo>
                <a:cubicBezTo>
                  <a:pt x="1780571" y="1701136"/>
                  <a:pt x="1735844" y="1707386"/>
                  <a:pt x="1687092" y="1692345"/>
                </a:cubicBezTo>
                <a:cubicBezTo>
                  <a:pt x="1642649" y="1690183"/>
                  <a:pt x="1660429" y="1639557"/>
                  <a:pt x="1596958" y="1646437"/>
                </a:cubicBezTo>
                <a:cubicBezTo>
                  <a:pt x="1571440" y="1630643"/>
                  <a:pt x="1552669" y="1630830"/>
                  <a:pt x="1521970" y="1628673"/>
                </a:cubicBezTo>
                <a:cubicBezTo>
                  <a:pt x="1491271" y="1626515"/>
                  <a:pt x="1450765" y="1632032"/>
                  <a:pt x="1412763" y="1633489"/>
                </a:cubicBezTo>
                <a:lnTo>
                  <a:pt x="1296465" y="1637334"/>
                </a:lnTo>
                <a:lnTo>
                  <a:pt x="1289314" y="1636421"/>
                </a:lnTo>
                <a:lnTo>
                  <a:pt x="1261506" y="1637801"/>
                </a:lnTo>
                <a:lnTo>
                  <a:pt x="1240218" y="1629213"/>
                </a:lnTo>
                <a:cubicBezTo>
                  <a:pt x="1224831" y="1623606"/>
                  <a:pt x="1209089" y="1619962"/>
                  <a:pt x="1198374" y="1624973"/>
                </a:cubicBezTo>
                <a:cubicBezTo>
                  <a:pt x="1112807" y="1635152"/>
                  <a:pt x="1059762" y="1626801"/>
                  <a:pt x="991129" y="1617730"/>
                </a:cubicBezTo>
                <a:cubicBezTo>
                  <a:pt x="915361" y="1602313"/>
                  <a:pt x="892081" y="1566838"/>
                  <a:pt x="846370" y="1576831"/>
                </a:cubicBezTo>
                <a:cubicBezTo>
                  <a:pt x="781272" y="1547225"/>
                  <a:pt x="660426" y="1472397"/>
                  <a:pt x="600546" y="1440094"/>
                </a:cubicBezTo>
                <a:cubicBezTo>
                  <a:pt x="558780" y="1443306"/>
                  <a:pt x="561395" y="1415006"/>
                  <a:pt x="516439" y="1386761"/>
                </a:cubicBezTo>
                <a:cubicBezTo>
                  <a:pt x="490159" y="1394966"/>
                  <a:pt x="476087" y="1382709"/>
                  <a:pt x="464991" y="1363619"/>
                </a:cubicBezTo>
                <a:cubicBezTo>
                  <a:pt x="415118" y="1352466"/>
                  <a:pt x="378904" y="1317512"/>
                  <a:pt x="327653" y="1292135"/>
                </a:cubicBezTo>
                <a:cubicBezTo>
                  <a:pt x="262576" y="1290496"/>
                  <a:pt x="247361" y="1241185"/>
                  <a:pt x="192526" y="1214231"/>
                </a:cubicBezTo>
                <a:cubicBezTo>
                  <a:pt x="140399" y="1186682"/>
                  <a:pt x="89173" y="1156520"/>
                  <a:pt x="14888" y="1126845"/>
                </a:cubicBezTo>
                <a:lnTo>
                  <a:pt x="0" y="112292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DF8EFB-3EEC-9EF5-B1B5-7F61E71C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309" y="545394"/>
            <a:ext cx="10127673" cy="9438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Automobilová doprava </a:t>
            </a:r>
            <a:r>
              <a:rPr lang="cs-CZ" sz="2400" dirty="0">
                <a:latin typeface="Calibri"/>
                <a:ea typeface="Batang"/>
                <a:cs typeface="Calibri"/>
              </a:rPr>
              <a:t>–</a:t>
            </a:r>
            <a:b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samostatná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Freeform: Shape 18">
            <a:extLst>
              <a:ext uri="{FF2B5EF4-FFF2-40B4-BE49-F238E27FC236}">
                <a16:creationId xmlns:a16="http://schemas.microsoft.com/office/drawing/2014/main" id="{A6200AA9-2CFD-45ED-8AEA-590BEB58B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148258" y="2399116"/>
            <a:ext cx="2160796" cy="266323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Freeform: Shape 20">
            <a:extLst>
              <a:ext uri="{FF2B5EF4-FFF2-40B4-BE49-F238E27FC236}">
                <a16:creationId xmlns:a16="http://schemas.microsoft.com/office/drawing/2014/main" id="{C4658DFD-9F0F-4409-9B94-76763B843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59621" y="2399116"/>
            <a:ext cx="2160796" cy="266323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Freeform: Shape 22">
            <a:extLst>
              <a:ext uri="{FF2B5EF4-FFF2-40B4-BE49-F238E27FC236}">
                <a16:creationId xmlns:a16="http://schemas.microsoft.com/office/drawing/2014/main" id="{C94805BE-FAB4-43C1-B4F9-6DEE6FBDA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006168" y="2399339"/>
            <a:ext cx="2160796" cy="2662788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1A7AC9E7-4D9D-7BFA-2F00-76443BC325E9}"/>
              </a:ext>
            </a:extLst>
          </p:cNvPr>
          <p:cNvPicPr/>
          <p:nvPr/>
        </p:nvPicPr>
        <p:blipFill rotWithShape="1">
          <a:blip r:embed="rId5" cstate="print"/>
          <a:srcRect l="6712" r="932" b="5"/>
          <a:stretch/>
        </p:blipFill>
        <p:spPr>
          <a:xfrm>
            <a:off x="408311" y="2375092"/>
            <a:ext cx="3600000" cy="3096000"/>
          </a:xfrm>
          <a:prstGeom prst="rect">
            <a:avLst/>
          </a:prstGeom>
        </p:spPr>
      </p:pic>
      <p:sp>
        <p:nvSpPr>
          <p:cNvPr id="39" name="Freeform: Shape 24">
            <a:extLst>
              <a:ext uri="{FF2B5EF4-FFF2-40B4-BE49-F238E27FC236}">
                <a16:creationId xmlns:a16="http://schemas.microsoft.com/office/drawing/2014/main" id="{35758D95-A605-471B-A882-C9D326388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4660" y="6131052"/>
            <a:ext cx="12235980" cy="726949"/>
          </a:xfrm>
          <a:custGeom>
            <a:avLst/>
            <a:gdLst>
              <a:gd name="connsiteX0" fmla="*/ 4111010 w 12235980"/>
              <a:gd name="connsiteY0" fmla="*/ 213 h 726949"/>
              <a:gd name="connsiteX1" fmla="*/ 4171080 w 12235980"/>
              <a:gd name="connsiteY1" fmla="*/ 9622 h 726949"/>
              <a:gd name="connsiteX2" fmla="*/ 4498483 w 12235980"/>
              <a:gd name="connsiteY2" fmla="*/ 28508 h 726949"/>
              <a:gd name="connsiteX3" fmla="*/ 4669677 w 12235980"/>
              <a:gd name="connsiteY3" fmla="*/ 57188 h 726949"/>
              <a:gd name="connsiteX4" fmla="*/ 4840533 w 12235980"/>
              <a:gd name="connsiteY4" fmla="*/ 79085 h 726949"/>
              <a:gd name="connsiteX5" fmla="*/ 5083106 w 12235980"/>
              <a:gd name="connsiteY5" fmla="*/ 118765 h 726949"/>
              <a:gd name="connsiteX6" fmla="*/ 5225104 w 12235980"/>
              <a:gd name="connsiteY6" fmla="*/ 124724 h 726949"/>
              <a:gd name="connsiteX7" fmla="*/ 5305069 w 12235980"/>
              <a:gd name="connsiteY7" fmla="*/ 138803 h 726949"/>
              <a:gd name="connsiteX8" fmla="*/ 5487038 w 12235980"/>
              <a:gd name="connsiteY8" fmla="*/ 144367 h 726949"/>
              <a:gd name="connsiteX9" fmla="*/ 5668265 w 12235980"/>
              <a:gd name="connsiteY9" fmla="*/ 98806 h 726949"/>
              <a:gd name="connsiteX10" fmla="*/ 5766374 w 12235980"/>
              <a:gd name="connsiteY10" fmla="*/ 87042 h 726949"/>
              <a:gd name="connsiteX11" fmla="*/ 5826676 w 12235980"/>
              <a:gd name="connsiteY11" fmla="*/ 89784 h 726949"/>
              <a:gd name="connsiteX12" fmla="*/ 6109388 w 12235980"/>
              <a:gd name="connsiteY12" fmla="*/ 107697 h 726949"/>
              <a:gd name="connsiteX13" fmla="*/ 6241432 w 12235980"/>
              <a:gd name="connsiteY13" fmla="*/ 99569 h 726949"/>
              <a:gd name="connsiteX14" fmla="*/ 6350069 w 12235980"/>
              <a:gd name="connsiteY14" fmla="*/ 98530 h 726949"/>
              <a:gd name="connsiteX15" fmla="*/ 6531624 w 12235980"/>
              <a:gd name="connsiteY15" fmla="*/ 84094 h 726949"/>
              <a:gd name="connsiteX16" fmla="*/ 6569834 w 12235980"/>
              <a:gd name="connsiteY16" fmla="*/ 83860 h 726949"/>
              <a:gd name="connsiteX17" fmla="*/ 6600919 w 12235980"/>
              <a:gd name="connsiteY17" fmla="*/ 94936 h 726949"/>
              <a:gd name="connsiteX18" fmla="*/ 6606597 w 12235980"/>
              <a:gd name="connsiteY18" fmla="*/ 107335 h 726949"/>
              <a:gd name="connsiteX19" fmla="*/ 6627331 w 12235980"/>
              <a:gd name="connsiteY19" fmla="*/ 109018 h 726949"/>
              <a:gd name="connsiteX20" fmla="*/ 6632477 w 12235980"/>
              <a:gd name="connsiteY20" fmla="*/ 111821 h 726949"/>
              <a:gd name="connsiteX21" fmla="*/ 6662363 w 12235980"/>
              <a:gd name="connsiteY21" fmla="*/ 125540 h 726949"/>
              <a:gd name="connsiteX22" fmla="*/ 6854478 w 12235980"/>
              <a:gd name="connsiteY22" fmla="*/ 145012 h 726949"/>
              <a:gd name="connsiteX23" fmla="*/ 7134703 w 12235980"/>
              <a:gd name="connsiteY23" fmla="*/ 143320 h 726949"/>
              <a:gd name="connsiteX24" fmla="*/ 7399316 w 12235980"/>
              <a:gd name="connsiteY24" fmla="*/ 119885 h 726949"/>
              <a:gd name="connsiteX25" fmla="*/ 7733860 w 12235980"/>
              <a:gd name="connsiteY25" fmla="*/ 56961 h 726949"/>
              <a:gd name="connsiteX26" fmla="*/ 7779306 w 12235980"/>
              <a:gd name="connsiteY26" fmla="*/ 35538 h 726949"/>
              <a:gd name="connsiteX27" fmla="*/ 7802648 w 12235980"/>
              <a:gd name="connsiteY27" fmla="*/ 43667 h 726949"/>
              <a:gd name="connsiteX28" fmla="*/ 7842635 w 12235980"/>
              <a:gd name="connsiteY28" fmla="*/ 45475 h 726949"/>
              <a:gd name="connsiteX29" fmla="*/ 8087588 w 12235980"/>
              <a:gd name="connsiteY29" fmla="*/ 53630 h 726949"/>
              <a:gd name="connsiteX30" fmla="*/ 8280549 w 12235980"/>
              <a:gd name="connsiteY30" fmla="*/ 97875 h 726949"/>
              <a:gd name="connsiteX31" fmla="*/ 8429957 w 12235980"/>
              <a:gd name="connsiteY31" fmla="*/ 142657 h 726949"/>
              <a:gd name="connsiteX32" fmla="*/ 8580043 w 12235980"/>
              <a:gd name="connsiteY32" fmla="*/ 180683 h 726949"/>
              <a:gd name="connsiteX33" fmla="*/ 8635431 w 12235980"/>
              <a:gd name="connsiteY33" fmla="*/ 191389 h 726949"/>
              <a:gd name="connsiteX34" fmla="*/ 8729540 w 12235980"/>
              <a:gd name="connsiteY34" fmla="*/ 223976 h 726949"/>
              <a:gd name="connsiteX35" fmla="*/ 9000200 w 12235980"/>
              <a:gd name="connsiteY35" fmla="*/ 300590 h 726949"/>
              <a:gd name="connsiteX36" fmla="*/ 9150483 w 12235980"/>
              <a:gd name="connsiteY36" fmla="*/ 307144 h 726949"/>
              <a:gd name="connsiteX37" fmla="*/ 9353850 w 12235980"/>
              <a:gd name="connsiteY37" fmla="*/ 266589 h 726949"/>
              <a:gd name="connsiteX38" fmla="*/ 9437883 w 12235980"/>
              <a:gd name="connsiteY38" fmla="*/ 267574 h 726949"/>
              <a:gd name="connsiteX39" fmla="*/ 9470247 w 12235980"/>
              <a:gd name="connsiteY39" fmla="*/ 274166 h 726949"/>
              <a:gd name="connsiteX40" fmla="*/ 9659749 w 12235980"/>
              <a:gd name="connsiteY40" fmla="*/ 272800 h 726949"/>
              <a:gd name="connsiteX41" fmla="*/ 9747627 w 12235980"/>
              <a:gd name="connsiteY41" fmla="*/ 305838 h 726949"/>
              <a:gd name="connsiteX42" fmla="*/ 9798165 w 12235980"/>
              <a:gd name="connsiteY42" fmla="*/ 319367 h 726949"/>
              <a:gd name="connsiteX43" fmla="*/ 9833538 w 12235980"/>
              <a:gd name="connsiteY43" fmla="*/ 334753 h 726949"/>
              <a:gd name="connsiteX44" fmla="*/ 9931125 w 12235980"/>
              <a:gd name="connsiteY44" fmla="*/ 344096 h 726949"/>
              <a:gd name="connsiteX45" fmla="*/ 10212599 w 12235980"/>
              <a:gd name="connsiteY45" fmla="*/ 422099 h 726949"/>
              <a:gd name="connsiteX46" fmla="*/ 10596756 w 12235980"/>
              <a:gd name="connsiteY46" fmla="*/ 392723 h 726949"/>
              <a:gd name="connsiteX47" fmla="*/ 10743198 w 12235980"/>
              <a:gd name="connsiteY47" fmla="*/ 416771 h 726949"/>
              <a:gd name="connsiteX48" fmla="*/ 10777301 w 12235980"/>
              <a:gd name="connsiteY48" fmla="*/ 419065 h 726949"/>
              <a:gd name="connsiteX49" fmla="*/ 10827235 w 12235980"/>
              <a:gd name="connsiteY49" fmla="*/ 433042 h 726949"/>
              <a:gd name="connsiteX50" fmla="*/ 10830785 w 12235980"/>
              <a:gd name="connsiteY50" fmla="*/ 424567 h 726949"/>
              <a:gd name="connsiteX51" fmla="*/ 10845664 w 12235980"/>
              <a:gd name="connsiteY51" fmla="*/ 423638 h 726949"/>
              <a:gd name="connsiteX52" fmla="*/ 10846988 w 12235980"/>
              <a:gd name="connsiteY52" fmla="*/ 422946 h 726949"/>
              <a:gd name="connsiteX53" fmla="*/ 10876491 w 12235980"/>
              <a:gd name="connsiteY53" fmla="*/ 424265 h 726949"/>
              <a:gd name="connsiteX54" fmla="*/ 10882046 w 12235980"/>
              <a:gd name="connsiteY54" fmla="*/ 427297 h 726949"/>
              <a:gd name="connsiteX55" fmla="*/ 10898611 w 12235980"/>
              <a:gd name="connsiteY55" fmla="*/ 425356 h 726949"/>
              <a:gd name="connsiteX56" fmla="*/ 10924341 w 12235980"/>
              <a:gd name="connsiteY56" fmla="*/ 427512 h 726949"/>
              <a:gd name="connsiteX57" fmla="*/ 10924080 w 12235980"/>
              <a:gd name="connsiteY57" fmla="*/ 433586 h 726949"/>
              <a:gd name="connsiteX58" fmla="*/ 10989044 w 12235980"/>
              <a:gd name="connsiteY58" fmla="*/ 434799 h 726949"/>
              <a:gd name="connsiteX59" fmla="*/ 10998150 w 12235980"/>
              <a:gd name="connsiteY59" fmla="*/ 433695 h 726949"/>
              <a:gd name="connsiteX60" fmla="*/ 11003826 w 12235980"/>
              <a:gd name="connsiteY60" fmla="*/ 434170 h 726949"/>
              <a:gd name="connsiteX61" fmla="*/ 11201750 w 12235980"/>
              <a:gd name="connsiteY61" fmla="*/ 434401 h 726949"/>
              <a:gd name="connsiteX62" fmla="*/ 11256574 w 12235980"/>
              <a:gd name="connsiteY62" fmla="*/ 426867 h 726949"/>
              <a:gd name="connsiteX63" fmla="*/ 11268434 w 12235980"/>
              <a:gd name="connsiteY63" fmla="*/ 423562 h 726949"/>
              <a:gd name="connsiteX64" fmla="*/ 11397259 w 12235980"/>
              <a:gd name="connsiteY64" fmla="*/ 432058 h 726949"/>
              <a:gd name="connsiteX65" fmla="*/ 11589501 w 12235980"/>
              <a:gd name="connsiteY65" fmla="*/ 480742 h 726949"/>
              <a:gd name="connsiteX66" fmla="*/ 11679646 w 12235980"/>
              <a:gd name="connsiteY66" fmla="*/ 486862 h 726949"/>
              <a:gd name="connsiteX67" fmla="*/ 11699170 w 12235980"/>
              <a:gd name="connsiteY67" fmla="*/ 493054 h 726949"/>
              <a:gd name="connsiteX68" fmla="*/ 11719612 w 12235980"/>
              <a:gd name="connsiteY68" fmla="*/ 495371 h 726949"/>
              <a:gd name="connsiteX69" fmla="*/ 11723861 w 12235980"/>
              <a:gd name="connsiteY69" fmla="*/ 500108 h 726949"/>
              <a:gd name="connsiteX70" fmla="*/ 11737817 w 12235980"/>
              <a:gd name="connsiteY70" fmla="*/ 503023 h 726949"/>
              <a:gd name="connsiteX71" fmla="*/ 11765116 w 12235980"/>
              <a:gd name="connsiteY71" fmla="*/ 512340 h 726949"/>
              <a:gd name="connsiteX72" fmla="*/ 11770404 w 12235980"/>
              <a:gd name="connsiteY72" fmla="*/ 510733 h 726949"/>
              <a:gd name="connsiteX73" fmla="*/ 11811858 w 12235980"/>
              <a:gd name="connsiteY73" fmla="*/ 519569 h 726949"/>
              <a:gd name="connsiteX74" fmla="*/ 11812514 w 12235980"/>
              <a:gd name="connsiteY74" fmla="*/ 518099 h 726949"/>
              <a:gd name="connsiteX75" fmla="*/ 11824571 w 12235980"/>
              <a:gd name="connsiteY75" fmla="*/ 513642 h 726949"/>
              <a:gd name="connsiteX76" fmla="*/ 11944397 w 12235980"/>
              <a:gd name="connsiteY76" fmla="*/ 486827 h 726949"/>
              <a:gd name="connsiteX77" fmla="*/ 11962667 w 12235980"/>
              <a:gd name="connsiteY77" fmla="*/ 487741 h 726949"/>
              <a:gd name="connsiteX78" fmla="*/ 11969148 w 12235980"/>
              <a:gd name="connsiteY78" fmla="*/ 489522 h 726949"/>
              <a:gd name="connsiteX79" fmla="*/ 12101517 w 12235980"/>
              <a:gd name="connsiteY79" fmla="*/ 471903 h 726949"/>
              <a:gd name="connsiteX80" fmla="*/ 12142585 w 12235980"/>
              <a:gd name="connsiteY80" fmla="*/ 474137 h 726949"/>
              <a:gd name="connsiteX81" fmla="*/ 12196898 w 12235980"/>
              <a:gd name="connsiteY81" fmla="*/ 477245 h 726949"/>
              <a:gd name="connsiteX82" fmla="*/ 12235980 w 12235980"/>
              <a:gd name="connsiteY82" fmla="*/ 475249 h 726949"/>
              <a:gd name="connsiteX83" fmla="*/ 12235980 w 12235980"/>
              <a:gd name="connsiteY83" fmla="*/ 726949 h 726949"/>
              <a:gd name="connsiteX84" fmla="*/ 0 w 12235980"/>
              <a:gd name="connsiteY84" fmla="*/ 726949 h 726949"/>
              <a:gd name="connsiteX85" fmla="*/ 0 w 12235980"/>
              <a:gd name="connsiteY85" fmla="*/ 375111 h 726949"/>
              <a:gd name="connsiteX86" fmla="*/ 3682 w 12235980"/>
              <a:gd name="connsiteY86" fmla="*/ 376504 h 726949"/>
              <a:gd name="connsiteX87" fmla="*/ 220396 w 12235980"/>
              <a:gd name="connsiteY87" fmla="*/ 351530 h 726949"/>
              <a:gd name="connsiteX88" fmla="*/ 564192 w 12235980"/>
              <a:gd name="connsiteY88" fmla="*/ 228770 h 726949"/>
              <a:gd name="connsiteX89" fmla="*/ 626816 w 12235980"/>
              <a:gd name="connsiteY89" fmla="*/ 226537 h 726949"/>
              <a:gd name="connsiteX90" fmla="*/ 755900 w 12235980"/>
              <a:gd name="connsiteY90" fmla="*/ 212379 h 726949"/>
              <a:gd name="connsiteX91" fmla="*/ 1128075 w 12235980"/>
              <a:gd name="connsiteY91" fmla="*/ 211293 h 726949"/>
              <a:gd name="connsiteX92" fmla="*/ 1222586 w 12235980"/>
              <a:gd name="connsiteY92" fmla="*/ 212452 h 726949"/>
              <a:gd name="connsiteX93" fmla="*/ 1497215 w 12235980"/>
              <a:gd name="connsiteY93" fmla="*/ 226052 h 726949"/>
              <a:gd name="connsiteX94" fmla="*/ 1805136 w 12235980"/>
              <a:gd name="connsiteY94" fmla="*/ 178044 h 726949"/>
              <a:gd name="connsiteX95" fmla="*/ 2045329 w 12235980"/>
              <a:gd name="connsiteY95" fmla="*/ 170634 h 726949"/>
              <a:gd name="connsiteX96" fmla="*/ 2116300 w 12235980"/>
              <a:gd name="connsiteY96" fmla="*/ 145445 h 726949"/>
              <a:gd name="connsiteX97" fmla="*/ 2151073 w 12235980"/>
              <a:gd name="connsiteY97" fmla="*/ 146541 h 726949"/>
              <a:gd name="connsiteX98" fmla="*/ 2445595 w 12235980"/>
              <a:gd name="connsiteY98" fmla="*/ 121291 h 726949"/>
              <a:gd name="connsiteX99" fmla="*/ 2703508 w 12235980"/>
              <a:gd name="connsiteY99" fmla="*/ 120056 h 726949"/>
              <a:gd name="connsiteX100" fmla="*/ 2993271 w 12235980"/>
              <a:gd name="connsiteY100" fmla="*/ 102359 h 726949"/>
              <a:gd name="connsiteX101" fmla="*/ 3027933 w 12235980"/>
              <a:gd name="connsiteY101" fmla="*/ 96018 h 726949"/>
              <a:gd name="connsiteX102" fmla="*/ 3141740 w 12235980"/>
              <a:gd name="connsiteY102" fmla="*/ 84074 h 726949"/>
              <a:gd name="connsiteX103" fmla="*/ 3214812 w 12235980"/>
              <a:gd name="connsiteY103" fmla="*/ 66553 h 726949"/>
              <a:gd name="connsiteX104" fmla="*/ 3631273 w 12235980"/>
              <a:gd name="connsiteY104" fmla="*/ 39031 h 726949"/>
              <a:gd name="connsiteX105" fmla="*/ 3965965 w 12235980"/>
              <a:gd name="connsiteY105" fmla="*/ 8273 h 726949"/>
              <a:gd name="connsiteX106" fmla="*/ 4111010 w 12235980"/>
              <a:gd name="connsiteY106" fmla="*/ 213 h 72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2235980" h="726949">
                <a:moveTo>
                  <a:pt x="4111010" y="213"/>
                </a:moveTo>
                <a:cubicBezTo>
                  <a:pt x="4129401" y="938"/>
                  <a:pt x="4149205" y="3606"/>
                  <a:pt x="4171080" y="9622"/>
                </a:cubicBezTo>
                <a:cubicBezTo>
                  <a:pt x="4259832" y="12994"/>
                  <a:pt x="4398363" y="14647"/>
                  <a:pt x="4498483" y="28508"/>
                </a:cubicBezTo>
                <a:cubicBezTo>
                  <a:pt x="4566055" y="35756"/>
                  <a:pt x="4601849" y="77187"/>
                  <a:pt x="4669677" y="57188"/>
                </a:cubicBezTo>
                <a:cubicBezTo>
                  <a:pt x="4732906" y="64134"/>
                  <a:pt x="4784518" y="85084"/>
                  <a:pt x="4840533" y="79085"/>
                </a:cubicBezTo>
                <a:cubicBezTo>
                  <a:pt x="4909437" y="89348"/>
                  <a:pt x="5019010" y="111159"/>
                  <a:pt x="5083106" y="118765"/>
                </a:cubicBezTo>
                <a:cubicBezTo>
                  <a:pt x="5147200" y="126373"/>
                  <a:pt x="5188109" y="121385"/>
                  <a:pt x="5225104" y="124724"/>
                </a:cubicBezTo>
                <a:cubicBezTo>
                  <a:pt x="5265886" y="92972"/>
                  <a:pt x="5263982" y="142466"/>
                  <a:pt x="5305069" y="138803"/>
                </a:cubicBezTo>
                <a:cubicBezTo>
                  <a:pt x="5348725" y="142077"/>
                  <a:pt x="5416699" y="155146"/>
                  <a:pt x="5487038" y="144367"/>
                </a:cubicBezTo>
                <a:cubicBezTo>
                  <a:pt x="5561566" y="130196"/>
                  <a:pt x="5597240" y="112331"/>
                  <a:pt x="5668265" y="98806"/>
                </a:cubicBezTo>
                <a:cubicBezTo>
                  <a:pt x="5686297" y="82267"/>
                  <a:pt x="5739973" y="88546"/>
                  <a:pt x="5766374" y="87042"/>
                </a:cubicBezTo>
                <a:cubicBezTo>
                  <a:pt x="5792776" y="85539"/>
                  <a:pt x="5824262" y="86483"/>
                  <a:pt x="5826676" y="89784"/>
                </a:cubicBezTo>
                <a:cubicBezTo>
                  <a:pt x="5884458" y="91170"/>
                  <a:pt x="6043466" y="106448"/>
                  <a:pt x="6109388" y="107697"/>
                </a:cubicBezTo>
                <a:cubicBezTo>
                  <a:pt x="6182191" y="110870"/>
                  <a:pt x="6170053" y="96471"/>
                  <a:pt x="6241432" y="99569"/>
                </a:cubicBezTo>
                <a:cubicBezTo>
                  <a:pt x="6279540" y="117694"/>
                  <a:pt x="6328505" y="108918"/>
                  <a:pt x="6350069" y="98530"/>
                </a:cubicBezTo>
                <a:cubicBezTo>
                  <a:pt x="6406799" y="58525"/>
                  <a:pt x="6485561" y="114192"/>
                  <a:pt x="6531624" y="84094"/>
                </a:cubicBezTo>
                <a:cubicBezTo>
                  <a:pt x="6545580" y="81230"/>
                  <a:pt x="6558166" y="81554"/>
                  <a:pt x="6569834" y="83860"/>
                </a:cubicBezTo>
                <a:lnTo>
                  <a:pt x="6600919" y="94936"/>
                </a:lnTo>
                <a:lnTo>
                  <a:pt x="6606597" y="107335"/>
                </a:lnTo>
                <a:lnTo>
                  <a:pt x="6627331" y="109018"/>
                </a:lnTo>
                <a:lnTo>
                  <a:pt x="6632477" y="111821"/>
                </a:lnTo>
                <a:cubicBezTo>
                  <a:pt x="6642296" y="117228"/>
                  <a:pt x="6652107" y="122203"/>
                  <a:pt x="6662363" y="125540"/>
                </a:cubicBezTo>
                <a:cubicBezTo>
                  <a:pt x="6693201" y="124980"/>
                  <a:pt x="6763969" y="155618"/>
                  <a:pt x="6854478" y="145012"/>
                </a:cubicBezTo>
                <a:cubicBezTo>
                  <a:pt x="6952499" y="134076"/>
                  <a:pt x="7007342" y="136137"/>
                  <a:pt x="7134703" y="143320"/>
                </a:cubicBezTo>
                <a:cubicBezTo>
                  <a:pt x="7207617" y="145462"/>
                  <a:pt x="7298969" y="81259"/>
                  <a:pt x="7399316" y="119885"/>
                </a:cubicBezTo>
                <a:cubicBezTo>
                  <a:pt x="7495398" y="108429"/>
                  <a:pt x="7656123" y="72319"/>
                  <a:pt x="7733860" y="56961"/>
                </a:cubicBezTo>
                <a:cubicBezTo>
                  <a:pt x="7739322" y="49307"/>
                  <a:pt x="7771770" y="40267"/>
                  <a:pt x="7779306" y="35538"/>
                </a:cubicBezTo>
                <a:lnTo>
                  <a:pt x="7802648" y="43667"/>
                </a:lnTo>
                <a:lnTo>
                  <a:pt x="7842635" y="45475"/>
                </a:lnTo>
                <a:cubicBezTo>
                  <a:pt x="7890126" y="50220"/>
                  <a:pt x="8030765" y="51216"/>
                  <a:pt x="8087588" y="53630"/>
                </a:cubicBezTo>
                <a:cubicBezTo>
                  <a:pt x="8166703" y="65448"/>
                  <a:pt x="8223488" y="83037"/>
                  <a:pt x="8280549" y="97875"/>
                </a:cubicBezTo>
                <a:cubicBezTo>
                  <a:pt x="8340109" y="111513"/>
                  <a:pt x="8366244" y="156011"/>
                  <a:pt x="8429957" y="142657"/>
                </a:cubicBezTo>
                <a:cubicBezTo>
                  <a:pt x="8485667" y="155583"/>
                  <a:pt x="8528942" y="181284"/>
                  <a:pt x="8580043" y="180683"/>
                </a:cubicBezTo>
                <a:cubicBezTo>
                  <a:pt x="8595228" y="196714"/>
                  <a:pt x="8611739" y="205411"/>
                  <a:pt x="8635431" y="191389"/>
                </a:cubicBezTo>
                <a:cubicBezTo>
                  <a:pt x="8685673" y="208552"/>
                  <a:pt x="8689629" y="236696"/>
                  <a:pt x="8729540" y="223976"/>
                </a:cubicBezTo>
                <a:cubicBezTo>
                  <a:pt x="8795239" y="241661"/>
                  <a:pt x="8930042" y="286729"/>
                  <a:pt x="9000200" y="300590"/>
                </a:cubicBezTo>
                <a:cubicBezTo>
                  <a:pt x="9042393" y="280364"/>
                  <a:pt x="9073199" y="309543"/>
                  <a:pt x="9150483" y="307144"/>
                </a:cubicBezTo>
                <a:cubicBezTo>
                  <a:pt x="9219364" y="300207"/>
                  <a:pt x="9272909" y="296150"/>
                  <a:pt x="9353850" y="266589"/>
                </a:cubicBezTo>
                <a:cubicBezTo>
                  <a:pt x="9372404" y="251912"/>
                  <a:pt x="9418483" y="266311"/>
                  <a:pt x="9437883" y="267574"/>
                </a:cubicBezTo>
                <a:cubicBezTo>
                  <a:pt x="9457282" y="268836"/>
                  <a:pt x="9468555" y="270662"/>
                  <a:pt x="9470247" y="274166"/>
                </a:cubicBezTo>
                <a:cubicBezTo>
                  <a:pt x="9507224" y="275552"/>
                  <a:pt x="9609228" y="267522"/>
                  <a:pt x="9659749" y="272800"/>
                </a:cubicBezTo>
                <a:cubicBezTo>
                  <a:pt x="9687778" y="283801"/>
                  <a:pt x="9714295" y="328186"/>
                  <a:pt x="9747627" y="305838"/>
                </a:cubicBezTo>
                <a:cubicBezTo>
                  <a:pt x="9740946" y="330801"/>
                  <a:pt x="9787888" y="298183"/>
                  <a:pt x="9798165" y="319367"/>
                </a:cubicBezTo>
                <a:cubicBezTo>
                  <a:pt x="9804387" y="336967"/>
                  <a:pt x="9820081" y="331171"/>
                  <a:pt x="9833538" y="334753"/>
                </a:cubicBezTo>
                <a:cubicBezTo>
                  <a:pt x="9845757" y="351197"/>
                  <a:pt x="9910287" y="352336"/>
                  <a:pt x="9931125" y="344096"/>
                </a:cubicBezTo>
                <a:cubicBezTo>
                  <a:pt x="9994301" y="358653"/>
                  <a:pt x="10114847" y="409679"/>
                  <a:pt x="10212599" y="422099"/>
                </a:cubicBezTo>
                <a:cubicBezTo>
                  <a:pt x="10303720" y="431024"/>
                  <a:pt x="10518845" y="384920"/>
                  <a:pt x="10596756" y="392723"/>
                </a:cubicBezTo>
                <a:cubicBezTo>
                  <a:pt x="10668988" y="398077"/>
                  <a:pt x="10689403" y="410023"/>
                  <a:pt x="10743198" y="416771"/>
                </a:cubicBezTo>
                <a:lnTo>
                  <a:pt x="10777301" y="419065"/>
                </a:lnTo>
                <a:lnTo>
                  <a:pt x="10827235" y="433042"/>
                </a:lnTo>
                <a:lnTo>
                  <a:pt x="10830785" y="424567"/>
                </a:lnTo>
                <a:lnTo>
                  <a:pt x="10845664" y="423638"/>
                </a:lnTo>
                <a:lnTo>
                  <a:pt x="10846988" y="422946"/>
                </a:lnTo>
                <a:lnTo>
                  <a:pt x="10876491" y="424265"/>
                </a:lnTo>
                <a:lnTo>
                  <a:pt x="10882046" y="427297"/>
                </a:lnTo>
                <a:lnTo>
                  <a:pt x="10898611" y="425356"/>
                </a:lnTo>
                <a:lnTo>
                  <a:pt x="10924341" y="427512"/>
                </a:lnTo>
                <a:lnTo>
                  <a:pt x="10924080" y="433586"/>
                </a:lnTo>
                <a:cubicBezTo>
                  <a:pt x="10944452" y="430894"/>
                  <a:pt x="10966987" y="434707"/>
                  <a:pt x="10989044" y="434799"/>
                </a:cubicBezTo>
                <a:lnTo>
                  <a:pt x="10998150" y="433695"/>
                </a:lnTo>
                <a:lnTo>
                  <a:pt x="11003826" y="434170"/>
                </a:lnTo>
                <a:cubicBezTo>
                  <a:pt x="11078593" y="440078"/>
                  <a:pt x="11154256" y="443887"/>
                  <a:pt x="11201750" y="434401"/>
                </a:cubicBezTo>
                <a:cubicBezTo>
                  <a:pt x="11227376" y="431764"/>
                  <a:pt x="11244580" y="429235"/>
                  <a:pt x="11256574" y="426867"/>
                </a:cubicBezTo>
                <a:lnTo>
                  <a:pt x="11268434" y="423562"/>
                </a:lnTo>
                <a:lnTo>
                  <a:pt x="11397259" y="432058"/>
                </a:lnTo>
                <a:cubicBezTo>
                  <a:pt x="11467052" y="440997"/>
                  <a:pt x="11532765" y="469317"/>
                  <a:pt x="11589501" y="480742"/>
                </a:cubicBezTo>
                <a:cubicBezTo>
                  <a:pt x="11593778" y="486071"/>
                  <a:pt x="11674004" y="483524"/>
                  <a:pt x="11679646" y="486862"/>
                </a:cubicBezTo>
                <a:lnTo>
                  <a:pt x="11699170" y="493054"/>
                </a:lnTo>
                <a:cubicBezTo>
                  <a:pt x="11709077" y="491011"/>
                  <a:pt x="11715193" y="492429"/>
                  <a:pt x="11719612" y="495371"/>
                </a:cubicBezTo>
                <a:lnTo>
                  <a:pt x="11723861" y="500108"/>
                </a:lnTo>
                <a:lnTo>
                  <a:pt x="11737817" y="503023"/>
                </a:lnTo>
                <a:lnTo>
                  <a:pt x="11765116" y="512340"/>
                </a:lnTo>
                <a:lnTo>
                  <a:pt x="11770404" y="510733"/>
                </a:lnTo>
                <a:lnTo>
                  <a:pt x="11811858" y="519569"/>
                </a:lnTo>
                <a:cubicBezTo>
                  <a:pt x="11812076" y="519079"/>
                  <a:pt x="11812296" y="518588"/>
                  <a:pt x="11812514" y="518099"/>
                </a:cubicBezTo>
                <a:cubicBezTo>
                  <a:pt x="11814934" y="515008"/>
                  <a:pt x="11818501" y="513106"/>
                  <a:pt x="11824571" y="513642"/>
                </a:cubicBezTo>
                <a:cubicBezTo>
                  <a:pt x="11846551" y="508430"/>
                  <a:pt x="11921382" y="491144"/>
                  <a:pt x="11944397" y="486827"/>
                </a:cubicBezTo>
                <a:cubicBezTo>
                  <a:pt x="11954647" y="488485"/>
                  <a:pt x="11958542" y="487292"/>
                  <a:pt x="11962667" y="487741"/>
                </a:cubicBezTo>
                <a:lnTo>
                  <a:pt x="11969148" y="489522"/>
                </a:lnTo>
                <a:cubicBezTo>
                  <a:pt x="11992289" y="486883"/>
                  <a:pt x="12072610" y="474467"/>
                  <a:pt x="12101517" y="471903"/>
                </a:cubicBezTo>
                <a:cubicBezTo>
                  <a:pt x="12115638" y="485112"/>
                  <a:pt x="12128900" y="482150"/>
                  <a:pt x="12142585" y="474137"/>
                </a:cubicBezTo>
                <a:cubicBezTo>
                  <a:pt x="12160558" y="478619"/>
                  <a:pt x="12178368" y="478441"/>
                  <a:pt x="12196898" y="477245"/>
                </a:cubicBezTo>
                <a:lnTo>
                  <a:pt x="12235980" y="475249"/>
                </a:lnTo>
                <a:lnTo>
                  <a:pt x="12235980" y="726949"/>
                </a:lnTo>
                <a:lnTo>
                  <a:pt x="0" y="726949"/>
                </a:lnTo>
                <a:lnTo>
                  <a:pt x="0" y="375111"/>
                </a:lnTo>
                <a:lnTo>
                  <a:pt x="3682" y="376504"/>
                </a:lnTo>
                <a:cubicBezTo>
                  <a:pt x="61549" y="390095"/>
                  <a:pt x="144281" y="366539"/>
                  <a:pt x="220396" y="351530"/>
                </a:cubicBezTo>
                <a:cubicBezTo>
                  <a:pt x="321883" y="331520"/>
                  <a:pt x="515915" y="244837"/>
                  <a:pt x="564192" y="228770"/>
                </a:cubicBezTo>
                <a:cubicBezTo>
                  <a:pt x="584024" y="227413"/>
                  <a:pt x="616057" y="208029"/>
                  <a:pt x="626816" y="226537"/>
                </a:cubicBezTo>
                <a:cubicBezTo>
                  <a:pt x="636153" y="202192"/>
                  <a:pt x="703392" y="255820"/>
                  <a:pt x="755900" y="212379"/>
                </a:cubicBezTo>
                <a:cubicBezTo>
                  <a:pt x="929449" y="222601"/>
                  <a:pt x="1056957" y="205792"/>
                  <a:pt x="1128075" y="211293"/>
                </a:cubicBezTo>
                <a:cubicBezTo>
                  <a:pt x="1166094" y="179454"/>
                  <a:pt x="1182645" y="222261"/>
                  <a:pt x="1222586" y="212452"/>
                </a:cubicBezTo>
                <a:cubicBezTo>
                  <a:pt x="1306354" y="215089"/>
                  <a:pt x="1396333" y="184886"/>
                  <a:pt x="1497215" y="226052"/>
                </a:cubicBezTo>
                <a:cubicBezTo>
                  <a:pt x="1621993" y="216822"/>
                  <a:pt x="1711479" y="192468"/>
                  <a:pt x="1805136" y="178044"/>
                </a:cubicBezTo>
                <a:cubicBezTo>
                  <a:pt x="1853251" y="205679"/>
                  <a:pt x="2014609" y="172143"/>
                  <a:pt x="2045329" y="170634"/>
                </a:cubicBezTo>
                <a:cubicBezTo>
                  <a:pt x="2064088" y="197156"/>
                  <a:pt x="2093880" y="147218"/>
                  <a:pt x="2116300" y="145445"/>
                </a:cubicBezTo>
                <a:cubicBezTo>
                  <a:pt x="2123013" y="161185"/>
                  <a:pt x="2141351" y="162752"/>
                  <a:pt x="2151073" y="146541"/>
                </a:cubicBezTo>
                <a:cubicBezTo>
                  <a:pt x="2205955" y="142515"/>
                  <a:pt x="2362698" y="113121"/>
                  <a:pt x="2445595" y="121291"/>
                </a:cubicBezTo>
                <a:cubicBezTo>
                  <a:pt x="2468787" y="128723"/>
                  <a:pt x="2671771" y="138833"/>
                  <a:pt x="2703508" y="120056"/>
                </a:cubicBezTo>
                <a:cubicBezTo>
                  <a:pt x="2714637" y="150669"/>
                  <a:pt x="2858653" y="89697"/>
                  <a:pt x="2993271" y="102359"/>
                </a:cubicBezTo>
                <a:cubicBezTo>
                  <a:pt x="3009702" y="112292"/>
                  <a:pt x="3019353" y="113422"/>
                  <a:pt x="3027933" y="96018"/>
                </a:cubicBezTo>
                <a:cubicBezTo>
                  <a:pt x="3069979" y="98333"/>
                  <a:pt x="3116823" y="58183"/>
                  <a:pt x="3141740" y="84074"/>
                </a:cubicBezTo>
                <a:cubicBezTo>
                  <a:pt x="3143242" y="44974"/>
                  <a:pt x="3200376" y="102439"/>
                  <a:pt x="3214812" y="66553"/>
                </a:cubicBezTo>
                <a:cubicBezTo>
                  <a:pt x="3296402" y="59046"/>
                  <a:pt x="3506082" y="48744"/>
                  <a:pt x="3631273" y="39031"/>
                </a:cubicBezTo>
                <a:cubicBezTo>
                  <a:pt x="3715191" y="36140"/>
                  <a:pt x="3893017" y="19108"/>
                  <a:pt x="3965965" y="8273"/>
                </a:cubicBezTo>
                <a:cubicBezTo>
                  <a:pt x="4013392" y="13359"/>
                  <a:pt x="4055838" y="-1961"/>
                  <a:pt x="4111010" y="21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53845AC6-E967-D13C-7124-8F490F47893A}"/>
              </a:ext>
            </a:extLst>
          </p:cNvPr>
          <p:cNvPicPr/>
          <p:nvPr/>
        </p:nvPicPr>
        <p:blipFill rotWithShape="1">
          <a:blip r:embed="rId6" cstate="print"/>
          <a:srcRect l="994" r="6545" b="-6"/>
          <a:stretch/>
        </p:blipFill>
        <p:spPr>
          <a:xfrm>
            <a:off x="4368638" y="2405581"/>
            <a:ext cx="3600000" cy="3096000"/>
          </a:xfrm>
          <a:prstGeom prst="rect">
            <a:avLst/>
          </a:prstGeom>
        </p:spPr>
      </p:pic>
      <p:pic>
        <p:nvPicPr>
          <p:cNvPr id="4" name="object 5">
            <a:extLst>
              <a:ext uri="{FF2B5EF4-FFF2-40B4-BE49-F238E27FC236}">
                <a16:creationId xmlns:a16="http://schemas.microsoft.com/office/drawing/2014/main" id="{7309DE52-2C04-2455-A4C2-06021AD96D3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7" cstate="print"/>
          <a:srcRect r="7538" b="-6"/>
          <a:stretch/>
        </p:blipFill>
        <p:spPr>
          <a:xfrm>
            <a:off x="8252174" y="2405581"/>
            <a:ext cx="3600000" cy="3096000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8A6A0EF9-409D-9CCA-D056-C1268DAF2401}"/>
              </a:ext>
            </a:extLst>
          </p:cNvPr>
          <p:cNvSpPr txBox="1"/>
          <p:nvPr/>
        </p:nvSpPr>
        <p:spPr>
          <a:xfrm>
            <a:off x="10158629" y="5570058"/>
            <a:ext cx="16935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20" dirty="0">
                <a:latin typeface="Calibri"/>
                <a:cs typeface="Calibri"/>
              </a:rPr>
              <a:t>[foto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45" dirty="0">
                <a:latin typeface="Calibri"/>
                <a:cs typeface="Calibri"/>
              </a:rPr>
              <a:t>The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10" dirty="0">
                <a:latin typeface="Calibri"/>
                <a:cs typeface="Calibri"/>
              </a:rPr>
              <a:t>Spinalis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25" dirty="0">
                <a:latin typeface="Calibri"/>
                <a:cs typeface="Calibri"/>
              </a:rPr>
              <a:t>Foundation]</a:t>
            </a:r>
            <a:endParaRPr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3727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3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33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34" name="Rectangle 14">
            <a:extLst>
              <a:ext uri="{FF2B5EF4-FFF2-40B4-BE49-F238E27FC236}">
                <a16:creationId xmlns:a16="http://schemas.microsoft.com/office/drawing/2014/main" id="{1003A656-D974-4C8E-AC40-DB648F0E2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4660" y="-1"/>
            <a:ext cx="1222132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16">
            <a:extLst>
              <a:ext uri="{FF2B5EF4-FFF2-40B4-BE49-F238E27FC236}">
                <a16:creationId xmlns:a16="http://schemas.microsoft.com/office/drawing/2014/main" id="{9298EF43-252D-4B18-9998-974B4D04E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4660" y="-2782"/>
            <a:ext cx="12226455" cy="2053064"/>
          </a:xfrm>
          <a:custGeom>
            <a:avLst/>
            <a:gdLst>
              <a:gd name="connsiteX0" fmla="*/ 0 w 12226455"/>
              <a:gd name="connsiteY0" fmla="*/ 0 h 2053064"/>
              <a:gd name="connsiteX1" fmla="*/ 12226455 w 12226455"/>
              <a:gd name="connsiteY1" fmla="*/ 0 h 2053064"/>
              <a:gd name="connsiteX2" fmla="*/ 12226455 w 12226455"/>
              <a:gd name="connsiteY2" fmla="*/ 1142434 h 2053064"/>
              <a:gd name="connsiteX3" fmla="*/ 12210010 w 12226455"/>
              <a:gd name="connsiteY3" fmla="*/ 1142217 h 2053064"/>
              <a:gd name="connsiteX4" fmla="*/ 12097957 w 12226455"/>
              <a:gd name="connsiteY4" fmla="*/ 1125163 h 2053064"/>
              <a:gd name="connsiteX5" fmla="*/ 11705048 w 12226455"/>
              <a:gd name="connsiteY5" fmla="*/ 1279507 h 2053064"/>
              <a:gd name="connsiteX6" fmla="*/ 11578252 w 12226455"/>
              <a:gd name="connsiteY6" fmla="*/ 1424082 h 2053064"/>
              <a:gd name="connsiteX7" fmla="*/ 11441414 w 12226455"/>
              <a:gd name="connsiteY7" fmla="*/ 1483737 h 2053064"/>
              <a:gd name="connsiteX8" fmla="*/ 11384400 w 12226455"/>
              <a:gd name="connsiteY8" fmla="*/ 1551092 h 2053064"/>
              <a:gd name="connsiteX9" fmla="*/ 11303557 w 12226455"/>
              <a:gd name="connsiteY9" fmla="*/ 1596629 h 2053064"/>
              <a:gd name="connsiteX10" fmla="*/ 11206311 w 12226455"/>
              <a:gd name="connsiteY10" fmla="*/ 1602843 h 2053064"/>
              <a:gd name="connsiteX11" fmla="*/ 10860623 w 12226455"/>
              <a:gd name="connsiteY11" fmla="*/ 1584198 h 2053064"/>
              <a:gd name="connsiteX12" fmla="*/ 10374059 w 12226455"/>
              <a:gd name="connsiteY12" fmla="*/ 1638018 h 2053064"/>
              <a:gd name="connsiteX13" fmla="*/ 10215678 w 12226455"/>
              <a:gd name="connsiteY13" fmla="*/ 1625300 h 2053064"/>
              <a:gd name="connsiteX14" fmla="*/ 10015680 w 12226455"/>
              <a:gd name="connsiteY14" fmla="*/ 1677839 h 2053064"/>
              <a:gd name="connsiteX15" fmla="*/ 9411126 w 12226455"/>
              <a:gd name="connsiteY15" fmla="*/ 1725075 h 2053064"/>
              <a:gd name="connsiteX16" fmla="*/ 9341661 w 12226455"/>
              <a:gd name="connsiteY16" fmla="*/ 1766471 h 2053064"/>
              <a:gd name="connsiteX17" fmla="*/ 9091392 w 12226455"/>
              <a:gd name="connsiteY17" fmla="*/ 1794089 h 2053064"/>
              <a:gd name="connsiteX18" fmla="*/ 9046316 w 12226455"/>
              <a:gd name="connsiteY18" fmla="*/ 1801445 h 2053064"/>
              <a:gd name="connsiteX19" fmla="*/ 8924496 w 12226455"/>
              <a:gd name="connsiteY19" fmla="*/ 1804460 h 2053064"/>
              <a:gd name="connsiteX20" fmla="*/ 8730039 w 12226455"/>
              <a:gd name="connsiteY20" fmla="*/ 1834524 h 2053064"/>
              <a:gd name="connsiteX21" fmla="*/ 8637317 w 12226455"/>
              <a:gd name="connsiteY21" fmla="*/ 1855856 h 2053064"/>
              <a:gd name="connsiteX22" fmla="*/ 8497138 w 12226455"/>
              <a:gd name="connsiteY22" fmla="*/ 1917519 h 2053064"/>
              <a:gd name="connsiteX23" fmla="*/ 8281534 w 12226455"/>
              <a:gd name="connsiteY23" fmla="*/ 1929468 h 2053064"/>
              <a:gd name="connsiteX24" fmla="*/ 8275009 w 12226455"/>
              <a:gd name="connsiteY24" fmla="*/ 1930086 h 2053064"/>
              <a:gd name="connsiteX25" fmla="*/ 8215546 w 12226455"/>
              <a:gd name="connsiteY25" fmla="*/ 1914300 h 2053064"/>
              <a:gd name="connsiteX26" fmla="*/ 8191205 w 12226455"/>
              <a:gd name="connsiteY26" fmla="*/ 1916861 h 2053064"/>
              <a:gd name="connsiteX27" fmla="*/ 8022833 w 12226455"/>
              <a:gd name="connsiteY27" fmla="*/ 1910380 h 2053064"/>
              <a:gd name="connsiteX28" fmla="*/ 7842457 w 12226455"/>
              <a:gd name="connsiteY28" fmla="*/ 1925076 h 2053064"/>
              <a:gd name="connsiteX29" fmla="*/ 7623424 w 12226455"/>
              <a:gd name="connsiteY29" fmla="*/ 1914063 h 2053064"/>
              <a:gd name="connsiteX30" fmla="*/ 7513247 w 12226455"/>
              <a:gd name="connsiteY30" fmla="*/ 1927057 h 2053064"/>
              <a:gd name="connsiteX31" fmla="*/ 7252408 w 12226455"/>
              <a:gd name="connsiteY31" fmla="*/ 1944492 h 2053064"/>
              <a:gd name="connsiteX32" fmla="*/ 7058491 w 12226455"/>
              <a:gd name="connsiteY32" fmla="*/ 1917280 h 2053064"/>
              <a:gd name="connsiteX33" fmla="*/ 7014654 w 12226455"/>
              <a:gd name="connsiteY33" fmla="*/ 1895149 h 2053064"/>
              <a:gd name="connsiteX34" fmla="*/ 6857644 w 12226455"/>
              <a:gd name="connsiteY34" fmla="*/ 1867475 h 2053064"/>
              <a:gd name="connsiteX35" fmla="*/ 6801700 w 12226455"/>
              <a:gd name="connsiteY35" fmla="*/ 1876022 h 2053064"/>
              <a:gd name="connsiteX36" fmla="*/ 6630448 w 12226455"/>
              <a:gd name="connsiteY36" fmla="*/ 1837012 h 2053064"/>
              <a:gd name="connsiteX37" fmla="*/ 6343083 w 12226455"/>
              <a:gd name="connsiteY37" fmla="*/ 1854578 h 2053064"/>
              <a:gd name="connsiteX38" fmla="*/ 6118325 w 12226455"/>
              <a:gd name="connsiteY38" fmla="*/ 1857857 h 2053064"/>
              <a:gd name="connsiteX39" fmla="*/ 5951117 w 12226455"/>
              <a:gd name="connsiteY39" fmla="*/ 1860894 h 2053064"/>
              <a:gd name="connsiteX40" fmla="*/ 5899039 w 12226455"/>
              <a:gd name="connsiteY40" fmla="*/ 1848371 h 2053064"/>
              <a:gd name="connsiteX41" fmla="*/ 5826960 w 12226455"/>
              <a:gd name="connsiteY41" fmla="*/ 1849946 h 2053064"/>
              <a:gd name="connsiteX42" fmla="*/ 5750590 w 12226455"/>
              <a:gd name="connsiteY42" fmla="*/ 1853263 h 2053064"/>
              <a:gd name="connsiteX43" fmla="*/ 5692650 w 12226455"/>
              <a:gd name="connsiteY43" fmla="*/ 1852135 h 2053064"/>
              <a:gd name="connsiteX44" fmla="*/ 5707621 w 12226455"/>
              <a:gd name="connsiteY44" fmla="*/ 1850015 h 2053064"/>
              <a:gd name="connsiteX45" fmla="*/ 5678447 w 12226455"/>
              <a:gd name="connsiteY45" fmla="*/ 1851859 h 2053064"/>
              <a:gd name="connsiteX46" fmla="*/ 5692650 w 12226455"/>
              <a:gd name="connsiteY46" fmla="*/ 1852135 h 2053064"/>
              <a:gd name="connsiteX47" fmla="*/ 5624294 w 12226455"/>
              <a:gd name="connsiteY47" fmla="*/ 1861816 h 2053064"/>
              <a:gd name="connsiteX48" fmla="*/ 5554110 w 12226455"/>
              <a:gd name="connsiteY48" fmla="*/ 1842339 h 2053064"/>
              <a:gd name="connsiteX49" fmla="*/ 5482465 w 12226455"/>
              <a:gd name="connsiteY49" fmla="*/ 1811388 h 2053064"/>
              <a:gd name="connsiteX50" fmla="*/ 5234009 w 12226455"/>
              <a:gd name="connsiteY50" fmla="*/ 1818920 h 2053064"/>
              <a:gd name="connsiteX51" fmla="*/ 5054956 w 12226455"/>
              <a:gd name="connsiteY51" fmla="*/ 1837710 h 2053064"/>
              <a:gd name="connsiteX52" fmla="*/ 4968494 w 12226455"/>
              <a:gd name="connsiteY52" fmla="*/ 1861698 h 2053064"/>
              <a:gd name="connsiteX53" fmla="*/ 4887159 w 12226455"/>
              <a:gd name="connsiteY53" fmla="*/ 1869360 h 2053064"/>
              <a:gd name="connsiteX54" fmla="*/ 4823752 w 12226455"/>
              <a:gd name="connsiteY54" fmla="*/ 1897941 h 2053064"/>
              <a:gd name="connsiteX55" fmla="*/ 4763730 w 12226455"/>
              <a:gd name="connsiteY55" fmla="*/ 1930200 h 2053064"/>
              <a:gd name="connsiteX56" fmla="*/ 4758099 w 12226455"/>
              <a:gd name="connsiteY56" fmla="*/ 1930932 h 2053064"/>
              <a:gd name="connsiteX57" fmla="*/ 4753293 w 12226455"/>
              <a:gd name="connsiteY57" fmla="*/ 1927390 h 2053064"/>
              <a:gd name="connsiteX58" fmla="*/ 4738854 w 12226455"/>
              <a:gd name="connsiteY58" fmla="*/ 1934299 h 2053064"/>
              <a:gd name="connsiteX59" fmla="*/ 4679090 w 12226455"/>
              <a:gd name="connsiteY59" fmla="*/ 1945043 h 2053064"/>
              <a:gd name="connsiteX60" fmla="*/ 4670823 w 12226455"/>
              <a:gd name="connsiteY60" fmla="*/ 1958511 h 2053064"/>
              <a:gd name="connsiteX61" fmla="*/ 4652693 w 12226455"/>
              <a:gd name="connsiteY61" fmla="*/ 1968142 h 2053064"/>
              <a:gd name="connsiteX62" fmla="*/ 4596668 w 12226455"/>
              <a:gd name="connsiteY62" fmla="*/ 1966630 h 2053064"/>
              <a:gd name="connsiteX63" fmla="*/ 4515079 w 12226455"/>
              <a:gd name="connsiteY63" fmla="*/ 1999183 h 2053064"/>
              <a:gd name="connsiteX64" fmla="*/ 4336159 w 12226455"/>
              <a:gd name="connsiteY64" fmla="*/ 2005923 h 2053064"/>
              <a:gd name="connsiteX65" fmla="*/ 4257814 w 12226455"/>
              <a:gd name="connsiteY65" fmla="*/ 2009433 h 2053064"/>
              <a:gd name="connsiteX66" fmla="*/ 4229187 w 12226455"/>
              <a:gd name="connsiteY66" fmla="*/ 2012585 h 2053064"/>
              <a:gd name="connsiteX67" fmla="*/ 4179307 w 12226455"/>
              <a:gd name="connsiteY67" fmla="*/ 2009913 h 2053064"/>
              <a:gd name="connsiteX68" fmla="*/ 4176441 w 12226455"/>
              <a:gd name="connsiteY68" fmla="*/ 2005104 h 2053064"/>
              <a:gd name="connsiteX69" fmla="*/ 4113138 w 12226455"/>
              <a:gd name="connsiteY69" fmla="*/ 2014288 h 2053064"/>
              <a:gd name="connsiteX70" fmla="*/ 4096475 w 12226455"/>
              <a:gd name="connsiteY70" fmla="*/ 2011871 h 2053064"/>
              <a:gd name="connsiteX71" fmla="*/ 4090606 w 12226455"/>
              <a:gd name="connsiteY71" fmla="*/ 2013605 h 2053064"/>
              <a:gd name="connsiteX72" fmla="*/ 4085739 w 12226455"/>
              <a:gd name="connsiteY72" fmla="*/ 2010313 h 2053064"/>
              <a:gd name="connsiteX73" fmla="*/ 3997663 w 12226455"/>
              <a:gd name="connsiteY73" fmla="*/ 1988540 h 2053064"/>
              <a:gd name="connsiteX74" fmla="*/ 4004645 w 12226455"/>
              <a:gd name="connsiteY74" fmla="*/ 1996977 h 2053064"/>
              <a:gd name="connsiteX75" fmla="*/ 3969056 w 12226455"/>
              <a:gd name="connsiteY75" fmla="*/ 1999891 h 2053064"/>
              <a:gd name="connsiteX76" fmla="*/ 3965804 w 12226455"/>
              <a:gd name="connsiteY76" fmla="*/ 2004070 h 2053064"/>
              <a:gd name="connsiteX77" fmla="*/ 3925749 w 12226455"/>
              <a:gd name="connsiteY77" fmla="*/ 1995720 h 2053064"/>
              <a:gd name="connsiteX78" fmla="*/ 3883850 w 12226455"/>
              <a:gd name="connsiteY78" fmla="*/ 1998401 h 2053064"/>
              <a:gd name="connsiteX79" fmla="*/ 3830957 w 12226455"/>
              <a:gd name="connsiteY79" fmla="*/ 2008900 h 2053064"/>
              <a:gd name="connsiteX80" fmla="*/ 3614282 w 12226455"/>
              <a:gd name="connsiteY80" fmla="*/ 2040141 h 2053064"/>
              <a:gd name="connsiteX81" fmla="*/ 3479826 w 12226455"/>
              <a:gd name="connsiteY81" fmla="*/ 2048985 h 2053064"/>
              <a:gd name="connsiteX82" fmla="*/ 3387274 w 12226455"/>
              <a:gd name="connsiteY82" fmla="*/ 2031833 h 2053064"/>
              <a:gd name="connsiteX83" fmla="*/ 3206737 w 12226455"/>
              <a:gd name="connsiteY83" fmla="*/ 2019277 h 2053064"/>
              <a:gd name="connsiteX84" fmla="*/ 3022229 w 12226455"/>
              <a:gd name="connsiteY84" fmla="*/ 1980632 h 2053064"/>
              <a:gd name="connsiteX85" fmla="*/ 2631338 w 12226455"/>
              <a:gd name="connsiteY85" fmla="*/ 1946499 h 2053064"/>
              <a:gd name="connsiteX86" fmla="*/ 2222596 w 12226455"/>
              <a:gd name="connsiteY86" fmla="*/ 1807389 h 2053064"/>
              <a:gd name="connsiteX87" fmla="*/ 2139456 w 12226455"/>
              <a:gd name="connsiteY87" fmla="*/ 1777233 h 2053064"/>
              <a:gd name="connsiteX88" fmla="*/ 1981598 w 12226455"/>
              <a:gd name="connsiteY88" fmla="*/ 1746224 h 2053064"/>
              <a:gd name="connsiteX89" fmla="*/ 1980797 w 12226455"/>
              <a:gd name="connsiteY89" fmla="*/ 1746206 h 2053064"/>
              <a:gd name="connsiteX90" fmla="*/ 1980797 w 12226455"/>
              <a:gd name="connsiteY90" fmla="*/ 1727666 h 2053064"/>
              <a:gd name="connsiteX91" fmla="*/ 1849717 w 12226455"/>
              <a:gd name="connsiteY91" fmla="*/ 1740657 h 2053064"/>
              <a:gd name="connsiteX92" fmla="*/ 1687092 w 12226455"/>
              <a:gd name="connsiteY92" fmla="*/ 1692345 h 2053064"/>
              <a:gd name="connsiteX93" fmla="*/ 1596958 w 12226455"/>
              <a:gd name="connsiteY93" fmla="*/ 1646437 h 2053064"/>
              <a:gd name="connsiteX94" fmla="*/ 1521970 w 12226455"/>
              <a:gd name="connsiteY94" fmla="*/ 1628673 h 2053064"/>
              <a:gd name="connsiteX95" fmla="*/ 1412763 w 12226455"/>
              <a:gd name="connsiteY95" fmla="*/ 1633489 h 2053064"/>
              <a:gd name="connsiteX96" fmla="*/ 1296465 w 12226455"/>
              <a:gd name="connsiteY96" fmla="*/ 1637334 h 2053064"/>
              <a:gd name="connsiteX97" fmla="*/ 1289314 w 12226455"/>
              <a:gd name="connsiteY97" fmla="*/ 1636421 h 2053064"/>
              <a:gd name="connsiteX98" fmla="*/ 1261506 w 12226455"/>
              <a:gd name="connsiteY98" fmla="*/ 1637801 h 2053064"/>
              <a:gd name="connsiteX99" fmla="*/ 1240218 w 12226455"/>
              <a:gd name="connsiteY99" fmla="*/ 1629213 h 2053064"/>
              <a:gd name="connsiteX100" fmla="*/ 1198374 w 12226455"/>
              <a:gd name="connsiteY100" fmla="*/ 1624973 h 2053064"/>
              <a:gd name="connsiteX101" fmla="*/ 991129 w 12226455"/>
              <a:gd name="connsiteY101" fmla="*/ 1617730 h 2053064"/>
              <a:gd name="connsiteX102" fmla="*/ 846370 w 12226455"/>
              <a:gd name="connsiteY102" fmla="*/ 1576831 h 2053064"/>
              <a:gd name="connsiteX103" fmla="*/ 600546 w 12226455"/>
              <a:gd name="connsiteY103" fmla="*/ 1440094 h 2053064"/>
              <a:gd name="connsiteX104" fmla="*/ 516439 w 12226455"/>
              <a:gd name="connsiteY104" fmla="*/ 1386761 h 2053064"/>
              <a:gd name="connsiteX105" fmla="*/ 464991 w 12226455"/>
              <a:gd name="connsiteY105" fmla="*/ 1363619 h 2053064"/>
              <a:gd name="connsiteX106" fmla="*/ 327653 w 12226455"/>
              <a:gd name="connsiteY106" fmla="*/ 1292135 h 2053064"/>
              <a:gd name="connsiteX107" fmla="*/ 192526 w 12226455"/>
              <a:gd name="connsiteY107" fmla="*/ 1214231 h 2053064"/>
              <a:gd name="connsiteX108" fmla="*/ 14888 w 12226455"/>
              <a:gd name="connsiteY108" fmla="*/ 1126845 h 2053064"/>
              <a:gd name="connsiteX109" fmla="*/ 0 w 12226455"/>
              <a:gd name="connsiteY109" fmla="*/ 1122929 h 205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2226455" h="2053064">
                <a:moveTo>
                  <a:pt x="0" y="0"/>
                </a:moveTo>
                <a:lnTo>
                  <a:pt x="12226455" y="0"/>
                </a:lnTo>
                <a:lnTo>
                  <a:pt x="12226455" y="1142434"/>
                </a:lnTo>
                <a:lnTo>
                  <a:pt x="12210010" y="1142217"/>
                </a:lnTo>
                <a:cubicBezTo>
                  <a:pt x="12177369" y="1154047"/>
                  <a:pt x="12165221" y="1122324"/>
                  <a:pt x="12097957" y="1125163"/>
                </a:cubicBezTo>
                <a:cubicBezTo>
                  <a:pt x="11982408" y="1148261"/>
                  <a:pt x="11744000" y="1249124"/>
                  <a:pt x="11705048" y="1279507"/>
                </a:cubicBezTo>
                <a:cubicBezTo>
                  <a:pt x="11653673" y="1329757"/>
                  <a:pt x="11612549" y="1356678"/>
                  <a:pt x="11578252" y="1424082"/>
                </a:cubicBezTo>
                <a:cubicBezTo>
                  <a:pt x="11532313" y="1472427"/>
                  <a:pt x="11474481" y="1406791"/>
                  <a:pt x="11441414" y="1483737"/>
                </a:cubicBezTo>
                <a:cubicBezTo>
                  <a:pt x="11434289" y="1500140"/>
                  <a:pt x="11414202" y="1555429"/>
                  <a:pt x="11384400" y="1551092"/>
                </a:cubicBezTo>
                <a:cubicBezTo>
                  <a:pt x="11364941" y="1550292"/>
                  <a:pt x="11291553" y="1578165"/>
                  <a:pt x="11303557" y="1596629"/>
                </a:cubicBezTo>
                <a:cubicBezTo>
                  <a:pt x="11274635" y="1596971"/>
                  <a:pt x="11280133" y="1604915"/>
                  <a:pt x="11206311" y="1602843"/>
                </a:cubicBezTo>
                <a:cubicBezTo>
                  <a:pt x="11132489" y="1600771"/>
                  <a:pt x="10979947" y="1578731"/>
                  <a:pt x="10860623" y="1584198"/>
                </a:cubicBezTo>
                <a:cubicBezTo>
                  <a:pt x="10721914" y="1590061"/>
                  <a:pt x="10458451" y="1627416"/>
                  <a:pt x="10374059" y="1638018"/>
                </a:cubicBezTo>
                <a:cubicBezTo>
                  <a:pt x="10266568" y="1644868"/>
                  <a:pt x="10289819" y="1611133"/>
                  <a:pt x="10215678" y="1625300"/>
                </a:cubicBezTo>
                <a:cubicBezTo>
                  <a:pt x="10147881" y="1637098"/>
                  <a:pt x="10081830" y="1669310"/>
                  <a:pt x="10015680" y="1677839"/>
                </a:cubicBezTo>
                <a:cubicBezTo>
                  <a:pt x="9881588" y="1694469"/>
                  <a:pt x="9518912" y="1717080"/>
                  <a:pt x="9411126" y="1725075"/>
                </a:cubicBezTo>
                <a:cubicBezTo>
                  <a:pt x="9373213" y="1734128"/>
                  <a:pt x="9394951" y="1754969"/>
                  <a:pt x="9341661" y="1766471"/>
                </a:cubicBezTo>
                <a:cubicBezTo>
                  <a:pt x="9303381" y="1774272"/>
                  <a:pt x="9130756" y="1789012"/>
                  <a:pt x="9091392" y="1794089"/>
                </a:cubicBezTo>
                <a:cubicBezTo>
                  <a:pt x="9071445" y="1786873"/>
                  <a:pt x="9058205" y="1792134"/>
                  <a:pt x="9046316" y="1801445"/>
                </a:cubicBezTo>
                <a:cubicBezTo>
                  <a:pt x="9004352" y="1802394"/>
                  <a:pt x="8969757" y="1795862"/>
                  <a:pt x="8924496" y="1804460"/>
                </a:cubicBezTo>
                <a:cubicBezTo>
                  <a:pt x="8873011" y="1819723"/>
                  <a:pt x="8777904" y="1819866"/>
                  <a:pt x="8730039" y="1834524"/>
                </a:cubicBezTo>
                <a:cubicBezTo>
                  <a:pt x="8656986" y="1820478"/>
                  <a:pt x="8743731" y="1852588"/>
                  <a:pt x="8637317" y="1855856"/>
                </a:cubicBezTo>
                <a:cubicBezTo>
                  <a:pt x="8598500" y="1869688"/>
                  <a:pt x="8556435" y="1915000"/>
                  <a:pt x="8497138" y="1917519"/>
                </a:cubicBezTo>
                <a:cubicBezTo>
                  <a:pt x="8440495" y="1918933"/>
                  <a:pt x="8318556" y="1927373"/>
                  <a:pt x="8281534" y="1929468"/>
                </a:cubicBezTo>
                <a:lnTo>
                  <a:pt x="8275009" y="1930086"/>
                </a:lnTo>
                <a:lnTo>
                  <a:pt x="8215546" y="1914300"/>
                </a:lnTo>
                <a:cubicBezTo>
                  <a:pt x="8215156" y="1920796"/>
                  <a:pt x="8197251" y="1922674"/>
                  <a:pt x="8191205" y="1916861"/>
                </a:cubicBezTo>
                <a:cubicBezTo>
                  <a:pt x="8059869" y="1884412"/>
                  <a:pt x="8100586" y="1952321"/>
                  <a:pt x="8022833" y="1910380"/>
                </a:cubicBezTo>
                <a:cubicBezTo>
                  <a:pt x="7953710" y="1911707"/>
                  <a:pt x="7909025" y="1924462"/>
                  <a:pt x="7842457" y="1925076"/>
                </a:cubicBezTo>
                <a:cubicBezTo>
                  <a:pt x="7775888" y="1925689"/>
                  <a:pt x="7690162" y="1917324"/>
                  <a:pt x="7623424" y="1914063"/>
                </a:cubicBezTo>
                <a:cubicBezTo>
                  <a:pt x="7539371" y="1920161"/>
                  <a:pt x="7562808" y="1920767"/>
                  <a:pt x="7513247" y="1927057"/>
                </a:cubicBezTo>
                <a:cubicBezTo>
                  <a:pt x="7352211" y="1919427"/>
                  <a:pt x="7354639" y="1945341"/>
                  <a:pt x="7252408" y="1944492"/>
                </a:cubicBezTo>
                <a:cubicBezTo>
                  <a:pt x="7204063" y="1934810"/>
                  <a:pt x="7114224" y="1915041"/>
                  <a:pt x="7058491" y="1917280"/>
                </a:cubicBezTo>
                <a:cubicBezTo>
                  <a:pt x="7021084" y="1910428"/>
                  <a:pt x="7045432" y="1901122"/>
                  <a:pt x="7014654" y="1895149"/>
                </a:cubicBezTo>
                <a:lnTo>
                  <a:pt x="6857644" y="1867475"/>
                </a:lnTo>
                <a:cubicBezTo>
                  <a:pt x="6835804" y="1873323"/>
                  <a:pt x="6856427" y="1871803"/>
                  <a:pt x="6801700" y="1876022"/>
                </a:cubicBezTo>
                <a:lnTo>
                  <a:pt x="6630448" y="1837012"/>
                </a:lnTo>
                <a:cubicBezTo>
                  <a:pt x="6554012" y="1833438"/>
                  <a:pt x="6430892" y="1846229"/>
                  <a:pt x="6343083" y="1854578"/>
                </a:cubicBezTo>
                <a:cubicBezTo>
                  <a:pt x="6261717" y="1861475"/>
                  <a:pt x="6200984" y="1863308"/>
                  <a:pt x="6118325" y="1857857"/>
                </a:cubicBezTo>
                <a:cubicBezTo>
                  <a:pt x="6040211" y="1878814"/>
                  <a:pt x="6018927" y="1868062"/>
                  <a:pt x="5951117" y="1860894"/>
                </a:cubicBezTo>
                <a:lnTo>
                  <a:pt x="5899039" y="1848371"/>
                </a:lnTo>
                <a:lnTo>
                  <a:pt x="5826960" y="1849946"/>
                </a:lnTo>
                <a:cubicBezTo>
                  <a:pt x="5822058" y="1851434"/>
                  <a:pt x="5785971" y="1852742"/>
                  <a:pt x="5750590" y="1853263"/>
                </a:cubicBezTo>
                <a:lnTo>
                  <a:pt x="5692650" y="1852135"/>
                </a:lnTo>
                <a:lnTo>
                  <a:pt x="5707621" y="1850015"/>
                </a:lnTo>
                <a:lnTo>
                  <a:pt x="5678447" y="1851859"/>
                </a:lnTo>
                <a:lnTo>
                  <a:pt x="5692650" y="1852135"/>
                </a:lnTo>
                <a:lnTo>
                  <a:pt x="5624294" y="1861816"/>
                </a:lnTo>
                <a:cubicBezTo>
                  <a:pt x="5604221" y="1861145"/>
                  <a:pt x="5577749" y="1850744"/>
                  <a:pt x="5554110" y="1842339"/>
                </a:cubicBezTo>
                <a:cubicBezTo>
                  <a:pt x="5530473" y="1833935"/>
                  <a:pt x="5512364" y="1829150"/>
                  <a:pt x="5482465" y="1811388"/>
                </a:cubicBezTo>
                <a:cubicBezTo>
                  <a:pt x="5429115" y="1807484"/>
                  <a:pt x="5302226" y="1807756"/>
                  <a:pt x="5234009" y="1818920"/>
                </a:cubicBezTo>
                <a:cubicBezTo>
                  <a:pt x="5165792" y="1830084"/>
                  <a:pt x="5099209" y="1830581"/>
                  <a:pt x="5054956" y="1837710"/>
                </a:cubicBezTo>
                <a:cubicBezTo>
                  <a:pt x="5010704" y="1844839"/>
                  <a:pt x="4975591" y="1858860"/>
                  <a:pt x="4968494" y="1861698"/>
                </a:cubicBezTo>
                <a:lnTo>
                  <a:pt x="4887159" y="1869360"/>
                </a:lnTo>
                <a:lnTo>
                  <a:pt x="4823752" y="1897941"/>
                </a:lnTo>
                <a:lnTo>
                  <a:pt x="4763730" y="1930200"/>
                </a:lnTo>
                <a:lnTo>
                  <a:pt x="4758099" y="1930932"/>
                </a:lnTo>
                <a:lnTo>
                  <a:pt x="4753293" y="1927390"/>
                </a:lnTo>
                <a:lnTo>
                  <a:pt x="4738854" y="1934299"/>
                </a:lnTo>
                <a:cubicBezTo>
                  <a:pt x="4719567" y="1943068"/>
                  <a:pt x="4700371" y="1949358"/>
                  <a:pt x="4679090" y="1945043"/>
                </a:cubicBezTo>
                <a:cubicBezTo>
                  <a:pt x="4677019" y="1950210"/>
                  <a:pt x="4674180" y="1954635"/>
                  <a:pt x="4670823" y="1958511"/>
                </a:cubicBezTo>
                <a:lnTo>
                  <a:pt x="4652693" y="1968142"/>
                </a:lnTo>
                <a:lnTo>
                  <a:pt x="4596668" y="1966630"/>
                </a:lnTo>
                <a:lnTo>
                  <a:pt x="4515079" y="1999183"/>
                </a:lnTo>
                <a:cubicBezTo>
                  <a:pt x="4463698" y="2004516"/>
                  <a:pt x="4379037" y="2004214"/>
                  <a:pt x="4336159" y="2005923"/>
                </a:cubicBezTo>
                <a:cubicBezTo>
                  <a:pt x="4307181" y="2007891"/>
                  <a:pt x="4283319" y="2000684"/>
                  <a:pt x="4257814" y="2009433"/>
                </a:cubicBezTo>
                <a:cubicBezTo>
                  <a:pt x="4248835" y="2002996"/>
                  <a:pt x="4239826" y="2000863"/>
                  <a:pt x="4229187" y="2012585"/>
                </a:cubicBezTo>
                <a:cubicBezTo>
                  <a:pt x="4202576" y="2011287"/>
                  <a:pt x="4198172" y="1996250"/>
                  <a:pt x="4179307" y="2009913"/>
                </a:cubicBezTo>
                <a:lnTo>
                  <a:pt x="4176441" y="2005104"/>
                </a:lnTo>
                <a:lnTo>
                  <a:pt x="4113138" y="2014288"/>
                </a:lnTo>
                <a:lnTo>
                  <a:pt x="4096475" y="2011871"/>
                </a:lnTo>
                <a:lnTo>
                  <a:pt x="4090606" y="2013605"/>
                </a:lnTo>
                <a:lnTo>
                  <a:pt x="4085739" y="2010313"/>
                </a:lnTo>
                <a:lnTo>
                  <a:pt x="3997663" y="1988540"/>
                </a:lnTo>
                <a:lnTo>
                  <a:pt x="4004645" y="1996977"/>
                </a:lnTo>
                <a:lnTo>
                  <a:pt x="3969056" y="1999891"/>
                </a:lnTo>
                <a:lnTo>
                  <a:pt x="3965804" y="2004070"/>
                </a:lnTo>
                <a:cubicBezTo>
                  <a:pt x="3962548" y="2006716"/>
                  <a:pt x="3932491" y="1997167"/>
                  <a:pt x="3925749" y="1995720"/>
                </a:cubicBezTo>
                <a:lnTo>
                  <a:pt x="3883850" y="1998401"/>
                </a:lnTo>
                <a:lnTo>
                  <a:pt x="3830957" y="2008900"/>
                </a:lnTo>
                <a:cubicBezTo>
                  <a:pt x="3775003" y="2017681"/>
                  <a:pt x="3695478" y="2027975"/>
                  <a:pt x="3614282" y="2040141"/>
                </a:cubicBezTo>
                <a:cubicBezTo>
                  <a:pt x="3565392" y="2072548"/>
                  <a:pt x="3532414" y="2031632"/>
                  <a:pt x="3479826" y="2048985"/>
                </a:cubicBezTo>
                <a:lnTo>
                  <a:pt x="3387274" y="2031833"/>
                </a:lnTo>
                <a:lnTo>
                  <a:pt x="3206737" y="2019277"/>
                </a:lnTo>
                <a:cubicBezTo>
                  <a:pt x="3144862" y="2006619"/>
                  <a:pt x="3118128" y="1992761"/>
                  <a:pt x="3022229" y="1980632"/>
                </a:cubicBezTo>
                <a:cubicBezTo>
                  <a:pt x="2926330" y="1968502"/>
                  <a:pt x="2739955" y="1979282"/>
                  <a:pt x="2631338" y="1946499"/>
                </a:cubicBezTo>
                <a:cubicBezTo>
                  <a:pt x="2502977" y="1913969"/>
                  <a:pt x="2299666" y="1839256"/>
                  <a:pt x="2222596" y="1807389"/>
                </a:cubicBezTo>
                <a:cubicBezTo>
                  <a:pt x="2210338" y="1799516"/>
                  <a:pt x="2150953" y="1782098"/>
                  <a:pt x="2139456" y="1777233"/>
                </a:cubicBezTo>
                <a:cubicBezTo>
                  <a:pt x="2068355" y="1790602"/>
                  <a:pt x="2030992" y="1754153"/>
                  <a:pt x="1981598" y="1746224"/>
                </a:cubicBezTo>
                <a:lnTo>
                  <a:pt x="1980797" y="1746206"/>
                </a:lnTo>
                <a:lnTo>
                  <a:pt x="1980797" y="1727666"/>
                </a:lnTo>
                <a:cubicBezTo>
                  <a:pt x="1970878" y="1703055"/>
                  <a:pt x="1902643" y="1748531"/>
                  <a:pt x="1849717" y="1740657"/>
                </a:cubicBezTo>
                <a:cubicBezTo>
                  <a:pt x="1780571" y="1701136"/>
                  <a:pt x="1735844" y="1707386"/>
                  <a:pt x="1687092" y="1692345"/>
                </a:cubicBezTo>
                <a:cubicBezTo>
                  <a:pt x="1642649" y="1690183"/>
                  <a:pt x="1660429" y="1639557"/>
                  <a:pt x="1596958" y="1646437"/>
                </a:cubicBezTo>
                <a:cubicBezTo>
                  <a:pt x="1571440" y="1630643"/>
                  <a:pt x="1552669" y="1630830"/>
                  <a:pt x="1521970" y="1628673"/>
                </a:cubicBezTo>
                <a:cubicBezTo>
                  <a:pt x="1491271" y="1626515"/>
                  <a:pt x="1450765" y="1632032"/>
                  <a:pt x="1412763" y="1633489"/>
                </a:cubicBezTo>
                <a:lnTo>
                  <a:pt x="1296465" y="1637334"/>
                </a:lnTo>
                <a:lnTo>
                  <a:pt x="1289314" y="1636421"/>
                </a:lnTo>
                <a:lnTo>
                  <a:pt x="1261506" y="1637801"/>
                </a:lnTo>
                <a:lnTo>
                  <a:pt x="1240218" y="1629213"/>
                </a:lnTo>
                <a:cubicBezTo>
                  <a:pt x="1224831" y="1623606"/>
                  <a:pt x="1209089" y="1619962"/>
                  <a:pt x="1198374" y="1624973"/>
                </a:cubicBezTo>
                <a:cubicBezTo>
                  <a:pt x="1112807" y="1635152"/>
                  <a:pt x="1059762" y="1626801"/>
                  <a:pt x="991129" y="1617730"/>
                </a:cubicBezTo>
                <a:cubicBezTo>
                  <a:pt x="915361" y="1602313"/>
                  <a:pt x="892081" y="1566838"/>
                  <a:pt x="846370" y="1576831"/>
                </a:cubicBezTo>
                <a:cubicBezTo>
                  <a:pt x="781272" y="1547225"/>
                  <a:pt x="660426" y="1472397"/>
                  <a:pt x="600546" y="1440094"/>
                </a:cubicBezTo>
                <a:cubicBezTo>
                  <a:pt x="558780" y="1443306"/>
                  <a:pt x="561395" y="1415006"/>
                  <a:pt x="516439" y="1386761"/>
                </a:cubicBezTo>
                <a:cubicBezTo>
                  <a:pt x="490159" y="1394966"/>
                  <a:pt x="476087" y="1382709"/>
                  <a:pt x="464991" y="1363619"/>
                </a:cubicBezTo>
                <a:cubicBezTo>
                  <a:pt x="415118" y="1352466"/>
                  <a:pt x="378904" y="1317512"/>
                  <a:pt x="327653" y="1292135"/>
                </a:cubicBezTo>
                <a:cubicBezTo>
                  <a:pt x="262576" y="1290496"/>
                  <a:pt x="247361" y="1241185"/>
                  <a:pt x="192526" y="1214231"/>
                </a:cubicBezTo>
                <a:cubicBezTo>
                  <a:pt x="140399" y="1186682"/>
                  <a:pt x="89173" y="1156520"/>
                  <a:pt x="14888" y="1126845"/>
                </a:cubicBezTo>
                <a:lnTo>
                  <a:pt x="0" y="112292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DF8EFB-3EEC-9EF5-B1B5-7F61E71C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309" y="545394"/>
            <a:ext cx="10127673" cy="9438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Automobilová doprava </a:t>
            </a:r>
            <a:r>
              <a:rPr lang="cs-CZ" sz="2400" dirty="0">
                <a:latin typeface="Calibri" panose="020F0502020204030204" pitchFamily="34" charset="0"/>
                <a:ea typeface="Batang"/>
                <a:cs typeface="Calibri" panose="020F0502020204030204" pitchFamily="34" charset="0"/>
              </a:rPr>
              <a:t>–</a:t>
            </a:r>
            <a:b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samostatná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Freeform: Shape 18">
            <a:extLst>
              <a:ext uri="{FF2B5EF4-FFF2-40B4-BE49-F238E27FC236}">
                <a16:creationId xmlns:a16="http://schemas.microsoft.com/office/drawing/2014/main" id="{A6200AA9-2CFD-45ED-8AEA-590BEB58B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148258" y="2399116"/>
            <a:ext cx="2160796" cy="266323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Freeform: Shape 20">
            <a:extLst>
              <a:ext uri="{FF2B5EF4-FFF2-40B4-BE49-F238E27FC236}">
                <a16:creationId xmlns:a16="http://schemas.microsoft.com/office/drawing/2014/main" id="{C4658DFD-9F0F-4409-9B94-76763B843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59621" y="2399116"/>
            <a:ext cx="2160796" cy="266323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Freeform: Shape 22">
            <a:extLst>
              <a:ext uri="{FF2B5EF4-FFF2-40B4-BE49-F238E27FC236}">
                <a16:creationId xmlns:a16="http://schemas.microsoft.com/office/drawing/2014/main" id="{C94805BE-FAB4-43C1-B4F9-6DEE6FBDA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006168" y="2399339"/>
            <a:ext cx="2160796" cy="2662788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1A7AC9E7-4D9D-7BFA-2F00-76443BC325E9}"/>
              </a:ext>
            </a:extLst>
          </p:cNvPr>
          <p:cNvPicPr/>
          <p:nvPr/>
        </p:nvPicPr>
        <p:blipFill rotWithShape="1">
          <a:blip r:embed="rId5"/>
          <a:srcRect l="186" t="-985" r="18612" b="985"/>
          <a:stretch/>
        </p:blipFill>
        <p:spPr>
          <a:xfrm>
            <a:off x="271636" y="2405581"/>
            <a:ext cx="3600000" cy="3096000"/>
          </a:xfrm>
          <a:prstGeom prst="rect">
            <a:avLst/>
          </a:prstGeom>
        </p:spPr>
      </p:pic>
      <p:sp>
        <p:nvSpPr>
          <p:cNvPr id="39" name="Freeform: Shape 24">
            <a:extLst>
              <a:ext uri="{FF2B5EF4-FFF2-40B4-BE49-F238E27FC236}">
                <a16:creationId xmlns:a16="http://schemas.microsoft.com/office/drawing/2014/main" id="{35758D95-A605-471B-A882-C9D326388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4660" y="6131052"/>
            <a:ext cx="12235980" cy="726949"/>
          </a:xfrm>
          <a:custGeom>
            <a:avLst/>
            <a:gdLst>
              <a:gd name="connsiteX0" fmla="*/ 4111010 w 12235980"/>
              <a:gd name="connsiteY0" fmla="*/ 213 h 726949"/>
              <a:gd name="connsiteX1" fmla="*/ 4171080 w 12235980"/>
              <a:gd name="connsiteY1" fmla="*/ 9622 h 726949"/>
              <a:gd name="connsiteX2" fmla="*/ 4498483 w 12235980"/>
              <a:gd name="connsiteY2" fmla="*/ 28508 h 726949"/>
              <a:gd name="connsiteX3" fmla="*/ 4669677 w 12235980"/>
              <a:gd name="connsiteY3" fmla="*/ 57188 h 726949"/>
              <a:gd name="connsiteX4" fmla="*/ 4840533 w 12235980"/>
              <a:gd name="connsiteY4" fmla="*/ 79085 h 726949"/>
              <a:gd name="connsiteX5" fmla="*/ 5083106 w 12235980"/>
              <a:gd name="connsiteY5" fmla="*/ 118765 h 726949"/>
              <a:gd name="connsiteX6" fmla="*/ 5225104 w 12235980"/>
              <a:gd name="connsiteY6" fmla="*/ 124724 h 726949"/>
              <a:gd name="connsiteX7" fmla="*/ 5305069 w 12235980"/>
              <a:gd name="connsiteY7" fmla="*/ 138803 h 726949"/>
              <a:gd name="connsiteX8" fmla="*/ 5487038 w 12235980"/>
              <a:gd name="connsiteY8" fmla="*/ 144367 h 726949"/>
              <a:gd name="connsiteX9" fmla="*/ 5668265 w 12235980"/>
              <a:gd name="connsiteY9" fmla="*/ 98806 h 726949"/>
              <a:gd name="connsiteX10" fmla="*/ 5766374 w 12235980"/>
              <a:gd name="connsiteY10" fmla="*/ 87042 h 726949"/>
              <a:gd name="connsiteX11" fmla="*/ 5826676 w 12235980"/>
              <a:gd name="connsiteY11" fmla="*/ 89784 h 726949"/>
              <a:gd name="connsiteX12" fmla="*/ 6109388 w 12235980"/>
              <a:gd name="connsiteY12" fmla="*/ 107697 h 726949"/>
              <a:gd name="connsiteX13" fmla="*/ 6241432 w 12235980"/>
              <a:gd name="connsiteY13" fmla="*/ 99569 h 726949"/>
              <a:gd name="connsiteX14" fmla="*/ 6350069 w 12235980"/>
              <a:gd name="connsiteY14" fmla="*/ 98530 h 726949"/>
              <a:gd name="connsiteX15" fmla="*/ 6531624 w 12235980"/>
              <a:gd name="connsiteY15" fmla="*/ 84094 h 726949"/>
              <a:gd name="connsiteX16" fmla="*/ 6569834 w 12235980"/>
              <a:gd name="connsiteY16" fmla="*/ 83860 h 726949"/>
              <a:gd name="connsiteX17" fmla="*/ 6600919 w 12235980"/>
              <a:gd name="connsiteY17" fmla="*/ 94936 h 726949"/>
              <a:gd name="connsiteX18" fmla="*/ 6606597 w 12235980"/>
              <a:gd name="connsiteY18" fmla="*/ 107335 h 726949"/>
              <a:gd name="connsiteX19" fmla="*/ 6627331 w 12235980"/>
              <a:gd name="connsiteY19" fmla="*/ 109018 h 726949"/>
              <a:gd name="connsiteX20" fmla="*/ 6632477 w 12235980"/>
              <a:gd name="connsiteY20" fmla="*/ 111821 h 726949"/>
              <a:gd name="connsiteX21" fmla="*/ 6662363 w 12235980"/>
              <a:gd name="connsiteY21" fmla="*/ 125540 h 726949"/>
              <a:gd name="connsiteX22" fmla="*/ 6854478 w 12235980"/>
              <a:gd name="connsiteY22" fmla="*/ 145012 h 726949"/>
              <a:gd name="connsiteX23" fmla="*/ 7134703 w 12235980"/>
              <a:gd name="connsiteY23" fmla="*/ 143320 h 726949"/>
              <a:gd name="connsiteX24" fmla="*/ 7399316 w 12235980"/>
              <a:gd name="connsiteY24" fmla="*/ 119885 h 726949"/>
              <a:gd name="connsiteX25" fmla="*/ 7733860 w 12235980"/>
              <a:gd name="connsiteY25" fmla="*/ 56961 h 726949"/>
              <a:gd name="connsiteX26" fmla="*/ 7779306 w 12235980"/>
              <a:gd name="connsiteY26" fmla="*/ 35538 h 726949"/>
              <a:gd name="connsiteX27" fmla="*/ 7802648 w 12235980"/>
              <a:gd name="connsiteY27" fmla="*/ 43667 h 726949"/>
              <a:gd name="connsiteX28" fmla="*/ 7842635 w 12235980"/>
              <a:gd name="connsiteY28" fmla="*/ 45475 h 726949"/>
              <a:gd name="connsiteX29" fmla="*/ 8087588 w 12235980"/>
              <a:gd name="connsiteY29" fmla="*/ 53630 h 726949"/>
              <a:gd name="connsiteX30" fmla="*/ 8280549 w 12235980"/>
              <a:gd name="connsiteY30" fmla="*/ 97875 h 726949"/>
              <a:gd name="connsiteX31" fmla="*/ 8429957 w 12235980"/>
              <a:gd name="connsiteY31" fmla="*/ 142657 h 726949"/>
              <a:gd name="connsiteX32" fmla="*/ 8580043 w 12235980"/>
              <a:gd name="connsiteY32" fmla="*/ 180683 h 726949"/>
              <a:gd name="connsiteX33" fmla="*/ 8635431 w 12235980"/>
              <a:gd name="connsiteY33" fmla="*/ 191389 h 726949"/>
              <a:gd name="connsiteX34" fmla="*/ 8729540 w 12235980"/>
              <a:gd name="connsiteY34" fmla="*/ 223976 h 726949"/>
              <a:gd name="connsiteX35" fmla="*/ 9000200 w 12235980"/>
              <a:gd name="connsiteY35" fmla="*/ 300590 h 726949"/>
              <a:gd name="connsiteX36" fmla="*/ 9150483 w 12235980"/>
              <a:gd name="connsiteY36" fmla="*/ 307144 h 726949"/>
              <a:gd name="connsiteX37" fmla="*/ 9353850 w 12235980"/>
              <a:gd name="connsiteY37" fmla="*/ 266589 h 726949"/>
              <a:gd name="connsiteX38" fmla="*/ 9437883 w 12235980"/>
              <a:gd name="connsiteY38" fmla="*/ 267574 h 726949"/>
              <a:gd name="connsiteX39" fmla="*/ 9470247 w 12235980"/>
              <a:gd name="connsiteY39" fmla="*/ 274166 h 726949"/>
              <a:gd name="connsiteX40" fmla="*/ 9659749 w 12235980"/>
              <a:gd name="connsiteY40" fmla="*/ 272800 h 726949"/>
              <a:gd name="connsiteX41" fmla="*/ 9747627 w 12235980"/>
              <a:gd name="connsiteY41" fmla="*/ 305838 h 726949"/>
              <a:gd name="connsiteX42" fmla="*/ 9798165 w 12235980"/>
              <a:gd name="connsiteY42" fmla="*/ 319367 h 726949"/>
              <a:gd name="connsiteX43" fmla="*/ 9833538 w 12235980"/>
              <a:gd name="connsiteY43" fmla="*/ 334753 h 726949"/>
              <a:gd name="connsiteX44" fmla="*/ 9931125 w 12235980"/>
              <a:gd name="connsiteY44" fmla="*/ 344096 h 726949"/>
              <a:gd name="connsiteX45" fmla="*/ 10212599 w 12235980"/>
              <a:gd name="connsiteY45" fmla="*/ 422099 h 726949"/>
              <a:gd name="connsiteX46" fmla="*/ 10596756 w 12235980"/>
              <a:gd name="connsiteY46" fmla="*/ 392723 h 726949"/>
              <a:gd name="connsiteX47" fmla="*/ 10743198 w 12235980"/>
              <a:gd name="connsiteY47" fmla="*/ 416771 h 726949"/>
              <a:gd name="connsiteX48" fmla="*/ 10777301 w 12235980"/>
              <a:gd name="connsiteY48" fmla="*/ 419065 h 726949"/>
              <a:gd name="connsiteX49" fmla="*/ 10827235 w 12235980"/>
              <a:gd name="connsiteY49" fmla="*/ 433042 h 726949"/>
              <a:gd name="connsiteX50" fmla="*/ 10830785 w 12235980"/>
              <a:gd name="connsiteY50" fmla="*/ 424567 h 726949"/>
              <a:gd name="connsiteX51" fmla="*/ 10845664 w 12235980"/>
              <a:gd name="connsiteY51" fmla="*/ 423638 h 726949"/>
              <a:gd name="connsiteX52" fmla="*/ 10846988 w 12235980"/>
              <a:gd name="connsiteY52" fmla="*/ 422946 h 726949"/>
              <a:gd name="connsiteX53" fmla="*/ 10876491 w 12235980"/>
              <a:gd name="connsiteY53" fmla="*/ 424265 h 726949"/>
              <a:gd name="connsiteX54" fmla="*/ 10882046 w 12235980"/>
              <a:gd name="connsiteY54" fmla="*/ 427297 h 726949"/>
              <a:gd name="connsiteX55" fmla="*/ 10898611 w 12235980"/>
              <a:gd name="connsiteY55" fmla="*/ 425356 h 726949"/>
              <a:gd name="connsiteX56" fmla="*/ 10924341 w 12235980"/>
              <a:gd name="connsiteY56" fmla="*/ 427512 h 726949"/>
              <a:gd name="connsiteX57" fmla="*/ 10924080 w 12235980"/>
              <a:gd name="connsiteY57" fmla="*/ 433586 h 726949"/>
              <a:gd name="connsiteX58" fmla="*/ 10989044 w 12235980"/>
              <a:gd name="connsiteY58" fmla="*/ 434799 h 726949"/>
              <a:gd name="connsiteX59" fmla="*/ 10998150 w 12235980"/>
              <a:gd name="connsiteY59" fmla="*/ 433695 h 726949"/>
              <a:gd name="connsiteX60" fmla="*/ 11003826 w 12235980"/>
              <a:gd name="connsiteY60" fmla="*/ 434170 h 726949"/>
              <a:gd name="connsiteX61" fmla="*/ 11201750 w 12235980"/>
              <a:gd name="connsiteY61" fmla="*/ 434401 h 726949"/>
              <a:gd name="connsiteX62" fmla="*/ 11256574 w 12235980"/>
              <a:gd name="connsiteY62" fmla="*/ 426867 h 726949"/>
              <a:gd name="connsiteX63" fmla="*/ 11268434 w 12235980"/>
              <a:gd name="connsiteY63" fmla="*/ 423562 h 726949"/>
              <a:gd name="connsiteX64" fmla="*/ 11397259 w 12235980"/>
              <a:gd name="connsiteY64" fmla="*/ 432058 h 726949"/>
              <a:gd name="connsiteX65" fmla="*/ 11589501 w 12235980"/>
              <a:gd name="connsiteY65" fmla="*/ 480742 h 726949"/>
              <a:gd name="connsiteX66" fmla="*/ 11679646 w 12235980"/>
              <a:gd name="connsiteY66" fmla="*/ 486862 h 726949"/>
              <a:gd name="connsiteX67" fmla="*/ 11699170 w 12235980"/>
              <a:gd name="connsiteY67" fmla="*/ 493054 h 726949"/>
              <a:gd name="connsiteX68" fmla="*/ 11719612 w 12235980"/>
              <a:gd name="connsiteY68" fmla="*/ 495371 h 726949"/>
              <a:gd name="connsiteX69" fmla="*/ 11723861 w 12235980"/>
              <a:gd name="connsiteY69" fmla="*/ 500108 h 726949"/>
              <a:gd name="connsiteX70" fmla="*/ 11737817 w 12235980"/>
              <a:gd name="connsiteY70" fmla="*/ 503023 h 726949"/>
              <a:gd name="connsiteX71" fmla="*/ 11765116 w 12235980"/>
              <a:gd name="connsiteY71" fmla="*/ 512340 h 726949"/>
              <a:gd name="connsiteX72" fmla="*/ 11770404 w 12235980"/>
              <a:gd name="connsiteY72" fmla="*/ 510733 h 726949"/>
              <a:gd name="connsiteX73" fmla="*/ 11811858 w 12235980"/>
              <a:gd name="connsiteY73" fmla="*/ 519569 h 726949"/>
              <a:gd name="connsiteX74" fmla="*/ 11812514 w 12235980"/>
              <a:gd name="connsiteY74" fmla="*/ 518099 h 726949"/>
              <a:gd name="connsiteX75" fmla="*/ 11824571 w 12235980"/>
              <a:gd name="connsiteY75" fmla="*/ 513642 h 726949"/>
              <a:gd name="connsiteX76" fmla="*/ 11944397 w 12235980"/>
              <a:gd name="connsiteY76" fmla="*/ 486827 h 726949"/>
              <a:gd name="connsiteX77" fmla="*/ 11962667 w 12235980"/>
              <a:gd name="connsiteY77" fmla="*/ 487741 h 726949"/>
              <a:gd name="connsiteX78" fmla="*/ 11969148 w 12235980"/>
              <a:gd name="connsiteY78" fmla="*/ 489522 h 726949"/>
              <a:gd name="connsiteX79" fmla="*/ 12101517 w 12235980"/>
              <a:gd name="connsiteY79" fmla="*/ 471903 h 726949"/>
              <a:gd name="connsiteX80" fmla="*/ 12142585 w 12235980"/>
              <a:gd name="connsiteY80" fmla="*/ 474137 h 726949"/>
              <a:gd name="connsiteX81" fmla="*/ 12196898 w 12235980"/>
              <a:gd name="connsiteY81" fmla="*/ 477245 h 726949"/>
              <a:gd name="connsiteX82" fmla="*/ 12235980 w 12235980"/>
              <a:gd name="connsiteY82" fmla="*/ 475249 h 726949"/>
              <a:gd name="connsiteX83" fmla="*/ 12235980 w 12235980"/>
              <a:gd name="connsiteY83" fmla="*/ 726949 h 726949"/>
              <a:gd name="connsiteX84" fmla="*/ 0 w 12235980"/>
              <a:gd name="connsiteY84" fmla="*/ 726949 h 726949"/>
              <a:gd name="connsiteX85" fmla="*/ 0 w 12235980"/>
              <a:gd name="connsiteY85" fmla="*/ 375111 h 726949"/>
              <a:gd name="connsiteX86" fmla="*/ 3682 w 12235980"/>
              <a:gd name="connsiteY86" fmla="*/ 376504 h 726949"/>
              <a:gd name="connsiteX87" fmla="*/ 220396 w 12235980"/>
              <a:gd name="connsiteY87" fmla="*/ 351530 h 726949"/>
              <a:gd name="connsiteX88" fmla="*/ 564192 w 12235980"/>
              <a:gd name="connsiteY88" fmla="*/ 228770 h 726949"/>
              <a:gd name="connsiteX89" fmla="*/ 626816 w 12235980"/>
              <a:gd name="connsiteY89" fmla="*/ 226537 h 726949"/>
              <a:gd name="connsiteX90" fmla="*/ 755900 w 12235980"/>
              <a:gd name="connsiteY90" fmla="*/ 212379 h 726949"/>
              <a:gd name="connsiteX91" fmla="*/ 1128075 w 12235980"/>
              <a:gd name="connsiteY91" fmla="*/ 211293 h 726949"/>
              <a:gd name="connsiteX92" fmla="*/ 1222586 w 12235980"/>
              <a:gd name="connsiteY92" fmla="*/ 212452 h 726949"/>
              <a:gd name="connsiteX93" fmla="*/ 1497215 w 12235980"/>
              <a:gd name="connsiteY93" fmla="*/ 226052 h 726949"/>
              <a:gd name="connsiteX94" fmla="*/ 1805136 w 12235980"/>
              <a:gd name="connsiteY94" fmla="*/ 178044 h 726949"/>
              <a:gd name="connsiteX95" fmla="*/ 2045329 w 12235980"/>
              <a:gd name="connsiteY95" fmla="*/ 170634 h 726949"/>
              <a:gd name="connsiteX96" fmla="*/ 2116300 w 12235980"/>
              <a:gd name="connsiteY96" fmla="*/ 145445 h 726949"/>
              <a:gd name="connsiteX97" fmla="*/ 2151073 w 12235980"/>
              <a:gd name="connsiteY97" fmla="*/ 146541 h 726949"/>
              <a:gd name="connsiteX98" fmla="*/ 2445595 w 12235980"/>
              <a:gd name="connsiteY98" fmla="*/ 121291 h 726949"/>
              <a:gd name="connsiteX99" fmla="*/ 2703508 w 12235980"/>
              <a:gd name="connsiteY99" fmla="*/ 120056 h 726949"/>
              <a:gd name="connsiteX100" fmla="*/ 2993271 w 12235980"/>
              <a:gd name="connsiteY100" fmla="*/ 102359 h 726949"/>
              <a:gd name="connsiteX101" fmla="*/ 3027933 w 12235980"/>
              <a:gd name="connsiteY101" fmla="*/ 96018 h 726949"/>
              <a:gd name="connsiteX102" fmla="*/ 3141740 w 12235980"/>
              <a:gd name="connsiteY102" fmla="*/ 84074 h 726949"/>
              <a:gd name="connsiteX103" fmla="*/ 3214812 w 12235980"/>
              <a:gd name="connsiteY103" fmla="*/ 66553 h 726949"/>
              <a:gd name="connsiteX104" fmla="*/ 3631273 w 12235980"/>
              <a:gd name="connsiteY104" fmla="*/ 39031 h 726949"/>
              <a:gd name="connsiteX105" fmla="*/ 3965965 w 12235980"/>
              <a:gd name="connsiteY105" fmla="*/ 8273 h 726949"/>
              <a:gd name="connsiteX106" fmla="*/ 4111010 w 12235980"/>
              <a:gd name="connsiteY106" fmla="*/ 213 h 72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2235980" h="726949">
                <a:moveTo>
                  <a:pt x="4111010" y="213"/>
                </a:moveTo>
                <a:cubicBezTo>
                  <a:pt x="4129401" y="938"/>
                  <a:pt x="4149205" y="3606"/>
                  <a:pt x="4171080" y="9622"/>
                </a:cubicBezTo>
                <a:cubicBezTo>
                  <a:pt x="4259832" y="12994"/>
                  <a:pt x="4398363" y="14647"/>
                  <a:pt x="4498483" y="28508"/>
                </a:cubicBezTo>
                <a:cubicBezTo>
                  <a:pt x="4566055" y="35756"/>
                  <a:pt x="4601849" y="77187"/>
                  <a:pt x="4669677" y="57188"/>
                </a:cubicBezTo>
                <a:cubicBezTo>
                  <a:pt x="4732906" y="64134"/>
                  <a:pt x="4784518" y="85084"/>
                  <a:pt x="4840533" y="79085"/>
                </a:cubicBezTo>
                <a:cubicBezTo>
                  <a:pt x="4909437" y="89348"/>
                  <a:pt x="5019010" y="111159"/>
                  <a:pt x="5083106" y="118765"/>
                </a:cubicBezTo>
                <a:cubicBezTo>
                  <a:pt x="5147200" y="126373"/>
                  <a:pt x="5188109" y="121385"/>
                  <a:pt x="5225104" y="124724"/>
                </a:cubicBezTo>
                <a:cubicBezTo>
                  <a:pt x="5265886" y="92972"/>
                  <a:pt x="5263982" y="142466"/>
                  <a:pt x="5305069" y="138803"/>
                </a:cubicBezTo>
                <a:cubicBezTo>
                  <a:pt x="5348725" y="142077"/>
                  <a:pt x="5416699" y="155146"/>
                  <a:pt x="5487038" y="144367"/>
                </a:cubicBezTo>
                <a:cubicBezTo>
                  <a:pt x="5561566" y="130196"/>
                  <a:pt x="5597240" y="112331"/>
                  <a:pt x="5668265" y="98806"/>
                </a:cubicBezTo>
                <a:cubicBezTo>
                  <a:pt x="5686297" y="82267"/>
                  <a:pt x="5739973" y="88546"/>
                  <a:pt x="5766374" y="87042"/>
                </a:cubicBezTo>
                <a:cubicBezTo>
                  <a:pt x="5792776" y="85539"/>
                  <a:pt x="5824262" y="86483"/>
                  <a:pt x="5826676" y="89784"/>
                </a:cubicBezTo>
                <a:cubicBezTo>
                  <a:pt x="5884458" y="91170"/>
                  <a:pt x="6043466" y="106448"/>
                  <a:pt x="6109388" y="107697"/>
                </a:cubicBezTo>
                <a:cubicBezTo>
                  <a:pt x="6182191" y="110870"/>
                  <a:pt x="6170053" y="96471"/>
                  <a:pt x="6241432" y="99569"/>
                </a:cubicBezTo>
                <a:cubicBezTo>
                  <a:pt x="6279540" y="117694"/>
                  <a:pt x="6328505" y="108918"/>
                  <a:pt x="6350069" y="98530"/>
                </a:cubicBezTo>
                <a:cubicBezTo>
                  <a:pt x="6406799" y="58525"/>
                  <a:pt x="6485561" y="114192"/>
                  <a:pt x="6531624" y="84094"/>
                </a:cubicBezTo>
                <a:cubicBezTo>
                  <a:pt x="6545580" y="81230"/>
                  <a:pt x="6558166" y="81554"/>
                  <a:pt x="6569834" y="83860"/>
                </a:cubicBezTo>
                <a:lnTo>
                  <a:pt x="6600919" y="94936"/>
                </a:lnTo>
                <a:lnTo>
                  <a:pt x="6606597" y="107335"/>
                </a:lnTo>
                <a:lnTo>
                  <a:pt x="6627331" y="109018"/>
                </a:lnTo>
                <a:lnTo>
                  <a:pt x="6632477" y="111821"/>
                </a:lnTo>
                <a:cubicBezTo>
                  <a:pt x="6642296" y="117228"/>
                  <a:pt x="6652107" y="122203"/>
                  <a:pt x="6662363" y="125540"/>
                </a:cubicBezTo>
                <a:cubicBezTo>
                  <a:pt x="6693201" y="124980"/>
                  <a:pt x="6763969" y="155618"/>
                  <a:pt x="6854478" y="145012"/>
                </a:cubicBezTo>
                <a:cubicBezTo>
                  <a:pt x="6952499" y="134076"/>
                  <a:pt x="7007342" y="136137"/>
                  <a:pt x="7134703" y="143320"/>
                </a:cubicBezTo>
                <a:cubicBezTo>
                  <a:pt x="7207617" y="145462"/>
                  <a:pt x="7298969" y="81259"/>
                  <a:pt x="7399316" y="119885"/>
                </a:cubicBezTo>
                <a:cubicBezTo>
                  <a:pt x="7495398" y="108429"/>
                  <a:pt x="7656123" y="72319"/>
                  <a:pt x="7733860" y="56961"/>
                </a:cubicBezTo>
                <a:cubicBezTo>
                  <a:pt x="7739322" y="49307"/>
                  <a:pt x="7771770" y="40267"/>
                  <a:pt x="7779306" y="35538"/>
                </a:cubicBezTo>
                <a:lnTo>
                  <a:pt x="7802648" y="43667"/>
                </a:lnTo>
                <a:lnTo>
                  <a:pt x="7842635" y="45475"/>
                </a:lnTo>
                <a:cubicBezTo>
                  <a:pt x="7890126" y="50220"/>
                  <a:pt x="8030765" y="51216"/>
                  <a:pt x="8087588" y="53630"/>
                </a:cubicBezTo>
                <a:cubicBezTo>
                  <a:pt x="8166703" y="65448"/>
                  <a:pt x="8223488" y="83037"/>
                  <a:pt x="8280549" y="97875"/>
                </a:cubicBezTo>
                <a:cubicBezTo>
                  <a:pt x="8340109" y="111513"/>
                  <a:pt x="8366244" y="156011"/>
                  <a:pt x="8429957" y="142657"/>
                </a:cubicBezTo>
                <a:cubicBezTo>
                  <a:pt x="8485667" y="155583"/>
                  <a:pt x="8528942" y="181284"/>
                  <a:pt x="8580043" y="180683"/>
                </a:cubicBezTo>
                <a:cubicBezTo>
                  <a:pt x="8595228" y="196714"/>
                  <a:pt x="8611739" y="205411"/>
                  <a:pt x="8635431" y="191389"/>
                </a:cubicBezTo>
                <a:cubicBezTo>
                  <a:pt x="8685673" y="208552"/>
                  <a:pt x="8689629" y="236696"/>
                  <a:pt x="8729540" y="223976"/>
                </a:cubicBezTo>
                <a:cubicBezTo>
                  <a:pt x="8795239" y="241661"/>
                  <a:pt x="8930042" y="286729"/>
                  <a:pt x="9000200" y="300590"/>
                </a:cubicBezTo>
                <a:cubicBezTo>
                  <a:pt x="9042393" y="280364"/>
                  <a:pt x="9073199" y="309543"/>
                  <a:pt x="9150483" y="307144"/>
                </a:cubicBezTo>
                <a:cubicBezTo>
                  <a:pt x="9219364" y="300207"/>
                  <a:pt x="9272909" y="296150"/>
                  <a:pt x="9353850" y="266589"/>
                </a:cubicBezTo>
                <a:cubicBezTo>
                  <a:pt x="9372404" y="251912"/>
                  <a:pt x="9418483" y="266311"/>
                  <a:pt x="9437883" y="267574"/>
                </a:cubicBezTo>
                <a:cubicBezTo>
                  <a:pt x="9457282" y="268836"/>
                  <a:pt x="9468555" y="270662"/>
                  <a:pt x="9470247" y="274166"/>
                </a:cubicBezTo>
                <a:cubicBezTo>
                  <a:pt x="9507224" y="275552"/>
                  <a:pt x="9609228" y="267522"/>
                  <a:pt x="9659749" y="272800"/>
                </a:cubicBezTo>
                <a:cubicBezTo>
                  <a:pt x="9687778" y="283801"/>
                  <a:pt x="9714295" y="328186"/>
                  <a:pt x="9747627" y="305838"/>
                </a:cubicBezTo>
                <a:cubicBezTo>
                  <a:pt x="9740946" y="330801"/>
                  <a:pt x="9787888" y="298183"/>
                  <a:pt x="9798165" y="319367"/>
                </a:cubicBezTo>
                <a:cubicBezTo>
                  <a:pt x="9804387" y="336967"/>
                  <a:pt x="9820081" y="331171"/>
                  <a:pt x="9833538" y="334753"/>
                </a:cubicBezTo>
                <a:cubicBezTo>
                  <a:pt x="9845757" y="351197"/>
                  <a:pt x="9910287" y="352336"/>
                  <a:pt x="9931125" y="344096"/>
                </a:cubicBezTo>
                <a:cubicBezTo>
                  <a:pt x="9994301" y="358653"/>
                  <a:pt x="10114847" y="409679"/>
                  <a:pt x="10212599" y="422099"/>
                </a:cubicBezTo>
                <a:cubicBezTo>
                  <a:pt x="10303720" y="431024"/>
                  <a:pt x="10518845" y="384920"/>
                  <a:pt x="10596756" y="392723"/>
                </a:cubicBezTo>
                <a:cubicBezTo>
                  <a:pt x="10668988" y="398077"/>
                  <a:pt x="10689403" y="410023"/>
                  <a:pt x="10743198" y="416771"/>
                </a:cubicBezTo>
                <a:lnTo>
                  <a:pt x="10777301" y="419065"/>
                </a:lnTo>
                <a:lnTo>
                  <a:pt x="10827235" y="433042"/>
                </a:lnTo>
                <a:lnTo>
                  <a:pt x="10830785" y="424567"/>
                </a:lnTo>
                <a:lnTo>
                  <a:pt x="10845664" y="423638"/>
                </a:lnTo>
                <a:lnTo>
                  <a:pt x="10846988" y="422946"/>
                </a:lnTo>
                <a:lnTo>
                  <a:pt x="10876491" y="424265"/>
                </a:lnTo>
                <a:lnTo>
                  <a:pt x="10882046" y="427297"/>
                </a:lnTo>
                <a:lnTo>
                  <a:pt x="10898611" y="425356"/>
                </a:lnTo>
                <a:lnTo>
                  <a:pt x="10924341" y="427512"/>
                </a:lnTo>
                <a:lnTo>
                  <a:pt x="10924080" y="433586"/>
                </a:lnTo>
                <a:cubicBezTo>
                  <a:pt x="10944452" y="430894"/>
                  <a:pt x="10966987" y="434707"/>
                  <a:pt x="10989044" y="434799"/>
                </a:cubicBezTo>
                <a:lnTo>
                  <a:pt x="10998150" y="433695"/>
                </a:lnTo>
                <a:lnTo>
                  <a:pt x="11003826" y="434170"/>
                </a:lnTo>
                <a:cubicBezTo>
                  <a:pt x="11078593" y="440078"/>
                  <a:pt x="11154256" y="443887"/>
                  <a:pt x="11201750" y="434401"/>
                </a:cubicBezTo>
                <a:cubicBezTo>
                  <a:pt x="11227376" y="431764"/>
                  <a:pt x="11244580" y="429235"/>
                  <a:pt x="11256574" y="426867"/>
                </a:cubicBezTo>
                <a:lnTo>
                  <a:pt x="11268434" y="423562"/>
                </a:lnTo>
                <a:lnTo>
                  <a:pt x="11397259" y="432058"/>
                </a:lnTo>
                <a:cubicBezTo>
                  <a:pt x="11467052" y="440997"/>
                  <a:pt x="11532765" y="469317"/>
                  <a:pt x="11589501" y="480742"/>
                </a:cubicBezTo>
                <a:cubicBezTo>
                  <a:pt x="11593778" y="486071"/>
                  <a:pt x="11674004" y="483524"/>
                  <a:pt x="11679646" y="486862"/>
                </a:cubicBezTo>
                <a:lnTo>
                  <a:pt x="11699170" y="493054"/>
                </a:lnTo>
                <a:cubicBezTo>
                  <a:pt x="11709077" y="491011"/>
                  <a:pt x="11715193" y="492429"/>
                  <a:pt x="11719612" y="495371"/>
                </a:cubicBezTo>
                <a:lnTo>
                  <a:pt x="11723861" y="500108"/>
                </a:lnTo>
                <a:lnTo>
                  <a:pt x="11737817" y="503023"/>
                </a:lnTo>
                <a:lnTo>
                  <a:pt x="11765116" y="512340"/>
                </a:lnTo>
                <a:lnTo>
                  <a:pt x="11770404" y="510733"/>
                </a:lnTo>
                <a:lnTo>
                  <a:pt x="11811858" y="519569"/>
                </a:lnTo>
                <a:cubicBezTo>
                  <a:pt x="11812076" y="519079"/>
                  <a:pt x="11812296" y="518588"/>
                  <a:pt x="11812514" y="518099"/>
                </a:cubicBezTo>
                <a:cubicBezTo>
                  <a:pt x="11814934" y="515008"/>
                  <a:pt x="11818501" y="513106"/>
                  <a:pt x="11824571" y="513642"/>
                </a:cubicBezTo>
                <a:cubicBezTo>
                  <a:pt x="11846551" y="508430"/>
                  <a:pt x="11921382" y="491144"/>
                  <a:pt x="11944397" y="486827"/>
                </a:cubicBezTo>
                <a:cubicBezTo>
                  <a:pt x="11954647" y="488485"/>
                  <a:pt x="11958542" y="487292"/>
                  <a:pt x="11962667" y="487741"/>
                </a:cubicBezTo>
                <a:lnTo>
                  <a:pt x="11969148" y="489522"/>
                </a:lnTo>
                <a:cubicBezTo>
                  <a:pt x="11992289" y="486883"/>
                  <a:pt x="12072610" y="474467"/>
                  <a:pt x="12101517" y="471903"/>
                </a:cubicBezTo>
                <a:cubicBezTo>
                  <a:pt x="12115638" y="485112"/>
                  <a:pt x="12128900" y="482150"/>
                  <a:pt x="12142585" y="474137"/>
                </a:cubicBezTo>
                <a:cubicBezTo>
                  <a:pt x="12160558" y="478619"/>
                  <a:pt x="12178368" y="478441"/>
                  <a:pt x="12196898" y="477245"/>
                </a:cubicBezTo>
                <a:lnTo>
                  <a:pt x="12235980" y="475249"/>
                </a:lnTo>
                <a:lnTo>
                  <a:pt x="12235980" y="726949"/>
                </a:lnTo>
                <a:lnTo>
                  <a:pt x="0" y="726949"/>
                </a:lnTo>
                <a:lnTo>
                  <a:pt x="0" y="375111"/>
                </a:lnTo>
                <a:lnTo>
                  <a:pt x="3682" y="376504"/>
                </a:lnTo>
                <a:cubicBezTo>
                  <a:pt x="61549" y="390095"/>
                  <a:pt x="144281" y="366539"/>
                  <a:pt x="220396" y="351530"/>
                </a:cubicBezTo>
                <a:cubicBezTo>
                  <a:pt x="321883" y="331520"/>
                  <a:pt x="515915" y="244837"/>
                  <a:pt x="564192" y="228770"/>
                </a:cubicBezTo>
                <a:cubicBezTo>
                  <a:pt x="584024" y="227413"/>
                  <a:pt x="616057" y="208029"/>
                  <a:pt x="626816" y="226537"/>
                </a:cubicBezTo>
                <a:cubicBezTo>
                  <a:pt x="636153" y="202192"/>
                  <a:pt x="703392" y="255820"/>
                  <a:pt x="755900" y="212379"/>
                </a:cubicBezTo>
                <a:cubicBezTo>
                  <a:pt x="929449" y="222601"/>
                  <a:pt x="1056957" y="205792"/>
                  <a:pt x="1128075" y="211293"/>
                </a:cubicBezTo>
                <a:cubicBezTo>
                  <a:pt x="1166094" y="179454"/>
                  <a:pt x="1182645" y="222261"/>
                  <a:pt x="1222586" y="212452"/>
                </a:cubicBezTo>
                <a:cubicBezTo>
                  <a:pt x="1306354" y="215089"/>
                  <a:pt x="1396333" y="184886"/>
                  <a:pt x="1497215" y="226052"/>
                </a:cubicBezTo>
                <a:cubicBezTo>
                  <a:pt x="1621993" y="216822"/>
                  <a:pt x="1711479" y="192468"/>
                  <a:pt x="1805136" y="178044"/>
                </a:cubicBezTo>
                <a:cubicBezTo>
                  <a:pt x="1853251" y="205679"/>
                  <a:pt x="2014609" y="172143"/>
                  <a:pt x="2045329" y="170634"/>
                </a:cubicBezTo>
                <a:cubicBezTo>
                  <a:pt x="2064088" y="197156"/>
                  <a:pt x="2093880" y="147218"/>
                  <a:pt x="2116300" y="145445"/>
                </a:cubicBezTo>
                <a:cubicBezTo>
                  <a:pt x="2123013" y="161185"/>
                  <a:pt x="2141351" y="162752"/>
                  <a:pt x="2151073" y="146541"/>
                </a:cubicBezTo>
                <a:cubicBezTo>
                  <a:pt x="2205955" y="142515"/>
                  <a:pt x="2362698" y="113121"/>
                  <a:pt x="2445595" y="121291"/>
                </a:cubicBezTo>
                <a:cubicBezTo>
                  <a:pt x="2468787" y="128723"/>
                  <a:pt x="2671771" y="138833"/>
                  <a:pt x="2703508" y="120056"/>
                </a:cubicBezTo>
                <a:cubicBezTo>
                  <a:pt x="2714637" y="150669"/>
                  <a:pt x="2858653" y="89697"/>
                  <a:pt x="2993271" y="102359"/>
                </a:cubicBezTo>
                <a:cubicBezTo>
                  <a:pt x="3009702" y="112292"/>
                  <a:pt x="3019353" y="113422"/>
                  <a:pt x="3027933" y="96018"/>
                </a:cubicBezTo>
                <a:cubicBezTo>
                  <a:pt x="3069979" y="98333"/>
                  <a:pt x="3116823" y="58183"/>
                  <a:pt x="3141740" y="84074"/>
                </a:cubicBezTo>
                <a:cubicBezTo>
                  <a:pt x="3143242" y="44974"/>
                  <a:pt x="3200376" y="102439"/>
                  <a:pt x="3214812" y="66553"/>
                </a:cubicBezTo>
                <a:cubicBezTo>
                  <a:pt x="3296402" y="59046"/>
                  <a:pt x="3506082" y="48744"/>
                  <a:pt x="3631273" y="39031"/>
                </a:cubicBezTo>
                <a:cubicBezTo>
                  <a:pt x="3715191" y="36140"/>
                  <a:pt x="3893017" y="19108"/>
                  <a:pt x="3965965" y="8273"/>
                </a:cubicBezTo>
                <a:cubicBezTo>
                  <a:pt x="4013392" y="13359"/>
                  <a:pt x="4055838" y="-1961"/>
                  <a:pt x="4111010" y="21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53845AC6-E967-D13C-7124-8F490F47893A}"/>
              </a:ext>
            </a:extLst>
          </p:cNvPr>
          <p:cNvPicPr/>
          <p:nvPr/>
        </p:nvPicPr>
        <p:blipFill rotWithShape="1">
          <a:blip r:embed="rId6"/>
          <a:srcRect l="13973" t="-2212" r="4631" b="2212"/>
          <a:stretch/>
        </p:blipFill>
        <p:spPr>
          <a:xfrm>
            <a:off x="4109222" y="2375092"/>
            <a:ext cx="3600000" cy="3096000"/>
          </a:xfrm>
          <a:prstGeom prst="rect">
            <a:avLst/>
          </a:prstGeom>
        </p:spPr>
      </p:pic>
      <p:pic>
        <p:nvPicPr>
          <p:cNvPr id="4" name="object 5">
            <a:extLst>
              <a:ext uri="{FF2B5EF4-FFF2-40B4-BE49-F238E27FC236}">
                <a16:creationId xmlns:a16="http://schemas.microsoft.com/office/drawing/2014/main" id="{7309DE52-2C04-2455-A4C2-06021AD96D3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7"/>
          <a:srcRect l="2591" t="2019" r="16980" b="4121"/>
          <a:stretch/>
        </p:blipFill>
        <p:spPr>
          <a:xfrm>
            <a:off x="7940745" y="2470139"/>
            <a:ext cx="3979620" cy="3000953"/>
          </a:xfrm>
          <a:prstGeom prst="rect">
            <a:avLst/>
          </a:prstGeom>
        </p:spPr>
      </p:pic>
      <p:sp>
        <p:nvSpPr>
          <p:cNvPr id="3" name="object 8">
            <a:extLst>
              <a:ext uri="{FF2B5EF4-FFF2-40B4-BE49-F238E27FC236}">
                <a16:creationId xmlns:a16="http://schemas.microsoft.com/office/drawing/2014/main" id="{DC5F2AA6-077B-474A-7739-04BE9F1098AA}"/>
              </a:ext>
            </a:extLst>
          </p:cNvPr>
          <p:cNvSpPr txBox="1"/>
          <p:nvPr/>
        </p:nvSpPr>
        <p:spPr>
          <a:xfrm>
            <a:off x="11119742" y="5570058"/>
            <a:ext cx="110157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20" dirty="0">
                <a:latin typeface="Calibri"/>
                <a:cs typeface="Calibri"/>
              </a:rPr>
              <a:t>[</a:t>
            </a:r>
            <a:r>
              <a:rPr sz="1200" spc="-120" dirty="0" err="1">
                <a:latin typeface="Calibri"/>
                <a:cs typeface="Calibri"/>
              </a:rPr>
              <a:t>foto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lang="cs-CZ" sz="1200" spc="-145" dirty="0">
                <a:latin typeface="Calibri"/>
                <a:cs typeface="Calibri"/>
              </a:rPr>
              <a:t>API  CZ  s.r.o.</a:t>
            </a:r>
            <a:r>
              <a:rPr sz="1200" spc="-125" dirty="0">
                <a:latin typeface="Calibri"/>
                <a:cs typeface="Calibri"/>
              </a:rPr>
              <a:t>]</a:t>
            </a:r>
            <a:endParaRPr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54520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3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33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34" name="Rectangle 14">
            <a:extLst>
              <a:ext uri="{FF2B5EF4-FFF2-40B4-BE49-F238E27FC236}">
                <a16:creationId xmlns:a16="http://schemas.microsoft.com/office/drawing/2014/main" id="{1003A656-D974-4C8E-AC40-DB648F0E2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4660" y="-1"/>
            <a:ext cx="1222132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16">
            <a:extLst>
              <a:ext uri="{FF2B5EF4-FFF2-40B4-BE49-F238E27FC236}">
                <a16:creationId xmlns:a16="http://schemas.microsoft.com/office/drawing/2014/main" id="{9298EF43-252D-4B18-9998-974B4D04E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4660" y="-2782"/>
            <a:ext cx="12226455" cy="2053064"/>
          </a:xfrm>
          <a:custGeom>
            <a:avLst/>
            <a:gdLst>
              <a:gd name="connsiteX0" fmla="*/ 0 w 12226455"/>
              <a:gd name="connsiteY0" fmla="*/ 0 h 2053064"/>
              <a:gd name="connsiteX1" fmla="*/ 12226455 w 12226455"/>
              <a:gd name="connsiteY1" fmla="*/ 0 h 2053064"/>
              <a:gd name="connsiteX2" fmla="*/ 12226455 w 12226455"/>
              <a:gd name="connsiteY2" fmla="*/ 1142434 h 2053064"/>
              <a:gd name="connsiteX3" fmla="*/ 12210010 w 12226455"/>
              <a:gd name="connsiteY3" fmla="*/ 1142217 h 2053064"/>
              <a:gd name="connsiteX4" fmla="*/ 12097957 w 12226455"/>
              <a:gd name="connsiteY4" fmla="*/ 1125163 h 2053064"/>
              <a:gd name="connsiteX5" fmla="*/ 11705048 w 12226455"/>
              <a:gd name="connsiteY5" fmla="*/ 1279507 h 2053064"/>
              <a:gd name="connsiteX6" fmla="*/ 11578252 w 12226455"/>
              <a:gd name="connsiteY6" fmla="*/ 1424082 h 2053064"/>
              <a:gd name="connsiteX7" fmla="*/ 11441414 w 12226455"/>
              <a:gd name="connsiteY7" fmla="*/ 1483737 h 2053064"/>
              <a:gd name="connsiteX8" fmla="*/ 11384400 w 12226455"/>
              <a:gd name="connsiteY8" fmla="*/ 1551092 h 2053064"/>
              <a:gd name="connsiteX9" fmla="*/ 11303557 w 12226455"/>
              <a:gd name="connsiteY9" fmla="*/ 1596629 h 2053064"/>
              <a:gd name="connsiteX10" fmla="*/ 11206311 w 12226455"/>
              <a:gd name="connsiteY10" fmla="*/ 1602843 h 2053064"/>
              <a:gd name="connsiteX11" fmla="*/ 10860623 w 12226455"/>
              <a:gd name="connsiteY11" fmla="*/ 1584198 h 2053064"/>
              <a:gd name="connsiteX12" fmla="*/ 10374059 w 12226455"/>
              <a:gd name="connsiteY12" fmla="*/ 1638018 h 2053064"/>
              <a:gd name="connsiteX13" fmla="*/ 10215678 w 12226455"/>
              <a:gd name="connsiteY13" fmla="*/ 1625300 h 2053064"/>
              <a:gd name="connsiteX14" fmla="*/ 10015680 w 12226455"/>
              <a:gd name="connsiteY14" fmla="*/ 1677839 h 2053064"/>
              <a:gd name="connsiteX15" fmla="*/ 9411126 w 12226455"/>
              <a:gd name="connsiteY15" fmla="*/ 1725075 h 2053064"/>
              <a:gd name="connsiteX16" fmla="*/ 9341661 w 12226455"/>
              <a:gd name="connsiteY16" fmla="*/ 1766471 h 2053064"/>
              <a:gd name="connsiteX17" fmla="*/ 9091392 w 12226455"/>
              <a:gd name="connsiteY17" fmla="*/ 1794089 h 2053064"/>
              <a:gd name="connsiteX18" fmla="*/ 9046316 w 12226455"/>
              <a:gd name="connsiteY18" fmla="*/ 1801445 h 2053064"/>
              <a:gd name="connsiteX19" fmla="*/ 8924496 w 12226455"/>
              <a:gd name="connsiteY19" fmla="*/ 1804460 h 2053064"/>
              <a:gd name="connsiteX20" fmla="*/ 8730039 w 12226455"/>
              <a:gd name="connsiteY20" fmla="*/ 1834524 h 2053064"/>
              <a:gd name="connsiteX21" fmla="*/ 8637317 w 12226455"/>
              <a:gd name="connsiteY21" fmla="*/ 1855856 h 2053064"/>
              <a:gd name="connsiteX22" fmla="*/ 8497138 w 12226455"/>
              <a:gd name="connsiteY22" fmla="*/ 1917519 h 2053064"/>
              <a:gd name="connsiteX23" fmla="*/ 8281534 w 12226455"/>
              <a:gd name="connsiteY23" fmla="*/ 1929468 h 2053064"/>
              <a:gd name="connsiteX24" fmla="*/ 8275009 w 12226455"/>
              <a:gd name="connsiteY24" fmla="*/ 1930086 h 2053064"/>
              <a:gd name="connsiteX25" fmla="*/ 8215546 w 12226455"/>
              <a:gd name="connsiteY25" fmla="*/ 1914300 h 2053064"/>
              <a:gd name="connsiteX26" fmla="*/ 8191205 w 12226455"/>
              <a:gd name="connsiteY26" fmla="*/ 1916861 h 2053064"/>
              <a:gd name="connsiteX27" fmla="*/ 8022833 w 12226455"/>
              <a:gd name="connsiteY27" fmla="*/ 1910380 h 2053064"/>
              <a:gd name="connsiteX28" fmla="*/ 7842457 w 12226455"/>
              <a:gd name="connsiteY28" fmla="*/ 1925076 h 2053064"/>
              <a:gd name="connsiteX29" fmla="*/ 7623424 w 12226455"/>
              <a:gd name="connsiteY29" fmla="*/ 1914063 h 2053064"/>
              <a:gd name="connsiteX30" fmla="*/ 7513247 w 12226455"/>
              <a:gd name="connsiteY30" fmla="*/ 1927057 h 2053064"/>
              <a:gd name="connsiteX31" fmla="*/ 7252408 w 12226455"/>
              <a:gd name="connsiteY31" fmla="*/ 1944492 h 2053064"/>
              <a:gd name="connsiteX32" fmla="*/ 7058491 w 12226455"/>
              <a:gd name="connsiteY32" fmla="*/ 1917280 h 2053064"/>
              <a:gd name="connsiteX33" fmla="*/ 7014654 w 12226455"/>
              <a:gd name="connsiteY33" fmla="*/ 1895149 h 2053064"/>
              <a:gd name="connsiteX34" fmla="*/ 6857644 w 12226455"/>
              <a:gd name="connsiteY34" fmla="*/ 1867475 h 2053064"/>
              <a:gd name="connsiteX35" fmla="*/ 6801700 w 12226455"/>
              <a:gd name="connsiteY35" fmla="*/ 1876022 h 2053064"/>
              <a:gd name="connsiteX36" fmla="*/ 6630448 w 12226455"/>
              <a:gd name="connsiteY36" fmla="*/ 1837012 h 2053064"/>
              <a:gd name="connsiteX37" fmla="*/ 6343083 w 12226455"/>
              <a:gd name="connsiteY37" fmla="*/ 1854578 h 2053064"/>
              <a:gd name="connsiteX38" fmla="*/ 6118325 w 12226455"/>
              <a:gd name="connsiteY38" fmla="*/ 1857857 h 2053064"/>
              <a:gd name="connsiteX39" fmla="*/ 5951117 w 12226455"/>
              <a:gd name="connsiteY39" fmla="*/ 1860894 h 2053064"/>
              <a:gd name="connsiteX40" fmla="*/ 5899039 w 12226455"/>
              <a:gd name="connsiteY40" fmla="*/ 1848371 h 2053064"/>
              <a:gd name="connsiteX41" fmla="*/ 5826960 w 12226455"/>
              <a:gd name="connsiteY41" fmla="*/ 1849946 h 2053064"/>
              <a:gd name="connsiteX42" fmla="*/ 5750590 w 12226455"/>
              <a:gd name="connsiteY42" fmla="*/ 1853263 h 2053064"/>
              <a:gd name="connsiteX43" fmla="*/ 5692650 w 12226455"/>
              <a:gd name="connsiteY43" fmla="*/ 1852135 h 2053064"/>
              <a:gd name="connsiteX44" fmla="*/ 5707621 w 12226455"/>
              <a:gd name="connsiteY44" fmla="*/ 1850015 h 2053064"/>
              <a:gd name="connsiteX45" fmla="*/ 5678447 w 12226455"/>
              <a:gd name="connsiteY45" fmla="*/ 1851859 h 2053064"/>
              <a:gd name="connsiteX46" fmla="*/ 5692650 w 12226455"/>
              <a:gd name="connsiteY46" fmla="*/ 1852135 h 2053064"/>
              <a:gd name="connsiteX47" fmla="*/ 5624294 w 12226455"/>
              <a:gd name="connsiteY47" fmla="*/ 1861816 h 2053064"/>
              <a:gd name="connsiteX48" fmla="*/ 5554110 w 12226455"/>
              <a:gd name="connsiteY48" fmla="*/ 1842339 h 2053064"/>
              <a:gd name="connsiteX49" fmla="*/ 5482465 w 12226455"/>
              <a:gd name="connsiteY49" fmla="*/ 1811388 h 2053064"/>
              <a:gd name="connsiteX50" fmla="*/ 5234009 w 12226455"/>
              <a:gd name="connsiteY50" fmla="*/ 1818920 h 2053064"/>
              <a:gd name="connsiteX51" fmla="*/ 5054956 w 12226455"/>
              <a:gd name="connsiteY51" fmla="*/ 1837710 h 2053064"/>
              <a:gd name="connsiteX52" fmla="*/ 4968494 w 12226455"/>
              <a:gd name="connsiteY52" fmla="*/ 1861698 h 2053064"/>
              <a:gd name="connsiteX53" fmla="*/ 4887159 w 12226455"/>
              <a:gd name="connsiteY53" fmla="*/ 1869360 h 2053064"/>
              <a:gd name="connsiteX54" fmla="*/ 4823752 w 12226455"/>
              <a:gd name="connsiteY54" fmla="*/ 1897941 h 2053064"/>
              <a:gd name="connsiteX55" fmla="*/ 4763730 w 12226455"/>
              <a:gd name="connsiteY55" fmla="*/ 1930200 h 2053064"/>
              <a:gd name="connsiteX56" fmla="*/ 4758099 w 12226455"/>
              <a:gd name="connsiteY56" fmla="*/ 1930932 h 2053064"/>
              <a:gd name="connsiteX57" fmla="*/ 4753293 w 12226455"/>
              <a:gd name="connsiteY57" fmla="*/ 1927390 h 2053064"/>
              <a:gd name="connsiteX58" fmla="*/ 4738854 w 12226455"/>
              <a:gd name="connsiteY58" fmla="*/ 1934299 h 2053064"/>
              <a:gd name="connsiteX59" fmla="*/ 4679090 w 12226455"/>
              <a:gd name="connsiteY59" fmla="*/ 1945043 h 2053064"/>
              <a:gd name="connsiteX60" fmla="*/ 4670823 w 12226455"/>
              <a:gd name="connsiteY60" fmla="*/ 1958511 h 2053064"/>
              <a:gd name="connsiteX61" fmla="*/ 4652693 w 12226455"/>
              <a:gd name="connsiteY61" fmla="*/ 1968142 h 2053064"/>
              <a:gd name="connsiteX62" fmla="*/ 4596668 w 12226455"/>
              <a:gd name="connsiteY62" fmla="*/ 1966630 h 2053064"/>
              <a:gd name="connsiteX63" fmla="*/ 4515079 w 12226455"/>
              <a:gd name="connsiteY63" fmla="*/ 1999183 h 2053064"/>
              <a:gd name="connsiteX64" fmla="*/ 4336159 w 12226455"/>
              <a:gd name="connsiteY64" fmla="*/ 2005923 h 2053064"/>
              <a:gd name="connsiteX65" fmla="*/ 4257814 w 12226455"/>
              <a:gd name="connsiteY65" fmla="*/ 2009433 h 2053064"/>
              <a:gd name="connsiteX66" fmla="*/ 4229187 w 12226455"/>
              <a:gd name="connsiteY66" fmla="*/ 2012585 h 2053064"/>
              <a:gd name="connsiteX67" fmla="*/ 4179307 w 12226455"/>
              <a:gd name="connsiteY67" fmla="*/ 2009913 h 2053064"/>
              <a:gd name="connsiteX68" fmla="*/ 4176441 w 12226455"/>
              <a:gd name="connsiteY68" fmla="*/ 2005104 h 2053064"/>
              <a:gd name="connsiteX69" fmla="*/ 4113138 w 12226455"/>
              <a:gd name="connsiteY69" fmla="*/ 2014288 h 2053064"/>
              <a:gd name="connsiteX70" fmla="*/ 4096475 w 12226455"/>
              <a:gd name="connsiteY70" fmla="*/ 2011871 h 2053064"/>
              <a:gd name="connsiteX71" fmla="*/ 4090606 w 12226455"/>
              <a:gd name="connsiteY71" fmla="*/ 2013605 h 2053064"/>
              <a:gd name="connsiteX72" fmla="*/ 4085739 w 12226455"/>
              <a:gd name="connsiteY72" fmla="*/ 2010313 h 2053064"/>
              <a:gd name="connsiteX73" fmla="*/ 3997663 w 12226455"/>
              <a:gd name="connsiteY73" fmla="*/ 1988540 h 2053064"/>
              <a:gd name="connsiteX74" fmla="*/ 4004645 w 12226455"/>
              <a:gd name="connsiteY74" fmla="*/ 1996977 h 2053064"/>
              <a:gd name="connsiteX75" fmla="*/ 3969056 w 12226455"/>
              <a:gd name="connsiteY75" fmla="*/ 1999891 h 2053064"/>
              <a:gd name="connsiteX76" fmla="*/ 3965804 w 12226455"/>
              <a:gd name="connsiteY76" fmla="*/ 2004070 h 2053064"/>
              <a:gd name="connsiteX77" fmla="*/ 3925749 w 12226455"/>
              <a:gd name="connsiteY77" fmla="*/ 1995720 h 2053064"/>
              <a:gd name="connsiteX78" fmla="*/ 3883850 w 12226455"/>
              <a:gd name="connsiteY78" fmla="*/ 1998401 h 2053064"/>
              <a:gd name="connsiteX79" fmla="*/ 3830957 w 12226455"/>
              <a:gd name="connsiteY79" fmla="*/ 2008900 h 2053064"/>
              <a:gd name="connsiteX80" fmla="*/ 3614282 w 12226455"/>
              <a:gd name="connsiteY80" fmla="*/ 2040141 h 2053064"/>
              <a:gd name="connsiteX81" fmla="*/ 3479826 w 12226455"/>
              <a:gd name="connsiteY81" fmla="*/ 2048985 h 2053064"/>
              <a:gd name="connsiteX82" fmla="*/ 3387274 w 12226455"/>
              <a:gd name="connsiteY82" fmla="*/ 2031833 h 2053064"/>
              <a:gd name="connsiteX83" fmla="*/ 3206737 w 12226455"/>
              <a:gd name="connsiteY83" fmla="*/ 2019277 h 2053064"/>
              <a:gd name="connsiteX84" fmla="*/ 3022229 w 12226455"/>
              <a:gd name="connsiteY84" fmla="*/ 1980632 h 2053064"/>
              <a:gd name="connsiteX85" fmla="*/ 2631338 w 12226455"/>
              <a:gd name="connsiteY85" fmla="*/ 1946499 h 2053064"/>
              <a:gd name="connsiteX86" fmla="*/ 2222596 w 12226455"/>
              <a:gd name="connsiteY86" fmla="*/ 1807389 h 2053064"/>
              <a:gd name="connsiteX87" fmla="*/ 2139456 w 12226455"/>
              <a:gd name="connsiteY87" fmla="*/ 1777233 h 2053064"/>
              <a:gd name="connsiteX88" fmla="*/ 1981598 w 12226455"/>
              <a:gd name="connsiteY88" fmla="*/ 1746224 h 2053064"/>
              <a:gd name="connsiteX89" fmla="*/ 1980797 w 12226455"/>
              <a:gd name="connsiteY89" fmla="*/ 1746206 h 2053064"/>
              <a:gd name="connsiteX90" fmla="*/ 1980797 w 12226455"/>
              <a:gd name="connsiteY90" fmla="*/ 1727666 h 2053064"/>
              <a:gd name="connsiteX91" fmla="*/ 1849717 w 12226455"/>
              <a:gd name="connsiteY91" fmla="*/ 1740657 h 2053064"/>
              <a:gd name="connsiteX92" fmla="*/ 1687092 w 12226455"/>
              <a:gd name="connsiteY92" fmla="*/ 1692345 h 2053064"/>
              <a:gd name="connsiteX93" fmla="*/ 1596958 w 12226455"/>
              <a:gd name="connsiteY93" fmla="*/ 1646437 h 2053064"/>
              <a:gd name="connsiteX94" fmla="*/ 1521970 w 12226455"/>
              <a:gd name="connsiteY94" fmla="*/ 1628673 h 2053064"/>
              <a:gd name="connsiteX95" fmla="*/ 1412763 w 12226455"/>
              <a:gd name="connsiteY95" fmla="*/ 1633489 h 2053064"/>
              <a:gd name="connsiteX96" fmla="*/ 1296465 w 12226455"/>
              <a:gd name="connsiteY96" fmla="*/ 1637334 h 2053064"/>
              <a:gd name="connsiteX97" fmla="*/ 1289314 w 12226455"/>
              <a:gd name="connsiteY97" fmla="*/ 1636421 h 2053064"/>
              <a:gd name="connsiteX98" fmla="*/ 1261506 w 12226455"/>
              <a:gd name="connsiteY98" fmla="*/ 1637801 h 2053064"/>
              <a:gd name="connsiteX99" fmla="*/ 1240218 w 12226455"/>
              <a:gd name="connsiteY99" fmla="*/ 1629213 h 2053064"/>
              <a:gd name="connsiteX100" fmla="*/ 1198374 w 12226455"/>
              <a:gd name="connsiteY100" fmla="*/ 1624973 h 2053064"/>
              <a:gd name="connsiteX101" fmla="*/ 991129 w 12226455"/>
              <a:gd name="connsiteY101" fmla="*/ 1617730 h 2053064"/>
              <a:gd name="connsiteX102" fmla="*/ 846370 w 12226455"/>
              <a:gd name="connsiteY102" fmla="*/ 1576831 h 2053064"/>
              <a:gd name="connsiteX103" fmla="*/ 600546 w 12226455"/>
              <a:gd name="connsiteY103" fmla="*/ 1440094 h 2053064"/>
              <a:gd name="connsiteX104" fmla="*/ 516439 w 12226455"/>
              <a:gd name="connsiteY104" fmla="*/ 1386761 h 2053064"/>
              <a:gd name="connsiteX105" fmla="*/ 464991 w 12226455"/>
              <a:gd name="connsiteY105" fmla="*/ 1363619 h 2053064"/>
              <a:gd name="connsiteX106" fmla="*/ 327653 w 12226455"/>
              <a:gd name="connsiteY106" fmla="*/ 1292135 h 2053064"/>
              <a:gd name="connsiteX107" fmla="*/ 192526 w 12226455"/>
              <a:gd name="connsiteY107" fmla="*/ 1214231 h 2053064"/>
              <a:gd name="connsiteX108" fmla="*/ 14888 w 12226455"/>
              <a:gd name="connsiteY108" fmla="*/ 1126845 h 2053064"/>
              <a:gd name="connsiteX109" fmla="*/ 0 w 12226455"/>
              <a:gd name="connsiteY109" fmla="*/ 1122929 h 205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2226455" h="2053064">
                <a:moveTo>
                  <a:pt x="0" y="0"/>
                </a:moveTo>
                <a:lnTo>
                  <a:pt x="12226455" y="0"/>
                </a:lnTo>
                <a:lnTo>
                  <a:pt x="12226455" y="1142434"/>
                </a:lnTo>
                <a:lnTo>
                  <a:pt x="12210010" y="1142217"/>
                </a:lnTo>
                <a:cubicBezTo>
                  <a:pt x="12177369" y="1154047"/>
                  <a:pt x="12165221" y="1122324"/>
                  <a:pt x="12097957" y="1125163"/>
                </a:cubicBezTo>
                <a:cubicBezTo>
                  <a:pt x="11982408" y="1148261"/>
                  <a:pt x="11744000" y="1249124"/>
                  <a:pt x="11705048" y="1279507"/>
                </a:cubicBezTo>
                <a:cubicBezTo>
                  <a:pt x="11653673" y="1329757"/>
                  <a:pt x="11612549" y="1356678"/>
                  <a:pt x="11578252" y="1424082"/>
                </a:cubicBezTo>
                <a:cubicBezTo>
                  <a:pt x="11532313" y="1472427"/>
                  <a:pt x="11474481" y="1406791"/>
                  <a:pt x="11441414" y="1483737"/>
                </a:cubicBezTo>
                <a:cubicBezTo>
                  <a:pt x="11434289" y="1500140"/>
                  <a:pt x="11414202" y="1555429"/>
                  <a:pt x="11384400" y="1551092"/>
                </a:cubicBezTo>
                <a:cubicBezTo>
                  <a:pt x="11364941" y="1550292"/>
                  <a:pt x="11291553" y="1578165"/>
                  <a:pt x="11303557" y="1596629"/>
                </a:cubicBezTo>
                <a:cubicBezTo>
                  <a:pt x="11274635" y="1596971"/>
                  <a:pt x="11280133" y="1604915"/>
                  <a:pt x="11206311" y="1602843"/>
                </a:cubicBezTo>
                <a:cubicBezTo>
                  <a:pt x="11132489" y="1600771"/>
                  <a:pt x="10979947" y="1578731"/>
                  <a:pt x="10860623" y="1584198"/>
                </a:cubicBezTo>
                <a:cubicBezTo>
                  <a:pt x="10721914" y="1590061"/>
                  <a:pt x="10458451" y="1627416"/>
                  <a:pt x="10374059" y="1638018"/>
                </a:cubicBezTo>
                <a:cubicBezTo>
                  <a:pt x="10266568" y="1644868"/>
                  <a:pt x="10289819" y="1611133"/>
                  <a:pt x="10215678" y="1625300"/>
                </a:cubicBezTo>
                <a:cubicBezTo>
                  <a:pt x="10147881" y="1637098"/>
                  <a:pt x="10081830" y="1669310"/>
                  <a:pt x="10015680" y="1677839"/>
                </a:cubicBezTo>
                <a:cubicBezTo>
                  <a:pt x="9881588" y="1694469"/>
                  <a:pt x="9518912" y="1717080"/>
                  <a:pt x="9411126" y="1725075"/>
                </a:cubicBezTo>
                <a:cubicBezTo>
                  <a:pt x="9373213" y="1734128"/>
                  <a:pt x="9394951" y="1754969"/>
                  <a:pt x="9341661" y="1766471"/>
                </a:cubicBezTo>
                <a:cubicBezTo>
                  <a:pt x="9303381" y="1774272"/>
                  <a:pt x="9130756" y="1789012"/>
                  <a:pt x="9091392" y="1794089"/>
                </a:cubicBezTo>
                <a:cubicBezTo>
                  <a:pt x="9071445" y="1786873"/>
                  <a:pt x="9058205" y="1792134"/>
                  <a:pt x="9046316" y="1801445"/>
                </a:cubicBezTo>
                <a:cubicBezTo>
                  <a:pt x="9004352" y="1802394"/>
                  <a:pt x="8969757" y="1795862"/>
                  <a:pt x="8924496" y="1804460"/>
                </a:cubicBezTo>
                <a:cubicBezTo>
                  <a:pt x="8873011" y="1819723"/>
                  <a:pt x="8777904" y="1819866"/>
                  <a:pt x="8730039" y="1834524"/>
                </a:cubicBezTo>
                <a:cubicBezTo>
                  <a:pt x="8656986" y="1820478"/>
                  <a:pt x="8743731" y="1852588"/>
                  <a:pt x="8637317" y="1855856"/>
                </a:cubicBezTo>
                <a:cubicBezTo>
                  <a:pt x="8598500" y="1869688"/>
                  <a:pt x="8556435" y="1915000"/>
                  <a:pt x="8497138" y="1917519"/>
                </a:cubicBezTo>
                <a:cubicBezTo>
                  <a:pt x="8440495" y="1918933"/>
                  <a:pt x="8318556" y="1927373"/>
                  <a:pt x="8281534" y="1929468"/>
                </a:cubicBezTo>
                <a:lnTo>
                  <a:pt x="8275009" y="1930086"/>
                </a:lnTo>
                <a:lnTo>
                  <a:pt x="8215546" y="1914300"/>
                </a:lnTo>
                <a:cubicBezTo>
                  <a:pt x="8215156" y="1920796"/>
                  <a:pt x="8197251" y="1922674"/>
                  <a:pt x="8191205" y="1916861"/>
                </a:cubicBezTo>
                <a:cubicBezTo>
                  <a:pt x="8059869" y="1884412"/>
                  <a:pt x="8100586" y="1952321"/>
                  <a:pt x="8022833" y="1910380"/>
                </a:cubicBezTo>
                <a:cubicBezTo>
                  <a:pt x="7953710" y="1911707"/>
                  <a:pt x="7909025" y="1924462"/>
                  <a:pt x="7842457" y="1925076"/>
                </a:cubicBezTo>
                <a:cubicBezTo>
                  <a:pt x="7775888" y="1925689"/>
                  <a:pt x="7690162" y="1917324"/>
                  <a:pt x="7623424" y="1914063"/>
                </a:cubicBezTo>
                <a:cubicBezTo>
                  <a:pt x="7539371" y="1920161"/>
                  <a:pt x="7562808" y="1920767"/>
                  <a:pt x="7513247" y="1927057"/>
                </a:cubicBezTo>
                <a:cubicBezTo>
                  <a:pt x="7352211" y="1919427"/>
                  <a:pt x="7354639" y="1945341"/>
                  <a:pt x="7252408" y="1944492"/>
                </a:cubicBezTo>
                <a:cubicBezTo>
                  <a:pt x="7204063" y="1934810"/>
                  <a:pt x="7114224" y="1915041"/>
                  <a:pt x="7058491" y="1917280"/>
                </a:cubicBezTo>
                <a:cubicBezTo>
                  <a:pt x="7021084" y="1910428"/>
                  <a:pt x="7045432" y="1901122"/>
                  <a:pt x="7014654" y="1895149"/>
                </a:cubicBezTo>
                <a:lnTo>
                  <a:pt x="6857644" y="1867475"/>
                </a:lnTo>
                <a:cubicBezTo>
                  <a:pt x="6835804" y="1873323"/>
                  <a:pt x="6856427" y="1871803"/>
                  <a:pt x="6801700" y="1876022"/>
                </a:cubicBezTo>
                <a:lnTo>
                  <a:pt x="6630448" y="1837012"/>
                </a:lnTo>
                <a:cubicBezTo>
                  <a:pt x="6554012" y="1833438"/>
                  <a:pt x="6430892" y="1846229"/>
                  <a:pt x="6343083" y="1854578"/>
                </a:cubicBezTo>
                <a:cubicBezTo>
                  <a:pt x="6261717" y="1861475"/>
                  <a:pt x="6200984" y="1863308"/>
                  <a:pt x="6118325" y="1857857"/>
                </a:cubicBezTo>
                <a:cubicBezTo>
                  <a:pt x="6040211" y="1878814"/>
                  <a:pt x="6018927" y="1868062"/>
                  <a:pt x="5951117" y="1860894"/>
                </a:cubicBezTo>
                <a:lnTo>
                  <a:pt x="5899039" y="1848371"/>
                </a:lnTo>
                <a:lnTo>
                  <a:pt x="5826960" y="1849946"/>
                </a:lnTo>
                <a:cubicBezTo>
                  <a:pt x="5822058" y="1851434"/>
                  <a:pt x="5785971" y="1852742"/>
                  <a:pt x="5750590" y="1853263"/>
                </a:cubicBezTo>
                <a:lnTo>
                  <a:pt x="5692650" y="1852135"/>
                </a:lnTo>
                <a:lnTo>
                  <a:pt x="5707621" y="1850015"/>
                </a:lnTo>
                <a:lnTo>
                  <a:pt x="5678447" y="1851859"/>
                </a:lnTo>
                <a:lnTo>
                  <a:pt x="5692650" y="1852135"/>
                </a:lnTo>
                <a:lnTo>
                  <a:pt x="5624294" y="1861816"/>
                </a:lnTo>
                <a:cubicBezTo>
                  <a:pt x="5604221" y="1861145"/>
                  <a:pt x="5577749" y="1850744"/>
                  <a:pt x="5554110" y="1842339"/>
                </a:cubicBezTo>
                <a:cubicBezTo>
                  <a:pt x="5530473" y="1833935"/>
                  <a:pt x="5512364" y="1829150"/>
                  <a:pt x="5482465" y="1811388"/>
                </a:cubicBezTo>
                <a:cubicBezTo>
                  <a:pt x="5429115" y="1807484"/>
                  <a:pt x="5302226" y="1807756"/>
                  <a:pt x="5234009" y="1818920"/>
                </a:cubicBezTo>
                <a:cubicBezTo>
                  <a:pt x="5165792" y="1830084"/>
                  <a:pt x="5099209" y="1830581"/>
                  <a:pt x="5054956" y="1837710"/>
                </a:cubicBezTo>
                <a:cubicBezTo>
                  <a:pt x="5010704" y="1844839"/>
                  <a:pt x="4975591" y="1858860"/>
                  <a:pt x="4968494" y="1861698"/>
                </a:cubicBezTo>
                <a:lnTo>
                  <a:pt x="4887159" y="1869360"/>
                </a:lnTo>
                <a:lnTo>
                  <a:pt x="4823752" y="1897941"/>
                </a:lnTo>
                <a:lnTo>
                  <a:pt x="4763730" y="1930200"/>
                </a:lnTo>
                <a:lnTo>
                  <a:pt x="4758099" y="1930932"/>
                </a:lnTo>
                <a:lnTo>
                  <a:pt x="4753293" y="1927390"/>
                </a:lnTo>
                <a:lnTo>
                  <a:pt x="4738854" y="1934299"/>
                </a:lnTo>
                <a:cubicBezTo>
                  <a:pt x="4719567" y="1943068"/>
                  <a:pt x="4700371" y="1949358"/>
                  <a:pt x="4679090" y="1945043"/>
                </a:cubicBezTo>
                <a:cubicBezTo>
                  <a:pt x="4677019" y="1950210"/>
                  <a:pt x="4674180" y="1954635"/>
                  <a:pt x="4670823" y="1958511"/>
                </a:cubicBezTo>
                <a:lnTo>
                  <a:pt x="4652693" y="1968142"/>
                </a:lnTo>
                <a:lnTo>
                  <a:pt x="4596668" y="1966630"/>
                </a:lnTo>
                <a:lnTo>
                  <a:pt x="4515079" y="1999183"/>
                </a:lnTo>
                <a:cubicBezTo>
                  <a:pt x="4463698" y="2004516"/>
                  <a:pt x="4379037" y="2004214"/>
                  <a:pt x="4336159" y="2005923"/>
                </a:cubicBezTo>
                <a:cubicBezTo>
                  <a:pt x="4307181" y="2007891"/>
                  <a:pt x="4283319" y="2000684"/>
                  <a:pt x="4257814" y="2009433"/>
                </a:cubicBezTo>
                <a:cubicBezTo>
                  <a:pt x="4248835" y="2002996"/>
                  <a:pt x="4239826" y="2000863"/>
                  <a:pt x="4229187" y="2012585"/>
                </a:cubicBezTo>
                <a:cubicBezTo>
                  <a:pt x="4202576" y="2011287"/>
                  <a:pt x="4198172" y="1996250"/>
                  <a:pt x="4179307" y="2009913"/>
                </a:cubicBezTo>
                <a:lnTo>
                  <a:pt x="4176441" y="2005104"/>
                </a:lnTo>
                <a:lnTo>
                  <a:pt x="4113138" y="2014288"/>
                </a:lnTo>
                <a:lnTo>
                  <a:pt x="4096475" y="2011871"/>
                </a:lnTo>
                <a:lnTo>
                  <a:pt x="4090606" y="2013605"/>
                </a:lnTo>
                <a:lnTo>
                  <a:pt x="4085739" y="2010313"/>
                </a:lnTo>
                <a:lnTo>
                  <a:pt x="3997663" y="1988540"/>
                </a:lnTo>
                <a:lnTo>
                  <a:pt x="4004645" y="1996977"/>
                </a:lnTo>
                <a:lnTo>
                  <a:pt x="3969056" y="1999891"/>
                </a:lnTo>
                <a:lnTo>
                  <a:pt x="3965804" y="2004070"/>
                </a:lnTo>
                <a:cubicBezTo>
                  <a:pt x="3962548" y="2006716"/>
                  <a:pt x="3932491" y="1997167"/>
                  <a:pt x="3925749" y="1995720"/>
                </a:cubicBezTo>
                <a:lnTo>
                  <a:pt x="3883850" y="1998401"/>
                </a:lnTo>
                <a:lnTo>
                  <a:pt x="3830957" y="2008900"/>
                </a:lnTo>
                <a:cubicBezTo>
                  <a:pt x="3775003" y="2017681"/>
                  <a:pt x="3695478" y="2027975"/>
                  <a:pt x="3614282" y="2040141"/>
                </a:cubicBezTo>
                <a:cubicBezTo>
                  <a:pt x="3565392" y="2072548"/>
                  <a:pt x="3532414" y="2031632"/>
                  <a:pt x="3479826" y="2048985"/>
                </a:cubicBezTo>
                <a:lnTo>
                  <a:pt x="3387274" y="2031833"/>
                </a:lnTo>
                <a:lnTo>
                  <a:pt x="3206737" y="2019277"/>
                </a:lnTo>
                <a:cubicBezTo>
                  <a:pt x="3144862" y="2006619"/>
                  <a:pt x="3118128" y="1992761"/>
                  <a:pt x="3022229" y="1980632"/>
                </a:cubicBezTo>
                <a:cubicBezTo>
                  <a:pt x="2926330" y="1968502"/>
                  <a:pt x="2739955" y="1979282"/>
                  <a:pt x="2631338" y="1946499"/>
                </a:cubicBezTo>
                <a:cubicBezTo>
                  <a:pt x="2502977" y="1913969"/>
                  <a:pt x="2299666" y="1839256"/>
                  <a:pt x="2222596" y="1807389"/>
                </a:cubicBezTo>
                <a:cubicBezTo>
                  <a:pt x="2210338" y="1799516"/>
                  <a:pt x="2150953" y="1782098"/>
                  <a:pt x="2139456" y="1777233"/>
                </a:cubicBezTo>
                <a:cubicBezTo>
                  <a:pt x="2068355" y="1790602"/>
                  <a:pt x="2030992" y="1754153"/>
                  <a:pt x="1981598" y="1746224"/>
                </a:cubicBezTo>
                <a:lnTo>
                  <a:pt x="1980797" y="1746206"/>
                </a:lnTo>
                <a:lnTo>
                  <a:pt x="1980797" y="1727666"/>
                </a:lnTo>
                <a:cubicBezTo>
                  <a:pt x="1970878" y="1703055"/>
                  <a:pt x="1902643" y="1748531"/>
                  <a:pt x="1849717" y="1740657"/>
                </a:cubicBezTo>
                <a:cubicBezTo>
                  <a:pt x="1780571" y="1701136"/>
                  <a:pt x="1735844" y="1707386"/>
                  <a:pt x="1687092" y="1692345"/>
                </a:cubicBezTo>
                <a:cubicBezTo>
                  <a:pt x="1642649" y="1690183"/>
                  <a:pt x="1660429" y="1639557"/>
                  <a:pt x="1596958" y="1646437"/>
                </a:cubicBezTo>
                <a:cubicBezTo>
                  <a:pt x="1571440" y="1630643"/>
                  <a:pt x="1552669" y="1630830"/>
                  <a:pt x="1521970" y="1628673"/>
                </a:cubicBezTo>
                <a:cubicBezTo>
                  <a:pt x="1491271" y="1626515"/>
                  <a:pt x="1450765" y="1632032"/>
                  <a:pt x="1412763" y="1633489"/>
                </a:cubicBezTo>
                <a:lnTo>
                  <a:pt x="1296465" y="1637334"/>
                </a:lnTo>
                <a:lnTo>
                  <a:pt x="1289314" y="1636421"/>
                </a:lnTo>
                <a:lnTo>
                  <a:pt x="1261506" y="1637801"/>
                </a:lnTo>
                <a:lnTo>
                  <a:pt x="1240218" y="1629213"/>
                </a:lnTo>
                <a:cubicBezTo>
                  <a:pt x="1224831" y="1623606"/>
                  <a:pt x="1209089" y="1619962"/>
                  <a:pt x="1198374" y="1624973"/>
                </a:cubicBezTo>
                <a:cubicBezTo>
                  <a:pt x="1112807" y="1635152"/>
                  <a:pt x="1059762" y="1626801"/>
                  <a:pt x="991129" y="1617730"/>
                </a:cubicBezTo>
                <a:cubicBezTo>
                  <a:pt x="915361" y="1602313"/>
                  <a:pt x="892081" y="1566838"/>
                  <a:pt x="846370" y="1576831"/>
                </a:cubicBezTo>
                <a:cubicBezTo>
                  <a:pt x="781272" y="1547225"/>
                  <a:pt x="660426" y="1472397"/>
                  <a:pt x="600546" y="1440094"/>
                </a:cubicBezTo>
                <a:cubicBezTo>
                  <a:pt x="558780" y="1443306"/>
                  <a:pt x="561395" y="1415006"/>
                  <a:pt x="516439" y="1386761"/>
                </a:cubicBezTo>
                <a:cubicBezTo>
                  <a:pt x="490159" y="1394966"/>
                  <a:pt x="476087" y="1382709"/>
                  <a:pt x="464991" y="1363619"/>
                </a:cubicBezTo>
                <a:cubicBezTo>
                  <a:pt x="415118" y="1352466"/>
                  <a:pt x="378904" y="1317512"/>
                  <a:pt x="327653" y="1292135"/>
                </a:cubicBezTo>
                <a:cubicBezTo>
                  <a:pt x="262576" y="1290496"/>
                  <a:pt x="247361" y="1241185"/>
                  <a:pt x="192526" y="1214231"/>
                </a:cubicBezTo>
                <a:cubicBezTo>
                  <a:pt x="140399" y="1186682"/>
                  <a:pt x="89173" y="1156520"/>
                  <a:pt x="14888" y="1126845"/>
                </a:cubicBezTo>
                <a:lnTo>
                  <a:pt x="0" y="112292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DF8EFB-3EEC-9EF5-B1B5-7F61E71C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309" y="545394"/>
            <a:ext cx="10127673" cy="94389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Automobilová doprava </a:t>
            </a:r>
            <a:r>
              <a:rPr lang="cs-CZ" sz="2400" dirty="0">
                <a:latin typeface="Calibri" panose="020F0502020204030204" pitchFamily="34" charset="0"/>
                <a:ea typeface="Batang"/>
                <a:cs typeface="Calibri" panose="020F0502020204030204" pitchFamily="34" charset="0"/>
              </a:rPr>
              <a:t>–</a:t>
            </a:r>
            <a:b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asistovaná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Freeform: Shape 18">
            <a:extLst>
              <a:ext uri="{FF2B5EF4-FFF2-40B4-BE49-F238E27FC236}">
                <a16:creationId xmlns:a16="http://schemas.microsoft.com/office/drawing/2014/main" id="{A6200AA9-2CFD-45ED-8AEA-590BEB58B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148258" y="2399116"/>
            <a:ext cx="2160796" cy="266323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Freeform: Shape 20">
            <a:extLst>
              <a:ext uri="{FF2B5EF4-FFF2-40B4-BE49-F238E27FC236}">
                <a16:creationId xmlns:a16="http://schemas.microsoft.com/office/drawing/2014/main" id="{C4658DFD-9F0F-4409-9B94-76763B843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59621" y="2399116"/>
            <a:ext cx="2160796" cy="266323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Freeform: Shape 22">
            <a:extLst>
              <a:ext uri="{FF2B5EF4-FFF2-40B4-BE49-F238E27FC236}">
                <a16:creationId xmlns:a16="http://schemas.microsoft.com/office/drawing/2014/main" id="{C94805BE-FAB4-43C1-B4F9-6DEE6FBDA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006168" y="2399339"/>
            <a:ext cx="2160796" cy="2662788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1A7AC9E7-4D9D-7BFA-2F00-76443BC325E9}"/>
              </a:ext>
            </a:extLst>
          </p:cNvPr>
          <p:cNvPicPr/>
          <p:nvPr/>
        </p:nvPicPr>
        <p:blipFill>
          <a:blip r:embed="rId5"/>
          <a:srcRect l="6395" r="6395"/>
          <a:stretch/>
        </p:blipFill>
        <p:spPr>
          <a:xfrm>
            <a:off x="408311" y="2375092"/>
            <a:ext cx="3600000" cy="3096000"/>
          </a:xfrm>
          <a:prstGeom prst="rect">
            <a:avLst/>
          </a:prstGeom>
        </p:spPr>
      </p:pic>
      <p:sp>
        <p:nvSpPr>
          <p:cNvPr id="39" name="Freeform: Shape 24">
            <a:extLst>
              <a:ext uri="{FF2B5EF4-FFF2-40B4-BE49-F238E27FC236}">
                <a16:creationId xmlns:a16="http://schemas.microsoft.com/office/drawing/2014/main" id="{35758D95-A605-471B-A882-C9D326388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4660" y="6131052"/>
            <a:ext cx="12235980" cy="726949"/>
          </a:xfrm>
          <a:custGeom>
            <a:avLst/>
            <a:gdLst>
              <a:gd name="connsiteX0" fmla="*/ 4111010 w 12235980"/>
              <a:gd name="connsiteY0" fmla="*/ 213 h 726949"/>
              <a:gd name="connsiteX1" fmla="*/ 4171080 w 12235980"/>
              <a:gd name="connsiteY1" fmla="*/ 9622 h 726949"/>
              <a:gd name="connsiteX2" fmla="*/ 4498483 w 12235980"/>
              <a:gd name="connsiteY2" fmla="*/ 28508 h 726949"/>
              <a:gd name="connsiteX3" fmla="*/ 4669677 w 12235980"/>
              <a:gd name="connsiteY3" fmla="*/ 57188 h 726949"/>
              <a:gd name="connsiteX4" fmla="*/ 4840533 w 12235980"/>
              <a:gd name="connsiteY4" fmla="*/ 79085 h 726949"/>
              <a:gd name="connsiteX5" fmla="*/ 5083106 w 12235980"/>
              <a:gd name="connsiteY5" fmla="*/ 118765 h 726949"/>
              <a:gd name="connsiteX6" fmla="*/ 5225104 w 12235980"/>
              <a:gd name="connsiteY6" fmla="*/ 124724 h 726949"/>
              <a:gd name="connsiteX7" fmla="*/ 5305069 w 12235980"/>
              <a:gd name="connsiteY7" fmla="*/ 138803 h 726949"/>
              <a:gd name="connsiteX8" fmla="*/ 5487038 w 12235980"/>
              <a:gd name="connsiteY8" fmla="*/ 144367 h 726949"/>
              <a:gd name="connsiteX9" fmla="*/ 5668265 w 12235980"/>
              <a:gd name="connsiteY9" fmla="*/ 98806 h 726949"/>
              <a:gd name="connsiteX10" fmla="*/ 5766374 w 12235980"/>
              <a:gd name="connsiteY10" fmla="*/ 87042 h 726949"/>
              <a:gd name="connsiteX11" fmla="*/ 5826676 w 12235980"/>
              <a:gd name="connsiteY11" fmla="*/ 89784 h 726949"/>
              <a:gd name="connsiteX12" fmla="*/ 6109388 w 12235980"/>
              <a:gd name="connsiteY12" fmla="*/ 107697 h 726949"/>
              <a:gd name="connsiteX13" fmla="*/ 6241432 w 12235980"/>
              <a:gd name="connsiteY13" fmla="*/ 99569 h 726949"/>
              <a:gd name="connsiteX14" fmla="*/ 6350069 w 12235980"/>
              <a:gd name="connsiteY14" fmla="*/ 98530 h 726949"/>
              <a:gd name="connsiteX15" fmla="*/ 6531624 w 12235980"/>
              <a:gd name="connsiteY15" fmla="*/ 84094 h 726949"/>
              <a:gd name="connsiteX16" fmla="*/ 6569834 w 12235980"/>
              <a:gd name="connsiteY16" fmla="*/ 83860 h 726949"/>
              <a:gd name="connsiteX17" fmla="*/ 6600919 w 12235980"/>
              <a:gd name="connsiteY17" fmla="*/ 94936 h 726949"/>
              <a:gd name="connsiteX18" fmla="*/ 6606597 w 12235980"/>
              <a:gd name="connsiteY18" fmla="*/ 107335 h 726949"/>
              <a:gd name="connsiteX19" fmla="*/ 6627331 w 12235980"/>
              <a:gd name="connsiteY19" fmla="*/ 109018 h 726949"/>
              <a:gd name="connsiteX20" fmla="*/ 6632477 w 12235980"/>
              <a:gd name="connsiteY20" fmla="*/ 111821 h 726949"/>
              <a:gd name="connsiteX21" fmla="*/ 6662363 w 12235980"/>
              <a:gd name="connsiteY21" fmla="*/ 125540 h 726949"/>
              <a:gd name="connsiteX22" fmla="*/ 6854478 w 12235980"/>
              <a:gd name="connsiteY22" fmla="*/ 145012 h 726949"/>
              <a:gd name="connsiteX23" fmla="*/ 7134703 w 12235980"/>
              <a:gd name="connsiteY23" fmla="*/ 143320 h 726949"/>
              <a:gd name="connsiteX24" fmla="*/ 7399316 w 12235980"/>
              <a:gd name="connsiteY24" fmla="*/ 119885 h 726949"/>
              <a:gd name="connsiteX25" fmla="*/ 7733860 w 12235980"/>
              <a:gd name="connsiteY25" fmla="*/ 56961 h 726949"/>
              <a:gd name="connsiteX26" fmla="*/ 7779306 w 12235980"/>
              <a:gd name="connsiteY26" fmla="*/ 35538 h 726949"/>
              <a:gd name="connsiteX27" fmla="*/ 7802648 w 12235980"/>
              <a:gd name="connsiteY27" fmla="*/ 43667 h 726949"/>
              <a:gd name="connsiteX28" fmla="*/ 7842635 w 12235980"/>
              <a:gd name="connsiteY28" fmla="*/ 45475 h 726949"/>
              <a:gd name="connsiteX29" fmla="*/ 8087588 w 12235980"/>
              <a:gd name="connsiteY29" fmla="*/ 53630 h 726949"/>
              <a:gd name="connsiteX30" fmla="*/ 8280549 w 12235980"/>
              <a:gd name="connsiteY30" fmla="*/ 97875 h 726949"/>
              <a:gd name="connsiteX31" fmla="*/ 8429957 w 12235980"/>
              <a:gd name="connsiteY31" fmla="*/ 142657 h 726949"/>
              <a:gd name="connsiteX32" fmla="*/ 8580043 w 12235980"/>
              <a:gd name="connsiteY32" fmla="*/ 180683 h 726949"/>
              <a:gd name="connsiteX33" fmla="*/ 8635431 w 12235980"/>
              <a:gd name="connsiteY33" fmla="*/ 191389 h 726949"/>
              <a:gd name="connsiteX34" fmla="*/ 8729540 w 12235980"/>
              <a:gd name="connsiteY34" fmla="*/ 223976 h 726949"/>
              <a:gd name="connsiteX35" fmla="*/ 9000200 w 12235980"/>
              <a:gd name="connsiteY35" fmla="*/ 300590 h 726949"/>
              <a:gd name="connsiteX36" fmla="*/ 9150483 w 12235980"/>
              <a:gd name="connsiteY36" fmla="*/ 307144 h 726949"/>
              <a:gd name="connsiteX37" fmla="*/ 9353850 w 12235980"/>
              <a:gd name="connsiteY37" fmla="*/ 266589 h 726949"/>
              <a:gd name="connsiteX38" fmla="*/ 9437883 w 12235980"/>
              <a:gd name="connsiteY38" fmla="*/ 267574 h 726949"/>
              <a:gd name="connsiteX39" fmla="*/ 9470247 w 12235980"/>
              <a:gd name="connsiteY39" fmla="*/ 274166 h 726949"/>
              <a:gd name="connsiteX40" fmla="*/ 9659749 w 12235980"/>
              <a:gd name="connsiteY40" fmla="*/ 272800 h 726949"/>
              <a:gd name="connsiteX41" fmla="*/ 9747627 w 12235980"/>
              <a:gd name="connsiteY41" fmla="*/ 305838 h 726949"/>
              <a:gd name="connsiteX42" fmla="*/ 9798165 w 12235980"/>
              <a:gd name="connsiteY42" fmla="*/ 319367 h 726949"/>
              <a:gd name="connsiteX43" fmla="*/ 9833538 w 12235980"/>
              <a:gd name="connsiteY43" fmla="*/ 334753 h 726949"/>
              <a:gd name="connsiteX44" fmla="*/ 9931125 w 12235980"/>
              <a:gd name="connsiteY44" fmla="*/ 344096 h 726949"/>
              <a:gd name="connsiteX45" fmla="*/ 10212599 w 12235980"/>
              <a:gd name="connsiteY45" fmla="*/ 422099 h 726949"/>
              <a:gd name="connsiteX46" fmla="*/ 10596756 w 12235980"/>
              <a:gd name="connsiteY46" fmla="*/ 392723 h 726949"/>
              <a:gd name="connsiteX47" fmla="*/ 10743198 w 12235980"/>
              <a:gd name="connsiteY47" fmla="*/ 416771 h 726949"/>
              <a:gd name="connsiteX48" fmla="*/ 10777301 w 12235980"/>
              <a:gd name="connsiteY48" fmla="*/ 419065 h 726949"/>
              <a:gd name="connsiteX49" fmla="*/ 10827235 w 12235980"/>
              <a:gd name="connsiteY49" fmla="*/ 433042 h 726949"/>
              <a:gd name="connsiteX50" fmla="*/ 10830785 w 12235980"/>
              <a:gd name="connsiteY50" fmla="*/ 424567 h 726949"/>
              <a:gd name="connsiteX51" fmla="*/ 10845664 w 12235980"/>
              <a:gd name="connsiteY51" fmla="*/ 423638 h 726949"/>
              <a:gd name="connsiteX52" fmla="*/ 10846988 w 12235980"/>
              <a:gd name="connsiteY52" fmla="*/ 422946 h 726949"/>
              <a:gd name="connsiteX53" fmla="*/ 10876491 w 12235980"/>
              <a:gd name="connsiteY53" fmla="*/ 424265 h 726949"/>
              <a:gd name="connsiteX54" fmla="*/ 10882046 w 12235980"/>
              <a:gd name="connsiteY54" fmla="*/ 427297 h 726949"/>
              <a:gd name="connsiteX55" fmla="*/ 10898611 w 12235980"/>
              <a:gd name="connsiteY55" fmla="*/ 425356 h 726949"/>
              <a:gd name="connsiteX56" fmla="*/ 10924341 w 12235980"/>
              <a:gd name="connsiteY56" fmla="*/ 427512 h 726949"/>
              <a:gd name="connsiteX57" fmla="*/ 10924080 w 12235980"/>
              <a:gd name="connsiteY57" fmla="*/ 433586 h 726949"/>
              <a:gd name="connsiteX58" fmla="*/ 10989044 w 12235980"/>
              <a:gd name="connsiteY58" fmla="*/ 434799 h 726949"/>
              <a:gd name="connsiteX59" fmla="*/ 10998150 w 12235980"/>
              <a:gd name="connsiteY59" fmla="*/ 433695 h 726949"/>
              <a:gd name="connsiteX60" fmla="*/ 11003826 w 12235980"/>
              <a:gd name="connsiteY60" fmla="*/ 434170 h 726949"/>
              <a:gd name="connsiteX61" fmla="*/ 11201750 w 12235980"/>
              <a:gd name="connsiteY61" fmla="*/ 434401 h 726949"/>
              <a:gd name="connsiteX62" fmla="*/ 11256574 w 12235980"/>
              <a:gd name="connsiteY62" fmla="*/ 426867 h 726949"/>
              <a:gd name="connsiteX63" fmla="*/ 11268434 w 12235980"/>
              <a:gd name="connsiteY63" fmla="*/ 423562 h 726949"/>
              <a:gd name="connsiteX64" fmla="*/ 11397259 w 12235980"/>
              <a:gd name="connsiteY64" fmla="*/ 432058 h 726949"/>
              <a:gd name="connsiteX65" fmla="*/ 11589501 w 12235980"/>
              <a:gd name="connsiteY65" fmla="*/ 480742 h 726949"/>
              <a:gd name="connsiteX66" fmla="*/ 11679646 w 12235980"/>
              <a:gd name="connsiteY66" fmla="*/ 486862 h 726949"/>
              <a:gd name="connsiteX67" fmla="*/ 11699170 w 12235980"/>
              <a:gd name="connsiteY67" fmla="*/ 493054 h 726949"/>
              <a:gd name="connsiteX68" fmla="*/ 11719612 w 12235980"/>
              <a:gd name="connsiteY68" fmla="*/ 495371 h 726949"/>
              <a:gd name="connsiteX69" fmla="*/ 11723861 w 12235980"/>
              <a:gd name="connsiteY69" fmla="*/ 500108 h 726949"/>
              <a:gd name="connsiteX70" fmla="*/ 11737817 w 12235980"/>
              <a:gd name="connsiteY70" fmla="*/ 503023 h 726949"/>
              <a:gd name="connsiteX71" fmla="*/ 11765116 w 12235980"/>
              <a:gd name="connsiteY71" fmla="*/ 512340 h 726949"/>
              <a:gd name="connsiteX72" fmla="*/ 11770404 w 12235980"/>
              <a:gd name="connsiteY72" fmla="*/ 510733 h 726949"/>
              <a:gd name="connsiteX73" fmla="*/ 11811858 w 12235980"/>
              <a:gd name="connsiteY73" fmla="*/ 519569 h 726949"/>
              <a:gd name="connsiteX74" fmla="*/ 11812514 w 12235980"/>
              <a:gd name="connsiteY74" fmla="*/ 518099 h 726949"/>
              <a:gd name="connsiteX75" fmla="*/ 11824571 w 12235980"/>
              <a:gd name="connsiteY75" fmla="*/ 513642 h 726949"/>
              <a:gd name="connsiteX76" fmla="*/ 11944397 w 12235980"/>
              <a:gd name="connsiteY76" fmla="*/ 486827 h 726949"/>
              <a:gd name="connsiteX77" fmla="*/ 11962667 w 12235980"/>
              <a:gd name="connsiteY77" fmla="*/ 487741 h 726949"/>
              <a:gd name="connsiteX78" fmla="*/ 11969148 w 12235980"/>
              <a:gd name="connsiteY78" fmla="*/ 489522 h 726949"/>
              <a:gd name="connsiteX79" fmla="*/ 12101517 w 12235980"/>
              <a:gd name="connsiteY79" fmla="*/ 471903 h 726949"/>
              <a:gd name="connsiteX80" fmla="*/ 12142585 w 12235980"/>
              <a:gd name="connsiteY80" fmla="*/ 474137 h 726949"/>
              <a:gd name="connsiteX81" fmla="*/ 12196898 w 12235980"/>
              <a:gd name="connsiteY81" fmla="*/ 477245 h 726949"/>
              <a:gd name="connsiteX82" fmla="*/ 12235980 w 12235980"/>
              <a:gd name="connsiteY82" fmla="*/ 475249 h 726949"/>
              <a:gd name="connsiteX83" fmla="*/ 12235980 w 12235980"/>
              <a:gd name="connsiteY83" fmla="*/ 726949 h 726949"/>
              <a:gd name="connsiteX84" fmla="*/ 0 w 12235980"/>
              <a:gd name="connsiteY84" fmla="*/ 726949 h 726949"/>
              <a:gd name="connsiteX85" fmla="*/ 0 w 12235980"/>
              <a:gd name="connsiteY85" fmla="*/ 375111 h 726949"/>
              <a:gd name="connsiteX86" fmla="*/ 3682 w 12235980"/>
              <a:gd name="connsiteY86" fmla="*/ 376504 h 726949"/>
              <a:gd name="connsiteX87" fmla="*/ 220396 w 12235980"/>
              <a:gd name="connsiteY87" fmla="*/ 351530 h 726949"/>
              <a:gd name="connsiteX88" fmla="*/ 564192 w 12235980"/>
              <a:gd name="connsiteY88" fmla="*/ 228770 h 726949"/>
              <a:gd name="connsiteX89" fmla="*/ 626816 w 12235980"/>
              <a:gd name="connsiteY89" fmla="*/ 226537 h 726949"/>
              <a:gd name="connsiteX90" fmla="*/ 755900 w 12235980"/>
              <a:gd name="connsiteY90" fmla="*/ 212379 h 726949"/>
              <a:gd name="connsiteX91" fmla="*/ 1128075 w 12235980"/>
              <a:gd name="connsiteY91" fmla="*/ 211293 h 726949"/>
              <a:gd name="connsiteX92" fmla="*/ 1222586 w 12235980"/>
              <a:gd name="connsiteY92" fmla="*/ 212452 h 726949"/>
              <a:gd name="connsiteX93" fmla="*/ 1497215 w 12235980"/>
              <a:gd name="connsiteY93" fmla="*/ 226052 h 726949"/>
              <a:gd name="connsiteX94" fmla="*/ 1805136 w 12235980"/>
              <a:gd name="connsiteY94" fmla="*/ 178044 h 726949"/>
              <a:gd name="connsiteX95" fmla="*/ 2045329 w 12235980"/>
              <a:gd name="connsiteY95" fmla="*/ 170634 h 726949"/>
              <a:gd name="connsiteX96" fmla="*/ 2116300 w 12235980"/>
              <a:gd name="connsiteY96" fmla="*/ 145445 h 726949"/>
              <a:gd name="connsiteX97" fmla="*/ 2151073 w 12235980"/>
              <a:gd name="connsiteY97" fmla="*/ 146541 h 726949"/>
              <a:gd name="connsiteX98" fmla="*/ 2445595 w 12235980"/>
              <a:gd name="connsiteY98" fmla="*/ 121291 h 726949"/>
              <a:gd name="connsiteX99" fmla="*/ 2703508 w 12235980"/>
              <a:gd name="connsiteY99" fmla="*/ 120056 h 726949"/>
              <a:gd name="connsiteX100" fmla="*/ 2993271 w 12235980"/>
              <a:gd name="connsiteY100" fmla="*/ 102359 h 726949"/>
              <a:gd name="connsiteX101" fmla="*/ 3027933 w 12235980"/>
              <a:gd name="connsiteY101" fmla="*/ 96018 h 726949"/>
              <a:gd name="connsiteX102" fmla="*/ 3141740 w 12235980"/>
              <a:gd name="connsiteY102" fmla="*/ 84074 h 726949"/>
              <a:gd name="connsiteX103" fmla="*/ 3214812 w 12235980"/>
              <a:gd name="connsiteY103" fmla="*/ 66553 h 726949"/>
              <a:gd name="connsiteX104" fmla="*/ 3631273 w 12235980"/>
              <a:gd name="connsiteY104" fmla="*/ 39031 h 726949"/>
              <a:gd name="connsiteX105" fmla="*/ 3965965 w 12235980"/>
              <a:gd name="connsiteY105" fmla="*/ 8273 h 726949"/>
              <a:gd name="connsiteX106" fmla="*/ 4111010 w 12235980"/>
              <a:gd name="connsiteY106" fmla="*/ 213 h 72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2235980" h="726949">
                <a:moveTo>
                  <a:pt x="4111010" y="213"/>
                </a:moveTo>
                <a:cubicBezTo>
                  <a:pt x="4129401" y="938"/>
                  <a:pt x="4149205" y="3606"/>
                  <a:pt x="4171080" y="9622"/>
                </a:cubicBezTo>
                <a:cubicBezTo>
                  <a:pt x="4259832" y="12994"/>
                  <a:pt x="4398363" y="14647"/>
                  <a:pt x="4498483" y="28508"/>
                </a:cubicBezTo>
                <a:cubicBezTo>
                  <a:pt x="4566055" y="35756"/>
                  <a:pt x="4601849" y="77187"/>
                  <a:pt x="4669677" y="57188"/>
                </a:cubicBezTo>
                <a:cubicBezTo>
                  <a:pt x="4732906" y="64134"/>
                  <a:pt x="4784518" y="85084"/>
                  <a:pt x="4840533" y="79085"/>
                </a:cubicBezTo>
                <a:cubicBezTo>
                  <a:pt x="4909437" y="89348"/>
                  <a:pt x="5019010" y="111159"/>
                  <a:pt x="5083106" y="118765"/>
                </a:cubicBezTo>
                <a:cubicBezTo>
                  <a:pt x="5147200" y="126373"/>
                  <a:pt x="5188109" y="121385"/>
                  <a:pt x="5225104" y="124724"/>
                </a:cubicBezTo>
                <a:cubicBezTo>
                  <a:pt x="5265886" y="92972"/>
                  <a:pt x="5263982" y="142466"/>
                  <a:pt x="5305069" y="138803"/>
                </a:cubicBezTo>
                <a:cubicBezTo>
                  <a:pt x="5348725" y="142077"/>
                  <a:pt x="5416699" y="155146"/>
                  <a:pt x="5487038" y="144367"/>
                </a:cubicBezTo>
                <a:cubicBezTo>
                  <a:pt x="5561566" y="130196"/>
                  <a:pt x="5597240" y="112331"/>
                  <a:pt x="5668265" y="98806"/>
                </a:cubicBezTo>
                <a:cubicBezTo>
                  <a:pt x="5686297" y="82267"/>
                  <a:pt x="5739973" y="88546"/>
                  <a:pt x="5766374" y="87042"/>
                </a:cubicBezTo>
                <a:cubicBezTo>
                  <a:pt x="5792776" y="85539"/>
                  <a:pt x="5824262" y="86483"/>
                  <a:pt x="5826676" y="89784"/>
                </a:cubicBezTo>
                <a:cubicBezTo>
                  <a:pt x="5884458" y="91170"/>
                  <a:pt x="6043466" y="106448"/>
                  <a:pt x="6109388" y="107697"/>
                </a:cubicBezTo>
                <a:cubicBezTo>
                  <a:pt x="6182191" y="110870"/>
                  <a:pt x="6170053" y="96471"/>
                  <a:pt x="6241432" y="99569"/>
                </a:cubicBezTo>
                <a:cubicBezTo>
                  <a:pt x="6279540" y="117694"/>
                  <a:pt x="6328505" y="108918"/>
                  <a:pt x="6350069" y="98530"/>
                </a:cubicBezTo>
                <a:cubicBezTo>
                  <a:pt x="6406799" y="58525"/>
                  <a:pt x="6485561" y="114192"/>
                  <a:pt x="6531624" y="84094"/>
                </a:cubicBezTo>
                <a:cubicBezTo>
                  <a:pt x="6545580" y="81230"/>
                  <a:pt x="6558166" y="81554"/>
                  <a:pt x="6569834" y="83860"/>
                </a:cubicBezTo>
                <a:lnTo>
                  <a:pt x="6600919" y="94936"/>
                </a:lnTo>
                <a:lnTo>
                  <a:pt x="6606597" y="107335"/>
                </a:lnTo>
                <a:lnTo>
                  <a:pt x="6627331" y="109018"/>
                </a:lnTo>
                <a:lnTo>
                  <a:pt x="6632477" y="111821"/>
                </a:lnTo>
                <a:cubicBezTo>
                  <a:pt x="6642296" y="117228"/>
                  <a:pt x="6652107" y="122203"/>
                  <a:pt x="6662363" y="125540"/>
                </a:cubicBezTo>
                <a:cubicBezTo>
                  <a:pt x="6693201" y="124980"/>
                  <a:pt x="6763969" y="155618"/>
                  <a:pt x="6854478" y="145012"/>
                </a:cubicBezTo>
                <a:cubicBezTo>
                  <a:pt x="6952499" y="134076"/>
                  <a:pt x="7007342" y="136137"/>
                  <a:pt x="7134703" y="143320"/>
                </a:cubicBezTo>
                <a:cubicBezTo>
                  <a:pt x="7207617" y="145462"/>
                  <a:pt x="7298969" y="81259"/>
                  <a:pt x="7399316" y="119885"/>
                </a:cubicBezTo>
                <a:cubicBezTo>
                  <a:pt x="7495398" y="108429"/>
                  <a:pt x="7656123" y="72319"/>
                  <a:pt x="7733860" y="56961"/>
                </a:cubicBezTo>
                <a:cubicBezTo>
                  <a:pt x="7739322" y="49307"/>
                  <a:pt x="7771770" y="40267"/>
                  <a:pt x="7779306" y="35538"/>
                </a:cubicBezTo>
                <a:lnTo>
                  <a:pt x="7802648" y="43667"/>
                </a:lnTo>
                <a:lnTo>
                  <a:pt x="7842635" y="45475"/>
                </a:lnTo>
                <a:cubicBezTo>
                  <a:pt x="7890126" y="50220"/>
                  <a:pt x="8030765" y="51216"/>
                  <a:pt x="8087588" y="53630"/>
                </a:cubicBezTo>
                <a:cubicBezTo>
                  <a:pt x="8166703" y="65448"/>
                  <a:pt x="8223488" y="83037"/>
                  <a:pt x="8280549" y="97875"/>
                </a:cubicBezTo>
                <a:cubicBezTo>
                  <a:pt x="8340109" y="111513"/>
                  <a:pt x="8366244" y="156011"/>
                  <a:pt x="8429957" y="142657"/>
                </a:cubicBezTo>
                <a:cubicBezTo>
                  <a:pt x="8485667" y="155583"/>
                  <a:pt x="8528942" y="181284"/>
                  <a:pt x="8580043" y="180683"/>
                </a:cubicBezTo>
                <a:cubicBezTo>
                  <a:pt x="8595228" y="196714"/>
                  <a:pt x="8611739" y="205411"/>
                  <a:pt x="8635431" y="191389"/>
                </a:cubicBezTo>
                <a:cubicBezTo>
                  <a:pt x="8685673" y="208552"/>
                  <a:pt x="8689629" y="236696"/>
                  <a:pt x="8729540" y="223976"/>
                </a:cubicBezTo>
                <a:cubicBezTo>
                  <a:pt x="8795239" y="241661"/>
                  <a:pt x="8930042" y="286729"/>
                  <a:pt x="9000200" y="300590"/>
                </a:cubicBezTo>
                <a:cubicBezTo>
                  <a:pt x="9042393" y="280364"/>
                  <a:pt x="9073199" y="309543"/>
                  <a:pt x="9150483" y="307144"/>
                </a:cubicBezTo>
                <a:cubicBezTo>
                  <a:pt x="9219364" y="300207"/>
                  <a:pt x="9272909" y="296150"/>
                  <a:pt x="9353850" y="266589"/>
                </a:cubicBezTo>
                <a:cubicBezTo>
                  <a:pt x="9372404" y="251912"/>
                  <a:pt x="9418483" y="266311"/>
                  <a:pt x="9437883" y="267574"/>
                </a:cubicBezTo>
                <a:cubicBezTo>
                  <a:pt x="9457282" y="268836"/>
                  <a:pt x="9468555" y="270662"/>
                  <a:pt x="9470247" y="274166"/>
                </a:cubicBezTo>
                <a:cubicBezTo>
                  <a:pt x="9507224" y="275552"/>
                  <a:pt x="9609228" y="267522"/>
                  <a:pt x="9659749" y="272800"/>
                </a:cubicBezTo>
                <a:cubicBezTo>
                  <a:pt x="9687778" y="283801"/>
                  <a:pt x="9714295" y="328186"/>
                  <a:pt x="9747627" y="305838"/>
                </a:cubicBezTo>
                <a:cubicBezTo>
                  <a:pt x="9740946" y="330801"/>
                  <a:pt x="9787888" y="298183"/>
                  <a:pt x="9798165" y="319367"/>
                </a:cubicBezTo>
                <a:cubicBezTo>
                  <a:pt x="9804387" y="336967"/>
                  <a:pt x="9820081" y="331171"/>
                  <a:pt x="9833538" y="334753"/>
                </a:cubicBezTo>
                <a:cubicBezTo>
                  <a:pt x="9845757" y="351197"/>
                  <a:pt x="9910287" y="352336"/>
                  <a:pt x="9931125" y="344096"/>
                </a:cubicBezTo>
                <a:cubicBezTo>
                  <a:pt x="9994301" y="358653"/>
                  <a:pt x="10114847" y="409679"/>
                  <a:pt x="10212599" y="422099"/>
                </a:cubicBezTo>
                <a:cubicBezTo>
                  <a:pt x="10303720" y="431024"/>
                  <a:pt x="10518845" y="384920"/>
                  <a:pt x="10596756" y="392723"/>
                </a:cubicBezTo>
                <a:cubicBezTo>
                  <a:pt x="10668988" y="398077"/>
                  <a:pt x="10689403" y="410023"/>
                  <a:pt x="10743198" y="416771"/>
                </a:cubicBezTo>
                <a:lnTo>
                  <a:pt x="10777301" y="419065"/>
                </a:lnTo>
                <a:lnTo>
                  <a:pt x="10827235" y="433042"/>
                </a:lnTo>
                <a:lnTo>
                  <a:pt x="10830785" y="424567"/>
                </a:lnTo>
                <a:lnTo>
                  <a:pt x="10845664" y="423638"/>
                </a:lnTo>
                <a:lnTo>
                  <a:pt x="10846988" y="422946"/>
                </a:lnTo>
                <a:lnTo>
                  <a:pt x="10876491" y="424265"/>
                </a:lnTo>
                <a:lnTo>
                  <a:pt x="10882046" y="427297"/>
                </a:lnTo>
                <a:lnTo>
                  <a:pt x="10898611" y="425356"/>
                </a:lnTo>
                <a:lnTo>
                  <a:pt x="10924341" y="427512"/>
                </a:lnTo>
                <a:lnTo>
                  <a:pt x="10924080" y="433586"/>
                </a:lnTo>
                <a:cubicBezTo>
                  <a:pt x="10944452" y="430894"/>
                  <a:pt x="10966987" y="434707"/>
                  <a:pt x="10989044" y="434799"/>
                </a:cubicBezTo>
                <a:lnTo>
                  <a:pt x="10998150" y="433695"/>
                </a:lnTo>
                <a:lnTo>
                  <a:pt x="11003826" y="434170"/>
                </a:lnTo>
                <a:cubicBezTo>
                  <a:pt x="11078593" y="440078"/>
                  <a:pt x="11154256" y="443887"/>
                  <a:pt x="11201750" y="434401"/>
                </a:cubicBezTo>
                <a:cubicBezTo>
                  <a:pt x="11227376" y="431764"/>
                  <a:pt x="11244580" y="429235"/>
                  <a:pt x="11256574" y="426867"/>
                </a:cubicBezTo>
                <a:lnTo>
                  <a:pt x="11268434" y="423562"/>
                </a:lnTo>
                <a:lnTo>
                  <a:pt x="11397259" y="432058"/>
                </a:lnTo>
                <a:cubicBezTo>
                  <a:pt x="11467052" y="440997"/>
                  <a:pt x="11532765" y="469317"/>
                  <a:pt x="11589501" y="480742"/>
                </a:cubicBezTo>
                <a:cubicBezTo>
                  <a:pt x="11593778" y="486071"/>
                  <a:pt x="11674004" y="483524"/>
                  <a:pt x="11679646" y="486862"/>
                </a:cubicBezTo>
                <a:lnTo>
                  <a:pt x="11699170" y="493054"/>
                </a:lnTo>
                <a:cubicBezTo>
                  <a:pt x="11709077" y="491011"/>
                  <a:pt x="11715193" y="492429"/>
                  <a:pt x="11719612" y="495371"/>
                </a:cubicBezTo>
                <a:lnTo>
                  <a:pt x="11723861" y="500108"/>
                </a:lnTo>
                <a:lnTo>
                  <a:pt x="11737817" y="503023"/>
                </a:lnTo>
                <a:lnTo>
                  <a:pt x="11765116" y="512340"/>
                </a:lnTo>
                <a:lnTo>
                  <a:pt x="11770404" y="510733"/>
                </a:lnTo>
                <a:lnTo>
                  <a:pt x="11811858" y="519569"/>
                </a:lnTo>
                <a:cubicBezTo>
                  <a:pt x="11812076" y="519079"/>
                  <a:pt x="11812296" y="518588"/>
                  <a:pt x="11812514" y="518099"/>
                </a:cubicBezTo>
                <a:cubicBezTo>
                  <a:pt x="11814934" y="515008"/>
                  <a:pt x="11818501" y="513106"/>
                  <a:pt x="11824571" y="513642"/>
                </a:cubicBezTo>
                <a:cubicBezTo>
                  <a:pt x="11846551" y="508430"/>
                  <a:pt x="11921382" y="491144"/>
                  <a:pt x="11944397" y="486827"/>
                </a:cubicBezTo>
                <a:cubicBezTo>
                  <a:pt x="11954647" y="488485"/>
                  <a:pt x="11958542" y="487292"/>
                  <a:pt x="11962667" y="487741"/>
                </a:cubicBezTo>
                <a:lnTo>
                  <a:pt x="11969148" y="489522"/>
                </a:lnTo>
                <a:cubicBezTo>
                  <a:pt x="11992289" y="486883"/>
                  <a:pt x="12072610" y="474467"/>
                  <a:pt x="12101517" y="471903"/>
                </a:cubicBezTo>
                <a:cubicBezTo>
                  <a:pt x="12115638" y="485112"/>
                  <a:pt x="12128900" y="482150"/>
                  <a:pt x="12142585" y="474137"/>
                </a:cubicBezTo>
                <a:cubicBezTo>
                  <a:pt x="12160558" y="478619"/>
                  <a:pt x="12178368" y="478441"/>
                  <a:pt x="12196898" y="477245"/>
                </a:cubicBezTo>
                <a:lnTo>
                  <a:pt x="12235980" y="475249"/>
                </a:lnTo>
                <a:lnTo>
                  <a:pt x="12235980" y="726949"/>
                </a:lnTo>
                <a:lnTo>
                  <a:pt x="0" y="726949"/>
                </a:lnTo>
                <a:lnTo>
                  <a:pt x="0" y="375111"/>
                </a:lnTo>
                <a:lnTo>
                  <a:pt x="3682" y="376504"/>
                </a:lnTo>
                <a:cubicBezTo>
                  <a:pt x="61549" y="390095"/>
                  <a:pt x="144281" y="366539"/>
                  <a:pt x="220396" y="351530"/>
                </a:cubicBezTo>
                <a:cubicBezTo>
                  <a:pt x="321883" y="331520"/>
                  <a:pt x="515915" y="244837"/>
                  <a:pt x="564192" y="228770"/>
                </a:cubicBezTo>
                <a:cubicBezTo>
                  <a:pt x="584024" y="227413"/>
                  <a:pt x="616057" y="208029"/>
                  <a:pt x="626816" y="226537"/>
                </a:cubicBezTo>
                <a:cubicBezTo>
                  <a:pt x="636153" y="202192"/>
                  <a:pt x="703392" y="255820"/>
                  <a:pt x="755900" y="212379"/>
                </a:cubicBezTo>
                <a:cubicBezTo>
                  <a:pt x="929449" y="222601"/>
                  <a:pt x="1056957" y="205792"/>
                  <a:pt x="1128075" y="211293"/>
                </a:cubicBezTo>
                <a:cubicBezTo>
                  <a:pt x="1166094" y="179454"/>
                  <a:pt x="1182645" y="222261"/>
                  <a:pt x="1222586" y="212452"/>
                </a:cubicBezTo>
                <a:cubicBezTo>
                  <a:pt x="1306354" y="215089"/>
                  <a:pt x="1396333" y="184886"/>
                  <a:pt x="1497215" y="226052"/>
                </a:cubicBezTo>
                <a:cubicBezTo>
                  <a:pt x="1621993" y="216822"/>
                  <a:pt x="1711479" y="192468"/>
                  <a:pt x="1805136" y="178044"/>
                </a:cubicBezTo>
                <a:cubicBezTo>
                  <a:pt x="1853251" y="205679"/>
                  <a:pt x="2014609" y="172143"/>
                  <a:pt x="2045329" y="170634"/>
                </a:cubicBezTo>
                <a:cubicBezTo>
                  <a:pt x="2064088" y="197156"/>
                  <a:pt x="2093880" y="147218"/>
                  <a:pt x="2116300" y="145445"/>
                </a:cubicBezTo>
                <a:cubicBezTo>
                  <a:pt x="2123013" y="161185"/>
                  <a:pt x="2141351" y="162752"/>
                  <a:pt x="2151073" y="146541"/>
                </a:cubicBezTo>
                <a:cubicBezTo>
                  <a:pt x="2205955" y="142515"/>
                  <a:pt x="2362698" y="113121"/>
                  <a:pt x="2445595" y="121291"/>
                </a:cubicBezTo>
                <a:cubicBezTo>
                  <a:pt x="2468787" y="128723"/>
                  <a:pt x="2671771" y="138833"/>
                  <a:pt x="2703508" y="120056"/>
                </a:cubicBezTo>
                <a:cubicBezTo>
                  <a:pt x="2714637" y="150669"/>
                  <a:pt x="2858653" y="89697"/>
                  <a:pt x="2993271" y="102359"/>
                </a:cubicBezTo>
                <a:cubicBezTo>
                  <a:pt x="3009702" y="112292"/>
                  <a:pt x="3019353" y="113422"/>
                  <a:pt x="3027933" y="96018"/>
                </a:cubicBezTo>
                <a:cubicBezTo>
                  <a:pt x="3069979" y="98333"/>
                  <a:pt x="3116823" y="58183"/>
                  <a:pt x="3141740" y="84074"/>
                </a:cubicBezTo>
                <a:cubicBezTo>
                  <a:pt x="3143242" y="44974"/>
                  <a:pt x="3200376" y="102439"/>
                  <a:pt x="3214812" y="66553"/>
                </a:cubicBezTo>
                <a:cubicBezTo>
                  <a:pt x="3296402" y="59046"/>
                  <a:pt x="3506082" y="48744"/>
                  <a:pt x="3631273" y="39031"/>
                </a:cubicBezTo>
                <a:cubicBezTo>
                  <a:pt x="3715191" y="36140"/>
                  <a:pt x="3893017" y="19108"/>
                  <a:pt x="3965965" y="8273"/>
                </a:cubicBezTo>
                <a:cubicBezTo>
                  <a:pt x="4013392" y="13359"/>
                  <a:pt x="4055838" y="-1961"/>
                  <a:pt x="4111010" y="21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53845AC6-E967-D13C-7124-8F490F47893A}"/>
              </a:ext>
            </a:extLst>
          </p:cNvPr>
          <p:cNvPicPr/>
          <p:nvPr/>
        </p:nvPicPr>
        <p:blipFill rotWithShape="1">
          <a:blip r:embed="rId6"/>
          <a:srcRect l="3606" t="-2212" r="32421" b="2212"/>
          <a:stretch/>
        </p:blipFill>
        <p:spPr>
          <a:xfrm>
            <a:off x="4368638" y="2405581"/>
            <a:ext cx="3600000" cy="3096000"/>
          </a:xfrm>
          <a:prstGeom prst="rect">
            <a:avLst/>
          </a:prstGeom>
        </p:spPr>
      </p:pic>
      <p:pic>
        <p:nvPicPr>
          <p:cNvPr id="4" name="object 5">
            <a:extLst>
              <a:ext uri="{FF2B5EF4-FFF2-40B4-BE49-F238E27FC236}">
                <a16:creationId xmlns:a16="http://schemas.microsoft.com/office/drawing/2014/main" id="{7309DE52-2C04-2455-A4C2-06021AD96D3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7"/>
          <a:srcRect l="6575" r="6575"/>
          <a:stretch/>
        </p:blipFill>
        <p:spPr>
          <a:xfrm>
            <a:off x="8252174" y="2405581"/>
            <a:ext cx="3600000" cy="3096000"/>
          </a:xfrm>
          <a:prstGeom prst="rect">
            <a:avLst/>
          </a:prstGeom>
        </p:spPr>
      </p:pic>
      <p:sp>
        <p:nvSpPr>
          <p:cNvPr id="3" name="object 8">
            <a:extLst>
              <a:ext uri="{FF2B5EF4-FFF2-40B4-BE49-F238E27FC236}">
                <a16:creationId xmlns:a16="http://schemas.microsoft.com/office/drawing/2014/main" id="{72AB7CBC-B2F9-3062-E498-D489E5A69ED6}"/>
              </a:ext>
            </a:extLst>
          </p:cNvPr>
          <p:cNvSpPr txBox="1"/>
          <p:nvPr/>
        </p:nvSpPr>
        <p:spPr>
          <a:xfrm>
            <a:off x="3099075" y="5459771"/>
            <a:ext cx="105100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20" dirty="0">
                <a:latin typeface="Calibri"/>
                <a:cs typeface="Calibri"/>
              </a:rPr>
              <a:t>[</a:t>
            </a:r>
            <a:r>
              <a:rPr sz="1200" spc="-120" dirty="0" err="1">
                <a:latin typeface="Calibri"/>
                <a:cs typeface="Calibri"/>
              </a:rPr>
              <a:t>foto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lang="cs-CZ" sz="1200" spc="-145" dirty="0" err="1">
                <a:latin typeface="Calibri"/>
                <a:cs typeface="Calibri"/>
              </a:rPr>
              <a:t>Cano</a:t>
            </a:r>
            <a:r>
              <a:rPr lang="cs-CZ" sz="1200" spc="-145" dirty="0">
                <a:latin typeface="Calibri"/>
                <a:cs typeface="Calibri"/>
              </a:rPr>
              <a:t> Car</a:t>
            </a:r>
            <a:r>
              <a:rPr lang="cs-CZ" sz="1200" spc="-125" dirty="0">
                <a:latin typeface="Calibri"/>
                <a:cs typeface="Calibri"/>
              </a:rPr>
              <a:t> ]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803D274A-5872-80D6-E473-353714AD2834}"/>
              </a:ext>
            </a:extLst>
          </p:cNvPr>
          <p:cNvSpPr txBox="1"/>
          <p:nvPr/>
        </p:nvSpPr>
        <p:spPr>
          <a:xfrm>
            <a:off x="6673174" y="5525761"/>
            <a:ext cx="165873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20" dirty="0">
                <a:latin typeface="Calibri"/>
                <a:cs typeface="Calibri"/>
              </a:rPr>
              <a:t>[</a:t>
            </a:r>
            <a:r>
              <a:rPr sz="1200" spc="-120" dirty="0" err="1">
                <a:latin typeface="Calibri"/>
                <a:cs typeface="Calibri"/>
              </a:rPr>
              <a:t>foto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lang="cs-CZ" sz="1200" spc="-145" dirty="0">
                <a:latin typeface="Calibri"/>
                <a:cs typeface="Calibri"/>
              </a:rPr>
              <a:t>Centrum mobility</a:t>
            </a:r>
            <a:r>
              <a:rPr lang="cs-CZ" sz="1200" spc="-125" dirty="0">
                <a:latin typeface="Calibri"/>
                <a:cs typeface="Calibri"/>
              </a:rPr>
              <a:t> ]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F3DF206-3B54-30B7-D340-6103CAD5C1BC}"/>
              </a:ext>
            </a:extLst>
          </p:cNvPr>
          <p:cNvSpPr txBox="1"/>
          <p:nvPr/>
        </p:nvSpPr>
        <p:spPr>
          <a:xfrm>
            <a:off x="10549557" y="5525761"/>
            <a:ext cx="143891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20" dirty="0">
                <a:latin typeface="Calibri"/>
                <a:cs typeface="Calibri"/>
              </a:rPr>
              <a:t>[</a:t>
            </a:r>
            <a:r>
              <a:rPr sz="1200" spc="-120" dirty="0" err="1">
                <a:latin typeface="Calibri"/>
                <a:cs typeface="Calibri"/>
              </a:rPr>
              <a:t>foto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lang="cs-CZ" sz="1200" spc="-145" dirty="0" err="1">
                <a:latin typeface="Calibri"/>
                <a:cs typeface="Calibri"/>
              </a:rPr>
              <a:t>Mave</a:t>
            </a:r>
            <a:r>
              <a:rPr lang="cs-CZ" sz="1200" spc="-145" dirty="0">
                <a:latin typeface="Calibri"/>
                <a:cs typeface="Calibri"/>
              </a:rPr>
              <a:t>, spol. s  r.o.</a:t>
            </a:r>
            <a:r>
              <a:rPr lang="cs-CZ" sz="1200" spc="-125" dirty="0">
                <a:latin typeface="Calibri"/>
                <a:cs typeface="Calibri"/>
              </a:rPr>
              <a:t>]</a:t>
            </a:r>
            <a:endParaRPr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99013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C2E9A92-EE08-9E84-4AAF-DF698E656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5" r="17051" b="2"/>
          <a:stretch/>
        </p:blipFill>
        <p:spPr>
          <a:xfrm>
            <a:off x="5251840" y="10"/>
            <a:ext cx="6940161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0F09D0A-EE8F-6023-094F-734649BE5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5" y="3005420"/>
            <a:ext cx="5677383" cy="1162489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Automobilová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přeprava </a:t>
            </a:r>
            <a:r>
              <a:rPr lang="cs-CZ" sz="2400" dirty="0">
                <a:latin typeface="Calibri" panose="020F0502020204030204" pitchFamily="34" charset="0"/>
                <a:ea typeface="Batang"/>
                <a:cs typeface="Calibri" panose="020F0502020204030204" pitchFamily="34" charset="0"/>
              </a:rPr>
              <a:t>–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speciální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vozidla</a:t>
            </a:r>
          </a:p>
        </p:txBody>
      </p:sp>
    </p:spTree>
    <p:extLst>
      <p:ext uri="{BB962C8B-B14F-4D97-AF65-F5344CB8AC3E}">
        <p14:creationId xmlns:p14="http://schemas.microsoft.com/office/powerpoint/2010/main" val="5192418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7666DE11-17E1-4DC7-B2B7-6DA2E6A9C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B52E493E-0B27-4F3C-AA01-17F0A2564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7042" y="1"/>
            <a:ext cx="7354956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61D6C8-8730-8129-B1A4-2FBDED8C3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701" y="323320"/>
            <a:ext cx="5356256" cy="12160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vstupy do budov</a:t>
            </a: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5B9CBB9B-42AB-0B87-68EA-E6991240859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8741" r="702"/>
          <a:stretch/>
        </p:blipFill>
        <p:spPr>
          <a:xfrm>
            <a:off x="4" y="1"/>
            <a:ext cx="7075051" cy="6857999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4F8E5AB-D526-5FD8-45EF-9FCD80CD0F39}"/>
              </a:ext>
            </a:extLst>
          </p:cNvPr>
          <p:cNvSpPr txBox="1"/>
          <p:nvPr/>
        </p:nvSpPr>
        <p:spPr>
          <a:xfrm>
            <a:off x="7145517" y="1862663"/>
            <a:ext cx="4766575" cy="41070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85750" indent="-285750" defTabSz="914400">
              <a:spcBef>
                <a:spcPts val="562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přístup ke stavbám musí být bez schodů a vyrovnávacích stupňů,</a:t>
            </a:r>
          </a:p>
          <a:p>
            <a:pPr marL="285750" indent="-285750" defTabSz="914400">
              <a:spcBef>
                <a:spcPts val="562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přístupný je vždy hlavní vstup (výjimka u změn dokončených staveb),</a:t>
            </a:r>
          </a:p>
          <a:p>
            <a:pPr marL="285750" indent="-285750" defTabSz="914400">
              <a:spcBef>
                <a:spcPts val="562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vstupy bez výškových nerovností (max. výškový rozdíl 20 mm),</a:t>
            </a:r>
          </a:p>
          <a:p>
            <a:pPr marL="285750" indent="-285750" defTabSz="914400">
              <a:spcBef>
                <a:spcPts val="562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elektronický vrátný nebo komunikační zařízení musí být vybaven akustickou i vizuální signalizací.</a:t>
            </a:r>
          </a:p>
          <a:p>
            <a:pPr marL="285750" indent="-285750" defTabSz="914400">
              <a:spcBef>
                <a:spcPts val="281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endParaRPr lang="cs-CZ" spc="5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Batang" panose="02030600000101010101" pitchFamily="18" charset="-127"/>
              <a:cs typeface="Calibri" panose="020F0502020204030204" pitchFamily="34" charset="0"/>
            </a:endParaRPr>
          </a:p>
          <a:p>
            <a:pPr marL="8929" defTabSz="914400">
              <a:spcBef>
                <a:spcPts val="562"/>
              </a:spcBef>
              <a:tabLst>
                <a:tab pos="419234" algn="l"/>
              </a:tabLst>
            </a:pPr>
            <a:r>
              <a:rPr lang="cs-CZ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přípustné jsou:</a:t>
            </a:r>
          </a:p>
          <a:p>
            <a:pPr marL="285750" indent="-285750" defTabSz="914400">
              <a:spcBef>
                <a:spcPts val="562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vyrovnávací (bezbariérové) rampy nebo chodníky ve sklonu max. 6,25 %,</a:t>
            </a:r>
          </a:p>
          <a:p>
            <a:pPr marL="285750" indent="-285750" defTabSz="914400">
              <a:spcBef>
                <a:spcPts val="281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svislé zdvihací plošiny (výjimečně u rekonstrukcí).</a:t>
            </a: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94FB1791-793A-33F3-43B3-6C69A66D76BC}"/>
              </a:ext>
            </a:extLst>
          </p:cNvPr>
          <p:cNvSpPr txBox="1"/>
          <p:nvPr/>
        </p:nvSpPr>
        <p:spPr>
          <a:xfrm>
            <a:off x="7145517" y="6534680"/>
            <a:ext cx="3265795" cy="224461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 marR="3572">
              <a:spcBef>
                <a:spcPts val="70"/>
              </a:spcBef>
            </a:pPr>
            <a:r>
              <a:rPr lang="cs-CZ" sz="1400" dirty="0">
                <a:solidFill>
                  <a:srgbClr val="646464"/>
                </a:solidFill>
                <a:latin typeface="Calibri"/>
                <a:cs typeface="Calibri"/>
              </a:rPr>
              <a:t>Chodník ve sklonu </a:t>
            </a:r>
            <a:r>
              <a:rPr sz="1400" spc="-7" dirty="0">
                <a:solidFill>
                  <a:srgbClr val="646464"/>
                </a:solidFill>
                <a:latin typeface="Calibri"/>
                <a:cs typeface="Calibri"/>
              </a:rPr>
              <a:t>(Univerzitní</a:t>
            </a:r>
            <a:r>
              <a:rPr sz="1400" spc="-91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400" spc="-7" dirty="0">
                <a:solidFill>
                  <a:srgbClr val="646464"/>
                </a:solidFill>
                <a:latin typeface="Calibri"/>
                <a:cs typeface="Calibri"/>
              </a:rPr>
              <a:t>kampus</a:t>
            </a:r>
            <a:r>
              <a:rPr sz="1400" spc="-91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400" spc="-7" dirty="0">
                <a:solidFill>
                  <a:srgbClr val="646464"/>
                </a:solidFill>
                <a:latin typeface="Calibri"/>
                <a:cs typeface="Calibri"/>
              </a:rPr>
              <a:t>MU</a:t>
            </a:r>
            <a:r>
              <a:rPr sz="1400" spc="-7" dirty="0">
                <a:solidFill>
                  <a:srgbClr val="646464"/>
                </a:solidFill>
                <a:latin typeface="Calibri"/>
                <a:cs typeface="Calibri"/>
              </a:rPr>
              <a:t>)</a:t>
            </a:r>
            <a:endParaRPr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7731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12">
            <a:extLst>
              <a:ext uri="{FF2B5EF4-FFF2-40B4-BE49-F238E27FC236}">
                <a16:creationId xmlns:a16="http://schemas.microsoft.com/office/drawing/2014/main" id="{31AA1E1C-DA67-488F-A983-F3ABD792C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0000" y="252121"/>
            <a:ext cx="9647433" cy="117924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2400" dirty="0">
                <a:latin typeface="Calibri"/>
                <a:ea typeface="Batang"/>
                <a:cs typeface="Calibri"/>
              </a:rPr>
              <a:t>ČSN P ISO 21542-Přístupnost a využitelnost vybudovaného prostředí</a:t>
            </a:r>
            <a:br>
              <a:rPr lang="cs-CZ" sz="2300" dirty="0">
                <a:latin typeface="Calibri"/>
              </a:rPr>
            </a:br>
            <a:endParaRPr lang="cs-CZ" sz="2300" dirty="0"/>
          </a:p>
        </p:txBody>
      </p:sp>
      <p:sp>
        <p:nvSpPr>
          <p:cNvPr id="41" name="Freeform: Shape 14">
            <a:extLst>
              <a:ext uri="{FF2B5EF4-FFF2-40B4-BE49-F238E27FC236}">
                <a16:creationId xmlns:a16="http://schemas.microsoft.com/office/drawing/2014/main" id="{DC46DA5A-CECD-42F0-A57E-8D5BAE362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8708">
            <a:off x="-249318" y="3024527"/>
            <a:ext cx="12584740" cy="4556159"/>
          </a:xfrm>
          <a:custGeom>
            <a:avLst/>
            <a:gdLst>
              <a:gd name="connsiteX0" fmla="*/ 1976651 w 12584740"/>
              <a:gd name="connsiteY0" fmla="*/ 27745 h 4575313"/>
              <a:gd name="connsiteX1" fmla="*/ 10535175 w 12584740"/>
              <a:gd name="connsiteY1" fmla="*/ 2774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0" fmla="*/ 2881775 w 12584740"/>
              <a:gd name="connsiteY0" fmla="*/ 233197 h 4575313"/>
              <a:gd name="connsiteX1" fmla="*/ 10535175 w 12584740"/>
              <a:gd name="connsiteY1" fmla="*/ 2774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77" fmla="*/ 2881775 w 12584740"/>
              <a:gd name="connsiteY77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36770 w 12584740"/>
              <a:gd name="connsiteY24" fmla="*/ 1068186 h 4575313"/>
              <a:gd name="connsiteX25" fmla="*/ 12397764 w 12584740"/>
              <a:gd name="connsiteY25" fmla="*/ 1566491 h 4575313"/>
              <a:gd name="connsiteX26" fmla="*/ 12584740 w 12584740"/>
              <a:gd name="connsiteY26" fmla="*/ 3094030 h 4575313"/>
              <a:gd name="connsiteX27" fmla="*/ 483060 w 12584740"/>
              <a:gd name="connsiteY27" fmla="*/ 4575313 h 4575313"/>
              <a:gd name="connsiteX28" fmla="*/ 296084 w 12584740"/>
              <a:gd name="connsiteY28" fmla="*/ 3047774 h 4575313"/>
              <a:gd name="connsiteX29" fmla="*/ 235090 w 12584740"/>
              <a:gd name="connsiteY29" fmla="*/ 2549469 h 4575313"/>
              <a:gd name="connsiteX30" fmla="*/ 0 w 12584740"/>
              <a:gd name="connsiteY30" fmla="*/ 628841 h 4575313"/>
              <a:gd name="connsiteX31" fmla="*/ 7836 w 12584740"/>
              <a:gd name="connsiteY31" fmla="*/ 631521 h 4575313"/>
              <a:gd name="connsiteX32" fmla="*/ 59804 w 12584740"/>
              <a:gd name="connsiteY32" fmla="*/ 651795 h 4575313"/>
              <a:gd name="connsiteX33" fmla="*/ 189088 w 12584740"/>
              <a:gd name="connsiteY33" fmla="*/ 654369 h 4575313"/>
              <a:gd name="connsiteX34" fmla="*/ 238402 w 12584740"/>
              <a:gd name="connsiteY34" fmla="*/ 636963 h 4575313"/>
              <a:gd name="connsiteX35" fmla="*/ 332970 w 12584740"/>
              <a:gd name="connsiteY35" fmla="*/ 607012 h 4575313"/>
              <a:gd name="connsiteX36" fmla="*/ 407552 w 12584740"/>
              <a:gd name="connsiteY36" fmla="*/ 547943 h 4575313"/>
              <a:gd name="connsiteX37" fmla="*/ 497934 w 12584740"/>
              <a:gd name="connsiteY37" fmla="*/ 502354 h 4575313"/>
              <a:gd name="connsiteX38" fmla="*/ 510273 w 12584740"/>
              <a:gd name="connsiteY38" fmla="*/ 504172 h 4575313"/>
              <a:gd name="connsiteX39" fmla="*/ 561099 w 12584740"/>
              <a:gd name="connsiteY39" fmla="*/ 476357 h 4575313"/>
              <a:gd name="connsiteX40" fmla="*/ 705102 w 12584740"/>
              <a:gd name="connsiteY40" fmla="*/ 399826 h 4575313"/>
              <a:gd name="connsiteX41" fmla="*/ 800404 w 12584740"/>
              <a:gd name="connsiteY41" fmla="*/ 289909 h 4575313"/>
              <a:gd name="connsiteX42" fmla="*/ 842353 w 12584740"/>
              <a:gd name="connsiteY42" fmla="*/ 276713 h 4575313"/>
              <a:gd name="connsiteX43" fmla="*/ 912247 w 12584740"/>
              <a:gd name="connsiteY43" fmla="*/ 254246 h 4575313"/>
              <a:gd name="connsiteX44" fmla="*/ 927247 w 12584740"/>
              <a:gd name="connsiteY44" fmla="*/ 258217 h 4575313"/>
              <a:gd name="connsiteX45" fmla="*/ 933425 w 12584740"/>
              <a:gd name="connsiteY45" fmla="*/ 256149 h 4575313"/>
              <a:gd name="connsiteX46" fmla="*/ 934108 w 12584740"/>
              <a:gd name="connsiteY46" fmla="*/ 256433 h 4575313"/>
              <a:gd name="connsiteX47" fmla="*/ 935368 w 12584740"/>
              <a:gd name="connsiteY47" fmla="*/ 255498 h 4575313"/>
              <a:gd name="connsiteX48" fmla="*/ 949059 w 12584740"/>
              <a:gd name="connsiteY48" fmla="*/ 250913 h 4575313"/>
              <a:gd name="connsiteX49" fmla="*/ 980035 w 12584740"/>
              <a:gd name="connsiteY49" fmla="*/ 251605 h 4575313"/>
              <a:gd name="connsiteX50" fmla="*/ 998443 w 12584740"/>
              <a:gd name="connsiteY50" fmla="*/ 248823 h 4575313"/>
              <a:gd name="connsiteX51" fmla="*/ 1015140 w 12584740"/>
              <a:gd name="connsiteY51" fmla="*/ 230963 h 4575313"/>
              <a:gd name="connsiteX52" fmla="*/ 1027653 w 12584740"/>
              <a:gd name="connsiteY52" fmla="*/ 228229 h 4575313"/>
              <a:gd name="connsiteX53" fmla="*/ 1029989 w 12584740"/>
              <a:gd name="connsiteY53" fmla="*/ 225769 h 4575313"/>
              <a:gd name="connsiteX54" fmla="*/ 1036851 w 12584740"/>
              <a:gd name="connsiteY54" fmla="*/ 220779 h 4575313"/>
              <a:gd name="connsiteX55" fmla="*/ 1029120 w 12584740"/>
              <a:gd name="connsiteY55" fmla="*/ 217196 h 4575313"/>
              <a:gd name="connsiteX56" fmla="*/ 1113256 w 12584740"/>
              <a:gd name="connsiteY56" fmla="*/ 192543 h 4575313"/>
              <a:gd name="connsiteX57" fmla="*/ 1184710 w 12584740"/>
              <a:gd name="connsiteY57" fmla="*/ 171552 h 4575313"/>
              <a:gd name="connsiteX58" fmla="*/ 1310965 w 12584740"/>
              <a:gd name="connsiteY58" fmla="*/ 185879 h 4575313"/>
              <a:gd name="connsiteX59" fmla="*/ 1430934 w 12584740"/>
              <a:gd name="connsiteY59" fmla="*/ 139104 h 4575313"/>
              <a:gd name="connsiteX60" fmla="*/ 1463118 w 12584740"/>
              <a:gd name="connsiteY60" fmla="*/ 138911 h 4575313"/>
              <a:gd name="connsiteX61" fmla="*/ 1493444 w 12584740"/>
              <a:gd name="connsiteY61" fmla="*/ 147416 h 4575313"/>
              <a:gd name="connsiteX62" fmla="*/ 1493168 w 12584740"/>
              <a:gd name="connsiteY62" fmla="*/ 150455 h 4575313"/>
              <a:gd name="connsiteX63" fmla="*/ 1497974 w 12584740"/>
              <a:gd name="connsiteY63" fmla="*/ 151841 h 4575313"/>
              <a:gd name="connsiteX64" fmla="*/ 1502355 w 12584740"/>
              <a:gd name="connsiteY64" fmla="*/ 149916 h 4575313"/>
              <a:gd name="connsiteX65" fmla="*/ 1508100 w 12584740"/>
              <a:gd name="connsiteY65" fmla="*/ 151526 h 4575313"/>
              <a:gd name="connsiteX66" fmla="*/ 1523822 w 12584740"/>
              <a:gd name="connsiteY66" fmla="*/ 155112 h 4575313"/>
              <a:gd name="connsiteX67" fmla="*/ 1528971 w 12584740"/>
              <a:gd name="connsiteY67" fmla="*/ 161299 h 4575313"/>
              <a:gd name="connsiteX68" fmla="*/ 1590631 w 12584740"/>
              <a:gd name="connsiteY68" fmla="*/ 173836 h 4575313"/>
              <a:gd name="connsiteX69" fmla="*/ 1609537 w 12584740"/>
              <a:gd name="connsiteY69" fmla="*/ 169616 h 4575313"/>
              <a:gd name="connsiteX70" fmla="*/ 1631335 w 12584740"/>
              <a:gd name="connsiteY70" fmla="*/ 179686 h 4575313"/>
              <a:gd name="connsiteX71" fmla="*/ 1693983 w 12584740"/>
              <a:gd name="connsiteY71" fmla="*/ 183202 h 4575313"/>
              <a:gd name="connsiteX72" fmla="*/ 1763575 w 12584740"/>
              <a:gd name="connsiteY72" fmla="*/ 194844 h 4575313"/>
              <a:gd name="connsiteX73" fmla="*/ 1812709 w 12584740"/>
              <a:gd name="connsiteY73" fmla="*/ 208037 h 4575313"/>
              <a:gd name="connsiteX74" fmla="*/ 1945879 w 12584740"/>
              <a:gd name="connsiteY74" fmla="*/ 216206 h 4575313"/>
              <a:gd name="connsiteX75" fmla="*/ 1974418 w 12584740"/>
              <a:gd name="connsiteY75" fmla="*/ 208866 h 4575313"/>
              <a:gd name="connsiteX76" fmla="*/ 1976651 w 12584740"/>
              <a:gd name="connsiteY76" fmla="*/ 208757 h 4575313"/>
              <a:gd name="connsiteX77" fmla="*/ 2881775 w 12584740"/>
              <a:gd name="connsiteY77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397764 w 12584740"/>
              <a:gd name="connsiteY24" fmla="*/ 1566491 h 4575313"/>
              <a:gd name="connsiteX25" fmla="*/ 12584740 w 12584740"/>
              <a:gd name="connsiteY25" fmla="*/ 3094030 h 4575313"/>
              <a:gd name="connsiteX26" fmla="*/ 483060 w 12584740"/>
              <a:gd name="connsiteY26" fmla="*/ 4575313 h 4575313"/>
              <a:gd name="connsiteX27" fmla="*/ 296084 w 12584740"/>
              <a:gd name="connsiteY27" fmla="*/ 3047774 h 4575313"/>
              <a:gd name="connsiteX28" fmla="*/ 235090 w 12584740"/>
              <a:gd name="connsiteY28" fmla="*/ 2549469 h 4575313"/>
              <a:gd name="connsiteX29" fmla="*/ 0 w 12584740"/>
              <a:gd name="connsiteY29" fmla="*/ 628841 h 4575313"/>
              <a:gd name="connsiteX30" fmla="*/ 7836 w 12584740"/>
              <a:gd name="connsiteY30" fmla="*/ 631521 h 4575313"/>
              <a:gd name="connsiteX31" fmla="*/ 59804 w 12584740"/>
              <a:gd name="connsiteY31" fmla="*/ 651795 h 4575313"/>
              <a:gd name="connsiteX32" fmla="*/ 189088 w 12584740"/>
              <a:gd name="connsiteY32" fmla="*/ 654369 h 4575313"/>
              <a:gd name="connsiteX33" fmla="*/ 238402 w 12584740"/>
              <a:gd name="connsiteY33" fmla="*/ 636963 h 4575313"/>
              <a:gd name="connsiteX34" fmla="*/ 332970 w 12584740"/>
              <a:gd name="connsiteY34" fmla="*/ 607012 h 4575313"/>
              <a:gd name="connsiteX35" fmla="*/ 407552 w 12584740"/>
              <a:gd name="connsiteY35" fmla="*/ 547943 h 4575313"/>
              <a:gd name="connsiteX36" fmla="*/ 497934 w 12584740"/>
              <a:gd name="connsiteY36" fmla="*/ 502354 h 4575313"/>
              <a:gd name="connsiteX37" fmla="*/ 510273 w 12584740"/>
              <a:gd name="connsiteY37" fmla="*/ 504172 h 4575313"/>
              <a:gd name="connsiteX38" fmla="*/ 561099 w 12584740"/>
              <a:gd name="connsiteY38" fmla="*/ 476357 h 4575313"/>
              <a:gd name="connsiteX39" fmla="*/ 705102 w 12584740"/>
              <a:gd name="connsiteY39" fmla="*/ 399826 h 4575313"/>
              <a:gd name="connsiteX40" fmla="*/ 800404 w 12584740"/>
              <a:gd name="connsiteY40" fmla="*/ 289909 h 4575313"/>
              <a:gd name="connsiteX41" fmla="*/ 842353 w 12584740"/>
              <a:gd name="connsiteY41" fmla="*/ 276713 h 4575313"/>
              <a:gd name="connsiteX42" fmla="*/ 912247 w 12584740"/>
              <a:gd name="connsiteY42" fmla="*/ 254246 h 4575313"/>
              <a:gd name="connsiteX43" fmla="*/ 927247 w 12584740"/>
              <a:gd name="connsiteY43" fmla="*/ 258217 h 4575313"/>
              <a:gd name="connsiteX44" fmla="*/ 933425 w 12584740"/>
              <a:gd name="connsiteY44" fmla="*/ 256149 h 4575313"/>
              <a:gd name="connsiteX45" fmla="*/ 934108 w 12584740"/>
              <a:gd name="connsiteY45" fmla="*/ 256433 h 4575313"/>
              <a:gd name="connsiteX46" fmla="*/ 935368 w 12584740"/>
              <a:gd name="connsiteY46" fmla="*/ 255498 h 4575313"/>
              <a:gd name="connsiteX47" fmla="*/ 949059 w 12584740"/>
              <a:gd name="connsiteY47" fmla="*/ 250913 h 4575313"/>
              <a:gd name="connsiteX48" fmla="*/ 980035 w 12584740"/>
              <a:gd name="connsiteY48" fmla="*/ 251605 h 4575313"/>
              <a:gd name="connsiteX49" fmla="*/ 998443 w 12584740"/>
              <a:gd name="connsiteY49" fmla="*/ 248823 h 4575313"/>
              <a:gd name="connsiteX50" fmla="*/ 1015140 w 12584740"/>
              <a:gd name="connsiteY50" fmla="*/ 230963 h 4575313"/>
              <a:gd name="connsiteX51" fmla="*/ 1027653 w 12584740"/>
              <a:gd name="connsiteY51" fmla="*/ 228229 h 4575313"/>
              <a:gd name="connsiteX52" fmla="*/ 1029989 w 12584740"/>
              <a:gd name="connsiteY52" fmla="*/ 225769 h 4575313"/>
              <a:gd name="connsiteX53" fmla="*/ 1036851 w 12584740"/>
              <a:gd name="connsiteY53" fmla="*/ 220779 h 4575313"/>
              <a:gd name="connsiteX54" fmla="*/ 1029120 w 12584740"/>
              <a:gd name="connsiteY54" fmla="*/ 217196 h 4575313"/>
              <a:gd name="connsiteX55" fmla="*/ 1113256 w 12584740"/>
              <a:gd name="connsiteY55" fmla="*/ 192543 h 4575313"/>
              <a:gd name="connsiteX56" fmla="*/ 1184710 w 12584740"/>
              <a:gd name="connsiteY56" fmla="*/ 171552 h 4575313"/>
              <a:gd name="connsiteX57" fmla="*/ 1310965 w 12584740"/>
              <a:gd name="connsiteY57" fmla="*/ 185879 h 4575313"/>
              <a:gd name="connsiteX58" fmla="*/ 1430934 w 12584740"/>
              <a:gd name="connsiteY58" fmla="*/ 139104 h 4575313"/>
              <a:gd name="connsiteX59" fmla="*/ 1463118 w 12584740"/>
              <a:gd name="connsiteY59" fmla="*/ 138911 h 4575313"/>
              <a:gd name="connsiteX60" fmla="*/ 1493444 w 12584740"/>
              <a:gd name="connsiteY60" fmla="*/ 147416 h 4575313"/>
              <a:gd name="connsiteX61" fmla="*/ 1493168 w 12584740"/>
              <a:gd name="connsiteY61" fmla="*/ 150455 h 4575313"/>
              <a:gd name="connsiteX62" fmla="*/ 1497974 w 12584740"/>
              <a:gd name="connsiteY62" fmla="*/ 151841 h 4575313"/>
              <a:gd name="connsiteX63" fmla="*/ 1502355 w 12584740"/>
              <a:gd name="connsiteY63" fmla="*/ 149916 h 4575313"/>
              <a:gd name="connsiteX64" fmla="*/ 1508100 w 12584740"/>
              <a:gd name="connsiteY64" fmla="*/ 151526 h 4575313"/>
              <a:gd name="connsiteX65" fmla="*/ 1523822 w 12584740"/>
              <a:gd name="connsiteY65" fmla="*/ 155112 h 4575313"/>
              <a:gd name="connsiteX66" fmla="*/ 1528971 w 12584740"/>
              <a:gd name="connsiteY66" fmla="*/ 161299 h 4575313"/>
              <a:gd name="connsiteX67" fmla="*/ 1590631 w 12584740"/>
              <a:gd name="connsiteY67" fmla="*/ 173836 h 4575313"/>
              <a:gd name="connsiteX68" fmla="*/ 1609537 w 12584740"/>
              <a:gd name="connsiteY68" fmla="*/ 169616 h 4575313"/>
              <a:gd name="connsiteX69" fmla="*/ 1631335 w 12584740"/>
              <a:gd name="connsiteY69" fmla="*/ 179686 h 4575313"/>
              <a:gd name="connsiteX70" fmla="*/ 1693983 w 12584740"/>
              <a:gd name="connsiteY70" fmla="*/ 183202 h 4575313"/>
              <a:gd name="connsiteX71" fmla="*/ 1763575 w 12584740"/>
              <a:gd name="connsiteY71" fmla="*/ 194844 h 4575313"/>
              <a:gd name="connsiteX72" fmla="*/ 1812709 w 12584740"/>
              <a:gd name="connsiteY72" fmla="*/ 208037 h 4575313"/>
              <a:gd name="connsiteX73" fmla="*/ 1945879 w 12584740"/>
              <a:gd name="connsiteY73" fmla="*/ 216206 h 4575313"/>
              <a:gd name="connsiteX74" fmla="*/ 1974418 w 12584740"/>
              <a:gd name="connsiteY74" fmla="*/ 208866 h 4575313"/>
              <a:gd name="connsiteX75" fmla="*/ 1976651 w 12584740"/>
              <a:gd name="connsiteY75" fmla="*/ 208757 h 4575313"/>
              <a:gd name="connsiteX76" fmla="*/ 2881775 w 12584740"/>
              <a:gd name="connsiteY76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296084 w 12584740"/>
              <a:gd name="connsiteY26" fmla="*/ 3047774 h 4575313"/>
              <a:gd name="connsiteX27" fmla="*/ 235090 w 12584740"/>
              <a:gd name="connsiteY27" fmla="*/ 2549469 h 4575313"/>
              <a:gd name="connsiteX28" fmla="*/ 0 w 12584740"/>
              <a:gd name="connsiteY28" fmla="*/ 628841 h 4575313"/>
              <a:gd name="connsiteX29" fmla="*/ 7836 w 12584740"/>
              <a:gd name="connsiteY29" fmla="*/ 631521 h 4575313"/>
              <a:gd name="connsiteX30" fmla="*/ 59804 w 12584740"/>
              <a:gd name="connsiteY30" fmla="*/ 651795 h 4575313"/>
              <a:gd name="connsiteX31" fmla="*/ 189088 w 12584740"/>
              <a:gd name="connsiteY31" fmla="*/ 654369 h 4575313"/>
              <a:gd name="connsiteX32" fmla="*/ 238402 w 12584740"/>
              <a:gd name="connsiteY32" fmla="*/ 636963 h 4575313"/>
              <a:gd name="connsiteX33" fmla="*/ 332970 w 12584740"/>
              <a:gd name="connsiteY33" fmla="*/ 607012 h 4575313"/>
              <a:gd name="connsiteX34" fmla="*/ 407552 w 12584740"/>
              <a:gd name="connsiteY34" fmla="*/ 547943 h 4575313"/>
              <a:gd name="connsiteX35" fmla="*/ 497934 w 12584740"/>
              <a:gd name="connsiteY35" fmla="*/ 502354 h 4575313"/>
              <a:gd name="connsiteX36" fmla="*/ 510273 w 12584740"/>
              <a:gd name="connsiteY36" fmla="*/ 504172 h 4575313"/>
              <a:gd name="connsiteX37" fmla="*/ 561099 w 12584740"/>
              <a:gd name="connsiteY37" fmla="*/ 476357 h 4575313"/>
              <a:gd name="connsiteX38" fmla="*/ 705102 w 12584740"/>
              <a:gd name="connsiteY38" fmla="*/ 399826 h 4575313"/>
              <a:gd name="connsiteX39" fmla="*/ 800404 w 12584740"/>
              <a:gd name="connsiteY39" fmla="*/ 289909 h 4575313"/>
              <a:gd name="connsiteX40" fmla="*/ 842353 w 12584740"/>
              <a:gd name="connsiteY40" fmla="*/ 276713 h 4575313"/>
              <a:gd name="connsiteX41" fmla="*/ 912247 w 12584740"/>
              <a:gd name="connsiteY41" fmla="*/ 254246 h 4575313"/>
              <a:gd name="connsiteX42" fmla="*/ 927247 w 12584740"/>
              <a:gd name="connsiteY42" fmla="*/ 258217 h 4575313"/>
              <a:gd name="connsiteX43" fmla="*/ 933425 w 12584740"/>
              <a:gd name="connsiteY43" fmla="*/ 256149 h 4575313"/>
              <a:gd name="connsiteX44" fmla="*/ 934108 w 12584740"/>
              <a:gd name="connsiteY44" fmla="*/ 256433 h 4575313"/>
              <a:gd name="connsiteX45" fmla="*/ 935368 w 12584740"/>
              <a:gd name="connsiteY45" fmla="*/ 255498 h 4575313"/>
              <a:gd name="connsiteX46" fmla="*/ 949059 w 12584740"/>
              <a:gd name="connsiteY46" fmla="*/ 250913 h 4575313"/>
              <a:gd name="connsiteX47" fmla="*/ 980035 w 12584740"/>
              <a:gd name="connsiteY47" fmla="*/ 251605 h 4575313"/>
              <a:gd name="connsiteX48" fmla="*/ 998443 w 12584740"/>
              <a:gd name="connsiteY48" fmla="*/ 248823 h 4575313"/>
              <a:gd name="connsiteX49" fmla="*/ 1015140 w 12584740"/>
              <a:gd name="connsiteY49" fmla="*/ 230963 h 4575313"/>
              <a:gd name="connsiteX50" fmla="*/ 1027653 w 12584740"/>
              <a:gd name="connsiteY50" fmla="*/ 228229 h 4575313"/>
              <a:gd name="connsiteX51" fmla="*/ 1029989 w 12584740"/>
              <a:gd name="connsiteY51" fmla="*/ 225769 h 4575313"/>
              <a:gd name="connsiteX52" fmla="*/ 1036851 w 12584740"/>
              <a:gd name="connsiteY52" fmla="*/ 220779 h 4575313"/>
              <a:gd name="connsiteX53" fmla="*/ 1029120 w 12584740"/>
              <a:gd name="connsiteY53" fmla="*/ 217196 h 4575313"/>
              <a:gd name="connsiteX54" fmla="*/ 1113256 w 12584740"/>
              <a:gd name="connsiteY54" fmla="*/ 192543 h 4575313"/>
              <a:gd name="connsiteX55" fmla="*/ 1184710 w 12584740"/>
              <a:gd name="connsiteY55" fmla="*/ 171552 h 4575313"/>
              <a:gd name="connsiteX56" fmla="*/ 1310965 w 12584740"/>
              <a:gd name="connsiteY56" fmla="*/ 185879 h 4575313"/>
              <a:gd name="connsiteX57" fmla="*/ 1430934 w 12584740"/>
              <a:gd name="connsiteY57" fmla="*/ 139104 h 4575313"/>
              <a:gd name="connsiteX58" fmla="*/ 1463118 w 12584740"/>
              <a:gd name="connsiteY58" fmla="*/ 138911 h 4575313"/>
              <a:gd name="connsiteX59" fmla="*/ 1493444 w 12584740"/>
              <a:gd name="connsiteY59" fmla="*/ 147416 h 4575313"/>
              <a:gd name="connsiteX60" fmla="*/ 1493168 w 12584740"/>
              <a:gd name="connsiteY60" fmla="*/ 150455 h 4575313"/>
              <a:gd name="connsiteX61" fmla="*/ 1497974 w 12584740"/>
              <a:gd name="connsiteY61" fmla="*/ 151841 h 4575313"/>
              <a:gd name="connsiteX62" fmla="*/ 1502355 w 12584740"/>
              <a:gd name="connsiteY62" fmla="*/ 149916 h 4575313"/>
              <a:gd name="connsiteX63" fmla="*/ 1508100 w 12584740"/>
              <a:gd name="connsiteY63" fmla="*/ 151526 h 4575313"/>
              <a:gd name="connsiteX64" fmla="*/ 1523822 w 12584740"/>
              <a:gd name="connsiteY64" fmla="*/ 155112 h 4575313"/>
              <a:gd name="connsiteX65" fmla="*/ 1528971 w 12584740"/>
              <a:gd name="connsiteY65" fmla="*/ 161299 h 4575313"/>
              <a:gd name="connsiteX66" fmla="*/ 1590631 w 12584740"/>
              <a:gd name="connsiteY66" fmla="*/ 173836 h 4575313"/>
              <a:gd name="connsiteX67" fmla="*/ 1609537 w 12584740"/>
              <a:gd name="connsiteY67" fmla="*/ 169616 h 4575313"/>
              <a:gd name="connsiteX68" fmla="*/ 1631335 w 12584740"/>
              <a:gd name="connsiteY68" fmla="*/ 179686 h 4575313"/>
              <a:gd name="connsiteX69" fmla="*/ 1693983 w 12584740"/>
              <a:gd name="connsiteY69" fmla="*/ 183202 h 4575313"/>
              <a:gd name="connsiteX70" fmla="*/ 1763575 w 12584740"/>
              <a:gd name="connsiteY70" fmla="*/ 194844 h 4575313"/>
              <a:gd name="connsiteX71" fmla="*/ 1812709 w 12584740"/>
              <a:gd name="connsiteY71" fmla="*/ 208037 h 4575313"/>
              <a:gd name="connsiteX72" fmla="*/ 1945879 w 12584740"/>
              <a:gd name="connsiteY72" fmla="*/ 216206 h 4575313"/>
              <a:gd name="connsiteX73" fmla="*/ 1974418 w 12584740"/>
              <a:gd name="connsiteY73" fmla="*/ 208866 h 4575313"/>
              <a:gd name="connsiteX74" fmla="*/ 1976651 w 12584740"/>
              <a:gd name="connsiteY74" fmla="*/ 208757 h 4575313"/>
              <a:gd name="connsiteX75" fmla="*/ 2881775 w 12584740"/>
              <a:gd name="connsiteY75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296084 w 12584740"/>
              <a:gd name="connsiteY26" fmla="*/ 3047774 h 4575313"/>
              <a:gd name="connsiteX27" fmla="*/ 0 w 12584740"/>
              <a:gd name="connsiteY27" fmla="*/ 628841 h 4575313"/>
              <a:gd name="connsiteX28" fmla="*/ 7836 w 12584740"/>
              <a:gd name="connsiteY28" fmla="*/ 631521 h 4575313"/>
              <a:gd name="connsiteX29" fmla="*/ 59804 w 12584740"/>
              <a:gd name="connsiteY29" fmla="*/ 651795 h 4575313"/>
              <a:gd name="connsiteX30" fmla="*/ 189088 w 12584740"/>
              <a:gd name="connsiteY30" fmla="*/ 654369 h 4575313"/>
              <a:gd name="connsiteX31" fmla="*/ 238402 w 12584740"/>
              <a:gd name="connsiteY31" fmla="*/ 636963 h 4575313"/>
              <a:gd name="connsiteX32" fmla="*/ 332970 w 12584740"/>
              <a:gd name="connsiteY32" fmla="*/ 607012 h 4575313"/>
              <a:gd name="connsiteX33" fmla="*/ 407552 w 12584740"/>
              <a:gd name="connsiteY33" fmla="*/ 547943 h 4575313"/>
              <a:gd name="connsiteX34" fmla="*/ 497934 w 12584740"/>
              <a:gd name="connsiteY34" fmla="*/ 502354 h 4575313"/>
              <a:gd name="connsiteX35" fmla="*/ 510273 w 12584740"/>
              <a:gd name="connsiteY35" fmla="*/ 504172 h 4575313"/>
              <a:gd name="connsiteX36" fmla="*/ 561099 w 12584740"/>
              <a:gd name="connsiteY36" fmla="*/ 476357 h 4575313"/>
              <a:gd name="connsiteX37" fmla="*/ 705102 w 12584740"/>
              <a:gd name="connsiteY37" fmla="*/ 399826 h 4575313"/>
              <a:gd name="connsiteX38" fmla="*/ 800404 w 12584740"/>
              <a:gd name="connsiteY38" fmla="*/ 289909 h 4575313"/>
              <a:gd name="connsiteX39" fmla="*/ 842353 w 12584740"/>
              <a:gd name="connsiteY39" fmla="*/ 276713 h 4575313"/>
              <a:gd name="connsiteX40" fmla="*/ 912247 w 12584740"/>
              <a:gd name="connsiteY40" fmla="*/ 254246 h 4575313"/>
              <a:gd name="connsiteX41" fmla="*/ 927247 w 12584740"/>
              <a:gd name="connsiteY41" fmla="*/ 258217 h 4575313"/>
              <a:gd name="connsiteX42" fmla="*/ 933425 w 12584740"/>
              <a:gd name="connsiteY42" fmla="*/ 256149 h 4575313"/>
              <a:gd name="connsiteX43" fmla="*/ 934108 w 12584740"/>
              <a:gd name="connsiteY43" fmla="*/ 256433 h 4575313"/>
              <a:gd name="connsiteX44" fmla="*/ 935368 w 12584740"/>
              <a:gd name="connsiteY44" fmla="*/ 255498 h 4575313"/>
              <a:gd name="connsiteX45" fmla="*/ 949059 w 12584740"/>
              <a:gd name="connsiteY45" fmla="*/ 250913 h 4575313"/>
              <a:gd name="connsiteX46" fmla="*/ 980035 w 12584740"/>
              <a:gd name="connsiteY46" fmla="*/ 251605 h 4575313"/>
              <a:gd name="connsiteX47" fmla="*/ 998443 w 12584740"/>
              <a:gd name="connsiteY47" fmla="*/ 248823 h 4575313"/>
              <a:gd name="connsiteX48" fmla="*/ 1015140 w 12584740"/>
              <a:gd name="connsiteY48" fmla="*/ 230963 h 4575313"/>
              <a:gd name="connsiteX49" fmla="*/ 1027653 w 12584740"/>
              <a:gd name="connsiteY49" fmla="*/ 228229 h 4575313"/>
              <a:gd name="connsiteX50" fmla="*/ 1029989 w 12584740"/>
              <a:gd name="connsiteY50" fmla="*/ 225769 h 4575313"/>
              <a:gd name="connsiteX51" fmla="*/ 1036851 w 12584740"/>
              <a:gd name="connsiteY51" fmla="*/ 220779 h 4575313"/>
              <a:gd name="connsiteX52" fmla="*/ 1029120 w 12584740"/>
              <a:gd name="connsiteY52" fmla="*/ 217196 h 4575313"/>
              <a:gd name="connsiteX53" fmla="*/ 1113256 w 12584740"/>
              <a:gd name="connsiteY53" fmla="*/ 192543 h 4575313"/>
              <a:gd name="connsiteX54" fmla="*/ 1184710 w 12584740"/>
              <a:gd name="connsiteY54" fmla="*/ 171552 h 4575313"/>
              <a:gd name="connsiteX55" fmla="*/ 1310965 w 12584740"/>
              <a:gd name="connsiteY55" fmla="*/ 185879 h 4575313"/>
              <a:gd name="connsiteX56" fmla="*/ 1430934 w 12584740"/>
              <a:gd name="connsiteY56" fmla="*/ 139104 h 4575313"/>
              <a:gd name="connsiteX57" fmla="*/ 1463118 w 12584740"/>
              <a:gd name="connsiteY57" fmla="*/ 138911 h 4575313"/>
              <a:gd name="connsiteX58" fmla="*/ 1493444 w 12584740"/>
              <a:gd name="connsiteY58" fmla="*/ 147416 h 4575313"/>
              <a:gd name="connsiteX59" fmla="*/ 1493168 w 12584740"/>
              <a:gd name="connsiteY59" fmla="*/ 150455 h 4575313"/>
              <a:gd name="connsiteX60" fmla="*/ 1497974 w 12584740"/>
              <a:gd name="connsiteY60" fmla="*/ 151841 h 4575313"/>
              <a:gd name="connsiteX61" fmla="*/ 1502355 w 12584740"/>
              <a:gd name="connsiteY61" fmla="*/ 149916 h 4575313"/>
              <a:gd name="connsiteX62" fmla="*/ 1508100 w 12584740"/>
              <a:gd name="connsiteY62" fmla="*/ 151526 h 4575313"/>
              <a:gd name="connsiteX63" fmla="*/ 1523822 w 12584740"/>
              <a:gd name="connsiteY63" fmla="*/ 155112 h 4575313"/>
              <a:gd name="connsiteX64" fmla="*/ 1528971 w 12584740"/>
              <a:gd name="connsiteY64" fmla="*/ 161299 h 4575313"/>
              <a:gd name="connsiteX65" fmla="*/ 1590631 w 12584740"/>
              <a:gd name="connsiteY65" fmla="*/ 173836 h 4575313"/>
              <a:gd name="connsiteX66" fmla="*/ 1609537 w 12584740"/>
              <a:gd name="connsiteY66" fmla="*/ 169616 h 4575313"/>
              <a:gd name="connsiteX67" fmla="*/ 1631335 w 12584740"/>
              <a:gd name="connsiteY67" fmla="*/ 179686 h 4575313"/>
              <a:gd name="connsiteX68" fmla="*/ 1693983 w 12584740"/>
              <a:gd name="connsiteY68" fmla="*/ 183202 h 4575313"/>
              <a:gd name="connsiteX69" fmla="*/ 1763575 w 12584740"/>
              <a:gd name="connsiteY69" fmla="*/ 194844 h 4575313"/>
              <a:gd name="connsiteX70" fmla="*/ 1812709 w 12584740"/>
              <a:gd name="connsiteY70" fmla="*/ 208037 h 4575313"/>
              <a:gd name="connsiteX71" fmla="*/ 1945879 w 12584740"/>
              <a:gd name="connsiteY71" fmla="*/ 216206 h 4575313"/>
              <a:gd name="connsiteX72" fmla="*/ 1974418 w 12584740"/>
              <a:gd name="connsiteY72" fmla="*/ 208866 h 4575313"/>
              <a:gd name="connsiteX73" fmla="*/ 1976651 w 12584740"/>
              <a:gd name="connsiteY73" fmla="*/ 208757 h 4575313"/>
              <a:gd name="connsiteX74" fmla="*/ 2881775 w 12584740"/>
              <a:gd name="connsiteY74" fmla="*/ 233197 h 4575313"/>
              <a:gd name="connsiteX0" fmla="*/ 2881775 w 12584740"/>
              <a:gd name="connsiteY0" fmla="*/ 233197 h 4575313"/>
              <a:gd name="connsiteX1" fmla="*/ 8923122 w 12584740"/>
              <a:gd name="connsiteY1" fmla="*/ 225065 h 4575313"/>
              <a:gd name="connsiteX2" fmla="*/ 10535176 w 12584740"/>
              <a:gd name="connsiteY2" fmla="*/ 118040 h 4575313"/>
              <a:gd name="connsiteX3" fmla="*/ 10552865 w 12584740"/>
              <a:gd name="connsiteY3" fmla="*/ 112274 h 4575313"/>
              <a:gd name="connsiteX4" fmla="*/ 10704478 w 12584740"/>
              <a:gd name="connsiteY4" fmla="*/ 95591 h 4575313"/>
              <a:gd name="connsiteX5" fmla="*/ 10856419 w 12584740"/>
              <a:gd name="connsiteY5" fmla="*/ 75098 h 4575313"/>
              <a:gd name="connsiteX6" fmla="*/ 10946891 w 12584740"/>
              <a:gd name="connsiteY6" fmla="*/ 41601 h 4575313"/>
              <a:gd name="connsiteX7" fmla="*/ 11071737 w 12584740"/>
              <a:gd name="connsiteY7" fmla="*/ 27061 h 4575313"/>
              <a:gd name="connsiteX8" fmla="*/ 11092700 w 12584740"/>
              <a:gd name="connsiteY8" fmla="*/ 21499 h 4575313"/>
              <a:gd name="connsiteX9" fmla="*/ 11121627 w 12584740"/>
              <a:gd name="connsiteY9" fmla="*/ 23693 h 4575313"/>
              <a:gd name="connsiteX10" fmla="*/ 11237564 w 12584740"/>
              <a:gd name="connsiteY10" fmla="*/ 33473 h 4575313"/>
              <a:gd name="connsiteX11" fmla="*/ 11328738 w 12584740"/>
              <a:gd name="connsiteY11" fmla="*/ 50022 h 4575313"/>
              <a:gd name="connsiteX12" fmla="*/ 11442587 w 12584740"/>
              <a:gd name="connsiteY12" fmla="*/ 33522 h 4575313"/>
              <a:gd name="connsiteX13" fmla="*/ 11511928 w 12584740"/>
              <a:gd name="connsiteY13" fmla="*/ 35867 h 4575313"/>
              <a:gd name="connsiteX14" fmla="*/ 11625388 w 12584740"/>
              <a:gd name="connsiteY14" fmla="*/ 58635 h 4575313"/>
              <a:gd name="connsiteX15" fmla="*/ 11775146 w 12584740"/>
              <a:gd name="connsiteY15" fmla="*/ 46765 h 4575313"/>
              <a:gd name="connsiteX16" fmla="*/ 11806024 w 12584740"/>
              <a:gd name="connsiteY16" fmla="*/ 19242 h 4575313"/>
              <a:gd name="connsiteX17" fmla="*/ 11847451 w 12584740"/>
              <a:gd name="connsiteY17" fmla="*/ 1939 h 4575313"/>
              <a:gd name="connsiteX18" fmla="*/ 11865034 w 12584740"/>
              <a:gd name="connsiteY18" fmla="*/ 38939 h 4575313"/>
              <a:gd name="connsiteX19" fmla="*/ 11994565 w 12584740"/>
              <a:gd name="connsiteY19" fmla="*/ 63328 h 4575313"/>
              <a:gd name="connsiteX20" fmla="*/ 12059283 w 12584740"/>
              <a:gd name="connsiteY20" fmla="*/ 71265 h 4575313"/>
              <a:gd name="connsiteX21" fmla="*/ 12160147 w 12584740"/>
              <a:gd name="connsiteY21" fmla="*/ 75027 h 4575313"/>
              <a:gd name="connsiteX22" fmla="*/ 12190854 w 12584740"/>
              <a:gd name="connsiteY22" fmla="*/ 77689 h 4575313"/>
              <a:gd name="connsiteX23" fmla="*/ 12215705 w 12584740"/>
              <a:gd name="connsiteY23" fmla="*/ 79117 h 4575313"/>
              <a:gd name="connsiteX24" fmla="*/ 12584740 w 12584740"/>
              <a:gd name="connsiteY24" fmla="*/ 3094030 h 4575313"/>
              <a:gd name="connsiteX25" fmla="*/ 483060 w 12584740"/>
              <a:gd name="connsiteY25" fmla="*/ 4575313 h 4575313"/>
              <a:gd name="connsiteX26" fmla="*/ 0 w 12584740"/>
              <a:gd name="connsiteY26" fmla="*/ 628841 h 4575313"/>
              <a:gd name="connsiteX27" fmla="*/ 7836 w 12584740"/>
              <a:gd name="connsiteY27" fmla="*/ 631521 h 4575313"/>
              <a:gd name="connsiteX28" fmla="*/ 59804 w 12584740"/>
              <a:gd name="connsiteY28" fmla="*/ 651795 h 4575313"/>
              <a:gd name="connsiteX29" fmla="*/ 189088 w 12584740"/>
              <a:gd name="connsiteY29" fmla="*/ 654369 h 4575313"/>
              <a:gd name="connsiteX30" fmla="*/ 238402 w 12584740"/>
              <a:gd name="connsiteY30" fmla="*/ 636963 h 4575313"/>
              <a:gd name="connsiteX31" fmla="*/ 332970 w 12584740"/>
              <a:gd name="connsiteY31" fmla="*/ 607012 h 4575313"/>
              <a:gd name="connsiteX32" fmla="*/ 407552 w 12584740"/>
              <a:gd name="connsiteY32" fmla="*/ 547943 h 4575313"/>
              <a:gd name="connsiteX33" fmla="*/ 497934 w 12584740"/>
              <a:gd name="connsiteY33" fmla="*/ 502354 h 4575313"/>
              <a:gd name="connsiteX34" fmla="*/ 510273 w 12584740"/>
              <a:gd name="connsiteY34" fmla="*/ 504172 h 4575313"/>
              <a:gd name="connsiteX35" fmla="*/ 561099 w 12584740"/>
              <a:gd name="connsiteY35" fmla="*/ 476357 h 4575313"/>
              <a:gd name="connsiteX36" fmla="*/ 705102 w 12584740"/>
              <a:gd name="connsiteY36" fmla="*/ 399826 h 4575313"/>
              <a:gd name="connsiteX37" fmla="*/ 800404 w 12584740"/>
              <a:gd name="connsiteY37" fmla="*/ 289909 h 4575313"/>
              <a:gd name="connsiteX38" fmla="*/ 842353 w 12584740"/>
              <a:gd name="connsiteY38" fmla="*/ 276713 h 4575313"/>
              <a:gd name="connsiteX39" fmla="*/ 912247 w 12584740"/>
              <a:gd name="connsiteY39" fmla="*/ 254246 h 4575313"/>
              <a:gd name="connsiteX40" fmla="*/ 927247 w 12584740"/>
              <a:gd name="connsiteY40" fmla="*/ 258217 h 4575313"/>
              <a:gd name="connsiteX41" fmla="*/ 933425 w 12584740"/>
              <a:gd name="connsiteY41" fmla="*/ 256149 h 4575313"/>
              <a:gd name="connsiteX42" fmla="*/ 934108 w 12584740"/>
              <a:gd name="connsiteY42" fmla="*/ 256433 h 4575313"/>
              <a:gd name="connsiteX43" fmla="*/ 935368 w 12584740"/>
              <a:gd name="connsiteY43" fmla="*/ 255498 h 4575313"/>
              <a:gd name="connsiteX44" fmla="*/ 949059 w 12584740"/>
              <a:gd name="connsiteY44" fmla="*/ 250913 h 4575313"/>
              <a:gd name="connsiteX45" fmla="*/ 980035 w 12584740"/>
              <a:gd name="connsiteY45" fmla="*/ 251605 h 4575313"/>
              <a:gd name="connsiteX46" fmla="*/ 998443 w 12584740"/>
              <a:gd name="connsiteY46" fmla="*/ 248823 h 4575313"/>
              <a:gd name="connsiteX47" fmla="*/ 1015140 w 12584740"/>
              <a:gd name="connsiteY47" fmla="*/ 230963 h 4575313"/>
              <a:gd name="connsiteX48" fmla="*/ 1027653 w 12584740"/>
              <a:gd name="connsiteY48" fmla="*/ 228229 h 4575313"/>
              <a:gd name="connsiteX49" fmla="*/ 1029989 w 12584740"/>
              <a:gd name="connsiteY49" fmla="*/ 225769 h 4575313"/>
              <a:gd name="connsiteX50" fmla="*/ 1036851 w 12584740"/>
              <a:gd name="connsiteY50" fmla="*/ 220779 h 4575313"/>
              <a:gd name="connsiteX51" fmla="*/ 1029120 w 12584740"/>
              <a:gd name="connsiteY51" fmla="*/ 217196 h 4575313"/>
              <a:gd name="connsiteX52" fmla="*/ 1113256 w 12584740"/>
              <a:gd name="connsiteY52" fmla="*/ 192543 h 4575313"/>
              <a:gd name="connsiteX53" fmla="*/ 1184710 w 12584740"/>
              <a:gd name="connsiteY53" fmla="*/ 171552 h 4575313"/>
              <a:gd name="connsiteX54" fmla="*/ 1310965 w 12584740"/>
              <a:gd name="connsiteY54" fmla="*/ 185879 h 4575313"/>
              <a:gd name="connsiteX55" fmla="*/ 1430934 w 12584740"/>
              <a:gd name="connsiteY55" fmla="*/ 139104 h 4575313"/>
              <a:gd name="connsiteX56" fmla="*/ 1463118 w 12584740"/>
              <a:gd name="connsiteY56" fmla="*/ 138911 h 4575313"/>
              <a:gd name="connsiteX57" fmla="*/ 1493444 w 12584740"/>
              <a:gd name="connsiteY57" fmla="*/ 147416 h 4575313"/>
              <a:gd name="connsiteX58" fmla="*/ 1493168 w 12584740"/>
              <a:gd name="connsiteY58" fmla="*/ 150455 h 4575313"/>
              <a:gd name="connsiteX59" fmla="*/ 1497974 w 12584740"/>
              <a:gd name="connsiteY59" fmla="*/ 151841 h 4575313"/>
              <a:gd name="connsiteX60" fmla="*/ 1502355 w 12584740"/>
              <a:gd name="connsiteY60" fmla="*/ 149916 h 4575313"/>
              <a:gd name="connsiteX61" fmla="*/ 1508100 w 12584740"/>
              <a:gd name="connsiteY61" fmla="*/ 151526 h 4575313"/>
              <a:gd name="connsiteX62" fmla="*/ 1523822 w 12584740"/>
              <a:gd name="connsiteY62" fmla="*/ 155112 h 4575313"/>
              <a:gd name="connsiteX63" fmla="*/ 1528971 w 12584740"/>
              <a:gd name="connsiteY63" fmla="*/ 161299 h 4575313"/>
              <a:gd name="connsiteX64" fmla="*/ 1590631 w 12584740"/>
              <a:gd name="connsiteY64" fmla="*/ 173836 h 4575313"/>
              <a:gd name="connsiteX65" fmla="*/ 1609537 w 12584740"/>
              <a:gd name="connsiteY65" fmla="*/ 169616 h 4575313"/>
              <a:gd name="connsiteX66" fmla="*/ 1631335 w 12584740"/>
              <a:gd name="connsiteY66" fmla="*/ 179686 h 4575313"/>
              <a:gd name="connsiteX67" fmla="*/ 1693983 w 12584740"/>
              <a:gd name="connsiteY67" fmla="*/ 183202 h 4575313"/>
              <a:gd name="connsiteX68" fmla="*/ 1763575 w 12584740"/>
              <a:gd name="connsiteY68" fmla="*/ 194844 h 4575313"/>
              <a:gd name="connsiteX69" fmla="*/ 1812709 w 12584740"/>
              <a:gd name="connsiteY69" fmla="*/ 208037 h 4575313"/>
              <a:gd name="connsiteX70" fmla="*/ 1945879 w 12584740"/>
              <a:gd name="connsiteY70" fmla="*/ 216206 h 4575313"/>
              <a:gd name="connsiteX71" fmla="*/ 1974418 w 12584740"/>
              <a:gd name="connsiteY71" fmla="*/ 208866 h 4575313"/>
              <a:gd name="connsiteX72" fmla="*/ 1976651 w 12584740"/>
              <a:gd name="connsiteY72" fmla="*/ 208757 h 4575313"/>
              <a:gd name="connsiteX73" fmla="*/ 2881775 w 12584740"/>
              <a:gd name="connsiteY73" fmla="*/ 233197 h 4575313"/>
              <a:gd name="connsiteX0" fmla="*/ 2881775 w 12584740"/>
              <a:gd name="connsiteY0" fmla="*/ 214043 h 4556159"/>
              <a:gd name="connsiteX1" fmla="*/ 8923122 w 12584740"/>
              <a:gd name="connsiteY1" fmla="*/ 205911 h 4556159"/>
              <a:gd name="connsiteX2" fmla="*/ 10535176 w 12584740"/>
              <a:gd name="connsiteY2" fmla="*/ 98886 h 4556159"/>
              <a:gd name="connsiteX3" fmla="*/ 10552865 w 12584740"/>
              <a:gd name="connsiteY3" fmla="*/ 93120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1976651 w 12584740"/>
              <a:gd name="connsiteY71" fmla="*/ 189603 h 4556159"/>
              <a:gd name="connsiteX72" fmla="*/ 2881775 w 12584740"/>
              <a:gd name="connsiteY72" fmla="*/ 214043 h 4556159"/>
              <a:gd name="connsiteX0" fmla="*/ 2881775 w 12584740"/>
              <a:gd name="connsiteY0" fmla="*/ 214043 h 4556159"/>
              <a:gd name="connsiteX1" fmla="*/ 8923122 w 12584740"/>
              <a:gd name="connsiteY1" fmla="*/ 205911 h 4556159"/>
              <a:gd name="connsiteX2" fmla="*/ 10535176 w 12584740"/>
              <a:gd name="connsiteY2" fmla="*/ 98886 h 4556159"/>
              <a:gd name="connsiteX3" fmla="*/ 10552865 w 12584740"/>
              <a:gd name="connsiteY3" fmla="*/ 93120 h 4556159"/>
              <a:gd name="connsiteX4" fmla="*/ 10704478 w 12584740"/>
              <a:gd name="connsiteY4" fmla="*/ 76437 h 4556159"/>
              <a:gd name="connsiteX5" fmla="*/ 10856419 w 12584740"/>
              <a:gd name="connsiteY5" fmla="*/ 55944 h 4556159"/>
              <a:gd name="connsiteX6" fmla="*/ 10946891 w 12584740"/>
              <a:gd name="connsiteY6" fmla="*/ 22447 h 4556159"/>
              <a:gd name="connsiteX7" fmla="*/ 11071737 w 12584740"/>
              <a:gd name="connsiteY7" fmla="*/ 7907 h 4556159"/>
              <a:gd name="connsiteX8" fmla="*/ 11092700 w 12584740"/>
              <a:gd name="connsiteY8" fmla="*/ 2345 h 4556159"/>
              <a:gd name="connsiteX9" fmla="*/ 11121627 w 12584740"/>
              <a:gd name="connsiteY9" fmla="*/ 4539 h 4556159"/>
              <a:gd name="connsiteX10" fmla="*/ 11237564 w 12584740"/>
              <a:gd name="connsiteY10" fmla="*/ 14319 h 4556159"/>
              <a:gd name="connsiteX11" fmla="*/ 11328738 w 12584740"/>
              <a:gd name="connsiteY11" fmla="*/ 30868 h 4556159"/>
              <a:gd name="connsiteX12" fmla="*/ 11442587 w 12584740"/>
              <a:gd name="connsiteY12" fmla="*/ 14368 h 4556159"/>
              <a:gd name="connsiteX13" fmla="*/ 11511928 w 12584740"/>
              <a:gd name="connsiteY13" fmla="*/ 16713 h 4556159"/>
              <a:gd name="connsiteX14" fmla="*/ 11625388 w 12584740"/>
              <a:gd name="connsiteY14" fmla="*/ 39481 h 4556159"/>
              <a:gd name="connsiteX15" fmla="*/ 11775146 w 12584740"/>
              <a:gd name="connsiteY15" fmla="*/ 27611 h 4556159"/>
              <a:gd name="connsiteX16" fmla="*/ 11806024 w 12584740"/>
              <a:gd name="connsiteY16" fmla="*/ 88 h 4556159"/>
              <a:gd name="connsiteX17" fmla="*/ 11865034 w 12584740"/>
              <a:gd name="connsiteY17" fmla="*/ 19785 h 4556159"/>
              <a:gd name="connsiteX18" fmla="*/ 11994565 w 12584740"/>
              <a:gd name="connsiteY18" fmla="*/ 44174 h 4556159"/>
              <a:gd name="connsiteX19" fmla="*/ 12059283 w 12584740"/>
              <a:gd name="connsiteY19" fmla="*/ 52111 h 4556159"/>
              <a:gd name="connsiteX20" fmla="*/ 12160147 w 12584740"/>
              <a:gd name="connsiteY20" fmla="*/ 55873 h 4556159"/>
              <a:gd name="connsiteX21" fmla="*/ 12190854 w 12584740"/>
              <a:gd name="connsiteY21" fmla="*/ 58535 h 4556159"/>
              <a:gd name="connsiteX22" fmla="*/ 12215705 w 12584740"/>
              <a:gd name="connsiteY22" fmla="*/ 59963 h 4556159"/>
              <a:gd name="connsiteX23" fmla="*/ 12584740 w 12584740"/>
              <a:gd name="connsiteY23" fmla="*/ 3074876 h 4556159"/>
              <a:gd name="connsiteX24" fmla="*/ 483060 w 12584740"/>
              <a:gd name="connsiteY24" fmla="*/ 4556159 h 4556159"/>
              <a:gd name="connsiteX25" fmla="*/ 0 w 12584740"/>
              <a:gd name="connsiteY25" fmla="*/ 609687 h 4556159"/>
              <a:gd name="connsiteX26" fmla="*/ 7836 w 12584740"/>
              <a:gd name="connsiteY26" fmla="*/ 612367 h 4556159"/>
              <a:gd name="connsiteX27" fmla="*/ 59804 w 12584740"/>
              <a:gd name="connsiteY27" fmla="*/ 632641 h 4556159"/>
              <a:gd name="connsiteX28" fmla="*/ 189088 w 12584740"/>
              <a:gd name="connsiteY28" fmla="*/ 635215 h 4556159"/>
              <a:gd name="connsiteX29" fmla="*/ 238402 w 12584740"/>
              <a:gd name="connsiteY29" fmla="*/ 617809 h 4556159"/>
              <a:gd name="connsiteX30" fmla="*/ 332970 w 12584740"/>
              <a:gd name="connsiteY30" fmla="*/ 587858 h 4556159"/>
              <a:gd name="connsiteX31" fmla="*/ 407552 w 12584740"/>
              <a:gd name="connsiteY31" fmla="*/ 528789 h 4556159"/>
              <a:gd name="connsiteX32" fmla="*/ 497934 w 12584740"/>
              <a:gd name="connsiteY32" fmla="*/ 483200 h 4556159"/>
              <a:gd name="connsiteX33" fmla="*/ 510273 w 12584740"/>
              <a:gd name="connsiteY33" fmla="*/ 485018 h 4556159"/>
              <a:gd name="connsiteX34" fmla="*/ 561099 w 12584740"/>
              <a:gd name="connsiteY34" fmla="*/ 457203 h 4556159"/>
              <a:gd name="connsiteX35" fmla="*/ 705102 w 12584740"/>
              <a:gd name="connsiteY35" fmla="*/ 380672 h 4556159"/>
              <a:gd name="connsiteX36" fmla="*/ 800404 w 12584740"/>
              <a:gd name="connsiteY36" fmla="*/ 270755 h 4556159"/>
              <a:gd name="connsiteX37" fmla="*/ 842353 w 12584740"/>
              <a:gd name="connsiteY37" fmla="*/ 257559 h 4556159"/>
              <a:gd name="connsiteX38" fmla="*/ 912247 w 12584740"/>
              <a:gd name="connsiteY38" fmla="*/ 235092 h 4556159"/>
              <a:gd name="connsiteX39" fmla="*/ 927247 w 12584740"/>
              <a:gd name="connsiteY39" fmla="*/ 239063 h 4556159"/>
              <a:gd name="connsiteX40" fmla="*/ 933425 w 12584740"/>
              <a:gd name="connsiteY40" fmla="*/ 236995 h 4556159"/>
              <a:gd name="connsiteX41" fmla="*/ 934108 w 12584740"/>
              <a:gd name="connsiteY41" fmla="*/ 237279 h 4556159"/>
              <a:gd name="connsiteX42" fmla="*/ 935368 w 12584740"/>
              <a:gd name="connsiteY42" fmla="*/ 236344 h 4556159"/>
              <a:gd name="connsiteX43" fmla="*/ 949059 w 12584740"/>
              <a:gd name="connsiteY43" fmla="*/ 231759 h 4556159"/>
              <a:gd name="connsiteX44" fmla="*/ 980035 w 12584740"/>
              <a:gd name="connsiteY44" fmla="*/ 232451 h 4556159"/>
              <a:gd name="connsiteX45" fmla="*/ 998443 w 12584740"/>
              <a:gd name="connsiteY45" fmla="*/ 229669 h 4556159"/>
              <a:gd name="connsiteX46" fmla="*/ 1015140 w 12584740"/>
              <a:gd name="connsiteY46" fmla="*/ 211809 h 4556159"/>
              <a:gd name="connsiteX47" fmla="*/ 1027653 w 12584740"/>
              <a:gd name="connsiteY47" fmla="*/ 209075 h 4556159"/>
              <a:gd name="connsiteX48" fmla="*/ 1029989 w 12584740"/>
              <a:gd name="connsiteY48" fmla="*/ 206615 h 4556159"/>
              <a:gd name="connsiteX49" fmla="*/ 1036851 w 12584740"/>
              <a:gd name="connsiteY49" fmla="*/ 201625 h 4556159"/>
              <a:gd name="connsiteX50" fmla="*/ 1029120 w 12584740"/>
              <a:gd name="connsiteY50" fmla="*/ 198042 h 4556159"/>
              <a:gd name="connsiteX51" fmla="*/ 1113256 w 12584740"/>
              <a:gd name="connsiteY51" fmla="*/ 173389 h 4556159"/>
              <a:gd name="connsiteX52" fmla="*/ 1184710 w 12584740"/>
              <a:gd name="connsiteY52" fmla="*/ 152398 h 4556159"/>
              <a:gd name="connsiteX53" fmla="*/ 1310965 w 12584740"/>
              <a:gd name="connsiteY53" fmla="*/ 166725 h 4556159"/>
              <a:gd name="connsiteX54" fmla="*/ 1430934 w 12584740"/>
              <a:gd name="connsiteY54" fmla="*/ 119950 h 4556159"/>
              <a:gd name="connsiteX55" fmla="*/ 1463118 w 12584740"/>
              <a:gd name="connsiteY55" fmla="*/ 119757 h 4556159"/>
              <a:gd name="connsiteX56" fmla="*/ 1493444 w 12584740"/>
              <a:gd name="connsiteY56" fmla="*/ 128262 h 4556159"/>
              <a:gd name="connsiteX57" fmla="*/ 1493168 w 12584740"/>
              <a:gd name="connsiteY57" fmla="*/ 131301 h 4556159"/>
              <a:gd name="connsiteX58" fmla="*/ 1497974 w 12584740"/>
              <a:gd name="connsiteY58" fmla="*/ 132687 h 4556159"/>
              <a:gd name="connsiteX59" fmla="*/ 1502355 w 12584740"/>
              <a:gd name="connsiteY59" fmla="*/ 130762 h 4556159"/>
              <a:gd name="connsiteX60" fmla="*/ 1508100 w 12584740"/>
              <a:gd name="connsiteY60" fmla="*/ 132372 h 4556159"/>
              <a:gd name="connsiteX61" fmla="*/ 1523822 w 12584740"/>
              <a:gd name="connsiteY61" fmla="*/ 135958 h 4556159"/>
              <a:gd name="connsiteX62" fmla="*/ 1528971 w 12584740"/>
              <a:gd name="connsiteY62" fmla="*/ 142145 h 4556159"/>
              <a:gd name="connsiteX63" fmla="*/ 1590631 w 12584740"/>
              <a:gd name="connsiteY63" fmla="*/ 154682 h 4556159"/>
              <a:gd name="connsiteX64" fmla="*/ 1609537 w 12584740"/>
              <a:gd name="connsiteY64" fmla="*/ 150462 h 4556159"/>
              <a:gd name="connsiteX65" fmla="*/ 1631335 w 12584740"/>
              <a:gd name="connsiteY65" fmla="*/ 160532 h 4556159"/>
              <a:gd name="connsiteX66" fmla="*/ 1693983 w 12584740"/>
              <a:gd name="connsiteY66" fmla="*/ 164048 h 4556159"/>
              <a:gd name="connsiteX67" fmla="*/ 1763575 w 12584740"/>
              <a:gd name="connsiteY67" fmla="*/ 175690 h 4556159"/>
              <a:gd name="connsiteX68" fmla="*/ 1812709 w 12584740"/>
              <a:gd name="connsiteY68" fmla="*/ 188883 h 4556159"/>
              <a:gd name="connsiteX69" fmla="*/ 1945879 w 12584740"/>
              <a:gd name="connsiteY69" fmla="*/ 197052 h 4556159"/>
              <a:gd name="connsiteX70" fmla="*/ 1974418 w 12584740"/>
              <a:gd name="connsiteY70" fmla="*/ 189712 h 4556159"/>
              <a:gd name="connsiteX71" fmla="*/ 2235555 w 12584740"/>
              <a:gd name="connsiteY71" fmla="*/ 226659 h 4556159"/>
              <a:gd name="connsiteX72" fmla="*/ 2881775 w 12584740"/>
              <a:gd name="connsiteY72" fmla="*/ 214043 h 455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584740" h="4556159">
                <a:moveTo>
                  <a:pt x="2881775" y="214043"/>
                </a:moveTo>
                <a:lnTo>
                  <a:pt x="8923122" y="205911"/>
                </a:lnTo>
                <a:cubicBezTo>
                  <a:pt x="8923122" y="236009"/>
                  <a:pt x="10535176" y="68788"/>
                  <a:pt x="10535176" y="98886"/>
                </a:cubicBezTo>
                <a:lnTo>
                  <a:pt x="10552865" y="93120"/>
                </a:lnTo>
                <a:cubicBezTo>
                  <a:pt x="10602509" y="95039"/>
                  <a:pt x="10648374" y="81962"/>
                  <a:pt x="10704478" y="76437"/>
                </a:cubicBezTo>
                <a:cubicBezTo>
                  <a:pt x="10764532" y="85901"/>
                  <a:pt x="10796465" y="61749"/>
                  <a:pt x="10856419" y="55944"/>
                </a:cubicBezTo>
                <a:cubicBezTo>
                  <a:pt x="10914661" y="77716"/>
                  <a:pt x="10896627" y="22130"/>
                  <a:pt x="10946891" y="22447"/>
                </a:cubicBezTo>
                <a:cubicBezTo>
                  <a:pt x="11028004" y="41524"/>
                  <a:pt x="10945561" y="3905"/>
                  <a:pt x="11071737" y="7907"/>
                </a:cubicBezTo>
                <a:cubicBezTo>
                  <a:pt x="11078763" y="11268"/>
                  <a:pt x="11094187" y="7177"/>
                  <a:pt x="11092700" y="2345"/>
                </a:cubicBezTo>
                <a:cubicBezTo>
                  <a:pt x="11100672" y="3621"/>
                  <a:pt x="11119582" y="12415"/>
                  <a:pt x="11121627" y="4539"/>
                </a:cubicBezTo>
                <a:cubicBezTo>
                  <a:pt x="11161872" y="2410"/>
                  <a:pt x="11201801" y="5778"/>
                  <a:pt x="11237564" y="14319"/>
                </a:cubicBezTo>
                <a:cubicBezTo>
                  <a:pt x="11315265" y="-1427"/>
                  <a:pt x="11272628" y="36301"/>
                  <a:pt x="11328738" y="30868"/>
                </a:cubicBezTo>
                <a:cubicBezTo>
                  <a:pt x="11373885" y="14123"/>
                  <a:pt x="11390505" y="26175"/>
                  <a:pt x="11442587" y="14368"/>
                </a:cubicBezTo>
                <a:cubicBezTo>
                  <a:pt x="11460405" y="39138"/>
                  <a:pt x="11491560" y="10212"/>
                  <a:pt x="11511928" y="16713"/>
                </a:cubicBezTo>
                <a:cubicBezTo>
                  <a:pt x="11544050" y="-13836"/>
                  <a:pt x="11591566" y="41138"/>
                  <a:pt x="11625388" y="39481"/>
                </a:cubicBezTo>
                <a:cubicBezTo>
                  <a:pt x="11682275" y="32159"/>
                  <a:pt x="11743456" y="-367"/>
                  <a:pt x="11775146" y="27611"/>
                </a:cubicBezTo>
                <a:cubicBezTo>
                  <a:pt x="11779070" y="15386"/>
                  <a:pt x="11773473" y="-818"/>
                  <a:pt x="11806024" y="88"/>
                </a:cubicBezTo>
                <a:cubicBezTo>
                  <a:pt x="11821005" y="-1216"/>
                  <a:pt x="11833611" y="12437"/>
                  <a:pt x="11865034" y="19785"/>
                </a:cubicBezTo>
                <a:cubicBezTo>
                  <a:pt x="11905979" y="29998"/>
                  <a:pt x="11998366" y="9552"/>
                  <a:pt x="11994565" y="44174"/>
                </a:cubicBezTo>
                <a:cubicBezTo>
                  <a:pt x="12007200" y="63922"/>
                  <a:pt x="12058131" y="30230"/>
                  <a:pt x="12059283" y="52111"/>
                </a:cubicBezTo>
                <a:cubicBezTo>
                  <a:pt x="12081498" y="36953"/>
                  <a:pt x="12122851" y="58256"/>
                  <a:pt x="12160147" y="55873"/>
                </a:cubicBezTo>
                <a:cubicBezTo>
                  <a:pt x="12167674" y="65410"/>
                  <a:pt x="12176238" y="64529"/>
                  <a:pt x="12190854" y="58535"/>
                </a:cubicBezTo>
                <a:lnTo>
                  <a:pt x="12215705" y="59963"/>
                </a:lnTo>
                <a:lnTo>
                  <a:pt x="12584740" y="3074876"/>
                </a:lnTo>
                <a:lnTo>
                  <a:pt x="483060" y="4556159"/>
                </a:lnTo>
                <a:lnTo>
                  <a:pt x="0" y="609687"/>
                </a:lnTo>
                <a:lnTo>
                  <a:pt x="7836" y="612367"/>
                </a:lnTo>
                <a:cubicBezTo>
                  <a:pt x="25349" y="620104"/>
                  <a:pt x="41483" y="627786"/>
                  <a:pt x="59804" y="632641"/>
                </a:cubicBezTo>
                <a:cubicBezTo>
                  <a:pt x="75146" y="654421"/>
                  <a:pt x="167365" y="632597"/>
                  <a:pt x="189088" y="635215"/>
                </a:cubicBezTo>
                <a:cubicBezTo>
                  <a:pt x="217440" y="623749"/>
                  <a:pt x="208344" y="626448"/>
                  <a:pt x="238402" y="617809"/>
                </a:cubicBezTo>
                <a:cubicBezTo>
                  <a:pt x="247394" y="590135"/>
                  <a:pt x="303125" y="595692"/>
                  <a:pt x="332970" y="587858"/>
                </a:cubicBezTo>
                <a:cubicBezTo>
                  <a:pt x="336621" y="563687"/>
                  <a:pt x="356128" y="555392"/>
                  <a:pt x="407552" y="528789"/>
                </a:cubicBezTo>
                <a:cubicBezTo>
                  <a:pt x="410625" y="501558"/>
                  <a:pt x="481949" y="526749"/>
                  <a:pt x="497934" y="483200"/>
                </a:cubicBezTo>
                <a:cubicBezTo>
                  <a:pt x="501858" y="484200"/>
                  <a:pt x="506013" y="484811"/>
                  <a:pt x="510273" y="485018"/>
                </a:cubicBezTo>
                <a:cubicBezTo>
                  <a:pt x="535011" y="486222"/>
                  <a:pt x="557770" y="473768"/>
                  <a:pt x="561099" y="457203"/>
                </a:cubicBezTo>
                <a:cubicBezTo>
                  <a:pt x="592709" y="393031"/>
                  <a:pt x="657171" y="417531"/>
                  <a:pt x="705102" y="380672"/>
                </a:cubicBezTo>
                <a:cubicBezTo>
                  <a:pt x="762904" y="342107"/>
                  <a:pt x="753762" y="341220"/>
                  <a:pt x="800404" y="270755"/>
                </a:cubicBezTo>
                <a:cubicBezTo>
                  <a:pt x="821510" y="277286"/>
                  <a:pt x="831930" y="272279"/>
                  <a:pt x="842353" y="257559"/>
                </a:cubicBezTo>
                <a:cubicBezTo>
                  <a:pt x="871396" y="239661"/>
                  <a:pt x="901151" y="269258"/>
                  <a:pt x="912247" y="235092"/>
                </a:cubicBezTo>
                <a:cubicBezTo>
                  <a:pt x="915193" y="239660"/>
                  <a:pt x="920652" y="240302"/>
                  <a:pt x="927247" y="239063"/>
                </a:cubicBezTo>
                <a:lnTo>
                  <a:pt x="933425" y="236995"/>
                </a:lnTo>
                <a:lnTo>
                  <a:pt x="934108" y="237279"/>
                </a:lnTo>
                <a:lnTo>
                  <a:pt x="935368" y="236344"/>
                </a:lnTo>
                <a:lnTo>
                  <a:pt x="949059" y="231759"/>
                </a:lnTo>
                <a:cubicBezTo>
                  <a:pt x="964033" y="225857"/>
                  <a:pt x="978036" y="220629"/>
                  <a:pt x="980035" y="232451"/>
                </a:cubicBezTo>
                <a:cubicBezTo>
                  <a:pt x="988861" y="233151"/>
                  <a:pt x="994474" y="231910"/>
                  <a:pt x="998443" y="229669"/>
                </a:cubicBezTo>
                <a:cubicBezTo>
                  <a:pt x="1006381" y="225191"/>
                  <a:pt x="1007750" y="216720"/>
                  <a:pt x="1015140" y="211809"/>
                </a:cubicBezTo>
                <a:lnTo>
                  <a:pt x="1027653" y="209075"/>
                </a:lnTo>
                <a:lnTo>
                  <a:pt x="1029989" y="206615"/>
                </a:lnTo>
                <a:lnTo>
                  <a:pt x="1036851" y="201625"/>
                </a:lnTo>
                <a:lnTo>
                  <a:pt x="1029120" y="198042"/>
                </a:lnTo>
                <a:cubicBezTo>
                  <a:pt x="1021104" y="195096"/>
                  <a:pt x="1101729" y="180798"/>
                  <a:pt x="1113256" y="173389"/>
                </a:cubicBezTo>
                <a:lnTo>
                  <a:pt x="1184710" y="152398"/>
                </a:lnTo>
                <a:lnTo>
                  <a:pt x="1310965" y="166725"/>
                </a:lnTo>
                <a:cubicBezTo>
                  <a:pt x="1336372" y="131696"/>
                  <a:pt x="1403197" y="140119"/>
                  <a:pt x="1430934" y="119950"/>
                </a:cubicBezTo>
                <a:lnTo>
                  <a:pt x="1463118" y="119757"/>
                </a:lnTo>
                <a:lnTo>
                  <a:pt x="1493444" y="128262"/>
                </a:lnTo>
                <a:lnTo>
                  <a:pt x="1493168" y="131301"/>
                </a:lnTo>
                <a:cubicBezTo>
                  <a:pt x="1493827" y="133297"/>
                  <a:pt x="1495475" y="133471"/>
                  <a:pt x="1497974" y="132687"/>
                </a:cubicBezTo>
                <a:lnTo>
                  <a:pt x="1502355" y="130762"/>
                </a:lnTo>
                <a:lnTo>
                  <a:pt x="1508100" y="132372"/>
                </a:lnTo>
                <a:lnTo>
                  <a:pt x="1523822" y="135958"/>
                </a:lnTo>
                <a:lnTo>
                  <a:pt x="1528971" y="142145"/>
                </a:lnTo>
                <a:cubicBezTo>
                  <a:pt x="1544182" y="151821"/>
                  <a:pt x="1579536" y="139768"/>
                  <a:pt x="1590631" y="154682"/>
                </a:cubicBezTo>
                <a:lnTo>
                  <a:pt x="1609537" y="150462"/>
                </a:lnTo>
                <a:lnTo>
                  <a:pt x="1631335" y="160532"/>
                </a:lnTo>
                <a:cubicBezTo>
                  <a:pt x="1651445" y="168813"/>
                  <a:pt x="1672155" y="173541"/>
                  <a:pt x="1693983" y="164048"/>
                </a:cubicBezTo>
                <a:cubicBezTo>
                  <a:pt x="1686705" y="185321"/>
                  <a:pt x="1748101" y="157604"/>
                  <a:pt x="1763575" y="175690"/>
                </a:cubicBezTo>
                <a:cubicBezTo>
                  <a:pt x="1773286" y="190711"/>
                  <a:pt x="1794179" y="185800"/>
                  <a:pt x="1812709" y="188883"/>
                </a:cubicBezTo>
                <a:cubicBezTo>
                  <a:pt x="1830479" y="202932"/>
                  <a:pt x="1918180" y="204037"/>
                  <a:pt x="1945879" y="197052"/>
                </a:cubicBezTo>
                <a:cubicBezTo>
                  <a:pt x="1955185" y="193416"/>
                  <a:pt x="1964727" y="191072"/>
                  <a:pt x="1974418" y="189712"/>
                </a:cubicBezTo>
                <a:lnTo>
                  <a:pt x="2235555" y="226659"/>
                </a:lnTo>
                <a:cubicBezTo>
                  <a:pt x="2235555" y="166322"/>
                  <a:pt x="2881775" y="274380"/>
                  <a:pt x="2881775" y="21404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Freeform: Shape 16">
            <a:extLst>
              <a:ext uri="{FF2B5EF4-FFF2-40B4-BE49-F238E27FC236}">
                <a16:creationId xmlns:a16="http://schemas.microsoft.com/office/drawing/2014/main" id="{1BBFDD63-AD5F-4E42-979B-2FBDE3450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855" y="1431370"/>
            <a:ext cx="5217258" cy="338246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18">
            <a:extLst>
              <a:ext uri="{FF2B5EF4-FFF2-40B4-BE49-F238E27FC236}">
                <a16:creationId xmlns:a16="http://schemas.microsoft.com/office/drawing/2014/main" id="{AABDB02C-700D-4121-B1D1-CCB58F4BE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4339" y="1431370"/>
            <a:ext cx="5217258" cy="338246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Zástupný symbol pro obsa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331" y="1431369"/>
            <a:ext cx="4421511" cy="3382461"/>
          </a:xfrm>
          <a:prstGeom prst="rect">
            <a:avLst/>
          </a:prstGeom>
        </p:spPr>
      </p:pic>
      <p:sp>
        <p:nvSpPr>
          <p:cNvPr id="44" name="Content Placeholder 9">
            <a:extLst>
              <a:ext uri="{FF2B5EF4-FFF2-40B4-BE49-F238E27FC236}">
                <a16:creationId xmlns:a16="http://schemas.microsoft.com/office/drawing/2014/main" id="{431154BF-2E05-67B8-E701-7F8000C6E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855" y="5081956"/>
            <a:ext cx="10603742" cy="1318843"/>
          </a:xfrm>
        </p:spPr>
        <p:txBody>
          <a:bodyPr anchor="ctr">
            <a:normAutofit fontScale="85000" lnSpcReduction="20000"/>
          </a:bodyPr>
          <a:lstStyle/>
          <a:p>
            <a:pPr>
              <a:spcBef>
                <a:spcPts val="0"/>
              </a:spcBef>
            </a:pPr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obsahuje požadavky na stavby a vnější prostředí, které je v přímé souvislosti se stavbou</a:t>
            </a:r>
          </a:p>
          <a:p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norma neřeší veřejné prostranství</a:t>
            </a:r>
          </a:p>
          <a:p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jsou zde uvedeny konkrétní intervaly hodnot, jak má daný prvek vypadat a kde má být umístěný</a:t>
            </a:r>
          </a:p>
          <a:p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účelem této mezinárodní normy je vyhovět potřebám většiny osob …</a:t>
            </a:r>
          </a:p>
          <a:p>
            <a:pPr>
              <a:spcBef>
                <a:spcPts val="0"/>
              </a:spcBef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04755" y="1483764"/>
            <a:ext cx="3196426" cy="333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623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0" y="2916010"/>
            <a:ext cx="5723483" cy="33975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03268" y="355260"/>
            <a:ext cx="3728765" cy="378349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vstup</a:t>
            </a:r>
            <a:r>
              <a:rPr lang="cs-CZ" sz="2400" spc="-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cs-CZ" sz="2400" spc="-28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budov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32567" y="1156797"/>
            <a:ext cx="5463433" cy="4867077"/>
          </a:xfrm>
          <a:prstGeom prst="rect">
            <a:avLst/>
          </a:prstGeom>
        </p:spPr>
        <p:txBody>
          <a:bodyPr vert="horz" wrap="square" lIns="0" tIns="80367" rIns="0" bIns="0" rtlCol="0">
            <a:spAutoFit/>
          </a:bodyPr>
          <a:lstStyle/>
          <a:p>
            <a:pPr marL="8929">
              <a:spcBef>
                <a:spcPts val="600"/>
              </a:spcBef>
              <a:tabLst>
                <a:tab pos="419234" algn="l"/>
              </a:tabLst>
            </a:pPr>
            <a:r>
              <a:rPr lang="cs-CZ" sz="1900" dirty="0">
                <a:latin typeface="Calibri"/>
                <a:cs typeface="Calibri"/>
              </a:rPr>
              <a:t>vstupní</a:t>
            </a:r>
            <a:r>
              <a:rPr lang="cs-CZ" sz="1900" spc="-49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dveře:</a:t>
            </a:r>
            <a:endParaRPr lang="cs-CZ" sz="1900" dirty="0"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dirty="0">
                <a:latin typeface="Calibri"/>
                <a:cs typeface="Calibri"/>
              </a:rPr>
              <a:t>otvíravé, karuselové</a:t>
            </a:r>
            <a:r>
              <a:rPr lang="cs-CZ" sz="1900" spc="-67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dveře musí být doplněny otevíravými dveřmi, obdobně i turnikety,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dirty="0">
                <a:latin typeface="Calibri"/>
                <a:cs typeface="Calibri"/>
              </a:rPr>
              <a:t>šířka</a:t>
            </a:r>
            <a:r>
              <a:rPr lang="cs-CZ" sz="1900" spc="-21" dirty="0">
                <a:latin typeface="Calibri"/>
                <a:cs typeface="Calibri"/>
              </a:rPr>
              <a:t> dveří min. </a:t>
            </a:r>
            <a:r>
              <a:rPr lang="cs-CZ" sz="1900" dirty="0">
                <a:latin typeface="Calibri"/>
                <a:cs typeface="Calibri"/>
              </a:rPr>
              <a:t>900</a:t>
            </a:r>
            <a:r>
              <a:rPr lang="cs-CZ" sz="1900" spc="-18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mm</a:t>
            </a:r>
            <a:r>
              <a:rPr lang="cs-CZ" sz="1900" spc="-14" dirty="0">
                <a:latin typeface="Calibri"/>
                <a:cs typeface="Calibri"/>
              </a:rPr>
              <a:t> a dále po hlavním komunikačním provozu,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dirty="0">
                <a:latin typeface="Calibri"/>
                <a:cs typeface="Calibri"/>
              </a:rPr>
              <a:t>madla</a:t>
            </a:r>
            <a:r>
              <a:rPr lang="cs-CZ" sz="1900" spc="-28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800</a:t>
            </a:r>
            <a:r>
              <a:rPr lang="cs-CZ" sz="1900" spc="-14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až</a:t>
            </a:r>
            <a:r>
              <a:rPr lang="cs-CZ" sz="1900" spc="-18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900</a:t>
            </a:r>
            <a:r>
              <a:rPr lang="cs-CZ" sz="1900" spc="-14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mm</a:t>
            </a:r>
            <a:r>
              <a:rPr lang="cs-CZ" sz="1900" spc="-14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vysoko</a:t>
            </a:r>
            <a:r>
              <a:rPr lang="cs-CZ" sz="1900" spc="-18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(ne</a:t>
            </a:r>
            <a:r>
              <a:rPr lang="cs-CZ" sz="1900" spc="-14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automatické, se samozavíračem atp.).</a:t>
            </a:r>
            <a:endParaRPr lang="cs-CZ" sz="1900" dirty="0">
              <a:latin typeface="Calibri"/>
              <a:cs typeface="Calibri"/>
            </a:endParaRPr>
          </a:p>
          <a:p>
            <a:pPr marL="8929">
              <a:spcBef>
                <a:spcPts val="600"/>
              </a:spcBef>
              <a:tabLst>
                <a:tab pos="419234" algn="l"/>
              </a:tabLst>
            </a:pPr>
            <a:endParaRPr lang="cs-CZ" sz="1900" dirty="0">
              <a:latin typeface="Calibri"/>
              <a:cs typeface="Calibri"/>
            </a:endParaRPr>
          </a:p>
          <a:p>
            <a:pPr marL="8929">
              <a:spcBef>
                <a:spcPts val="600"/>
              </a:spcBef>
              <a:tabLst>
                <a:tab pos="419234" algn="l"/>
              </a:tabLst>
            </a:pPr>
            <a:r>
              <a:rPr lang="cs-CZ" sz="1900" dirty="0">
                <a:latin typeface="Calibri"/>
                <a:cs typeface="Calibri"/>
              </a:rPr>
              <a:t>vstupní</a:t>
            </a:r>
            <a:r>
              <a:rPr lang="cs-CZ" sz="1900" spc="-49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prostor</a:t>
            </a:r>
            <a:endParaRPr lang="cs-CZ" sz="1900" dirty="0"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dirty="0">
                <a:latin typeface="Calibri"/>
                <a:cs typeface="Calibri"/>
              </a:rPr>
              <a:t>manipulační prostor min.</a:t>
            </a:r>
            <a:r>
              <a:rPr lang="cs-CZ" sz="1900" spc="-25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1500</a:t>
            </a:r>
            <a:r>
              <a:rPr lang="cs-CZ" sz="1900" spc="-11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×</a:t>
            </a:r>
            <a:r>
              <a:rPr lang="cs-CZ" sz="1900" spc="-14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1500</a:t>
            </a:r>
            <a:r>
              <a:rPr lang="cs-CZ" sz="1900" spc="-11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mm</a:t>
            </a:r>
            <a:r>
              <a:rPr lang="cs-CZ" sz="1900" spc="-11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(otevírání dveří od sebe)</a:t>
            </a:r>
            <a:r>
              <a:rPr lang="cs-CZ" sz="1900" spc="-7" dirty="0">
                <a:latin typeface="Calibri"/>
                <a:cs typeface="Calibri"/>
              </a:rPr>
              <a:t>,</a:t>
            </a:r>
            <a:endParaRPr lang="cs-CZ" sz="1900" dirty="0"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dirty="0">
                <a:latin typeface="Calibri"/>
                <a:cs typeface="Calibri"/>
              </a:rPr>
              <a:t>min.</a:t>
            </a:r>
            <a:r>
              <a:rPr lang="cs-CZ" sz="1900" spc="-25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1500</a:t>
            </a:r>
            <a:r>
              <a:rPr lang="cs-CZ" sz="1900" spc="-11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×</a:t>
            </a:r>
            <a:r>
              <a:rPr lang="cs-CZ" sz="1900" spc="-14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2000</a:t>
            </a:r>
            <a:r>
              <a:rPr lang="cs-CZ" sz="1900" spc="-11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mm</a:t>
            </a:r>
            <a:r>
              <a:rPr lang="cs-CZ" sz="1900" spc="-11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(otevírání dveří k sobě</a:t>
            </a:r>
            <a:r>
              <a:rPr lang="cs-CZ" sz="1900" spc="-14" dirty="0">
                <a:latin typeface="Calibri"/>
                <a:cs typeface="Calibri"/>
              </a:rPr>
              <a:t>)</a:t>
            </a:r>
            <a:endParaRPr lang="cs-CZ" sz="1900" dirty="0">
              <a:latin typeface="Calibri"/>
              <a:cs typeface="Calibri"/>
            </a:endParaRPr>
          </a:p>
          <a:p>
            <a:pPr marL="351829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sz="1900" dirty="0">
                <a:latin typeface="Calibri"/>
                <a:cs typeface="Calibri"/>
              </a:rPr>
              <a:t>prostor</a:t>
            </a:r>
            <a:r>
              <a:rPr lang="cs-CZ" sz="1900" spc="-91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zádveří - </a:t>
            </a:r>
            <a:r>
              <a:rPr lang="cs-CZ" sz="1900" dirty="0">
                <a:latin typeface="Calibri"/>
                <a:cs typeface="Calibri"/>
              </a:rPr>
              <a:t>rozměry</a:t>
            </a:r>
            <a:r>
              <a:rPr lang="cs-CZ" sz="1900" spc="-39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musí</a:t>
            </a:r>
            <a:r>
              <a:rPr lang="cs-CZ" sz="1900" spc="-35" dirty="0">
                <a:latin typeface="Calibri"/>
                <a:cs typeface="Calibri"/>
              </a:rPr>
              <a:t> </a:t>
            </a:r>
            <a:r>
              <a:rPr lang="cs-CZ" sz="1900" spc="-14" dirty="0">
                <a:latin typeface="Calibri"/>
                <a:cs typeface="Calibri"/>
              </a:rPr>
              <a:t>umožňovat </a:t>
            </a:r>
            <a:r>
              <a:rPr lang="cs-CZ" sz="1900" dirty="0">
                <a:latin typeface="Calibri"/>
                <a:cs typeface="Calibri"/>
              </a:rPr>
              <a:t>pohyb na vozíku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222287" y="6277789"/>
            <a:ext cx="1596182" cy="398611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 marR="3572" indent="496473">
              <a:spcBef>
                <a:spcPts val="70"/>
              </a:spcBef>
            </a:pP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vstup</a:t>
            </a:r>
            <a:r>
              <a:rPr sz="1266" spc="-1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do</a:t>
            </a:r>
            <a:r>
              <a:rPr sz="1266" spc="-14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spc="-7" dirty="0">
                <a:solidFill>
                  <a:srgbClr val="646464"/>
                </a:solidFill>
                <a:latin typeface="Calibri"/>
                <a:cs typeface="Calibri"/>
              </a:rPr>
              <a:t>budovy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MěÚ</a:t>
            </a:r>
            <a:r>
              <a:rPr sz="1266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Týnec</a:t>
            </a:r>
            <a:r>
              <a:rPr sz="1266" spc="-21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nad</a:t>
            </a:r>
            <a:r>
              <a:rPr sz="1266" spc="-2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spc="-14" dirty="0">
                <a:solidFill>
                  <a:srgbClr val="646464"/>
                </a:solidFill>
                <a:latin typeface="Calibri"/>
                <a:cs typeface="Calibri"/>
              </a:rPr>
              <a:t>Sázavou</a:t>
            </a:r>
            <a:endParaRPr sz="1266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26577" y="6122706"/>
            <a:ext cx="1247924" cy="15508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949" spc="-84" dirty="0">
                <a:solidFill>
                  <a:srgbClr val="FFFFFF"/>
                </a:solidFill>
                <a:latin typeface="Calibri"/>
                <a:cs typeface="Calibri"/>
              </a:rPr>
              <a:t>[foto</a:t>
            </a:r>
            <a:r>
              <a:rPr sz="949" spc="-2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49" spc="-95" dirty="0">
                <a:solidFill>
                  <a:srgbClr val="FFFFFF"/>
                </a:solidFill>
                <a:latin typeface="Calibri"/>
                <a:cs typeface="Calibri"/>
              </a:rPr>
              <a:t>Deník</a:t>
            </a:r>
            <a:r>
              <a:rPr sz="949" spc="-2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49" spc="-77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949" spc="-2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49" spc="-98" dirty="0">
                <a:solidFill>
                  <a:srgbClr val="FFFFFF"/>
                </a:solidFill>
                <a:latin typeface="Calibri"/>
                <a:cs typeface="Calibri"/>
              </a:rPr>
              <a:t>Martina</a:t>
            </a:r>
            <a:r>
              <a:rPr sz="949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49" spc="-88" dirty="0">
                <a:solidFill>
                  <a:srgbClr val="FFFFFF"/>
                </a:solidFill>
                <a:latin typeface="Calibri"/>
                <a:cs typeface="Calibri"/>
              </a:rPr>
              <a:t>Křečková]</a:t>
            </a:r>
            <a:endParaRPr sz="949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878855" y="253909"/>
            <a:ext cx="6186488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8929"/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Komunikace pro chodce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62CD710-92FE-CBC5-71AC-6E10045786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47" r="10577"/>
          <a:stretch/>
        </p:blipFill>
        <p:spPr>
          <a:xfrm>
            <a:off x="6973454" y="-10877"/>
            <a:ext cx="5850143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DD9A8CCF-5E04-C46B-4D7C-7EDAE3281D42}"/>
              </a:ext>
            </a:extLst>
          </p:cNvPr>
          <p:cNvSpPr txBox="1"/>
          <p:nvPr/>
        </p:nvSpPr>
        <p:spPr>
          <a:xfrm>
            <a:off x="10830127" y="6572919"/>
            <a:ext cx="1823691" cy="19368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200" spc="-84" dirty="0">
                <a:latin typeface="Calibri"/>
                <a:cs typeface="Calibri"/>
              </a:rPr>
              <a:t>[</a:t>
            </a:r>
            <a:r>
              <a:rPr sz="1200" spc="-84" dirty="0" err="1">
                <a:latin typeface="Calibri"/>
                <a:cs typeface="Calibri"/>
              </a:rPr>
              <a:t>foto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lang="cs-CZ" sz="1200" spc="-35" dirty="0">
                <a:latin typeface="Calibri"/>
                <a:cs typeface="Calibri"/>
              </a:rPr>
              <a:t>Univerzitní kampus MU</a:t>
            </a:r>
            <a:r>
              <a:rPr lang="cs-CZ" sz="12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cs-CZ" sz="1200" spc="-80" dirty="0">
                <a:latin typeface="Calibri"/>
                <a:cs typeface="Calibri"/>
              </a:rPr>
              <a:t>]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41E7F0DF-0A76-F6FD-B912-194DB47532F5}"/>
              </a:ext>
            </a:extLst>
          </p:cNvPr>
          <p:cNvSpPr txBox="1"/>
          <p:nvPr/>
        </p:nvSpPr>
        <p:spPr>
          <a:xfrm>
            <a:off x="238993" y="1174372"/>
            <a:ext cx="3530548" cy="2566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8929" defTabSz="914400">
              <a:lnSpc>
                <a:spcPct val="90000"/>
              </a:lnSpc>
              <a:spcBef>
                <a:spcPts val="600"/>
              </a:spcBef>
              <a:tabLst>
                <a:tab pos="419234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komunikace pro chodce jsou:</a:t>
            </a: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chodníky</a:t>
            </a: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nástupiště veřejné dopravy</a:t>
            </a: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úrovňové přechody</a:t>
            </a: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mimoúrovňové přechody</a:t>
            </a: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chodníky v sadech i parcích</a:t>
            </a: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ostatní pochozí plochy</a:t>
            </a:r>
          </a:p>
          <a:p>
            <a:pPr marR="175016" defTabSz="914400">
              <a:lnSpc>
                <a:spcPct val="90000"/>
              </a:lnSpc>
              <a:spcBef>
                <a:spcPts val="600"/>
              </a:spcBef>
              <a:tabLst>
                <a:tab pos="273050" algn="l"/>
              </a:tabLst>
            </a:pPr>
            <a:endParaRPr lang="cs-CZ" sz="1900" spc="5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Batang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7BBC3DD1-3AA1-E516-3175-A04C7B0534AF}"/>
              </a:ext>
            </a:extLst>
          </p:cNvPr>
          <p:cNvSpPr txBox="1"/>
          <p:nvPr/>
        </p:nvSpPr>
        <p:spPr>
          <a:xfrm>
            <a:off x="368062" y="3952452"/>
            <a:ext cx="6092750" cy="2363508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R="1034914">
              <a:spcBef>
                <a:spcPts val="600"/>
              </a:spcBef>
              <a:tabLst>
                <a:tab pos="174625" algn="l"/>
              </a:tabLst>
            </a:pPr>
            <a:r>
              <a:rPr lang="cs-CZ" sz="1900" dirty="0">
                <a:latin typeface="Calibri"/>
                <a:cs typeface="Calibri"/>
              </a:rPr>
              <a:t>parametry</a:t>
            </a:r>
            <a:r>
              <a:rPr sz="1900" spc="-63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bezbariérových komunikací</a:t>
            </a:r>
            <a:r>
              <a:rPr sz="1900" spc="-56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pro</a:t>
            </a:r>
            <a:r>
              <a:rPr sz="1900" spc="-49" dirty="0">
                <a:latin typeface="Calibri"/>
                <a:cs typeface="Calibri"/>
              </a:rPr>
              <a:t> </a:t>
            </a:r>
            <a:r>
              <a:rPr sz="1900" spc="-7" dirty="0">
                <a:latin typeface="Calibri"/>
                <a:cs typeface="Calibri"/>
              </a:rPr>
              <a:t>chodce:</a:t>
            </a:r>
            <a:endParaRPr sz="1900" dirty="0"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sz="1900" dirty="0">
                <a:latin typeface="Calibri"/>
                <a:cs typeface="Calibri"/>
              </a:rPr>
              <a:t>šířka</a:t>
            </a:r>
            <a:r>
              <a:rPr sz="1900" spc="-28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min.</a:t>
            </a:r>
            <a:r>
              <a:rPr sz="1900" spc="-21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1500</a:t>
            </a:r>
            <a:r>
              <a:rPr sz="1900" spc="-18" dirty="0">
                <a:latin typeface="Calibri"/>
                <a:cs typeface="Calibri"/>
              </a:rPr>
              <a:t> mm</a:t>
            </a:r>
            <a:r>
              <a:rPr lang="cs-CZ" sz="1900" spc="-18" dirty="0">
                <a:latin typeface="Calibri"/>
                <a:cs typeface="Calibri"/>
              </a:rPr>
              <a:t>, možnost místně zúžit až na 900 mm,</a:t>
            </a:r>
            <a:endParaRPr sz="1900" dirty="0"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sz="1900" dirty="0">
                <a:latin typeface="Calibri"/>
                <a:cs typeface="Calibri"/>
              </a:rPr>
              <a:t>podélný</a:t>
            </a:r>
            <a:r>
              <a:rPr sz="1900" spc="-32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sklon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max.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1:12</a:t>
            </a:r>
            <a:r>
              <a:rPr sz="1900" spc="-21" dirty="0">
                <a:latin typeface="Calibri"/>
                <a:cs typeface="Calibri"/>
              </a:rPr>
              <a:t> </a:t>
            </a:r>
            <a:r>
              <a:rPr sz="1900" spc="-7" dirty="0">
                <a:latin typeface="Calibri"/>
                <a:cs typeface="Calibri"/>
              </a:rPr>
              <a:t>(8,33</a:t>
            </a:r>
            <a:r>
              <a:rPr lang="cs-CZ" sz="1900" spc="-7" dirty="0">
                <a:latin typeface="Calibri"/>
                <a:cs typeface="Calibri"/>
              </a:rPr>
              <a:t> </a:t>
            </a:r>
            <a:r>
              <a:rPr sz="1900" spc="-7" dirty="0">
                <a:latin typeface="Calibri"/>
                <a:cs typeface="Calibri"/>
              </a:rPr>
              <a:t>%)</a:t>
            </a:r>
            <a:endParaRPr lang="cs-CZ" sz="1900" spc="-7" dirty="0"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dirty="0">
                <a:latin typeface="Calibri"/>
                <a:cs typeface="Calibri"/>
              </a:rPr>
              <a:t>příčný</a:t>
            </a:r>
            <a:r>
              <a:rPr lang="cs-CZ" sz="1900" spc="-35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sklon</a:t>
            </a:r>
            <a:r>
              <a:rPr lang="cs-CZ" sz="1900" spc="-32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max.</a:t>
            </a:r>
            <a:r>
              <a:rPr lang="cs-CZ" sz="1900" spc="-28" dirty="0">
                <a:latin typeface="Calibri"/>
                <a:cs typeface="Calibri"/>
              </a:rPr>
              <a:t> </a:t>
            </a:r>
            <a:r>
              <a:rPr lang="cs-CZ" sz="1900" spc="-25" dirty="0">
                <a:latin typeface="Calibri"/>
                <a:cs typeface="Calibri"/>
              </a:rPr>
              <a:t>2 %, </a:t>
            </a:r>
            <a:r>
              <a:rPr lang="cs-CZ" sz="1900" dirty="0">
                <a:latin typeface="Calibri"/>
                <a:cs typeface="Calibri"/>
              </a:rPr>
              <a:t>u</a:t>
            </a:r>
            <a:r>
              <a:rPr lang="cs-CZ" sz="1900" spc="-18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mostů 2,5 %</a:t>
            </a:r>
            <a:endParaRPr sz="1900" dirty="0">
              <a:latin typeface="Calibri"/>
              <a:cs typeface="Calibri"/>
            </a:endParaRPr>
          </a:p>
          <a:p>
            <a:pPr marL="342900" marR="3572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sz="1900" dirty="0">
                <a:latin typeface="Calibri"/>
                <a:cs typeface="Calibri"/>
              </a:rPr>
              <a:t>u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úseku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s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podélným</a:t>
            </a:r>
            <a:r>
              <a:rPr sz="1900" spc="-21" dirty="0">
                <a:latin typeface="Calibri"/>
                <a:cs typeface="Calibri"/>
              </a:rPr>
              <a:t> </a:t>
            </a:r>
            <a:r>
              <a:rPr sz="1900" spc="-7" dirty="0">
                <a:latin typeface="Calibri"/>
                <a:cs typeface="Calibri"/>
              </a:rPr>
              <a:t>sklonem </a:t>
            </a:r>
            <a:r>
              <a:rPr sz="1900" dirty="0">
                <a:latin typeface="Calibri"/>
                <a:cs typeface="Calibri"/>
              </a:rPr>
              <a:t>větším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než</a:t>
            </a:r>
            <a:r>
              <a:rPr sz="1900" spc="-14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1:20</a:t>
            </a:r>
            <a:r>
              <a:rPr sz="1900" spc="-18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(5,0</a:t>
            </a:r>
            <a:r>
              <a:rPr lang="cs-CZ" sz="190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%)</a:t>
            </a:r>
            <a:r>
              <a:rPr sz="1900" spc="-18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</a:t>
            </a:r>
            <a:r>
              <a:rPr sz="1900" spc="-14" dirty="0">
                <a:latin typeface="Calibri"/>
                <a:cs typeface="Calibri"/>
              </a:rPr>
              <a:t> </a:t>
            </a:r>
            <a:r>
              <a:rPr sz="1900" spc="-7" dirty="0">
                <a:latin typeface="Calibri"/>
                <a:cs typeface="Calibri"/>
              </a:rPr>
              <a:t>delším </a:t>
            </a:r>
            <a:r>
              <a:rPr sz="1900" dirty="0">
                <a:latin typeface="Calibri"/>
                <a:cs typeface="Calibri"/>
              </a:rPr>
              <a:t>než</a:t>
            </a:r>
            <a:r>
              <a:rPr sz="1900" spc="-28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200</a:t>
            </a:r>
            <a:r>
              <a:rPr sz="1900" spc="-14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m</a:t>
            </a:r>
            <a:r>
              <a:rPr sz="1900" spc="-14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musí</a:t>
            </a:r>
            <a:r>
              <a:rPr sz="1900" spc="-18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být</a:t>
            </a:r>
            <a:r>
              <a:rPr sz="1900" spc="-14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odpočívadla</a:t>
            </a:r>
            <a:r>
              <a:rPr sz="1900" spc="-18" dirty="0">
                <a:latin typeface="Calibri"/>
                <a:cs typeface="Calibri"/>
              </a:rPr>
              <a:t> </a:t>
            </a:r>
            <a:r>
              <a:rPr sz="1900" spc="-35" dirty="0">
                <a:latin typeface="Calibri"/>
                <a:cs typeface="Calibri"/>
              </a:rPr>
              <a:t>o </a:t>
            </a:r>
            <a:r>
              <a:rPr sz="1900" dirty="0">
                <a:latin typeface="Calibri"/>
                <a:cs typeface="Calibri"/>
              </a:rPr>
              <a:t>délce</a:t>
            </a:r>
            <a:r>
              <a:rPr sz="1900" spc="-14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nejméně</a:t>
            </a:r>
            <a:r>
              <a:rPr sz="1900" spc="-7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1500</a:t>
            </a:r>
            <a:r>
              <a:rPr sz="1900" spc="-7" dirty="0">
                <a:latin typeface="Calibri"/>
                <a:cs typeface="Calibri"/>
              </a:rPr>
              <a:t> </a:t>
            </a:r>
            <a:r>
              <a:rPr sz="1900" spc="-18" dirty="0">
                <a:latin typeface="Calibri"/>
                <a:cs typeface="Calibri"/>
              </a:rPr>
              <a:t>mm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8E463C8-0E12-1E21-D7E9-40033525C18D}"/>
              </a:ext>
            </a:extLst>
          </p:cNvPr>
          <p:cNvSpPr txBox="1"/>
          <p:nvPr/>
        </p:nvSpPr>
        <p:spPr>
          <a:xfrm>
            <a:off x="3741190" y="1174372"/>
            <a:ext cx="3530548" cy="1742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75016" defTabSz="914400">
              <a:lnSpc>
                <a:spcPct val="90000"/>
              </a:lnSpc>
              <a:spcBef>
                <a:spcPts val="600"/>
              </a:spcBef>
              <a:tabLst>
                <a:tab pos="273050" algn="l"/>
              </a:tabLst>
            </a:pPr>
            <a:r>
              <a:rPr lang="cs-CZ" sz="18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osobám s omezenou schopností pohybu nebo orientace musí umožňovat</a:t>
            </a:r>
          </a:p>
          <a:p>
            <a:pPr marL="342900" marR="3572" indent="-342900" defTabSz="914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8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samostatný, bezpečný, snadný a plynulý pohyb</a:t>
            </a: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8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míjení s ostatními chodci</a:t>
            </a:r>
          </a:p>
        </p:txBody>
      </p:sp>
    </p:spTree>
    <p:extLst>
      <p:ext uri="{BB962C8B-B14F-4D97-AF65-F5344CB8AC3E}">
        <p14:creationId xmlns:p14="http://schemas.microsoft.com/office/powerpoint/2010/main" val="31769662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1188" y="885941"/>
            <a:ext cx="8789620" cy="539155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07783" y="248332"/>
            <a:ext cx="5976430" cy="378349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komunikace pro chodce</a:t>
            </a:r>
            <a:endParaRPr lang="cs-CZ" sz="270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17570" y="6082523"/>
            <a:ext cx="3114675" cy="203814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266" dirty="0">
                <a:solidFill>
                  <a:srgbClr val="FFFFFF"/>
                </a:solidFill>
                <a:latin typeface="Calibri"/>
                <a:cs typeface="Calibri"/>
              </a:rPr>
              <a:t>ocelová</a:t>
            </a:r>
            <a:r>
              <a:rPr sz="1266" spc="-3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FFFFFF"/>
                </a:solidFill>
                <a:latin typeface="Calibri"/>
                <a:cs typeface="Calibri"/>
              </a:rPr>
              <a:t>lávka</a:t>
            </a:r>
            <a:r>
              <a:rPr sz="1266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FFFFFF"/>
                </a:solidFill>
                <a:latin typeface="Calibri"/>
                <a:cs typeface="Calibri"/>
              </a:rPr>
              <a:t>nad</a:t>
            </a:r>
            <a:r>
              <a:rPr sz="1266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spc="-7" dirty="0">
                <a:solidFill>
                  <a:srgbClr val="FFFFFF"/>
                </a:solidFill>
                <a:latin typeface="Calibri"/>
                <a:cs typeface="Calibri"/>
              </a:rPr>
              <a:t>Hradeckou</a:t>
            </a:r>
            <a:r>
              <a:rPr sz="1266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FFFFFF"/>
                </a:solidFill>
                <a:latin typeface="Calibri"/>
                <a:cs typeface="Calibri"/>
              </a:rPr>
              <a:t>ulicí</a:t>
            </a:r>
            <a:r>
              <a:rPr sz="1266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266" spc="-1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FFFFFF"/>
                </a:solidFill>
                <a:latin typeface="Calibri"/>
                <a:cs typeface="Calibri"/>
              </a:rPr>
              <a:t>Brně</a:t>
            </a:r>
            <a:r>
              <a:rPr sz="1266" spc="-1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spc="-7" dirty="0">
                <a:solidFill>
                  <a:srgbClr val="FFFFFF"/>
                </a:solidFill>
                <a:latin typeface="Calibri"/>
                <a:cs typeface="Calibri"/>
              </a:rPr>
              <a:t>(1987)</a:t>
            </a:r>
            <a:endParaRPr sz="1266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43108" y="6122706"/>
            <a:ext cx="731341" cy="15508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949" spc="-84" dirty="0">
                <a:solidFill>
                  <a:srgbClr val="FFFFFF"/>
                </a:solidFill>
                <a:latin typeface="Calibri"/>
                <a:cs typeface="Calibri"/>
              </a:rPr>
              <a:t>[foto</a:t>
            </a:r>
            <a:r>
              <a:rPr sz="949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49" spc="-88" dirty="0">
                <a:solidFill>
                  <a:srgbClr val="FFFFFF"/>
                </a:solidFill>
                <a:latin typeface="Calibri"/>
                <a:cs typeface="Calibri"/>
              </a:rPr>
              <a:t>Jan</a:t>
            </a:r>
            <a:r>
              <a:rPr sz="949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49" spc="-80" dirty="0">
                <a:solidFill>
                  <a:srgbClr val="FFFFFF"/>
                </a:solidFill>
                <a:latin typeface="Calibri"/>
                <a:cs typeface="Calibri"/>
              </a:rPr>
              <a:t>Foretník]</a:t>
            </a:r>
            <a:endParaRPr sz="949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1188" y="885941"/>
            <a:ext cx="8789620" cy="539155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46207" y="261412"/>
            <a:ext cx="5499582" cy="393738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lang="cs-CZ" sz="2500" dirty="0">
                <a:latin typeface="Calibri" panose="020F0502020204030204" pitchFamily="34" charset="0"/>
                <a:cs typeface="Calibri" panose="020F0502020204030204" pitchFamily="34" charset="0"/>
              </a:rPr>
              <a:t>komunikace pro chodce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717570" y="6082523"/>
            <a:ext cx="7201793" cy="203814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266" dirty="0">
                <a:solidFill>
                  <a:srgbClr val="FFFFFF"/>
                </a:solidFill>
                <a:latin typeface="Calibri"/>
                <a:cs typeface="Calibri"/>
              </a:rPr>
              <a:t>Březinova</a:t>
            </a:r>
            <a:r>
              <a:rPr sz="1266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FFFFFF"/>
                </a:solidFill>
                <a:latin typeface="Calibri"/>
                <a:cs typeface="Calibri"/>
              </a:rPr>
              <a:t>ulice</a:t>
            </a:r>
            <a:r>
              <a:rPr sz="1266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266" spc="-1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FFFFFF"/>
                </a:solidFill>
                <a:latin typeface="Calibri"/>
                <a:cs typeface="Calibri"/>
              </a:rPr>
              <a:t>Brně</a:t>
            </a:r>
            <a:r>
              <a:rPr sz="1266" spc="-1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266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FFFFFF"/>
                </a:solidFill>
                <a:latin typeface="Calibri"/>
                <a:cs typeface="Calibri"/>
              </a:rPr>
              <a:t>úsek</a:t>
            </a:r>
            <a:r>
              <a:rPr sz="1266" spc="-1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FFFFFF"/>
                </a:solidFill>
                <a:latin typeface="Calibri"/>
                <a:cs typeface="Calibri"/>
              </a:rPr>
              <a:t>délky</a:t>
            </a:r>
            <a:r>
              <a:rPr sz="1266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FFFFFF"/>
                </a:solidFill>
                <a:latin typeface="Calibri"/>
                <a:cs typeface="Calibri"/>
              </a:rPr>
              <a:t>140</a:t>
            </a:r>
            <a:r>
              <a:rPr sz="1266" spc="-1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266" spc="-1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1266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FFFFFF"/>
                </a:solidFill>
                <a:latin typeface="Calibri"/>
                <a:cs typeface="Calibri"/>
              </a:rPr>
              <a:t>sklonem</a:t>
            </a:r>
            <a:r>
              <a:rPr sz="1266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FFFFFF"/>
                </a:solidFill>
                <a:latin typeface="Calibri"/>
                <a:cs typeface="Calibri"/>
              </a:rPr>
              <a:t>1:12</a:t>
            </a:r>
            <a:r>
              <a:rPr sz="1266" spc="-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FFFFFF"/>
                </a:solidFill>
                <a:latin typeface="Calibri"/>
                <a:cs typeface="Calibri"/>
              </a:rPr>
              <a:t>osazený</a:t>
            </a:r>
            <a:r>
              <a:rPr sz="1266" spc="-1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FFFFFF"/>
                </a:solidFill>
                <a:latin typeface="Calibri"/>
                <a:cs typeface="Calibri"/>
              </a:rPr>
              <a:t>značkami</a:t>
            </a:r>
            <a:r>
              <a:rPr sz="1266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FFFFFF"/>
                </a:solidFill>
                <a:latin typeface="Calibri"/>
                <a:cs typeface="Calibri"/>
              </a:rPr>
              <a:t>doporučující</a:t>
            </a:r>
            <a:r>
              <a:rPr sz="1266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FFFFFF"/>
                </a:solidFill>
                <a:latin typeface="Calibri"/>
                <a:cs typeface="Calibri"/>
              </a:rPr>
              <a:t>vozík</a:t>
            </a:r>
            <a:r>
              <a:rPr sz="1266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266" spc="-1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66" spc="-7" dirty="0">
                <a:solidFill>
                  <a:srgbClr val="FFFFFF"/>
                </a:solidFill>
                <a:latin typeface="Calibri"/>
                <a:cs typeface="Calibri"/>
              </a:rPr>
              <a:t>doprovodem</a:t>
            </a:r>
            <a:endParaRPr sz="1266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455266" y="6056945"/>
            <a:ext cx="1019164" cy="19368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200" spc="-84" dirty="0">
                <a:solidFill>
                  <a:srgbClr val="FFFFFF"/>
                </a:solidFill>
                <a:latin typeface="Calibri"/>
                <a:cs typeface="Calibri"/>
              </a:rPr>
              <a:t>[foto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88" dirty="0">
                <a:solidFill>
                  <a:srgbClr val="FFFFFF"/>
                </a:solidFill>
                <a:latin typeface="Calibri"/>
                <a:cs typeface="Calibri"/>
              </a:rPr>
              <a:t>Jan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Calibri"/>
                <a:cs typeface="Calibri"/>
              </a:rPr>
              <a:t>Foretník]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7985" y="386282"/>
            <a:ext cx="6186500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8929"/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přechody pro chodce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67972" y="1687029"/>
            <a:ext cx="6091194" cy="4674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8929" defTabSz="914400">
              <a:lnSpc>
                <a:spcPct val="90000"/>
              </a:lnSpc>
              <a:spcBef>
                <a:spcPts val="600"/>
              </a:spcBef>
              <a:tabLst>
                <a:tab pos="419234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přechody bez semaforu:</a:t>
            </a: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max. 2 jízdní protisměrné pruhy (+ odbočovací pruh vlevo)</a:t>
            </a: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šířka max. 6,5 m (rekonstrukce 7 m)</a:t>
            </a:r>
          </a:p>
          <a:p>
            <a:pPr marL="8929" defTabSz="914400">
              <a:lnSpc>
                <a:spcPct val="90000"/>
              </a:lnSpc>
              <a:spcBef>
                <a:spcPts val="600"/>
              </a:spcBef>
              <a:tabLst>
                <a:tab pos="419234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přechody se semaforem:</a:t>
            </a: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bez rozdělení </a:t>
            </a:r>
            <a:r>
              <a:rPr lang="cs-CZ" sz="1900" spc="5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šířka max. </a:t>
            </a: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9,5 m</a:t>
            </a: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u rekonstrukcí max. 12 m, s tramvajovým pásem 17 m</a:t>
            </a:r>
          </a:p>
          <a:p>
            <a:pPr marL="8929" defTabSz="914400">
              <a:lnSpc>
                <a:spcPct val="90000"/>
              </a:lnSpc>
              <a:spcBef>
                <a:spcPts val="600"/>
              </a:spcBef>
              <a:tabLst>
                <a:tab pos="419234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přístup na přechod:</a:t>
            </a: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výška obrubníku max. 20 mm</a:t>
            </a:r>
          </a:p>
          <a:p>
            <a:pPr marL="342900" marR="717028" indent="-342900" defTabSz="914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podélný sklon navazující šikmé plochy pro chodce max. 1:8 (12,5 %) s příčným sklonem max. 2,0 %</a:t>
            </a:r>
          </a:p>
          <a:p>
            <a:pPr marL="342900" indent="-342900" defTabSz="914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výška tlačítka ovládání max. 1200 mm</a:t>
            </a:r>
          </a:p>
        </p:txBody>
      </p:sp>
      <p:pic>
        <p:nvPicPr>
          <p:cNvPr id="7" name="Obrázek 6" descr="Obsah obrázku text, venku, tráva, cesta&#10;&#10;Popis byl vytvořen automaticky">
            <a:extLst>
              <a:ext uri="{FF2B5EF4-FFF2-40B4-BE49-F238E27FC236}">
                <a16:creationId xmlns:a16="http://schemas.microsoft.com/office/drawing/2014/main" id="{662CD710-92FE-CBC5-71AC-6E1004578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37" r="11584" b="-1"/>
          <a:stretch/>
        </p:blipFill>
        <p:spPr>
          <a:xfrm>
            <a:off x="6352162" y="10"/>
            <a:ext cx="5839839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DD9A8CCF-5E04-C46B-4D7C-7EDAE3281D42}"/>
              </a:ext>
            </a:extLst>
          </p:cNvPr>
          <p:cNvSpPr txBox="1"/>
          <p:nvPr/>
        </p:nvSpPr>
        <p:spPr>
          <a:xfrm>
            <a:off x="10830127" y="6572919"/>
            <a:ext cx="1494817" cy="19368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200" spc="-84" dirty="0">
                <a:solidFill>
                  <a:srgbClr val="FFFFFF"/>
                </a:solidFill>
                <a:latin typeface="Calibri"/>
                <a:cs typeface="Calibri"/>
              </a:rPr>
              <a:t>[</a:t>
            </a:r>
            <a:r>
              <a:rPr sz="1200" spc="-84" dirty="0" err="1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cs-CZ" sz="1200" spc="-35" dirty="0">
                <a:solidFill>
                  <a:srgbClr val="FFFFFF"/>
                </a:solidFill>
                <a:latin typeface="Calibri"/>
                <a:cs typeface="Calibri"/>
              </a:rPr>
              <a:t>MČ Praha-Dubeč</a:t>
            </a:r>
            <a:r>
              <a:rPr lang="cs-CZ" sz="1200" spc="-80" dirty="0">
                <a:solidFill>
                  <a:srgbClr val="FFFFFF"/>
                </a:solidFill>
                <a:latin typeface="Calibri"/>
                <a:cs typeface="Calibri"/>
              </a:rPr>
              <a:t> ]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321823" y="1102151"/>
            <a:ext cx="6296513" cy="2281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8929" defTabSz="914400">
              <a:lnSpc>
                <a:spcPct val="90000"/>
              </a:lnSpc>
              <a:spcBef>
                <a:spcPts val="600"/>
              </a:spcBef>
              <a:tabLst>
                <a:tab pos="419234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musí umožňovat užívání osobami s omezenou schopností pohybu nebo orientace:</a:t>
            </a:r>
          </a:p>
          <a:p>
            <a:pPr marL="351829" indent="-342900" defTabSz="914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přístup přes vozovku po přechodu pro chodce (20 mm)</a:t>
            </a:r>
          </a:p>
          <a:p>
            <a:pPr marL="8929" defTabSz="914400">
              <a:lnSpc>
                <a:spcPct val="90000"/>
              </a:lnSpc>
              <a:spcBef>
                <a:spcPts val="600"/>
              </a:spcBef>
              <a:tabLst>
                <a:tab pos="419234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bezbariérový nástup do vozidel:</a:t>
            </a:r>
          </a:p>
          <a:p>
            <a:pPr marL="351829" indent="-342900" defTabSz="914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výška nástupiště trolejbusů a autobusů 200 mm (rekonstrukce 160 mm)</a:t>
            </a:r>
          </a:p>
          <a:p>
            <a:pPr marL="351829" indent="-342900" defTabSz="914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19234" algn="l"/>
              </a:tabLst>
            </a:pPr>
            <a:r>
              <a:rPr lang="cs-CZ" sz="19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výška ostatních nástupišť dle vozového parku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62CD710-92FE-CBC5-71AC-6E10045786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03" t="158" r="12733" b="-158"/>
          <a:stretch/>
        </p:blipFill>
        <p:spPr>
          <a:xfrm>
            <a:off x="6352162" y="10"/>
            <a:ext cx="5839839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4DF6A2A5-61BD-57E4-9D12-CA83B4F722AB}"/>
              </a:ext>
            </a:extLst>
          </p:cNvPr>
          <p:cNvGrpSpPr/>
          <p:nvPr/>
        </p:nvGrpSpPr>
        <p:grpSpPr>
          <a:xfrm>
            <a:off x="430008" y="3610669"/>
            <a:ext cx="5076642" cy="1503136"/>
            <a:chOff x="290677" y="4542816"/>
            <a:chExt cx="5076642" cy="1503136"/>
          </a:xfrm>
        </p:grpSpPr>
        <p:pic>
          <p:nvPicPr>
            <p:cNvPr id="5" name="object 2">
              <a:extLst>
                <a:ext uri="{FF2B5EF4-FFF2-40B4-BE49-F238E27FC236}">
                  <a16:creationId xmlns:a16="http://schemas.microsoft.com/office/drawing/2014/main" id="{E18D988F-90C3-4EEC-E0CA-3E886CE8BBB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0677" y="4542817"/>
              <a:ext cx="1538123" cy="1503134"/>
            </a:xfrm>
            <a:prstGeom prst="rect">
              <a:avLst/>
            </a:prstGeom>
          </p:spPr>
        </p:pic>
        <p:pic>
          <p:nvPicPr>
            <p:cNvPr id="6" name="object 3">
              <a:extLst>
                <a:ext uri="{FF2B5EF4-FFF2-40B4-BE49-F238E27FC236}">
                  <a16:creationId xmlns:a16="http://schemas.microsoft.com/office/drawing/2014/main" id="{CC3B3FA1-2332-0762-803A-642593B93EB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19477" y="4542817"/>
              <a:ext cx="1538123" cy="1503135"/>
            </a:xfrm>
            <a:prstGeom prst="rect">
              <a:avLst/>
            </a:prstGeom>
          </p:spPr>
        </p:pic>
        <p:pic>
          <p:nvPicPr>
            <p:cNvPr id="8" name="object 4">
              <a:extLst>
                <a:ext uri="{FF2B5EF4-FFF2-40B4-BE49-F238E27FC236}">
                  <a16:creationId xmlns:a16="http://schemas.microsoft.com/office/drawing/2014/main" id="{A48403E1-2A07-90D0-3B27-789B80107E0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48277" y="4542816"/>
              <a:ext cx="1419042" cy="1503135"/>
            </a:xfrm>
            <a:prstGeom prst="rect">
              <a:avLst/>
            </a:prstGeom>
          </p:spPr>
        </p:pic>
      </p:grpSp>
      <p:sp>
        <p:nvSpPr>
          <p:cNvPr id="9" name="object 8">
            <a:extLst>
              <a:ext uri="{FF2B5EF4-FFF2-40B4-BE49-F238E27FC236}">
                <a16:creationId xmlns:a16="http://schemas.microsoft.com/office/drawing/2014/main" id="{63E3DEA1-DC54-B08D-9786-42701F94544A}"/>
              </a:ext>
            </a:extLst>
          </p:cNvPr>
          <p:cNvSpPr txBox="1"/>
          <p:nvPr/>
        </p:nvSpPr>
        <p:spPr>
          <a:xfrm>
            <a:off x="422976" y="5489240"/>
            <a:ext cx="8620274" cy="1226786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4018">
              <a:lnSpc>
                <a:spcPts val="1983"/>
              </a:lnSpc>
              <a:spcBef>
                <a:spcPts val="70"/>
              </a:spcBef>
            </a:pPr>
            <a:r>
              <a:rPr sz="1687" dirty="0">
                <a:solidFill>
                  <a:srgbClr val="646464"/>
                </a:solidFill>
                <a:latin typeface="Calibri"/>
                <a:cs typeface="Calibri"/>
              </a:rPr>
              <a:t>označení</a:t>
            </a:r>
            <a:r>
              <a:rPr sz="1687" spc="-42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687" dirty="0">
                <a:solidFill>
                  <a:srgbClr val="646464"/>
                </a:solidFill>
                <a:latin typeface="Calibri"/>
                <a:cs typeface="Calibri"/>
              </a:rPr>
              <a:t>nástupišť</a:t>
            </a:r>
            <a:r>
              <a:rPr sz="1687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687" spc="-7" dirty="0">
                <a:solidFill>
                  <a:srgbClr val="646464"/>
                </a:solidFill>
                <a:latin typeface="Calibri"/>
                <a:cs typeface="Calibri"/>
              </a:rPr>
              <a:t>tramvají</a:t>
            </a:r>
            <a:r>
              <a:rPr sz="1687" spc="-32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687" dirty="0">
                <a:solidFill>
                  <a:srgbClr val="646464"/>
                </a:solidFill>
                <a:latin typeface="Calibri"/>
                <a:cs typeface="Calibri"/>
              </a:rPr>
              <a:t>v</a:t>
            </a:r>
            <a:r>
              <a:rPr sz="1687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687" spc="-14" dirty="0">
                <a:solidFill>
                  <a:srgbClr val="646464"/>
                </a:solidFill>
                <a:latin typeface="Calibri"/>
                <a:cs typeface="Calibri"/>
              </a:rPr>
              <a:t>Brně</a:t>
            </a:r>
            <a:endParaRPr sz="1687" dirty="0">
              <a:latin typeface="Calibri"/>
              <a:cs typeface="Calibri"/>
            </a:endParaRPr>
          </a:p>
          <a:p>
            <a:pPr marL="160729" indent="-152246">
              <a:lnSpc>
                <a:spcPts val="1477"/>
              </a:lnSpc>
              <a:buAutoNum type="alphaLcPeriod"/>
              <a:tabLst>
                <a:tab pos="161175" algn="l"/>
              </a:tabLst>
            </a:pP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nástupiště</a:t>
            </a:r>
            <a:r>
              <a:rPr sz="1266" spc="-42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s</a:t>
            </a:r>
            <a:r>
              <a:rPr sz="1266" spc="-3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nájezdovými</a:t>
            </a:r>
            <a:r>
              <a:rPr sz="1266" spc="-3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rampami,</a:t>
            </a:r>
            <a:r>
              <a:rPr sz="1266" spc="-3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výška</a:t>
            </a:r>
            <a:r>
              <a:rPr sz="1266" spc="-3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nástupní</a:t>
            </a:r>
            <a:r>
              <a:rPr sz="1266" spc="-3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hrany</a:t>
            </a:r>
            <a:r>
              <a:rPr sz="1266" spc="-32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odpovídá</a:t>
            </a:r>
            <a:r>
              <a:rPr sz="1266" spc="-32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spc="-7" dirty="0">
                <a:solidFill>
                  <a:srgbClr val="646464"/>
                </a:solidFill>
                <a:latin typeface="Calibri"/>
                <a:cs typeface="Calibri"/>
              </a:rPr>
              <a:t>normě</a:t>
            </a:r>
            <a:endParaRPr sz="1266" dirty="0">
              <a:latin typeface="Calibri"/>
              <a:cs typeface="Calibri"/>
            </a:endParaRPr>
          </a:p>
          <a:p>
            <a:pPr marL="160729" indent="-152246">
              <a:buAutoNum type="alphaLcPeriod"/>
              <a:tabLst>
                <a:tab pos="161175" algn="l"/>
              </a:tabLst>
            </a:pP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nástupiště</a:t>
            </a:r>
            <a:r>
              <a:rPr sz="1266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s</a:t>
            </a:r>
            <a:r>
              <a:rPr sz="1266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nájezdovými</a:t>
            </a:r>
            <a:r>
              <a:rPr sz="1266" spc="-2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rampami,</a:t>
            </a:r>
            <a:r>
              <a:rPr sz="1266" spc="-32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nízká</a:t>
            </a:r>
            <a:r>
              <a:rPr sz="1266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266" dirty="0" err="1">
                <a:solidFill>
                  <a:srgbClr val="646464"/>
                </a:solidFill>
                <a:latin typeface="Calibri"/>
                <a:cs typeface="Calibri"/>
              </a:rPr>
              <a:t>nástu</a:t>
            </a:r>
            <a:r>
              <a:rPr sz="1266" dirty="0" err="1">
                <a:solidFill>
                  <a:srgbClr val="646464"/>
                </a:solidFill>
                <a:latin typeface="Calibri"/>
                <a:cs typeface="Calibri"/>
              </a:rPr>
              <a:t>pní</a:t>
            </a:r>
            <a:r>
              <a:rPr sz="1266" spc="-2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266" dirty="0">
                <a:solidFill>
                  <a:srgbClr val="646464"/>
                </a:solidFill>
                <a:latin typeface="Calibri"/>
                <a:cs typeface="Calibri"/>
              </a:rPr>
              <a:t>hrana (použití</a:t>
            </a:r>
            <a:r>
              <a:rPr sz="1266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plošiny</a:t>
            </a:r>
            <a:r>
              <a:rPr sz="1266" spc="-2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na</a:t>
            </a:r>
            <a:r>
              <a:rPr sz="1266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vlastní</a:t>
            </a:r>
            <a:r>
              <a:rPr sz="1266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nebezpečí</a:t>
            </a:r>
            <a:r>
              <a:rPr sz="1266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nebo</a:t>
            </a:r>
            <a:r>
              <a:rPr sz="1266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s</a:t>
            </a:r>
            <a:r>
              <a:rPr sz="1266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266" spc="-7" dirty="0">
                <a:solidFill>
                  <a:srgbClr val="646464"/>
                </a:solidFill>
                <a:latin typeface="Calibri"/>
                <a:cs typeface="Calibri"/>
              </a:rPr>
              <a:t>průvodcem)</a:t>
            </a:r>
            <a:endParaRPr sz="1266" dirty="0">
              <a:latin typeface="Calibri"/>
              <a:cs typeface="Calibri"/>
            </a:endParaRPr>
          </a:p>
          <a:p>
            <a:pPr marL="8929" marR="3572" indent="145102">
              <a:buAutoNum type="alphaLcPeriod"/>
              <a:tabLst>
                <a:tab pos="154032" algn="l"/>
              </a:tabLst>
            </a:pP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nástupiště</a:t>
            </a:r>
            <a:r>
              <a:rPr sz="1266" spc="-2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s</a:t>
            </a:r>
            <a:r>
              <a:rPr sz="1266" spc="-2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nájezdovými</a:t>
            </a:r>
            <a:r>
              <a:rPr sz="1266" spc="-2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rampami,</a:t>
            </a:r>
            <a:r>
              <a:rPr sz="1266" spc="-2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vysoká</a:t>
            </a:r>
            <a:r>
              <a:rPr sz="1266" spc="-2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nástupní</a:t>
            </a:r>
            <a:r>
              <a:rPr sz="1266" spc="-2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266" dirty="0">
                <a:solidFill>
                  <a:srgbClr val="646464"/>
                </a:solidFill>
                <a:latin typeface="Calibri"/>
                <a:cs typeface="Calibri"/>
              </a:rPr>
              <a:t>hrana</a:t>
            </a:r>
            <a:r>
              <a:rPr sz="1266" spc="-25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266" spc="-25" dirty="0">
                <a:solidFill>
                  <a:srgbClr val="646464"/>
                </a:solidFill>
                <a:latin typeface="Calibri"/>
                <a:cs typeface="Calibri"/>
              </a:rPr>
              <a:t>(plošina se nemůže vysunout)</a:t>
            </a:r>
          </a:p>
          <a:p>
            <a:pPr marL="8929" marR="3572" indent="145102">
              <a:buFontTx/>
              <a:buAutoNum type="alphaLcPeriod"/>
              <a:tabLst>
                <a:tab pos="154032" algn="l"/>
              </a:tabLst>
            </a:pPr>
            <a:r>
              <a:rPr sz="1266" dirty="0">
                <a:solidFill>
                  <a:srgbClr val="646464"/>
                </a:solidFill>
                <a:latin typeface="Calibri"/>
                <a:cs typeface="Calibri"/>
              </a:rPr>
              <a:t>bez</a:t>
            </a:r>
            <a:r>
              <a:rPr sz="1266" spc="-2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lang="cs-CZ" sz="1266" dirty="0">
                <a:solidFill>
                  <a:srgbClr val="646464"/>
                </a:solidFill>
                <a:latin typeface="Calibri"/>
                <a:cs typeface="Calibri"/>
              </a:rPr>
              <a:t>označení, neupravené nástupiště </a:t>
            </a:r>
            <a:r>
              <a:rPr lang="cs-CZ" sz="1266" spc="-25" dirty="0">
                <a:solidFill>
                  <a:srgbClr val="646464"/>
                </a:solidFill>
                <a:latin typeface="Calibri"/>
                <a:cs typeface="Calibri"/>
              </a:rPr>
              <a:t>(plošina se nemůže vysunout)</a:t>
            </a:r>
            <a:endParaRPr sz="1266" dirty="0">
              <a:latin typeface="Calibri"/>
              <a:cs typeface="Calibri"/>
            </a:endParaRPr>
          </a:p>
          <a:p>
            <a:pPr marL="4018" algn="ctr">
              <a:spcBef>
                <a:spcPts val="316"/>
              </a:spcBef>
            </a:pPr>
            <a:r>
              <a:rPr sz="949" spc="-84" dirty="0">
                <a:solidFill>
                  <a:srgbClr val="646464"/>
                </a:solidFill>
                <a:latin typeface="Calibri"/>
                <a:cs typeface="Calibri"/>
              </a:rPr>
              <a:t>[zdroj</a:t>
            </a:r>
            <a:r>
              <a:rPr sz="949" spc="148" dirty="0">
                <a:solidFill>
                  <a:srgbClr val="646464"/>
                </a:solidFill>
                <a:latin typeface="Calibri"/>
                <a:cs typeface="Calibri"/>
              </a:rPr>
              <a:t> </a:t>
            </a:r>
            <a:r>
              <a:rPr sz="949" spc="-91" dirty="0">
                <a:solidFill>
                  <a:srgbClr val="646464"/>
                </a:solidFill>
                <a:latin typeface="Calibri"/>
                <a:cs typeface="Calibri"/>
              </a:rPr>
              <a:t>https://dpmb.cz/cs/telesne-</a:t>
            </a:r>
            <a:r>
              <a:rPr sz="949" spc="-18" dirty="0">
                <a:solidFill>
                  <a:srgbClr val="646464"/>
                </a:solidFill>
                <a:latin typeface="Calibri"/>
                <a:cs typeface="Calibri"/>
              </a:rPr>
              <a:t>postizeni]</a:t>
            </a:r>
            <a:endParaRPr sz="949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2976" y="226672"/>
            <a:ext cx="7913627" cy="648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8929"/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nástupiště veřejné dopravy</a:t>
            </a: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66D639D6-450C-A393-60DA-1596FD8EA40E}"/>
              </a:ext>
            </a:extLst>
          </p:cNvPr>
          <p:cNvSpPr txBox="1"/>
          <p:nvPr/>
        </p:nvSpPr>
        <p:spPr>
          <a:xfrm>
            <a:off x="10933889" y="6630819"/>
            <a:ext cx="1258111" cy="19368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200" spc="-84" dirty="0">
                <a:solidFill>
                  <a:srgbClr val="FFFFFF"/>
                </a:solidFill>
                <a:latin typeface="Calibri"/>
                <a:cs typeface="Calibri"/>
              </a:rPr>
              <a:t>[</a:t>
            </a:r>
            <a:r>
              <a:rPr sz="1200" spc="-84" dirty="0" err="1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cs-CZ" sz="1200" spc="-88" dirty="0">
                <a:solidFill>
                  <a:srgbClr val="FFFFFF"/>
                </a:solidFill>
                <a:latin typeface="Calibri"/>
                <a:cs typeface="Calibri"/>
              </a:rPr>
              <a:t> Vozíčkář a spol.</a:t>
            </a:r>
            <a:r>
              <a:rPr lang="cs-CZ" sz="1200" spc="-80" dirty="0">
                <a:solidFill>
                  <a:srgbClr val="FFFFFF"/>
                </a:solidFill>
                <a:latin typeface="Calibri"/>
                <a:cs typeface="Calibri"/>
              </a:rPr>
              <a:t> ]</a:t>
            </a:r>
            <a:endParaRPr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64208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331648" cy="1978172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36649" y="488969"/>
                  <a:pt x="9316893" y="491390"/>
                </a:cubicBezTo>
                <a:cubicBezTo>
                  <a:pt x="9298834" y="504511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79948" y="576062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407128" y="961344"/>
                </a:lnTo>
                <a:lnTo>
                  <a:pt x="8380548" y="987916"/>
                </a:lnTo>
                <a:lnTo>
                  <a:pt x="8379462" y="987106"/>
                </a:lnTo>
                <a:cubicBezTo>
                  <a:pt x="8376507" y="985864"/>
                  <a:pt x="8373362" y="986042"/>
                  <a:pt x="8369725" y="989186"/>
                </a:cubicBezTo>
                <a:cubicBezTo>
                  <a:pt x="8357221" y="990792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72124" y="1029408"/>
                  <a:pt x="8269666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43525" y="1179064"/>
                </a:lnTo>
                <a:lnTo>
                  <a:pt x="7685942" y="1233723"/>
                </a:lnTo>
                <a:lnTo>
                  <a:pt x="7586920" y="1261888"/>
                </a:lnTo>
                <a:cubicBezTo>
                  <a:pt x="7556723" y="1298911"/>
                  <a:pt x="7489186" y="1249860"/>
                  <a:pt x="7486100" y="1292563"/>
                </a:cubicBezTo>
                <a:cubicBezTo>
                  <a:pt x="7454875" y="1308356"/>
                  <a:pt x="7449202" y="1300366"/>
                  <a:pt x="7407190" y="1314737"/>
                </a:cubicBezTo>
                <a:cubicBezTo>
                  <a:pt x="7368386" y="1364011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23400" y="1671703"/>
                  <a:pt x="5529437" y="1636968"/>
                </a:cubicBezTo>
                <a:cubicBezTo>
                  <a:pt x="5500069" y="1636638"/>
                  <a:pt x="5481558" y="1636672"/>
                  <a:pt x="5440853" y="1657958"/>
                </a:cubicBezTo>
                <a:cubicBezTo>
                  <a:pt x="5340428" y="1673293"/>
                  <a:pt x="5074771" y="1739921"/>
                  <a:pt x="4945936" y="1713743"/>
                </a:cubicBezTo>
                <a:cubicBezTo>
                  <a:pt x="4914142" y="1717597"/>
                  <a:pt x="4837317" y="1726609"/>
                  <a:pt x="4818446" y="1726895"/>
                </a:cubicBezTo>
                <a:lnTo>
                  <a:pt x="4813657" y="1730706"/>
                </a:lnTo>
                <a:lnTo>
                  <a:pt x="4759058" y="1766533"/>
                </a:lnTo>
                <a:cubicBezTo>
                  <a:pt x="4747481" y="1770744"/>
                  <a:pt x="4734604" y="1772921"/>
                  <a:pt x="4719749" y="1771811"/>
                </a:cubicBezTo>
                <a:cubicBezTo>
                  <a:pt x="4667035" y="1745585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12575" y="1805339"/>
                  <a:pt x="4320575" y="1832722"/>
                </a:cubicBezTo>
                <a:cubicBezTo>
                  <a:pt x="4282030" y="1809397"/>
                  <a:pt x="4252210" y="1859755"/>
                  <a:pt x="4220200" y="1873173"/>
                </a:cubicBezTo>
                <a:cubicBezTo>
                  <a:pt x="4189784" y="1872580"/>
                  <a:pt x="4175475" y="1885756"/>
                  <a:pt x="4105361" y="1894711"/>
                </a:cubicBezTo>
                <a:cubicBezTo>
                  <a:pt x="4071894" y="1867524"/>
                  <a:pt x="4035294" y="1916372"/>
                  <a:pt x="3973223" y="1881015"/>
                </a:cubicBezTo>
                <a:cubicBezTo>
                  <a:pt x="3971330" y="1884974"/>
                  <a:pt x="3952843" y="1881390"/>
                  <a:pt x="3900992" y="1880603"/>
                </a:cubicBezTo>
                <a:cubicBezTo>
                  <a:pt x="3849141" y="1879815"/>
                  <a:pt x="3740259" y="1879432"/>
                  <a:pt x="3662119" y="1876289"/>
                </a:cubicBezTo>
                <a:cubicBezTo>
                  <a:pt x="3573420" y="1876991"/>
                  <a:pt x="3613412" y="1915150"/>
                  <a:pt x="3496919" y="1873180"/>
                </a:cubicBezTo>
                <a:cubicBezTo>
                  <a:pt x="3488062" y="1895719"/>
                  <a:pt x="3474293" y="1897950"/>
                  <a:pt x="3449433" y="1889681"/>
                </a:cubicBezTo>
                <a:cubicBezTo>
                  <a:pt x="3406553" y="1891629"/>
                  <a:pt x="3417350" y="1945453"/>
                  <a:pt x="3369766" y="1916653"/>
                </a:cubicBezTo>
                <a:cubicBezTo>
                  <a:pt x="3338805" y="1929531"/>
                  <a:pt x="3310151" y="1915620"/>
                  <a:pt x="3290336" y="1925039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57504" y="1957276"/>
                </a:lnTo>
                <a:lnTo>
                  <a:pt x="3115176" y="1943459"/>
                </a:lnTo>
                <a:cubicBezTo>
                  <a:pt x="3095397" y="1937281"/>
                  <a:pt x="3080878" y="1929976"/>
                  <a:pt x="3038835" y="1920210"/>
                </a:cubicBezTo>
                <a:cubicBezTo>
                  <a:pt x="3011900" y="1947086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1037" y="1967486"/>
                  <a:pt x="2001803" y="1954594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391573" y="1790862"/>
                  <a:pt x="1332568" y="1793149"/>
                </a:cubicBezTo>
                <a:cubicBezTo>
                  <a:pt x="1236287" y="1833446"/>
                  <a:pt x="1335185" y="1756546"/>
                  <a:pt x="1186881" y="1768613"/>
                </a:cubicBezTo>
                <a:cubicBezTo>
                  <a:pt x="1178443" y="1775469"/>
                  <a:pt x="1160576" y="1767918"/>
                  <a:pt x="1162595" y="1758337"/>
                </a:cubicBezTo>
                <a:cubicBezTo>
                  <a:pt x="1153167" y="1761117"/>
                  <a:pt x="1130472" y="1779083"/>
                  <a:pt x="1128523" y="1763621"/>
                </a:cubicBezTo>
                <a:cubicBezTo>
                  <a:pt x="1081415" y="1760756"/>
                  <a:pt x="1034361" y="1768718"/>
                  <a:pt x="991903" y="1786741"/>
                </a:cubicBezTo>
                <a:cubicBezTo>
                  <a:pt x="966383" y="1781126"/>
                  <a:pt x="949501" y="1831241"/>
                  <a:pt x="883960" y="1822386"/>
                </a:cubicBezTo>
                <a:cubicBezTo>
                  <a:pt x="831931" y="1790865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03507" y="330741"/>
            <a:ext cx="7324636" cy="73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8929"/>
            <a:r>
              <a:rPr lang="cs-CZ" sz="2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stavby občanského vybavení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0351" y="1502354"/>
            <a:ext cx="10260261" cy="5024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19234" marR="37950" indent="-410751">
              <a:spcBef>
                <a:spcPts val="600"/>
              </a:spcBef>
              <a:spcAft>
                <a:spcPts val="600"/>
              </a:spcAft>
              <a:tabLst>
                <a:tab pos="419234" algn="l"/>
              </a:tabLst>
            </a:pPr>
            <a:r>
              <a:rPr lang="cs-CZ" sz="1900" dirty="0">
                <a:latin typeface="Calibri"/>
                <a:cs typeface="Calibri"/>
              </a:rPr>
              <a:t>Všechny prostory určené pro veřejnost musí být bezbariérově přístupné.</a:t>
            </a:r>
          </a:p>
          <a:p>
            <a:pPr marL="419234" marR="37950" indent="-410751">
              <a:spcBef>
                <a:spcPts val="600"/>
              </a:spcBef>
              <a:tabLst>
                <a:tab pos="419234" algn="l"/>
              </a:tabLst>
            </a:pPr>
            <a:r>
              <a:rPr lang="cs-CZ" sz="1900" dirty="0">
                <a:latin typeface="Calibri"/>
                <a:cs typeface="Calibri"/>
              </a:rPr>
              <a:t>Stavby</a:t>
            </a:r>
            <a:r>
              <a:rPr lang="cs-CZ" sz="1900" spc="-112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občanského</a:t>
            </a:r>
            <a:r>
              <a:rPr lang="cs-CZ" sz="1900" spc="-105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vybavení </a:t>
            </a:r>
            <a:r>
              <a:rPr lang="cs-CZ" sz="1900" dirty="0">
                <a:latin typeface="Calibri"/>
                <a:cs typeface="Calibri"/>
              </a:rPr>
              <a:t>jsou</a:t>
            </a:r>
            <a:r>
              <a:rPr lang="cs-CZ" sz="1900" spc="-14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budovy:</a:t>
            </a:r>
            <a:endParaRPr lang="cs-CZ" sz="1900" dirty="0"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dirty="0">
                <a:latin typeface="Calibri"/>
                <a:cs typeface="Calibri"/>
              </a:rPr>
              <a:t>veřejné</a:t>
            </a:r>
            <a:r>
              <a:rPr lang="cs-CZ" sz="1900" spc="-60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správy</a:t>
            </a:r>
            <a:endParaRPr lang="cs-CZ" sz="1900" dirty="0">
              <a:latin typeface="Calibri"/>
              <a:cs typeface="Calibri"/>
            </a:endParaRPr>
          </a:p>
          <a:p>
            <a:pPr marL="342900" marR="3572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spc="-14" dirty="0">
                <a:latin typeface="Calibri"/>
                <a:cs typeface="Calibri"/>
              </a:rPr>
              <a:t>soudy,</a:t>
            </a:r>
            <a:r>
              <a:rPr lang="cs-CZ" sz="1900" spc="-88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státní</a:t>
            </a:r>
            <a:r>
              <a:rPr lang="cs-CZ" sz="1900" spc="-80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zastupitelství, </a:t>
            </a:r>
            <a:r>
              <a:rPr lang="cs-CZ" sz="1900" dirty="0">
                <a:latin typeface="Calibri"/>
                <a:cs typeface="Calibri"/>
              </a:rPr>
              <a:t>policie,</a:t>
            </a:r>
            <a:r>
              <a:rPr lang="cs-CZ" sz="1900" spc="-18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věznice</a:t>
            </a:r>
            <a:endParaRPr lang="cs-CZ" sz="1900" dirty="0"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dirty="0">
                <a:latin typeface="Calibri"/>
                <a:cs typeface="Calibri"/>
              </a:rPr>
              <a:t>ochrany</a:t>
            </a:r>
            <a:r>
              <a:rPr lang="cs-CZ" sz="1900" spc="-91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obyvatelstva</a:t>
            </a:r>
            <a:endParaRPr lang="cs-CZ" sz="1900" dirty="0"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dirty="0">
                <a:latin typeface="Calibri"/>
                <a:cs typeface="Calibri"/>
              </a:rPr>
              <a:t>sdělovacích</a:t>
            </a:r>
            <a:r>
              <a:rPr lang="cs-CZ" sz="1900" spc="-60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prostředků</a:t>
            </a:r>
            <a:endParaRPr lang="cs-CZ" sz="1900" dirty="0"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dirty="0">
                <a:latin typeface="Calibri"/>
                <a:cs typeface="Calibri"/>
              </a:rPr>
              <a:t>obchody</a:t>
            </a:r>
            <a:r>
              <a:rPr lang="cs-CZ" sz="1900" spc="-11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a</a:t>
            </a:r>
            <a:r>
              <a:rPr lang="cs-CZ" sz="1900" spc="-11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služby</a:t>
            </a:r>
            <a:endParaRPr lang="cs-CZ" sz="1900" dirty="0"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spc="-7" dirty="0">
                <a:latin typeface="Calibri"/>
                <a:cs typeface="Calibri"/>
              </a:rPr>
              <a:t>sportovní</a:t>
            </a:r>
            <a:endParaRPr lang="cs-CZ" sz="1900" dirty="0"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spc="-7" dirty="0">
                <a:latin typeface="Calibri"/>
                <a:cs typeface="Calibri"/>
              </a:rPr>
              <a:t>školské</a:t>
            </a:r>
            <a:r>
              <a:rPr lang="cs-CZ" sz="1900" spc="-63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a</a:t>
            </a:r>
            <a:r>
              <a:rPr lang="cs-CZ" sz="1900" spc="-53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vzdělávací</a:t>
            </a:r>
            <a:endParaRPr lang="cs-CZ" sz="1900" dirty="0"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dirty="0">
                <a:latin typeface="Calibri"/>
                <a:cs typeface="Calibri"/>
              </a:rPr>
              <a:t>kulturní</a:t>
            </a:r>
            <a:r>
              <a:rPr lang="cs-CZ" sz="1900" spc="-25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a</a:t>
            </a:r>
            <a:r>
              <a:rPr lang="cs-CZ" sz="1900" spc="-25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duchovní</a:t>
            </a:r>
            <a:endParaRPr lang="cs-CZ" sz="1900" dirty="0"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spc="-7" dirty="0">
                <a:latin typeface="Calibri"/>
                <a:cs typeface="Calibri"/>
              </a:rPr>
              <a:t>zdravotnické</a:t>
            </a:r>
            <a:endParaRPr lang="cs-CZ" sz="1900" dirty="0"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spc="-7" dirty="0">
                <a:latin typeface="Calibri"/>
                <a:cs typeface="Calibri"/>
              </a:rPr>
              <a:t>dopravní</a:t>
            </a:r>
            <a:endParaRPr lang="cs-CZ" sz="1900" dirty="0">
              <a:latin typeface="Calibri"/>
              <a:cs typeface="Calibri"/>
            </a:endParaRPr>
          </a:p>
          <a:p>
            <a:pPr marL="342900" marR="729530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dirty="0">
                <a:latin typeface="Calibri"/>
                <a:cs typeface="Calibri"/>
              </a:rPr>
              <a:t>ubytovacích</a:t>
            </a:r>
            <a:r>
              <a:rPr lang="cs-CZ" sz="1900" spc="-84" dirty="0">
                <a:latin typeface="Calibri"/>
                <a:cs typeface="Calibri"/>
              </a:rPr>
              <a:t> </a:t>
            </a:r>
            <a:r>
              <a:rPr lang="cs-CZ" sz="1900" spc="-18" dirty="0">
                <a:latin typeface="Calibri"/>
                <a:cs typeface="Calibri"/>
              </a:rPr>
              <a:t>zařízení </a:t>
            </a:r>
            <a:r>
              <a:rPr lang="cs-CZ" sz="1900" dirty="0">
                <a:latin typeface="Calibri"/>
                <a:cs typeface="Calibri"/>
              </a:rPr>
              <a:t>(&gt;20</a:t>
            </a:r>
            <a:r>
              <a:rPr lang="cs-CZ" sz="1900" spc="-14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osob)</a:t>
            </a:r>
            <a:endParaRPr lang="cs-CZ" sz="1900" dirty="0">
              <a:latin typeface="Calibri"/>
              <a:cs typeface="Calibri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64E267B-3F5A-4357-9E7F-C5FBE5D3B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0426" y="5902730"/>
            <a:ext cx="5741575" cy="955271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39115" y="949326"/>
                </a:lnTo>
                <a:cubicBezTo>
                  <a:pt x="57701" y="947335"/>
                  <a:pt x="76089" y="946141"/>
                  <a:pt x="93851" y="945611"/>
                </a:cubicBezTo>
                <a:cubicBezTo>
                  <a:pt x="99905" y="923404"/>
                  <a:pt x="170209" y="932855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282041" y="871263"/>
                </a:lnTo>
                <a:lnTo>
                  <a:pt x="299711" y="870064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33872" y="867971"/>
                </a:lnTo>
                <a:lnTo>
                  <a:pt x="356953" y="870334"/>
                </a:lnTo>
                <a:cubicBezTo>
                  <a:pt x="364772" y="872042"/>
                  <a:pt x="372199" y="874762"/>
                  <a:pt x="379005" y="878900"/>
                </a:cubicBezTo>
                <a:cubicBezTo>
                  <a:pt x="436788" y="836391"/>
                  <a:pt x="512367" y="847456"/>
                  <a:pt x="585428" y="826440"/>
                </a:cubicBezTo>
                <a:cubicBezTo>
                  <a:pt x="600236" y="776571"/>
                  <a:pt x="751447" y="800939"/>
                  <a:pt x="787156" y="838447"/>
                </a:cubicBezTo>
                <a:cubicBezTo>
                  <a:pt x="767750" y="789794"/>
                  <a:pt x="977582" y="857915"/>
                  <a:pt x="898586" y="808502"/>
                </a:cubicBezTo>
                <a:cubicBezTo>
                  <a:pt x="926099" y="807167"/>
                  <a:pt x="944922" y="782490"/>
                  <a:pt x="924063" y="770210"/>
                </a:cubicBezTo>
                <a:cubicBezTo>
                  <a:pt x="1015917" y="786259"/>
                  <a:pt x="1117953" y="728408"/>
                  <a:pt x="1212574" y="724238"/>
                </a:cubicBezTo>
                <a:cubicBezTo>
                  <a:pt x="1245879" y="677520"/>
                  <a:pt x="1233543" y="716744"/>
                  <a:pt x="1280768" y="699122"/>
                </a:cubicBezTo>
                <a:cubicBezTo>
                  <a:pt x="1280824" y="735474"/>
                  <a:pt x="1333787" y="667235"/>
                  <a:pt x="1352027" y="704323"/>
                </a:cubicBezTo>
                <a:cubicBezTo>
                  <a:pt x="1360044" y="699941"/>
                  <a:pt x="1367234" y="694526"/>
                  <a:pt x="1374314" y="688815"/>
                </a:cubicBezTo>
                <a:lnTo>
                  <a:pt x="1378034" y="685842"/>
                </a:lnTo>
                <a:lnTo>
                  <a:pt x="1395604" y="680460"/>
                </a:lnTo>
                <a:lnTo>
                  <a:pt x="1397206" y="670793"/>
                </a:lnTo>
                <a:lnTo>
                  <a:pt x="1421250" y="656855"/>
                </a:lnTo>
                <a:cubicBezTo>
                  <a:pt x="1430770" y="652893"/>
                  <a:pt x="1441623" y="650105"/>
                  <a:pt x="1454524" y="649224"/>
                </a:cubicBezTo>
                <a:cubicBezTo>
                  <a:pt x="1502655" y="660482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51098" y="567647"/>
                  <a:pt x="1801421" y="583831"/>
                  <a:pt x="1791651" y="567019"/>
                </a:cubicBezTo>
                <a:cubicBezTo>
                  <a:pt x="1827282" y="577929"/>
                  <a:pt x="1847642" y="542228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52937" y="366761"/>
                  <a:pt x="2657726" y="365841"/>
                </a:cubicBezTo>
                <a:cubicBezTo>
                  <a:pt x="2667303" y="363999"/>
                  <a:pt x="2677395" y="368107"/>
                  <a:pt x="2687125" y="366820"/>
                </a:cubicBezTo>
                <a:lnTo>
                  <a:pt x="2697479" y="361430"/>
                </a:lnTo>
                <a:lnTo>
                  <a:pt x="2701547" y="361545"/>
                </a:lnTo>
                <a:lnTo>
                  <a:pt x="2711054" y="360597"/>
                </a:lnTo>
                <a:lnTo>
                  <a:pt x="2710438" y="366958"/>
                </a:lnTo>
                <a:cubicBezTo>
                  <a:pt x="2708955" y="373111"/>
                  <a:pt x="2708038" y="379788"/>
                  <a:pt x="2722936" y="377633"/>
                </a:cubicBezTo>
                <a:cubicBezTo>
                  <a:pt x="2753511" y="370170"/>
                  <a:pt x="2766475" y="394972"/>
                  <a:pt x="2777227" y="368972"/>
                </a:cubicBezTo>
                <a:lnTo>
                  <a:pt x="2779510" y="361652"/>
                </a:lnTo>
                <a:lnTo>
                  <a:pt x="2786278" y="359869"/>
                </a:lnTo>
                <a:cubicBezTo>
                  <a:pt x="2789994" y="359750"/>
                  <a:pt x="2792255" y="361281"/>
                  <a:pt x="2792101" y="365927"/>
                </a:cubicBezTo>
                <a:cubicBezTo>
                  <a:pt x="2819315" y="344279"/>
                  <a:pt x="2855630" y="370297"/>
                  <a:pt x="2885545" y="372818"/>
                </a:cubicBez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00426" y="336441"/>
                  <a:pt x="3103742" y="337974"/>
                </a:cubicBezTo>
                <a:cubicBezTo>
                  <a:pt x="3123005" y="346878"/>
                  <a:pt x="3150475" y="343067"/>
                  <a:pt x="3165093" y="329459"/>
                </a:cubicBezTo>
                <a:cubicBezTo>
                  <a:pt x="3236951" y="282673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22859" y="227800"/>
                  <a:pt x="3941005" y="230826"/>
                  <a:pt x="3959588" y="239195"/>
                </a:cubicBezTo>
                <a:cubicBezTo>
                  <a:pt x="4009252" y="229421"/>
                  <a:pt x="4057491" y="239376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46016" y="2350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13321" y="152474"/>
                  <a:pt x="5047626" y="149604"/>
                </a:cubicBezTo>
                <a:cubicBezTo>
                  <a:pt x="5106046" y="150576"/>
                  <a:pt x="5172786" y="183138"/>
                  <a:pt x="5200247" y="142695"/>
                </a:cubicBezTo>
                <a:cubicBezTo>
                  <a:pt x="5206135" y="157748"/>
                  <a:pt x="5203071" y="179288"/>
                  <a:pt x="5235691" y="173330"/>
                </a:cubicBezTo>
                <a:cubicBezTo>
                  <a:pt x="5249654" y="179935"/>
                  <a:pt x="5254450" y="203448"/>
                  <a:pt x="5280133" y="189342"/>
                </a:cubicBezTo>
                <a:cubicBezTo>
                  <a:pt x="5244836" y="171370"/>
                  <a:pt x="5299493" y="163568"/>
                  <a:pt x="5291963" y="139446"/>
                </a:cubicBezTo>
                <a:cubicBezTo>
                  <a:pt x="5331555" y="120349"/>
                  <a:pt x="5427790" y="132865"/>
                  <a:pt x="5418472" y="89163"/>
                </a:cubicBezTo>
                <a:cubicBezTo>
                  <a:pt x="5428057" y="62053"/>
                  <a:pt x="5484665" y="97616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23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C2E9A92-EE08-9E84-4AAF-DF698E6567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09" r="9609"/>
          <a:stretch/>
        </p:blipFill>
        <p:spPr>
          <a:xfrm>
            <a:off x="5797685" y="10"/>
            <a:ext cx="6394316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B5884164-9C78-A388-DDDD-F1374253B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67" y="210767"/>
            <a:ext cx="6030759" cy="1216024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stavby pro shromažďování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67740BB9-920F-304C-409D-FE98827D9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768" y="1825624"/>
            <a:ext cx="5381430" cy="1024580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>
                <a:latin typeface="Calibri"/>
                <a:cs typeface="Calibri"/>
              </a:rPr>
              <a:t>počet</a:t>
            </a:r>
            <a:r>
              <a:rPr lang="cs-CZ" sz="2000" spc="-42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míst</a:t>
            </a:r>
            <a:r>
              <a:rPr lang="cs-CZ" sz="2000" spc="-39" dirty="0">
                <a:latin typeface="Calibri"/>
                <a:cs typeface="Calibri"/>
              </a:rPr>
              <a:t> </a:t>
            </a:r>
            <a:r>
              <a:rPr lang="cs-CZ" sz="2000" spc="-7" dirty="0">
                <a:latin typeface="Calibri"/>
                <a:cs typeface="Calibri"/>
              </a:rPr>
              <a:t>vyhrazených</a:t>
            </a:r>
            <a:r>
              <a:rPr lang="cs-CZ" sz="2000" spc="-46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pro</a:t>
            </a:r>
            <a:r>
              <a:rPr lang="cs-CZ" sz="2000" spc="-42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osoby</a:t>
            </a:r>
            <a:r>
              <a:rPr lang="cs-CZ" sz="2000" spc="-42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na</a:t>
            </a:r>
            <a:r>
              <a:rPr lang="cs-CZ" sz="2000" spc="-42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vozíku</a:t>
            </a:r>
            <a:r>
              <a:rPr lang="cs-CZ" sz="2000" spc="-42" dirty="0">
                <a:latin typeface="Calibri"/>
                <a:cs typeface="Calibri"/>
              </a:rPr>
              <a:t> v</a:t>
            </a:r>
            <a:r>
              <a:rPr lang="cs-CZ" sz="2000" spc="-46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prostorách</a:t>
            </a:r>
            <a:r>
              <a:rPr lang="cs-CZ" sz="2000" spc="-42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pro</a:t>
            </a:r>
            <a:r>
              <a:rPr lang="cs-CZ" sz="2000" spc="-42" dirty="0">
                <a:latin typeface="Calibri"/>
                <a:cs typeface="Calibri"/>
              </a:rPr>
              <a:t> </a:t>
            </a:r>
            <a:r>
              <a:rPr lang="cs-CZ" sz="2000" spc="-7" dirty="0">
                <a:latin typeface="Calibri"/>
                <a:cs typeface="Calibri"/>
              </a:rPr>
              <a:t>shromažďování </a:t>
            </a:r>
            <a:r>
              <a:rPr lang="cs-CZ" sz="2000" dirty="0">
                <a:latin typeface="Calibri"/>
                <a:cs typeface="Calibri"/>
              </a:rPr>
              <a:t>udává</a:t>
            </a:r>
            <a:r>
              <a:rPr lang="cs-CZ" sz="2000" spc="-80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následující</a:t>
            </a:r>
            <a:r>
              <a:rPr lang="cs-CZ" sz="2000" spc="-35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tabulka</a:t>
            </a:r>
            <a:r>
              <a:rPr lang="cs-CZ" sz="2000" spc="-18" dirty="0">
                <a:latin typeface="Calibri"/>
                <a:cs typeface="Calibri"/>
              </a:rPr>
              <a:t>:</a:t>
            </a:r>
            <a:endParaRPr lang="cs-CZ" sz="2000" dirty="0">
              <a:latin typeface="Calibri"/>
              <a:cs typeface="Calibri"/>
            </a:endParaRPr>
          </a:p>
          <a:p>
            <a:endParaRPr lang="cs-CZ" dirty="0"/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75F4EC1F-EEB6-326E-3B59-F1328F9031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331238"/>
              </p:ext>
            </p:extLst>
          </p:nvPr>
        </p:nvGraphicFramePr>
        <p:xfrm>
          <a:off x="675659" y="3044761"/>
          <a:ext cx="4908018" cy="3378737"/>
        </p:xfrm>
        <a:graphic>
          <a:graphicData uri="http://schemas.openxmlformats.org/drawingml/2006/table">
            <a:tbl>
              <a:tblPr/>
              <a:tblGrid>
                <a:gridCol w="1272902">
                  <a:extLst>
                    <a:ext uri="{9D8B030D-6E8A-4147-A177-3AD203B41FA5}">
                      <a16:colId xmlns:a16="http://schemas.microsoft.com/office/drawing/2014/main" val="2711600855"/>
                    </a:ext>
                  </a:extLst>
                </a:gridCol>
                <a:gridCol w="3635116">
                  <a:extLst>
                    <a:ext uri="{9D8B030D-6E8A-4147-A177-3AD203B41FA5}">
                      <a16:colId xmlns:a16="http://schemas.microsoft.com/office/drawing/2014/main" val="2584204347"/>
                    </a:ext>
                  </a:extLst>
                </a:gridCol>
              </a:tblGrid>
              <a:tr h="64537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Počty vyhrazených stání pro osoby s těžkým pohybovým postižením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785808"/>
                  </a:ext>
                </a:extLst>
              </a:tr>
              <a:tr h="34167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až 25 míst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místo</a:t>
                      </a:r>
                    </a:p>
                  </a:txBody>
                  <a:tcPr marL="17145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371029"/>
                  </a:ext>
                </a:extLst>
              </a:tr>
              <a:tr h="34167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až 50 míst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místa</a:t>
                      </a:r>
                    </a:p>
                  </a:txBody>
                  <a:tcPr marL="17145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970766"/>
                  </a:ext>
                </a:extLst>
              </a:tr>
              <a:tr h="34167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až 75 míst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místa</a:t>
                      </a:r>
                    </a:p>
                  </a:txBody>
                  <a:tcPr marL="17145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623268"/>
                  </a:ext>
                </a:extLst>
              </a:tr>
              <a:tr h="34167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 až 100 míst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místa</a:t>
                      </a:r>
                    </a:p>
                  </a:txBody>
                  <a:tcPr marL="17145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3200005"/>
                  </a:ext>
                </a:extLst>
              </a:tr>
              <a:tr h="34167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 až 200 míst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místa</a:t>
                      </a:r>
                    </a:p>
                  </a:txBody>
                  <a:tcPr marL="17145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418731"/>
                  </a:ext>
                </a:extLst>
              </a:tr>
              <a:tr h="34167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 až 300 míst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místa</a:t>
                      </a:r>
                    </a:p>
                  </a:txBody>
                  <a:tcPr marL="17145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613957"/>
                  </a:ext>
                </a:extLst>
              </a:tr>
              <a:tr h="34167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 až 500 míst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místa</a:t>
                      </a:r>
                    </a:p>
                  </a:txBody>
                  <a:tcPr marL="17145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5945553"/>
                  </a:ext>
                </a:extLst>
              </a:tr>
              <a:tr h="34167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 a více míst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místo na každých dalších 500 míst</a:t>
                      </a:r>
                    </a:p>
                  </a:txBody>
                  <a:tcPr marL="171450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2001077"/>
                  </a:ext>
                </a:extLst>
              </a:tr>
            </a:tbl>
          </a:graphicData>
        </a:graphic>
      </p:graphicFrame>
      <p:sp>
        <p:nvSpPr>
          <p:cNvPr id="8" name="object 5">
            <a:extLst>
              <a:ext uri="{FF2B5EF4-FFF2-40B4-BE49-F238E27FC236}">
                <a16:creationId xmlns:a16="http://schemas.microsoft.com/office/drawing/2014/main" id="{B046EDC1-CDD3-8BB3-62FC-70086C0D9696}"/>
              </a:ext>
            </a:extLst>
          </p:cNvPr>
          <p:cNvSpPr txBox="1"/>
          <p:nvPr/>
        </p:nvSpPr>
        <p:spPr>
          <a:xfrm>
            <a:off x="11232810" y="6630819"/>
            <a:ext cx="959190" cy="19368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200" spc="-84" dirty="0">
                <a:solidFill>
                  <a:srgbClr val="FFFFFF"/>
                </a:solidFill>
                <a:latin typeface="Calibri"/>
                <a:cs typeface="Calibri"/>
              </a:rPr>
              <a:t>[</a:t>
            </a:r>
            <a:r>
              <a:rPr sz="1200" spc="-84" dirty="0" err="1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cs-CZ" sz="1200" spc="-88" dirty="0">
                <a:solidFill>
                  <a:srgbClr val="FFFFFF"/>
                </a:solidFill>
                <a:latin typeface="Calibri"/>
                <a:cs typeface="Calibri"/>
              </a:rPr>
              <a:t> FF MU</a:t>
            </a:r>
            <a:r>
              <a:rPr lang="cs-CZ" sz="1200" spc="-80" dirty="0">
                <a:solidFill>
                  <a:srgbClr val="FFFFFF"/>
                </a:solidFill>
                <a:latin typeface="Calibri"/>
                <a:cs typeface="Calibri"/>
              </a:rPr>
              <a:t> ]</a:t>
            </a:r>
            <a:endParaRPr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91238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C2E9A92-EE08-9E84-4AAF-DF698E656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66" t="646" r="16164" b="-646"/>
          <a:stretch/>
        </p:blipFill>
        <p:spPr>
          <a:xfrm>
            <a:off x="6096001" y="10"/>
            <a:ext cx="6096000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B5884164-9C78-A388-DDDD-F1374253B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68" y="210767"/>
            <a:ext cx="5661206" cy="1216024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ubytovací zařízení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67740BB9-920F-304C-409D-FE98827D9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767" y="1718616"/>
            <a:ext cx="5701035" cy="228188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tabLst>
                <a:tab pos="419234" algn="l"/>
              </a:tabLst>
            </a:pPr>
            <a:r>
              <a:rPr lang="cs-CZ" sz="1900" dirty="0">
                <a:latin typeface="Calibri"/>
                <a:cs typeface="Calibri"/>
              </a:rPr>
              <a:t>v</a:t>
            </a:r>
            <a:r>
              <a:rPr lang="cs-CZ" sz="1900" spc="-39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ubytovacích</a:t>
            </a:r>
            <a:r>
              <a:rPr lang="cs-CZ" sz="1900" spc="-39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zařízeních </a:t>
            </a:r>
            <a:r>
              <a:rPr lang="cs-CZ" sz="1900" dirty="0">
                <a:latin typeface="Calibri"/>
                <a:cs typeface="Calibri"/>
              </a:rPr>
              <a:t>(s</a:t>
            </a:r>
            <a:r>
              <a:rPr lang="cs-CZ" sz="1900" spc="-21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kapacitou</a:t>
            </a:r>
            <a:r>
              <a:rPr lang="cs-CZ" sz="1900" spc="-21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více</a:t>
            </a:r>
            <a:r>
              <a:rPr lang="cs-CZ" sz="1900" spc="-18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jak</a:t>
            </a:r>
            <a:r>
              <a:rPr lang="cs-CZ" sz="1900" spc="-18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20</a:t>
            </a:r>
            <a:r>
              <a:rPr lang="cs-CZ" sz="1900" spc="-14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osob) </a:t>
            </a:r>
            <a:r>
              <a:rPr lang="cs-CZ" sz="1900" dirty="0">
                <a:latin typeface="Calibri"/>
                <a:cs typeface="Calibri"/>
              </a:rPr>
              <a:t>musí</a:t>
            </a:r>
            <a:r>
              <a:rPr lang="cs-CZ" sz="1900" spc="-18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být</a:t>
            </a:r>
            <a:r>
              <a:rPr lang="cs-CZ" sz="1900" spc="-4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min.</a:t>
            </a:r>
            <a:r>
              <a:rPr lang="cs-CZ" sz="1900" spc="-7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5%</a:t>
            </a:r>
            <a:r>
              <a:rPr lang="cs-CZ" sz="1900" spc="-4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pokojů bezbariérových,</a:t>
            </a:r>
          </a:p>
          <a:p>
            <a:pPr>
              <a:spcBef>
                <a:spcPts val="70"/>
              </a:spcBef>
              <a:tabLst>
                <a:tab pos="419234" algn="l"/>
              </a:tabLst>
            </a:pPr>
            <a:r>
              <a:rPr lang="cs-CZ" sz="1900" dirty="0">
                <a:latin typeface="Calibri"/>
                <a:cs typeface="Calibri"/>
              </a:rPr>
              <a:t>všechny části ubytovacích zařízeni (např. recepce, restaurační provozy, zasedací místnosti, wellness, bazény, atp. musí být přístupné všem hostům a ubytovaným.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B046EDC1-CDD3-8BB3-62FC-70086C0D9696}"/>
              </a:ext>
            </a:extLst>
          </p:cNvPr>
          <p:cNvSpPr txBox="1"/>
          <p:nvPr/>
        </p:nvSpPr>
        <p:spPr>
          <a:xfrm>
            <a:off x="11031165" y="6572919"/>
            <a:ext cx="1160835" cy="19368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200" spc="-84" dirty="0">
                <a:solidFill>
                  <a:srgbClr val="FFFFFF"/>
                </a:solidFill>
                <a:latin typeface="Calibri"/>
                <a:cs typeface="Calibri"/>
              </a:rPr>
              <a:t>[</a:t>
            </a:r>
            <a:r>
              <a:rPr sz="1200" spc="-84" dirty="0" err="1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cs-CZ" sz="1200" spc="-88" dirty="0">
                <a:solidFill>
                  <a:srgbClr val="FFFFFF"/>
                </a:solidFill>
                <a:latin typeface="Calibri"/>
                <a:cs typeface="Calibri"/>
              </a:rPr>
              <a:t> www.tyrol.com</a:t>
            </a:r>
            <a:r>
              <a:rPr lang="cs-CZ" sz="1200" spc="-80" dirty="0">
                <a:solidFill>
                  <a:srgbClr val="FFFFFF"/>
                </a:solidFill>
                <a:latin typeface="Calibri"/>
                <a:cs typeface="Calibri"/>
              </a:rPr>
              <a:t>]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6AA5E36-2A80-5E7B-CBA0-E9009BF6D6F7}"/>
              </a:ext>
            </a:extLst>
          </p:cNvPr>
          <p:cNvSpPr txBox="1"/>
          <p:nvPr/>
        </p:nvSpPr>
        <p:spPr>
          <a:xfrm>
            <a:off x="554767" y="4114805"/>
            <a:ext cx="5515292" cy="2077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234" marR="3572" indent="-410751">
              <a:spcBef>
                <a:spcPts val="844"/>
              </a:spcBef>
              <a:tabLst>
                <a:tab pos="419234" algn="l"/>
              </a:tabLst>
            </a:pPr>
            <a:r>
              <a:rPr lang="cs-CZ" sz="1900" dirty="0">
                <a:latin typeface="Calibri"/>
                <a:cs typeface="Calibri"/>
              </a:rPr>
              <a:t>bezbariérový</a:t>
            </a:r>
            <a:r>
              <a:rPr lang="cs-CZ" sz="1900" spc="-60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pokoj</a:t>
            </a:r>
            <a:r>
              <a:rPr lang="cs-CZ" sz="1900" spc="-56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se</a:t>
            </a:r>
            <a:r>
              <a:rPr lang="cs-CZ" sz="1900" spc="-49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navrhuje </a:t>
            </a:r>
            <a:r>
              <a:rPr lang="cs-CZ" sz="1900" dirty="0">
                <a:latin typeface="Calibri"/>
                <a:cs typeface="Calibri"/>
              </a:rPr>
              <a:t>jako</a:t>
            </a:r>
            <a:r>
              <a:rPr lang="cs-CZ" sz="1900" spc="-56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bezbariérový</a:t>
            </a:r>
            <a:r>
              <a:rPr lang="cs-CZ" sz="1900" spc="-18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byt</a:t>
            </a:r>
            <a:r>
              <a:rPr lang="cs-CZ" sz="1900" spc="-98" dirty="0">
                <a:latin typeface="Calibri"/>
                <a:cs typeface="Calibri"/>
              </a:rPr>
              <a:t>:</a:t>
            </a:r>
            <a:endParaRPr lang="cs-CZ" sz="1900" dirty="0">
              <a:latin typeface="Calibri"/>
              <a:cs typeface="Calibri"/>
            </a:endParaRPr>
          </a:p>
          <a:p>
            <a:pPr marL="342900" marR="624163" indent="-342900">
              <a:spcBef>
                <a:spcPts val="562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spc="-7" dirty="0">
                <a:latin typeface="Calibri"/>
                <a:cs typeface="Calibri"/>
              </a:rPr>
              <a:t>hygienické</a:t>
            </a:r>
            <a:r>
              <a:rPr lang="cs-CZ" sz="1900" spc="-60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zázemí</a:t>
            </a:r>
            <a:r>
              <a:rPr lang="cs-CZ" sz="1900" spc="-63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musí</a:t>
            </a:r>
            <a:r>
              <a:rPr lang="cs-CZ" sz="1900" spc="-60" dirty="0">
                <a:latin typeface="Calibri"/>
                <a:cs typeface="Calibri"/>
              </a:rPr>
              <a:t> </a:t>
            </a:r>
            <a:r>
              <a:rPr lang="cs-CZ" sz="1900" spc="-18" dirty="0">
                <a:latin typeface="Calibri"/>
                <a:cs typeface="Calibri"/>
              </a:rPr>
              <a:t>být </a:t>
            </a:r>
            <a:r>
              <a:rPr lang="cs-CZ" sz="1900" spc="-7" dirty="0">
                <a:latin typeface="Calibri"/>
                <a:cs typeface="Calibri"/>
              </a:rPr>
              <a:t>bezbariérové</a:t>
            </a:r>
            <a:endParaRPr lang="cs-CZ" sz="1900" dirty="0">
              <a:latin typeface="Calibri"/>
              <a:cs typeface="Calibri"/>
            </a:endParaRPr>
          </a:p>
          <a:p>
            <a:pPr marL="342900" marR="220555" indent="-342900">
              <a:spcBef>
                <a:spcPts val="281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dirty="0">
                <a:latin typeface="Calibri"/>
                <a:cs typeface="Calibri"/>
              </a:rPr>
              <a:t>pokoj</a:t>
            </a:r>
            <a:r>
              <a:rPr lang="cs-CZ" sz="1900" spc="-74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musí</a:t>
            </a:r>
            <a:r>
              <a:rPr lang="cs-CZ" sz="1900" spc="-67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umožňovat</a:t>
            </a:r>
            <a:r>
              <a:rPr lang="cs-CZ" sz="1900" spc="-60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otočení </a:t>
            </a:r>
            <a:r>
              <a:rPr lang="cs-CZ" sz="1900" dirty="0">
                <a:latin typeface="Calibri"/>
                <a:cs typeface="Calibri"/>
              </a:rPr>
              <a:t>vozíku</a:t>
            </a:r>
            <a:r>
              <a:rPr lang="cs-CZ" sz="1900" spc="-46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o</a:t>
            </a:r>
            <a:r>
              <a:rPr lang="cs-CZ" sz="1900" spc="-46" dirty="0">
                <a:latin typeface="Calibri"/>
                <a:cs typeface="Calibri"/>
              </a:rPr>
              <a:t> </a:t>
            </a:r>
            <a:r>
              <a:rPr lang="cs-CZ" sz="1900" spc="-18" dirty="0">
                <a:latin typeface="Calibri"/>
                <a:cs typeface="Calibri"/>
              </a:rPr>
              <a:t>360°</a:t>
            </a:r>
            <a:endParaRPr lang="cs-CZ" sz="1900" dirty="0">
              <a:latin typeface="Calibri"/>
              <a:cs typeface="Calibri"/>
            </a:endParaRPr>
          </a:p>
          <a:p>
            <a:pPr marL="342900" indent="-342900">
              <a:spcBef>
                <a:spcPts val="281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spc="-7" dirty="0">
                <a:latin typeface="Calibri"/>
                <a:cs typeface="Calibri"/>
              </a:rPr>
              <a:t>výškové</a:t>
            </a:r>
            <a:r>
              <a:rPr lang="cs-CZ" sz="1900" spc="-49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rozdíly</a:t>
            </a:r>
            <a:r>
              <a:rPr lang="cs-CZ" sz="1900" spc="-42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max.</a:t>
            </a:r>
            <a:r>
              <a:rPr lang="cs-CZ" sz="1900" spc="-46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20</a:t>
            </a:r>
            <a:r>
              <a:rPr lang="cs-CZ" sz="1900" spc="-39" dirty="0">
                <a:latin typeface="Calibri"/>
                <a:cs typeface="Calibri"/>
              </a:rPr>
              <a:t> </a:t>
            </a:r>
            <a:r>
              <a:rPr lang="cs-CZ" sz="1900" spc="-18" dirty="0">
                <a:latin typeface="Calibri"/>
                <a:cs typeface="Calibri"/>
              </a:rPr>
              <a:t>mm</a:t>
            </a:r>
            <a:endParaRPr lang="cs-CZ" sz="1900" dirty="0">
              <a:latin typeface="Calibri"/>
              <a:cs typeface="Calibri"/>
            </a:endParaRPr>
          </a:p>
          <a:p>
            <a:pPr marL="342900" indent="-342900">
              <a:spcBef>
                <a:spcPts val="278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dirty="0">
                <a:latin typeface="Calibri"/>
                <a:cs typeface="Calibri"/>
              </a:rPr>
              <a:t>dveře</a:t>
            </a:r>
            <a:r>
              <a:rPr lang="cs-CZ" sz="1900" spc="-39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bez</a:t>
            </a:r>
            <a:r>
              <a:rPr lang="cs-CZ" sz="1900" spc="-28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prahů</a:t>
            </a:r>
            <a:r>
              <a:rPr lang="cs-CZ" sz="1900" spc="-32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šířky</a:t>
            </a:r>
            <a:r>
              <a:rPr lang="cs-CZ" sz="1900" spc="-28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900</a:t>
            </a:r>
            <a:r>
              <a:rPr lang="cs-CZ" sz="1900" spc="-28" dirty="0">
                <a:latin typeface="Calibri"/>
                <a:cs typeface="Calibri"/>
              </a:rPr>
              <a:t> </a:t>
            </a:r>
            <a:r>
              <a:rPr lang="cs-CZ" sz="1900" spc="-18" dirty="0">
                <a:latin typeface="Calibri"/>
                <a:cs typeface="Calibri"/>
              </a:rPr>
              <a:t>mm</a:t>
            </a:r>
            <a:endParaRPr lang="cs-CZ" sz="1900" dirty="0">
              <a:latin typeface="Calibri"/>
              <a:cs typeface="Calibri"/>
            </a:endParaRPr>
          </a:p>
          <a:p>
            <a:pPr marL="342900" indent="-342900">
              <a:spcBef>
                <a:spcPts val="281"/>
              </a:spcBef>
              <a:buFont typeface="Arial" panose="020B0604020202020204" pitchFamily="34" charset="0"/>
              <a:buChar char="•"/>
              <a:tabLst>
                <a:tab pos="616127" algn="l"/>
              </a:tabLst>
            </a:pPr>
            <a:r>
              <a:rPr lang="cs-CZ" sz="1900" dirty="0">
                <a:latin typeface="Calibri"/>
                <a:cs typeface="Calibri"/>
              </a:rPr>
              <a:t>další</a:t>
            </a:r>
            <a:r>
              <a:rPr lang="cs-CZ" sz="1900" spc="-32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detaily</a:t>
            </a:r>
            <a:r>
              <a:rPr lang="cs-CZ" sz="1900" spc="-25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viz</a:t>
            </a:r>
            <a:r>
              <a:rPr lang="cs-CZ" sz="1900" spc="-21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norma</a:t>
            </a:r>
            <a:endParaRPr lang="cs-CZ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69100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C2E9A92-EE08-9E84-4AAF-DF698E6567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23" t="4905" r="1523" b="6903"/>
          <a:stretch/>
        </p:blipFill>
        <p:spPr>
          <a:xfrm>
            <a:off x="6096001" y="10"/>
            <a:ext cx="6096000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B5884164-9C78-A388-DDDD-F1374253B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08" y="536675"/>
            <a:ext cx="6096000" cy="645267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stavby pro výkon práce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67740BB9-920F-304C-409D-FE98827D9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767" y="1718615"/>
            <a:ext cx="5701035" cy="3184125"/>
          </a:xfrm>
        </p:spPr>
        <p:txBody>
          <a:bodyPr>
            <a:noAutofit/>
          </a:bodyPr>
          <a:lstStyle/>
          <a:p>
            <a:pPr marL="351383" marR="36610" indent="-342900">
              <a:spcBef>
                <a:spcPts val="600"/>
              </a:spcBef>
              <a:tabLst>
                <a:tab pos="419234" algn="l"/>
              </a:tabLst>
            </a:pPr>
            <a:r>
              <a:rPr lang="cs-CZ" sz="1900" dirty="0">
                <a:latin typeface="Calibri"/>
                <a:cs typeface="Calibri"/>
              </a:rPr>
              <a:t>stavby</a:t>
            </a:r>
            <a:r>
              <a:rPr lang="cs-CZ" sz="1900" spc="-60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pro</a:t>
            </a:r>
            <a:r>
              <a:rPr lang="cs-CZ" sz="1900" spc="-53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výkon</a:t>
            </a:r>
            <a:r>
              <a:rPr lang="cs-CZ" sz="1900" spc="-53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práce</a:t>
            </a:r>
            <a:r>
              <a:rPr lang="cs-CZ" sz="1900" spc="-49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(pro</a:t>
            </a:r>
            <a:r>
              <a:rPr lang="cs-CZ" sz="1900" spc="-53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více</a:t>
            </a:r>
            <a:r>
              <a:rPr lang="cs-CZ" sz="1900" spc="-49" dirty="0">
                <a:latin typeface="Calibri"/>
                <a:cs typeface="Calibri"/>
              </a:rPr>
              <a:t> </a:t>
            </a:r>
            <a:r>
              <a:rPr lang="cs-CZ" sz="1900" spc="-18" dirty="0">
                <a:latin typeface="Calibri"/>
                <a:cs typeface="Calibri"/>
              </a:rPr>
              <a:t>než </a:t>
            </a:r>
            <a:r>
              <a:rPr lang="cs-CZ" sz="1900" dirty="0">
                <a:latin typeface="Calibri"/>
                <a:cs typeface="Calibri"/>
              </a:rPr>
              <a:t>25</a:t>
            </a:r>
            <a:r>
              <a:rPr lang="cs-CZ" sz="1900" spc="-39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osob)</a:t>
            </a:r>
            <a:r>
              <a:rPr lang="cs-CZ" sz="1900" spc="-32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musí</a:t>
            </a:r>
            <a:r>
              <a:rPr lang="cs-CZ" sz="1900" spc="-35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umožňovat</a:t>
            </a:r>
            <a:r>
              <a:rPr lang="cs-CZ" sz="1900" spc="-28" dirty="0">
                <a:latin typeface="Calibri"/>
                <a:cs typeface="Calibri"/>
              </a:rPr>
              <a:t> </a:t>
            </a:r>
            <a:r>
              <a:rPr lang="cs-CZ" sz="1900" spc="-21" dirty="0">
                <a:latin typeface="Calibri"/>
                <a:cs typeface="Calibri"/>
              </a:rPr>
              <a:t>vykonávat </a:t>
            </a:r>
            <a:r>
              <a:rPr lang="cs-CZ" sz="1900" dirty="0">
                <a:latin typeface="Calibri"/>
                <a:cs typeface="Calibri"/>
              </a:rPr>
              <a:t>všechny</a:t>
            </a:r>
            <a:r>
              <a:rPr lang="cs-CZ" sz="1900" spc="-60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činnosti,</a:t>
            </a:r>
            <a:r>
              <a:rPr lang="cs-CZ" sz="1900" spc="-56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pro</a:t>
            </a:r>
            <a:r>
              <a:rPr lang="cs-CZ" sz="1900" spc="-60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které</a:t>
            </a:r>
            <a:r>
              <a:rPr lang="cs-CZ" sz="1900" spc="-56" dirty="0">
                <a:latin typeface="Calibri"/>
                <a:cs typeface="Calibri"/>
              </a:rPr>
              <a:t> </a:t>
            </a:r>
            <a:r>
              <a:rPr lang="cs-CZ" sz="1900" spc="-14" dirty="0">
                <a:latin typeface="Calibri"/>
                <a:cs typeface="Calibri"/>
              </a:rPr>
              <a:t>jsou </a:t>
            </a:r>
            <a:r>
              <a:rPr lang="cs-CZ" sz="1900" dirty="0">
                <a:latin typeface="Calibri"/>
                <a:cs typeface="Calibri"/>
              </a:rPr>
              <a:t>určeny</a:t>
            </a:r>
            <a:r>
              <a:rPr lang="cs-CZ" sz="1900" spc="-56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také</a:t>
            </a:r>
            <a:r>
              <a:rPr lang="cs-CZ" sz="1900" spc="-49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osobám</a:t>
            </a:r>
            <a:r>
              <a:rPr lang="cs-CZ" sz="1900" spc="-49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s</a:t>
            </a:r>
            <a:r>
              <a:rPr lang="cs-CZ" sz="1900" spc="-49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omezenou </a:t>
            </a:r>
            <a:r>
              <a:rPr lang="cs-CZ" sz="1900" dirty="0">
                <a:latin typeface="Calibri"/>
                <a:cs typeface="Calibri"/>
              </a:rPr>
              <a:t>schopností</a:t>
            </a:r>
            <a:r>
              <a:rPr lang="cs-CZ" sz="1900" spc="-46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pohybu</a:t>
            </a:r>
            <a:r>
              <a:rPr lang="cs-CZ" sz="1900" spc="-46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nebo</a:t>
            </a:r>
            <a:r>
              <a:rPr lang="cs-CZ" sz="1900" spc="-46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orientace </a:t>
            </a:r>
            <a:r>
              <a:rPr lang="cs-CZ" sz="1900" dirty="0">
                <a:latin typeface="Calibri"/>
                <a:cs typeface="Calibri"/>
              </a:rPr>
              <a:t>(pokud</a:t>
            </a:r>
            <a:r>
              <a:rPr lang="cs-CZ" sz="1900" spc="-67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to</a:t>
            </a:r>
            <a:r>
              <a:rPr lang="cs-CZ" sz="1900" spc="-56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provoz</a:t>
            </a:r>
            <a:r>
              <a:rPr lang="cs-CZ" sz="1900" spc="-56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umožňuje)</a:t>
            </a:r>
          </a:p>
          <a:p>
            <a:pPr marL="351383" marR="36610" indent="-342900">
              <a:spcBef>
                <a:spcPts val="600"/>
              </a:spcBef>
              <a:tabLst>
                <a:tab pos="419234" algn="l"/>
              </a:tabLst>
            </a:pPr>
            <a:r>
              <a:rPr lang="cs-CZ" sz="1900" dirty="0">
                <a:latin typeface="Calibri"/>
                <a:cs typeface="Calibri"/>
              </a:rPr>
              <a:t>prostory</a:t>
            </a:r>
            <a:r>
              <a:rPr lang="cs-CZ" sz="1900" spc="-56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pro</a:t>
            </a:r>
            <a:r>
              <a:rPr lang="cs-CZ" sz="1900" spc="-56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veřejnost</a:t>
            </a:r>
            <a:r>
              <a:rPr lang="cs-CZ" sz="1900" spc="-53" dirty="0">
                <a:latin typeface="Calibri"/>
                <a:cs typeface="Calibri"/>
              </a:rPr>
              <a:t> </a:t>
            </a:r>
            <a:r>
              <a:rPr lang="cs-CZ" sz="1900" dirty="0">
                <a:latin typeface="Calibri"/>
                <a:cs typeface="Calibri"/>
              </a:rPr>
              <a:t>musí</a:t>
            </a:r>
            <a:r>
              <a:rPr lang="cs-CZ" sz="1900" spc="-56" dirty="0">
                <a:latin typeface="Calibri"/>
                <a:cs typeface="Calibri"/>
              </a:rPr>
              <a:t> </a:t>
            </a:r>
            <a:r>
              <a:rPr lang="cs-CZ" sz="1900" spc="-18" dirty="0">
                <a:latin typeface="Calibri"/>
                <a:cs typeface="Calibri"/>
              </a:rPr>
              <a:t>být </a:t>
            </a:r>
            <a:r>
              <a:rPr lang="cs-CZ" sz="1900" dirty="0">
                <a:latin typeface="Calibri"/>
                <a:cs typeface="Calibri"/>
              </a:rPr>
              <a:t>řešeny</a:t>
            </a:r>
            <a:r>
              <a:rPr lang="cs-CZ" sz="1900" spc="-80" dirty="0">
                <a:latin typeface="Calibri"/>
                <a:cs typeface="Calibri"/>
              </a:rPr>
              <a:t> </a:t>
            </a:r>
            <a:r>
              <a:rPr lang="cs-CZ" sz="1900" spc="-7" dirty="0">
                <a:latin typeface="Calibri"/>
                <a:cs typeface="Calibri"/>
              </a:rPr>
              <a:t>bezbariérově vždy</a:t>
            </a:r>
          </a:p>
          <a:p>
            <a:pPr marL="351383" marR="36610" indent="-342900">
              <a:spcBef>
                <a:spcPts val="600"/>
              </a:spcBef>
              <a:tabLst>
                <a:tab pos="419234" algn="l"/>
              </a:tabLst>
            </a:pPr>
            <a:r>
              <a:rPr lang="cs-CZ" sz="2000" dirty="0">
                <a:latin typeface="Calibri"/>
                <a:cs typeface="Calibri"/>
              </a:rPr>
              <a:t>část</a:t>
            </a:r>
            <a:r>
              <a:rPr lang="cs-CZ" sz="2000" spc="-46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šaten</a:t>
            </a:r>
            <a:r>
              <a:rPr lang="cs-CZ" sz="2000" spc="-49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pro</a:t>
            </a:r>
            <a:r>
              <a:rPr lang="cs-CZ" sz="2000" spc="-49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muže</a:t>
            </a:r>
            <a:r>
              <a:rPr lang="cs-CZ" sz="2000" spc="-46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i</a:t>
            </a:r>
            <a:r>
              <a:rPr lang="cs-CZ" sz="2000" spc="-49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pro</a:t>
            </a:r>
            <a:r>
              <a:rPr lang="cs-CZ" sz="2000" spc="-49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ženy</a:t>
            </a:r>
            <a:r>
              <a:rPr lang="cs-CZ" sz="2000" spc="-42" dirty="0">
                <a:latin typeface="Calibri"/>
                <a:cs typeface="Calibri"/>
              </a:rPr>
              <a:t> </a:t>
            </a:r>
            <a:r>
              <a:rPr lang="cs-CZ" sz="2000" spc="-14" dirty="0">
                <a:latin typeface="Calibri"/>
                <a:cs typeface="Calibri"/>
              </a:rPr>
              <a:t>musí </a:t>
            </a:r>
            <a:r>
              <a:rPr lang="cs-CZ" sz="2000" dirty="0">
                <a:latin typeface="Calibri"/>
                <a:cs typeface="Calibri"/>
              </a:rPr>
              <a:t>být</a:t>
            </a:r>
            <a:r>
              <a:rPr lang="cs-CZ" sz="2000" spc="-28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řešena</a:t>
            </a:r>
            <a:r>
              <a:rPr lang="cs-CZ" sz="2000" spc="-21" dirty="0">
                <a:latin typeface="Calibri"/>
                <a:cs typeface="Calibri"/>
              </a:rPr>
              <a:t> </a:t>
            </a:r>
            <a:r>
              <a:rPr lang="cs-CZ" sz="2000" spc="-7" dirty="0">
                <a:latin typeface="Calibri"/>
                <a:cs typeface="Calibri"/>
              </a:rPr>
              <a:t>bezbariérově</a:t>
            </a:r>
            <a:endParaRPr lang="cs-CZ" sz="1900" dirty="0">
              <a:latin typeface="Calibri"/>
              <a:cs typeface="Calibri"/>
            </a:endParaRP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61419CF4-C4C0-D7CB-62E1-E7125CAB5648}"/>
              </a:ext>
            </a:extLst>
          </p:cNvPr>
          <p:cNvSpPr txBox="1"/>
          <p:nvPr/>
        </p:nvSpPr>
        <p:spPr>
          <a:xfrm>
            <a:off x="11508411" y="6572919"/>
            <a:ext cx="972984" cy="19368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200" spc="-84" dirty="0">
                <a:solidFill>
                  <a:srgbClr val="FFFFFF"/>
                </a:solidFill>
                <a:latin typeface="Calibri"/>
                <a:cs typeface="Calibri"/>
              </a:rPr>
              <a:t>[foto</a:t>
            </a:r>
            <a:r>
              <a:rPr sz="1200" spc="-3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91" dirty="0">
                <a:solidFill>
                  <a:srgbClr val="FFFFFF"/>
                </a:solidFill>
                <a:latin typeface="Calibri"/>
                <a:cs typeface="Calibri"/>
              </a:rPr>
              <a:t>scom]</a:t>
            </a:r>
            <a:endParaRPr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7252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1">
            <a:extLst>
              <a:ext uri="{FF2B5EF4-FFF2-40B4-BE49-F238E27FC236}">
                <a16:creationId xmlns:a16="http://schemas.microsoft.com/office/drawing/2014/main" id="{B15E46E1-B54D-4C21-89C1-94645CDF6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195" y="0"/>
            <a:ext cx="1222132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9689" y="381091"/>
            <a:ext cx="9810604" cy="121602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cs-CZ" sz="2400" dirty="0">
                <a:latin typeface="Calibri"/>
                <a:ea typeface="Batang"/>
                <a:cs typeface="Calibri"/>
              </a:rPr>
              <a:t>ČSN EN 17210 – Přístupnost a využitelnost zastavěného prostředí - Funkční požadavky</a:t>
            </a: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903E2063-DEFB-4D02-BFFE-D0AE946E4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194" y="3760848"/>
            <a:ext cx="12221319" cy="3097153"/>
          </a:xfrm>
          <a:custGeom>
            <a:avLst/>
            <a:gdLst>
              <a:gd name="connsiteX0" fmla="*/ 12092706 w 12166020"/>
              <a:gd name="connsiteY0" fmla="*/ 113 h 3097153"/>
              <a:gd name="connsiteX1" fmla="*/ 12161746 w 12166020"/>
              <a:gd name="connsiteY1" fmla="*/ 7553 h 3097153"/>
              <a:gd name="connsiteX2" fmla="*/ 12166020 w 12166020"/>
              <a:gd name="connsiteY2" fmla="*/ 8445 h 3097153"/>
              <a:gd name="connsiteX3" fmla="*/ 12166020 w 12166020"/>
              <a:gd name="connsiteY3" fmla="*/ 3097153 h 3097153"/>
              <a:gd name="connsiteX4" fmla="*/ 0 w 12166020"/>
              <a:gd name="connsiteY4" fmla="*/ 3097153 h 3097153"/>
              <a:gd name="connsiteX5" fmla="*/ 0 w 12166020"/>
              <a:gd name="connsiteY5" fmla="*/ 226872 h 3097153"/>
              <a:gd name="connsiteX6" fmla="*/ 37095 w 12166020"/>
              <a:gd name="connsiteY6" fmla="*/ 234766 h 3097153"/>
              <a:gd name="connsiteX7" fmla="*/ 74291 w 12166020"/>
              <a:gd name="connsiteY7" fmla="*/ 234448 h 3097153"/>
              <a:gd name="connsiteX8" fmla="*/ 104280 w 12166020"/>
              <a:gd name="connsiteY8" fmla="*/ 232339 h 3097153"/>
              <a:gd name="connsiteX9" fmla="*/ 145071 w 12166020"/>
              <a:gd name="connsiteY9" fmla="*/ 232769 h 3097153"/>
              <a:gd name="connsiteX10" fmla="*/ 254112 w 12166020"/>
              <a:gd name="connsiteY10" fmla="*/ 239586 h 3097153"/>
              <a:gd name="connsiteX11" fmla="*/ 377666 w 12166020"/>
              <a:gd name="connsiteY11" fmla="*/ 255479 h 3097153"/>
              <a:gd name="connsiteX12" fmla="*/ 542340 w 12166020"/>
              <a:gd name="connsiteY12" fmla="*/ 293575 h 3097153"/>
              <a:gd name="connsiteX13" fmla="*/ 551144 w 12166020"/>
              <a:gd name="connsiteY13" fmla="*/ 295486 h 3097153"/>
              <a:gd name="connsiteX14" fmla="*/ 561515 w 12166020"/>
              <a:gd name="connsiteY14" fmla="*/ 291813 h 3097153"/>
              <a:gd name="connsiteX15" fmla="*/ 595809 w 12166020"/>
              <a:gd name="connsiteY15" fmla="*/ 284672 h 3097153"/>
              <a:gd name="connsiteX16" fmla="*/ 709227 w 12166020"/>
              <a:gd name="connsiteY16" fmla="*/ 301215 h 3097153"/>
              <a:gd name="connsiteX17" fmla="*/ 776802 w 12166020"/>
              <a:gd name="connsiteY17" fmla="*/ 308978 h 3097153"/>
              <a:gd name="connsiteX18" fmla="*/ 778755 w 12166020"/>
              <a:gd name="connsiteY18" fmla="*/ 307810 h 3097153"/>
              <a:gd name="connsiteX19" fmla="*/ 816787 w 12166020"/>
              <a:gd name="connsiteY19" fmla="*/ 301883 h 3097153"/>
              <a:gd name="connsiteX20" fmla="*/ 869359 w 12166020"/>
              <a:gd name="connsiteY20" fmla="*/ 319516 h 3097153"/>
              <a:gd name="connsiteX21" fmla="*/ 869945 w 12166020"/>
              <a:gd name="connsiteY21" fmla="*/ 319679 h 3097153"/>
              <a:gd name="connsiteX22" fmla="*/ 872547 w 12166020"/>
              <a:gd name="connsiteY22" fmla="*/ 319977 h 3097153"/>
              <a:gd name="connsiteX23" fmla="*/ 945091 w 12166020"/>
              <a:gd name="connsiteY23" fmla="*/ 316218 h 3097153"/>
              <a:gd name="connsiteX24" fmla="*/ 989159 w 12166020"/>
              <a:gd name="connsiteY24" fmla="*/ 317850 h 3097153"/>
              <a:gd name="connsiteX25" fmla="*/ 998054 w 12166020"/>
              <a:gd name="connsiteY25" fmla="*/ 316808 h 3097153"/>
              <a:gd name="connsiteX26" fmla="*/ 1003674 w 12166020"/>
              <a:gd name="connsiteY26" fmla="*/ 318388 h 3097153"/>
              <a:gd name="connsiteX27" fmla="*/ 1037774 w 12166020"/>
              <a:gd name="connsiteY27" fmla="*/ 319652 h 3097153"/>
              <a:gd name="connsiteX28" fmla="*/ 1041752 w 12166020"/>
              <a:gd name="connsiteY28" fmla="*/ 318956 h 3097153"/>
              <a:gd name="connsiteX29" fmla="*/ 1099539 w 12166020"/>
              <a:gd name="connsiteY29" fmla="*/ 321891 h 3097153"/>
              <a:gd name="connsiteX30" fmla="*/ 1108533 w 12166020"/>
              <a:gd name="connsiteY30" fmla="*/ 321779 h 3097153"/>
              <a:gd name="connsiteX31" fmla="*/ 1168927 w 12166020"/>
              <a:gd name="connsiteY31" fmla="*/ 320682 h 3097153"/>
              <a:gd name="connsiteX32" fmla="*/ 1199520 w 12166020"/>
              <a:gd name="connsiteY32" fmla="*/ 321915 h 3097153"/>
              <a:gd name="connsiteX33" fmla="*/ 1279472 w 12166020"/>
              <a:gd name="connsiteY33" fmla="*/ 319802 h 3097153"/>
              <a:gd name="connsiteX34" fmla="*/ 1286626 w 12166020"/>
              <a:gd name="connsiteY34" fmla="*/ 320373 h 3097153"/>
              <a:gd name="connsiteX35" fmla="*/ 1402973 w 12166020"/>
              <a:gd name="connsiteY35" fmla="*/ 317969 h 3097153"/>
              <a:gd name="connsiteX36" fmla="*/ 1512227 w 12166020"/>
              <a:gd name="connsiteY36" fmla="*/ 314957 h 3097153"/>
              <a:gd name="connsiteX37" fmla="*/ 1587247 w 12166020"/>
              <a:gd name="connsiteY37" fmla="*/ 326066 h 3097153"/>
              <a:gd name="connsiteX38" fmla="*/ 1677418 w 12166020"/>
              <a:gd name="connsiteY38" fmla="*/ 354771 h 3097153"/>
              <a:gd name="connsiteX39" fmla="*/ 1840113 w 12166020"/>
              <a:gd name="connsiteY39" fmla="*/ 384981 h 3097153"/>
              <a:gd name="connsiteX40" fmla="*/ 1971249 w 12166020"/>
              <a:gd name="connsiteY40" fmla="*/ 376858 h 3097153"/>
              <a:gd name="connsiteX41" fmla="*/ 1971249 w 12166020"/>
              <a:gd name="connsiteY41" fmla="*/ 388451 h 3097153"/>
              <a:gd name="connsiteX42" fmla="*/ 1972050 w 12166020"/>
              <a:gd name="connsiteY42" fmla="*/ 388462 h 3097153"/>
              <a:gd name="connsiteX43" fmla="*/ 2129975 w 12166020"/>
              <a:gd name="connsiteY43" fmla="*/ 407851 h 3097153"/>
              <a:gd name="connsiteX44" fmla="*/ 2213151 w 12166020"/>
              <a:gd name="connsiteY44" fmla="*/ 426708 h 3097153"/>
              <a:gd name="connsiteX45" fmla="*/ 2628026 w 12166020"/>
              <a:gd name="connsiteY45" fmla="*/ 495490 h 3097153"/>
              <a:gd name="connsiteX46" fmla="*/ 3019083 w 12166020"/>
              <a:gd name="connsiteY46" fmla="*/ 521385 h 3097153"/>
              <a:gd name="connsiteX47" fmla="*/ 3239426 w 12166020"/>
              <a:gd name="connsiteY47" fmla="*/ 522794 h 3097153"/>
              <a:gd name="connsiteX48" fmla="*/ 3372364 w 12166020"/>
              <a:gd name="connsiteY48" fmla="*/ 530645 h 3097153"/>
              <a:gd name="connsiteX49" fmla="*/ 3482834 w 12166020"/>
              <a:gd name="connsiteY49" fmla="*/ 545921 h 3097153"/>
              <a:gd name="connsiteX50" fmla="*/ 3599468 w 12166020"/>
              <a:gd name="connsiteY50" fmla="*/ 535840 h 3097153"/>
              <a:gd name="connsiteX51" fmla="*/ 3732802 w 12166020"/>
              <a:gd name="connsiteY51" fmla="*/ 529958 h 3097153"/>
              <a:gd name="connsiteX52" fmla="*/ 3851272 w 12166020"/>
              <a:gd name="connsiteY52" fmla="*/ 537047 h 3097153"/>
              <a:gd name="connsiteX53" fmla="*/ 3917027 w 12166020"/>
              <a:gd name="connsiteY53" fmla="*/ 544472 h 3097153"/>
              <a:gd name="connsiteX54" fmla="*/ 3951140 w 12166020"/>
              <a:gd name="connsiteY54" fmla="*/ 545142 h 3097153"/>
              <a:gd name="connsiteX55" fmla="*/ 3960352 w 12166020"/>
              <a:gd name="connsiteY55" fmla="*/ 547080 h 3097153"/>
              <a:gd name="connsiteX56" fmla="*/ 3995957 w 12166020"/>
              <a:gd name="connsiteY56" fmla="*/ 545258 h 3097153"/>
              <a:gd name="connsiteX57" fmla="*/ 3988972 w 12166020"/>
              <a:gd name="connsiteY57" fmla="*/ 539982 h 3097153"/>
              <a:gd name="connsiteX58" fmla="*/ 4065166 w 12166020"/>
              <a:gd name="connsiteY58" fmla="*/ 535393 h 3097153"/>
              <a:gd name="connsiteX59" fmla="*/ 4123583 w 12166020"/>
              <a:gd name="connsiteY59" fmla="*/ 531815 h 3097153"/>
              <a:gd name="connsiteX60" fmla="*/ 4140253 w 12166020"/>
              <a:gd name="connsiteY60" fmla="*/ 542430 h 3097153"/>
              <a:gd name="connsiteX61" fmla="*/ 4173785 w 12166020"/>
              <a:gd name="connsiteY61" fmla="*/ 527584 h 3097153"/>
              <a:gd name="connsiteX62" fmla="*/ 4206450 w 12166020"/>
              <a:gd name="connsiteY62" fmla="*/ 535143 h 3097153"/>
              <a:gd name="connsiteX63" fmla="*/ 4290951 w 12166020"/>
              <a:gd name="connsiteY63" fmla="*/ 530291 h 3097153"/>
              <a:gd name="connsiteX64" fmla="*/ 4351450 w 12166020"/>
              <a:gd name="connsiteY64" fmla="*/ 541750 h 3097153"/>
              <a:gd name="connsiteX65" fmla="*/ 4506607 w 12166020"/>
              <a:gd name="connsiteY65" fmla="*/ 546638 h 3097153"/>
              <a:gd name="connsiteX66" fmla="*/ 4588231 w 12166020"/>
              <a:gd name="connsiteY66" fmla="*/ 526282 h 3097153"/>
              <a:gd name="connsiteX67" fmla="*/ 4644280 w 12166020"/>
              <a:gd name="connsiteY67" fmla="*/ 527227 h 3097153"/>
              <a:gd name="connsiteX68" fmla="*/ 4662417 w 12166020"/>
              <a:gd name="connsiteY68" fmla="*/ 521205 h 3097153"/>
              <a:gd name="connsiteX69" fmla="*/ 4670688 w 12166020"/>
              <a:gd name="connsiteY69" fmla="*/ 512783 h 3097153"/>
              <a:gd name="connsiteX70" fmla="*/ 4730478 w 12166020"/>
              <a:gd name="connsiteY70" fmla="*/ 506066 h 3097153"/>
              <a:gd name="connsiteX71" fmla="*/ 4744923 w 12166020"/>
              <a:gd name="connsiteY71" fmla="*/ 501745 h 3097153"/>
              <a:gd name="connsiteX72" fmla="*/ 4749733 w 12166020"/>
              <a:gd name="connsiteY72" fmla="*/ 503960 h 3097153"/>
              <a:gd name="connsiteX73" fmla="*/ 4755365 w 12166020"/>
              <a:gd name="connsiteY73" fmla="*/ 503502 h 3097153"/>
              <a:gd name="connsiteX74" fmla="*/ 4815412 w 12166020"/>
              <a:gd name="connsiteY74" fmla="*/ 483331 h 3097153"/>
              <a:gd name="connsiteX75" fmla="*/ 4878845 w 12166020"/>
              <a:gd name="connsiteY75" fmla="*/ 465459 h 3097153"/>
              <a:gd name="connsiteX76" fmla="*/ 4960215 w 12166020"/>
              <a:gd name="connsiteY76" fmla="*/ 460668 h 3097153"/>
              <a:gd name="connsiteX77" fmla="*/ 5046714 w 12166020"/>
              <a:gd name="connsiteY77" fmla="*/ 445669 h 3097153"/>
              <a:gd name="connsiteX78" fmla="*/ 5225843 w 12166020"/>
              <a:gd name="connsiteY78" fmla="*/ 433919 h 3097153"/>
              <a:gd name="connsiteX79" fmla="*/ 5480364 w 12166020"/>
              <a:gd name="connsiteY79" fmla="*/ 447413 h 3097153"/>
              <a:gd name="connsiteX80" fmla="*/ 5546080 w 12166020"/>
              <a:gd name="connsiteY80" fmla="*/ 448563 h 3097153"/>
              <a:gd name="connsiteX81" fmla="*/ 5616294 w 12166020"/>
              <a:gd name="connsiteY81" fmla="*/ 460742 h 3097153"/>
              <a:gd name="connsiteX82" fmla="*/ 5684680 w 12166020"/>
              <a:gd name="connsiteY82" fmla="*/ 454688 h 3097153"/>
              <a:gd name="connsiteX83" fmla="*/ 5742644 w 12166020"/>
              <a:gd name="connsiteY83" fmla="*/ 455393 h 3097153"/>
              <a:gd name="connsiteX84" fmla="*/ 5819046 w 12166020"/>
              <a:gd name="connsiteY84" fmla="*/ 453319 h 3097153"/>
              <a:gd name="connsiteX85" fmla="*/ 5891155 w 12166020"/>
              <a:gd name="connsiteY85" fmla="*/ 452335 h 3097153"/>
              <a:gd name="connsiteX86" fmla="*/ 5943255 w 12166020"/>
              <a:gd name="connsiteY86" fmla="*/ 460165 h 3097153"/>
              <a:gd name="connsiteX87" fmla="*/ 6110534 w 12166020"/>
              <a:gd name="connsiteY87" fmla="*/ 458266 h 3097153"/>
              <a:gd name="connsiteX88" fmla="*/ 6335388 w 12166020"/>
              <a:gd name="connsiteY88" fmla="*/ 456216 h 3097153"/>
              <a:gd name="connsiteX89" fmla="*/ 6622875 w 12166020"/>
              <a:gd name="connsiteY89" fmla="*/ 467987 h 3097153"/>
              <a:gd name="connsiteX90" fmla="*/ 6794200 w 12166020"/>
              <a:gd name="connsiteY90" fmla="*/ 469624 h 3097153"/>
              <a:gd name="connsiteX91" fmla="*/ 6862087 w 12166020"/>
              <a:gd name="connsiteY91" fmla="*/ 482485 h 3097153"/>
              <a:gd name="connsiteX92" fmla="*/ 7007244 w 12166020"/>
              <a:gd name="connsiteY92" fmla="*/ 481585 h 3097153"/>
              <a:gd name="connsiteX93" fmla="*/ 7051100 w 12166020"/>
              <a:gd name="connsiteY93" fmla="*/ 495424 h 3097153"/>
              <a:gd name="connsiteX94" fmla="*/ 7245099 w 12166020"/>
              <a:gd name="connsiteY94" fmla="*/ 512439 h 3097153"/>
              <a:gd name="connsiteX95" fmla="*/ 7506049 w 12166020"/>
              <a:gd name="connsiteY95" fmla="*/ 501537 h 3097153"/>
              <a:gd name="connsiteX96" fmla="*/ 7616273 w 12166020"/>
              <a:gd name="connsiteY96" fmla="*/ 493412 h 3097153"/>
              <a:gd name="connsiteX97" fmla="*/ 7835399 w 12166020"/>
              <a:gd name="connsiteY97" fmla="*/ 500298 h 3097153"/>
              <a:gd name="connsiteX98" fmla="*/ 8015851 w 12166020"/>
              <a:gd name="connsiteY98" fmla="*/ 491108 h 3097153"/>
              <a:gd name="connsiteX99" fmla="*/ 8184295 w 12166020"/>
              <a:gd name="connsiteY99" fmla="*/ 495161 h 3097153"/>
              <a:gd name="connsiteX100" fmla="*/ 8208646 w 12166020"/>
              <a:gd name="connsiteY100" fmla="*/ 493560 h 3097153"/>
              <a:gd name="connsiteX101" fmla="*/ 8268135 w 12166020"/>
              <a:gd name="connsiteY101" fmla="*/ 503431 h 3097153"/>
              <a:gd name="connsiteX102" fmla="*/ 8274662 w 12166020"/>
              <a:gd name="connsiteY102" fmla="*/ 503044 h 3097153"/>
              <a:gd name="connsiteX103" fmla="*/ 8490358 w 12166020"/>
              <a:gd name="connsiteY103" fmla="*/ 495573 h 3097153"/>
              <a:gd name="connsiteX104" fmla="*/ 8630596 w 12166020"/>
              <a:gd name="connsiteY104" fmla="*/ 457015 h 3097153"/>
              <a:gd name="connsiteX105" fmla="*/ 8723358 w 12166020"/>
              <a:gd name="connsiteY105" fmla="*/ 443677 h 3097153"/>
              <a:gd name="connsiteX106" fmla="*/ 8917897 w 12166020"/>
              <a:gd name="connsiteY106" fmla="*/ 424877 h 3097153"/>
              <a:gd name="connsiteX107" fmla="*/ 9039769 w 12166020"/>
              <a:gd name="connsiteY107" fmla="*/ 422991 h 3097153"/>
              <a:gd name="connsiteX108" fmla="*/ 9084864 w 12166020"/>
              <a:gd name="connsiteY108" fmla="*/ 418393 h 3097153"/>
              <a:gd name="connsiteX109" fmla="*/ 9335239 w 12166020"/>
              <a:gd name="connsiteY109" fmla="*/ 401123 h 3097153"/>
              <a:gd name="connsiteX110" fmla="*/ 9404734 w 12166020"/>
              <a:gd name="connsiteY110" fmla="*/ 375238 h 3097153"/>
              <a:gd name="connsiteX111" fmla="*/ 10009545 w 12166020"/>
              <a:gd name="connsiteY111" fmla="*/ 345700 h 3097153"/>
              <a:gd name="connsiteX112" fmla="*/ 10221547 w 12166020"/>
              <a:gd name="connsiteY112" fmla="*/ 335603 h 3097153"/>
              <a:gd name="connsiteX113" fmla="*/ 10368076 w 12166020"/>
              <a:gd name="connsiteY113" fmla="*/ 320801 h 3097153"/>
              <a:gd name="connsiteX114" fmla="*/ 10926361 w 12166020"/>
              <a:gd name="connsiteY114" fmla="*/ 309903 h 3097153"/>
              <a:gd name="connsiteX115" fmla="*/ 11141086 w 12166020"/>
              <a:gd name="connsiteY115" fmla="*/ 312459 h 3097153"/>
              <a:gd name="connsiteX116" fmla="*/ 11238374 w 12166020"/>
              <a:gd name="connsiteY116" fmla="*/ 304023 h 3097153"/>
              <a:gd name="connsiteX117" fmla="*/ 11378846 w 12166020"/>
              <a:gd name="connsiteY117" fmla="*/ 266447 h 3097153"/>
              <a:gd name="connsiteX118" fmla="*/ 11435885 w 12166020"/>
              <a:gd name="connsiteY118" fmla="*/ 224329 h 3097153"/>
              <a:gd name="connsiteX119" fmla="*/ 11572781 w 12166020"/>
              <a:gd name="connsiteY119" fmla="*/ 187027 h 3097153"/>
              <a:gd name="connsiteX120" fmla="*/ 11699630 w 12166020"/>
              <a:gd name="connsiteY120" fmla="*/ 96625 h 3097153"/>
              <a:gd name="connsiteX121" fmla="*/ 12092706 w 12166020"/>
              <a:gd name="connsiteY121" fmla="*/ 113 h 309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12166020" h="3097153">
                <a:moveTo>
                  <a:pt x="12092706" y="113"/>
                </a:moveTo>
                <a:cubicBezTo>
                  <a:pt x="12126353" y="-774"/>
                  <a:pt x="12146214" y="3741"/>
                  <a:pt x="12161746" y="7553"/>
                </a:cubicBezTo>
                <a:lnTo>
                  <a:pt x="12166020" y="8445"/>
                </a:lnTo>
                <a:lnTo>
                  <a:pt x="12166020" y="3097153"/>
                </a:lnTo>
                <a:lnTo>
                  <a:pt x="0" y="3097153"/>
                </a:lnTo>
                <a:lnTo>
                  <a:pt x="0" y="226872"/>
                </a:lnTo>
                <a:lnTo>
                  <a:pt x="37095" y="234766"/>
                </a:lnTo>
                <a:cubicBezTo>
                  <a:pt x="52448" y="236613"/>
                  <a:pt x="67754" y="237077"/>
                  <a:pt x="74291" y="234448"/>
                </a:cubicBezTo>
                <a:cubicBezTo>
                  <a:pt x="85146" y="234570"/>
                  <a:pt x="95374" y="238772"/>
                  <a:pt x="104280" y="232339"/>
                </a:cubicBezTo>
                <a:cubicBezTo>
                  <a:pt x="117067" y="224925"/>
                  <a:pt x="143944" y="243714"/>
                  <a:pt x="145071" y="232769"/>
                </a:cubicBezTo>
                <a:cubicBezTo>
                  <a:pt x="164352" y="245779"/>
                  <a:pt x="230637" y="240773"/>
                  <a:pt x="254112" y="239586"/>
                </a:cubicBezTo>
                <a:cubicBezTo>
                  <a:pt x="292878" y="243370"/>
                  <a:pt x="349897" y="251699"/>
                  <a:pt x="377666" y="255479"/>
                </a:cubicBezTo>
                <a:cubicBezTo>
                  <a:pt x="423846" y="264703"/>
                  <a:pt x="490605" y="281605"/>
                  <a:pt x="542340" y="293575"/>
                </a:cubicBezTo>
                <a:lnTo>
                  <a:pt x="551144" y="295486"/>
                </a:lnTo>
                <a:lnTo>
                  <a:pt x="561515" y="291813"/>
                </a:lnTo>
                <a:cubicBezTo>
                  <a:pt x="576860" y="288360"/>
                  <a:pt x="583377" y="292414"/>
                  <a:pt x="595809" y="284672"/>
                </a:cubicBezTo>
                <a:cubicBezTo>
                  <a:pt x="623565" y="285128"/>
                  <a:pt x="673600" y="297009"/>
                  <a:pt x="709227" y="301215"/>
                </a:cubicBezTo>
                <a:lnTo>
                  <a:pt x="776802" y="308978"/>
                </a:lnTo>
                <a:lnTo>
                  <a:pt x="778755" y="307810"/>
                </a:lnTo>
                <a:cubicBezTo>
                  <a:pt x="793605" y="306242"/>
                  <a:pt x="823357" y="311783"/>
                  <a:pt x="816787" y="301883"/>
                </a:cubicBezTo>
                <a:cubicBezTo>
                  <a:pt x="833218" y="303039"/>
                  <a:pt x="852106" y="316662"/>
                  <a:pt x="869359" y="319516"/>
                </a:cubicBezTo>
                <a:lnTo>
                  <a:pt x="869945" y="319679"/>
                </a:lnTo>
                <a:lnTo>
                  <a:pt x="872547" y="319977"/>
                </a:lnTo>
                <a:lnTo>
                  <a:pt x="945091" y="316218"/>
                </a:lnTo>
                <a:lnTo>
                  <a:pt x="989159" y="317850"/>
                </a:lnTo>
                <a:lnTo>
                  <a:pt x="998054" y="316808"/>
                </a:lnTo>
                <a:lnTo>
                  <a:pt x="1003674" y="318388"/>
                </a:lnTo>
                <a:lnTo>
                  <a:pt x="1037774" y="319652"/>
                </a:lnTo>
                <a:lnTo>
                  <a:pt x="1041752" y="318956"/>
                </a:lnTo>
                <a:cubicBezTo>
                  <a:pt x="1060634" y="322078"/>
                  <a:pt x="1079666" y="322296"/>
                  <a:pt x="1099539" y="321891"/>
                </a:cubicBezTo>
                <a:lnTo>
                  <a:pt x="1108533" y="321779"/>
                </a:lnTo>
                <a:lnTo>
                  <a:pt x="1168927" y="320682"/>
                </a:lnTo>
                <a:cubicBezTo>
                  <a:pt x="1175164" y="321438"/>
                  <a:pt x="1183402" y="324506"/>
                  <a:pt x="1199520" y="321915"/>
                </a:cubicBezTo>
                <a:cubicBezTo>
                  <a:pt x="1208604" y="323265"/>
                  <a:pt x="1269549" y="318968"/>
                  <a:pt x="1279472" y="319802"/>
                </a:cubicBezTo>
                <a:lnTo>
                  <a:pt x="1286626" y="320373"/>
                </a:lnTo>
                <a:lnTo>
                  <a:pt x="1402973" y="317969"/>
                </a:lnTo>
                <a:cubicBezTo>
                  <a:pt x="1440991" y="317058"/>
                  <a:pt x="1481515" y="313609"/>
                  <a:pt x="1512227" y="314957"/>
                </a:cubicBezTo>
                <a:cubicBezTo>
                  <a:pt x="1542939" y="316307"/>
                  <a:pt x="1561718" y="316190"/>
                  <a:pt x="1587247" y="326066"/>
                </a:cubicBezTo>
                <a:cubicBezTo>
                  <a:pt x="1650745" y="321763"/>
                  <a:pt x="1632957" y="353420"/>
                  <a:pt x="1677418" y="354771"/>
                </a:cubicBezTo>
                <a:cubicBezTo>
                  <a:pt x="1726192" y="364176"/>
                  <a:pt x="1770938" y="360269"/>
                  <a:pt x="1840113" y="384981"/>
                </a:cubicBezTo>
                <a:cubicBezTo>
                  <a:pt x="1893061" y="389904"/>
                  <a:pt x="1961325" y="361468"/>
                  <a:pt x="1971249" y="376858"/>
                </a:cubicBezTo>
                <a:lnTo>
                  <a:pt x="1971249" y="388451"/>
                </a:lnTo>
                <a:lnTo>
                  <a:pt x="1972050" y="388462"/>
                </a:lnTo>
                <a:cubicBezTo>
                  <a:pt x="2021465" y="393420"/>
                  <a:pt x="2058844" y="416212"/>
                  <a:pt x="2129975" y="407851"/>
                </a:cubicBezTo>
                <a:cubicBezTo>
                  <a:pt x="2141477" y="410894"/>
                  <a:pt x="2200887" y="421786"/>
                  <a:pt x="2213151" y="426708"/>
                </a:cubicBezTo>
                <a:cubicBezTo>
                  <a:pt x="2290253" y="446635"/>
                  <a:pt x="2499610" y="475149"/>
                  <a:pt x="2628026" y="495490"/>
                </a:cubicBezTo>
                <a:cubicBezTo>
                  <a:pt x="2736689" y="515989"/>
                  <a:pt x="2917183" y="516833"/>
                  <a:pt x="3019083" y="521385"/>
                </a:cubicBezTo>
                <a:cubicBezTo>
                  <a:pt x="3120983" y="525935"/>
                  <a:pt x="3177525" y="514879"/>
                  <a:pt x="3239426" y="522794"/>
                </a:cubicBezTo>
                <a:cubicBezTo>
                  <a:pt x="3299631" y="525411"/>
                  <a:pt x="3312159" y="528028"/>
                  <a:pt x="3372364" y="530645"/>
                </a:cubicBezTo>
                <a:lnTo>
                  <a:pt x="3482834" y="545921"/>
                </a:lnTo>
                <a:cubicBezTo>
                  <a:pt x="3535444" y="535070"/>
                  <a:pt x="3550557" y="556105"/>
                  <a:pt x="3599468" y="535840"/>
                </a:cubicBezTo>
                <a:cubicBezTo>
                  <a:pt x="3680699" y="528233"/>
                  <a:pt x="3676824" y="535449"/>
                  <a:pt x="3732802" y="529958"/>
                </a:cubicBezTo>
                <a:lnTo>
                  <a:pt x="3851272" y="537047"/>
                </a:lnTo>
                <a:lnTo>
                  <a:pt x="3917027" y="544472"/>
                </a:lnTo>
                <a:cubicBezTo>
                  <a:pt x="3923772" y="545376"/>
                  <a:pt x="3947882" y="546797"/>
                  <a:pt x="3951140" y="545142"/>
                </a:cubicBezTo>
                <a:lnTo>
                  <a:pt x="3960352" y="547080"/>
                </a:lnTo>
                <a:lnTo>
                  <a:pt x="3995957" y="545258"/>
                </a:lnTo>
                <a:lnTo>
                  <a:pt x="3988972" y="539982"/>
                </a:lnTo>
                <a:lnTo>
                  <a:pt x="4065166" y="535393"/>
                </a:lnTo>
                <a:lnTo>
                  <a:pt x="4123583" y="531815"/>
                </a:lnTo>
                <a:lnTo>
                  <a:pt x="4140253" y="542430"/>
                </a:lnTo>
                <a:lnTo>
                  <a:pt x="4173785" y="527584"/>
                </a:lnTo>
                <a:lnTo>
                  <a:pt x="4206450" y="535143"/>
                </a:lnTo>
                <a:cubicBezTo>
                  <a:pt x="4219025" y="539387"/>
                  <a:pt x="4264797" y="530707"/>
                  <a:pt x="4290951" y="530291"/>
                </a:cubicBezTo>
                <a:cubicBezTo>
                  <a:pt x="4316466" y="524821"/>
                  <a:pt x="4322460" y="542980"/>
                  <a:pt x="4351450" y="541750"/>
                </a:cubicBezTo>
                <a:cubicBezTo>
                  <a:pt x="4394347" y="540681"/>
                  <a:pt x="4455205" y="549972"/>
                  <a:pt x="4506607" y="546638"/>
                </a:cubicBezTo>
                <a:lnTo>
                  <a:pt x="4588231" y="526282"/>
                </a:lnTo>
                <a:lnTo>
                  <a:pt x="4644280" y="527227"/>
                </a:lnTo>
                <a:lnTo>
                  <a:pt x="4662417" y="521205"/>
                </a:lnTo>
                <a:cubicBezTo>
                  <a:pt x="4665776" y="518781"/>
                  <a:pt x="4668616" y="516014"/>
                  <a:pt x="4670688" y="512783"/>
                </a:cubicBezTo>
                <a:cubicBezTo>
                  <a:pt x="4691978" y="515482"/>
                  <a:pt x="4711182" y="511548"/>
                  <a:pt x="4730478" y="506066"/>
                </a:cubicBezTo>
                <a:lnTo>
                  <a:pt x="4744923" y="501745"/>
                </a:lnTo>
                <a:lnTo>
                  <a:pt x="4749733" y="503960"/>
                </a:lnTo>
                <a:lnTo>
                  <a:pt x="4755365" y="503502"/>
                </a:lnTo>
                <a:lnTo>
                  <a:pt x="4815412" y="483331"/>
                </a:lnTo>
                <a:lnTo>
                  <a:pt x="4878845" y="465459"/>
                </a:lnTo>
                <a:lnTo>
                  <a:pt x="4960215" y="460668"/>
                </a:lnTo>
                <a:cubicBezTo>
                  <a:pt x="4967315" y="458893"/>
                  <a:pt x="5002443" y="450126"/>
                  <a:pt x="5046714" y="445669"/>
                </a:cubicBezTo>
                <a:cubicBezTo>
                  <a:pt x="5090985" y="441211"/>
                  <a:pt x="5153568" y="433628"/>
                  <a:pt x="5225843" y="433919"/>
                </a:cubicBezTo>
                <a:cubicBezTo>
                  <a:pt x="5298118" y="434210"/>
                  <a:pt x="5426991" y="444973"/>
                  <a:pt x="5480364" y="447413"/>
                </a:cubicBezTo>
                <a:cubicBezTo>
                  <a:pt x="5510277" y="458520"/>
                  <a:pt x="5523425" y="446342"/>
                  <a:pt x="5546080" y="448563"/>
                </a:cubicBezTo>
                <a:cubicBezTo>
                  <a:pt x="5568735" y="450784"/>
                  <a:pt x="5596213" y="460322"/>
                  <a:pt x="5616294" y="460742"/>
                </a:cubicBezTo>
                <a:lnTo>
                  <a:pt x="5684680" y="454688"/>
                </a:lnTo>
                <a:lnTo>
                  <a:pt x="5742644" y="455393"/>
                </a:lnTo>
                <a:cubicBezTo>
                  <a:pt x="5778040" y="455068"/>
                  <a:pt x="5814143" y="454250"/>
                  <a:pt x="5819046" y="453319"/>
                </a:cubicBezTo>
                <a:lnTo>
                  <a:pt x="5891155" y="452335"/>
                </a:lnTo>
                <a:lnTo>
                  <a:pt x="5943255" y="460165"/>
                </a:lnTo>
                <a:cubicBezTo>
                  <a:pt x="6011095" y="464647"/>
                  <a:pt x="6032388" y="471370"/>
                  <a:pt x="6110534" y="458266"/>
                </a:cubicBezTo>
                <a:cubicBezTo>
                  <a:pt x="6193229" y="461675"/>
                  <a:pt x="6249998" y="454596"/>
                  <a:pt x="6335388" y="456216"/>
                </a:cubicBezTo>
                <a:cubicBezTo>
                  <a:pt x="6420778" y="457836"/>
                  <a:pt x="6546407" y="465751"/>
                  <a:pt x="6622875" y="467987"/>
                </a:cubicBezTo>
                <a:lnTo>
                  <a:pt x="6794200" y="469624"/>
                </a:lnTo>
                <a:cubicBezTo>
                  <a:pt x="6848950" y="466987"/>
                  <a:pt x="6840237" y="486141"/>
                  <a:pt x="6862087" y="482485"/>
                </a:cubicBezTo>
                <a:lnTo>
                  <a:pt x="7007244" y="481585"/>
                </a:lnTo>
                <a:cubicBezTo>
                  <a:pt x="7038035" y="485320"/>
                  <a:pt x="7013677" y="491139"/>
                  <a:pt x="7051100" y="495424"/>
                </a:cubicBezTo>
                <a:cubicBezTo>
                  <a:pt x="7106856" y="494023"/>
                  <a:pt x="7196734" y="506385"/>
                  <a:pt x="7245099" y="512439"/>
                </a:cubicBezTo>
                <a:cubicBezTo>
                  <a:pt x="7347374" y="512969"/>
                  <a:pt x="7344945" y="496766"/>
                  <a:pt x="7506049" y="501537"/>
                </a:cubicBezTo>
                <a:cubicBezTo>
                  <a:pt x="7555631" y="497604"/>
                  <a:pt x="7532184" y="497225"/>
                  <a:pt x="7616273" y="493412"/>
                </a:cubicBezTo>
                <a:cubicBezTo>
                  <a:pt x="7683039" y="495451"/>
                  <a:pt x="7768802" y="500681"/>
                  <a:pt x="7835399" y="500298"/>
                </a:cubicBezTo>
                <a:cubicBezTo>
                  <a:pt x="7901995" y="499914"/>
                  <a:pt x="7946699" y="491939"/>
                  <a:pt x="8015851" y="491108"/>
                </a:cubicBezTo>
                <a:cubicBezTo>
                  <a:pt x="8093638" y="517334"/>
                  <a:pt x="8052903" y="474871"/>
                  <a:pt x="8184295" y="495161"/>
                </a:cubicBezTo>
                <a:cubicBezTo>
                  <a:pt x="8190344" y="498797"/>
                  <a:pt x="8208256" y="497622"/>
                  <a:pt x="8208646" y="493560"/>
                </a:cubicBezTo>
                <a:lnTo>
                  <a:pt x="8268135" y="503431"/>
                </a:lnTo>
                <a:lnTo>
                  <a:pt x="8274662" y="503044"/>
                </a:lnTo>
                <a:cubicBezTo>
                  <a:pt x="8311700" y="501734"/>
                  <a:pt x="8433691" y="496458"/>
                  <a:pt x="8490358" y="495573"/>
                </a:cubicBezTo>
                <a:cubicBezTo>
                  <a:pt x="8549680" y="493998"/>
                  <a:pt x="8591763" y="465665"/>
                  <a:pt x="8630596" y="457015"/>
                </a:cubicBezTo>
                <a:cubicBezTo>
                  <a:pt x="8737055" y="454972"/>
                  <a:pt x="8650274" y="434892"/>
                  <a:pt x="8723358" y="443677"/>
                </a:cubicBezTo>
                <a:cubicBezTo>
                  <a:pt x="8771243" y="434510"/>
                  <a:pt x="8866390" y="434421"/>
                  <a:pt x="8917897" y="424877"/>
                </a:cubicBezTo>
                <a:cubicBezTo>
                  <a:pt x="8963178" y="419501"/>
                  <a:pt x="8997787" y="423585"/>
                  <a:pt x="9039769" y="422991"/>
                </a:cubicBezTo>
                <a:cubicBezTo>
                  <a:pt x="9051663" y="417170"/>
                  <a:pt x="9064909" y="413880"/>
                  <a:pt x="9084864" y="418393"/>
                </a:cubicBezTo>
                <a:cubicBezTo>
                  <a:pt x="9124245" y="415217"/>
                  <a:pt x="9281928" y="408315"/>
                  <a:pt x="9335239" y="401123"/>
                </a:cubicBezTo>
                <a:cubicBezTo>
                  <a:pt x="9388551" y="393931"/>
                  <a:pt x="9366805" y="380899"/>
                  <a:pt x="9404734" y="375238"/>
                </a:cubicBezTo>
                <a:cubicBezTo>
                  <a:pt x="9612297" y="383597"/>
                  <a:pt x="9807941" y="355546"/>
                  <a:pt x="10009545" y="345700"/>
                </a:cubicBezTo>
                <a:cubicBezTo>
                  <a:pt x="10145681" y="339096"/>
                  <a:pt x="10153721" y="342980"/>
                  <a:pt x="10221547" y="335603"/>
                </a:cubicBezTo>
                <a:cubicBezTo>
                  <a:pt x="10295719" y="326744"/>
                  <a:pt x="10260539" y="325084"/>
                  <a:pt x="10368076" y="320801"/>
                </a:cubicBezTo>
                <a:cubicBezTo>
                  <a:pt x="10452504" y="314171"/>
                  <a:pt x="10809445" y="302190"/>
                  <a:pt x="10926361" y="309903"/>
                </a:cubicBezTo>
                <a:cubicBezTo>
                  <a:pt x="11054504" y="318354"/>
                  <a:pt x="11089084" y="313439"/>
                  <a:pt x="11141086" y="312459"/>
                </a:cubicBezTo>
                <a:cubicBezTo>
                  <a:pt x="11193088" y="311480"/>
                  <a:pt x="11209439" y="304237"/>
                  <a:pt x="11238374" y="304023"/>
                </a:cubicBezTo>
                <a:cubicBezTo>
                  <a:pt x="11226365" y="292477"/>
                  <a:pt x="11359379" y="265946"/>
                  <a:pt x="11378846" y="266447"/>
                </a:cubicBezTo>
                <a:cubicBezTo>
                  <a:pt x="11408661" y="269158"/>
                  <a:pt x="11428756" y="234585"/>
                  <a:pt x="11435885" y="224329"/>
                </a:cubicBezTo>
                <a:cubicBezTo>
                  <a:pt x="11468966" y="176214"/>
                  <a:pt x="11526822" y="217257"/>
                  <a:pt x="11572781" y="187027"/>
                </a:cubicBezTo>
                <a:cubicBezTo>
                  <a:pt x="11607092" y="144880"/>
                  <a:pt x="11648234" y="128046"/>
                  <a:pt x="11699630" y="96625"/>
                </a:cubicBezTo>
                <a:cubicBezTo>
                  <a:pt x="11738599" y="77626"/>
                  <a:pt x="11977108" y="14557"/>
                  <a:pt x="12092706" y="11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02061" y="1840978"/>
            <a:ext cx="3004798" cy="2668372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784736" y="1840977"/>
            <a:ext cx="3096199" cy="2668372"/>
          </a:xfrm>
          <a:prstGeom prst="rect">
            <a:avLst/>
          </a:prstGeom>
        </p:spPr>
      </p:pic>
      <p:pic>
        <p:nvPicPr>
          <p:cNvPr id="4" name="Obrázek 3" descr="Obsah obrázku diagram&#10;&#10;Popis byl vytvořen automaticky">
            <a:extLst>
              <a:ext uri="{FF2B5EF4-FFF2-40B4-BE49-F238E27FC236}">
                <a16:creationId xmlns:a16="http://schemas.microsoft.com/office/drawing/2014/main" id="{C220A3B7-3535-CD66-486A-D0ADA9394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879" y="2400080"/>
            <a:ext cx="3455732" cy="1632833"/>
          </a:xfrm>
          <a:prstGeom prst="rect">
            <a:avLst/>
          </a:prstGeom>
        </p:spPr>
      </p:pic>
      <p:sp>
        <p:nvSpPr>
          <p:cNvPr id="44" name="Content Placeholder 9">
            <a:extLst>
              <a:ext uri="{FF2B5EF4-FFF2-40B4-BE49-F238E27FC236}">
                <a16:creationId xmlns:a16="http://schemas.microsoft.com/office/drawing/2014/main" id="{431154BF-2E05-67B8-E701-7F8000C6E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36" y="4648201"/>
            <a:ext cx="10985875" cy="2019106"/>
          </a:xfrm>
        </p:spPr>
        <p:txBody>
          <a:bodyPr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tento dokument vychází z normy ISO 21542 a doplňuje o </a:t>
            </a:r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funkční požadavky na přístupnost a použitelnost stavebního prostředí</a:t>
            </a:r>
          </a:p>
          <a:p>
            <a:pPr>
              <a:spcBef>
                <a:spcPts val="600"/>
              </a:spcBef>
            </a:pPr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požadavky jsou formulovány kvalitativně a popisují cíle, kterých je třeba dosáhnout</a:t>
            </a:r>
          </a:p>
          <a:p>
            <a:pPr>
              <a:spcBef>
                <a:spcPts val="600"/>
              </a:spcBef>
            </a:pPr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nepředepisuje ani nepopisuje, jak by měly být tyto funkční požadavky splněny</a:t>
            </a:r>
          </a:p>
          <a:p>
            <a:pPr>
              <a:spcBef>
                <a:spcPts val="600"/>
              </a:spcBef>
            </a:pPr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norma neřeší konkrétní parametry (nemůže být v rozporu s národními předpisy)</a:t>
            </a:r>
          </a:p>
          <a:p>
            <a:pPr>
              <a:spcBef>
                <a:spcPts val="0"/>
              </a:spcBef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863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1">
            <a:extLst>
              <a:ext uri="{FF2B5EF4-FFF2-40B4-BE49-F238E27FC236}">
                <a16:creationId xmlns:a16="http://schemas.microsoft.com/office/drawing/2014/main" id="{B15E46E1-B54D-4C21-89C1-94645CDF6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195" y="0"/>
            <a:ext cx="1222132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9689" y="381091"/>
            <a:ext cx="9810604" cy="121602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cs-CZ" sz="2400" dirty="0">
                <a:latin typeface="Calibri"/>
                <a:ea typeface="Batang"/>
                <a:cs typeface="Calibri"/>
              </a:rPr>
              <a:t>TNI CEN/TR 17621 – Přístupnost a využitelnost zastavěného prostředí – Technické prováděcí požadavky a specifikace</a:t>
            </a: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903E2063-DEFB-4D02-BFFE-D0AE946E4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194" y="3760848"/>
            <a:ext cx="12221319" cy="3097153"/>
          </a:xfrm>
          <a:custGeom>
            <a:avLst/>
            <a:gdLst>
              <a:gd name="connsiteX0" fmla="*/ 12092706 w 12166020"/>
              <a:gd name="connsiteY0" fmla="*/ 113 h 3097153"/>
              <a:gd name="connsiteX1" fmla="*/ 12161746 w 12166020"/>
              <a:gd name="connsiteY1" fmla="*/ 7553 h 3097153"/>
              <a:gd name="connsiteX2" fmla="*/ 12166020 w 12166020"/>
              <a:gd name="connsiteY2" fmla="*/ 8445 h 3097153"/>
              <a:gd name="connsiteX3" fmla="*/ 12166020 w 12166020"/>
              <a:gd name="connsiteY3" fmla="*/ 3097153 h 3097153"/>
              <a:gd name="connsiteX4" fmla="*/ 0 w 12166020"/>
              <a:gd name="connsiteY4" fmla="*/ 3097153 h 3097153"/>
              <a:gd name="connsiteX5" fmla="*/ 0 w 12166020"/>
              <a:gd name="connsiteY5" fmla="*/ 226872 h 3097153"/>
              <a:gd name="connsiteX6" fmla="*/ 37095 w 12166020"/>
              <a:gd name="connsiteY6" fmla="*/ 234766 h 3097153"/>
              <a:gd name="connsiteX7" fmla="*/ 74291 w 12166020"/>
              <a:gd name="connsiteY7" fmla="*/ 234448 h 3097153"/>
              <a:gd name="connsiteX8" fmla="*/ 104280 w 12166020"/>
              <a:gd name="connsiteY8" fmla="*/ 232339 h 3097153"/>
              <a:gd name="connsiteX9" fmla="*/ 145071 w 12166020"/>
              <a:gd name="connsiteY9" fmla="*/ 232769 h 3097153"/>
              <a:gd name="connsiteX10" fmla="*/ 254112 w 12166020"/>
              <a:gd name="connsiteY10" fmla="*/ 239586 h 3097153"/>
              <a:gd name="connsiteX11" fmla="*/ 377666 w 12166020"/>
              <a:gd name="connsiteY11" fmla="*/ 255479 h 3097153"/>
              <a:gd name="connsiteX12" fmla="*/ 542340 w 12166020"/>
              <a:gd name="connsiteY12" fmla="*/ 293575 h 3097153"/>
              <a:gd name="connsiteX13" fmla="*/ 551144 w 12166020"/>
              <a:gd name="connsiteY13" fmla="*/ 295486 h 3097153"/>
              <a:gd name="connsiteX14" fmla="*/ 561515 w 12166020"/>
              <a:gd name="connsiteY14" fmla="*/ 291813 h 3097153"/>
              <a:gd name="connsiteX15" fmla="*/ 595809 w 12166020"/>
              <a:gd name="connsiteY15" fmla="*/ 284672 h 3097153"/>
              <a:gd name="connsiteX16" fmla="*/ 709227 w 12166020"/>
              <a:gd name="connsiteY16" fmla="*/ 301215 h 3097153"/>
              <a:gd name="connsiteX17" fmla="*/ 776802 w 12166020"/>
              <a:gd name="connsiteY17" fmla="*/ 308978 h 3097153"/>
              <a:gd name="connsiteX18" fmla="*/ 778755 w 12166020"/>
              <a:gd name="connsiteY18" fmla="*/ 307810 h 3097153"/>
              <a:gd name="connsiteX19" fmla="*/ 816787 w 12166020"/>
              <a:gd name="connsiteY19" fmla="*/ 301883 h 3097153"/>
              <a:gd name="connsiteX20" fmla="*/ 869359 w 12166020"/>
              <a:gd name="connsiteY20" fmla="*/ 319516 h 3097153"/>
              <a:gd name="connsiteX21" fmla="*/ 869945 w 12166020"/>
              <a:gd name="connsiteY21" fmla="*/ 319679 h 3097153"/>
              <a:gd name="connsiteX22" fmla="*/ 872547 w 12166020"/>
              <a:gd name="connsiteY22" fmla="*/ 319977 h 3097153"/>
              <a:gd name="connsiteX23" fmla="*/ 945091 w 12166020"/>
              <a:gd name="connsiteY23" fmla="*/ 316218 h 3097153"/>
              <a:gd name="connsiteX24" fmla="*/ 989159 w 12166020"/>
              <a:gd name="connsiteY24" fmla="*/ 317850 h 3097153"/>
              <a:gd name="connsiteX25" fmla="*/ 998054 w 12166020"/>
              <a:gd name="connsiteY25" fmla="*/ 316808 h 3097153"/>
              <a:gd name="connsiteX26" fmla="*/ 1003674 w 12166020"/>
              <a:gd name="connsiteY26" fmla="*/ 318388 h 3097153"/>
              <a:gd name="connsiteX27" fmla="*/ 1037774 w 12166020"/>
              <a:gd name="connsiteY27" fmla="*/ 319652 h 3097153"/>
              <a:gd name="connsiteX28" fmla="*/ 1041752 w 12166020"/>
              <a:gd name="connsiteY28" fmla="*/ 318956 h 3097153"/>
              <a:gd name="connsiteX29" fmla="*/ 1099539 w 12166020"/>
              <a:gd name="connsiteY29" fmla="*/ 321891 h 3097153"/>
              <a:gd name="connsiteX30" fmla="*/ 1108533 w 12166020"/>
              <a:gd name="connsiteY30" fmla="*/ 321779 h 3097153"/>
              <a:gd name="connsiteX31" fmla="*/ 1168927 w 12166020"/>
              <a:gd name="connsiteY31" fmla="*/ 320682 h 3097153"/>
              <a:gd name="connsiteX32" fmla="*/ 1199520 w 12166020"/>
              <a:gd name="connsiteY32" fmla="*/ 321915 h 3097153"/>
              <a:gd name="connsiteX33" fmla="*/ 1279472 w 12166020"/>
              <a:gd name="connsiteY33" fmla="*/ 319802 h 3097153"/>
              <a:gd name="connsiteX34" fmla="*/ 1286626 w 12166020"/>
              <a:gd name="connsiteY34" fmla="*/ 320373 h 3097153"/>
              <a:gd name="connsiteX35" fmla="*/ 1402973 w 12166020"/>
              <a:gd name="connsiteY35" fmla="*/ 317969 h 3097153"/>
              <a:gd name="connsiteX36" fmla="*/ 1512227 w 12166020"/>
              <a:gd name="connsiteY36" fmla="*/ 314957 h 3097153"/>
              <a:gd name="connsiteX37" fmla="*/ 1587247 w 12166020"/>
              <a:gd name="connsiteY37" fmla="*/ 326066 h 3097153"/>
              <a:gd name="connsiteX38" fmla="*/ 1677418 w 12166020"/>
              <a:gd name="connsiteY38" fmla="*/ 354771 h 3097153"/>
              <a:gd name="connsiteX39" fmla="*/ 1840113 w 12166020"/>
              <a:gd name="connsiteY39" fmla="*/ 384981 h 3097153"/>
              <a:gd name="connsiteX40" fmla="*/ 1971249 w 12166020"/>
              <a:gd name="connsiteY40" fmla="*/ 376858 h 3097153"/>
              <a:gd name="connsiteX41" fmla="*/ 1971249 w 12166020"/>
              <a:gd name="connsiteY41" fmla="*/ 388451 h 3097153"/>
              <a:gd name="connsiteX42" fmla="*/ 1972050 w 12166020"/>
              <a:gd name="connsiteY42" fmla="*/ 388462 h 3097153"/>
              <a:gd name="connsiteX43" fmla="*/ 2129975 w 12166020"/>
              <a:gd name="connsiteY43" fmla="*/ 407851 h 3097153"/>
              <a:gd name="connsiteX44" fmla="*/ 2213151 w 12166020"/>
              <a:gd name="connsiteY44" fmla="*/ 426708 h 3097153"/>
              <a:gd name="connsiteX45" fmla="*/ 2628026 w 12166020"/>
              <a:gd name="connsiteY45" fmla="*/ 495490 h 3097153"/>
              <a:gd name="connsiteX46" fmla="*/ 3019083 w 12166020"/>
              <a:gd name="connsiteY46" fmla="*/ 521385 h 3097153"/>
              <a:gd name="connsiteX47" fmla="*/ 3239426 w 12166020"/>
              <a:gd name="connsiteY47" fmla="*/ 522794 h 3097153"/>
              <a:gd name="connsiteX48" fmla="*/ 3372364 w 12166020"/>
              <a:gd name="connsiteY48" fmla="*/ 530645 h 3097153"/>
              <a:gd name="connsiteX49" fmla="*/ 3482834 w 12166020"/>
              <a:gd name="connsiteY49" fmla="*/ 545921 h 3097153"/>
              <a:gd name="connsiteX50" fmla="*/ 3599468 w 12166020"/>
              <a:gd name="connsiteY50" fmla="*/ 535840 h 3097153"/>
              <a:gd name="connsiteX51" fmla="*/ 3732802 w 12166020"/>
              <a:gd name="connsiteY51" fmla="*/ 529958 h 3097153"/>
              <a:gd name="connsiteX52" fmla="*/ 3851272 w 12166020"/>
              <a:gd name="connsiteY52" fmla="*/ 537047 h 3097153"/>
              <a:gd name="connsiteX53" fmla="*/ 3917027 w 12166020"/>
              <a:gd name="connsiteY53" fmla="*/ 544472 h 3097153"/>
              <a:gd name="connsiteX54" fmla="*/ 3951140 w 12166020"/>
              <a:gd name="connsiteY54" fmla="*/ 545142 h 3097153"/>
              <a:gd name="connsiteX55" fmla="*/ 3960352 w 12166020"/>
              <a:gd name="connsiteY55" fmla="*/ 547080 h 3097153"/>
              <a:gd name="connsiteX56" fmla="*/ 3995957 w 12166020"/>
              <a:gd name="connsiteY56" fmla="*/ 545258 h 3097153"/>
              <a:gd name="connsiteX57" fmla="*/ 3988972 w 12166020"/>
              <a:gd name="connsiteY57" fmla="*/ 539982 h 3097153"/>
              <a:gd name="connsiteX58" fmla="*/ 4065166 w 12166020"/>
              <a:gd name="connsiteY58" fmla="*/ 535393 h 3097153"/>
              <a:gd name="connsiteX59" fmla="*/ 4123583 w 12166020"/>
              <a:gd name="connsiteY59" fmla="*/ 531815 h 3097153"/>
              <a:gd name="connsiteX60" fmla="*/ 4140253 w 12166020"/>
              <a:gd name="connsiteY60" fmla="*/ 542430 h 3097153"/>
              <a:gd name="connsiteX61" fmla="*/ 4173785 w 12166020"/>
              <a:gd name="connsiteY61" fmla="*/ 527584 h 3097153"/>
              <a:gd name="connsiteX62" fmla="*/ 4206450 w 12166020"/>
              <a:gd name="connsiteY62" fmla="*/ 535143 h 3097153"/>
              <a:gd name="connsiteX63" fmla="*/ 4290951 w 12166020"/>
              <a:gd name="connsiteY63" fmla="*/ 530291 h 3097153"/>
              <a:gd name="connsiteX64" fmla="*/ 4351450 w 12166020"/>
              <a:gd name="connsiteY64" fmla="*/ 541750 h 3097153"/>
              <a:gd name="connsiteX65" fmla="*/ 4506607 w 12166020"/>
              <a:gd name="connsiteY65" fmla="*/ 546638 h 3097153"/>
              <a:gd name="connsiteX66" fmla="*/ 4588231 w 12166020"/>
              <a:gd name="connsiteY66" fmla="*/ 526282 h 3097153"/>
              <a:gd name="connsiteX67" fmla="*/ 4644280 w 12166020"/>
              <a:gd name="connsiteY67" fmla="*/ 527227 h 3097153"/>
              <a:gd name="connsiteX68" fmla="*/ 4662417 w 12166020"/>
              <a:gd name="connsiteY68" fmla="*/ 521205 h 3097153"/>
              <a:gd name="connsiteX69" fmla="*/ 4670688 w 12166020"/>
              <a:gd name="connsiteY69" fmla="*/ 512783 h 3097153"/>
              <a:gd name="connsiteX70" fmla="*/ 4730478 w 12166020"/>
              <a:gd name="connsiteY70" fmla="*/ 506066 h 3097153"/>
              <a:gd name="connsiteX71" fmla="*/ 4744923 w 12166020"/>
              <a:gd name="connsiteY71" fmla="*/ 501745 h 3097153"/>
              <a:gd name="connsiteX72" fmla="*/ 4749733 w 12166020"/>
              <a:gd name="connsiteY72" fmla="*/ 503960 h 3097153"/>
              <a:gd name="connsiteX73" fmla="*/ 4755365 w 12166020"/>
              <a:gd name="connsiteY73" fmla="*/ 503502 h 3097153"/>
              <a:gd name="connsiteX74" fmla="*/ 4815412 w 12166020"/>
              <a:gd name="connsiteY74" fmla="*/ 483331 h 3097153"/>
              <a:gd name="connsiteX75" fmla="*/ 4878845 w 12166020"/>
              <a:gd name="connsiteY75" fmla="*/ 465459 h 3097153"/>
              <a:gd name="connsiteX76" fmla="*/ 4960215 w 12166020"/>
              <a:gd name="connsiteY76" fmla="*/ 460668 h 3097153"/>
              <a:gd name="connsiteX77" fmla="*/ 5046714 w 12166020"/>
              <a:gd name="connsiteY77" fmla="*/ 445669 h 3097153"/>
              <a:gd name="connsiteX78" fmla="*/ 5225843 w 12166020"/>
              <a:gd name="connsiteY78" fmla="*/ 433919 h 3097153"/>
              <a:gd name="connsiteX79" fmla="*/ 5480364 w 12166020"/>
              <a:gd name="connsiteY79" fmla="*/ 447413 h 3097153"/>
              <a:gd name="connsiteX80" fmla="*/ 5546080 w 12166020"/>
              <a:gd name="connsiteY80" fmla="*/ 448563 h 3097153"/>
              <a:gd name="connsiteX81" fmla="*/ 5616294 w 12166020"/>
              <a:gd name="connsiteY81" fmla="*/ 460742 h 3097153"/>
              <a:gd name="connsiteX82" fmla="*/ 5684680 w 12166020"/>
              <a:gd name="connsiteY82" fmla="*/ 454688 h 3097153"/>
              <a:gd name="connsiteX83" fmla="*/ 5742644 w 12166020"/>
              <a:gd name="connsiteY83" fmla="*/ 455393 h 3097153"/>
              <a:gd name="connsiteX84" fmla="*/ 5819046 w 12166020"/>
              <a:gd name="connsiteY84" fmla="*/ 453319 h 3097153"/>
              <a:gd name="connsiteX85" fmla="*/ 5891155 w 12166020"/>
              <a:gd name="connsiteY85" fmla="*/ 452335 h 3097153"/>
              <a:gd name="connsiteX86" fmla="*/ 5943255 w 12166020"/>
              <a:gd name="connsiteY86" fmla="*/ 460165 h 3097153"/>
              <a:gd name="connsiteX87" fmla="*/ 6110534 w 12166020"/>
              <a:gd name="connsiteY87" fmla="*/ 458266 h 3097153"/>
              <a:gd name="connsiteX88" fmla="*/ 6335388 w 12166020"/>
              <a:gd name="connsiteY88" fmla="*/ 456216 h 3097153"/>
              <a:gd name="connsiteX89" fmla="*/ 6622875 w 12166020"/>
              <a:gd name="connsiteY89" fmla="*/ 467987 h 3097153"/>
              <a:gd name="connsiteX90" fmla="*/ 6794200 w 12166020"/>
              <a:gd name="connsiteY90" fmla="*/ 469624 h 3097153"/>
              <a:gd name="connsiteX91" fmla="*/ 6862087 w 12166020"/>
              <a:gd name="connsiteY91" fmla="*/ 482485 h 3097153"/>
              <a:gd name="connsiteX92" fmla="*/ 7007244 w 12166020"/>
              <a:gd name="connsiteY92" fmla="*/ 481585 h 3097153"/>
              <a:gd name="connsiteX93" fmla="*/ 7051100 w 12166020"/>
              <a:gd name="connsiteY93" fmla="*/ 495424 h 3097153"/>
              <a:gd name="connsiteX94" fmla="*/ 7245099 w 12166020"/>
              <a:gd name="connsiteY94" fmla="*/ 512439 h 3097153"/>
              <a:gd name="connsiteX95" fmla="*/ 7506049 w 12166020"/>
              <a:gd name="connsiteY95" fmla="*/ 501537 h 3097153"/>
              <a:gd name="connsiteX96" fmla="*/ 7616273 w 12166020"/>
              <a:gd name="connsiteY96" fmla="*/ 493412 h 3097153"/>
              <a:gd name="connsiteX97" fmla="*/ 7835399 w 12166020"/>
              <a:gd name="connsiteY97" fmla="*/ 500298 h 3097153"/>
              <a:gd name="connsiteX98" fmla="*/ 8015851 w 12166020"/>
              <a:gd name="connsiteY98" fmla="*/ 491108 h 3097153"/>
              <a:gd name="connsiteX99" fmla="*/ 8184295 w 12166020"/>
              <a:gd name="connsiteY99" fmla="*/ 495161 h 3097153"/>
              <a:gd name="connsiteX100" fmla="*/ 8208646 w 12166020"/>
              <a:gd name="connsiteY100" fmla="*/ 493560 h 3097153"/>
              <a:gd name="connsiteX101" fmla="*/ 8268135 w 12166020"/>
              <a:gd name="connsiteY101" fmla="*/ 503431 h 3097153"/>
              <a:gd name="connsiteX102" fmla="*/ 8274662 w 12166020"/>
              <a:gd name="connsiteY102" fmla="*/ 503044 h 3097153"/>
              <a:gd name="connsiteX103" fmla="*/ 8490358 w 12166020"/>
              <a:gd name="connsiteY103" fmla="*/ 495573 h 3097153"/>
              <a:gd name="connsiteX104" fmla="*/ 8630596 w 12166020"/>
              <a:gd name="connsiteY104" fmla="*/ 457015 h 3097153"/>
              <a:gd name="connsiteX105" fmla="*/ 8723358 w 12166020"/>
              <a:gd name="connsiteY105" fmla="*/ 443677 h 3097153"/>
              <a:gd name="connsiteX106" fmla="*/ 8917897 w 12166020"/>
              <a:gd name="connsiteY106" fmla="*/ 424877 h 3097153"/>
              <a:gd name="connsiteX107" fmla="*/ 9039769 w 12166020"/>
              <a:gd name="connsiteY107" fmla="*/ 422991 h 3097153"/>
              <a:gd name="connsiteX108" fmla="*/ 9084864 w 12166020"/>
              <a:gd name="connsiteY108" fmla="*/ 418393 h 3097153"/>
              <a:gd name="connsiteX109" fmla="*/ 9335239 w 12166020"/>
              <a:gd name="connsiteY109" fmla="*/ 401123 h 3097153"/>
              <a:gd name="connsiteX110" fmla="*/ 9404734 w 12166020"/>
              <a:gd name="connsiteY110" fmla="*/ 375238 h 3097153"/>
              <a:gd name="connsiteX111" fmla="*/ 10009545 w 12166020"/>
              <a:gd name="connsiteY111" fmla="*/ 345700 h 3097153"/>
              <a:gd name="connsiteX112" fmla="*/ 10221547 w 12166020"/>
              <a:gd name="connsiteY112" fmla="*/ 335603 h 3097153"/>
              <a:gd name="connsiteX113" fmla="*/ 10368076 w 12166020"/>
              <a:gd name="connsiteY113" fmla="*/ 320801 h 3097153"/>
              <a:gd name="connsiteX114" fmla="*/ 10926361 w 12166020"/>
              <a:gd name="connsiteY114" fmla="*/ 309903 h 3097153"/>
              <a:gd name="connsiteX115" fmla="*/ 11141086 w 12166020"/>
              <a:gd name="connsiteY115" fmla="*/ 312459 h 3097153"/>
              <a:gd name="connsiteX116" fmla="*/ 11238374 w 12166020"/>
              <a:gd name="connsiteY116" fmla="*/ 304023 h 3097153"/>
              <a:gd name="connsiteX117" fmla="*/ 11378846 w 12166020"/>
              <a:gd name="connsiteY117" fmla="*/ 266447 h 3097153"/>
              <a:gd name="connsiteX118" fmla="*/ 11435885 w 12166020"/>
              <a:gd name="connsiteY118" fmla="*/ 224329 h 3097153"/>
              <a:gd name="connsiteX119" fmla="*/ 11572781 w 12166020"/>
              <a:gd name="connsiteY119" fmla="*/ 187027 h 3097153"/>
              <a:gd name="connsiteX120" fmla="*/ 11699630 w 12166020"/>
              <a:gd name="connsiteY120" fmla="*/ 96625 h 3097153"/>
              <a:gd name="connsiteX121" fmla="*/ 12092706 w 12166020"/>
              <a:gd name="connsiteY121" fmla="*/ 113 h 309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12166020" h="3097153">
                <a:moveTo>
                  <a:pt x="12092706" y="113"/>
                </a:moveTo>
                <a:cubicBezTo>
                  <a:pt x="12126353" y="-774"/>
                  <a:pt x="12146214" y="3741"/>
                  <a:pt x="12161746" y="7553"/>
                </a:cubicBezTo>
                <a:lnTo>
                  <a:pt x="12166020" y="8445"/>
                </a:lnTo>
                <a:lnTo>
                  <a:pt x="12166020" y="3097153"/>
                </a:lnTo>
                <a:lnTo>
                  <a:pt x="0" y="3097153"/>
                </a:lnTo>
                <a:lnTo>
                  <a:pt x="0" y="226872"/>
                </a:lnTo>
                <a:lnTo>
                  <a:pt x="37095" y="234766"/>
                </a:lnTo>
                <a:cubicBezTo>
                  <a:pt x="52448" y="236613"/>
                  <a:pt x="67754" y="237077"/>
                  <a:pt x="74291" y="234448"/>
                </a:cubicBezTo>
                <a:cubicBezTo>
                  <a:pt x="85146" y="234570"/>
                  <a:pt x="95374" y="238772"/>
                  <a:pt x="104280" y="232339"/>
                </a:cubicBezTo>
                <a:cubicBezTo>
                  <a:pt x="117067" y="224925"/>
                  <a:pt x="143944" y="243714"/>
                  <a:pt x="145071" y="232769"/>
                </a:cubicBezTo>
                <a:cubicBezTo>
                  <a:pt x="164352" y="245779"/>
                  <a:pt x="230637" y="240773"/>
                  <a:pt x="254112" y="239586"/>
                </a:cubicBezTo>
                <a:cubicBezTo>
                  <a:pt x="292878" y="243370"/>
                  <a:pt x="349897" y="251699"/>
                  <a:pt x="377666" y="255479"/>
                </a:cubicBezTo>
                <a:cubicBezTo>
                  <a:pt x="423846" y="264703"/>
                  <a:pt x="490605" y="281605"/>
                  <a:pt x="542340" y="293575"/>
                </a:cubicBezTo>
                <a:lnTo>
                  <a:pt x="551144" y="295486"/>
                </a:lnTo>
                <a:lnTo>
                  <a:pt x="561515" y="291813"/>
                </a:lnTo>
                <a:cubicBezTo>
                  <a:pt x="576860" y="288360"/>
                  <a:pt x="583377" y="292414"/>
                  <a:pt x="595809" y="284672"/>
                </a:cubicBezTo>
                <a:cubicBezTo>
                  <a:pt x="623565" y="285128"/>
                  <a:pt x="673600" y="297009"/>
                  <a:pt x="709227" y="301215"/>
                </a:cubicBezTo>
                <a:lnTo>
                  <a:pt x="776802" y="308978"/>
                </a:lnTo>
                <a:lnTo>
                  <a:pt x="778755" y="307810"/>
                </a:lnTo>
                <a:cubicBezTo>
                  <a:pt x="793605" y="306242"/>
                  <a:pt x="823357" y="311783"/>
                  <a:pt x="816787" y="301883"/>
                </a:cubicBezTo>
                <a:cubicBezTo>
                  <a:pt x="833218" y="303039"/>
                  <a:pt x="852106" y="316662"/>
                  <a:pt x="869359" y="319516"/>
                </a:cubicBezTo>
                <a:lnTo>
                  <a:pt x="869945" y="319679"/>
                </a:lnTo>
                <a:lnTo>
                  <a:pt x="872547" y="319977"/>
                </a:lnTo>
                <a:lnTo>
                  <a:pt x="945091" y="316218"/>
                </a:lnTo>
                <a:lnTo>
                  <a:pt x="989159" y="317850"/>
                </a:lnTo>
                <a:lnTo>
                  <a:pt x="998054" y="316808"/>
                </a:lnTo>
                <a:lnTo>
                  <a:pt x="1003674" y="318388"/>
                </a:lnTo>
                <a:lnTo>
                  <a:pt x="1037774" y="319652"/>
                </a:lnTo>
                <a:lnTo>
                  <a:pt x="1041752" y="318956"/>
                </a:lnTo>
                <a:cubicBezTo>
                  <a:pt x="1060634" y="322078"/>
                  <a:pt x="1079666" y="322296"/>
                  <a:pt x="1099539" y="321891"/>
                </a:cubicBezTo>
                <a:lnTo>
                  <a:pt x="1108533" y="321779"/>
                </a:lnTo>
                <a:lnTo>
                  <a:pt x="1168927" y="320682"/>
                </a:lnTo>
                <a:cubicBezTo>
                  <a:pt x="1175164" y="321438"/>
                  <a:pt x="1183402" y="324506"/>
                  <a:pt x="1199520" y="321915"/>
                </a:cubicBezTo>
                <a:cubicBezTo>
                  <a:pt x="1208604" y="323265"/>
                  <a:pt x="1269549" y="318968"/>
                  <a:pt x="1279472" y="319802"/>
                </a:cubicBezTo>
                <a:lnTo>
                  <a:pt x="1286626" y="320373"/>
                </a:lnTo>
                <a:lnTo>
                  <a:pt x="1402973" y="317969"/>
                </a:lnTo>
                <a:cubicBezTo>
                  <a:pt x="1440991" y="317058"/>
                  <a:pt x="1481515" y="313609"/>
                  <a:pt x="1512227" y="314957"/>
                </a:cubicBezTo>
                <a:cubicBezTo>
                  <a:pt x="1542939" y="316307"/>
                  <a:pt x="1561718" y="316190"/>
                  <a:pt x="1587247" y="326066"/>
                </a:cubicBezTo>
                <a:cubicBezTo>
                  <a:pt x="1650745" y="321763"/>
                  <a:pt x="1632957" y="353420"/>
                  <a:pt x="1677418" y="354771"/>
                </a:cubicBezTo>
                <a:cubicBezTo>
                  <a:pt x="1726192" y="364176"/>
                  <a:pt x="1770938" y="360269"/>
                  <a:pt x="1840113" y="384981"/>
                </a:cubicBezTo>
                <a:cubicBezTo>
                  <a:pt x="1893061" y="389904"/>
                  <a:pt x="1961325" y="361468"/>
                  <a:pt x="1971249" y="376858"/>
                </a:cubicBezTo>
                <a:lnTo>
                  <a:pt x="1971249" y="388451"/>
                </a:lnTo>
                <a:lnTo>
                  <a:pt x="1972050" y="388462"/>
                </a:lnTo>
                <a:cubicBezTo>
                  <a:pt x="2021465" y="393420"/>
                  <a:pt x="2058844" y="416212"/>
                  <a:pt x="2129975" y="407851"/>
                </a:cubicBezTo>
                <a:cubicBezTo>
                  <a:pt x="2141477" y="410894"/>
                  <a:pt x="2200887" y="421786"/>
                  <a:pt x="2213151" y="426708"/>
                </a:cubicBezTo>
                <a:cubicBezTo>
                  <a:pt x="2290253" y="446635"/>
                  <a:pt x="2499610" y="475149"/>
                  <a:pt x="2628026" y="495490"/>
                </a:cubicBezTo>
                <a:cubicBezTo>
                  <a:pt x="2736689" y="515989"/>
                  <a:pt x="2917183" y="516833"/>
                  <a:pt x="3019083" y="521385"/>
                </a:cubicBezTo>
                <a:cubicBezTo>
                  <a:pt x="3120983" y="525935"/>
                  <a:pt x="3177525" y="514879"/>
                  <a:pt x="3239426" y="522794"/>
                </a:cubicBezTo>
                <a:cubicBezTo>
                  <a:pt x="3299631" y="525411"/>
                  <a:pt x="3312159" y="528028"/>
                  <a:pt x="3372364" y="530645"/>
                </a:cubicBezTo>
                <a:lnTo>
                  <a:pt x="3482834" y="545921"/>
                </a:lnTo>
                <a:cubicBezTo>
                  <a:pt x="3535444" y="535070"/>
                  <a:pt x="3550557" y="556105"/>
                  <a:pt x="3599468" y="535840"/>
                </a:cubicBezTo>
                <a:cubicBezTo>
                  <a:pt x="3680699" y="528233"/>
                  <a:pt x="3676824" y="535449"/>
                  <a:pt x="3732802" y="529958"/>
                </a:cubicBezTo>
                <a:lnTo>
                  <a:pt x="3851272" y="537047"/>
                </a:lnTo>
                <a:lnTo>
                  <a:pt x="3917027" y="544472"/>
                </a:lnTo>
                <a:cubicBezTo>
                  <a:pt x="3923772" y="545376"/>
                  <a:pt x="3947882" y="546797"/>
                  <a:pt x="3951140" y="545142"/>
                </a:cubicBezTo>
                <a:lnTo>
                  <a:pt x="3960352" y="547080"/>
                </a:lnTo>
                <a:lnTo>
                  <a:pt x="3995957" y="545258"/>
                </a:lnTo>
                <a:lnTo>
                  <a:pt x="3988972" y="539982"/>
                </a:lnTo>
                <a:lnTo>
                  <a:pt x="4065166" y="535393"/>
                </a:lnTo>
                <a:lnTo>
                  <a:pt x="4123583" y="531815"/>
                </a:lnTo>
                <a:lnTo>
                  <a:pt x="4140253" y="542430"/>
                </a:lnTo>
                <a:lnTo>
                  <a:pt x="4173785" y="527584"/>
                </a:lnTo>
                <a:lnTo>
                  <a:pt x="4206450" y="535143"/>
                </a:lnTo>
                <a:cubicBezTo>
                  <a:pt x="4219025" y="539387"/>
                  <a:pt x="4264797" y="530707"/>
                  <a:pt x="4290951" y="530291"/>
                </a:cubicBezTo>
                <a:cubicBezTo>
                  <a:pt x="4316466" y="524821"/>
                  <a:pt x="4322460" y="542980"/>
                  <a:pt x="4351450" y="541750"/>
                </a:cubicBezTo>
                <a:cubicBezTo>
                  <a:pt x="4394347" y="540681"/>
                  <a:pt x="4455205" y="549972"/>
                  <a:pt x="4506607" y="546638"/>
                </a:cubicBezTo>
                <a:lnTo>
                  <a:pt x="4588231" y="526282"/>
                </a:lnTo>
                <a:lnTo>
                  <a:pt x="4644280" y="527227"/>
                </a:lnTo>
                <a:lnTo>
                  <a:pt x="4662417" y="521205"/>
                </a:lnTo>
                <a:cubicBezTo>
                  <a:pt x="4665776" y="518781"/>
                  <a:pt x="4668616" y="516014"/>
                  <a:pt x="4670688" y="512783"/>
                </a:cubicBezTo>
                <a:cubicBezTo>
                  <a:pt x="4691978" y="515482"/>
                  <a:pt x="4711182" y="511548"/>
                  <a:pt x="4730478" y="506066"/>
                </a:cubicBezTo>
                <a:lnTo>
                  <a:pt x="4744923" y="501745"/>
                </a:lnTo>
                <a:lnTo>
                  <a:pt x="4749733" y="503960"/>
                </a:lnTo>
                <a:lnTo>
                  <a:pt x="4755365" y="503502"/>
                </a:lnTo>
                <a:lnTo>
                  <a:pt x="4815412" y="483331"/>
                </a:lnTo>
                <a:lnTo>
                  <a:pt x="4878845" y="465459"/>
                </a:lnTo>
                <a:lnTo>
                  <a:pt x="4960215" y="460668"/>
                </a:lnTo>
                <a:cubicBezTo>
                  <a:pt x="4967315" y="458893"/>
                  <a:pt x="5002443" y="450126"/>
                  <a:pt x="5046714" y="445669"/>
                </a:cubicBezTo>
                <a:cubicBezTo>
                  <a:pt x="5090985" y="441211"/>
                  <a:pt x="5153568" y="433628"/>
                  <a:pt x="5225843" y="433919"/>
                </a:cubicBezTo>
                <a:cubicBezTo>
                  <a:pt x="5298118" y="434210"/>
                  <a:pt x="5426991" y="444973"/>
                  <a:pt x="5480364" y="447413"/>
                </a:cubicBezTo>
                <a:cubicBezTo>
                  <a:pt x="5510277" y="458520"/>
                  <a:pt x="5523425" y="446342"/>
                  <a:pt x="5546080" y="448563"/>
                </a:cubicBezTo>
                <a:cubicBezTo>
                  <a:pt x="5568735" y="450784"/>
                  <a:pt x="5596213" y="460322"/>
                  <a:pt x="5616294" y="460742"/>
                </a:cubicBezTo>
                <a:lnTo>
                  <a:pt x="5684680" y="454688"/>
                </a:lnTo>
                <a:lnTo>
                  <a:pt x="5742644" y="455393"/>
                </a:lnTo>
                <a:cubicBezTo>
                  <a:pt x="5778040" y="455068"/>
                  <a:pt x="5814143" y="454250"/>
                  <a:pt x="5819046" y="453319"/>
                </a:cubicBezTo>
                <a:lnTo>
                  <a:pt x="5891155" y="452335"/>
                </a:lnTo>
                <a:lnTo>
                  <a:pt x="5943255" y="460165"/>
                </a:lnTo>
                <a:cubicBezTo>
                  <a:pt x="6011095" y="464647"/>
                  <a:pt x="6032388" y="471370"/>
                  <a:pt x="6110534" y="458266"/>
                </a:cubicBezTo>
                <a:cubicBezTo>
                  <a:pt x="6193229" y="461675"/>
                  <a:pt x="6249998" y="454596"/>
                  <a:pt x="6335388" y="456216"/>
                </a:cubicBezTo>
                <a:cubicBezTo>
                  <a:pt x="6420778" y="457836"/>
                  <a:pt x="6546407" y="465751"/>
                  <a:pt x="6622875" y="467987"/>
                </a:cubicBezTo>
                <a:lnTo>
                  <a:pt x="6794200" y="469624"/>
                </a:lnTo>
                <a:cubicBezTo>
                  <a:pt x="6848950" y="466987"/>
                  <a:pt x="6840237" y="486141"/>
                  <a:pt x="6862087" y="482485"/>
                </a:cubicBezTo>
                <a:lnTo>
                  <a:pt x="7007244" y="481585"/>
                </a:lnTo>
                <a:cubicBezTo>
                  <a:pt x="7038035" y="485320"/>
                  <a:pt x="7013677" y="491139"/>
                  <a:pt x="7051100" y="495424"/>
                </a:cubicBezTo>
                <a:cubicBezTo>
                  <a:pt x="7106856" y="494023"/>
                  <a:pt x="7196734" y="506385"/>
                  <a:pt x="7245099" y="512439"/>
                </a:cubicBezTo>
                <a:cubicBezTo>
                  <a:pt x="7347374" y="512969"/>
                  <a:pt x="7344945" y="496766"/>
                  <a:pt x="7506049" y="501537"/>
                </a:cubicBezTo>
                <a:cubicBezTo>
                  <a:pt x="7555631" y="497604"/>
                  <a:pt x="7532184" y="497225"/>
                  <a:pt x="7616273" y="493412"/>
                </a:cubicBezTo>
                <a:cubicBezTo>
                  <a:pt x="7683039" y="495451"/>
                  <a:pt x="7768802" y="500681"/>
                  <a:pt x="7835399" y="500298"/>
                </a:cubicBezTo>
                <a:cubicBezTo>
                  <a:pt x="7901995" y="499914"/>
                  <a:pt x="7946699" y="491939"/>
                  <a:pt x="8015851" y="491108"/>
                </a:cubicBezTo>
                <a:cubicBezTo>
                  <a:pt x="8093638" y="517334"/>
                  <a:pt x="8052903" y="474871"/>
                  <a:pt x="8184295" y="495161"/>
                </a:cubicBezTo>
                <a:cubicBezTo>
                  <a:pt x="8190344" y="498797"/>
                  <a:pt x="8208256" y="497622"/>
                  <a:pt x="8208646" y="493560"/>
                </a:cubicBezTo>
                <a:lnTo>
                  <a:pt x="8268135" y="503431"/>
                </a:lnTo>
                <a:lnTo>
                  <a:pt x="8274662" y="503044"/>
                </a:lnTo>
                <a:cubicBezTo>
                  <a:pt x="8311700" y="501734"/>
                  <a:pt x="8433691" y="496458"/>
                  <a:pt x="8490358" y="495573"/>
                </a:cubicBezTo>
                <a:cubicBezTo>
                  <a:pt x="8549680" y="493998"/>
                  <a:pt x="8591763" y="465665"/>
                  <a:pt x="8630596" y="457015"/>
                </a:cubicBezTo>
                <a:cubicBezTo>
                  <a:pt x="8737055" y="454972"/>
                  <a:pt x="8650274" y="434892"/>
                  <a:pt x="8723358" y="443677"/>
                </a:cubicBezTo>
                <a:cubicBezTo>
                  <a:pt x="8771243" y="434510"/>
                  <a:pt x="8866390" y="434421"/>
                  <a:pt x="8917897" y="424877"/>
                </a:cubicBezTo>
                <a:cubicBezTo>
                  <a:pt x="8963178" y="419501"/>
                  <a:pt x="8997787" y="423585"/>
                  <a:pt x="9039769" y="422991"/>
                </a:cubicBezTo>
                <a:cubicBezTo>
                  <a:pt x="9051663" y="417170"/>
                  <a:pt x="9064909" y="413880"/>
                  <a:pt x="9084864" y="418393"/>
                </a:cubicBezTo>
                <a:cubicBezTo>
                  <a:pt x="9124245" y="415217"/>
                  <a:pt x="9281928" y="408315"/>
                  <a:pt x="9335239" y="401123"/>
                </a:cubicBezTo>
                <a:cubicBezTo>
                  <a:pt x="9388551" y="393931"/>
                  <a:pt x="9366805" y="380899"/>
                  <a:pt x="9404734" y="375238"/>
                </a:cubicBezTo>
                <a:cubicBezTo>
                  <a:pt x="9612297" y="383597"/>
                  <a:pt x="9807941" y="355546"/>
                  <a:pt x="10009545" y="345700"/>
                </a:cubicBezTo>
                <a:cubicBezTo>
                  <a:pt x="10145681" y="339096"/>
                  <a:pt x="10153721" y="342980"/>
                  <a:pt x="10221547" y="335603"/>
                </a:cubicBezTo>
                <a:cubicBezTo>
                  <a:pt x="10295719" y="326744"/>
                  <a:pt x="10260539" y="325084"/>
                  <a:pt x="10368076" y="320801"/>
                </a:cubicBezTo>
                <a:cubicBezTo>
                  <a:pt x="10452504" y="314171"/>
                  <a:pt x="10809445" y="302190"/>
                  <a:pt x="10926361" y="309903"/>
                </a:cubicBezTo>
                <a:cubicBezTo>
                  <a:pt x="11054504" y="318354"/>
                  <a:pt x="11089084" y="313439"/>
                  <a:pt x="11141086" y="312459"/>
                </a:cubicBezTo>
                <a:cubicBezTo>
                  <a:pt x="11193088" y="311480"/>
                  <a:pt x="11209439" y="304237"/>
                  <a:pt x="11238374" y="304023"/>
                </a:cubicBezTo>
                <a:cubicBezTo>
                  <a:pt x="11226365" y="292477"/>
                  <a:pt x="11359379" y="265946"/>
                  <a:pt x="11378846" y="266447"/>
                </a:cubicBezTo>
                <a:cubicBezTo>
                  <a:pt x="11408661" y="269158"/>
                  <a:pt x="11428756" y="234585"/>
                  <a:pt x="11435885" y="224329"/>
                </a:cubicBezTo>
                <a:cubicBezTo>
                  <a:pt x="11468966" y="176214"/>
                  <a:pt x="11526822" y="217257"/>
                  <a:pt x="11572781" y="187027"/>
                </a:cubicBezTo>
                <a:cubicBezTo>
                  <a:pt x="11607092" y="144880"/>
                  <a:pt x="11648234" y="128046"/>
                  <a:pt x="11699630" y="96625"/>
                </a:cubicBezTo>
                <a:cubicBezTo>
                  <a:pt x="11738599" y="77626"/>
                  <a:pt x="11977108" y="14557"/>
                  <a:pt x="12092706" y="11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22386" y="1840977"/>
            <a:ext cx="7095173" cy="2737700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4736" y="1851478"/>
            <a:ext cx="3096199" cy="2647370"/>
          </a:xfrm>
          <a:prstGeom prst="rect">
            <a:avLst/>
          </a:prstGeom>
        </p:spPr>
      </p:pic>
      <p:sp>
        <p:nvSpPr>
          <p:cNvPr id="44" name="Content Placeholder 9">
            <a:extLst>
              <a:ext uri="{FF2B5EF4-FFF2-40B4-BE49-F238E27FC236}">
                <a16:creationId xmlns:a16="http://schemas.microsoft.com/office/drawing/2014/main" id="{431154BF-2E05-67B8-E701-7F8000C6E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36" y="4648201"/>
            <a:ext cx="10985875" cy="2019106"/>
          </a:xfrm>
        </p:spPr>
        <p:txBody>
          <a:bodyPr anchor="ctr">
            <a:noAutofit/>
          </a:bodyPr>
          <a:lstStyle/>
          <a:p>
            <a:pPr>
              <a:spcBef>
                <a:spcPts val="600"/>
              </a:spcBef>
            </a:pP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tento dokument vychází z normy ČSN EN 17210</a:t>
            </a:r>
            <a:endParaRPr lang="cs-CZ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ukazuje návrhy k dosažení požadavků a doporučení EN, přičemž se opírá o kritéria a specifikace funkčnosti uvedené v mezinárodní normě ISO 21542</a:t>
            </a:r>
          </a:p>
          <a:p>
            <a:pPr>
              <a:spcBef>
                <a:spcPts val="600"/>
              </a:spcBef>
            </a:pPr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alternativně lze pro splnění funkčních požadavků EN 17210 použít národní normy nebo předpisy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745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05921802-0622-4962-A3B3-3482F4370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1B1F4A36-746F-4D35-8BAB-02B98F2B8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649426"/>
          </a:xfrm>
          <a:custGeom>
            <a:avLst/>
            <a:gdLst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89385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653655 w 12192000"/>
              <a:gd name="connsiteY91" fmla="*/ 2294237 h 2676210"/>
              <a:gd name="connsiteX92" fmla="*/ 4588125 w 12192000"/>
              <a:gd name="connsiteY92" fmla="*/ 2310680 h 2676210"/>
              <a:gd name="connsiteX93" fmla="*/ 4489013 w 12192000"/>
              <a:gd name="connsiteY93" fmla="*/ 2338805 h 2676210"/>
              <a:gd name="connsiteX94" fmla="*/ 4431159 w 12192000"/>
              <a:gd name="connsiteY94" fmla="*/ 2347536 h 2676210"/>
              <a:gd name="connsiteX95" fmla="*/ 4273885 w 12192000"/>
              <a:gd name="connsiteY95" fmla="*/ 2379520 h 2676210"/>
              <a:gd name="connsiteX96" fmla="*/ 4116925 w 12192000"/>
              <a:gd name="connsiteY96" fmla="*/ 2417756 h 2676210"/>
              <a:gd name="connsiteX97" fmla="*/ 4027169 w 12192000"/>
              <a:gd name="connsiteY97" fmla="*/ 2475399 h 2676210"/>
              <a:gd name="connsiteX98" fmla="*/ 3897799 w 12192000"/>
              <a:gd name="connsiteY98" fmla="*/ 2503049 h 2676210"/>
              <a:gd name="connsiteX99" fmla="*/ 3876619 w 12192000"/>
              <a:gd name="connsiteY99" fmla="*/ 2512804 h 2676210"/>
              <a:gd name="connsiteX100" fmla="*/ 3845677 w 12192000"/>
              <a:gd name="connsiteY100" fmla="*/ 2510101 h 2676210"/>
              <a:gd name="connsiteX101" fmla="*/ 3721493 w 12192000"/>
              <a:gd name="connsiteY101" fmla="*/ 2497646 h 2676210"/>
              <a:gd name="connsiteX102" fmla="*/ 3622296 w 12192000"/>
              <a:gd name="connsiteY102" fmla="*/ 2473347 h 2676210"/>
              <a:gd name="connsiteX103" fmla="*/ 3504883 w 12192000"/>
              <a:gd name="connsiteY103" fmla="*/ 2503869 h 2676210"/>
              <a:gd name="connsiteX104" fmla="*/ 3431219 w 12192000"/>
              <a:gd name="connsiteY104" fmla="*/ 2502163 h 2676210"/>
              <a:gd name="connsiteX105" fmla="*/ 3307395 w 12192000"/>
              <a:gd name="connsiteY105" fmla="*/ 2468360 h 2676210"/>
              <a:gd name="connsiteX106" fmla="*/ 3151243 w 12192000"/>
              <a:gd name="connsiteY106" fmla="*/ 2492405 h 2676210"/>
              <a:gd name="connsiteX107" fmla="*/ 3057639 w 12192000"/>
              <a:gd name="connsiteY107" fmla="*/ 2507988 h 2676210"/>
              <a:gd name="connsiteX108" fmla="*/ 2916555 w 12192000"/>
              <a:gd name="connsiteY108" fmla="*/ 2472028 h 2676210"/>
              <a:gd name="connsiteX109" fmla="*/ 2846802 w 12192000"/>
              <a:gd name="connsiteY109" fmla="*/ 2461014 h 2676210"/>
              <a:gd name="connsiteX110" fmla="*/ 2739588 w 12192000"/>
              <a:gd name="connsiteY110" fmla="*/ 2457956 h 2676210"/>
              <a:gd name="connsiteX111" fmla="*/ 2706684 w 12192000"/>
              <a:gd name="connsiteY111" fmla="*/ 2454540 h 2676210"/>
              <a:gd name="connsiteX112" fmla="*/ 2376571 w 12192000"/>
              <a:gd name="connsiteY112" fmla="*/ 2392905 h 2676210"/>
              <a:gd name="connsiteX113" fmla="*/ 2194299 w 12192000"/>
              <a:gd name="connsiteY113" fmla="*/ 2475215 h 2676210"/>
              <a:gd name="connsiteX114" fmla="*/ 1985091 w 12192000"/>
              <a:gd name="connsiteY114" fmla="*/ 2503652 h 2676210"/>
              <a:gd name="connsiteX115" fmla="*/ 1917360 w 12192000"/>
              <a:gd name="connsiteY115" fmla="*/ 2472495 h 2676210"/>
              <a:gd name="connsiteX116" fmla="*/ 1885040 w 12192000"/>
              <a:gd name="connsiteY116" fmla="*/ 2475917 h 2676210"/>
              <a:gd name="connsiteX117" fmla="*/ 1832317 w 12192000"/>
              <a:gd name="connsiteY117" fmla="*/ 2485332 h 2676210"/>
              <a:gd name="connsiteX118" fmla="*/ 1748729 w 12192000"/>
              <a:gd name="connsiteY118" fmla="*/ 2475325 h 2676210"/>
              <a:gd name="connsiteX119" fmla="*/ 1584574 w 12192000"/>
              <a:gd name="connsiteY119" fmla="*/ 2491479 h 2676210"/>
              <a:gd name="connsiteX120" fmla="*/ 1300369 w 12192000"/>
              <a:gd name="connsiteY120" fmla="*/ 2444914 h 2676210"/>
              <a:gd name="connsiteX121" fmla="*/ 1045572 w 12192000"/>
              <a:gd name="connsiteY121" fmla="*/ 2476491 h 2676210"/>
              <a:gd name="connsiteX122" fmla="*/ 957561 w 12192000"/>
              <a:gd name="connsiteY122" fmla="*/ 2484124 h 2676210"/>
              <a:gd name="connsiteX123" fmla="*/ 872692 w 12192000"/>
              <a:gd name="connsiteY123" fmla="*/ 2551368 h 2676210"/>
              <a:gd name="connsiteX124" fmla="*/ 653171 w 12192000"/>
              <a:gd name="connsiteY124" fmla="*/ 2607266 h 2676210"/>
              <a:gd name="connsiteX125" fmla="*/ 479703 w 12192000"/>
              <a:gd name="connsiteY125" fmla="*/ 2594204 h 2676210"/>
              <a:gd name="connsiteX126" fmla="*/ 441281 w 12192000"/>
              <a:gd name="connsiteY126" fmla="*/ 2605939 h 2676210"/>
              <a:gd name="connsiteX127" fmla="*/ 315252 w 12192000"/>
              <a:gd name="connsiteY127" fmla="*/ 2675861 h 2676210"/>
              <a:gd name="connsiteX128" fmla="*/ 97385 w 12192000"/>
              <a:gd name="connsiteY128" fmla="*/ 2636063 h 2676210"/>
              <a:gd name="connsiteX129" fmla="*/ 48888 w 12192000"/>
              <a:gd name="connsiteY129" fmla="*/ 2641447 h 2676210"/>
              <a:gd name="connsiteX130" fmla="*/ 0 w 12192000"/>
              <a:gd name="connsiteY130" fmla="*/ 2649426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89385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653655 w 12192000"/>
              <a:gd name="connsiteY91" fmla="*/ 2294237 h 2676210"/>
              <a:gd name="connsiteX92" fmla="*/ 4588125 w 12192000"/>
              <a:gd name="connsiteY92" fmla="*/ 2310680 h 2676210"/>
              <a:gd name="connsiteX93" fmla="*/ 4489013 w 12192000"/>
              <a:gd name="connsiteY93" fmla="*/ 2338805 h 2676210"/>
              <a:gd name="connsiteX94" fmla="*/ 4431159 w 12192000"/>
              <a:gd name="connsiteY94" fmla="*/ 2347536 h 2676210"/>
              <a:gd name="connsiteX95" fmla="*/ 4273885 w 12192000"/>
              <a:gd name="connsiteY95" fmla="*/ 2379520 h 2676210"/>
              <a:gd name="connsiteX96" fmla="*/ 4116925 w 12192000"/>
              <a:gd name="connsiteY96" fmla="*/ 2417756 h 2676210"/>
              <a:gd name="connsiteX97" fmla="*/ 4027169 w 12192000"/>
              <a:gd name="connsiteY97" fmla="*/ 2475399 h 2676210"/>
              <a:gd name="connsiteX98" fmla="*/ 3897799 w 12192000"/>
              <a:gd name="connsiteY98" fmla="*/ 2503049 h 2676210"/>
              <a:gd name="connsiteX99" fmla="*/ 3876619 w 12192000"/>
              <a:gd name="connsiteY99" fmla="*/ 2512804 h 2676210"/>
              <a:gd name="connsiteX100" fmla="*/ 3845677 w 12192000"/>
              <a:gd name="connsiteY100" fmla="*/ 2510101 h 2676210"/>
              <a:gd name="connsiteX101" fmla="*/ 3721493 w 12192000"/>
              <a:gd name="connsiteY101" fmla="*/ 2497646 h 2676210"/>
              <a:gd name="connsiteX102" fmla="*/ 3622296 w 12192000"/>
              <a:gd name="connsiteY102" fmla="*/ 2473347 h 2676210"/>
              <a:gd name="connsiteX103" fmla="*/ 3504883 w 12192000"/>
              <a:gd name="connsiteY103" fmla="*/ 2503869 h 2676210"/>
              <a:gd name="connsiteX104" fmla="*/ 3431219 w 12192000"/>
              <a:gd name="connsiteY104" fmla="*/ 2502163 h 2676210"/>
              <a:gd name="connsiteX105" fmla="*/ 3151243 w 12192000"/>
              <a:gd name="connsiteY105" fmla="*/ 2492405 h 2676210"/>
              <a:gd name="connsiteX106" fmla="*/ 3057639 w 12192000"/>
              <a:gd name="connsiteY106" fmla="*/ 2507988 h 2676210"/>
              <a:gd name="connsiteX107" fmla="*/ 2916555 w 12192000"/>
              <a:gd name="connsiteY107" fmla="*/ 2472028 h 2676210"/>
              <a:gd name="connsiteX108" fmla="*/ 2846802 w 12192000"/>
              <a:gd name="connsiteY108" fmla="*/ 2461014 h 2676210"/>
              <a:gd name="connsiteX109" fmla="*/ 2739588 w 12192000"/>
              <a:gd name="connsiteY109" fmla="*/ 2457956 h 2676210"/>
              <a:gd name="connsiteX110" fmla="*/ 2706684 w 12192000"/>
              <a:gd name="connsiteY110" fmla="*/ 2454540 h 2676210"/>
              <a:gd name="connsiteX111" fmla="*/ 2376571 w 12192000"/>
              <a:gd name="connsiteY111" fmla="*/ 2392905 h 2676210"/>
              <a:gd name="connsiteX112" fmla="*/ 2194299 w 12192000"/>
              <a:gd name="connsiteY112" fmla="*/ 2475215 h 2676210"/>
              <a:gd name="connsiteX113" fmla="*/ 1985091 w 12192000"/>
              <a:gd name="connsiteY113" fmla="*/ 2503652 h 2676210"/>
              <a:gd name="connsiteX114" fmla="*/ 1917360 w 12192000"/>
              <a:gd name="connsiteY114" fmla="*/ 2472495 h 2676210"/>
              <a:gd name="connsiteX115" fmla="*/ 1885040 w 12192000"/>
              <a:gd name="connsiteY115" fmla="*/ 2475917 h 2676210"/>
              <a:gd name="connsiteX116" fmla="*/ 1832317 w 12192000"/>
              <a:gd name="connsiteY116" fmla="*/ 2485332 h 2676210"/>
              <a:gd name="connsiteX117" fmla="*/ 1748729 w 12192000"/>
              <a:gd name="connsiteY117" fmla="*/ 2475325 h 2676210"/>
              <a:gd name="connsiteX118" fmla="*/ 1584574 w 12192000"/>
              <a:gd name="connsiteY118" fmla="*/ 2491479 h 2676210"/>
              <a:gd name="connsiteX119" fmla="*/ 1300369 w 12192000"/>
              <a:gd name="connsiteY119" fmla="*/ 2444914 h 2676210"/>
              <a:gd name="connsiteX120" fmla="*/ 1045572 w 12192000"/>
              <a:gd name="connsiteY120" fmla="*/ 2476491 h 2676210"/>
              <a:gd name="connsiteX121" fmla="*/ 957561 w 12192000"/>
              <a:gd name="connsiteY121" fmla="*/ 2484124 h 2676210"/>
              <a:gd name="connsiteX122" fmla="*/ 872692 w 12192000"/>
              <a:gd name="connsiteY122" fmla="*/ 2551368 h 2676210"/>
              <a:gd name="connsiteX123" fmla="*/ 653171 w 12192000"/>
              <a:gd name="connsiteY123" fmla="*/ 2607266 h 2676210"/>
              <a:gd name="connsiteX124" fmla="*/ 479703 w 12192000"/>
              <a:gd name="connsiteY124" fmla="*/ 2594204 h 2676210"/>
              <a:gd name="connsiteX125" fmla="*/ 441281 w 12192000"/>
              <a:gd name="connsiteY125" fmla="*/ 2605939 h 2676210"/>
              <a:gd name="connsiteX126" fmla="*/ 315252 w 12192000"/>
              <a:gd name="connsiteY126" fmla="*/ 2675861 h 2676210"/>
              <a:gd name="connsiteX127" fmla="*/ 97385 w 12192000"/>
              <a:gd name="connsiteY127" fmla="*/ 2636063 h 2676210"/>
              <a:gd name="connsiteX128" fmla="*/ 48888 w 12192000"/>
              <a:gd name="connsiteY128" fmla="*/ 2641447 h 2676210"/>
              <a:gd name="connsiteX129" fmla="*/ 0 w 12192000"/>
              <a:gd name="connsiteY129" fmla="*/ 2649426 h 2676210"/>
              <a:gd name="connsiteX130" fmla="*/ 0 w 12192000"/>
              <a:gd name="connsiteY130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89385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653655 w 12192000"/>
              <a:gd name="connsiteY91" fmla="*/ 2294237 h 2676210"/>
              <a:gd name="connsiteX92" fmla="*/ 4588125 w 12192000"/>
              <a:gd name="connsiteY92" fmla="*/ 2310680 h 2676210"/>
              <a:gd name="connsiteX93" fmla="*/ 4489013 w 12192000"/>
              <a:gd name="connsiteY93" fmla="*/ 2338805 h 2676210"/>
              <a:gd name="connsiteX94" fmla="*/ 4431159 w 12192000"/>
              <a:gd name="connsiteY94" fmla="*/ 2347536 h 2676210"/>
              <a:gd name="connsiteX95" fmla="*/ 4273885 w 12192000"/>
              <a:gd name="connsiteY95" fmla="*/ 2379520 h 2676210"/>
              <a:gd name="connsiteX96" fmla="*/ 4116925 w 12192000"/>
              <a:gd name="connsiteY96" fmla="*/ 2417756 h 2676210"/>
              <a:gd name="connsiteX97" fmla="*/ 4027169 w 12192000"/>
              <a:gd name="connsiteY97" fmla="*/ 2475399 h 2676210"/>
              <a:gd name="connsiteX98" fmla="*/ 3897799 w 12192000"/>
              <a:gd name="connsiteY98" fmla="*/ 2503049 h 2676210"/>
              <a:gd name="connsiteX99" fmla="*/ 3876619 w 12192000"/>
              <a:gd name="connsiteY99" fmla="*/ 2512804 h 2676210"/>
              <a:gd name="connsiteX100" fmla="*/ 3845677 w 12192000"/>
              <a:gd name="connsiteY100" fmla="*/ 2510101 h 2676210"/>
              <a:gd name="connsiteX101" fmla="*/ 3721493 w 12192000"/>
              <a:gd name="connsiteY101" fmla="*/ 2497646 h 2676210"/>
              <a:gd name="connsiteX102" fmla="*/ 3504883 w 12192000"/>
              <a:gd name="connsiteY102" fmla="*/ 2503869 h 2676210"/>
              <a:gd name="connsiteX103" fmla="*/ 3431219 w 12192000"/>
              <a:gd name="connsiteY103" fmla="*/ 2502163 h 2676210"/>
              <a:gd name="connsiteX104" fmla="*/ 3151243 w 12192000"/>
              <a:gd name="connsiteY104" fmla="*/ 2492405 h 2676210"/>
              <a:gd name="connsiteX105" fmla="*/ 3057639 w 12192000"/>
              <a:gd name="connsiteY105" fmla="*/ 2507988 h 2676210"/>
              <a:gd name="connsiteX106" fmla="*/ 2916555 w 12192000"/>
              <a:gd name="connsiteY106" fmla="*/ 2472028 h 2676210"/>
              <a:gd name="connsiteX107" fmla="*/ 2846802 w 12192000"/>
              <a:gd name="connsiteY107" fmla="*/ 2461014 h 2676210"/>
              <a:gd name="connsiteX108" fmla="*/ 2739588 w 12192000"/>
              <a:gd name="connsiteY108" fmla="*/ 2457956 h 2676210"/>
              <a:gd name="connsiteX109" fmla="*/ 2706684 w 12192000"/>
              <a:gd name="connsiteY109" fmla="*/ 2454540 h 2676210"/>
              <a:gd name="connsiteX110" fmla="*/ 2376571 w 12192000"/>
              <a:gd name="connsiteY110" fmla="*/ 2392905 h 2676210"/>
              <a:gd name="connsiteX111" fmla="*/ 2194299 w 12192000"/>
              <a:gd name="connsiteY111" fmla="*/ 2475215 h 2676210"/>
              <a:gd name="connsiteX112" fmla="*/ 1985091 w 12192000"/>
              <a:gd name="connsiteY112" fmla="*/ 2503652 h 2676210"/>
              <a:gd name="connsiteX113" fmla="*/ 1917360 w 12192000"/>
              <a:gd name="connsiteY113" fmla="*/ 2472495 h 2676210"/>
              <a:gd name="connsiteX114" fmla="*/ 1885040 w 12192000"/>
              <a:gd name="connsiteY114" fmla="*/ 2475917 h 2676210"/>
              <a:gd name="connsiteX115" fmla="*/ 1832317 w 12192000"/>
              <a:gd name="connsiteY115" fmla="*/ 2485332 h 2676210"/>
              <a:gd name="connsiteX116" fmla="*/ 1748729 w 12192000"/>
              <a:gd name="connsiteY116" fmla="*/ 2475325 h 2676210"/>
              <a:gd name="connsiteX117" fmla="*/ 1584574 w 12192000"/>
              <a:gd name="connsiteY117" fmla="*/ 2491479 h 2676210"/>
              <a:gd name="connsiteX118" fmla="*/ 1300369 w 12192000"/>
              <a:gd name="connsiteY118" fmla="*/ 2444914 h 2676210"/>
              <a:gd name="connsiteX119" fmla="*/ 1045572 w 12192000"/>
              <a:gd name="connsiteY119" fmla="*/ 2476491 h 2676210"/>
              <a:gd name="connsiteX120" fmla="*/ 957561 w 12192000"/>
              <a:gd name="connsiteY120" fmla="*/ 2484124 h 2676210"/>
              <a:gd name="connsiteX121" fmla="*/ 872692 w 12192000"/>
              <a:gd name="connsiteY121" fmla="*/ 2551368 h 2676210"/>
              <a:gd name="connsiteX122" fmla="*/ 653171 w 12192000"/>
              <a:gd name="connsiteY122" fmla="*/ 2607266 h 2676210"/>
              <a:gd name="connsiteX123" fmla="*/ 479703 w 12192000"/>
              <a:gd name="connsiteY123" fmla="*/ 2594204 h 2676210"/>
              <a:gd name="connsiteX124" fmla="*/ 441281 w 12192000"/>
              <a:gd name="connsiteY124" fmla="*/ 2605939 h 2676210"/>
              <a:gd name="connsiteX125" fmla="*/ 315252 w 12192000"/>
              <a:gd name="connsiteY125" fmla="*/ 2675861 h 2676210"/>
              <a:gd name="connsiteX126" fmla="*/ 97385 w 12192000"/>
              <a:gd name="connsiteY126" fmla="*/ 2636063 h 2676210"/>
              <a:gd name="connsiteX127" fmla="*/ 48888 w 12192000"/>
              <a:gd name="connsiteY127" fmla="*/ 2641447 h 2676210"/>
              <a:gd name="connsiteX128" fmla="*/ 0 w 12192000"/>
              <a:gd name="connsiteY128" fmla="*/ 2649426 h 2676210"/>
              <a:gd name="connsiteX129" fmla="*/ 0 w 12192000"/>
              <a:gd name="connsiteY129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89385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653655 w 12192000"/>
              <a:gd name="connsiteY91" fmla="*/ 2294237 h 2676210"/>
              <a:gd name="connsiteX92" fmla="*/ 4588125 w 12192000"/>
              <a:gd name="connsiteY92" fmla="*/ 2310680 h 2676210"/>
              <a:gd name="connsiteX93" fmla="*/ 4489013 w 12192000"/>
              <a:gd name="connsiteY93" fmla="*/ 2338805 h 2676210"/>
              <a:gd name="connsiteX94" fmla="*/ 4431159 w 12192000"/>
              <a:gd name="connsiteY94" fmla="*/ 2347536 h 2676210"/>
              <a:gd name="connsiteX95" fmla="*/ 4273885 w 12192000"/>
              <a:gd name="connsiteY95" fmla="*/ 2379520 h 2676210"/>
              <a:gd name="connsiteX96" fmla="*/ 4116925 w 12192000"/>
              <a:gd name="connsiteY96" fmla="*/ 2417756 h 2676210"/>
              <a:gd name="connsiteX97" fmla="*/ 4027169 w 12192000"/>
              <a:gd name="connsiteY97" fmla="*/ 2475399 h 2676210"/>
              <a:gd name="connsiteX98" fmla="*/ 3897799 w 12192000"/>
              <a:gd name="connsiteY98" fmla="*/ 2503049 h 2676210"/>
              <a:gd name="connsiteX99" fmla="*/ 3876619 w 12192000"/>
              <a:gd name="connsiteY99" fmla="*/ 2512804 h 2676210"/>
              <a:gd name="connsiteX100" fmla="*/ 3721493 w 12192000"/>
              <a:gd name="connsiteY100" fmla="*/ 2497646 h 2676210"/>
              <a:gd name="connsiteX101" fmla="*/ 3504883 w 12192000"/>
              <a:gd name="connsiteY101" fmla="*/ 2503869 h 2676210"/>
              <a:gd name="connsiteX102" fmla="*/ 3431219 w 12192000"/>
              <a:gd name="connsiteY102" fmla="*/ 2502163 h 2676210"/>
              <a:gd name="connsiteX103" fmla="*/ 3151243 w 12192000"/>
              <a:gd name="connsiteY103" fmla="*/ 2492405 h 2676210"/>
              <a:gd name="connsiteX104" fmla="*/ 3057639 w 12192000"/>
              <a:gd name="connsiteY104" fmla="*/ 2507988 h 2676210"/>
              <a:gd name="connsiteX105" fmla="*/ 2916555 w 12192000"/>
              <a:gd name="connsiteY105" fmla="*/ 2472028 h 2676210"/>
              <a:gd name="connsiteX106" fmla="*/ 2846802 w 12192000"/>
              <a:gd name="connsiteY106" fmla="*/ 2461014 h 2676210"/>
              <a:gd name="connsiteX107" fmla="*/ 2739588 w 12192000"/>
              <a:gd name="connsiteY107" fmla="*/ 2457956 h 2676210"/>
              <a:gd name="connsiteX108" fmla="*/ 2706684 w 12192000"/>
              <a:gd name="connsiteY108" fmla="*/ 2454540 h 2676210"/>
              <a:gd name="connsiteX109" fmla="*/ 2376571 w 12192000"/>
              <a:gd name="connsiteY109" fmla="*/ 2392905 h 2676210"/>
              <a:gd name="connsiteX110" fmla="*/ 2194299 w 12192000"/>
              <a:gd name="connsiteY110" fmla="*/ 2475215 h 2676210"/>
              <a:gd name="connsiteX111" fmla="*/ 1985091 w 12192000"/>
              <a:gd name="connsiteY111" fmla="*/ 2503652 h 2676210"/>
              <a:gd name="connsiteX112" fmla="*/ 1917360 w 12192000"/>
              <a:gd name="connsiteY112" fmla="*/ 2472495 h 2676210"/>
              <a:gd name="connsiteX113" fmla="*/ 1885040 w 12192000"/>
              <a:gd name="connsiteY113" fmla="*/ 2475917 h 2676210"/>
              <a:gd name="connsiteX114" fmla="*/ 1832317 w 12192000"/>
              <a:gd name="connsiteY114" fmla="*/ 2485332 h 2676210"/>
              <a:gd name="connsiteX115" fmla="*/ 1748729 w 12192000"/>
              <a:gd name="connsiteY115" fmla="*/ 2475325 h 2676210"/>
              <a:gd name="connsiteX116" fmla="*/ 1584574 w 12192000"/>
              <a:gd name="connsiteY116" fmla="*/ 2491479 h 2676210"/>
              <a:gd name="connsiteX117" fmla="*/ 1300369 w 12192000"/>
              <a:gd name="connsiteY117" fmla="*/ 2444914 h 2676210"/>
              <a:gd name="connsiteX118" fmla="*/ 1045572 w 12192000"/>
              <a:gd name="connsiteY118" fmla="*/ 2476491 h 2676210"/>
              <a:gd name="connsiteX119" fmla="*/ 957561 w 12192000"/>
              <a:gd name="connsiteY119" fmla="*/ 2484124 h 2676210"/>
              <a:gd name="connsiteX120" fmla="*/ 872692 w 12192000"/>
              <a:gd name="connsiteY120" fmla="*/ 2551368 h 2676210"/>
              <a:gd name="connsiteX121" fmla="*/ 653171 w 12192000"/>
              <a:gd name="connsiteY121" fmla="*/ 2607266 h 2676210"/>
              <a:gd name="connsiteX122" fmla="*/ 479703 w 12192000"/>
              <a:gd name="connsiteY122" fmla="*/ 2594204 h 2676210"/>
              <a:gd name="connsiteX123" fmla="*/ 441281 w 12192000"/>
              <a:gd name="connsiteY123" fmla="*/ 2605939 h 2676210"/>
              <a:gd name="connsiteX124" fmla="*/ 315252 w 12192000"/>
              <a:gd name="connsiteY124" fmla="*/ 2675861 h 2676210"/>
              <a:gd name="connsiteX125" fmla="*/ 97385 w 12192000"/>
              <a:gd name="connsiteY125" fmla="*/ 2636063 h 2676210"/>
              <a:gd name="connsiteX126" fmla="*/ 48888 w 12192000"/>
              <a:gd name="connsiteY126" fmla="*/ 2641447 h 2676210"/>
              <a:gd name="connsiteX127" fmla="*/ 0 w 12192000"/>
              <a:gd name="connsiteY127" fmla="*/ 2649426 h 2676210"/>
              <a:gd name="connsiteX128" fmla="*/ 0 w 12192000"/>
              <a:gd name="connsiteY128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89385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653655 w 12192000"/>
              <a:gd name="connsiteY91" fmla="*/ 2294237 h 2676210"/>
              <a:gd name="connsiteX92" fmla="*/ 4588125 w 12192000"/>
              <a:gd name="connsiteY92" fmla="*/ 2310680 h 2676210"/>
              <a:gd name="connsiteX93" fmla="*/ 4489013 w 12192000"/>
              <a:gd name="connsiteY93" fmla="*/ 2338805 h 2676210"/>
              <a:gd name="connsiteX94" fmla="*/ 4431159 w 12192000"/>
              <a:gd name="connsiteY94" fmla="*/ 2347536 h 2676210"/>
              <a:gd name="connsiteX95" fmla="*/ 4273885 w 12192000"/>
              <a:gd name="connsiteY95" fmla="*/ 2379520 h 2676210"/>
              <a:gd name="connsiteX96" fmla="*/ 4116925 w 12192000"/>
              <a:gd name="connsiteY96" fmla="*/ 2417756 h 2676210"/>
              <a:gd name="connsiteX97" fmla="*/ 4027169 w 12192000"/>
              <a:gd name="connsiteY97" fmla="*/ 2475399 h 2676210"/>
              <a:gd name="connsiteX98" fmla="*/ 3897799 w 12192000"/>
              <a:gd name="connsiteY98" fmla="*/ 2503049 h 2676210"/>
              <a:gd name="connsiteX99" fmla="*/ 3876619 w 12192000"/>
              <a:gd name="connsiteY99" fmla="*/ 2512804 h 2676210"/>
              <a:gd name="connsiteX100" fmla="*/ 3721493 w 12192000"/>
              <a:gd name="connsiteY100" fmla="*/ 2497646 h 2676210"/>
              <a:gd name="connsiteX101" fmla="*/ 3504883 w 12192000"/>
              <a:gd name="connsiteY101" fmla="*/ 2503869 h 2676210"/>
              <a:gd name="connsiteX102" fmla="*/ 3431219 w 12192000"/>
              <a:gd name="connsiteY102" fmla="*/ 2502163 h 2676210"/>
              <a:gd name="connsiteX103" fmla="*/ 3151243 w 12192000"/>
              <a:gd name="connsiteY103" fmla="*/ 2492405 h 2676210"/>
              <a:gd name="connsiteX104" fmla="*/ 3057639 w 12192000"/>
              <a:gd name="connsiteY104" fmla="*/ 2507988 h 2676210"/>
              <a:gd name="connsiteX105" fmla="*/ 2916555 w 12192000"/>
              <a:gd name="connsiteY105" fmla="*/ 2472028 h 2676210"/>
              <a:gd name="connsiteX106" fmla="*/ 2846802 w 12192000"/>
              <a:gd name="connsiteY106" fmla="*/ 2461014 h 2676210"/>
              <a:gd name="connsiteX107" fmla="*/ 2739588 w 12192000"/>
              <a:gd name="connsiteY107" fmla="*/ 2457956 h 2676210"/>
              <a:gd name="connsiteX108" fmla="*/ 2706684 w 12192000"/>
              <a:gd name="connsiteY108" fmla="*/ 2454540 h 2676210"/>
              <a:gd name="connsiteX109" fmla="*/ 2348435 w 12192000"/>
              <a:gd name="connsiteY109" fmla="*/ 2449176 h 2676210"/>
              <a:gd name="connsiteX110" fmla="*/ 2194299 w 12192000"/>
              <a:gd name="connsiteY110" fmla="*/ 2475215 h 2676210"/>
              <a:gd name="connsiteX111" fmla="*/ 1985091 w 12192000"/>
              <a:gd name="connsiteY111" fmla="*/ 2503652 h 2676210"/>
              <a:gd name="connsiteX112" fmla="*/ 1917360 w 12192000"/>
              <a:gd name="connsiteY112" fmla="*/ 2472495 h 2676210"/>
              <a:gd name="connsiteX113" fmla="*/ 1885040 w 12192000"/>
              <a:gd name="connsiteY113" fmla="*/ 2475917 h 2676210"/>
              <a:gd name="connsiteX114" fmla="*/ 1832317 w 12192000"/>
              <a:gd name="connsiteY114" fmla="*/ 2485332 h 2676210"/>
              <a:gd name="connsiteX115" fmla="*/ 1748729 w 12192000"/>
              <a:gd name="connsiteY115" fmla="*/ 2475325 h 2676210"/>
              <a:gd name="connsiteX116" fmla="*/ 1584574 w 12192000"/>
              <a:gd name="connsiteY116" fmla="*/ 2491479 h 2676210"/>
              <a:gd name="connsiteX117" fmla="*/ 1300369 w 12192000"/>
              <a:gd name="connsiteY117" fmla="*/ 2444914 h 2676210"/>
              <a:gd name="connsiteX118" fmla="*/ 1045572 w 12192000"/>
              <a:gd name="connsiteY118" fmla="*/ 2476491 h 2676210"/>
              <a:gd name="connsiteX119" fmla="*/ 957561 w 12192000"/>
              <a:gd name="connsiteY119" fmla="*/ 2484124 h 2676210"/>
              <a:gd name="connsiteX120" fmla="*/ 872692 w 12192000"/>
              <a:gd name="connsiteY120" fmla="*/ 2551368 h 2676210"/>
              <a:gd name="connsiteX121" fmla="*/ 653171 w 12192000"/>
              <a:gd name="connsiteY121" fmla="*/ 2607266 h 2676210"/>
              <a:gd name="connsiteX122" fmla="*/ 479703 w 12192000"/>
              <a:gd name="connsiteY122" fmla="*/ 2594204 h 2676210"/>
              <a:gd name="connsiteX123" fmla="*/ 441281 w 12192000"/>
              <a:gd name="connsiteY123" fmla="*/ 2605939 h 2676210"/>
              <a:gd name="connsiteX124" fmla="*/ 315252 w 12192000"/>
              <a:gd name="connsiteY124" fmla="*/ 2675861 h 2676210"/>
              <a:gd name="connsiteX125" fmla="*/ 97385 w 12192000"/>
              <a:gd name="connsiteY125" fmla="*/ 2636063 h 2676210"/>
              <a:gd name="connsiteX126" fmla="*/ 48888 w 12192000"/>
              <a:gd name="connsiteY126" fmla="*/ 2641447 h 2676210"/>
              <a:gd name="connsiteX127" fmla="*/ 0 w 12192000"/>
              <a:gd name="connsiteY127" fmla="*/ 2649426 h 2676210"/>
              <a:gd name="connsiteX128" fmla="*/ 0 w 12192000"/>
              <a:gd name="connsiteY128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89385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653655 w 12192000"/>
              <a:gd name="connsiteY91" fmla="*/ 2294237 h 2676210"/>
              <a:gd name="connsiteX92" fmla="*/ 4588125 w 12192000"/>
              <a:gd name="connsiteY92" fmla="*/ 2310680 h 2676210"/>
              <a:gd name="connsiteX93" fmla="*/ 4489013 w 12192000"/>
              <a:gd name="connsiteY93" fmla="*/ 2338805 h 2676210"/>
              <a:gd name="connsiteX94" fmla="*/ 4431159 w 12192000"/>
              <a:gd name="connsiteY94" fmla="*/ 2347536 h 2676210"/>
              <a:gd name="connsiteX95" fmla="*/ 4273885 w 12192000"/>
              <a:gd name="connsiteY95" fmla="*/ 2379520 h 2676210"/>
              <a:gd name="connsiteX96" fmla="*/ 4116925 w 12192000"/>
              <a:gd name="connsiteY96" fmla="*/ 2417756 h 2676210"/>
              <a:gd name="connsiteX97" fmla="*/ 4027169 w 12192000"/>
              <a:gd name="connsiteY97" fmla="*/ 2475399 h 2676210"/>
              <a:gd name="connsiteX98" fmla="*/ 3897799 w 12192000"/>
              <a:gd name="connsiteY98" fmla="*/ 2503049 h 2676210"/>
              <a:gd name="connsiteX99" fmla="*/ 3876619 w 12192000"/>
              <a:gd name="connsiteY99" fmla="*/ 2512804 h 2676210"/>
              <a:gd name="connsiteX100" fmla="*/ 3721493 w 12192000"/>
              <a:gd name="connsiteY100" fmla="*/ 2497646 h 2676210"/>
              <a:gd name="connsiteX101" fmla="*/ 3504883 w 12192000"/>
              <a:gd name="connsiteY101" fmla="*/ 2503869 h 2676210"/>
              <a:gd name="connsiteX102" fmla="*/ 3431219 w 12192000"/>
              <a:gd name="connsiteY102" fmla="*/ 2502163 h 2676210"/>
              <a:gd name="connsiteX103" fmla="*/ 3151243 w 12192000"/>
              <a:gd name="connsiteY103" fmla="*/ 2492405 h 2676210"/>
              <a:gd name="connsiteX104" fmla="*/ 3057639 w 12192000"/>
              <a:gd name="connsiteY104" fmla="*/ 2507988 h 2676210"/>
              <a:gd name="connsiteX105" fmla="*/ 2916555 w 12192000"/>
              <a:gd name="connsiteY105" fmla="*/ 2472028 h 2676210"/>
              <a:gd name="connsiteX106" fmla="*/ 2846802 w 12192000"/>
              <a:gd name="connsiteY106" fmla="*/ 2461014 h 2676210"/>
              <a:gd name="connsiteX107" fmla="*/ 2739588 w 12192000"/>
              <a:gd name="connsiteY107" fmla="*/ 2457956 h 2676210"/>
              <a:gd name="connsiteX108" fmla="*/ 2706684 w 12192000"/>
              <a:gd name="connsiteY108" fmla="*/ 2454540 h 2676210"/>
              <a:gd name="connsiteX109" fmla="*/ 2348435 w 12192000"/>
              <a:gd name="connsiteY109" fmla="*/ 2449176 h 2676210"/>
              <a:gd name="connsiteX110" fmla="*/ 2194299 w 12192000"/>
              <a:gd name="connsiteY110" fmla="*/ 2475215 h 2676210"/>
              <a:gd name="connsiteX111" fmla="*/ 1985091 w 12192000"/>
              <a:gd name="connsiteY111" fmla="*/ 2503652 h 2676210"/>
              <a:gd name="connsiteX112" fmla="*/ 1917360 w 12192000"/>
              <a:gd name="connsiteY112" fmla="*/ 2472495 h 2676210"/>
              <a:gd name="connsiteX113" fmla="*/ 1885040 w 12192000"/>
              <a:gd name="connsiteY113" fmla="*/ 2475917 h 2676210"/>
              <a:gd name="connsiteX114" fmla="*/ 1832317 w 12192000"/>
              <a:gd name="connsiteY114" fmla="*/ 2485332 h 2676210"/>
              <a:gd name="connsiteX115" fmla="*/ 1748729 w 12192000"/>
              <a:gd name="connsiteY115" fmla="*/ 2475325 h 2676210"/>
              <a:gd name="connsiteX116" fmla="*/ 1584574 w 12192000"/>
              <a:gd name="connsiteY116" fmla="*/ 2491479 h 2676210"/>
              <a:gd name="connsiteX117" fmla="*/ 1300369 w 12192000"/>
              <a:gd name="connsiteY117" fmla="*/ 2444914 h 2676210"/>
              <a:gd name="connsiteX118" fmla="*/ 1045572 w 12192000"/>
              <a:gd name="connsiteY118" fmla="*/ 2476491 h 2676210"/>
              <a:gd name="connsiteX119" fmla="*/ 957561 w 12192000"/>
              <a:gd name="connsiteY119" fmla="*/ 2484124 h 2676210"/>
              <a:gd name="connsiteX120" fmla="*/ 872692 w 12192000"/>
              <a:gd name="connsiteY120" fmla="*/ 2551368 h 2676210"/>
              <a:gd name="connsiteX121" fmla="*/ 653171 w 12192000"/>
              <a:gd name="connsiteY121" fmla="*/ 2607266 h 2676210"/>
              <a:gd name="connsiteX122" fmla="*/ 479703 w 12192000"/>
              <a:gd name="connsiteY122" fmla="*/ 2594204 h 2676210"/>
              <a:gd name="connsiteX123" fmla="*/ 441281 w 12192000"/>
              <a:gd name="connsiteY123" fmla="*/ 2605939 h 2676210"/>
              <a:gd name="connsiteX124" fmla="*/ 315252 w 12192000"/>
              <a:gd name="connsiteY124" fmla="*/ 2675861 h 2676210"/>
              <a:gd name="connsiteX125" fmla="*/ 97385 w 12192000"/>
              <a:gd name="connsiteY125" fmla="*/ 2636063 h 2676210"/>
              <a:gd name="connsiteX126" fmla="*/ 48888 w 12192000"/>
              <a:gd name="connsiteY126" fmla="*/ 2641447 h 2676210"/>
              <a:gd name="connsiteX127" fmla="*/ 0 w 12192000"/>
              <a:gd name="connsiteY127" fmla="*/ 2649426 h 2676210"/>
              <a:gd name="connsiteX128" fmla="*/ 0 w 12192000"/>
              <a:gd name="connsiteY128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89385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653655 w 12192000"/>
              <a:gd name="connsiteY91" fmla="*/ 2294237 h 2676210"/>
              <a:gd name="connsiteX92" fmla="*/ 4489013 w 12192000"/>
              <a:gd name="connsiteY92" fmla="*/ 2338805 h 2676210"/>
              <a:gd name="connsiteX93" fmla="*/ 4431159 w 12192000"/>
              <a:gd name="connsiteY93" fmla="*/ 2347536 h 2676210"/>
              <a:gd name="connsiteX94" fmla="*/ 4273885 w 12192000"/>
              <a:gd name="connsiteY94" fmla="*/ 2379520 h 2676210"/>
              <a:gd name="connsiteX95" fmla="*/ 4116925 w 12192000"/>
              <a:gd name="connsiteY95" fmla="*/ 2417756 h 2676210"/>
              <a:gd name="connsiteX96" fmla="*/ 4027169 w 12192000"/>
              <a:gd name="connsiteY96" fmla="*/ 2475399 h 2676210"/>
              <a:gd name="connsiteX97" fmla="*/ 3897799 w 12192000"/>
              <a:gd name="connsiteY97" fmla="*/ 2503049 h 2676210"/>
              <a:gd name="connsiteX98" fmla="*/ 3876619 w 12192000"/>
              <a:gd name="connsiteY98" fmla="*/ 2512804 h 2676210"/>
              <a:gd name="connsiteX99" fmla="*/ 3721493 w 12192000"/>
              <a:gd name="connsiteY99" fmla="*/ 2497646 h 2676210"/>
              <a:gd name="connsiteX100" fmla="*/ 3504883 w 12192000"/>
              <a:gd name="connsiteY100" fmla="*/ 2503869 h 2676210"/>
              <a:gd name="connsiteX101" fmla="*/ 3431219 w 12192000"/>
              <a:gd name="connsiteY101" fmla="*/ 2502163 h 2676210"/>
              <a:gd name="connsiteX102" fmla="*/ 3151243 w 12192000"/>
              <a:gd name="connsiteY102" fmla="*/ 2492405 h 2676210"/>
              <a:gd name="connsiteX103" fmla="*/ 3057639 w 12192000"/>
              <a:gd name="connsiteY103" fmla="*/ 2507988 h 2676210"/>
              <a:gd name="connsiteX104" fmla="*/ 2916555 w 12192000"/>
              <a:gd name="connsiteY104" fmla="*/ 2472028 h 2676210"/>
              <a:gd name="connsiteX105" fmla="*/ 2846802 w 12192000"/>
              <a:gd name="connsiteY105" fmla="*/ 2461014 h 2676210"/>
              <a:gd name="connsiteX106" fmla="*/ 2739588 w 12192000"/>
              <a:gd name="connsiteY106" fmla="*/ 2457956 h 2676210"/>
              <a:gd name="connsiteX107" fmla="*/ 2706684 w 12192000"/>
              <a:gd name="connsiteY107" fmla="*/ 2454540 h 2676210"/>
              <a:gd name="connsiteX108" fmla="*/ 2348435 w 12192000"/>
              <a:gd name="connsiteY108" fmla="*/ 2449176 h 2676210"/>
              <a:gd name="connsiteX109" fmla="*/ 2194299 w 12192000"/>
              <a:gd name="connsiteY109" fmla="*/ 2475215 h 2676210"/>
              <a:gd name="connsiteX110" fmla="*/ 1985091 w 12192000"/>
              <a:gd name="connsiteY110" fmla="*/ 2503652 h 2676210"/>
              <a:gd name="connsiteX111" fmla="*/ 1917360 w 12192000"/>
              <a:gd name="connsiteY111" fmla="*/ 2472495 h 2676210"/>
              <a:gd name="connsiteX112" fmla="*/ 1885040 w 12192000"/>
              <a:gd name="connsiteY112" fmla="*/ 2475917 h 2676210"/>
              <a:gd name="connsiteX113" fmla="*/ 1832317 w 12192000"/>
              <a:gd name="connsiteY113" fmla="*/ 2485332 h 2676210"/>
              <a:gd name="connsiteX114" fmla="*/ 1748729 w 12192000"/>
              <a:gd name="connsiteY114" fmla="*/ 2475325 h 2676210"/>
              <a:gd name="connsiteX115" fmla="*/ 1584574 w 12192000"/>
              <a:gd name="connsiteY115" fmla="*/ 2491479 h 2676210"/>
              <a:gd name="connsiteX116" fmla="*/ 1300369 w 12192000"/>
              <a:gd name="connsiteY116" fmla="*/ 2444914 h 2676210"/>
              <a:gd name="connsiteX117" fmla="*/ 1045572 w 12192000"/>
              <a:gd name="connsiteY117" fmla="*/ 2476491 h 2676210"/>
              <a:gd name="connsiteX118" fmla="*/ 957561 w 12192000"/>
              <a:gd name="connsiteY118" fmla="*/ 2484124 h 2676210"/>
              <a:gd name="connsiteX119" fmla="*/ 872692 w 12192000"/>
              <a:gd name="connsiteY119" fmla="*/ 2551368 h 2676210"/>
              <a:gd name="connsiteX120" fmla="*/ 653171 w 12192000"/>
              <a:gd name="connsiteY120" fmla="*/ 2607266 h 2676210"/>
              <a:gd name="connsiteX121" fmla="*/ 479703 w 12192000"/>
              <a:gd name="connsiteY121" fmla="*/ 2594204 h 2676210"/>
              <a:gd name="connsiteX122" fmla="*/ 441281 w 12192000"/>
              <a:gd name="connsiteY122" fmla="*/ 2605939 h 2676210"/>
              <a:gd name="connsiteX123" fmla="*/ 315252 w 12192000"/>
              <a:gd name="connsiteY123" fmla="*/ 2675861 h 2676210"/>
              <a:gd name="connsiteX124" fmla="*/ 97385 w 12192000"/>
              <a:gd name="connsiteY124" fmla="*/ 2636063 h 2676210"/>
              <a:gd name="connsiteX125" fmla="*/ 48888 w 12192000"/>
              <a:gd name="connsiteY125" fmla="*/ 2641447 h 2676210"/>
              <a:gd name="connsiteX126" fmla="*/ 0 w 12192000"/>
              <a:gd name="connsiteY126" fmla="*/ 2649426 h 2676210"/>
              <a:gd name="connsiteX127" fmla="*/ 0 w 12192000"/>
              <a:gd name="connsiteY127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89385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489013 w 12192000"/>
              <a:gd name="connsiteY91" fmla="*/ 2338805 h 2676210"/>
              <a:gd name="connsiteX92" fmla="*/ 4431159 w 12192000"/>
              <a:gd name="connsiteY92" fmla="*/ 2347536 h 2676210"/>
              <a:gd name="connsiteX93" fmla="*/ 4273885 w 12192000"/>
              <a:gd name="connsiteY93" fmla="*/ 2379520 h 2676210"/>
              <a:gd name="connsiteX94" fmla="*/ 4116925 w 12192000"/>
              <a:gd name="connsiteY94" fmla="*/ 2417756 h 2676210"/>
              <a:gd name="connsiteX95" fmla="*/ 4027169 w 12192000"/>
              <a:gd name="connsiteY95" fmla="*/ 2475399 h 2676210"/>
              <a:gd name="connsiteX96" fmla="*/ 3897799 w 12192000"/>
              <a:gd name="connsiteY96" fmla="*/ 2503049 h 2676210"/>
              <a:gd name="connsiteX97" fmla="*/ 3876619 w 12192000"/>
              <a:gd name="connsiteY97" fmla="*/ 2512804 h 2676210"/>
              <a:gd name="connsiteX98" fmla="*/ 3721493 w 12192000"/>
              <a:gd name="connsiteY98" fmla="*/ 2497646 h 2676210"/>
              <a:gd name="connsiteX99" fmla="*/ 3504883 w 12192000"/>
              <a:gd name="connsiteY99" fmla="*/ 2503869 h 2676210"/>
              <a:gd name="connsiteX100" fmla="*/ 3431219 w 12192000"/>
              <a:gd name="connsiteY100" fmla="*/ 2502163 h 2676210"/>
              <a:gd name="connsiteX101" fmla="*/ 3151243 w 12192000"/>
              <a:gd name="connsiteY101" fmla="*/ 2492405 h 2676210"/>
              <a:gd name="connsiteX102" fmla="*/ 3057639 w 12192000"/>
              <a:gd name="connsiteY102" fmla="*/ 2507988 h 2676210"/>
              <a:gd name="connsiteX103" fmla="*/ 2916555 w 12192000"/>
              <a:gd name="connsiteY103" fmla="*/ 2472028 h 2676210"/>
              <a:gd name="connsiteX104" fmla="*/ 2846802 w 12192000"/>
              <a:gd name="connsiteY104" fmla="*/ 2461014 h 2676210"/>
              <a:gd name="connsiteX105" fmla="*/ 2739588 w 12192000"/>
              <a:gd name="connsiteY105" fmla="*/ 2457956 h 2676210"/>
              <a:gd name="connsiteX106" fmla="*/ 2706684 w 12192000"/>
              <a:gd name="connsiteY106" fmla="*/ 2454540 h 2676210"/>
              <a:gd name="connsiteX107" fmla="*/ 2348435 w 12192000"/>
              <a:gd name="connsiteY107" fmla="*/ 2449176 h 2676210"/>
              <a:gd name="connsiteX108" fmla="*/ 2194299 w 12192000"/>
              <a:gd name="connsiteY108" fmla="*/ 2475215 h 2676210"/>
              <a:gd name="connsiteX109" fmla="*/ 1985091 w 12192000"/>
              <a:gd name="connsiteY109" fmla="*/ 2503652 h 2676210"/>
              <a:gd name="connsiteX110" fmla="*/ 1917360 w 12192000"/>
              <a:gd name="connsiteY110" fmla="*/ 2472495 h 2676210"/>
              <a:gd name="connsiteX111" fmla="*/ 1885040 w 12192000"/>
              <a:gd name="connsiteY111" fmla="*/ 2475917 h 2676210"/>
              <a:gd name="connsiteX112" fmla="*/ 1832317 w 12192000"/>
              <a:gd name="connsiteY112" fmla="*/ 2485332 h 2676210"/>
              <a:gd name="connsiteX113" fmla="*/ 1748729 w 12192000"/>
              <a:gd name="connsiteY113" fmla="*/ 2475325 h 2676210"/>
              <a:gd name="connsiteX114" fmla="*/ 1584574 w 12192000"/>
              <a:gd name="connsiteY114" fmla="*/ 2491479 h 2676210"/>
              <a:gd name="connsiteX115" fmla="*/ 1300369 w 12192000"/>
              <a:gd name="connsiteY115" fmla="*/ 2444914 h 2676210"/>
              <a:gd name="connsiteX116" fmla="*/ 1045572 w 12192000"/>
              <a:gd name="connsiteY116" fmla="*/ 2476491 h 2676210"/>
              <a:gd name="connsiteX117" fmla="*/ 957561 w 12192000"/>
              <a:gd name="connsiteY117" fmla="*/ 2484124 h 2676210"/>
              <a:gd name="connsiteX118" fmla="*/ 872692 w 12192000"/>
              <a:gd name="connsiteY118" fmla="*/ 2551368 h 2676210"/>
              <a:gd name="connsiteX119" fmla="*/ 653171 w 12192000"/>
              <a:gd name="connsiteY119" fmla="*/ 2607266 h 2676210"/>
              <a:gd name="connsiteX120" fmla="*/ 479703 w 12192000"/>
              <a:gd name="connsiteY120" fmla="*/ 2594204 h 2676210"/>
              <a:gd name="connsiteX121" fmla="*/ 441281 w 12192000"/>
              <a:gd name="connsiteY121" fmla="*/ 2605939 h 2676210"/>
              <a:gd name="connsiteX122" fmla="*/ 315252 w 12192000"/>
              <a:gd name="connsiteY122" fmla="*/ 2675861 h 2676210"/>
              <a:gd name="connsiteX123" fmla="*/ 97385 w 12192000"/>
              <a:gd name="connsiteY123" fmla="*/ 2636063 h 2676210"/>
              <a:gd name="connsiteX124" fmla="*/ 48888 w 12192000"/>
              <a:gd name="connsiteY124" fmla="*/ 2641447 h 2676210"/>
              <a:gd name="connsiteX125" fmla="*/ 0 w 12192000"/>
              <a:gd name="connsiteY125" fmla="*/ 2649426 h 2676210"/>
              <a:gd name="connsiteX126" fmla="*/ 0 w 12192000"/>
              <a:gd name="connsiteY126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89385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489013 w 12192000"/>
              <a:gd name="connsiteY91" fmla="*/ 2338805 h 2676210"/>
              <a:gd name="connsiteX92" fmla="*/ 4431159 w 12192000"/>
              <a:gd name="connsiteY92" fmla="*/ 2347536 h 2676210"/>
              <a:gd name="connsiteX93" fmla="*/ 4273885 w 12192000"/>
              <a:gd name="connsiteY93" fmla="*/ 2379520 h 2676210"/>
              <a:gd name="connsiteX94" fmla="*/ 4116925 w 12192000"/>
              <a:gd name="connsiteY94" fmla="*/ 2417756 h 2676210"/>
              <a:gd name="connsiteX95" fmla="*/ 4027169 w 12192000"/>
              <a:gd name="connsiteY95" fmla="*/ 2475399 h 2676210"/>
              <a:gd name="connsiteX96" fmla="*/ 3897799 w 12192000"/>
              <a:gd name="connsiteY96" fmla="*/ 2503049 h 2676210"/>
              <a:gd name="connsiteX97" fmla="*/ 3876619 w 12192000"/>
              <a:gd name="connsiteY97" fmla="*/ 2512804 h 2676210"/>
              <a:gd name="connsiteX98" fmla="*/ 3721493 w 12192000"/>
              <a:gd name="connsiteY98" fmla="*/ 2497646 h 2676210"/>
              <a:gd name="connsiteX99" fmla="*/ 3504883 w 12192000"/>
              <a:gd name="connsiteY99" fmla="*/ 2503869 h 2676210"/>
              <a:gd name="connsiteX100" fmla="*/ 3431219 w 12192000"/>
              <a:gd name="connsiteY100" fmla="*/ 2502163 h 2676210"/>
              <a:gd name="connsiteX101" fmla="*/ 3151243 w 12192000"/>
              <a:gd name="connsiteY101" fmla="*/ 2492405 h 2676210"/>
              <a:gd name="connsiteX102" fmla="*/ 3057639 w 12192000"/>
              <a:gd name="connsiteY102" fmla="*/ 2507988 h 2676210"/>
              <a:gd name="connsiteX103" fmla="*/ 2916555 w 12192000"/>
              <a:gd name="connsiteY103" fmla="*/ 2472028 h 2676210"/>
              <a:gd name="connsiteX104" fmla="*/ 2846802 w 12192000"/>
              <a:gd name="connsiteY104" fmla="*/ 2461014 h 2676210"/>
              <a:gd name="connsiteX105" fmla="*/ 2739588 w 12192000"/>
              <a:gd name="connsiteY105" fmla="*/ 2457956 h 2676210"/>
              <a:gd name="connsiteX106" fmla="*/ 2706684 w 12192000"/>
              <a:gd name="connsiteY106" fmla="*/ 2454540 h 2676210"/>
              <a:gd name="connsiteX107" fmla="*/ 2348435 w 12192000"/>
              <a:gd name="connsiteY107" fmla="*/ 2449176 h 2676210"/>
              <a:gd name="connsiteX108" fmla="*/ 2194299 w 12192000"/>
              <a:gd name="connsiteY108" fmla="*/ 2475215 h 2676210"/>
              <a:gd name="connsiteX109" fmla="*/ 2031983 w 12192000"/>
              <a:gd name="connsiteY109" fmla="*/ 2466138 h 2676210"/>
              <a:gd name="connsiteX110" fmla="*/ 1917360 w 12192000"/>
              <a:gd name="connsiteY110" fmla="*/ 2472495 h 2676210"/>
              <a:gd name="connsiteX111" fmla="*/ 1885040 w 12192000"/>
              <a:gd name="connsiteY111" fmla="*/ 2475917 h 2676210"/>
              <a:gd name="connsiteX112" fmla="*/ 1832317 w 12192000"/>
              <a:gd name="connsiteY112" fmla="*/ 2485332 h 2676210"/>
              <a:gd name="connsiteX113" fmla="*/ 1748729 w 12192000"/>
              <a:gd name="connsiteY113" fmla="*/ 2475325 h 2676210"/>
              <a:gd name="connsiteX114" fmla="*/ 1584574 w 12192000"/>
              <a:gd name="connsiteY114" fmla="*/ 2491479 h 2676210"/>
              <a:gd name="connsiteX115" fmla="*/ 1300369 w 12192000"/>
              <a:gd name="connsiteY115" fmla="*/ 2444914 h 2676210"/>
              <a:gd name="connsiteX116" fmla="*/ 1045572 w 12192000"/>
              <a:gd name="connsiteY116" fmla="*/ 2476491 h 2676210"/>
              <a:gd name="connsiteX117" fmla="*/ 957561 w 12192000"/>
              <a:gd name="connsiteY117" fmla="*/ 2484124 h 2676210"/>
              <a:gd name="connsiteX118" fmla="*/ 872692 w 12192000"/>
              <a:gd name="connsiteY118" fmla="*/ 2551368 h 2676210"/>
              <a:gd name="connsiteX119" fmla="*/ 653171 w 12192000"/>
              <a:gd name="connsiteY119" fmla="*/ 2607266 h 2676210"/>
              <a:gd name="connsiteX120" fmla="*/ 479703 w 12192000"/>
              <a:gd name="connsiteY120" fmla="*/ 2594204 h 2676210"/>
              <a:gd name="connsiteX121" fmla="*/ 441281 w 12192000"/>
              <a:gd name="connsiteY121" fmla="*/ 2605939 h 2676210"/>
              <a:gd name="connsiteX122" fmla="*/ 315252 w 12192000"/>
              <a:gd name="connsiteY122" fmla="*/ 2675861 h 2676210"/>
              <a:gd name="connsiteX123" fmla="*/ 97385 w 12192000"/>
              <a:gd name="connsiteY123" fmla="*/ 2636063 h 2676210"/>
              <a:gd name="connsiteX124" fmla="*/ 48888 w 12192000"/>
              <a:gd name="connsiteY124" fmla="*/ 2641447 h 2676210"/>
              <a:gd name="connsiteX125" fmla="*/ 0 w 12192000"/>
              <a:gd name="connsiteY125" fmla="*/ 2649426 h 2676210"/>
              <a:gd name="connsiteX126" fmla="*/ 0 w 12192000"/>
              <a:gd name="connsiteY126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89385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489013 w 12192000"/>
              <a:gd name="connsiteY91" fmla="*/ 2338805 h 2676210"/>
              <a:gd name="connsiteX92" fmla="*/ 4431159 w 12192000"/>
              <a:gd name="connsiteY92" fmla="*/ 2347536 h 2676210"/>
              <a:gd name="connsiteX93" fmla="*/ 4273885 w 12192000"/>
              <a:gd name="connsiteY93" fmla="*/ 2379520 h 2676210"/>
              <a:gd name="connsiteX94" fmla="*/ 4116925 w 12192000"/>
              <a:gd name="connsiteY94" fmla="*/ 2417756 h 2676210"/>
              <a:gd name="connsiteX95" fmla="*/ 4027169 w 12192000"/>
              <a:gd name="connsiteY95" fmla="*/ 2475399 h 2676210"/>
              <a:gd name="connsiteX96" fmla="*/ 3897799 w 12192000"/>
              <a:gd name="connsiteY96" fmla="*/ 2503049 h 2676210"/>
              <a:gd name="connsiteX97" fmla="*/ 3876619 w 12192000"/>
              <a:gd name="connsiteY97" fmla="*/ 2512804 h 2676210"/>
              <a:gd name="connsiteX98" fmla="*/ 3721493 w 12192000"/>
              <a:gd name="connsiteY98" fmla="*/ 2497646 h 2676210"/>
              <a:gd name="connsiteX99" fmla="*/ 3504883 w 12192000"/>
              <a:gd name="connsiteY99" fmla="*/ 2503869 h 2676210"/>
              <a:gd name="connsiteX100" fmla="*/ 3431219 w 12192000"/>
              <a:gd name="connsiteY100" fmla="*/ 2502163 h 2676210"/>
              <a:gd name="connsiteX101" fmla="*/ 3151243 w 12192000"/>
              <a:gd name="connsiteY101" fmla="*/ 2492405 h 2676210"/>
              <a:gd name="connsiteX102" fmla="*/ 3057639 w 12192000"/>
              <a:gd name="connsiteY102" fmla="*/ 2507988 h 2676210"/>
              <a:gd name="connsiteX103" fmla="*/ 2916555 w 12192000"/>
              <a:gd name="connsiteY103" fmla="*/ 2472028 h 2676210"/>
              <a:gd name="connsiteX104" fmla="*/ 2846802 w 12192000"/>
              <a:gd name="connsiteY104" fmla="*/ 2461014 h 2676210"/>
              <a:gd name="connsiteX105" fmla="*/ 2739588 w 12192000"/>
              <a:gd name="connsiteY105" fmla="*/ 2457956 h 2676210"/>
              <a:gd name="connsiteX106" fmla="*/ 2706684 w 12192000"/>
              <a:gd name="connsiteY106" fmla="*/ 2454540 h 2676210"/>
              <a:gd name="connsiteX107" fmla="*/ 2348435 w 12192000"/>
              <a:gd name="connsiteY107" fmla="*/ 2449176 h 2676210"/>
              <a:gd name="connsiteX108" fmla="*/ 2194299 w 12192000"/>
              <a:gd name="connsiteY108" fmla="*/ 2475215 h 2676210"/>
              <a:gd name="connsiteX109" fmla="*/ 1917360 w 12192000"/>
              <a:gd name="connsiteY109" fmla="*/ 2472495 h 2676210"/>
              <a:gd name="connsiteX110" fmla="*/ 1885040 w 12192000"/>
              <a:gd name="connsiteY110" fmla="*/ 2475917 h 2676210"/>
              <a:gd name="connsiteX111" fmla="*/ 1832317 w 12192000"/>
              <a:gd name="connsiteY111" fmla="*/ 2485332 h 2676210"/>
              <a:gd name="connsiteX112" fmla="*/ 1748729 w 12192000"/>
              <a:gd name="connsiteY112" fmla="*/ 2475325 h 2676210"/>
              <a:gd name="connsiteX113" fmla="*/ 1584574 w 12192000"/>
              <a:gd name="connsiteY113" fmla="*/ 2491479 h 2676210"/>
              <a:gd name="connsiteX114" fmla="*/ 1300369 w 12192000"/>
              <a:gd name="connsiteY114" fmla="*/ 2444914 h 2676210"/>
              <a:gd name="connsiteX115" fmla="*/ 1045572 w 12192000"/>
              <a:gd name="connsiteY115" fmla="*/ 2476491 h 2676210"/>
              <a:gd name="connsiteX116" fmla="*/ 957561 w 12192000"/>
              <a:gd name="connsiteY116" fmla="*/ 2484124 h 2676210"/>
              <a:gd name="connsiteX117" fmla="*/ 872692 w 12192000"/>
              <a:gd name="connsiteY117" fmla="*/ 2551368 h 2676210"/>
              <a:gd name="connsiteX118" fmla="*/ 653171 w 12192000"/>
              <a:gd name="connsiteY118" fmla="*/ 2607266 h 2676210"/>
              <a:gd name="connsiteX119" fmla="*/ 479703 w 12192000"/>
              <a:gd name="connsiteY119" fmla="*/ 2594204 h 2676210"/>
              <a:gd name="connsiteX120" fmla="*/ 441281 w 12192000"/>
              <a:gd name="connsiteY120" fmla="*/ 2605939 h 2676210"/>
              <a:gd name="connsiteX121" fmla="*/ 315252 w 12192000"/>
              <a:gd name="connsiteY121" fmla="*/ 2675861 h 2676210"/>
              <a:gd name="connsiteX122" fmla="*/ 97385 w 12192000"/>
              <a:gd name="connsiteY122" fmla="*/ 2636063 h 2676210"/>
              <a:gd name="connsiteX123" fmla="*/ 48888 w 12192000"/>
              <a:gd name="connsiteY123" fmla="*/ 2641447 h 2676210"/>
              <a:gd name="connsiteX124" fmla="*/ 0 w 12192000"/>
              <a:gd name="connsiteY124" fmla="*/ 2649426 h 2676210"/>
              <a:gd name="connsiteX125" fmla="*/ 0 w 12192000"/>
              <a:gd name="connsiteY125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89385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489013 w 12192000"/>
              <a:gd name="connsiteY91" fmla="*/ 2338805 h 2676210"/>
              <a:gd name="connsiteX92" fmla="*/ 4431159 w 12192000"/>
              <a:gd name="connsiteY92" fmla="*/ 2347536 h 2676210"/>
              <a:gd name="connsiteX93" fmla="*/ 4273885 w 12192000"/>
              <a:gd name="connsiteY93" fmla="*/ 2379520 h 2676210"/>
              <a:gd name="connsiteX94" fmla="*/ 4116925 w 12192000"/>
              <a:gd name="connsiteY94" fmla="*/ 2417756 h 2676210"/>
              <a:gd name="connsiteX95" fmla="*/ 4027169 w 12192000"/>
              <a:gd name="connsiteY95" fmla="*/ 2475399 h 2676210"/>
              <a:gd name="connsiteX96" fmla="*/ 3897799 w 12192000"/>
              <a:gd name="connsiteY96" fmla="*/ 2503049 h 2676210"/>
              <a:gd name="connsiteX97" fmla="*/ 3876619 w 12192000"/>
              <a:gd name="connsiteY97" fmla="*/ 2512804 h 2676210"/>
              <a:gd name="connsiteX98" fmla="*/ 3721493 w 12192000"/>
              <a:gd name="connsiteY98" fmla="*/ 2497646 h 2676210"/>
              <a:gd name="connsiteX99" fmla="*/ 3504883 w 12192000"/>
              <a:gd name="connsiteY99" fmla="*/ 2503869 h 2676210"/>
              <a:gd name="connsiteX100" fmla="*/ 3431219 w 12192000"/>
              <a:gd name="connsiteY100" fmla="*/ 2502163 h 2676210"/>
              <a:gd name="connsiteX101" fmla="*/ 3151243 w 12192000"/>
              <a:gd name="connsiteY101" fmla="*/ 2492405 h 2676210"/>
              <a:gd name="connsiteX102" fmla="*/ 3057639 w 12192000"/>
              <a:gd name="connsiteY102" fmla="*/ 2507988 h 2676210"/>
              <a:gd name="connsiteX103" fmla="*/ 2916555 w 12192000"/>
              <a:gd name="connsiteY103" fmla="*/ 2472028 h 2676210"/>
              <a:gd name="connsiteX104" fmla="*/ 2846802 w 12192000"/>
              <a:gd name="connsiteY104" fmla="*/ 2461014 h 2676210"/>
              <a:gd name="connsiteX105" fmla="*/ 2739588 w 12192000"/>
              <a:gd name="connsiteY105" fmla="*/ 2457956 h 2676210"/>
              <a:gd name="connsiteX106" fmla="*/ 2706684 w 12192000"/>
              <a:gd name="connsiteY106" fmla="*/ 2454540 h 2676210"/>
              <a:gd name="connsiteX107" fmla="*/ 2348435 w 12192000"/>
              <a:gd name="connsiteY107" fmla="*/ 2449176 h 2676210"/>
              <a:gd name="connsiteX108" fmla="*/ 2194299 w 12192000"/>
              <a:gd name="connsiteY108" fmla="*/ 2475215 h 2676210"/>
              <a:gd name="connsiteX109" fmla="*/ 1983009 w 12192000"/>
              <a:gd name="connsiteY109" fmla="*/ 2463117 h 2676210"/>
              <a:gd name="connsiteX110" fmla="*/ 1885040 w 12192000"/>
              <a:gd name="connsiteY110" fmla="*/ 2475917 h 2676210"/>
              <a:gd name="connsiteX111" fmla="*/ 1832317 w 12192000"/>
              <a:gd name="connsiteY111" fmla="*/ 2485332 h 2676210"/>
              <a:gd name="connsiteX112" fmla="*/ 1748729 w 12192000"/>
              <a:gd name="connsiteY112" fmla="*/ 2475325 h 2676210"/>
              <a:gd name="connsiteX113" fmla="*/ 1584574 w 12192000"/>
              <a:gd name="connsiteY113" fmla="*/ 2491479 h 2676210"/>
              <a:gd name="connsiteX114" fmla="*/ 1300369 w 12192000"/>
              <a:gd name="connsiteY114" fmla="*/ 2444914 h 2676210"/>
              <a:gd name="connsiteX115" fmla="*/ 1045572 w 12192000"/>
              <a:gd name="connsiteY115" fmla="*/ 2476491 h 2676210"/>
              <a:gd name="connsiteX116" fmla="*/ 957561 w 12192000"/>
              <a:gd name="connsiteY116" fmla="*/ 2484124 h 2676210"/>
              <a:gd name="connsiteX117" fmla="*/ 872692 w 12192000"/>
              <a:gd name="connsiteY117" fmla="*/ 2551368 h 2676210"/>
              <a:gd name="connsiteX118" fmla="*/ 653171 w 12192000"/>
              <a:gd name="connsiteY118" fmla="*/ 2607266 h 2676210"/>
              <a:gd name="connsiteX119" fmla="*/ 479703 w 12192000"/>
              <a:gd name="connsiteY119" fmla="*/ 2594204 h 2676210"/>
              <a:gd name="connsiteX120" fmla="*/ 441281 w 12192000"/>
              <a:gd name="connsiteY120" fmla="*/ 2605939 h 2676210"/>
              <a:gd name="connsiteX121" fmla="*/ 315252 w 12192000"/>
              <a:gd name="connsiteY121" fmla="*/ 2675861 h 2676210"/>
              <a:gd name="connsiteX122" fmla="*/ 97385 w 12192000"/>
              <a:gd name="connsiteY122" fmla="*/ 2636063 h 2676210"/>
              <a:gd name="connsiteX123" fmla="*/ 48888 w 12192000"/>
              <a:gd name="connsiteY123" fmla="*/ 2641447 h 2676210"/>
              <a:gd name="connsiteX124" fmla="*/ 0 w 12192000"/>
              <a:gd name="connsiteY124" fmla="*/ 2649426 h 2676210"/>
              <a:gd name="connsiteX125" fmla="*/ 0 w 12192000"/>
              <a:gd name="connsiteY125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62157 h 2676210"/>
              <a:gd name="connsiteX66" fmla="*/ 6731794 w 12192000"/>
              <a:gd name="connsiteY66" fmla="*/ 2131083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489013 w 12192000"/>
              <a:gd name="connsiteY91" fmla="*/ 2338805 h 2676210"/>
              <a:gd name="connsiteX92" fmla="*/ 4431159 w 12192000"/>
              <a:gd name="connsiteY92" fmla="*/ 2347536 h 2676210"/>
              <a:gd name="connsiteX93" fmla="*/ 4273885 w 12192000"/>
              <a:gd name="connsiteY93" fmla="*/ 2379520 h 2676210"/>
              <a:gd name="connsiteX94" fmla="*/ 4116925 w 12192000"/>
              <a:gd name="connsiteY94" fmla="*/ 2417756 h 2676210"/>
              <a:gd name="connsiteX95" fmla="*/ 4027169 w 12192000"/>
              <a:gd name="connsiteY95" fmla="*/ 2475399 h 2676210"/>
              <a:gd name="connsiteX96" fmla="*/ 3897799 w 12192000"/>
              <a:gd name="connsiteY96" fmla="*/ 2503049 h 2676210"/>
              <a:gd name="connsiteX97" fmla="*/ 3876619 w 12192000"/>
              <a:gd name="connsiteY97" fmla="*/ 2512804 h 2676210"/>
              <a:gd name="connsiteX98" fmla="*/ 3721493 w 12192000"/>
              <a:gd name="connsiteY98" fmla="*/ 2497646 h 2676210"/>
              <a:gd name="connsiteX99" fmla="*/ 3504883 w 12192000"/>
              <a:gd name="connsiteY99" fmla="*/ 2503869 h 2676210"/>
              <a:gd name="connsiteX100" fmla="*/ 3431219 w 12192000"/>
              <a:gd name="connsiteY100" fmla="*/ 2502163 h 2676210"/>
              <a:gd name="connsiteX101" fmla="*/ 3151243 w 12192000"/>
              <a:gd name="connsiteY101" fmla="*/ 2492405 h 2676210"/>
              <a:gd name="connsiteX102" fmla="*/ 3057639 w 12192000"/>
              <a:gd name="connsiteY102" fmla="*/ 2507988 h 2676210"/>
              <a:gd name="connsiteX103" fmla="*/ 2916555 w 12192000"/>
              <a:gd name="connsiteY103" fmla="*/ 2472028 h 2676210"/>
              <a:gd name="connsiteX104" fmla="*/ 2846802 w 12192000"/>
              <a:gd name="connsiteY104" fmla="*/ 2461014 h 2676210"/>
              <a:gd name="connsiteX105" fmla="*/ 2739588 w 12192000"/>
              <a:gd name="connsiteY105" fmla="*/ 2457956 h 2676210"/>
              <a:gd name="connsiteX106" fmla="*/ 2706684 w 12192000"/>
              <a:gd name="connsiteY106" fmla="*/ 2454540 h 2676210"/>
              <a:gd name="connsiteX107" fmla="*/ 2348435 w 12192000"/>
              <a:gd name="connsiteY107" fmla="*/ 2449176 h 2676210"/>
              <a:gd name="connsiteX108" fmla="*/ 2194299 w 12192000"/>
              <a:gd name="connsiteY108" fmla="*/ 2475215 h 2676210"/>
              <a:gd name="connsiteX109" fmla="*/ 1983009 w 12192000"/>
              <a:gd name="connsiteY109" fmla="*/ 2463117 h 2676210"/>
              <a:gd name="connsiteX110" fmla="*/ 1885040 w 12192000"/>
              <a:gd name="connsiteY110" fmla="*/ 2475917 h 2676210"/>
              <a:gd name="connsiteX111" fmla="*/ 1832317 w 12192000"/>
              <a:gd name="connsiteY111" fmla="*/ 2485332 h 2676210"/>
              <a:gd name="connsiteX112" fmla="*/ 1748729 w 12192000"/>
              <a:gd name="connsiteY112" fmla="*/ 2475325 h 2676210"/>
              <a:gd name="connsiteX113" fmla="*/ 1584574 w 12192000"/>
              <a:gd name="connsiteY113" fmla="*/ 2491479 h 2676210"/>
              <a:gd name="connsiteX114" fmla="*/ 1300369 w 12192000"/>
              <a:gd name="connsiteY114" fmla="*/ 2444914 h 2676210"/>
              <a:gd name="connsiteX115" fmla="*/ 1045572 w 12192000"/>
              <a:gd name="connsiteY115" fmla="*/ 2476491 h 2676210"/>
              <a:gd name="connsiteX116" fmla="*/ 957561 w 12192000"/>
              <a:gd name="connsiteY116" fmla="*/ 2484124 h 2676210"/>
              <a:gd name="connsiteX117" fmla="*/ 872692 w 12192000"/>
              <a:gd name="connsiteY117" fmla="*/ 2551368 h 2676210"/>
              <a:gd name="connsiteX118" fmla="*/ 653171 w 12192000"/>
              <a:gd name="connsiteY118" fmla="*/ 2607266 h 2676210"/>
              <a:gd name="connsiteX119" fmla="*/ 479703 w 12192000"/>
              <a:gd name="connsiteY119" fmla="*/ 2594204 h 2676210"/>
              <a:gd name="connsiteX120" fmla="*/ 441281 w 12192000"/>
              <a:gd name="connsiteY120" fmla="*/ 2605939 h 2676210"/>
              <a:gd name="connsiteX121" fmla="*/ 315252 w 12192000"/>
              <a:gd name="connsiteY121" fmla="*/ 2675861 h 2676210"/>
              <a:gd name="connsiteX122" fmla="*/ 97385 w 12192000"/>
              <a:gd name="connsiteY122" fmla="*/ 2636063 h 2676210"/>
              <a:gd name="connsiteX123" fmla="*/ 48888 w 12192000"/>
              <a:gd name="connsiteY123" fmla="*/ 2641447 h 2676210"/>
              <a:gd name="connsiteX124" fmla="*/ 0 w 12192000"/>
              <a:gd name="connsiteY124" fmla="*/ 2649426 h 2676210"/>
              <a:gd name="connsiteX125" fmla="*/ 0 w 12192000"/>
              <a:gd name="connsiteY125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55136 w 12192000"/>
              <a:gd name="connsiteY64" fmla="*/ 2167822 h 2676210"/>
              <a:gd name="connsiteX65" fmla="*/ 6932665 w 12192000"/>
              <a:gd name="connsiteY65" fmla="*/ 2162157 h 2676210"/>
              <a:gd name="connsiteX66" fmla="*/ 6700029 w 12192000"/>
              <a:gd name="connsiteY66" fmla="*/ 2158310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489013 w 12192000"/>
              <a:gd name="connsiteY91" fmla="*/ 2338805 h 2676210"/>
              <a:gd name="connsiteX92" fmla="*/ 4431159 w 12192000"/>
              <a:gd name="connsiteY92" fmla="*/ 2347536 h 2676210"/>
              <a:gd name="connsiteX93" fmla="*/ 4273885 w 12192000"/>
              <a:gd name="connsiteY93" fmla="*/ 2379520 h 2676210"/>
              <a:gd name="connsiteX94" fmla="*/ 4116925 w 12192000"/>
              <a:gd name="connsiteY94" fmla="*/ 2417756 h 2676210"/>
              <a:gd name="connsiteX95" fmla="*/ 4027169 w 12192000"/>
              <a:gd name="connsiteY95" fmla="*/ 2475399 h 2676210"/>
              <a:gd name="connsiteX96" fmla="*/ 3897799 w 12192000"/>
              <a:gd name="connsiteY96" fmla="*/ 2503049 h 2676210"/>
              <a:gd name="connsiteX97" fmla="*/ 3876619 w 12192000"/>
              <a:gd name="connsiteY97" fmla="*/ 2512804 h 2676210"/>
              <a:gd name="connsiteX98" fmla="*/ 3721493 w 12192000"/>
              <a:gd name="connsiteY98" fmla="*/ 2497646 h 2676210"/>
              <a:gd name="connsiteX99" fmla="*/ 3504883 w 12192000"/>
              <a:gd name="connsiteY99" fmla="*/ 2503869 h 2676210"/>
              <a:gd name="connsiteX100" fmla="*/ 3431219 w 12192000"/>
              <a:gd name="connsiteY100" fmla="*/ 2502163 h 2676210"/>
              <a:gd name="connsiteX101" fmla="*/ 3151243 w 12192000"/>
              <a:gd name="connsiteY101" fmla="*/ 2492405 h 2676210"/>
              <a:gd name="connsiteX102" fmla="*/ 3057639 w 12192000"/>
              <a:gd name="connsiteY102" fmla="*/ 2507988 h 2676210"/>
              <a:gd name="connsiteX103" fmla="*/ 2916555 w 12192000"/>
              <a:gd name="connsiteY103" fmla="*/ 2472028 h 2676210"/>
              <a:gd name="connsiteX104" fmla="*/ 2846802 w 12192000"/>
              <a:gd name="connsiteY104" fmla="*/ 2461014 h 2676210"/>
              <a:gd name="connsiteX105" fmla="*/ 2739588 w 12192000"/>
              <a:gd name="connsiteY105" fmla="*/ 2457956 h 2676210"/>
              <a:gd name="connsiteX106" fmla="*/ 2706684 w 12192000"/>
              <a:gd name="connsiteY106" fmla="*/ 2454540 h 2676210"/>
              <a:gd name="connsiteX107" fmla="*/ 2348435 w 12192000"/>
              <a:gd name="connsiteY107" fmla="*/ 2449176 h 2676210"/>
              <a:gd name="connsiteX108" fmla="*/ 2194299 w 12192000"/>
              <a:gd name="connsiteY108" fmla="*/ 2475215 h 2676210"/>
              <a:gd name="connsiteX109" fmla="*/ 1983009 w 12192000"/>
              <a:gd name="connsiteY109" fmla="*/ 2463117 h 2676210"/>
              <a:gd name="connsiteX110" fmla="*/ 1885040 w 12192000"/>
              <a:gd name="connsiteY110" fmla="*/ 2475917 h 2676210"/>
              <a:gd name="connsiteX111" fmla="*/ 1832317 w 12192000"/>
              <a:gd name="connsiteY111" fmla="*/ 2485332 h 2676210"/>
              <a:gd name="connsiteX112" fmla="*/ 1748729 w 12192000"/>
              <a:gd name="connsiteY112" fmla="*/ 2475325 h 2676210"/>
              <a:gd name="connsiteX113" fmla="*/ 1584574 w 12192000"/>
              <a:gd name="connsiteY113" fmla="*/ 2491479 h 2676210"/>
              <a:gd name="connsiteX114" fmla="*/ 1300369 w 12192000"/>
              <a:gd name="connsiteY114" fmla="*/ 2444914 h 2676210"/>
              <a:gd name="connsiteX115" fmla="*/ 1045572 w 12192000"/>
              <a:gd name="connsiteY115" fmla="*/ 2476491 h 2676210"/>
              <a:gd name="connsiteX116" fmla="*/ 957561 w 12192000"/>
              <a:gd name="connsiteY116" fmla="*/ 2484124 h 2676210"/>
              <a:gd name="connsiteX117" fmla="*/ 872692 w 12192000"/>
              <a:gd name="connsiteY117" fmla="*/ 2551368 h 2676210"/>
              <a:gd name="connsiteX118" fmla="*/ 653171 w 12192000"/>
              <a:gd name="connsiteY118" fmla="*/ 2607266 h 2676210"/>
              <a:gd name="connsiteX119" fmla="*/ 479703 w 12192000"/>
              <a:gd name="connsiteY119" fmla="*/ 2594204 h 2676210"/>
              <a:gd name="connsiteX120" fmla="*/ 441281 w 12192000"/>
              <a:gd name="connsiteY120" fmla="*/ 2605939 h 2676210"/>
              <a:gd name="connsiteX121" fmla="*/ 315252 w 12192000"/>
              <a:gd name="connsiteY121" fmla="*/ 2675861 h 2676210"/>
              <a:gd name="connsiteX122" fmla="*/ 97385 w 12192000"/>
              <a:gd name="connsiteY122" fmla="*/ 2636063 h 2676210"/>
              <a:gd name="connsiteX123" fmla="*/ 48888 w 12192000"/>
              <a:gd name="connsiteY123" fmla="*/ 2641447 h 2676210"/>
              <a:gd name="connsiteX124" fmla="*/ 0 w 12192000"/>
              <a:gd name="connsiteY124" fmla="*/ 2649426 h 2676210"/>
              <a:gd name="connsiteX125" fmla="*/ 0 w 12192000"/>
              <a:gd name="connsiteY125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00681 w 12192000"/>
              <a:gd name="connsiteY64" fmla="*/ 2167822 h 2676210"/>
              <a:gd name="connsiteX65" fmla="*/ 6932665 w 12192000"/>
              <a:gd name="connsiteY65" fmla="*/ 2162157 h 2676210"/>
              <a:gd name="connsiteX66" fmla="*/ 6700029 w 12192000"/>
              <a:gd name="connsiteY66" fmla="*/ 2158310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489013 w 12192000"/>
              <a:gd name="connsiteY91" fmla="*/ 2338805 h 2676210"/>
              <a:gd name="connsiteX92" fmla="*/ 4431159 w 12192000"/>
              <a:gd name="connsiteY92" fmla="*/ 2347536 h 2676210"/>
              <a:gd name="connsiteX93" fmla="*/ 4273885 w 12192000"/>
              <a:gd name="connsiteY93" fmla="*/ 2379520 h 2676210"/>
              <a:gd name="connsiteX94" fmla="*/ 4116925 w 12192000"/>
              <a:gd name="connsiteY94" fmla="*/ 2417756 h 2676210"/>
              <a:gd name="connsiteX95" fmla="*/ 4027169 w 12192000"/>
              <a:gd name="connsiteY95" fmla="*/ 2475399 h 2676210"/>
              <a:gd name="connsiteX96" fmla="*/ 3897799 w 12192000"/>
              <a:gd name="connsiteY96" fmla="*/ 2503049 h 2676210"/>
              <a:gd name="connsiteX97" fmla="*/ 3876619 w 12192000"/>
              <a:gd name="connsiteY97" fmla="*/ 2512804 h 2676210"/>
              <a:gd name="connsiteX98" fmla="*/ 3721493 w 12192000"/>
              <a:gd name="connsiteY98" fmla="*/ 2497646 h 2676210"/>
              <a:gd name="connsiteX99" fmla="*/ 3504883 w 12192000"/>
              <a:gd name="connsiteY99" fmla="*/ 2503869 h 2676210"/>
              <a:gd name="connsiteX100" fmla="*/ 3431219 w 12192000"/>
              <a:gd name="connsiteY100" fmla="*/ 2502163 h 2676210"/>
              <a:gd name="connsiteX101" fmla="*/ 3151243 w 12192000"/>
              <a:gd name="connsiteY101" fmla="*/ 2492405 h 2676210"/>
              <a:gd name="connsiteX102" fmla="*/ 3057639 w 12192000"/>
              <a:gd name="connsiteY102" fmla="*/ 2507988 h 2676210"/>
              <a:gd name="connsiteX103" fmla="*/ 2916555 w 12192000"/>
              <a:gd name="connsiteY103" fmla="*/ 2472028 h 2676210"/>
              <a:gd name="connsiteX104" fmla="*/ 2846802 w 12192000"/>
              <a:gd name="connsiteY104" fmla="*/ 2461014 h 2676210"/>
              <a:gd name="connsiteX105" fmla="*/ 2739588 w 12192000"/>
              <a:gd name="connsiteY105" fmla="*/ 2457956 h 2676210"/>
              <a:gd name="connsiteX106" fmla="*/ 2706684 w 12192000"/>
              <a:gd name="connsiteY106" fmla="*/ 2454540 h 2676210"/>
              <a:gd name="connsiteX107" fmla="*/ 2348435 w 12192000"/>
              <a:gd name="connsiteY107" fmla="*/ 2449176 h 2676210"/>
              <a:gd name="connsiteX108" fmla="*/ 2194299 w 12192000"/>
              <a:gd name="connsiteY108" fmla="*/ 2475215 h 2676210"/>
              <a:gd name="connsiteX109" fmla="*/ 1983009 w 12192000"/>
              <a:gd name="connsiteY109" fmla="*/ 2463117 h 2676210"/>
              <a:gd name="connsiteX110" fmla="*/ 1885040 w 12192000"/>
              <a:gd name="connsiteY110" fmla="*/ 2475917 h 2676210"/>
              <a:gd name="connsiteX111" fmla="*/ 1832317 w 12192000"/>
              <a:gd name="connsiteY111" fmla="*/ 2485332 h 2676210"/>
              <a:gd name="connsiteX112" fmla="*/ 1748729 w 12192000"/>
              <a:gd name="connsiteY112" fmla="*/ 2475325 h 2676210"/>
              <a:gd name="connsiteX113" fmla="*/ 1584574 w 12192000"/>
              <a:gd name="connsiteY113" fmla="*/ 2491479 h 2676210"/>
              <a:gd name="connsiteX114" fmla="*/ 1300369 w 12192000"/>
              <a:gd name="connsiteY114" fmla="*/ 2444914 h 2676210"/>
              <a:gd name="connsiteX115" fmla="*/ 1045572 w 12192000"/>
              <a:gd name="connsiteY115" fmla="*/ 2476491 h 2676210"/>
              <a:gd name="connsiteX116" fmla="*/ 957561 w 12192000"/>
              <a:gd name="connsiteY116" fmla="*/ 2484124 h 2676210"/>
              <a:gd name="connsiteX117" fmla="*/ 872692 w 12192000"/>
              <a:gd name="connsiteY117" fmla="*/ 2551368 h 2676210"/>
              <a:gd name="connsiteX118" fmla="*/ 653171 w 12192000"/>
              <a:gd name="connsiteY118" fmla="*/ 2607266 h 2676210"/>
              <a:gd name="connsiteX119" fmla="*/ 479703 w 12192000"/>
              <a:gd name="connsiteY119" fmla="*/ 2594204 h 2676210"/>
              <a:gd name="connsiteX120" fmla="*/ 441281 w 12192000"/>
              <a:gd name="connsiteY120" fmla="*/ 2605939 h 2676210"/>
              <a:gd name="connsiteX121" fmla="*/ 315252 w 12192000"/>
              <a:gd name="connsiteY121" fmla="*/ 2675861 h 2676210"/>
              <a:gd name="connsiteX122" fmla="*/ 97385 w 12192000"/>
              <a:gd name="connsiteY122" fmla="*/ 2636063 h 2676210"/>
              <a:gd name="connsiteX123" fmla="*/ 48888 w 12192000"/>
              <a:gd name="connsiteY123" fmla="*/ 2641447 h 2676210"/>
              <a:gd name="connsiteX124" fmla="*/ 0 w 12192000"/>
              <a:gd name="connsiteY124" fmla="*/ 2649426 h 2676210"/>
              <a:gd name="connsiteX125" fmla="*/ 0 w 12192000"/>
              <a:gd name="connsiteY125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47724 w 12192000"/>
              <a:gd name="connsiteY55" fmla="*/ 2211733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00681 w 12192000"/>
              <a:gd name="connsiteY64" fmla="*/ 2167822 h 2676210"/>
              <a:gd name="connsiteX65" fmla="*/ 6932665 w 12192000"/>
              <a:gd name="connsiteY65" fmla="*/ 2162157 h 2676210"/>
              <a:gd name="connsiteX66" fmla="*/ 6700029 w 12192000"/>
              <a:gd name="connsiteY66" fmla="*/ 2158310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489013 w 12192000"/>
              <a:gd name="connsiteY91" fmla="*/ 2338805 h 2676210"/>
              <a:gd name="connsiteX92" fmla="*/ 4431159 w 12192000"/>
              <a:gd name="connsiteY92" fmla="*/ 2347536 h 2676210"/>
              <a:gd name="connsiteX93" fmla="*/ 4273885 w 12192000"/>
              <a:gd name="connsiteY93" fmla="*/ 2379520 h 2676210"/>
              <a:gd name="connsiteX94" fmla="*/ 4116925 w 12192000"/>
              <a:gd name="connsiteY94" fmla="*/ 2417756 h 2676210"/>
              <a:gd name="connsiteX95" fmla="*/ 4027169 w 12192000"/>
              <a:gd name="connsiteY95" fmla="*/ 2475399 h 2676210"/>
              <a:gd name="connsiteX96" fmla="*/ 3897799 w 12192000"/>
              <a:gd name="connsiteY96" fmla="*/ 2503049 h 2676210"/>
              <a:gd name="connsiteX97" fmla="*/ 3876619 w 12192000"/>
              <a:gd name="connsiteY97" fmla="*/ 2512804 h 2676210"/>
              <a:gd name="connsiteX98" fmla="*/ 3721493 w 12192000"/>
              <a:gd name="connsiteY98" fmla="*/ 2497646 h 2676210"/>
              <a:gd name="connsiteX99" fmla="*/ 3504883 w 12192000"/>
              <a:gd name="connsiteY99" fmla="*/ 2503869 h 2676210"/>
              <a:gd name="connsiteX100" fmla="*/ 3431219 w 12192000"/>
              <a:gd name="connsiteY100" fmla="*/ 2502163 h 2676210"/>
              <a:gd name="connsiteX101" fmla="*/ 3151243 w 12192000"/>
              <a:gd name="connsiteY101" fmla="*/ 2492405 h 2676210"/>
              <a:gd name="connsiteX102" fmla="*/ 3057639 w 12192000"/>
              <a:gd name="connsiteY102" fmla="*/ 2507988 h 2676210"/>
              <a:gd name="connsiteX103" fmla="*/ 2916555 w 12192000"/>
              <a:gd name="connsiteY103" fmla="*/ 2472028 h 2676210"/>
              <a:gd name="connsiteX104" fmla="*/ 2846802 w 12192000"/>
              <a:gd name="connsiteY104" fmla="*/ 2461014 h 2676210"/>
              <a:gd name="connsiteX105" fmla="*/ 2739588 w 12192000"/>
              <a:gd name="connsiteY105" fmla="*/ 2457956 h 2676210"/>
              <a:gd name="connsiteX106" fmla="*/ 2706684 w 12192000"/>
              <a:gd name="connsiteY106" fmla="*/ 2454540 h 2676210"/>
              <a:gd name="connsiteX107" fmla="*/ 2348435 w 12192000"/>
              <a:gd name="connsiteY107" fmla="*/ 2449176 h 2676210"/>
              <a:gd name="connsiteX108" fmla="*/ 2194299 w 12192000"/>
              <a:gd name="connsiteY108" fmla="*/ 2475215 h 2676210"/>
              <a:gd name="connsiteX109" fmla="*/ 1983009 w 12192000"/>
              <a:gd name="connsiteY109" fmla="*/ 2463117 h 2676210"/>
              <a:gd name="connsiteX110" fmla="*/ 1885040 w 12192000"/>
              <a:gd name="connsiteY110" fmla="*/ 2475917 h 2676210"/>
              <a:gd name="connsiteX111" fmla="*/ 1832317 w 12192000"/>
              <a:gd name="connsiteY111" fmla="*/ 2485332 h 2676210"/>
              <a:gd name="connsiteX112" fmla="*/ 1748729 w 12192000"/>
              <a:gd name="connsiteY112" fmla="*/ 2475325 h 2676210"/>
              <a:gd name="connsiteX113" fmla="*/ 1584574 w 12192000"/>
              <a:gd name="connsiteY113" fmla="*/ 2491479 h 2676210"/>
              <a:gd name="connsiteX114" fmla="*/ 1300369 w 12192000"/>
              <a:gd name="connsiteY114" fmla="*/ 2444914 h 2676210"/>
              <a:gd name="connsiteX115" fmla="*/ 1045572 w 12192000"/>
              <a:gd name="connsiteY115" fmla="*/ 2476491 h 2676210"/>
              <a:gd name="connsiteX116" fmla="*/ 957561 w 12192000"/>
              <a:gd name="connsiteY116" fmla="*/ 2484124 h 2676210"/>
              <a:gd name="connsiteX117" fmla="*/ 872692 w 12192000"/>
              <a:gd name="connsiteY117" fmla="*/ 2551368 h 2676210"/>
              <a:gd name="connsiteX118" fmla="*/ 653171 w 12192000"/>
              <a:gd name="connsiteY118" fmla="*/ 2607266 h 2676210"/>
              <a:gd name="connsiteX119" fmla="*/ 479703 w 12192000"/>
              <a:gd name="connsiteY119" fmla="*/ 2594204 h 2676210"/>
              <a:gd name="connsiteX120" fmla="*/ 441281 w 12192000"/>
              <a:gd name="connsiteY120" fmla="*/ 2605939 h 2676210"/>
              <a:gd name="connsiteX121" fmla="*/ 315252 w 12192000"/>
              <a:gd name="connsiteY121" fmla="*/ 2675861 h 2676210"/>
              <a:gd name="connsiteX122" fmla="*/ 97385 w 12192000"/>
              <a:gd name="connsiteY122" fmla="*/ 2636063 h 2676210"/>
              <a:gd name="connsiteX123" fmla="*/ 48888 w 12192000"/>
              <a:gd name="connsiteY123" fmla="*/ 2641447 h 2676210"/>
              <a:gd name="connsiteX124" fmla="*/ 0 w 12192000"/>
              <a:gd name="connsiteY124" fmla="*/ 2649426 h 2676210"/>
              <a:gd name="connsiteX125" fmla="*/ 0 w 12192000"/>
              <a:gd name="connsiteY125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38648 w 12192000"/>
              <a:gd name="connsiteY55" fmla="*/ 2198119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00681 w 12192000"/>
              <a:gd name="connsiteY64" fmla="*/ 2167822 h 2676210"/>
              <a:gd name="connsiteX65" fmla="*/ 6932665 w 12192000"/>
              <a:gd name="connsiteY65" fmla="*/ 2162157 h 2676210"/>
              <a:gd name="connsiteX66" fmla="*/ 6700029 w 12192000"/>
              <a:gd name="connsiteY66" fmla="*/ 2158310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308712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489013 w 12192000"/>
              <a:gd name="connsiteY91" fmla="*/ 2338805 h 2676210"/>
              <a:gd name="connsiteX92" fmla="*/ 4431159 w 12192000"/>
              <a:gd name="connsiteY92" fmla="*/ 2347536 h 2676210"/>
              <a:gd name="connsiteX93" fmla="*/ 4273885 w 12192000"/>
              <a:gd name="connsiteY93" fmla="*/ 2379520 h 2676210"/>
              <a:gd name="connsiteX94" fmla="*/ 4116925 w 12192000"/>
              <a:gd name="connsiteY94" fmla="*/ 2417756 h 2676210"/>
              <a:gd name="connsiteX95" fmla="*/ 4027169 w 12192000"/>
              <a:gd name="connsiteY95" fmla="*/ 2475399 h 2676210"/>
              <a:gd name="connsiteX96" fmla="*/ 3897799 w 12192000"/>
              <a:gd name="connsiteY96" fmla="*/ 2503049 h 2676210"/>
              <a:gd name="connsiteX97" fmla="*/ 3876619 w 12192000"/>
              <a:gd name="connsiteY97" fmla="*/ 2512804 h 2676210"/>
              <a:gd name="connsiteX98" fmla="*/ 3721493 w 12192000"/>
              <a:gd name="connsiteY98" fmla="*/ 2497646 h 2676210"/>
              <a:gd name="connsiteX99" fmla="*/ 3504883 w 12192000"/>
              <a:gd name="connsiteY99" fmla="*/ 2503869 h 2676210"/>
              <a:gd name="connsiteX100" fmla="*/ 3431219 w 12192000"/>
              <a:gd name="connsiteY100" fmla="*/ 2502163 h 2676210"/>
              <a:gd name="connsiteX101" fmla="*/ 3151243 w 12192000"/>
              <a:gd name="connsiteY101" fmla="*/ 2492405 h 2676210"/>
              <a:gd name="connsiteX102" fmla="*/ 3057639 w 12192000"/>
              <a:gd name="connsiteY102" fmla="*/ 2507988 h 2676210"/>
              <a:gd name="connsiteX103" fmla="*/ 2916555 w 12192000"/>
              <a:gd name="connsiteY103" fmla="*/ 2472028 h 2676210"/>
              <a:gd name="connsiteX104" fmla="*/ 2846802 w 12192000"/>
              <a:gd name="connsiteY104" fmla="*/ 2461014 h 2676210"/>
              <a:gd name="connsiteX105" fmla="*/ 2739588 w 12192000"/>
              <a:gd name="connsiteY105" fmla="*/ 2457956 h 2676210"/>
              <a:gd name="connsiteX106" fmla="*/ 2706684 w 12192000"/>
              <a:gd name="connsiteY106" fmla="*/ 2454540 h 2676210"/>
              <a:gd name="connsiteX107" fmla="*/ 2348435 w 12192000"/>
              <a:gd name="connsiteY107" fmla="*/ 2449176 h 2676210"/>
              <a:gd name="connsiteX108" fmla="*/ 2194299 w 12192000"/>
              <a:gd name="connsiteY108" fmla="*/ 2475215 h 2676210"/>
              <a:gd name="connsiteX109" fmla="*/ 1983009 w 12192000"/>
              <a:gd name="connsiteY109" fmla="*/ 2463117 h 2676210"/>
              <a:gd name="connsiteX110" fmla="*/ 1885040 w 12192000"/>
              <a:gd name="connsiteY110" fmla="*/ 2475917 h 2676210"/>
              <a:gd name="connsiteX111" fmla="*/ 1832317 w 12192000"/>
              <a:gd name="connsiteY111" fmla="*/ 2485332 h 2676210"/>
              <a:gd name="connsiteX112" fmla="*/ 1748729 w 12192000"/>
              <a:gd name="connsiteY112" fmla="*/ 2475325 h 2676210"/>
              <a:gd name="connsiteX113" fmla="*/ 1584574 w 12192000"/>
              <a:gd name="connsiteY113" fmla="*/ 2491479 h 2676210"/>
              <a:gd name="connsiteX114" fmla="*/ 1300369 w 12192000"/>
              <a:gd name="connsiteY114" fmla="*/ 2444914 h 2676210"/>
              <a:gd name="connsiteX115" fmla="*/ 1045572 w 12192000"/>
              <a:gd name="connsiteY115" fmla="*/ 2476491 h 2676210"/>
              <a:gd name="connsiteX116" fmla="*/ 957561 w 12192000"/>
              <a:gd name="connsiteY116" fmla="*/ 2484124 h 2676210"/>
              <a:gd name="connsiteX117" fmla="*/ 872692 w 12192000"/>
              <a:gd name="connsiteY117" fmla="*/ 2551368 h 2676210"/>
              <a:gd name="connsiteX118" fmla="*/ 653171 w 12192000"/>
              <a:gd name="connsiteY118" fmla="*/ 2607266 h 2676210"/>
              <a:gd name="connsiteX119" fmla="*/ 479703 w 12192000"/>
              <a:gd name="connsiteY119" fmla="*/ 2594204 h 2676210"/>
              <a:gd name="connsiteX120" fmla="*/ 441281 w 12192000"/>
              <a:gd name="connsiteY120" fmla="*/ 2605939 h 2676210"/>
              <a:gd name="connsiteX121" fmla="*/ 315252 w 12192000"/>
              <a:gd name="connsiteY121" fmla="*/ 2675861 h 2676210"/>
              <a:gd name="connsiteX122" fmla="*/ 97385 w 12192000"/>
              <a:gd name="connsiteY122" fmla="*/ 2636063 h 2676210"/>
              <a:gd name="connsiteX123" fmla="*/ 48888 w 12192000"/>
              <a:gd name="connsiteY123" fmla="*/ 2641447 h 2676210"/>
              <a:gd name="connsiteX124" fmla="*/ 0 w 12192000"/>
              <a:gd name="connsiteY124" fmla="*/ 2649426 h 2676210"/>
              <a:gd name="connsiteX125" fmla="*/ 0 w 12192000"/>
              <a:gd name="connsiteY125" fmla="*/ 0 h 2676210"/>
              <a:gd name="connsiteX0" fmla="*/ 0 w 12192000"/>
              <a:gd name="connsiteY0" fmla="*/ 0 h 2676210"/>
              <a:gd name="connsiteX1" fmla="*/ 12192000 w 12192000"/>
              <a:gd name="connsiteY1" fmla="*/ 0 h 2676210"/>
              <a:gd name="connsiteX2" fmla="*/ 12192000 w 12192000"/>
              <a:gd name="connsiteY2" fmla="*/ 1727909 h 2676210"/>
              <a:gd name="connsiteX3" fmla="*/ 12115957 w 12192000"/>
              <a:gd name="connsiteY3" fmla="*/ 1732272 h 2676210"/>
              <a:gd name="connsiteX4" fmla="*/ 12012533 w 12192000"/>
              <a:gd name="connsiteY4" fmla="*/ 1737200 h 2676210"/>
              <a:gd name="connsiteX5" fmla="*/ 11801718 w 12192000"/>
              <a:gd name="connsiteY5" fmla="*/ 1707786 h 2676210"/>
              <a:gd name="connsiteX6" fmla="*/ 11750717 w 12192000"/>
              <a:gd name="connsiteY6" fmla="*/ 1684756 h 2676210"/>
              <a:gd name="connsiteX7" fmla="*/ 11712295 w 12192000"/>
              <a:gd name="connsiteY7" fmla="*/ 1673021 h 2676210"/>
              <a:gd name="connsiteX8" fmla="*/ 11538827 w 12192000"/>
              <a:gd name="connsiteY8" fmla="*/ 1639190 h 2676210"/>
              <a:gd name="connsiteX9" fmla="*/ 11319306 w 12192000"/>
              <a:gd name="connsiteY9" fmla="*/ 1630185 h 2676210"/>
              <a:gd name="connsiteX10" fmla="*/ 11234437 w 12192000"/>
              <a:gd name="connsiteY10" fmla="*/ 1562941 h 2676210"/>
              <a:gd name="connsiteX11" fmla="*/ 11146426 w 12192000"/>
              <a:gd name="connsiteY11" fmla="*/ 1555308 h 2676210"/>
              <a:gd name="connsiteX12" fmla="*/ 10891629 w 12192000"/>
              <a:gd name="connsiteY12" fmla="*/ 1523731 h 2676210"/>
              <a:gd name="connsiteX13" fmla="*/ 10607424 w 12192000"/>
              <a:gd name="connsiteY13" fmla="*/ 1570296 h 2676210"/>
              <a:gd name="connsiteX14" fmla="*/ 10562291 w 12192000"/>
              <a:gd name="connsiteY14" fmla="*/ 1560944 h 2676210"/>
              <a:gd name="connsiteX15" fmla="*/ 10551291 w 12192000"/>
              <a:gd name="connsiteY15" fmla="*/ 1556691 h 2676210"/>
              <a:gd name="connsiteX16" fmla="*/ 10546586 w 12192000"/>
              <a:gd name="connsiteY16" fmla="*/ 1559265 h 2676210"/>
              <a:gd name="connsiteX17" fmla="*/ 10547130 w 12192000"/>
              <a:gd name="connsiteY17" fmla="*/ 1583380 h 2676210"/>
              <a:gd name="connsiteX18" fmla="*/ 10522252 w 12192000"/>
              <a:gd name="connsiteY18" fmla="*/ 1595065 h 2676210"/>
              <a:gd name="connsiteX19" fmla="*/ 10329259 w 12192000"/>
              <a:gd name="connsiteY19" fmla="*/ 1579142 h 2676210"/>
              <a:gd name="connsiteX20" fmla="*/ 10132610 w 12192000"/>
              <a:gd name="connsiteY20" fmla="*/ 1619865 h 2676210"/>
              <a:gd name="connsiteX21" fmla="*/ 9811199 w 12192000"/>
              <a:gd name="connsiteY21" fmla="*/ 1648968 h 2676210"/>
              <a:gd name="connsiteX22" fmla="*/ 9537440 w 12192000"/>
              <a:gd name="connsiteY22" fmla="*/ 1671316 h 2676210"/>
              <a:gd name="connsiteX23" fmla="*/ 9405213 w 12192000"/>
              <a:gd name="connsiteY23" fmla="*/ 1679204 h 2676210"/>
              <a:gd name="connsiteX24" fmla="*/ 9306407 w 12192000"/>
              <a:gd name="connsiteY24" fmla="*/ 1736146 h 2676210"/>
              <a:gd name="connsiteX25" fmla="*/ 9152929 w 12192000"/>
              <a:gd name="connsiteY25" fmla="*/ 1750379 h 2676210"/>
              <a:gd name="connsiteX26" fmla="*/ 9062807 w 12192000"/>
              <a:gd name="connsiteY26" fmla="*/ 1765741 h 2676210"/>
              <a:gd name="connsiteX27" fmla="*/ 9031250 w 12192000"/>
              <a:gd name="connsiteY27" fmla="*/ 1782330 h 2676210"/>
              <a:gd name="connsiteX28" fmla="*/ 8985382 w 12192000"/>
              <a:gd name="connsiteY28" fmla="*/ 1798267 h 2676210"/>
              <a:gd name="connsiteX29" fmla="*/ 8906505 w 12192000"/>
              <a:gd name="connsiteY29" fmla="*/ 1834715 h 2676210"/>
              <a:gd name="connsiteX30" fmla="*/ 8796926 w 12192000"/>
              <a:gd name="connsiteY30" fmla="*/ 1869211 h 2676210"/>
              <a:gd name="connsiteX31" fmla="*/ 8705687 w 12192000"/>
              <a:gd name="connsiteY31" fmla="*/ 1848419 h 2676210"/>
              <a:gd name="connsiteX32" fmla="*/ 8700414 w 12192000"/>
              <a:gd name="connsiteY32" fmla="*/ 1857766 h 2676210"/>
              <a:gd name="connsiteX33" fmla="*/ 8643017 w 12192000"/>
              <a:gd name="connsiteY33" fmla="*/ 1865810 h 2676210"/>
              <a:gd name="connsiteX34" fmla="*/ 8428505 w 12192000"/>
              <a:gd name="connsiteY34" fmla="*/ 1838566 h 2676210"/>
              <a:gd name="connsiteX35" fmla="*/ 8316712 w 12192000"/>
              <a:gd name="connsiteY35" fmla="*/ 1855817 h 2676210"/>
              <a:gd name="connsiteX36" fmla="*/ 8279203 w 12192000"/>
              <a:gd name="connsiteY36" fmla="*/ 1870876 h 2676210"/>
              <a:gd name="connsiteX37" fmla="*/ 8216222 w 12192000"/>
              <a:gd name="connsiteY37" fmla="*/ 1895553 h 2676210"/>
              <a:gd name="connsiteX38" fmla="*/ 8119712 w 12192000"/>
              <a:gd name="connsiteY38" fmla="*/ 1947916 h 2676210"/>
              <a:gd name="connsiteX39" fmla="*/ 8100082 w 12192000"/>
              <a:gd name="connsiteY39" fmla="*/ 1922220 h 2676210"/>
              <a:gd name="connsiteX40" fmla="*/ 8043728 w 12192000"/>
              <a:gd name="connsiteY40" fmla="*/ 1944200 h 2676210"/>
              <a:gd name="connsiteX41" fmla="*/ 7958999 w 12192000"/>
              <a:gd name="connsiteY41" fmla="*/ 1980667 h 2676210"/>
              <a:gd name="connsiteX42" fmla="*/ 7908348 w 12192000"/>
              <a:gd name="connsiteY42" fmla="*/ 1994348 h 2676210"/>
              <a:gd name="connsiteX43" fmla="*/ 7771932 w 12192000"/>
              <a:gd name="connsiteY43" fmla="*/ 2039701 h 2676210"/>
              <a:gd name="connsiteX44" fmla="*/ 7579180 w 12192000"/>
              <a:gd name="connsiteY44" fmla="*/ 2150519 h 2676210"/>
              <a:gd name="connsiteX45" fmla="*/ 7571467 w 12192000"/>
              <a:gd name="connsiteY45" fmla="*/ 2153548 h 2676210"/>
              <a:gd name="connsiteX46" fmla="*/ 7549398 w 12192000"/>
              <a:gd name="connsiteY46" fmla="*/ 2153051 h 2676210"/>
              <a:gd name="connsiteX47" fmla="*/ 7540934 w 12192000"/>
              <a:gd name="connsiteY47" fmla="*/ 2151418 h 2676210"/>
              <a:gd name="connsiteX48" fmla="*/ 7528900 w 12192000"/>
              <a:gd name="connsiteY48" fmla="*/ 2152107 h 2676210"/>
              <a:gd name="connsiteX49" fmla="*/ 7528656 w 12192000"/>
              <a:gd name="connsiteY49" fmla="*/ 2152584 h 2676210"/>
              <a:gd name="connsiteX50" fmla="*/ 7517280 w 12192000"/>
              <a:gd name="connsiteY50" fmla="*/ 2152327 h 2676210"/>
              <a:gd name="connsiteX51" fmla="*/ 7460956 w 12192000"/>
              <a:gd name="connsiteY51" fmla="*/ 2145255 h 2676210"/>
              <a:gd name="connsiteX52" fmla="*/ 7393117 w 12192000"/>
              <a:gd name="connsiteY52" fmla="*/ 2193066 h 2676210"/>
              <a:gd name="connsiteX53" fmla="*/ 7363846 w 12192000"/>
              <a:gd name="connsiteY53" fmla="*/ 2202297 h 2676210"/>
              <a:gd name="connsiteX54" fmla="*/ 7348496 w 12192000"/>
              <a:gd name="connsiteY54" fmla="*/ 2209686 h 2676210"/>
              <a:gd name="connsiteX55" fmla="*/ 7338648 w 12192000"/>
              <a:gd name="connsiteY55" fmla="*/ 2198119 h 2676210"/>
              <a:gd name="connsiteX56" fmla="*/ 7293703 w 12192000"/>
              <a:gd name="connsiteY56" fmla="*/ 2204721 h 2676210"/>
              <a:gd name="connsiteX57" fmla="*/ 7286955 w 12192000"/>
              <a:gd name="connsiteY57" fmla="*/ 2207494 h 2676210"/>
              <a:gd name="connsiteX58" fmla="*/ 7251199 w 12192000"/>
              <a:gd name="connsiteY58" fmla="*/ 2198184 h 2676210"/>
              <a:gd name="connsiteX59" fmla="*/ 7233016 w 12192000"/>
              <a:gd name="connsiteY59" fmla="*/ 2195902 h 2676210"/>
              <a:gd name="connsiteX60" fmla="*/ 7227281 w 12192000"/>
              <a:gd name="connsiteY60" fmla="*/ 2190042 h 2676210"/>
              <a:gd name="connsiteX61" fmla="*/ 7200745 w 12192000"/>
              <a:gd name="connsiteY61" fmla="*/ 2189321 h 2676210"/>
              <a:gd name="connsiteX62" fmla="*/ 7197924 w 12192000"/>
              <a:gd name="connsiteY62" fmla="*/ 2191205 h 2676210"/>
              <a:gd name="connsiteX63" fmla="*/ 7175198 w 12192000"/>
              <a:gd name="connsiteY63" fmla="*/ 2183294 h 2676210"/>
              <a:gd name="connsiteX64" fmla="*/ 7100681 w 12192000"/>
              <a:gd name="connsiteY64" fmla="*/ 2167822 h 2676210"/>
              <a:gd name="connsiteX65" fmla="*/ 6932665 w 12192000"/>
              <a:gd name="connsiteY65" fmla="*/ 2162157 h 2676210"/>
              <a:gd name="connsiteX66" fmla="*/ 6700029 w 12192000"/>
              <a:gd name="connsiteY66" fmla="*/ 2158310 h 2676210"/>
              <a:gd name="connsiteX67" fmla="*/ 6271707 w 12192000"/>
              <a:gd name="connsiteY67" fmla="*/ 2183170 h 2676210"/>
              <a:gd name="connsiteX68" fmla="*/ 6196177 w 12192000"/>
              <a:gd name="connsiteY68" fmla="*/ 2200059 h 2676210"/>
              <a:gd name="connsiteX69" fmla="*/ 6125472 w 12192000"/>
              <a:gd name="connsiteY69" fmla="*/ 2178263 h 2676210"/>
              <a:gd name="connsiteX70" fmla="*/ 6098878 w 12192000"/>
              <a:gd name="connsiteY70" fmla="*/ 2192939 h 2676210"/>
              <a:gd name="connsiteX71" fmla="*/ 6094339 w 12192000"/>
              <a:gd name="connsiteY71" fmla="*/ 2195871 h 2676210"/>
              <a:gd name="connsiteX72" fmla="*/ 6075163 w 12192000"/>
              <a:gd name="connsiteY72" fmla="*/ 2198856 h 2676210"/>
              <a:gd name="connsiteX73" fmla="*/ 6071016 w 12192000"/>
              <a:gd name="connsiteY73" fmla="*/ 2210639 h 2676210"/>
              <a:gd name="connsiteX74" fmla="*/ 6043058 w 12192000"/>
              <a:gd name="connsiteY74" fmla="*/ 2222971 h 2676210"/>
              <a:gd name="connsiteX75" fmla="*/ 6007411 w 12192000"/>
              <a:gd name="connsiteY75" fmla="*/ 2225411 h 2676210"/>
              <a:gd name="connsiteX76" fmla="*/ 5836800 w 12192000"/>
              <a:gd name="connsiteY76" fmla="*/ 2224771 h 2676210"/>
              <a:gd name="connsiteX77" fmla="*/ 5735414 w 12192000"/>
              <a:gd name="connsiteY77" fmla="*/ 2231366 h 2676210"/>
              <a:gd name="connsiteX78" fmla="*/ 5697982 w 12192000"/>
              <a:gd name="connsiteY78" fmla="*/ 2244836 h 2676210"/>
              <a:gd name="connsiteX79" fmla="*/ 5644981 w 12192000"/>
              <a:gd name="connsiteY79" fmla="*/ 2256274 h 2676210"/>
              <a:gd name="connsiteX80" fmla="*/ 5552282 w 12192000"/>
              <a:gd name="connsiteY80" fmla="*/ 2284946 h 2676210"/>
              <a:gd name="connsiteX81" fmla="*/ 5426280 w 12192000"/>
              <a:gd name="connsiteY81" fmla="*/ 2290560 h 2676210"/>
              <a:gd name="connsiteX82" fmla="*/ 5329896 w 12192000"/>
              <a:gd name="connsiteY82" fmla="*/ 2279209 h 2676210"/>
              <a:gd name="connsiteX83" fmla="*/ 5322508 w 12192000"/>
              <a:gd name="connsiteY83" fmla="*/ 2288005 h 2676210"/>
              <a:gd name="connsiteX84" fmla="*/ 5258237 w 12192000"/>
              <a:gd name="connsiteY84" fmla="*/ 2290475 h 2676210"/>
              <a:gd name="connsiteX85" fmla="*/ 5027899 w 12192000"/>
              <a:gd name="connsiteY85" fmla="*/ 2242653 h 2676210"/>
              <a:gd name="connsiteX86" fmla="*/ 4902443 w 12192000"/>
              <a:gd name="connsiteY86" fmla="*/ 2249037 h 2676210"/>
              <a:gd name="connsiteX87" fmla="*/ 4858751 w 12192000"/>
              <a:gd name="connsiteY87" fmla="*/ 2260409 h 2676210"/>
              <a:gd name="connsiteX88" fmla="*/ 4785497 w 12192000"/>
              <a:gd name="connsiteY88" fmla="*/ 2278897 h 2676210"/>
              <a:gd name="connsiteX89" fmla="*/ 4732807 w 12192000"/>
              <a:gd name="connsiteY89" fmla="*/ 2315139 h 2676210"/>
              <a:gd name="connsiteX90" fmla="*/ 4670737 w 12192000"/>
              <a:gd name="connsiteY90" fmla="*/ 2321711 h 2676210"/>
              <a:gd name="connsiteX91" fmla="*/ 4489013 w 12192000"/>
              <a:gd name="connsiteY91" fmla="*/ 2338805 h 2676210"/>
              <a:gd name="connsiteX92" fmla="*/ 4431159 w 12192000"/>
              <a:gd name="connsiteY92" fmla="*/ 2347536 h 2676210"/>
              <a:gd name="connsiteX93" fmla="*/ 4273885 w 12192000"/>
              <a:gd name="connsiteY93" fmla="*/ 2379520 h 2676210"/>
              <a:gd name="connsiteX94" fmla="*/ 4116925 w 12192000"/>
              <a:gd name="connsiteY94" fmla="*/ 2417756 h 2676210"/>
              <a:gd name="connsiteX95" fmla="*/ 4027169 w 12192000"/>
              <a:gd name="connsiteY95" fmla="*/ 2475399 h 2676210"/>
              <a:gd name="connsiteX96" fmla="*/ 3897799 w 12192000"/>
              <a:gd name="connsiteY96" fmla="*/ 2503049 h 2676210"/>
              <a:gd name="connsiteX97" fmla="*/ 3876619 w 12192000"/>
              <a:gd name="connsiteY97" fmla="*/ 2512804 h 2676210"/>
              <a:gd name="connsiteX98" fmla="*/ 3721493 w 12192000"/>
              <a:gd name="connsiteY98" fmla="*/ 2497646 h 2676210"/>
              <a:gd name="connsiteX99" fmla="*/ 3504883 w 12192000"/>
              <a:gd name="connsiteY99" fmla="*/ 2503869 h 2676210"/>
              <a:gd name="connsiteX100" fmla="*/ 3431219 w 12192000"/>
              <a:gd name="connsiteY100" fmla="*/ 2502163 h 2676210"/>
              <a:gd name="connsiteX101" fmla="*/ 3151243 w 12192000"/>
              <a:gd name="connsiteY101" fmla="*/ 2492405 h 2676210"/>
              <a:gd name="connsiteX102" fmla="*/ 3057639 w 12192000"/>
              <a:gd name="connsiteY102" fmla="*/ 2507988 h 2676210"/>
              <a:gd name="connsiteX103" fmla="*/ 2916555 w 12192000"/>
              <a:gd name="connsiteY103" fmla="*/ 2472028 h 2676210"/>
              <a:gd name="connsiteX104" fmla="*/ 2846802 w 12192000"/>
              <a:gd name="connsiteY104" fmla="*/ 2461014 h 2676210"/>
              <a:gd name="connsiteX105" fmla="*/ 2739588 w 12192000"/>
              <a:gd name="connsiteY105" fmla="*/ 2457956 h 2676210"/>
              <a:gd name="connsiteX106" fmla="*/ 2706684 w 12192000"/>
              <a:gd name="connsiteY106" fmla="*/ 2454540 h 2676210"/>
              <a:gd name="connsiteX107" fmla="*/ 2348435 w 12192000"/>
              <a:gd name="connsiteY107" fmla="*/ 2449176 h 2676210"/>
              <a:gd name="connsiteX108" fmla="*/ 2194299 w 12192000"/>
              <a:gd name="connsiteY108" fmla="*/ 2475215 h 2676210"/>
              <a:gd name="connsiteX109" fmla="*/ 1983009 w 12192000"/>
              <a:gd name="connsiteY109" fmla="*/ 2463117 h 2676210"/>
              <a:gd name="connsiteX110" fmla="*/ 1885040 w 12192000"/>
              <a:gd name="connsiteY110" fmla="*/ 2475917 h 2676210"/>
              <a:gd name="connsiteX111" fmla="*/ 1832317 w 12192000"/>
              <a:gd name="connsiteY111" fmla="*/ 2485332 h 2676210"/>
              <a:gd name="connsiteX112" fmla="*/ 1748729 w 12192000"/>
              <a:gd name="connsiteY112" fmla="*/ 2475325 h 2676210"/>
              <a:gd name="connsiteX113" fmla="*/ 1584574 w 12192000"/>
              <a:gd name="connsiteY113" fmla="*/ 2491479 h 2676210"/>
              <a:gd name="connsiteX114" fmla="*/ 1300369 w 12192000"/>
              <a:gd name="connsiteY114" fmla="*/ 2444914 h 2676210"/>
              <a:gd name="connsiteX115" fmla="*/ 1045572 w 12192000"/>
              <a:gd name="connsiteY115" fmla="*/ 2476491 h 2676210"/>
              <a:gd name="connsiteX116" fmla="*/ 957561 w 12192000"/>
              <a:gd name="connsiteY116" fmla="*/ 2484124 h 2676210"/>
              <a:gd name="connsiteX117" fmla="*/ 872692 w 12192000"/>
              <a:gd name="connsiteY117" fmla="*/ 2551368 h 2676210"/>
              <a:gd name="connsiteX118" fmla="*/ 653171 w 12192000"/>
              <a:gd name="connsiteY118" fmla="*/ 2607266 h 2676210"/>
              <a:gd name="connsiteX119" fmla="*/ 479703 w 12192000"/>
              <a:gd name="connsiteY119" fmla="*/ 2594204 h 2676210"/>
              <a:gd name="connsiteX120" fmla="*/ 441281 w 12192000"/>
              <a:gd name="connsiteY120" fmla="*/ 2605939 h 2676210"/>
              <a:gd name="connsiteX121" fmla="*/ 315252 w 12192000"/>
              <a:gd name="connsiteY121" fmla="*/ 2675861 h 2676210"/>
              <a:gd name="connsiteX122" fmla="*/ 97385 w 12192000"/>
              <a:gd name="connsiteY122" fmla="*/ 2636063 h 2676210"/>
              <a:gd name="connsiteX123" fmla="*/ 48888 w 12192000"/>
              <a:gd name="connsiteY123" fmla="*/ 2641447 h 2676210"/>
              <a:gd name="connsiteX124" fmla="*/ 0 w 12192000"/>
              <a:gd name="connsiteY124" fmla="*/ 2649426 h 2676210"/>
              <a:gd name="connsiteX125" fmla="*/ 0 w 12192000"/>
              <a:gd name="connsiteY125" fmla="*/ 0 h 2676210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832317 w 12192000"/>
              <a:gd name="connsiteY111" fmla="*/ 2485332 h 2649426"/>
              <a:gd name="connsiteX112" fmla="*/ 1748729 w 12192000"/>
              <a:gd name="connsiteY112" fmla="*/ 2475325 h 2649426"/>
              <a:gd name="connsiteX113" fmla="*/ 1584574 w 12192000"/>
              <a:gd name="connsiteY113" fmla="*/ 2491479 h 2649426"/>
              <a:gd name="connsiteX114" fmla="*/ 1300369 w 12192000"/>
              <a:gd name="connsiteY114" fmla="*/ 2444914 h 2649426"/>
              <a:gd name="connsiteX115" fmla="*/ 1045572 w 12192000"/>
              <a:gd name="connsiteY115" fmla="*/ 2476491 h 2649426"/>
              <a:gd name="connsiteX116" fmla="*/ 957561 w 12192000"/>
              <a:gd name="connsiteY116" fmla="*/ 2484124 h 2649426"/>
              <a:gd name="connsiteX117" fmla="*/ 872692 w 12192000"/>
              <a:gd name="connsiteY117" fmla="*/ 2551368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832317 w 12192000"/>
              <a:gd name="connsiteY111" fmla="*/ 2485332 h 2649426"/>
              <a:gd name="connsiteX112" fmla="*/ 1748729 w 12192000"/>
              <a:gd name="connsiteY112" fmla="*/ 2475325 h 2649426"/>
              <a:gd name="connsiteX113" fmla="*/ 1584574 w 12192000"/>
              <a:gd name="connsiteY113" fmla="*/ 2491479 h 2649426"/>
              <a:gd name="connsiteX114" fmla="*/ 1300369 w 12192000"/>
              <a:gd name="connsiteY114" fmla="*/ 2444914 h 2649426"/>
              <a:gd name="connsiteX115" fmla="*/ 1045572 w 12192000"/>
              <a:gd name="connsiteY115" fmla="*/ 2476491 h 2649426"/>
              <a:gd name="connsiteX116" fmla="*/ 957561 w 12192000"/>
              <a:gd name="connsiteY116" fmla="*/ 2484124 h 2649426"/>
              <a:gd name="connsiteX117" fmla="*/ 872692 w 12192000"/>
              <a:gd name="connsiteY117" fmla="*/ 2551368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832317 w 12192000"/>
              <a:gd name="connsiteY111" fmla="*/ 2485332 h 2649426"/>
              <a:gd name="connsiteX112" fmla="*/ 1748729 w 12192000"/>
              <a:gd name="connsiteY112" fmla="*/ 2475325 h 2649426"/>
              <a:gd name="connsiteX113" fmla="*/ 1584574 w 12192000"/>
              <a:gd name="connsiteY113" fmla="*/ 2491479 h 2649426"/>
              <a:gd name="connsiteX114" fmla="*/ 1300369 w 12192000"/>
              <a:gd name="connsiteY114" fmla="*/ 2444914 h 2649426"/>
              <a:gd name="connsiteX115" fmla="*/ 1045572 w 12192000"/>
              <a:gd name="connsiteY115" fmla="*/ 2476491 h 2649426"/>
              <a:gd name="connsiteX116" fmla="*/ 957561 w 12192000"/>
              <a:gd name="connsiteY116" fmla="*/ 2484124 h 2649426"/>
              <a:gd name="connsiteX117" fmla="*/ 872692 w 12192000"/>
              <a:gd name="connsiteY117" fmla="*/ 2551368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832317 w 12192000"/>
              <a:gd name="connsiteY111" fmla="*/ 2485332 h 2649426"/>
              <a:gd name="connsiteX112" fmla="*/ 1748729 w 12192000"/>
              <a:gd name="connsiteY112" fmla="*/ 2475325 h 2649426"/>
              <a:gd name="connsiteX113" fmla="*/ 1584574 w 12192000"/>
              <a:gd name="connsiteY113" fmla="*/ 2491479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72692 w 12192000"/>
              <a:gd name="connsiteY117" fmla="*/ 2551368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832317 w 12192000"/>
              <a:gd name="connsiteY111" fmla="*/ 2485332 h 2649426"/>
              <a:gd name="connsiteX112" fmla="*/ 1748729 w 12192000"/>
              <a:gd name="connsiteY112" fmla="*/ 2475325 h 2649426"/>
              <a:gd name="connsiteX113" fmla="*/ 1584574 w 12192000"/>
              <a:gd name="connsiteY113" fmla="*/ 2491479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72692 w 12192000"/>
              <a:gd name="connsiteY117" fmla="*/ 2551368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832317 w 12192000"/>
              <a:gd name="connsiteY111" fmla="*/ 2485332 h 2649426"/>
              <a:gd name="connsiteX112" fmla="*/ 1748729 w 12192000"/>
              <a:gd name="connsiteY112" fmla="*/ 2475325 h 2649426"/>
              <a:gd name="connsiteX113" fmla="*/ 1584574 w 12192000"/>
              <a:gd name="connsiteY113" fmla="*/ 2491479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72692 w 12192000"/>
              <a:gd name="connsiteY117" fmla="*/ 2551368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832317 w 12192000"/>
              <a:gd name="connsiteY111" fmla="*/ 2485332 h 2649426"/>
              <a:gd name="connsiteX112" fmla="*/ 1748729 w 12192000"/>
              <a:gd name="connsiteY112" fmla="*/ 2475325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72692 w 12192000"/>
              <a:gd name="connsiteY117" fmla="*/ 2551368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832317 w 12192000"/>
              <a:gd name="connsiteY111" fmla="*/ 2485332 h 2649426"/>
              <a:gd name="connsiteX112" fmla="*/ 1748729 w 12192000"/>
              <a:gd name="connsiteY112" fmla="*/ 2475325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72692 w 12192000"/>
              <a:gd name="connsiteY117" fmla="*/ 2551368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832317 w 12192000"/>
              <a:gd name="connsiteY111" fmla="*/ 2485332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72692 w 12192000"/>
              <a:gd name="connsiteY117" fmla="*/ 2551368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72692 w 12192000"/>
              <a:gd name="connsiteY117" fmla="*/ 2551368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72692 w 12192000"/>
              <a:gd name="connsiteY117" fmla="*/ 2551368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479703 w 12192000"/>
              <a:gd name="connsiteY119" fmla="*/ 2594204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6007411 w 12192000"/>
              <a:gd name="connsiteY75" fmla="*/ 2225411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271707 w 12192000"/>
              <a:gd name="connsiteY67" fmla="*/ 2183170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25472 w 12192000"/>
              <a:gd name="connsiteY69" fmla="*/ 2178263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258237 w 12192000"/>
              <a:gd name="connsiteY84" fmla="*/ 2290475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52282 w 12192000"/>
              <a:gd name="connsiteY80" fmla="*/ 2284946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100082 w 12192000"/>
              <a:gd name="connsiteY39" fmla="*/ 1922220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28505 w 12192000"/>
              <a:gd name="connsiteY34" fmla="*/ 1838566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16712 w 12192000"/>
              <a:gd name="connsiteY35" fmla="*/ 1855817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19306 w 12192000"/>
              <a:gd name="connsiteY9" fmla="*/ 1630185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64686 w 12192000"/>
              <a:gd name="connsiteY9" fmla="*/ 1616572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64686 w 12192000"/>
              <a:gd name="connsiteY9" fmla="*/ 1616572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64686 w 12192000"/>
              <a:gd name="connsiteY9" fmla="*/ 1616572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07424 w 12192000"/>
              <a:gd name="connsiteY13" fmla="*/ 1570296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64686 w 12192000"/>
              <a:gd name="connsiteY9" fmla="*/ 1616572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522252 w 12192000"/>
              <a:gd name="connsiteY18" fmla="*/ 159506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64686 w 12192000"/>
              <a:gd name="connsiteY9" fmla="*/ 1616572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476873 w 12192000"/>
              <a:gd name="connsiteY18" fmla="*/ 1590527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64686 w 12192000"/>
              <a:gd name="connsiteY9" fmla="*/ 1616572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476873 w 12192000"/>
              <a:gd name="connsiteY18" fmla="*/ 1590527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64686 w 12192000"/>
              <a:gd name="connsiteY9" fmla="*/ 1616572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47130 w 12192000"/>
              <a:gd name="connsiteY17" fmla="*/ 1583380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64686 w 12192000"/>
              <a:gd name="connsiteY9" fmla="*/ 1616572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32610 w 12192000"/>
              <a:gd name="connsiteY20" fmla="*/ 1619865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64686 w 12192000"/>
              <a:gd name="connsiteY9" fmla="*/ 1616572 h 2649426"/>
              <a:gd name="connsiteX10" fmla="*/ 11234437 w 12192000"/>
              <a:gd name="connsiteY10" fmla="*/ 1562941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538827 w 12192000"/>
              <a:gd name="connsiteY8" fmla="*/ 1639190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12533 w 12192000"/>
              <a:gd name="connsiteY4" fmla="*/ 173720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91629 w 12192000"/>
              <a:gd name="connsiteY12" fmla="*/ 1523731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43732 w 12192000"/>
              <a:gd name="connsiteY113" fmla="*/ 247786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4027169 w 12192000"/>
              <a:gd name="connsiteY95" fmla="*/ 2475399 h 2649426"/>
              <a:gd name="connsiteX96" fmla="*/ 3897799 w 12192000"/>
              <a:gd name="connsiteY96" fmla="*/ 2503049 h 2649426"/>
              <a:gd name="connsiteX97" fmla="*/ 3876619 w 12192000"/>
              <a:gd name="connsiteY97" fmla="*/ 2512804 h 2649426"/>
              <a:gd name="connsiteX98" fmla="*/ 3721493 w 12192000"/>
              <a:gd name="connsiteY98" fmla="*/ 2497646 h 2649426"/>
              <a:gd name="connsiteX99" fmla="*/ 3504883 w 12192000"/>
              <a:gd name="connsiteY99" fmla="*/ 2503869 h 2649426"/>
              <a:gd name="connsiteX100" fmla="*/ 3431219 w 12192000"/>
              <a:gd name="connsiteY100" fmla="*/ 2502163 h 2649426"/>
              <a:gd name="connsiteX101" fmla="*/ 3151243 w 12192000"/>
              <a:gd name="connsiteY101" fmla="*/ 2492405 h 2649426"/>
              <a:gd name="connsiteX102" fmla="*/ 3057639 w 12192000"/>
              <a:gd name="connsiteY102" fmla="*/ 2507988 h 2649426"/>
              <a:gd name="connsiteX103" fmla="*/ 2916555 w 12192000"/>
              <a:gd name="connsiteY103" fmla="*/ 2472028 h 2649426"/>
              <a:gd name="connsiteX104" fmla="*/ 2846802 w 12192000"/>
              <a:gd name="connsiteY104" fmla="*/ 2461014 h 2649426"/>
              <a:gd name="connsiteX105" fmla="*/ 2739588 w 12192000"/>
              <a:gd name="connsiteY105" fmla="*/ 2457956 h 2649426"/>
              <a:gd name="connsiteX106" fmla="*/ 2706684 w 12192000"/>
              <a:gd name="connsiteY106" fmla="*/ 2454540 h 2649426"/>
              <a:gd name="connsiteX107" fmla="*/ 2348435 w 12192000"/>
              <a:gd name="connsiteY107" fmla="*/ 2449176 h 2649426"/>
              <a:gd name="connsiteX108" fmla="*/ 2194299 w 12192000"/>
              <a:gd name="connsiteY108" fmla="*/ 2475215 h 2649426"/>
              <a:gd name="connsiteX109" fmla="*/ 1983009 w 12192000"/>
              <a:gd name="connsiteY109" fmla="*/ 2463117 h 2649426"/>
              <a:gd name="connsiteX110" fmla="*/ 1885040 w 12192000"/>
              <a:gd name="connsiteY110" fmla="*/ 2475917 h 2649426"/>
              <a:gd name="connsiteX111" fmla="*/ 1773324 w 12192000"/>
              <a:gd name="connsiteY111" fmla="*/ 2471718 h 2649426"/>
              <a:gd name="connsiteX112" fmla="*/ 1685197 w 12192000"/>
              <a:gd name="connsiteY112" fmla="*/ 2466249 h 2649426"/>
              <a:gd name="connsiteX113" fmla="*/ 1566422 w 12192000"/>
              <a:gd name="connsiteY113" fmla="*/ 2455175 h 2649426"/>
              <a:gd name="connsiteX114" fmla="*/ 1300369 w 12192000"/>
              <a:gd name="connsiteY114" fmla="*/ 2444914 h 2649426"/>
              <a:gd name="connsiteX115" fmla="*/ 1081876 w 12192000"/>
              <a:gd name="connsiteY115" fmla="*/ 2476491 h 2649426"/>
              <a:gd name="connsiteX116" fmla="*/ 957561 w 12192000"/>
              <a:gd name="connsiteY116" fmla="*/ 2484124 h 2649426"/>
              <a:gd name="connsiteX117" fmla="*/ 822775 w 12192000"/>
              <a:gd name="connsiteY117" fmla="*/ 2542292 h 2649426"/>
              <a:gd name="connsiteX118" fmla="*/ 653171 w 12192000"/>
              <a:gd name="connsiteY118" fmla="*/ 2607266 h 2649426"/>
              <a:gd name="connsiteX119" fmla="*/ 511469 w 12192000"/>
              <a:gd name="connsiteY119" fmla="*/ 2598742 h 2649426"/>
              <a:gd name="connsiteX120" fmla="*/ 441281 w 12192000"/>
              <a:gd name="connsiteY120" fmla="*/ 2605939 h 2649426"/>
              <a:gd name="connsiteX121" fmla="*/ 297100 w 12192000"/>
              <a:gd name="connsiteY121" fmla="*/ 2639558 h 2649426"/>
              <a:gd name="connsiteX122" fmla="*/ 97385 w 12192000"/>
              <a:gd name="connsiteY122" fmla="*/ 2636063 h 2649426"/>
              <a:gd name="connsiteX123" fmla="*/ 48888 w 12192000"/>
              <a:gd name="connsiteY123" fmla="*/ 2641447 h 2649426"/>
              <a:gd name="connsiteX124" fmla="*/ 0 w 12192000"/>
              <a:gd name="connsiteY124" fmla="*/ 2649426 h 2649426"/>
              <a:gd name="connsiteX125" fmla="*/ 0 w 12192000"/>
              <a:gd name="connsiteY12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3897799 w 12192000"/>
              <a:gd name="connsiteY95" fmla="*/ 2503049 h 2649426"/>
              <a:gd name="connsiteX96" fmla="*/ 3876619 w 12192000"/>
              <a:gd name="connsiteY96" fmla="*/ 2512804 h 2649426"/>
              <a:gd name="connsiteX97" fmla="*/ 3721493 w 12192000"/>
              <a:gd name="connsiteY97" fmla="*/ 2497646 h 2649426"/>
              <a:gd name="connsiteX98" fmla="*/ 3504883 w 12192000"/>
              <a:gd name="connsiteY98" fmla="*/ 2503869 h 2649426"/>
              <a:gd name="connsiteX99" fmla="*/ 3431219 w 12192000"/>
              <a:gd name="connsiteY99" fmla="*/ 2502163 h 2649426"/>
              <a:gd name="connsiteX100" fmla="*/ 3151243 w 12192000"/>
              <a:gd name="connsiteY100" fmla="*/ 2492405 h 2649426"/>
              <a:gd name="connsiteX101" fmla="*/ 3057639 w 12192000"/>
              <a:gd name="connsiteY101" fmla="*/ 2507988 h 2649426"/>
              <a:gd name="connsiteX102" fmla="*/ 2916555 w 12192000"/>
              <a:gd name="connsiteY102" fmla="*/ 2472028 h 2649426"/>
              <a:gd name="connsiteX103" fmla="*/ 2846802 w 12192000"/>
              <a:gd name="connsiteY103" fmla="*/ 2461014 h 2649426"/>
              <a:gd name="connsiteX104" fmla="*/ 2739588 w 12192000"/>
              <a:gd name="connsiteY104" fmla="*/ 2457956 h 2649426"/>
              <a:gd name="connsiteX105" fmla="*/ 2706684 w 12192000"/>
              <a:gd name="connsiteY105" fmla="*/ 2454540 h 2649426"/>
              <a:gd name="connsiteX106" fmla="*/ 2348435 w 12192000"/>
              <a:gd name="connsiteY106" fmla="*/ 2449176 h 2649426"/>
              <a:gd name="connsiteX107" fmla="*/ 2194299 w 12192000"/>
              <a:gd name="connsiteY107" fmla="*/ 2475215 h 2649426"/>
              <a:gd name="connsiteX108" fmla="*/ 1983009 w 12192000"/>
              <a:gd name="connsiteY108" fmla="*/ 2463117 h 2649426"/>
              <a:gd name="connsiteX109" fmla="*/ 1885040 w 12192000"/>
              <a:gd name="connsiteY109" fmla="*/ 2475917 h 2649426"/>
              <a:gd name="connsiteX110" fmla="*/ 1773324 w 12192000"/>
              <a:gd name="connsiteY110" fmla="*/ 2471718 h 2649426"/>
              <a:gd name="connsiteX111" fmla="*/ 1685197 w 12192000"/>
              <a:gd name="connsiteY111" fmla="*/ 2466249 h 2649426"/>
              <a:gd name="connsiteX112" fmla="*/ 1566422 w 12192000"/>
              <a:gd name="connsiteY112" fmla="*/ 2455175 h 2649426"/>
              <a:gd name="connsiteX113" fmla="*/ 1300369 w 12192000"/>
              <a:gd name="connsiteY113" fmla="*/ 2444914 h 2649426"/>
              <a:gd name="connsiteX114" fmla="*/ 1081876 w 12192000"/>
              <a:gd name="connsiteY114" fmla="*/ 2476491 h 2649426"/>
              <a:gd name="connsiteX115" fmla="*/ 957561 w 12192000"/>
              <a:gd name="connsiteY115" fmla="*/ 2484124 h 2649426"/>
              <a:gd name="connsiteX116" fmla="*/ 822775 w 12192000"/>
              <a:gd name="connsiteY116" fmla="*/ 2542292 h 2649426"/>
              <a:gd name="connsiteX117" fmla="*/ 653171 w 12192000"/>
              <a:gd name="connsiteY117" fmla="*/ 2607266 h 2649426"/>
              <a:gd name="connsiteX118" fmla="*/ 511469 w 12192000"/>
              <a:gd name="connsiteY118" fmla="*/ 2598742 h 2649426"/>
              <a:gd name="connsiteX119" fmla="*/ 441281 w 12192000"/>
              <a:gd name="connsiteY119" fmla="*/ 2605939 h 2649426"/>
              <a:gd name="connsiteX120" fmla="*/ 297100 w 12192000"/>
              <a:gd name="connsiteY120" fmla="*/ 2639558 h 2649426"/>
              <a:gd name="connsiteX121" fmla="*/ 97385 w 12192000"/>
              <a:gd name="connsiteY121" fmla="*/ 2636063 h 2649426"/>
              <a:gd name="connsiteX122" fmla="*/ 48888 w 12192000"/>
              <a:gd name="connsiteY122" fmla="*/ 2641447 h 2649426"/>
              <a:gd name="connsiteX123" fmla="*/ 0 w 12192000"/>
              <a:gd name="connsiteY123" fmla="*/ 2649426 h 2649426"/>
              <a:gd name="connsiteX124" fmla="*/ 0 w 12192000"/>
              <a:gd name="connsiteY124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3988558 w 12192000"/>
              <a:gd name="connsiteY95" fmla="*/ 2475821 h 2649426"/>
              <a:gd name="connsiteX96" fmla="*/ 3876619 w 12192000"/>
              <a:gd name="connsiteY96" fmla="*/ 2512804 h 2649426"/>
              <a:gd name="connsiteX97" fmla="*/ 3721493 w 12192000"/>
              <a:gd name="connsiteY97" fmla="*/ 2497646 h 2649426"/>
              <a:gd name="connsiteX98" fmla="*/ 3504883 w 12192000"/>
              <a:gd name="connsiteY98" fmla="*/ 2503869 h 2649426"/>
              <a:gd name="connsiteX99" fmla="*/ 3431219 w 12192000"/>
              <a:gd name="connsiteY99" fmla="*/ 2502163 h 2649426"/>
              <a:gd name="connsiteX100" fmla="*/ 3151243 w 12192000"/>
              <a:gd name="connsiteY100" fmla="*/ 2492405 h 2649426"/>
              <a:gd name="connsiteX101" fmla="*/ 3057639 w 12192000"/>
              <a:gd name="connsiteY101" fmla="*/ 2507988 h 2649426"/>
              <a:gd name="connsiteX102" fmla="*/ 2916555 w 12192000"/>
              <a:gd name="connsiteY102" fmla="*/ 2472028 h 2649426"/>
              <a:gd name="connsiteX103" fmla="*/ 2846802 w 12192000"/>
              <a:gd name="connsiteY103" fmla="*/ 2461014 h 2649426"/>
              <a:gd name="connsiteX104" fmla="*/ 2739588 w 12192000"/>
              <a:gd name="connsiteY104" fmla="*/ 2457956 h 2649426"/>
              <a:gd name="connsiteX105" fmla="*/ 2706684 w 12192000"/>
              <a:gd name="connsiteY105" fmla="*/ 2454540 h 2649426"/>
              <a:gd name="connsiteX106" fmla="*/ 2348435 w 12192000"/>
              <a:gd name="connsiteY106" fmla="*/ 2449176 h 2649426"/>
              <a:gd name="connsiteX107" fmla="*/ 2194299 w 12192000"/>
              <a:gd name="connsiteY107" fmla="*/ 2475215 h 2649426"/>
              <a:gd name="connsiteX108" fmla="*/ 1983009 w 12192000"/>
              <a:gd name="connsiteY108" fmla="*/ 2463117 h 2649426"/>
              <a:gd name="connsiteX109" fmla="*/ 1885040 w 12192000"/>
              <a:gd name="connsiteY109" fmla="*/ 2475917 h 2649426"/>
              <a:gd name="connsiteX110" fmla="*/ 1773324 w 12192000"/>
              <a:gd name="connsiteY110" fmla="*/ 2471718 h 2649426"/>
              <a:gd name="connsiteX111" fmla="*/ 1685197 w 12192000"/>
              <a:gd name="connsiteY111" fmla="*/ 2466249 h 2649426"/>
              <a:gd name="connsiteX112" fmla="*/ 1566422 w 12192000"/>
              <a:gd name="connsiteY112" fmla="*/ 2455175 h 2649426"/>
              <a:gd name="connsiteX113" fmla="*/ 1300369 w 12192000"/>
              <a:gd name="connsiteY113" fmla="*/ 2444914 h 2649426"/>
              <a:gd name="connsiteX114" fmla="*/ 1081876 w 12192000"/>
              <a:gd name="connsiteY114" fmla="*/ 2476491 h 2649426"/>
              <a:gd name="connsiteX115" fmla="*/ 957561 w 12192000"/>
              <a:gd name="connsiteY115" fmla="*/ 2484124 h 2649426"/>
              <a:gd name="connsiteX116" fmla="*/ 822775 w 12192000"/>
              <a:gd name="connsiteY116" fmla="*/ 2542292 h 2649426"/>
              <a:gd name="connsiteX117" fmla="*/ 653171 w 12192000"/>
              <a:gd name="connsiteY117" fmla="*/ 2607266 h 2649426"/>
              <a:gd name="connsiteX118" fmla="*/ 511469 w 12192000"/>
              <a:gd name="connsiteY118" fmla="*/ 2598742 h 2649426"/>
              <a:gd name="connsiteX119" fmla="*/ 441281 w 12192000"/>
              <a:gd name="connsiteY119" fmla="*/ 2605939 h 2649426"/>
              <a:gd name="connsiteX120" fmla="*/ 297100 w 12192000"/>
              <a:gd name="connsiteY120" fmla="*/ 2639558 h 2649426"/>
              <a:gd name="connsiteX121" fmla="*/ 97385 w 12192000"/>
              <a:gd name="connsiteY121" fmla="*/ 2636063 h 2649426"/>
              <a:gd name="connsiteX122" fmla="*/ 48888 w 12192000"/>
              <a:gd name="connsiteY122" fmla="*/ 2641447 h 2649426"/>
              <a:gd name="connsiteX123" fmla="*/ 0 w 12192000"/>
              <a:gd name="connsiteY123" fmla="*/ 2649426 h 2649426"/>
              <a:gd name="connsiteX124" fmla="*/ 0 w 12192000"/>
              <a:gd name="connsiteY124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3988558 w 12192000"/>
              <a:gd name="connsiteY95" fmla="*/ 2475821 h 2649426"/>
              <a:gd name="connsiteX96" fmla="*/ 3899309 w 12192000"/>
              <a:gd name="connsiteY96" fmla="*/ 2471962 h 2649426"/>
              <a:gd name="connsiteX97" fmla="*/ 3721493 w 12192000"/>
              <a:gd name="connsiteY97" fmla="*/ 2497646 h 2649426"/>
              <a:gd name="connsiteX98" fmla="*/ 3504883 w 12192000"/>
              <a:gd name="connsiteY98" fmla="*/ 2503869 h 2649426"/>
              <a:gd name="connsiteX99" fmla="*/ 3431219 w 12192000"/>
              <a:gd name="connsiteY99" fmla="*/ 2502163 h 2649426"/>
              <a:gd name="connsiteX100" fmla="*/ 3151243 w 12192000"/>
              <a:gd name="connsiteY100" fmla="*/ 2492405 h 2649426"/>
              <a:gd name="connsiteX101" fmla="*/ 3057639 w 12192000"/>
              <a:gd name="connsiteY101" fmla="*/ 2507988 h 2649426"/>
              <a:gd name="connsiteX102" fmla="*/ 2916555 w 12192000"/>
              <a:gd name="connsiteY102" fmla="*/ 2472028 h 2649426"/>
              <a:gd name="connsiteX103" fmla="*/ 2846802 w 12192000"/>
              <a:gd name="connsiteY103" fmla="*/ 2461014 h 2649426"/>
              <a:gd name="connsiteX104" fmla="*/ 2739588 w 12192000"/>
              <a:gd name="connsiteY104" fmla="*/ 2457956 h 2649426"/>
              <a:gd name="connsiteX105" fmla="*/ 2706684 w 12192000"/>
              <a:gd name="connsiteY105" fmla="*/ 2454540 h 2649426"/>
              <a:gd name="connsiteX106" fmla="*/ 2348435 w 12192000"/>
              <a:gd name="connsiteY106" fmla="*/ 2449176 h 2649426"/>
              <a:gd name="connsiteX107" fmla="*/ 2194299 w 12192000"/>
              <a:gd name="connsiteY107" fmla="*/ 2475215 h 2649426"/>
              <a:gd name="connsiteX108" fmla="*/ 1983009 w 12192000"/>
              <a:gd name="connsiteY108" fmla="*/ 2463117 h 2649426"/>
              <a:gd name="connsiteX109" fmla="*/ 1885040 w 12192000"/>
              <a:gd name="connsiteY109" fmla="*/ 2475917 h 2649426"/>
              <a:gd name="connsiteX110" fmla="*/ 1773324 w 12192000"/>
              <a:gd name="connsiteY110" fmla="*/ 2471718 h 2649426"/>
              <a:gd name="connsiteX111" fmla="*/ 1685197 w 12192000"/>
              <a:gd name="connsiteY111" fmla="*/ 2466249 h 2649426"/>
              <a:gd name="connsiteX112" fmla="*/ 1566422 w 12192000"/>
              <a:gd name="connsiteY112" fmla="*/ 2455175 h 2649426"/>
              <a:gd name="connsiteX113" fmla="*/ 1300369 w 12192000"/>
              <a:gd name="connsiteY113" fmla="*/ 2444914 h 2649426"/>
              <a:gd name="connsiteX114" fmla="*/ 1081876 w 12192000"/>
              <a:gd name="connsiteY114" fmla="*/ 2476491 h 2649426"/>
              <a:gd name="connsiteX115" fmla="*/ 957561 w 12192000"/>
              <a:gd name="connsiteY115" fmla="*/ 2484124 h 2649426"/>
              <a:gd name="connsiteX116" fmla="*/ 822775 w 12192000"/>
              <a:gd name="connsiteY116" fmla="*/ 2542292 h 2649426"/>
              <a:gd name="connsiteX117" fmla="*/ 653171 w 12192000"/>
              <a:gd name="connsiteY117" fmla="*/ 2607266 h 2649426"/>
              <a:gd name="connsiteX118" fmla="*/ 511469 w 12192000"/>
              <a:gd name="connsiteY118" fmla="*/ 2598742 h 2649426"/>
              <a:gd name="connsiteX119" fmla="*/ 441281 w 12192000"/>
              <a:gd name="connsiteY119" fmla="*/ 2605939 h 2649426"/>
              <a:gd name="connsiteX120" fmla="*/ 297100 w 12192000"/>
              <a:gd name="connsiteY120" fmla="*/ 2639558 h 2649426"/>
              <a:gd name="connsiteX121" fmla="*/ 97385 w 12192000"/>
              <a:gd name="connsiteY121" fmla="*/ 2636063 h 2649426"/>
              <a:gd name="connsiteX122" fmla="*/ 48888 w 12192000"/>
              <a:gd name="connsiteY122" fmla="*/ 2641447 h 2649426"/>
              <a:gd name="connsiteX123" fmla="*/ 0 w 12192000"/>
              <a:gd name="connsiteY123" fmla="*/ 2649426 h 2649426"/>
              <a:gd name="connsiteX124" fmla="*/ 0 w 12192000"/>
              <a:gd name="connsiteY124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3988558 w 12192000"/>
              <a:gd name="connsiteY95" fmla="*/ 2475821 h 2649426"/>
              <a:gd name="connsiteX96" fmla="*/ 3894771 w 12192000"/>
              <a:gd name="connsiteY96" fmla="*/ 2494652 h 2649426"/>
              <a:gd name="connsiteX97" fmla="*/ 3721493 w 12192000"/>
              <a:gd name="connsiteY97" fmla="*/ 2497646 h 2649426"/>
              <a:gd name="connsiteX98" fmla="*/ 3504883 w 12192000"/>
              <a:gd name="connsiteY98" fmla="*/ 2503869 h 2649426"/>
              <a:gd name="connsiteX99" fmla="*/ 3431219 w 12192000"/>
              <a:gd name="connsiteY99" fmla="*/ 2502163 h 2649426"/>
              <a:gd name="connsiteX100" fmla="*/ 3151243 w 12192000"/>
              <a:gd name="connsiteY100" fmla="*/ 2492405 h 2649426"/>
              <a:gd name="connsiteX101" fmla="*/ 3057639 w 12192000"/>
              <a:gd name="connsiteY101" fmla="*/ 2507988 h 2649426"/>
              <a:gd name="connsiteX102" fmla="*/ 2916555 w 12192000"/>
              <a:gd name="connsiteY102" fmla="*/ 2472028 h 2649426"/>
              <a:gd name="connsiteX103" fmla="*/ 2846802 w 12192000"/>
              <a:gd name="connsiteY103" fmla="*/ 2461014 h 2649426"/>
              <a:gd name="connsiteX104" fmla="*/ 2739588 w 12192000"/>
              <a:gd name="connsiteY104" fmla="*/ 2457956 h 2649426"/>
              <a:gd name="connsiteX105" fmla="*/ 2706684 w 12192000"/>
              <a:gd name="connsiteY105" fmla="*/ 2454540 h 2649426"/>
              <a:gd name="connsiteX106" fmla="*/ 2348435 w 12192000"/>
              <a:gd name="connsiteY106" fmla="*/ 2449176 h 2649426"/>
              <a:gd name="connsiteX107" fmla="*/ 2194299 w 12192000"/>
              <a:gd name="connsiteY107" fmla="*/ 2475215 h 2649426"/>
              <a:gd name="connsiteX108" fmla="*/ 1983009 w 12192000"/>
              <a:gd name="connsiteY108" fmla="*/ 2463117 h 2649426"/>
              <a:gd name="connsiteX109" fmla="*/ 1885040 w 12192000"/>
              <a:gd name="connsiteY109" fmla="*/ 2475917 h 2649426"/>
              <a:gd name="connsiteX110" fmla="*/ 1773324 w 12192000"/>
              <a:gd name="connsiteY110" fmla="*/ 2471718 h 2649426"/>
              <a:gd name="connsiteX111" fmla="*/ 1685197 w 12192000"/>
              <a:gd name="connsiteY111" fmla="*/ 2466249 h 2649426"/>
              <a:gd name="connsiteX112" fmla="*/ 1566422 w 12192000"/>
              <a:gd name="connsiteY112" fmla="*/ 2455175 h 2649426"/>
              <a:gd name="connsiteX113" fmla="*/ 1300369 w 12192000"/>
              <a:gd name="connsiteY113" fmla="*/ 2444914 h 2649426"/>
              <a:gd name="connsiteX114" fmla="*/ 1081876 w 12192000"/>
              <a:gd name="connsiteY114" fmla="*/ 2476491 h 2649426"/>
              <a:gd name="connsiteX115" fmla="*/ 957561 w 12192000"/>
              <a:gd name="connsiteY115" fmla="*/ 2484124 h 2649426"/>
              <a:gd name="connsiteX116" fmla="*/ 822775 w 12192000"/>
              <a:gd name="connsiteY116" fmla="*/ 2542292 h 2649426"/>
              <a:gd name="connsiteX117" fmla="*/ 653171 w 12192000"/>
              <a:gd name="connsiteY117" fmla="*/ 2607266 h 2649426"/>
              <a:gd name="connsiteX118" fmla="*/ 511469 w 12192000"/>
              <a:gd name="connsiteY118" fmla="*/ 2598742 h 2649426"/>
              <a:gd name="connsiteX119" fmla="*/ 441281 w 12192000"/>
              <a:gd name="connsiteY119" fmla="*/ 2605939 h 2649426"/>
              <a:gd name="connsiteX120" fmla="*/ 297100 w 12192000"/>
              <a:gd name="connsiteY120" fmla="*/ 2639558 h 2649426"/>
              <a:gd name="connsiteX121" fmla="*/ 97385 w 12192000"/>
              <a:gd name="connsiteY121" fmla="*/ 2636063 h 2649426"/>
              <a:gd name="connsiteX122" fmla="*/ 48888 w 12192000"/>
              <a:gd name="connsiteY122" fmla="*/ 2641447 h 2649426"/>
              <a:gd name="connsiteX123" fmla="*/ 0 w 12192000"/>
              <a:gd name="connsiteY123" fmla="*/ 2649426 h 2649426"/>
              <a:gd name="connsiteX124" fmla="*/ 0 w 12192000"/>
              <a:gd name="connsiteY124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3988558 w 12192000"/>
              <a:gd name="connsiteY95" fmla="*/ 2475821 h 2649426"/>
              <a:gd name="connsiteX96" fmla="*/ 3894771 w 12192000"/>
              <a:gd name="connsiteY96" fmla="*/ 2494652 h 2649426"/>
              <a:gd name="connsiteX97" fmla="*/ 3721493 w 12192000"/>
              <a:gd name="connsiteY97" fmla="*/ 2497646 h 2649426"/>
              <a:gd name="connsiteX98" fmla="*/ 3504883 w 12192000"/>
              <a:gd name="connsiteY98" fmla="*/ 2503869 h 2649426"/>
              <a:gd name="connsiteX99" fmla="*/ 3431219 w 12192000"/>
              <a:gd name="connsiteY99" fmla="*/ 2502163 h 2649426"/>
              <a:gd name="connsiteX100" fmla="*/ 3151243 w 12192000"/>
              <a:gd name="connsiteY100" fmla="*/ 2492405 h 2649426"/>
              <a:gd name="connsiteX101" fmla="*/ 3057639 w 12192000"/>
              <a:gd name="connsiteY101" fmla="*/ 2507988 h 2649426"/>
              <a:gd name="connsiteX102" fmla="*/ 2846802 w 12192000"/>
              <a:gd name="connsiteY102" fmla="*/ 2461014 h 2649426"/>
              <a:gd name="connsiteX103" fmla="*/ 2739588 w 12192000"/>
              <a:gd name="connsiteY103" fmla="*/ 2457956 h 2649426"/>
              <a:gd name="connsiteX104" fmla="*/ 2706684 w 12192000"/>
              <a:gd name="connsiteY104" fmla="*/ 2454540 h 2649426"/>
              <a:gd name="connsiteX105" fmla="*/ 2348435 w 12192000"/>
              <a:gd name="connsiteY105" fmla="*/ 2449176 h 2649426"/>
              <a:gd name="connsiteX106" fmla="*/ 2194299 w 12192000"/>
              <a:gd name="connsiteY106" fmla="*/ 2475215 h 2649426"/>
              <a:gd name="connsiteX107" fmla="*/ 1983009 w 12192000"/>
              <a:gd name="connsiteY107" fmla="*/ 2463117 h 2649426"/>
              <a:gd name="connsiteX108" fmla="*/ 1885040 w 12192000"/>
              <a:gd name="connsiteY108" fmla="*/ 2475917 h 2649426"/>
              <a:gd name="connsiteX109" fmla="*/ 1773324 w 12192000"/>
              <a:gd name="connsiteY109" fmla="*/ 2471718 h 2649426"/>
              <a:gd name="connsiteX110" fmla="*/ 1685197 w 12192000"/>
              <a:gd name="connsiteY110" fmla="*/ 2466249 h 2649426"/>
              <a:gd name="connsiteX111" fmla="*/ 1566422 w 12192000"/>
              <a:gd name="connsiteY111" fmla="*/ 2455175 h 2649426"/>
              <a:gd name="connsiteX112" fmla="*/ 1300369 w 12192000"/>
              <a:gd name="connsiteY112" fmla="*/ 2444914 h 2649426"/>
              <a:gd name="connsiteX113" fmla="*/ 1081876 w 12192000"/>
              <a:gd name="connsiteY113" fmla="*/ 2476491 h 2649426"/>
              <a:gd name="connsiteX114" fmla="*/ 957561 w 12192000"/>
              <a:gd name="connsiteY114" fmla="*/ 2484124 h 2649426"/>
              <a:gd name="connsiteX115" fmla="*/ 822775 w 12192000"/>
              <a:gd name="connsiteY115" fmla="*/ 2542292 h 2649426"/>
              <a:gd name="connsiteX116" fmla="*/ 653171 w 12192000"/>
              <a:gd name="connsiteY116" fmla="*/ 2607266 h 2649426"/>
              <a:gd name="connsiteX117" fmla="*/ 511469 w 12192000"/>
              <a:gd name="connsiteY117" fmla="*/ 2598742 h 2649426"/>
              <a:gd name="connsiteX118" fmla="*/ 441281 w 12192000"/>
              <a:gd name="connsiteY118" fmla="*/ 2605939 h 2649426"/>
              <a:gd name="connsiteX119" fmla="*/ 297100 w 12192000"/>
              <a:gd name="connsiteY119" fmla="*/ 2639558 h 2649426"/>
              <a:gd name="connsiteX120" fmla="*/ 97385 w 12192000"/>
              <a:gd name="connsiteY120" fmla="*/ 2636063 h 2649426"/>
              <a:gd name="connsiteX121" fmla="*/ 48888 w 12192000"/>
              <a:gd name="connsiteY121" fmla="*/ 2641447 h 2649426"/>
              <a:gd name="connsiteX122" fmla="*/ 0 w 12192000"/>
              <a:gd name="connsiteY122" fmla="*/ 2649426 h 2649426"/>
              <a:gd name="connsiteX123" fmla="*/ 0 w 12192000"/>
              <a:gd name="connsiteY123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3988558 w 12192000"/>
              <a:gd name="connsiteY95" fmla="*/ 2475821 h 2649426"/>
              <a:gd name="connsiteX96" fmla="*/ 3894771 w 12192000"/>
              <a:gd name="connsiteY96" fmla="*/ 2494652 h 2649426"/>
              <a:gd name="connsiteX97" fmla="*/ 3721493 w 12192000"/>
              <a:gd name="connsiteY97" fmla="*/ 2497646 h 2649426"/>
              <a:gd name="connsiteX98" fmla="*/ 3504883 w 12192000"/>
              <a:gd name="connsiteY98" fmla="*/ 2503869 h 2649426"/>
              <a:gd name="connsiteX99" fmla="*/ 3431219 w 12192000"/>
              <a:gd name="connsiteY99" fmla="*/ 2502163 h 2649426"/>
              <a:gd name="connsiteX100" fmla="*/ 3151243 w 12192000"/>
              <a:gd name="connsiteY100" fmla="*/ 2492405 h 2649426"/>
              <a:gd name="connsiteX101" fmla="*/ 3044025 w 12192000"/>
              <a:gd name="connsiteY101" fmla="*/ 2485298 h 2649426"/>
              <a:gd name="connsiteX102" fmla="*/ 2846802 w 12192000"/>
              <a:gd name="connsiteY102" fmla="*/ 2461014 h 2649426"/>
              <a:gd name="connsiteX103" fmla="*/ 2739588 w 12192000"/>
              <a:gd name="connsiteY103" fmla="*/ 2457956 h 2649426"/>
              <a:gd name="connsiteX104" fmla="*/ 2706684 w 12192000"/>
              <a:gd name="connsiteY104" fmla="*/ 2454540 h 2649426"/>
              <a:gd name="connsiteX105" fmla="*/ 2348435 w 12192000"/>
              <a:gd name="connsiteY105" fmla="*/ 2449176 h 2649426"/>
              <a:gd name="connsiteX106" fmla="*/ 2194299 w 12192000"/>
              <a:gd name="connsiteY106" fmla="*/ 2475215 h 2649426"/>
              <a:gd name="connsiteX107" fmla="*/ 1983009 w 12192000"/>
              <a:gd name="connsiteY107" fmla="*/ 2463117 h 2649426"/>
              <a:gd name="connsiteX108" fmla="*/ 1885040 w 12192000"/>
              <a:gd name="connsiteY108" fmla="*/ 2475917 h 2649426"/>
              <a:gd name="connsiteX109" fmla="*/ 1773324 w 12192000"/>
              <a:gd name="connsiteY109" fmla="*/ 2471718 h 2649426"/>
              <a:gd name="connsiteX110" fmla="*/ 1685197 w 12192000"/>
              <a:gd name="connsiteY110" fmla="*/ 2466249 h 2649426"/>
              <a:gd name="connsiteX111" fmla="*/ 1566422 w 12192000"/>
              <a:gd name="connsiteY111" fmla="*/ 2455175 h 2649426"/>
              <a:gd name="connsiteX112" fmla="*/ 1300369 w 12192000"/>
              <a:gd name="connsiteY112" fmla="*/ 2444914 h 2649426"/>
              <a:gd name="connsiteX113" fmla="*/ 1081876 w 12192000"/>
              <a:gd name="connsiteY113" fmla="*/ 2476491 h 2649426"/>
              <a:gd name="connsiteX114" fmla="*/ 957561 w 12192000"/>
              <a:gd name="connsiteY114" fmla="*/ 2484124 h 2649426"/>
              <a:gd name="connsiteX115" fmla="*/ 822775 w 12192000"/>
              <a:gd name="connsiteY115" fmla="*/ 2542292 h 2649426"/>
              <a:gd name="connsiteX116" fmla="*/ 653171 w 12192000"/>
              <a:gd name="connsiteY116" fmla="*/ 2607266 h 2649426"/>
              <a:gd name="connsiteX117" fmla="*/ 511469 w 12192000"/>
              <a:gd name="connsiteY117" fmla="*/ 2598742 h 2649426"/>
              <a:gd name="connsiteX118" fmla="*/ 441281 w 12192000"/>
              <a:gd name="connsiteY118" fmla="*/ 2605939 h 2649426"/>
              <a:gd name="connsiteX119" fmla="*/ 297100 w 12192000"/>
              <a:gd name="connsiteY119" fmla="*/ 2639558 h 2649426"/>
              <a:gd name="connsiteX120" fmla="*/ 97385 w 12192000"/>
              <a:gd name="connsiteY120" fmla="*/ 2636063 h 2649426"/>
              <a:gd name="connsiteX121" fmla="*/ 48888 w 12192000"/>
              <a:gd name="connsiteY121" fmla="*/ 2641447 h 2649426"/>
              <a:gd name="connsiteX122" fmla="*/ 0 w 12192000"/>
              <a:gd name="connsiteY122" fmla="*/ 2649426 h 2649426"/>
              <a:gd name="connsiteX123" fmla="*/ 0 w 12192000"/>
              <a:gd name="connsiteY123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338648 w 12192000"/>
              <a:gd name="connsiteY55" fmla="*/ 2198119 h 2649426"/>
              <a:gd name="connsiteX56" fmla="*/ 7293703 w 12192000"/>
              <a:gd name="connsiteY56" fmla="*/ 2204721 h 2649426"/>
              <a:gd name="connsiteX57" fmla="*/ 7286955 w 12192000"/>
              <a:gd name="connsiteY57" fmla="*/ 2207494 h 2649426"/>
              <a:gd name="connsiteX58" fmla="*/ 7251199 w 12192000"/>
              <a:gd name="connsiteY58" fmla="*/ 2198184 h 2649426"/>
              <a:gd name="connsiteX59" fmla="*/ 7233016 w 12192000"/>
              <a:gd name="connsiteY59" fmla="*/ 2195902 h 2649426"/>
              <a:gd name="connsiteX60" fmla="*/ 7227281 w 12192000"/>
              <a:gd name="connsiteY60" fmla="*/ 2190042 h 2649426"/>
              <a:gd name="connsiteX61" fmla="*/ 7200745 w 12192000"/>
              <a:gd name="connsiteY61" fmla="*/ 2189321 h 2649426"/>
              <a:gd name="connsiteX62" fmla="*/ 7197924 w 12192000"/>
              <a:gd name="connsiteY62" fmla="*/ 2191205 h 2649426"/>
              <a:gd name="connsiteX63" fmla="*/ 7175198 w 12192000"/>
              <a:gd name="connsiteY63" fmla="*/ 2183294 h 2649426"/>
              <a:gd name="connsiteX64" fmla="*/ 7100681 w 12192000"/>
              <a:gd name="connsiteY64" fmla="*/ 2167822 h 2649426"/>
              <a:gd name="connsiteX65" fmla="*/ 6932665 w 12192000"/>
              <a:gd name="connsiteY65" fmla="*/ 2162157 h 2649426"/>
              <a:gd name="connsiteX66" fmla="*/ 6700029 w 12192000"/>
              <a:gd name="connsiteY66" fmla="*/ 2158310 h 2649426"/>
              <a:gd name="connsiteX67" fmla="*/ 6326162 w 12192000"/>
              <a:gd name="connsiteY67" fmla="*/ 2178632 h 2649426"/>
              <a:gd name="connsiteX68" fmla="*/ 6196177 w 12192000"/>
              <a:gd name="connsiteY68" fmla="*/ 2200059 h 2649426"/>
              <a:gd name="connsiteX69" fmla="*/ 6139086 w 12192000"/>
              <a:gd name="connsiteY69" fmla="*/ 2187339 h 2649426"/>
              <a:gd name="connsiteX70" fmla="*/ 6098878 w 12192000"/>
              <a:gd name="connsiteY70" fmla="*/ 2192939 h 2649426"/>
              <a:gd name="connsiteX71" fmla="*/ 6094339 w 12192000"/>
              <a:gd name="connsiteY71" fmla="*/ 2195871 h 2649426"/>
              <a:gd name="connsiteX72" fmla="*/ 6075163 w 12192000"/>
              <a:gd name="connsiteY72" fmla="*/ 2198856 h 2649426"/>
              <a:gd name="connsiteX73" fmla="*/ 6071016 w 12192000"/>
              <a:gd name="connsiteY73" fmla="*/ 2210639 h 2649426"/>
              <a:gd name="connsiteX74" fmla="*/ 6043058 w 12192000"/>
              <a:gd name="connsiteY74" fmla="*/ 2222971 h 2649426"/>
              <a:gd name="connsiteX75" fmla="*/ 5962031 w 12192000"/>
              <a:gd name="connsiteY75" fmla="*/ 2220873 h 2649426"/>
              <a:gd name="connsiteX76" fmla="*/ 5836800 w 12192000"/>
              <a:gd name="connsiteY76" fmla="*/ 2224771 h 2649426"/>
              <a:gd name="connsiteX77" fmla="*/ 5735414 w 12192000"/>
              <a:gd name="connsiteY77" fmla="*/ 2231366 h 2649426"/>
              <a:gd name="connsiteX78" fmla="*/ 5697982 w 12192000"/>
              <a:gd name="connsiteY78" fmla="*/ 2244836 h 2649426"/>
              <a:gd name="connsiteX79" fmla="*/ 5644981 w 12192000"/>
              <a:gd name="connsiteY79" fmla="*/ 2256274 h 2649426"/>
              <a:gd name="connsiteX80" fmla="*/ 5547744 w 12192000"/>
              <a:gd name="connsiteY80" fmla="*/ 2271333 h 2649426"/>
              <a:gd name="connsiteX81" fmla="*/ 5426280 w 12192000"/>
              <a:gd name="connsiteY81" fmla="*/ 2290560 h 2649426"/>
              <a:gd name="connsiteX82" fmla="*/ 5329896 w 12192000"/>
              <a:gd name="connsiteY82" fmla="*/ 2279209 h 2649426"/>
              <a:gd name="connsiteX83" fmla="*/ 5322508 w 12192000"/>
              <a:gd name="connsiteY83" fmla="*/ 2288005 h 2649426"/>
              <a:gd name="connsiteX84" fmla="*/ 5194705 w 12192000"/>
              <a:gd name="connsiteY84" fmla="*/ 2285938 h 2649426"/>
              <a:gd name="connsiteX85" fmla="*/ 5027899 w 12192000"/>
              <a:gd name="connsiteY85" fmla="*/ 2242653 h 2649426"/>
              <a:gd name="connsiteX86" fmla="*/ 4902443 w 12192000"/>
              <a:gd name="connsiteY86" fmla="*/ 2249037 h 2649426"/>
              <a:gd name="connsiteX87" fmla="*/ 4858751 w 12192000"/>
              <a:gd name="connsiteY87" fmla="*/ 2260409 h 2649426"/>
              <a:gd name="connsiteX88" fmla="*/ 4785497 w 12192000"/>
              <a:gd name="connsiteY88" fmla="*/ 2278897 h 2649426"/>
              <a:gd name="connsiteX89" fmla="*/ 4732807 w 12192000"/>
              <a:gd name="connsiteY89" fmla="*/ 2315139 h 2649426"/>
              <a:gd name="connsiteX90" fmla="*/ 4670737 w 12192000"/>
              <a:gd name="connsiteY90" fmla="*/ 2321711 h 2649426"/>
              <a:gd name="connsiteX91" fmla="*/ 4489013 w 12192000"/>
              <a:gd name="connsiteY91" fmla="*/ 2338805 h 2649426"/>
              <a:gd name="connsiteX92" fmla="*/ 4431159 w 12192000"/>
              <a:gd name="connsiteY92" fmla="*/ 2347536 h 2649426"/>
              <a:gd name="connsiteX93" fmla="*/ 4273885 w 12192000"/>
              <a:gd name="connsiteY93" fmla="*/ 2379520 h 2649426"/>
              <a:gd name="connsiteX94" fmla="*/ 4116925 w 12192000"/>
              <a:gd name="connsiteY94" fmla="*/ 2417756 h 2649426"/>
              <a:gd name="connsiteX95" fmla="*/ 3988558 w 12192000"/>
              <a:gd name="connsiteY95" fmla="*/ 2475821 h 2649426"/>
              <a:gd name="connsiteX96" fmla="*/ 3894771 w 12192000"/>
              <a:gd name="connsiteY96" fmla="*/ 2494652 h 2649426"/>
              <a:gd name="connsiteX97" fmla="*/ 3721493 w 12192000"/>
              <a:gd name="connsiteY97" fmla="*/ 2497646 h 2649426"/>
              <a:gd name="connsiteX98" fmla="*/ 3504883 w 12192000"/>
              <a:gd name="connsiteY98" fmla="*/ 2503869 h 2649426"/>
              <a:gd name="connsiteX99" fmla="*/ 3431219 w 12192000"/>
              <a:gd name="connsiteY99" fmla="*/ 2502163 h 2649426"/>
              <a:gd name="connsiteX100" fmla="*/ 3151243 w 12192000"/>
              <a:gd name="connsiteY100" fmla="*/ 2492405 h 2649426"/>
              <a:gd name="connsiteX101" fmla="*/ 3044025 w 12192000"/>
              <a:gd name="connsiteY101" fmla="*/ 2485298 h 2649426"/>
              <a:gd name="connsiteX102" fmla="*/ 2864954 w 12192000"/>
              <a:gd name="connsiteY102" fmla="*/ 2456476 h 2649426"/>
              <a:gd name="connsiteX103" fmla="*/ 2739588 w 12192000"/>
              <a:gd name="connsiteY103" fmla="*/ 2457956 h 2649426"/>
              <a:gd name="connsiteX104" fmla="*/ 2706684 w 12192000"/>
              <a:gd name="connsiteY104" fmla="*/ 2454540 h 2649426"/>
              <a:gd name="connsiteX105" fmla="*/ 2348435 w 12192000"/>
              <a:gd name="connsiteY105" fmla="*/ 2449176 h 2649426"/>
              <a:gd name="connsiteX106" fmla="*/ 2194299 w 12192000"/>
              <a:gd name="connsiteY106" fmla="*/ 2475215 h 2649426"/>
              <a:gd name="connsiteX107" fmla="*/ 1983009 w 12192000"/>
              <a:gd name="connsiteY107" fmla="*/ 2463117 h 2649426"/>
              <a:gd name="connsiteX108" fmla="*/ 1885040 w 12192000"/>
              <a:gd name="connsiteY108" fmla="*/ 2475917 h 2649426"/>
              <a:gd name="connsiteX109" fmla="*/ 1773324 w 12192000"/>
              <a:gd name="connsiteY109" fmla="*/ 2471718 h 2649426"/>
              <a:gd name="connsiteX110" fmla="*/ 1685197 w 12192000"/>
              <a:gd name="connsiteY110" fmla="*/ 2466249 h 2649426"/>
              <a:gd name="connsiteX111" fmla="*/ 1566422 w 12192000"/>
              <a:gd name="connsiteY111" fmla="*/ 2455175 h 2649426"/>
              <a:gd name="connsiteX112" fmla="*/ 1300369 w 12192000"/>
              <a:gd name="connsiteY112" fmla="*/ 2444914 h 2649426"/>
              <a:gd name="connsiteX113" fmla="*/ 1081876 w 12192000"/>
              <a:gd name="connsiteY113" fmla="*/ 2476491 h 2649426"/>
              <a:gd name="connsiteX114" fmla="*/ 957561 w 12192000"/>
              <a:gd name="connsiteY114" fmla="*/ 2484124 h 2649426"/>
              <a:gd name="connsiteX115" fmla="*/ 822775 w 12192000"/>
              <a:gd name="connsiteY115" fmla="*/ 2542292 h 2649426"/>
              <a:gd name="connsiteX116" fmla="*/ 653171 w 12192000"/>
              <a:gd name="connsiteY116" fmla="*/ 2607266 h 2649426"/>
              <a:gd name="connsiteX117" fmla="*/ 511469 w 12192000"/>
              <a:gd name="connsiteY117" fmla="*/ 2598742 h 2649426"/>
              <a:gd name="connsiteX118" fmla="*/ 441281 w 12192000"/>
              <a:gd name="connsiteY118" fmla="*/ 2605939 h 2649426"/>
              <a:gd name="connsiteX119" fmla="*/ 297100 w 12192000"/>
              <a:gd name="connsiteY119" fmla="*/ 2639558 h 2649426"/>
              <a:gd name="connsiteX120" fmla="*/ 97385 w 12192000"/>
              <a:gd name="connsiteY120" fmla="*/ 2636063 h 2649426"/>
              <a:gd name="connsiteX121" fmla="*/ 48888 w 12192000"/>
              <a:gd name="connsiteY121" fmla="*/ 2641447 h 2649426"/>
              <a:gd name="connsiteX122" fmla="*/ 0 w 12192000"/>
              <a:gd name="connsiteY122" fmla="*/ 2649426 h 2649426"/>
              <a:gd name="connsiteX123" fmla="*/ 0 w 12192000"/>
              <a:gd name="connsiteY123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348496 w 12192000"/>
              <a:gd name="connsiteY54" fmla="*/ 2209686 h 2649426"/>
              <a:gd name="connsiteX55" fmla="*/ 7293703 w 12192000"/>
              <a:gd name="connsiteY55" fmla="*/ 2204721 h 2649426"/>
              <a:gd name="connsiteX56" fmla="*/ 7286955 w 12192000"/>
              <a:gd name="connsiteY56" fmla="*/ 2207494 h 2649426"/>
              <a:gd name="connsiteX57" fmla="*/ 7251199 w 12192000"/>
              <a:gd name="connsiteY57" fmla="*/ 2198184 h 2649426"/>
              <a:gd name="connsiteX58" fmla="*/ 7233016 w 12192000"/>
              <a:gd name="connsiteY58" fmla="*/ 2195902 h 2649426"/>
              <a:gd name="connsiteX59" fmla="*/ 7227281 w 12192000"/>
              <a:gd name="connsiteY59" fmla="*/ 2190042 h 2649426"/>
              <a:gd name="connsiteX60" fmla="*/ 7200745 w 12192000"/>
              <a:gd name="connsiteY60" fmla="*/ 2189321 h 2649426"/>
              <a:gd name="connsiteX61" fmla="*/ 7197924 w 12192000"/>
              <a:gd name="connsiteY61" fmla="*/ 2191205 h 2649426"/>
              <a:gd name="connsiteX62" fmla="*/ 7175198 w 12192000"/>
              <a:gd name="connsiteY62" fmla="*/ 2183294 h 2649426"/>
              <a:gd name="connsiteX63" fmla="*/ 7100681 w 12192000"/>
              <a:gd name="connsiteY63" fmla="*/ 2167822 h 2649426"/>
              <a:gd name="connsiteX64" fmla="*/ 6932665 w 12192000"/>
              <a:gd name="connsiteY64" fmla="*/ 2162157 h 2649426"/>
              <a:gd name="connsiteX65" fmla="*/ 6700029 w 12192000"/>
              <a:gd name="connsiteY65" fmla="*/ 2158310 h 2649426"/>
              <a:gd name="connsiteX66" fmla="*/ 6326162 w 12192000"/>
              <a:gd name="connsiteY66" fmla="*/ 2178632 h 2649426"/>
              <a:gd name="connsiteX67" fmla="*/ 6196177 w 12192000"/>
              <a:gd name="connsiteY67" fmla="*/ 2200059 h 2649426"/>
              <a:gd name="connsiteX68" fmla="*/ 6139086 w 12192000"/>
              <a:gd name="connsiteY68" fmla="*/ 2187339 h 2649426"/>
              <a:gd name="connsiteX69" fmla="*/ 6098878 w 12192000"/>
              <a:gd name="connsiteY69" fmla="*/ 2192939 h 2649426"/>
              <a:gd name="connsiteX70" fmla="*/ 6094339 w 12192000"/>
              <a:gd name="connsiteY70" fmla="*/ 2195871 h 2649426"/>
              <a:gd name="connsiteX71" fmla="*/ 6075163 w 12192000"/>
              <a:gd name="connsiteY71" fmla="*/ 2198856 h 2649426"/>
              <a:gd name="connsiteX72" fmla="*/ 6071016 w 12192000"/>
              <a:gd name="connsiteY72" fmla="*/ 2210639 h 2649426"/>
              <a:gd name="connsiteX73" fmla="*/ 6043058 w 12192000"/>
              <a:gd name="connsiteY73" fmla="*/ 2222971 h 2649426"/>
              <a:gd name="connsiteX74" fmla="*/ 5962031 w 12192000"/>
              <a:gd name="connsiteY74" fmla="*/ 2220873 h 2649426"/>
              <a:gd name="connsiteX75" fmla="*/ 5836800 w 12192000"/>
              <a:gd name="connsiteY75" fmla="*/ 2224771 h 2649426"/>
              <a:gd name="connsiteX76" fmla="*/ 5735414 w 12192000"/>
              <a:gd name="connsiteY76" fmla="*/ 2231366 h 2649426"/>
              <a:gd name="connsiteX77" fmla="*/ 5697982 w 12192000"/>
              <a:gd name="connsiteY77" fmla="*/ 2244836 h 2649426"/>
              <a:gd name="connsiteX78" fmla="*/ 5644981 w 12192000"/>
              <a:gd name="connsiteY78" fmla="*/ 2256274 h 2649426"/>
              <a:gd name="connsiteX79" fmla="*/ 5547744 w 12192000"/>
              <a:gd name="connsiteY79" fmla="*/ 2271333 h 2649426"/>
              <a:gd name="connsiteX80" fmla="*/ 5426280 w 12192000"/>
              <a:gd name="connsiteY80" fmla="*/ 2290560 h 2649426"/>
              <a:gd name="connsiteX81" fmla="*/ 5329896 w 12192000"/>
              <a:gd name="connsiteY81" fmla="*/ 2279209 h 2649426"/>
              <a:gd name="connsiteX82" fmla="*/ 5322508 w 12192000"/>
              <a:gd name="connsiteY82" fmla="*/ 2288005 h 2649426"/>
              <a:gd name="connsiteX83" fmla="*/ 5194705 w 12192000"/>
              <a:gd name="connsiteY83" fmla="*/ 2285938 h 2649426"/>
              <a:gd name="connsiteX84" fmla="*/ 5027899 w 12192000"/>
              <a:gd name="connsiteY84" fmla="*/ 2242653 h 2649426"/>
              <a:gd name="connsiteX85" fmla="*/ 4902443 w 12192000"/>
              <a:gd name="connsiteY85" fmla="*/ 2249037 h 2649426"/>
              <a:gd name="connsiteX86" fmla="*/ 4858751 w 12192000"/>
              <a:gd name="connsiteY86" fmla="*/ 2260409 h 2649426"/>
              <a:gd name="connsiteX87" fmla="*/ 4785497 w 12192000"/>
              <a:gd name="connsiteY87" fmla="*/ 2278897 h 2649426"/>
              <a:gd name="connsiteX88" fmla="*/ 4732807 w 12192000"/>
              <a:gd name="connsiteY88" fmla="*/ 2315139 h 2649426"/>
              <a:gd name="connsiteX89" fmla="*/ 4670737 w 12192000"/>
              <a:gd name="connsiteY89" fmla="*/ 2321711 h 2649426"/>
              <a:gd name="connsiteX90" fmla="*/ 4489013 w 12192000"/>
              <a:gd name="connsiteY90" fmla="*/ 2338805 h 2649426"/>
              <a:gd name="connsiteX91" fmla="*/ 4431159 w 12192000"/>
              <a:gd name="connsiteY91" fmla="*/ 2347536 h 2649426"/>
              <a:gd name="connsiteX92" fmla="*/ 4273885 w 12192000"/>
              <a:gd name="connsiteY92" fmla="*/ 2379520 h 2649426"/>
              <a:gd name="connsiteX93" fmla="*/ 4116925 w 12192000"/>
              <a:gd name="connsiteY93" fmla="*/ 2417756 h 2649426"/>
              <a:gd name="connsiteX94" fmla="*/ 3988558 w 12192000"/>
              <a:gd name="connsiteY94" fmla="*/ 2475821 h 2649426"/>
              <a:gd name="connsiteX95" fmla="*/ 3894771 w 12192000"/>
              <a:gd name="connsiteY95" fmla="*/ 2494652 h 2649426"/>
              <a:gd name="connsiteX96" fmla="*/ 3721493 w 12192000"/>
              <a:gd name="connsiteY96" fmla="*/ 2497646 h 2649426"/>
              <a:gd name="connsiteX97" fmla="*/ 3504883 w 12192000"/>
              <a:gd name="connsiteY97" fmla="*/ 2503869 h 2649426"/>
              <a:gd name="connsiteX98" fmla="*/ 3431219 w 12192000"/>
              <a:gd name="connsiteY98" fmla="*/ 2502163 h 2649426"/>
              <a:gd name="connsiteX99" fmla="*/ 3151243 w 12192000"/>
              <a:gd name="connsiteY99" fmla="*/ 2492405 h 2649426"/>
              <a:gd name="connsiteX100" fmla="*/ 3044025 w 12192000"/>
              <a:gd name="connsiteY100" fmla="*/ 2485298 h 2649426"/>
              <a:gd name="connsiteX101" fmla="*/ 2864954 w 12192000"/>
              <a:gd name="connsiteY101" fmla="*/ 2456476 h 2649426"/>
              <a:gd name="connsiteX102" fmla="*/ 2739588 w 12192000"/>
              <a:gd name="connsiteY102" fmla="*/ 2457956 h 2649426"/>
              <a:gd name="connsiteX103" fmla="*/ 2706684 w 12192000"/>
              <a:gd name="connsiteY103" fmla="*/ 2454540 h 2649426"/>
              <a:gd name="connsiteX104" fmla="*/ 2348435 w 12192000"/>
              <a:gd name="connsiteY104" fmla="*/ 2449176 h 2649426"/>
              <a:gd name="connsiteX105" fmla="*/ 2194299 w 12192000"/>
              <a:gd name="connsiteY105" fmla="*/ 2475215 h 2649426"/>
              <a:gd name="connsiteX106" fmla="*/ 1983009 w 12192000"/>
              <a:gd name="connsiteY106" fmla="*/ 2463117 h 2649426"/>
              <a:gd name="connsiteX107" fmla="*/ 1885040 w 12192000"/>
              <a:gd name="connsiteY107" fmla="*/ 2475917 h 2649426"/>
              <a:gd name="connsiteX108" fmla="*/ 1773324 w 12192000"/>
              <a:gd name="connsiteY108" fmla="*/ 2471718 h 2649426"/>
              <a:gd name="connsiteX109" fmla="*/ 1685197 w 12192000"/>
              <a:gd name="connsiteY109" fmla="*/ 2466249 h 2649426"/>
              <a:gd name="connsiteX110" fmla="*/ 1566422 w 12192000"/>
              <a:gd name="connsiteY110" fmla="*/ 2455175 h 2649426"/>
              <a:gd name="connsiteX111" fmla="*/ 1300369 w 12192000"/>
              <a:gd name="connsiteY111" fmla="*/ 2444914 h 2649426"/>
              <a:gd name="connsiteX112" fmla="*/ 1081876 w 12192000"/>
              <a:gd name="connsiteY112" fmla="*/ 2476491 h 2649426"/>
              <a:gd name="connsiteX113" fmla="*/ 957561 w 12192000"/>
              <a:gd name="connsiteY113" fmla="*/ 2484124 h 2649426"/>
              <a:gd name="connsiteX114" fmla="*/ 822775 w 12192000"/>
              <a:gd name="connsiteY114" fmla="*/ 2542292 h 2649426"/>
              <a:gd name="connsiteX115" fmla="*/ 653171 w 12192000"/>
              <a:gd name="connsiteY115" fmla="*/ 2607266 h 2649426"/>
              <a:gd name="connsiteX116" fmla="*/ 511469 w 12192000"/>
              <a:gd name="connsiteY116" fmla="*/ 2598742 h 2649426"/>
              <a:gd name="connsiteX117" fmla="*/ 441281 w 12192000"/>
              <a:gd name="connsiteY117" fmla="*/ 2605939 h 2649426"/>
              <a:gd name="connsiteX118" fmla="*/ 297100 w 12192000"/>
              <a:gd name="connsiteY118" fmla="*/ 2639558 h 2649426"/>
              <a:gd name="connsiteX119" fmla="*/ 97385 w 12192000"/>
              <a:gd name="connsiteY119" fmla="*/ 2636063 h 2649426"/>
              <a:gd name="connsiteX120" fmla="*/ 48888 w 12192000"/>
              <a:gd name="connsiteY120" fmla="*/ 2641447 h 2649426"/>
              <a:gd name="connsiteX121" fmla="*/ 0 w 12192000"/>
              <a:gd name="connsiteY121" fmla="*/ 2649426 h 2649426"/>
              <a:gd name="connsiteX122" fmla="*/ 0 w 12192000"/>
              <a:gd name="connsiteY122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93117 w 12192000"/>
              <a:gd name="connsiteY52" fmla="*/ 2193066 h 2649426"/>
              <a:gd name="connsiteX53" fmla="*/ 7363846 w 12192000"/>
              <a:gd name="connsiteY53" fmla="*/ 2202297 h 2649426"/>
              <a:gd name="connsiteX54" fmla="*/ 7293703 w 12192000"/>
              <a:gd name="connsiteY54" fmla="*/ 2204721 h 2649426"/>
              <a:gd name="connsiteX55" fmla="*/ 7286955 w 12192000"/>
              <a:gd name="connsiteY55" fmla="*/ 2207494 h 2649426"/>
              <a:gd name="connsiteX56" fmla="*/ 7251199 w 12192000"/>
              <a:gd name="connsiteY56" fmla="*/ 2198184 h 2649426"/>
              <a:gd name="connsiteX57" fmla="*/ 7233016 w 12192000"/>
              <a:gd name="connsiteY57" fmla="*/ 2195902 h 2649426"/>
              <a:gd name="connsiteX58" fmla="*/ 7227281 w 12192000"/>
              <a:gd name="connsiteY58" fmla="*/ 2190042 h 2649426"/>
              <a:gd name="connsiteX59" fmla="*/ 7200745 w 12192000"/>
              <a:gd name="connsiteY59" fmla="*/ 2189321 h 2649426"/>
              <a:gd name="connsiteX60" fmla="*/ 7197924 w 12192000"/>
              <a:gd name="connsiteY60" fmla="*/ 2191205 h 2649426"/>
              <a:gd name="connsiteX61" fmla="*/ 7175198 w 12192000"/>
              <a:gd name="connsiteY61" fmla="*/ 2183294 h 2649426"/>
              <a:gd name="connsiteX62" fmla="*/ 7100681 w 12192000"/>
              <a:gd name="connsiteY62" fmla="*/ 2167822 h 2649426"/>
              <a:gd name="connsiteX63" fmla="*/ 6932665 w 12192000"/>
              <a:gd name="connsiteY63" fmla="*/ 2162157 h 2649426"/>
              <a:gd name="connsiteX64" fmla="*/ 6700029 w 12192000"/>
              <a:gd name="connsiteY64" fmla="*/ 2158310 h 2649426"/>
              <a:gd name="connsiteX65" fmla="*/ 6326162 w 12192000"/>
              <a:gd name="connsiteY65" fmla="*/ 2178632 h 2649426"/>
              <a:gd name="connsiteX66" fmla="*/ 6196177 w 12192000"/>
              <a:gd name="connsiteY66" fmla="*/ 2200059 h 2649426"/>
              <a:gd name="connsiteX67" fmla="*/ 6139086 w 12192000"/>
              <a:gd name="connsiteY67" fmla="*/ 2187339 h 2649426"/>
              <a:gd name="connsiteX68" fmla="*/ 6098878 w 12192000"/>
              <a:gd name="connsiteY68" fmla="*/ 2192939 h 2649426"/>
              <a:gd name="connsiteX69" fmla="*/ 6094339 w 12192000"/>
              <a:gd name="connsiteY69" fmla="*/ 2195871 h 2649426"/>
              <a:gd name="connsiteX70" fmla="*/ 6075163 w 12192000"/>
              <a:gd name="connsiteY70" fmla="*/ 2198856 h 2649426"/>
              <a:gd name="connsiteX71" fmla="*/ 6071016 w 12192000"/>
              <a:gd name="connsiteY71" fmla="*/ 2210639 h 2649426"/>
              <a:gd name="connsiteX72" fmla="*/ 6043058 w 12192000"/>
              <a:gd name="connsiteY72" fmla="*/ 2222971 h 2649426"/>
              <a:gd name="connsiteX73" fmla="*/ 5962031 w 12192000"/>
              <a:gd name="connsiteY73" fmla="*/ 2220873 h 2649426"/>
              <a:gd name="connsiteX74" fmla="*/ 5836800 w 12192000"/>
              <a:gd name="connsiteY74" fmla="*/ 2224771 h 2649426"/>
              <a:gd name="connsiteX75" fmla="*/ 5735414 w 12192000"/>
              <a:gd name="connsiteY75" fmla="*/ 2231366 h 2649426"/>
              <a:gd name="connsiteX76" fmla="*/ 5697982 w 12192000"/>
              <a:gd name="connsiteY76" fmla="*/ 2244836 h 2649426"/>
              <a:gd name="connsiteX77" fmla="*/ 5644981 w 12192000"/>
              <a:gd name="connsiteY77" fmla="*/ 2256274 h 2649426"/>
              <a:gd name="connsiteX78" fmla="*/ 5547744 w 12192000"/>
              <a:gd name="connsiteY78" fmla="*/ 2271333 h 2649426"/>
              <a:gd name="connsiteX79" fmla="*/ 5426280 w 12192000"/>
              <a:gd name="connsiteY79" fmla="*/ 2290560 h 2649426"/>
              <a:gd name="connsiteX80" fmla="*/ 5329896 w 12192000"/>
              <a:gd name="connsiteY80" fmla="*/ 2279209 h 2649426"/>
              <a:gd name="connsiteX81" fmla="*/ 5322508 w 12192000"/>
              <a:gd name="connsiteY81" fmla="*/ 2288005 h 2649426"/>
              <a:gd name="connsiteX82" fmla="*/ 5194705 w 12192000"/>
              <a:gd name="connsiteY82" fmla="*/ 2285938 h 2649426"/>
              <a:gd name="connsiteX83" fmla="*/ 5027899 w 12192000"/>
              <a:gd name="connsiteY83" fmla="*/ 2242653 h 2649426"/>
              <a:gd name="connsiteX84" fmla="*/ 4902443 w 12192000"/>
              <a:gd name="connsiteY84" fmla="*/ 2249037 h 2649426"/>
              <a:gd name="connsiteX85" fmla="*/ 4858751 w 12192000"/>
              <a:gd name="connsiteY85" fmla="*/ 2260409 h 2649426"/>
              <a:gd name="connsiteX86" fmla="*/ 4785497 w 12192000"/>
              <a:gd name="connsiteY86" fmla="*/ 2278897 h 2649426"/>
              <a:gd name="connsiteX87" fmla="*/ 4732807 w 12192000"/>
              <a:gd name="connsiteY87" fmla="*/ 2315139 h 2649426"/>
              <a:gd name="connsiteX88" fmla="*/ 4670737 w 12192000"/>
              <a:gd name="connsiteY88" fmla="*/ 2321711 h 2649426"/>
              <a:gd name="connsiteX89" fmla="*/ 4489013 w 12192000"/>
              <a:gd name="connsiteY89" fmla="*/ 2338805 h 2649426"/>
              <a:gd name="connsiteX90" fmla="*/ 4431159 w 12192000"/>
              <a:gd name="connsiteY90" fmla="*/ 2347536 h 2649426"/>
              <a:gd name="connsiteX91" fmla="*/ 4273885 w 12192000"/>
              <a:gd name="connsiteY91" fmla="*/ 2379520 h 2649426"/>
              <a:gd name="connsiteX92" fmla="*/ 4116925 w 12192000"/>
              <a:gd name="connsiteY92" fmla="*/ 2417756 h 2649426"/>
              <a:gd name="connsiteX93" fmla="*/ 3988558 w 12192000"/>
              <a:gd name="connsiteY93" fmla="*/ 2475821 h 2649426"/>
              <a:gd name="connsiteX94" fmla="*/ 3894771 w 12192000"/>
              <a:gd name="connsiteY94" fmla="*/ 2494652 h 2649426"/>
              <a:gd name="connsiteX95" fmla="*/ 3721493 w 12192000"/>
              <a:gd name="connsiteY95" fmla="*/ 2497646 h 2649426"/>
              <a:gd name="connsiteX96" fmla="*/ 3504883 w 12192000"/>
              <a:gd name="connsiteY96" fmla="*/ 2503869 h 2649426"/>
              <a:gd name="connsiteX97" fmla="*/ 3431219 w 12192000"/>
              <a:gd name="connsiteY97" fmla="*/ 2502163 h 2649426"/>
              <a:gd name="connsiteX98" fmla="*/ 3151243 w 12192000"/>
              <a:gd name="connsiteY98" fmla="*/ 2492405 h 2649426"/>
              <a:gd name="connsiteX99" fmla="*/ 3044025 w 12192000"/>
              <a:gd name="connsiteY99" fmla="*/ 2485298 h 2649426"/>
              <a:gd name="connsiteX100" fmla="*/ 2864954 w 12192000"/>
              <a:gd name="connsiteY100" fmla="*/ 2456476 h 2649426"/>
              <a:gd name="connsiteX101" fmla="*/ 2739588 w 12192000"/>
              <a:gd name="connsiteY101" fmla="*/ 2457956 h 2649426"/>
              <a:gd name="connsiteX102" fmla="*/ 2706684 w 12192000"/>
              <a:gd name="connsiteY102" fmla="*/ 2454540 h 2649426"/>
              <a:gd name="connsiteX103" fmla="*/ 2348435 w 12192000"/>
              <a:gd name="connsiteY103" fmla="*/ 2449176 h 2649426"/>
              <a:gd name="connsiteX104" fmla="*/ 2194299 w 12192000"/>
              <a:gd name="connsiteY104" fmla="*/ 2475215 h 2649426"/>
              <a:gd name="connsiteX105" fmla="*/ 1983009 w 12192000"/>
              <a:gd name="connsiteY105" fmla="*/ 2463117 h 2649426"/>
              <a:gd name="connsiteX106" fmla="*/ 1885040 w 12192000"/>
              <a:gd name="connsiteY106" fmla="*/ 2475917 h 2649426"/>
              <a:gd name="connsiteX107" fmla="*/ 1773324 w 12192000"/>
              <a:gd name="connsiteY107" fmla="*/ 2471718 h 2649426"/>
              <a:gd name="connsiteX108" fmla="*/ 1685197 w 12192000"/>
              <a:gd name="connsiteY108" fmla="*/ 2466249 h 2649426"/>
              <a:gd name="connsiteX109" fmla="*/ 1566422 w 12192000"/>
              <a:gd name="connsiteY109" fmla="*/ 2455175 h 2649426"/>
              <a:gd name="connsiteX110" fmla="*/ 1300369 w 12192000"/>
              <a:gd name="connsiteY110" fmla="*/ 2444914 h 2649426"/>
              <a:gd name="connsiteX111" fmla="*/ 1081876 w 12192000"/>
              <a:gd name="connsiteY111" fmla="*/ 2476491 h 2649426"/>
              <a:gd name="connsiteX112" fmla="*/ 957561 w 12192000"/>
              <a:gd name="connsiteY112" fmla="*/ 2484124 h 2649426"/>
              <a:gd name="connsiteX113" fmla="*/ 822775 w 12192000"/>
              <a:gd name="connsiteY113" fmla="*/ 2542292 h 2649426"/>
              <a:gd name="connsiteX114" fmla="*/ 653171 w 12192000"/>
              <a:gd name="connsiteY114" fmla="*/ 2607266 h 2649426"/>
              <a:gd name="connsiteX115" fmla="*/ 511469 w 12192000"/>
              <a:gd name="connsiteY115" fmla="*/ 2598742 h 2649426"/>
              <a:gd name="connsiteX116" fmla="*/ 441281 w 12192000"/>
              <a:gd name="connsiteY116" fmla="*/ 2605939 h 2649426"/>
              <a:gd name="connsiteX117" fmla="*/ 297100 w 12192000"/>
              <a:gd name="connsiteY117" fmla="*/ 2639558 h 2649426"/>
              <a:gd name="connsiteX118" fmla="*/ 97385 w 12192000"/>
              <a:gd name="connsiteY118" fmla="*/ 2636063 h 2649426"/>
              <a:gd name="connsiteX119" fmla="*/ 48888 w 12192000"/>
              <a:gd name="connsiteY119" fmla="*/ 2641447 h 2649426"/>
              <a:gd name="connsiteX120" fmla="*/ 0 w 12192000"/>
              <a:gd name="connsiteY120" fmla="*/ 2649426 h 2649426"/>
              <a:gd name="connsiteX121" fmla="*/ 0 w 12192000"/>
              <a:gd name="connsiteY121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63846 w 12192000"/>
              <a:gd name="connsiteY52" fmla="*/ 2202297 h 2649426"/>
              <a:gd name="connsiteX53" fmla="*/ 7293703 w 12192000"/>
              <a:gd name="connsiteY53" fmla="*/ 2204721 h 2649426"/>
              <a:gd name="connsiteX54" fmla="*/ 7286955 w 12192000"/>
              <a:gd name="connsiteY54" fmla="*/ 2207494 h 2649426"/>
              <a:gd name="connsiteX55" fmla="*/ 7251199 w 12192000"/>
              <a:gd name="connsiteY55" fmla="*/ 2198184 h 2649426"/>
              <a:gd name="connsiteX56" fmla="*/ 7233016 w 12192000"/>
              <a:gd name="connsiteY56" fmla="*/ 2195902 h 2649426"/>
              <a:gd name="connsiteX57" fmla="*/ 7227281 w 12192000"/>
              <a:gd name="connsiteY57" fmla="*/ 2190042 h 2649426"/>
              <a:gd name="connsiteX58" fmla="*/ 7200745 w 12192000"/>
              <a:gd name="connsiteY58" fmla="*/ 2189321 h 2649426"/>
              <a:gd name="connsiteX59" fmla="*/ 7197924 w 12192000"/>
              <a:gd name="connsiteY59" fmla="*/ 2191205 h 2649426"/>
              <a:gd name="connsiteX60" fmla="*/ 7175198 w 12192000"/>
              <a:gd name="connsiteY60" fmla="*/ 2183294 h 2649426"/>
              <a:gd name="connsiteX61" fmla="*/ 7100681 w 12192000"/>
              <a:gd name="connsiteY61" fmla="*/ 2167822 h 2649426"/>
              <a:gd name="connsiteX62" fmla="*/ 6932665 w 12192000"/>
              <a:gd name="connsiteY62" fmla="*/ 2162157 h 2649426"/>
              <a:gd name="connsiteX63" fmla="*/ 6700029 w 12192000"/>
              <a:gd name="connsiteY63" fmla="*/ 2158310 h 2649426"/>
              <a:gd name="connsiteX64" fmla="*/ 6326162 w 12192000"/>
              <a:gd name="connsiteY64" fmla="*/ 2178632 h 2649426"/>
              <a:gd name="connsiteX65" fmla="*/ 6196177 w 12192000"/>
              <a:gd name="connsiteY65" fmla="*/ 2200059 h 2649426"/>
              <a:gd name="connsiteX66" fmla="*/ 6139086 w 12192000"/>
              <a:gd name="connsiteY66" fmla="*/ 2187339 h 2649426"/>
              <a:gd name="connsiteX67" fmla="*/ 6098878 w 12192000"/>
              <a:gd name="connsiteY67" fmla="*/ 2192939 h 2649426"/>
              <a:gd name="connsiteX68" fmla="*/ 6094339 w 12192000"/>
              <a:gd name="connsiteY68" fmla="*/ 2195871 h 2649426"/>
              <a:gd name="connsiteX69" fmla="*/ 6075163 w 12192000"/>
              <a:gd name="connsiteY69" fmla="*/ 2198856 h 2649426"/>
              <a:gd name="connsiteX70" fmla="*/ 6071016 w 12192000"/>
              <a:gd name="connsiteY70" fmla="*/ 2210639 h 2649426"/>
              <a:gd name="connsiteX71" fmla="*/ 6043058 w 12192000"/>
              <a:gd name="connsiteY71" fmla="*/ 2222971 h 2649426"/>
              <a:gd name="connsiteX72" fmla="*/ 5962031 w 12192000"/>
              <a:gd name="connsiteY72" fmla="*/ 2220873 h 2649426"/>
              <a:gd name="connsiteX73" fmla="*/ 5836800 w 12192000"/>
              <a:gd name="connsiteY73" fmla="*/ 2224771 h 2649426"/>
              <a:gd name="connsiteX74" fmla="*/ 5735414 w 12192000"/>
              <a:gd name="connsiteY74" fmla="*/ 2231366 h 2649426"/>
              <a:gd name="connsiteX75" fmla="*/ 5697982 w 12192000"/>
              <a:gd name="connsiteY75" fmla="*/ 2244836 h 2649426"/>
              <a:gd name="connsiteX76" fmla="*/ 5644981 w 12192000"/>
              <a:gd name="connsiteY76" fmla="*/ 2256274 h 2649426"/>
              <a:gd name="connsiteX77" fmla="*/ 5547744 w 12192000"/>
              <a:gd name="connsiteY77" fmla="*/ 2271333 h 2649426"/>
              <a:gd name="connsiteX78" fmla="*/ 5426280 w 12192000"/>
              <a:gd name="connsiteY78" fmla="*/ 2290560 h 2649426"/>
              <a:gd name="connsiteX79" fmla="*/ 5329896 w 12192000"/>
              <a:gd name="connsiteY79" fmla="*/ 2279209 h 2649426"/>
              <a:gd name="connsiteX80" fmla="*/ 5322508 w 12192000"/>
              <a:gd name="connsiteY80" fmla="*/ 2288005 h 2649426"/>
              <a:gd name="connsiteX81" fmla="*/ 5194705 w 12192000"/>
              <a:gd name="connsiteY81" fmla="*/ 2285938 h 2649426"/>
              <a:gd name="connsiteX82" fmla="*/ 5027899 w 12192000"/>
              <a:gd name="connsiteY82" fmla="*/ 2242653 h 2649426"/>
              <a:gd name="connsiteX83" fmla="*/ 4902443 w 12192000"/>
              <a:gd name="connsiteY83" fmla="*/ 2249037 h 2649426"/>
              <a:gd name="connsiteX84" fmla="*/ 4858751 w 12192000"/>
              <a:gd name="connsiteY84" fmla="*/ 2260409 h 2649426"/>
              <a:gd name="connsiteX85" fmla="*/ 4785497 w 12192000"/>
              <a:gd name="connsiteY85" fmla="*/ 2278897 h 2649426"/>
              <a:gd name="connsiteX86" fmla="*/ 4732807 w 12192000"/>
              <a:gd name="connsiteY86" fmla="*/ 2315139 h 2649426"/>
              <a:gd name="connsiteX87" fmla="*/ 4670737 w 12192000"/>
              <a:gd name="connsiteY87" fmla="*/ 2321711 h 2649426"/>
              <a:gd name="connsiteX88" fmla="*/ 4489013 w 12192000"/>
              <a:gd name="connsiteY88" fmla="*/ 2338805 h 2649426"/>
              <a:gd name="connsiteX89" fmla="*/ 4431159 w 12192000"/>
              <a:gd name="connsiteY89" fmla="*/ 2347536 h 2649426"/>
              <a:gd name="connsiteX90" fmla="*/ 4273885 w 12192000"/>
              <a:gd name="connsiteY90" fmla="*/ 2379520 h 2649426"/>
              <a:gd name="connsiteX91" fmla="*/ 4116925 w 12192000"/>
              <a:gd name="connsiteY91" fmla="*/ 2417756 h 2649426"/>
              <a:gd name="connsiteX92" fmla="*/ 3988558 w 12192000"/>
              <a:gd name="connsiteY92" fmla="*/ 2475821 h 2649426"/>
              <a:gd name="connsiteX93" fmla="*/ 3894771 w 12192000"/>
              <a:gd name="connsiteY93" fmla="*/ 2494652 h 2649426"/>
              <a:gd name="connsiteX94" fmla="*/ 3721493 w 12192000"/>
              <a:gd name="connsiteY94" fmla="*/ 2497646 h 2649426"/>
              <a:gd name="connsiteX95" fmla="*/ 3504883 w 12192000"/>
              <a:gd name="connsiteY95" fmla="*/ 2503869 h 2649426"/>
              <a:gd name="connsiteX96" fmla="*/ 3431219 w 12192000"/>
              <a:gd name="connsiteY96" fmla="*/ 2502163 h 2649426"/>
              <a:gd name="connsiteX97" fmla="*/ 3151243 w 12192000"/>
              <a:gd name="connsiteY97" fmla="*/ 2492405 h 2649426"/>
              <a:gd name="connsiteX98" fmla="*/ 3044025 w 12192000"/>
              <a:gd name="connsiteY98" fmla="*/ 2485298 h 2649426"/>
              <a:gd name="connsiteX99" fmla="*/ 2864954 w 12192000"/>
              <a:gd name="connsiteY99" fmla="*/ 2456476 h 2649426"/>
              <a:gd name="connsiteX100" fmla="*/ 2739588 w 12192000"/>
              <a:gd name="connsiteY100" fmla="*/ 2457956 h 2649426"/>
              <a:gd name="connsiteX101" fmla="*/ 2706684 w 12192000"/>
              <a:gd name="connsiteY101" fmla="*/ 2454540 h 2649426"/>
              <a:gd name="connsiteX102" fmla="*/ 2348435 w 12192000"/>
              <a:gd name="connsiteY102" fmla="*/ 2449176 h 2649426"/>
              <a:gd name="connsiteX103" fmla="*/ 2194299 w 12192000"/>
              <a:gd name="connsiteY103" fmla="*/ 2475215 h 2649426"/>
              <a:gd name="connsiteX104" fmla="*/ 1983009 w 12192000"/>
              <a:gd name="connsiteY104" fmla="*/ 2463117 h 2649426"/>
              <a:gd name="connsiteX105" fmla="*/ 1885040 w 12192000"/>
              <a:gd name="connsiteY105" fmla="*/ 2475917 h 2649426"/>
              <a:gd name="connsiteX106" fmla="*/ 1773324 w 12192000"/>
              <a:gd name="connsiteY106" fmla="*/ 2471718 h 2649426"/>
              <a:gd name="connsiteX107" fmla="*/ 1685197 w 12192000"/>
              <a:gd name="connsiteY107" fmla="*/ 2466249 h 2649426"/>
              <a:gd name="connsiteX108" fmla="*/ 1566422 w 12192000"/>
              <a:gd name="connsiteY108" fmla="*/ 2455175 h 2649426"/>
              <a:gd name="connsiteX109" fmla="*/ 1300369 w 12192000"/>
              <a:gd name="connsiteY109" fmla="*/ 2444914 h 2649426"/>
              <a:gd name="connsiteX110" fmla="*/ 1081876 w 12192000"/>
              <a:gd name="connsiteY110" fmla="*/ 2476491 h 2649426"/>
              <a:gd name="connsiteX111" fmla="*/ 957561 w 12192000"/>
              <a:gd name="connsiteY111" fmla="*/ 2484124 h 2649426"/>
              <a:gd name="connsiteX112" fmla="*/ 822775 w 12192000"/>
              <a:gd name="connsiteY112" fmla="*/ 2542292 h 2649426"/>
              <a:gd name="connsiteX113" fmla="*/ 653171 w 12192000"/>
              <a:gd name="connsiteY113" fmla="*/ 2607266 h 2649426"/>
              <a:gd name="connsiteX114" fmla="*/ 511469 w 12192000"/>
              <a:gd name="connsiteY114" fmla="*/ 2598742 h 2649426"/>
              <a:gd name="connsiteX115" fmla="*/ 441281 w 12192000"/>
              <a:gd name="connsiteY115" fmla="*/ 2605939 h 2649426"/>
              <a:gd name="connsiteX116" fmla="*/ 297100 w 12192000"/>
              <a:gd name="connsiteY116" fmla="*/ 2639558 h 2649426"/>
              <a:gd name="connsiteX117" fmla="*/ 97385 w 12192000"/>
              <a:gd name="connsiteY117" fmla="*/ 2636063 h 2649426"/>
              <a:gd name="connsiteX118" fmla="*/ 48888 w 12192000"/>
              <a:gd name="connsiteY118" fmla="*/ 2641447 h 2649426"/>
              <a:gd name="connsiteX119" fmla="*/ 0 w 12192000"/>
              <a:gd name="connsiteY119" fmla="*/ 2649426 h 2649426"/>
              <a:gd name="connsiteX120" fmla="*/ 0 w 12192000"/>
              <a:gd name="connsiteY120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71467 w 12192000"/>
              <a:gd name="connsiteY45" fmla="*/ 2153548 h 2649426"/>
              <a:gd name="connsiteX46" fmla="*/ 7549398 w 12192000"/>
              <a:gd name="connsiteY46" fmla="*/ 2153051 h 2649426"/>
              <a:gd name="connsiteX47" fmla="*/ 7540934 w 12192000"/>
              <a:gd name="connsiteY47" fmla="*/ 2151418 h 2649426"/>
              <a:gd name="connsiteX48" fmla="*/ 7528900 w 12192000"/>
              <a:gd name="connsiteY48" fmla="*/ 2152107 h 2649426"/>
              <a:gd name="connsiteX49" fmla="*/ 7528656 w 12192000"/>
              <a:gd name="connsiteY49" fmla="*/ 2152584 h 2649426"/>
              <a:gd name="connsiteX50" fmla="*/ 7517280 w 12192000"/>
              <a:gd name="connsiteY50" fmla="*/ 2152327 h 2649426"/>
              <a:gd name="connsiteX51" fmla="*/ 7460956 w 12192000"/>
              <a:gd name="connsiteY51" fmla="*/ 2145255 h 2649426"/>
              <a:gd name="connsiteX52" fmla="*/ 7372921 w 12192000"/>
              <a:gd name="connsiteY52" fmla="*/ 2175069 h 2649426"/>
              <a:gd name="connsiteX53" fmla="*/ 7293703 w 12192000"/>
              <a:gd name="connsiteY53" fmla="*/ 2204721 h 2649426"/>
              <a:gd name="connsiteX54" fmla="*/ 7286955 w 12192000"/>
              <a:gd name="connsiteY54" fmla="*/ 2207494 h 2649426"/>
              <a:gd name="connsiteX55" fmla="*/ 7251199 w 12192000"/>
              <a:gd name="connsiteY55" fmla="*/ 2198184 h 2649426"/>
              <a:gd name="connsiteX56" fmla="*/ 7233016 w 12192000"/>
              <a:gd name="connsiteY56" fmla="*/ 2195902 h 2649426"/>
              <a:gd name="connsiteX57" fmla="*/ 7227281 w 12192000"/>
              <a:gd name="connsiteY57" fmla="*/ 2190042 h 2649426"/>
              <a:gd name="connsiteX58" fmla="*/ 7200745 w 12192000"/>
              <a:gd name="connsiteY58" fmla="*/ 2189321 h 2649426"/>
              <a:gd name="connsiteX59" fmla="*/ 7197924 w 12192000"/>
              <a:gd name="connsiteY59" fmla="*/ 2191205 h 2649426"/>
              <a:gd name="connsiteX60" fmla="*/ 7175198 w 12192000"/>
              <a:gd name="connsiteY60" fmla="*/ 2183294 h 2649426"/>
              <a:gd name="connsiteX61" fmla="*/ 7100681 w 12192000"/>
              <a:gd name="connsiteY61" fmla="*/ 2167822 h 2649426"/>
              <a:gd name="connsiteX62" fmla="*/ 6932665 w 12192000"/>
              <a:gd name="connsiteY62" fmla="*/ 2162157 h 2649426"/>
              <a:gd name="connsiteX63" fmla="*/ 6700029 w 12192000"/>
              <a:gd name="connsiteY63" fmla="*/ 2158310 h 2649426"/>
              <a:gd name="connsiteX64" fmla="*/ 6326162 w 12192000"/>
              <a:gd name="connsiteY64" fmla="*/ 2178632 h 2649426"/>
              <a:gd name="connsiteX65" fmla="*/ 6196177 w 12192000"/>
              <a:gd name="connsiteY65" fmla="*/ 2200059 h 2649426"/>
              <a:gd name="connsiteX66" fmla="*/ 6139086 w 12192000"/>
              <a:gd name="connsiteY66" fmla="*/ 2187339 h 2649426"/>
              <a:gd name="connsiteX67" fmla="*/ 6098878 w 12192000"/>
              <a:gd name="connsiteY67" fmla="*/ 2192939 h 2649426"/>
              <a:gd name="connsiteX68" fmla="*/ 6094339 w 12192000"/>
              <a:gd name="connsiteY68" fmla="*/ 2195871 h 2649426"/>
              <a:gd name="connsiteX69" fmla="*/ 6075163 w 12192000"/>
              <a:gd name="connsiteY69" fmla="*/ 2198856 h 2649426"/>
              <a:gd name="connsiteX70" fmla="*/ 6071016 w 12192000"/>
              <a:gd name="connsiteY70" fmla="*/ 2210639 h 2649426"/>
              <a:gd name="connsiteX71" fmla="*/ 6043058 w 12192000"/>
              <a:gd name="connsiteY71" fmla="*/ 2222971 h 2649426"/>
              <a:gd name="connsiteX72" fmla="*/ 5962031 w 12192000"/>
              <a:gd name="connsiteY72" fmla="*/ 2220873 h 2649426"/>
              <a:gd name="connsiteX73" fmla="*/ 5836800 w 12192000"/>
              <a:gd name="connsiteY73" fmla="*/ 2224771 h 2649426"/>
              <a:gd name="connsiteX74" fmla="*/ 5735414 w 12192000"/>
              <a:gd name="connsiteY74" fmla="*/ 2231366 h 2649426"/>
              <a:gd name="connsiteX75" fmla="*/ 5697982 w 12192000"/>
              <a:gd name="connsiteY75" fmla="*/ 2244836 h 2649426"/>
              <a:gd name="connsiteX76" fmla="*/ 5644981 w 12192000"/>
              <a:gd name="connsiteY76" fmla="*/ 2256274 h 2649426"/>
              <a:gd name="connsiteX77" fmla="*/ 5547744 w 12192000"/>
              <a:gd name="connsiteY77" fmla="*/ 2271333 h 2649426"/>
              <a:gd name="connsiteX78" fmla="*/ 5426280 w 12192000"/>
              <a:gd name="connsiteY78" fmla="*/ 2290560 h 2649426"/>
              <a:gd name="connsiteX79" fmla="*/ 5329896 w 12192000"/>
              <a:gd name="connsiteY79" fmla="*/ 2279209 h 2649426"/>
              <a:gd name="connsiteX80" fmla="*/ 5322508 w 12192000"/>
              <a:gd name="connsiteY80" fmla="*/ 2288005 h 2649426"/>
              <a:gd name="connsiteX81" fmla="*/ 5194705 w 12192000"/>
              <a:gd name="connsiteY81" fmla="*/ 2285938 h 2649426"/>
              <a:gd name="connsiteX82" fmla="*/ 5027899 w 12192000"/>
              <a:gd name="connsiteY82" fmla="*/ 2242653 h 2649426"/>
              <a:gd name="connsiteX83" fmla="*/ 4902443 w 12192000"/>
              <a:gd name="connsiteY83" fmla="*/ 2249037 h 2649426"/>
              <a:gd name="connsiteX84" fmla="*/ 4858751 w 12192000"/>
              <a:gd name="connsiteY84" fmla="*/ 2260409 h 2649426"/>
              <a:gd name="connsiteX85" fmla="*/ 4785497 w 12192000"/>
              <a:gd name="connsiteY85" fmla="*/ 2278897 h 2649426"/>
              <a:gd name="connsiteX86" fmla="*/ 4732807 w 12192000"/>
              <a:gd name="connsiteY86" fmla="*/ 2315139 h 2649426"/>
              <a:gd name="connsiteX87" fmla="*/ 4670737 w 12192000"/>
              <a:gd name="connsiteY87" fmla="*/ 2321711 h 2649426"/>
              <a:gd name="connsiteX88" fmla="*/ 4489013 w 12192000"/>
              <a:gd name="connsiteY88" fmla="*/ 2338805 h 2649426"/>
              <a:gd name="connsiteX89" fmla="*/ 4431159 w 12192000"/>
              <a:gd name="connsiteY89" fmla="*/ 2347536 h 2649426"/>
              <a:gd name="connsiteX90" fmla="*/ 4273885 w 12192000"/>
              <a:gd name="connsiteY90" fmla="*/ 2379520 h 2649426"/>
              <a:gd name="connsiteX91" fmla="*/ 4116925 w 12192000"/>
              <a:gd name="connsiteY91" fmla="*/ 2417756 h 2649426"/>
              <a:gd name="connsiteX92" fmla="*/ 3988558 w 12192000"/>
              <a:gd name="connsiteY92" fmla="*/ 2475821 h 2649426"/>
              <a:gd name="connsiteX93" fmla="*/ 3894771 w 12192000"/>
              <a:gd name="connsiteY93" fmla="*/ 2494652 h 2649426"/>
              <a:gd name="connsiteX94" fmla="*/ 3721493 w 12192000"/>
              <a:gd name="connsiteY94" fmla="*/ 2497646 h 2649426"/>
              <a:gd name="connsiteX95" fmla="*/ 3504883 w 12192000"/>
              <a:gd name="connsiteY95" fmla="*/ 2503869 h 2649426"/>
              <a:gd name="connsiteX96" fmla="*/ 3431219 w 12192000"/>
              <a:gd name="connsiteY96" fmla="*/ 2502163 h 2649426"/>
              <a:gd name="connsiteX97" fmla="*/ 3151243 w 12192000"/>
              <a:gd name="connsiteY97" fmla="*/ 2492405 h 2649426"/>
              <a:gd name="connsiteX98" fmla="*/ 3044025 w 12192000"/>
              <a:gd name="connsiteY98" fmla="*/ 2485298 h 2649426"/>
              <a:gd name="connsiteX99" fmla="*/ 2864954 w 12192000"/>
              <a:gd name="connsiteY99" fmla="*/ 2456476 h 2649426"/>
              <a:gd name="connsiteX100" fmla="*/ 2739588 w 12192000"/>
              <a:gd name="connsiteY100" fmla="*/ 2457956 h 2649426"/>
              <a:gd name="connsiteX101" fmla="*/ 2706684 w 12192000"/>
              <a:gd name="connsiteY101" fmla="*/ 2454540 h 2649426"/>
              <a:gd name="connsiteX102" fmla="*/ 2348435 w 12192000"/>
              <a:gd name="connsiteY102" fmla="*/ 2449176 h 2649426"/>
              <a:gd name="connsiteX103" fmla="*/ 2194299 w 12192000"/>
              <a:gd name="connsiteY103" fmla="*/ 2475215 h 2649426"/>
              <a:gd name="connsiteX104" fmla="*/ 1983009 w 12192000"/>
              <a:gd name="connsiteY104" fmla="*/ 2463117 h 2649426"/>
              <a:gd name="connsiteX105" fmla="*/ 1885040 w 12192000"/>
              <a:gd name="connsiteY105" fmla="*/ 2475917 h 2649426"/>
              <a:gd name="connsiteX106" fmla="*/ 1773324 w 12192000"/>
              <a:gd name="connsiteY106" fmla="*/ 2471718 h 2649426"/>
              <a:gd name="connsiteX107" fmla="*/ 1685197 w 12192000"/>
              <a:gd name="connsiteY107" fmla="*/ 2466249 h 2649426"/>
              <a:gd name="connsiteX108" fmla="*/ 1566422 w 12192000"/>
              <a:gd name="connsiteY108" fmla="*/ 2455175 h 2649426"/>
              <a:gd name="connsiteX109" fmla="*/ 1300369 w 12192000"/>
              <a:gd name="connsiteY109" fmla="*/ 2444914 h 2649426"/>
              <a:gd name="connsiteX110" fmla="*/ 1081876 w 12192000"/>
              <a:gd name="connsiteY110" fmla="*/ 2476491 h 2649426"/>
              <a:gd name="connsiteX111" fmla="*/ 957561 w 12192000"/>
              <a:gd name="connsiteY111" fmla="*/ 2484124 h 2649426"/>
              <a:gd name="connsiteX112" fmla="*/ 822775 w 12192000"/>
              <a:gd name="connsiteY112" fmla="*/ 2542292 h 2649426"/>
              <a:gd name="connsiteX113" fmla="*/ 653171 w 12192000"/>
              <a:gd name="connsiteY113" fmla="*/ 2607266 h 2649426"/>
              <a:gd name="connsiteX114" fmla="*/ 511469 w 12192000"/>
              <a:gd name="connsiteY114" fmla="*/ 2598742 h 2649426"/>
              <a:gd name="connsiteX115" fmla="*/ 441281 w 12192000"/>
              <a:gd name="connsiteY115" fmla="*/ 2605939 h 2649426"/>
              <a:gd name="connsiteX116" fmla="*/ 297100 w 12192000"/>
              <a:gd name="connsiteY116" fmla="*/ 2639558 h 2649426"/>
              <a:gd name="connsiteX117" fmla="*/ 97385 w 12192000"/>
              <a:gd name="connsiteY117" fmla="*/ 2636063 h 2649426"/>
              <a:gd name="connsiteX118" fmla="*/ 48888 w 12192000"/>
              <a:gd name="connsiteY118" fmla="*/ 2641447 h 2649426"/>
              <a:gd name="connsiteX119" fmla="*/ 0 w 12192000"/>
              <a:gd name="connsiteY119" fmla="*/ 2649426 h 2649426"/>
              <a:gd name="connsiteX120" fmla="*/ 0 w 12192000"/>
              <a:gd name="connsiteY120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579180 w 12192000"/>
              <a:gd name="connsiteY44" fmla="*/ 2150519 h 2649426"/>
              <a:gd name="connsiteX45" fmla="*/ 7549398 w 12192000"/>
              <a:gd name="connsiteY45" fmla="*/ 2153051 h 2649426"/>
              <a:gd name="connsiteX46" fmla="*/ 7540934 w 12192000"/>
              <a:gd name="connsiteY46" fmla="*/ 2151418 h 2649426"/>
              <a:gd name="connsiteX47" fmla="*/ 7528900 w 12192000"/>
              <a:gd name="connsiteY47" fmla="*/ 2152107 h 2649426"/>
              <a:gd name="connsiteX48" fmla="*/ 7528656 w 12192000"/>
              <a:gd name="connsiteY48" fmla="*/ 2152584 h 2649426"/>
              <a:gd name="connsiteX49" fmla="*/ 7517280 w 12192000"/>
              <a:gd name="connsiteY49" fmla="*/ 2152327 h 2649426"/>
              <a:gd name="connsiteX50" fmla="*/ 7460956 w 12192000"/>
              <a:gd name="connsiteY50" fmla="*/ 2145255 h 2649426"/>
              <a:gd name="connsiteX51" fmla="*/ 7372921 w 12192000"/>
              <a:gd name="connsiteY51" fmla="*/ 2175069 h 2649426"/>
              <a:gd name="connsiteX52" fmla="*/ 7293703 w 12192000"/>
              <a:gd name="connsiteY52" fmla="*/ 2204721 h 2649426"/>
              <a:gd name="connsiteX53" fmla="*/ 7286955 w 12192000"/>
              <a:gd name="connsiteY53" fmla="*/ 2207494 h 2649426"/>
              <a:gd name="connsiteX54" fmla="*/ 7251199 w 12192000"/>
              <a:gd name="connsiteY54" fmla="*/ 2198184 h 2649426"/>
              <a:gd name="connsiteX55" fmla="*/ 7233016 w 12192000"/>
              <a:gd name="connsiteY55" fmla="*/ 2195902 h 2649426"/>
              <a:gd name="connsiteX56" fmla="*/ 7227281 w 12192000"/>
              <a:gd name="connsiteY56" fmla="*/ 2190042 h 2649426"/>
              <a:gd name="connsiteX57" fmla="*/ 7200745 w 12192000"/>
              <a:gd name="connsiteY57" fmla="*/ 2189321 h 2649426"/>
              <a:gd name="connsiteX58" fmla="*/ 7197924 w 12192000"/>
              <a:gd name="connsiteY58" fmla="*/ 2191205 h 2649426"/>
              <a:gd name="connsiteX59" fmla="*/ 7175198 w 12192000"/>
              <a:gd name="connsiteY59" fmla="*/ 2183294 h 2649426"/>
              <a:gd name="connsiteX60" fmla="*/ 7100681 w 12192000"/>
              <a:gd name="connsiteY60" fmla="*/ 2167822 h 2649426"/>
              <a:gd name="connsiteX61" fmla="*/ 6932665 w 12192000"/>
              <a:gd name="connsiteY61" fmla="*/ 2162157 h 2649426"/>
              <a:gd name="connsiteX62" fmla="*/ 6700029 w 12192000"/>
              <a:gd name="connsiteY62" fmla="*/ 2158310 h 2649426"/>
              <a:gd name="connsiteX63" fmla="*/ 6326162 w 12192000"/>
              <a:gd name="connsiteY63" fmla="*/ 2178632 h 2649426"/>
              <a:gd name="connsiteX64" fmla="*/ 6196177 w 12192000"/>
              <a:gd name="connsiteY64" fmla="*/ 2200059 h 2649426"/>
              <a:gd name="connsiteX65" fmla="*/ 6139086 w 12192000"/>
              <a:gd name="connsiteY65" fmla="*/ 2187339 h 2649426"/>
              <a:gd name="connsiteX66" fmla="*/ 6098878 w 12192000"/>
              <a:gd name="connsiteY66" fmla="*/ 2192939 h 2649426"/>
              <a:gd name="connsiteX67" fmla="*/ 6094339 w 12192000"/>
              <a:gd name="connsiteY67" fmla="*/ 2195871 h 2649426"/>
              <a:gd name="connsiteX68" fmla="*/ 6075163 w 12192000"/>
              <a:gd name="connsiteY68" fmla="*/ 2198856 h 2649426"/>
              <a:gd name="connsiteX69" fmla="*/ 6071016 w 12192000"/>
              <a:gd name="connsiteY69" fmla="*/ 2210639 h 2649426"/>
              <a:gd name="connsiteX70" fmla="*/ 6043058 w 12192000"/>
              <a:gd name="connsiteY70" fmla="*/ 2222971 h 2649426"/>
              <a:gd name="connsiteX71" fmla="*/ 5962031 w 12192000"/>
              <a:gd name="connsiteY71" fmla="*/ 2220873 h 2649426"/>
              <a:gd name="connsiteX72" fmla="*/ 5836800 w 12192000"/>
              <a:gd name="connsiteY72" fmla="*/ 2224771 h 2649426"/>
              <a:gd name="connsiteX73" fmla="*/ 5735414 w 12192000"/>
              <a:gd name="connsiteY73" fmla="*/ 2231366 h 2649426"/>
              <a:gd name="connsiteX74" fmla="*/ 5697982 w 12192000"/>
              <a:gd name="connsiteY74" fmla="*/ 2244836 h 2649426"/>
              <a:gd name="connsiteX75" fmla="*/ 5644981 w 12192000"/>
              <a:gd name="connsiteY75" fmla="*/ 2256274 h 2649426"/>
              <a:gd name="connsiteX76" fmla="*/ 5547744 w 12192000"/>
              <a:gd name="connsiteY76" fmla="*/ 2271333 h 2649426"/>
              <a:gd name="connsiteX77" fmla="*/ 5426280 w 12192000"/>
              <a:gd name="connsiteY77" fmla="*/ 2290560 h 2649426"/>
              <a:gd name="connsiteX78" fmla="*/ 5329896 w 12192000"/>
              <a:gd name="connsiteY78" fmla="*/ 2279209 h 2649426"/>
              <a:gd name="connsiteX79" fmla="*/ 5322508 w 12192000"/>
              <a:gd name="connsiteY79" fmla="*/ 2288005 h 2649426"/>
              <a:gd name="connsiteX80" fmla="*/ 5194705 w 12192000"/>
              <a:gd name="connsiteY80" fmla="*/ 2285938 h 2649426"/>
              <a:gd name="connsiteX81" fmla="*/ 5027899 w 12192000"/>
              <a:gd name="connsiteY81" fmla="*/ 2242653 h 2649426"/>
              <a:gd name="connsiteX82" fmla="*/ 4902443 w 12192000"/>
              <a:gd name="connsiteY82" fmla="*/ 2249037 h 2649426"/>
              <a:gd name="connsiteX83" fmla="*/ 4858751 w 12192000"/>
              <a:gd name="connsiteY83" fmla="*/ 2260409 h 2649426"/>
              <a:gd name="connsiteX84" fmla="*/ 4785497 w 12192000"/>
              <a:gd name="connsiteY84" fmla="*/ 2278897 h 2649426"/>
              <a:gd name="connsiteX85" fmla="*/ 4732807 w 12192000"/>
              <a:gd name="connsiteY85" fmla="*/ 2315139 h 2649426"/>
              <a:gd name="connsiteX86" fmla="*/ 4670737 w 12192000"/>
              <a:gd name="connsiteY86" fmla="*/ 2321711 h 2649426"/>
              <a:gd name="connsiteX87" fmla="*/ 4489013 w 12192000"/>
              <a:gd name="connsiteY87" fmla="*/ 2338805 h 2649426"/>
              <a:gd name="connsiteX88" fmla="*/ 4431159 w 12192000"/>
              <a:gd name="connsiteY88" fmla="*/ 2347536 h 2649426"/>
              <a:gd name="connsiteX89" fmla="*/ 4273885 w 12192000"/>
              <a:gd name="connsiteY89" fmla="*/ 2379520 h 2649426"/>
              <a:gd name="connsiteX90" fmla="*/ 4116925 w 12192000"/>
              <a:gd name="connsiteY90" fmla="*/ 2417756 h 2649426"/>
              <a:gd name="connsiteX91" fmla="*/ 3988558 w 12192000"/>
              <a:gd name="connsiteY91" fmla="*/ 2475821 h 2649426"/>
              <a:gd name="connsiteX92" fmla="*/ 3894771 w 12192000"/>
              <a:gd name="connsiteY92" fmla="*/ 2494652 h 2649426"/>
              <a:gd name="connsiteX93" fmla="*/ 3721493 w 12192000"/>
              <a:gd name="connsiteY93" fmla="*/ 2497646 h 2649426"/>
              <a:gd name="connsiteX94" fmla="*/ 3504883 w 12192000"/>
              <a:gd name="connsiteY94" fmla="*/ 2503869 h 2649426"/>
              <a:gd name="connsiteX95" fmla="*/ 3431219 w 12192000"/>
              <a:gd name="connsiteY95" fmla="*/ 2502163 h 2649426"/>
              <a:gd name="connsiteX96" fmla="*/ 3151243 w 12192000"/>
              <a:gd name="connsiteY96" fmla="*/ 2492405 h 2649426"/>
              <a:gd name="connsiteX97" fmla="*/ 3044025 w 12192000"/>
              <a:gd name="connsiteY97" fmla="*/ 2485298 h 2649426"/>
              <a:gd name="connsiteX98" fmla="*/ 2864954 w 12192000"/>
              <a:gd name="connsiteY98" fmla="*/ 2456476 h 2649426"/>
              <a:gd name="connsiteX99" fmla="*/ 2739588 w 12192000"/>
              <a:gd name="connsiteY99" fmla="*/ 2457956 h 2649426"/>
              <a:gd name="connsiteX100" fmla="*/ 2706684 w 12192000"/>
              <a:gd name="connsiteY100" fmla="*/ 2454540 h 2649426"/>
              <a:gd name="connsiteX101" fmla="*/ 2348435 w 12192000"/>
              <a:gd name="connsiteY101" fmla="*/ 2449176 h 2649426"/>
              <a:gd name="connsiteX102" fmla="*/ 2194299 w 12192000"/>
              <a:gd name="connsiteY102" fmla="*/ 2475215 h 2649426"/>
              <a:gd name="connsiteX103" fmla="*/ 1983009 w 12192000"/>
              <a:gd name="connsiteY103" fmla="*/ 2463117 h 2649426"/>
              <a:gd name="connsiteX104" fmla="*/ 1885040 w 12192000"/>
              <a:gd name="connsiteY104" fmla="*/ 2475917 h 2649426"/>
              <a:gd name="connsiteX105" fmla="*/ 1773324 w 12192000"/>
              <a:gd name="connsiteY105" fmla="*/ 2471718 h 2649426"/>
              <a:gd name="connsiteX106" fmla="*/ 1685197 w 12192000"/>
              <a:gd name="connsiteY106" fmla="*/ 2466249 h 2649426"/>
              <a:gd name="connsiteX107" fmla="*/ 1566422 w 12192000"/>
              <a:gd name="connsiteY107" fmla="*/ 2455175 h 2649426"/>
              <a:gd name="connsiteX108" fmla="*/ 1300369 w 12192000"/>
              <a:gd name="connsiteY108" fmla="*/ 2444914 h 2649426"/>
              <a:gd name="connsiteX109" fmla="*/ 1081876 w 12192000"/>
              <a:gd name="connsiteY109" fmla="*/ 2476491 h 2649426"/>
              <a:gd name="connsiteX110" fmla="*/ 957561 w 12192000"/>
              <a:gd name="connsiteY110" fmla="*/ 2484124 h 2649426"/>
              <a:gd name="connsiteX111" fmla="*/ 822775 w 12192000"/>
              <a:gd name="connsiteY111" fmla="*/ 2542292 h 2649426"/>
              <a:gd name="connsiteX112" fmla="*/ 653171 w 12192000"/>
              <a:gd name="connsiteY112" fmla="*/ 2607266 h 2649426"/>
              <a:gd name="connsiteX113" fmla="*/ 511469 w 12192000"/>
              <a:gd name="connsiteY113" fmla="*/ 2598742 h 2649426"/>
              <a:gd name="connsiteX114" fmla="*/ 441281 w 12192000"/>
              <a:gd name="connsiteY114" fmla="*/ 2605939 h 2649426"/>
              <a:gd name="connsiteX115" fmla="*/ 297100 w 12192000"/>
              <a:gd name="connsiteY115" fmla="*/ 2639558 h 2649426"/>
              <a:gd name="connsiteX116" fmla="*/ 97385 w 12192000"/>
              <a:gd name="connsiteY116" fmla="*/ 2636063 h 2649426"/>
              <a:gd name="connsiteX117" fmla="*/ 48888 w 12192000"/>
              <a:gd name="connsiteY117" fmla="*/ 2641447 h 2649426"/>
              <a:gd name="connsiteX118" fmla="*/ 0 w 12192000"/>
              <a:gd name="connsiteY118" fmla="*/ 2649426 h 2649426"/>
              <a:gd name="connsiteX119" fmla="*/ 0 w 12192000"/>
              <a:gd name="connsiteY119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1932 w 12192000"/>
              <a:gd name="connsiteY43" fmla="*/ 2039701 h 2649426"/>
              <a:gd name="connsiteX44" fmla="*/ 7629097 w 12192000"/>
              <a:gd name="connsiteY44" fmla="*/ 2123292 h 2649426"/>
              <a:gd name="connsiteX45" fmla="*/ 7549398 w 12192000"/>
              <a:gd name="connsiteY45" fmla="*/ 2153051 h 2649426"/>
              <a:gd name="connsiteX46" fmla="*/ 7540934 w 12192000"/>
              <a:gd name="connsiteY46" fmla="*/ 2151418 h 2649426"/>
              <a:gd name="connsiteX47" fmla="*/ 7528900 w 12192000"/>
              <a:gd name="connsiteY47" fmla="*/ 2152107 h 2649426"/>
              <a:gd name="connsiteX48" fmla="*/ 7528656 w 12192000"/>
              <a:gd name="connsiteY48" fmla="*/ 2152584 h 2649426"/>
              <a:gd name="connsiteX49" fmla="*/ 7517280 w 12192000"/>
              <a:gd name="connsiteY49" fmla="*/ 2152327 h 2649426"/>
              <a:gd name="connsiteX50" fmla="*/ 7460956 w 12192000"/>
              <a:gd name="connsiteY50" fmla="*/ 2145255 h 2649426"/>
              <a:gd name="connsiteX51" fmla="*/ 7372921 w 12192000"/>
              <a:gd name="connsiteY51" fmla="*/ 2175069 h 2649426"/>
              <a:gd name="connsiteX52" fmla="*/ 7293703 w 12192000"/>
              <a:gd name="connsiteY52" fmla="*/ 2204721 h 2649426"/>
              <a:gd name="connsiteX53" fmla="*/ 7286955 w 12192000"/>
              <a:gd name="connsiteY53" fmla="*/ 2207494 h 2649426"/>
              <a:gd name="connsiteX54" fmla="*/ 7251199 w 12192000"/>
              <a:gd name="connsiteY54" fmla="*/ 2198184 h 2649426"/>
              <a:gd name="connsiteX55" fmla="*/ 7233016 w 12192000"/>
              <a:gd name="connsiteY55" fmla="*/ 2195902 h 2649426"/>
              <a:gd name="connsiteX56" fmla="*/ 7227281 w 12192000"/>
              <a:gd name="connsiteY56" fmla="*/ 2190042 h 2649426"/>
              <a:gd name="connsiteX57" fmla="*/ 7200745 w 12192000"/>
              <a:gd name="connsiteY57" fmla="*/ 2189321 h 2649426"/>
              <a:gd name="connsiteX58" fmla="*/ 7197924 w 12192000"/>
              <a:gd name="connsiteY58" fmla="*/ 2191205 h 2649426"/>
              <a:gd name="connsiteX59" fmla="*/ 7175198 w 12192000"/>
              <a:gd name="connsiteY59" fmla="*/ 2183294 h 2649426"/>
              <a:gd name="connsiteX60" fmla="*/ 7100681 w 12192000"/>
              <a:gd name="connsiteY60" fmla="*/ 2167822 h 2649426"/>
              <a:gd name="connsiteX61" fmla="*/ 6932665 w 12192000"/>
              <a:gd name="connsiteY61" fmla="*/ 2162157 h 2649426"/>
              <a:gd name="connsiteX62" fmla="*/ 6700029 w 12192000"/>
              <a:gd name="connsiteY62" fmla="*/ 2158310 h 2649426"/>
              <a:gd name="connsiteX63" fmla="*/ 6326162 w 12192000"/>
              <a:gd name="connsiteY63" fmla="*/ 2178632 h 2649426"/>
              <a:gd name="connsiteX64" fmla="*/ 6196177 w 12192000"/>
              <a:gd name="connsiteY64" fmla="*/ 2200059 h 2649426"/>
              <a:gd name="connsiteX65" fmla="*/ 6139086 w 12192000"/>
              <a:gd name="connsiteY65" fmla="*/ 2187339 h 2649426"/>
              <a:gd name="connsiteX66" fmla="*/ 6098878 w 12192000"/>
              <a:gd name="connsiteY66" fmla="*/ 2192939 h 2649426"/>
              <a:gd name="connsiteX67" fmla="*/ 6094339 w 12192000"/>
              <a:gd name="connsiteY67" fmla="*/ 2195871 h 2649426"/>
              <a:gd name="connsiteX68" fmla="*/ 6075163 w 12192000"/>
              <a:gd name="connsiteY68" fmla="*/ 2198856 h 2649426"/>
              <a:gd name="connsiteX69" fmla="*/ 6071016 w 12192000"/>
              <a:gd name="connsiteY69" fmla="*/ 2210639 h 2649426"/>
              <a:gd name="connsiteX70" fmla="*/ 6043058 w 12192000"/>
              <a:gd name="connsiteY70" fmla="*/ 2222971 h 2649426"/>
              <a:gd name="connsiteX71" fmla="*/ 5962031 w 12192000"/>
              <a:gd name="connsiteY71" fmla="*/ 2220873 h 2649426"/>
              <a:gd name="connsiteX72" fmla="*/ 5836800 w 12192000"/>
              <a:gd name="connsiteY72" fmla="*/ 2224771 h 2649426"/>
              <a:gd name="connsiteX73" fmla="*/ 5735414 w 12192000"/>
              <a:gd name="connsiteY73" fmla="*/ 2231366 h 2649426"/>
              <a:gd name="connsiteX74" fmla="*/ 5697982 w 12192000"/>
              <a:gd name="connsiteY74" fmla="*/ 2244836 h 2649426"/>
              <a:gd name="connsiteX75" fmla="*/ 5644981 w 12192000"/>
              <a:gd name="connsiteY75" fmla="*/ 2256274 h 2649426"/>
              <a:gd name="connsiteX76" fmla="*/ 5547744 w 12192000"/>
              <a:gd name="connsiteY76" fmla="*/ 2271333 h 2649426"/>
              <a:gd name="connsiteX77" fmla="*/ 5426280 w 12192000"/>
              <a:gd name="connsiteY77" fmla="*/ 2290560 h 2649426"/>
              <a:gd name="connsiteX78" fmla="*/ 5329896 w 12192000"/>
              <a:gd name="connsiteY78" fmla="*/ 2279209 h 2649426"/>
              <a:gd name="connsiteX79" fmla="*/ 5322508 w 12192000"/>
              <a:gd name="connsiteY79" fmla="*/ 2288005 h 2649426"/>
              <a:gd name="connsiteX80" fmla="*/ 5194705 w 12192000"/>
              <a:gd name="connsiteY80" fmla="*/ 2285938 h 2649426"/>
              <a:gd name="connsiteX81" fmla="*/ 5027899 w 12192000"/>
              <a:gd name="connsiteY81" fmla="*/ 2242653 h 2649426"/>
              <a:gd name="connsiteX82" fmla="*/ 4902443 w 12192000"/>
              <a:gd name="connsiteY82" fmla="*/ 2249037 h 2649426"/>
              <a:gd name="connsiteX83" fmla="*/ 4858751 w 12192000"/>
              <a:gd name="connsiteY83" fmla="*/ 2260409 h 2649426"/>
              <a:gd name="connsiteX84" fmla="*/ 4785497 w 12192000"/>
              <a:gd name="connsiteY84" fmla="*/ 2278897 h 2649426"/>
              <a:gd name="connsiteX85" fmla="*/ 4732807 w 12192000"/>
              <a:gd name="connsiteY85" fmla="*/ 2315139 h 2649426"/>
              <a:gd name="connsiteX86" fmla="*/ 4670737 w 12192000"/>
              <a:gd name="connsiteY86" fmla="*/ 2321711 h 2649426"/>
              <a:gd name="connsiteX87" fmla="*/ 4489013 w 12192000"/>
              <a:gd name="connsiteY87" fmla="*/ 2338805 h 2649426"/>
              <a:gd name="connsiteX88" fmla="*/ 4431159 w 12192000"/>
              <a:gd name="connsiteY88" fmla="*/ 2347536 h 2649426"/>
              <a:gd name="connsiteX89" fmla="*/ 4273885 w 12192000"/>
              <a:gd name="connsiteY89" fmla="*/ 2379520 h 2649426"/>
              <a:gd name="connsiteX90" fmla="*/ 4116925 w 12192000"/>
              <a:gd name="connsiteY90" fmla="*/ 2417756 h 2649426"/>
              <a:gd name="connsiteX91" fmla="*/ 3988558 w 12192000"/>
              <a:gd name="connsiteY91" fmla="*/ 2475821 h 2649426"/>
              <a:gd name="connsiteX92" fmla="*/ 3894771 w 12192000"/>
              <a:gd name="connsiteY92" fmla="*/ 2494652 h 2649426"/>
              <a:gd name="connsiteX93" fmla="*/ 3721493 w 12192000"/>
              <a:gd name="connsiteY93" fmla="*/ 2497646 h 2649426"/>
              <a:gd name="connsiteX94" fmla="*/ 3504883 w 12192000"/>
              <a:gd name="connsiteY94" fmla="*/ 2503869 h 2649426"/>
              <a:gd name="connsiteX95" fmla="*/ 3431219 w 12192000"/>
              <a:gd name="connsiteY95" fmla="*/ 2502163 h 2649426"/>
              <a:gd name="connsiteX96" fmla="*/ 3151243 w 12192000"/>
              <a:gd name="connsiteY96" fmla="*/ 2492405 h 2649426"/>
              <a:gd name="connsiteX97" fmla="*/ 3044025 w 12192000"/>
              <a:gd name="connsiteY97" fmla="*/ 2485298 h 2649426"/>
              <a:gd name="connsiteX98" fmla="*/ 2864954 w 12192000"/>
              <a:gd name="connsiteY98" fmla="*/ 2456476 h 2649426"/>
              <a:gd name="connsiteX99" fmla="*/ 2739588 w 12192000"/>
              <a:gd name="connsiteY99" fmla="*/ 2457956 h 2649426"/>
              <a:gd name="connsiteX100" fmla="*/ 2706684 w 12192000"/>
              <a:gd name="connsiteY100" fmla="*/ 2454540 h 2649426"/>
              <a:gd name="connsiteX101" fmla="*/ 2348435 w 12192000"/>
              <a:gd name="connsiteY101" fmla="*/ 2449176 h 2649426"/>
              <a:gd name="connsiteX102" fmla="*/ 2194299 w 12192000"/>
              <a:gd name="connsiteY102" fmla="*/ 2475215 h 2649426"/>
              <a:gd name="connsiteX103" fmla="*/ 1983009 w 12192000"/>
              <a:gd name="connsiteY103" fmla="*/ 2463117 h 2649426"/>
              <a:gd name="connsiteX104" fmla="*/ 1885040 w 12192000"/>
              <a:gd name="connsiteY104" fmla="*/ 2475917 h 2649426"/>
              <a:gd name="connsiteX105" fmla="*/ 1773324 w 12192000"/>
              <a:gd name="connsiteY105" fmla="*/ 2471718 h 2649426"/>
              <a:gd name="connsiteX106" fmla="*/ 1685197 w 12192000"/>
              <a:gd name="connsiteY106" fmla="*/ 2466249 h 2649426"/>
              <a:gd name="connsiteX107" fmla="*/ 1566422 w 12192000"/>
              <a:gd name="connsiteY107" fmla="*/ 2455175 h 2649426"/>
              <a:gd name="connsiteX108" fmla="*/ 1300369 w 12192000"/>
              <a:gd name="connsiteY108" fmla="*/ 2444914 h 2649426"/>
              <a:gd name="connsiteX109" fmla="*/ 1081876 w 12192000"/>
              <a:gd name="connsiteY109" fmla="*/ 2476491 h 2649426"/>
              <a:gd name="connsiteX110" fmla="*/ 957561 w 12192000"/>
              <a:gd name="connsiteY110" fmla="*/ 2484124 h 2649426"/>
              <a:gd name="connsiteX111" fmla="*/ 822775 w 12192000"/>
              <a:gd name="connsiteY111" fmla="*/ 2542292 h 2649426"/>
              <a:gd name="connsiteX112" fmla="*/ 653171 w 12192000"/>
              <a:gd name="connsiteY112" fmla="*/ 2607266 h 2649426"/>
              <a:gd name="connsiteX113" fmla="*/ 511469 w 12192000"/>
              <a:gd name="connsiteY113" fmla="*/ 2598742 h 2649426"/>
              <a:gd name="connsiteX114" fmla="*/ 441281 w 12192000"/>
              <a:gd name="connsiteY114" fmla="*/ 2605939 h 2649426"/>
              <a:gd name="connsiteX115" fmla="*/ 297100 w 12192000"/>
              <a:gd name="connsiteY115" fmla="*/ 2639558 h 2649426"/>
              <a:gd name="connsiteX116" fmla="*/ 97385 w 12192000"/>
              <a:gd name="connsiteY116" fmla="*/ 2636063 h 2649426"/>
              <a:gd name="connsiteX117" fmla="*/ 48888 w 12192000"/>
              <a:gd name="connsiteY117" fmla="*/ 2641447 h 2649426"/>
              <a:gd name="connsiteX118" fmla="*/ 0 w 12192000"/>
              <a:gd name="connsiteY118" fmla="*/ 2649426 h 2649426"/>
              <a:gd name="connsiteX119" fmla="*/ 0 w 12192000"/>
              <a:gd name="connsiteY119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79203 w 12192000"/>
              <a:gd name="connsiteY36" fmla="*/ 1870876 h 2649426"/>
              <a:gd name="connsiteX37" fmla="*/ 8216222 w 12192000"/>
              <a:gd name="connsiteY37" fmla="*/ 1895553 h 2649426"/>
              <a:gd name="connsiteX38" fmla="*/ 8119712 w 12192000"/>
              <a:gd name="connsiteY38" fmla="*/ 1947916 h 2649426"/>
              <a:gd name="connsiteX39" fmla="*/ 8081930 w 12192000"/>
              <a:gd name="connsiteY39" fmla="*/ 1940372 h 2649426"/>
              <a:gd name="connsiteX40" fmla="*/ 8043728 w 12192000"/>
              <a:gd name="connsiteY40" fmla="*/ 1944200 h 2649426"/>
              <a:gd name="connsiteX41" fmla="*/ 7958999 w 12192000"/>
              <a:gd name="connsiteY41" fmla="*/ 1980667 h 2649426"/>
              <a:gd name="connsiteX42" fmla="*/ 7908348 w 12192000"/>
              <a:gd name="connsiteY42" fmla="*/ 1994348 h 2649426"/>
              <a:gd name="connsiteX43" fmla="*/ 7776470 w 12192000"/>
              <a:gd name="connsiteY43" fmla="*/ 2053315 h 2649426"/>
              <a:gd name="connsiteX44" fmla="*/ 7629097 w 12192000"/>
              <a:gd name="connsiteY44" fmla="*/ 2123292 h 2649426"/>
              <a:gd name="connsiteX45" fmla="*/ 7549398 w 12192000"/>
              <a:gd name="connsiteY45" fmla="*/ 2153051 h 2649426"/>
              <a:gd name="connsiteX46" fmla="*/ 7540934 w 12192000"/>
              <a:gd name="connsiteY46" fmla="*/ 2151418 h 2649426"/>
              <a:gd name="connsiteX47" fmla="*/ 7528900 w 12192000"/>
              <a:gd name="connsiteY47" fmla="*/ 2152107 h 2649426"/>
              <a:gd name="connsiteX48" fmla="*/ 7528656 w 12192000"/>
              <a:gd name="connsiteY48" fmla="*/ 2152584 h 2649426"/>
              <a:gd name="connsiteX49" fmla="*/ 7517280 w 12192000"/>
              <a:gd name="connsiteY49" fmla="*/ 2152327 h 2649426"/>
              <a:gd name="connsiteX50" fmla="*/ 7460956 w 12192000"/>
              <a:gd name="connsiteY50" fmla="*/ 2145255 h 2649426"/>
              <a:gd name="connsiteX51" fmla="*/ 7372921 w 12192000"/>
              <a:gd name="connsiteY51" fmla="*/ 2175069 h 2649426"/>
              <a:gd name="connsiteX52" fmla="*/ 7293703 w 12192000"/>
              <a:gd name="connsiteY52" fmla="*/ 2204721 h 2649426"/>
              <a:gd name="connsiteX53" fmla="*/ 7286955 w 12192000"/>
              <a:gd name="connsiteY53" fmla="*/ 2207494 h 2649426"/>
              <a:gd name="connsiteX54" fmla="*/ 7251199 w 12192000"/>
              <a:gd name="connsiteY54" fmla="*/ 2198184 h 2649426"/>
              <a:gd name="connsiteX55" fmla="*/ 7233016 w 12192000"/>
              <a:gd name="connsiteY55" fmla="*/ 2195902 h 2649426"/>
              <a:gd name="connsiteX56" fmla="*/ 7227281 w 12192000"/>
              <a:gd name="connsiteY56" fmla="*/ 2190042 h 2649426"/>
              <a:gd name="connsiteX57" fmla="*/ 7200745 w 12192000"/>
              <a:gd name="connsiteY57" fmla="*/ 2189321 h 2649426"/>
              <a:gd name="connsiteX58" fmla="*/ 7197924 w 12192000"/>
              <a:gd name="connsiteY58" fmla="*/ 2191205 h 2649426"/>
              <a:gd name="connsiteX59" fmla="*/ 7175198 w 12192000"/>
              <a:gd name="connsiteY59" fmla="*/ 2183294 h 2649426"/>
              <a:gd name="connsiteX60" fmla="*/ 7100681 w 12192000"/>
              <a:gd name="connsiteY60" fmla="*/ 2167822 h 2649426"/>
              <a:gd name="connsiteX61" fmla="*/ 6932665 w 12192000"/>
              <a:gd name="connsiteY61" fmla="*/ 2162157 h 2649426"/>
              <a:gd name="connsiteX62" fmla="*/ 6700029 w 12192000"/>
              <a:gd name="connsiteY62" fmla="*/ 2158310 h 2649426"/>
              <a:gd name="connsiteX63" fmla="*/ 6326162 w 12192000"/>
              <a:gd name="connsiteY63" fmla="*/ 2178632 h 2649426"/>
              <a:gd name="connsiteX64" fmla="*/ 6196177 w 12192000"/>
              <a:gd name="connsiteY64" fmla="*/ 2200059 h 2649426"/>
              <a:gd name="connsiteX65" fmla="*/ 6139086 w 12192000"/>
              <a:gd name="connsiteY65" fmla="*/ 2187339 h 2649426"/>
              <a:gd name="connsiteX66" fmla="*/ 6098878 w 12192000"/>
              <a:gd name="connsiteY66" fmla="*/ 2192939 h 2649426"/>
              <a:gd name="connsiteX67" fmla="*/ 6094339 w 12192000"/>
              <a:gd name="connsiteY67" fmla="*/ 2195871 h 2649426"/>
              <a:gd name="connsiteX68" fmla="*/ 6075163 w 12192000"/>
              <a:gd name="connsiteY68" fmla="*/ 2198856 h 2649426"/>
              <a:gd name="connsiteX69" fmla="*/ 6071016 w 12192000"/>
              <a:gd name="connsiteY69" fmla="*/ 2210639 h 2649426"/>
              <a:gd name="connsiteX70" fmla="*/ 6043058 w 12192000"/>
              <a:gd name="connsiteY70" fmla="*/ 2222971 h 2649426"/>
              <a:gd name="connsiteX71" fmla="*/ 5962031 w 12192000"/>
              <a:gd name="connsiteY71" fmla="*/ 2220873 h 2649426"/>
              <a:gd name="connsiteX72" fmla="*/ 5836800 w 12192000"/>
              <a:gd name="connsiteY72" fmla="*/ 2224771 h 2649426"/>
              <a:gd name="connsiteX73" fmla="*/ 5735414 w 12192000"/>
              <a:gd name="connsiteY73" fmla="*/ 2231366 h 2649426"/>
              <a:gd name="connsiteX74" fmla="*/ 5697982 w 12192000"/>
              <a:gd name="connsiteY74" fmla="*/ 2244836 h 2649426"/>
              <a:gd name="connsiteX75" fmla="*/ 5644981 w 12192000"/>
              <a:gd name="connsiteY75" fmla="*/ 2256274 h 2649426"/>
              <a:gd name="connsiteX76" fmla="*/ 5547744 w 12192000"/>
              <a:gd name="connsiteY76" fmla="*/ 2271333 h 2649426"/>
              <a:gd name="connsiteX77" fmla="*/ 5426280 w 12192000"/>
              <a:gd name="connsiteY77" fmla="*/ 2290560 h 2649426"/>
              <a:gd name="connsiteX78" fmla="*/ 5329896 w 12192000"/>
              <a:gd name="connsiteY78" fmla="*/ 2279209 h 2649426"/>
              <a:gd name="connsiteX79" fmla="*/ 5322508 w 12192000"/>
              <a:gd name="connsiteY79" fmla="*/ 2288005 h 2649426"/>
              <a:gd name="connsiteX80" fmla="*/ 5194705 w 12192000"/>
              <a:gd name="connsiteY80" fmla="*/ 2285938 h 2649426"/>
              <a:gd name="connsiteX81" fmla="*/ 5027899 w 12192000"/>
              <a:gd name="connsiteY81" fmla="*/ 2242653 h 2649426"/>
              <a:gd name="connsiteX82" fmla="*/ 4902443 w 12192000"/>
              <a:gd name="connsiteY82" fmla="*/ 2249037 h 2649426"/>
              <a:gd name="connsiteX83" fmla="*/ 4858751 w 12192000"/>
              <a:gd name="connsiteY83" fmla="*/ 2260409 h 2649426"/>
              <a:gd name="connsiteX84" fmla="*/ 4785497 w 12192000"/>
              <a:gd name="connsiteY84" fmla="*/ 2278897 h 2649426"/>
              <a:gd name="connsiteX85" fmla="*/ 4732807 w 12192000"/>
              <a:gd name="connsiteY85" fmla="*/ 2315139 h 2649426"/>
              <a:gd name="connsiteX86" fmla="*/ 4670737 w 12192000"/>
              <a:gd name="connsiteY86" fmla="*/ 2321711 h 2649426"/>
              <a:gd name="connsiteX87" fmla="*/ 4489013 w 12192000"/>
              <a:gd name="connsiteY87" fmla="*/ 2338805 h 2649426"/>
              <a:gd name="connsiteX88" fmla="*/ 4431159 w 12192000"/>
              <a:gd name="connsiteY88" fmla="*/ 2347536 h 2649426"/>
              <a:gd name="connsiteX89" fmla="*/ 4273885 w 12192000"/>
              <a:gd name="connsiteY89" fmla="*/ 2379520 h 2649426"/>
              <a:gd name="connsiteX90" fmla="*/ 4116925 w 12192000"/>
              <a:gd name="connsiteY90" fmla="*/ 2417756 h 2649426"/>
              <a:gd name="connsiteX91" fmla="*/ 3988558 w 12192000"/>
              <a:gd name="connsiteY91" fmla="*/ 2475821 h 2649426"/>
              <a:gd name="connsiteX92" fmla="*/ 3894771 w 12192000"/>
              <a:gd name="connsiteY92" fmla="*/ 2494652 h 2649426"/>
              <a:gd name="connsiteX93" fmla="*/ 3721493 w 12192000"/>
              <a:gd name="connsiteY93" fmla="*/ 2497646 h 2649426"/>
              <a:gd name="connsiteX94" fmla="*/ 3504883 w 12192000"/>
              <a:gd name="connsiteY94" fmla="*/ 2503869 h 2649426"/>
              <a:gd name="connsiteX95" fmla="*/ 3431219 w 12192000"/>
              <a:gd name="connsiteY95" fmla="*/ 2502163 h 2649426"/>
              <a:gd name="connsiteX96" fmla="*/ 3151243 w 12192000"/>
              <a:gd name="connsiteY96" fmla="*/ 2492405 h 2649426"/>
              <a:gd name="connsiteX97" fmla="*/ 3044025 w 12192000"/>
              <a:gd name="connsiteY97" fmla="*/ 2485298 h 2649426"/>
              <a:gd name="connsiteX98" fmla="*/ 2864954 w 12192000"/>
              <a:gd name="connsiteY98" fmla="*/ 2456476 h 2649426"/>
              <a:gd name="connsiteX99" fmla="*/ 2739588 w 12192000"/>
              <a:gd name="connsiteY99" fmla="*/ 2457956 h 2649426"/>
              <a:gd name="connsiteX100" fmla="*/ 2706684 w 12192000"/>
              <a:gd name="connsiteY100" fmla="*/ 2454540 h 2649426"/>
              <a:gd name="connsiteX101" fmla="*/ 2348435 w 12192000"/>
              <a:gd name="connsiteY101" fmla="*/ 2449176 h 2649426"/>
              <a:gd name="connsiteX102" fmla="*/ 2194299 w 12192000"/>
              <a:gd name="connsiteY102" fmla="*/ 2475215 h 2649426"/>
              <a:gd name="connsiteX103" fmla="*/ 1983009 w 12192000"/>
              <a:gd name="connsiteY103" fmla="*/ 2463117 h 2649426"/>
              <a:gd name="connsiteX104" fmla="*/ 1885040 w 12192000"/>
              <a:gd name="connsiteY104" fmla="*/ 2475917 h 2649426"/>
              <a:gd name="connsiteX105" fmla="*/ 1773324 w 12192000"/>
              <a:gd name="connsiteY105" fmla="*/ 2471718 h 2649426"/>
              <a:gd name="connsiteX106" fmla="*/ 1685197 w 12192000"/>
              <a:gd name="connsiteY106" fmla="*/ 2466249 h 2649426"/>
              <a:gd name="connsiteX107" fmla="*/ 1566422 w 12192000"/>
              <a:gd name="connsiteY107" fmla="*/ 2455175 h 2649426"/>
              <a:gd name="connsiteX108" fmla="*/ 1300369 w 12192000"/>
              <a:gd name="connsiteY108" fmla="*/ 2444914 h 2649426"/>
              <a:gd name="connsiteX109" fmla="*/ 1081876 w 12192000"/>
              <a:gd name="connsiteY109" fmla="*/ 2476491 h 2649426"/>
              <a:gd name="connsiteX110" fmla="*/ 957561 w 12192000"/>
              <a:gd name="connsiteY110" fmla="*/ 2484124 h 2649426"/>
              <a:gd name="connsiteX111" fmla="*/ 822775 w 12192000"/>
              <a:gd name="connsiteY111" fmla="*/ 2542292 h 2649426"/>
              <a:gd name="connsiteX112" fmla="*/ 653171 w 12192000"/>
              <a:gd name="connsiteY112" fmla="*/ 2607266 h 2649426"/>
              <a:gd name="connsiteX113" fmla="*/ 511469 w 12192000"/>
              <a:gd name="connsiteY113" fmla="*/ 2598742 h 2649426"/>
              <a:gd name="connsiteX114" fmla="*/ 441281 w 12192000"/>
              <a:gd name="connsiteY114" fmla="*/ 2605939 h 2649426"/>
              <a:gd name="connsiteX115" fmla="*/ 297100 w 12192000"/>
              <a:gd name="connsiteY115" fmla="*/ 2639558 h 2649426"/>
              <a:gd name="connsiteX116" fmla="*/ 97385 w 12192000"/>
              <a:gd name="connsiteY116" fmla="*/ 2636063 h 2649426"/>
              <a:gd name="connsiteX117" fmla="*/ 48888 w 12192000"/>
              <a:gd name="connsiteY117" fmla="*/ 2641447 h 2649426"/>
              <a:gd name="connsiteX118" fmla="*/ 0 w 12192000"/>
              <a:gd name="connsiteY118" fmla="*/ 2649426 h 2649426"/>
              <a:gd name="connsiteX119" fmla="*/ 0 w 12192000"/>
              <a:gd name="connsiteY119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16222 w 12192000"/>
              <a:gd name="connsiteY36" fmla="*/ 1895553 h 2649426"/>
              <a:gd name="connsiteX37" fmla="*/ 8119712 w 12192000"/>
              <a:gd name="connsiteY37" fmla="*/ 1947916 h 2649426"/>
              <a:gd name="connsiteX38" fmla="*/ 8081930 w 12192000"/>
              <a:gd name="connsiteY38" fmla="*/ 1940372 h 2649426"/>
              <a:gd name="connsiteX39" fmla="*/ 8043728 w 12192000"/>
              <a:gd name="connsiteY39" fmla="*/ 1944200 h 2649426"/>
              <a:gd name="connsiteX40" fmla="*/ 7958999 w 12192000"/>
              <a:gd name="connsiteY40" fmla="*/ 1980667 h 2649426"/>
              <a:gd name="connsiteX41" fmla="*/ 7908348 w 12192000"/>
              <a:gd name="connsiteY41" fmla="*/ 1994348 h 2649426"/>
              <a:gd name="connsiteX42" fmla="*/ 7776470 w 12192000"/>
              <a:gd name="connsiteY42" fmla="*/ 2053315 h 2649426"/>
              <a:gd name="connsiteX43" fmla="*/ 7629097 w 12192000"/>
              <a:gd name="connsiteY43" fmla="*/ 2123292 h 2649426"/>
              <a:gd name="connsiteX44" fmla="*/ 7549398 w 12192000"/>
              <a:gd name="connsiteY44" fmla="*/ 2153051 h 2649426"/>
              <a:gd name="connsiteX45" fmla="*/ 7540934 w 12192000"/>
              <a:gd name="connsiteY45" fmla="*/ 2151418 h 2649426"/>
              <a:gd name="connsiteX46" fmla="*/ 7528900 w 12192000"/>
              <a:gd name="connsiteY46" fmla="*/ 2152107 h 2649426"/>
              <a:gd name="connsiteX47" fmla="*/ 7528656 w 12192000"/>
              <a:gd name="connsiteY47" fmla="*/ 2152584 h 2649426"/>
              <a:gd name="connsiteX48" fmla="*/ 7517280 w 12192000"/>
              <a:gd name="connsiteY48" fmla="*/ 2152327 h 2649426"/>
              <a:gd name="connsiteX49" fmla="*/ 7460956 w 12192000"/>
              <a:gd name="connsiteY49" fmla="*/ 2145255 h 2649426"/>
              <a:gd name="connsiteX50" fmla="*/ 7372921 w 12192000"/>
              <a:gd name="connsiteY50" fmla="*/ 2175069 h 2649426"/>
              <a:gd name="connsiteX51" fmla="*/ 7293703 w 12192000"/>
              <a:gd name="connsiteY51" fmla="*/ 2204721 h 2649426"/>
              <a:gd name="connsiteX52" fmla="*/ 7286955 w 12192000"/>
              <a:gd name="connsiteY52" fmla="*/ 2207494 h 2649426"/>
              <a:gd name="connsiteX53" fmla="*/ 7251199 w 12192000"/>
              <a:gd name="connsiteY53" fmla="*/ 2198184 h 2649426"/>
              <a:gd name="connsiteX54" fmla="*/ 7233016 w 12192000"/>
              <a:gd name="connsiteY54" fmla="*/ 2195902 h 2649426"/>
              <a:gd name="connsiteX55" fmla="*/ 7227281 w 12192000"/>
              <a:gd name="connsiteY55" fmla="*/ 2190042 h 2649426"/>
              <a:gd name="connsiteX56" fmla="*/ 7200745 w 12192000"/>
              <a:gd name="connsiteY56" fmla="*/ 2189321 h 2649426"/>
              <a:gd name="connsiteX57" fmla="*/ 7197924 w 12192000"/>
              <a:gd name="connsiteY57" fmla="*/ 2191205 h 2649426"/>
              <a:gd name="connsiteX58" fmla="*/ 7175198 w 12192000"/>
              <a:gd name="connsiteY58" fmla="*/ 2183294 h 2649426"/>
              <a:gd name="connsiteX59" fmla="*/ 7100681 w 12192000"/>
              <a:gd name="connsiteY59" fmla="*/ 2167822 h 2649426"/>
              <a:gd name="connsiteX60" fmla="*/ 6932665 w 12192000"/>
              <a:gd name="connsiteY60" fmla="*/ 2162157 h 2649426"/>
              <a:gd name="connsiteX61" fmla="*/ 6700029 w 12192000"/>
              <a:gd name="connsiteY61" fmla="*/ 2158310 h 2649426"/>
              <a:gd name="connsiteX62" fmla="*/ 6326162 w 12192000"/>
              <a:gd name="connsiteY62" fmla="*/ 2178632 h 2649426"/>
              <a:gd name="connsiteX63" fmla="*/ 6196177 w 12192000"/>
              <a:gd name="connsiteY63" fmla="*/ 2200059 h 2649426"/>
              <a:gd name="connsiteX64" fmla="*/ 6139086 w 12192000"/>
              <a:gd name="connsiteY64" fmla="*/ 2187339 h 2649426"/>
              <a:gd name="connsiteX65" fmla="*/ 6098878 w 12192000"/>
              <a:gd name="connsiteY65" fmla="*/ 2192939 h 2649426"/>
              <a:gd name="connsiteX66" fmla="*/ 6094339 w 12192000"/>
              <a:gd name="connsiteY66" fmla="*/ 2195871 h 2649426"/>
              <a:gd name="connsiteX67" fmla="*/ 6075163 w 12192000"/>
              <a:gd name="connsiteY67" fmla="*/ 2198856 h 2649426"/>
              <a:gd name="connsiteX68" fmla="*/ 6071016 w 12192000"/>
              <a:gd name="connsiteY68" fmla="*/ 2210639 h 2649426"/>
              <a:gd name="connsiteX69" fmla="*/ 6043058 w 12192000"/>
              <a:gd name="connsiteY69" fmla="*/ 2222971 h 2649426"/>
              <a:gd name="connsiteX70" fmla="*/ 5962031 w 12192000"/>
              <a:gd name="connsiteY70" fmla="*/ 2220873 h 2649426"/>
              <a:gd name="connsiteX71" fmla="*/ 5836800 w 12192000"/>
              <a:gd name="connsiteY71" fmla="*/ 2224771 h 2649426"/>
              <a:gd name="connsiteX72" fmla="*/ 5735414 w 12192000"/>
              <a:gd name="connsiteY72" fmla="*/ 2231366 h 2649426"/>
              <a:gd name="connsiteX73" fmla="*/ 5697982 w 12192000"/>
              <a:gd name="connsiteY73" fmla="*/ 2244836 h 2649426"/>
              <a:gd name="connsiteX74" fmla="*/ 5644981 w 12192000"/>
              <a:gd name="connsiteY74" fmla="*/ 2256274 h 2649426"/>
              <a:gd name="connsiteX75" fmla="*/ 5547744 w 12192000"/>
              <a:gd name="connsiteY75" fmla="*/ 2271333 h 2649426"/>
              <a:gd name="connsiteX76" fmla="*/ 5426280 w 12192000"/>
              <a:gd name="connsiteY76" fmla="*/ 2290560 h 2649426"/>
              <a:gd name="connsiteX77" fmla="*/ 5329896 w 12192000"/>
              <a:gd name="connsiteY77" fmla="*/ 2279209 h 2649426"/>
              <a:gd name="connsiteX78" fmla="*/ 5322508 w 12192000"/>
              <a:gd name="connsiteY78" fmla="*/ 2288005 h 2649426"/>
              <a:gd name="connsiteX79" fmla="*/ 5194705 w 12192000"/>
              <a:gd name="connsiteY79" fmla="*/ 2285938 h 2649426"/>
              <a:gd name="connsiteX80" fmla="*/ 5027899 w 12192000"/>
              <a:gd name="connsiteY80" fmla="*/ 2242653 h 2649426"/>
              <a:gd name="connsiteX81" fmla="*/ 4902443 w 12192000"/>
              <a:gd name="connsiteY81" fmla="*/ 2249037 h 2649426"/>
              <a:gd name="connsiteX82" fmla="*/ 4858751 w 12192000"/>
              <a:gd name="connsiteY82" fmla="*/ 2260409 h 2649426"/>
              <a:gd name="connsiteX83" fmla="*/ 4785497 w 12192000"/>
              <a:gd name="connsiteY83" fmla="*/ 2278897 h 2649426"/>
              <a:gd name="connsiteX84" fmla="*/ 4732807 w 12192000"/>
              <a:gd name="connsiteY84" fmla="*/ 2315139 h 2649426"/>
              <a:gd name="connsiteX85" fmla="*/ 4670737 w 12192000"/>
              <a:gd name="connsiteY85" fmla="*/ 2321711 h 2649426"/>
              <a:gd name="connsiteX86" fmla="*/ 4489013 w 12192000"/>
              <a:gd name="connsiteY86" fmla="*/ 2338805 h 2649426"/>
              <a:gd name="connsiteX87" fmla="*/ 4431159 w 12192000"/>
              <a:gd name="connsiteY87" fmla="*/ 2347536 h 2649426"/>
              <a:gd name="connsiteX88" fmla="*/ 4273885 w 12192000"/>
              <a:gd name="connsiteY88" fmla="*/ 2379520 h 2649426"/>
              <a:gd name="connsiteX89" fmla="*/ 4116925 w 12192000"/>
              <a:gd name="connsiteY89" fmla="*/ 2417756 h 2649426"/>
              <a:gd name="connsiteX90" fmla="*/ 3988558 w 12192000"/>
              <a:gd name="connsiteY90" fmla="*/ 2475821 h 2649426"/>
              <a:gd name="connsiteX91" fmla="*/ 3894771 w 12192000"/>
              <a:gd name="connsiteY91" fmla="*/ 2494652 h 2649426"/>
              <a:gd name="connsiteX92" fmla="*/ 3721493 w 12192000"/>
              <a:gd name="connsiteY92" fmla="*/ 2497646 h 2649426"/>
              <a:gd name="connsiteX93" fmla="*/ 3504883 w 12192000"/>
              <a:gd name="connsiteY93" fmla="*/ 2503869 h 2649426"/>
              <a:gd name="connsiteX94" fmla="*/ 3431219 w 12192000"/>
              <a:gd name="connsiteY94" fmla="*/ 2502163 h 2649426"/>
              <a:gd name="connsiteX95" fmla="*/ 3151243 w 12192000"/>
              <a:gd name="connsiteY95" fmla="*/ 2492405 h 2649426"/>
              <a:gd name="connsiteX96" fmla="*/ 3044025 w 12192000"/>
              <a:gd name="connsiteY96" fmla="*/ 2485298 h 2649426"/>
              <a:gd name="connsiteX97" fmla="*/ 2864954 w 12192000"/>
              <a:gd name="connsiteY97" fmla="*/ 2456476 h 2649426"/>
              <a:gd name="connsiteX98" fmla="*/ 2739588 w 12192000"/>
              <a:gd name="connsiteY98" fmla="*/ 2457956 h 2649426"/>
              <a:gd name="connsiteX99" fmla="*/ 2706684 w 12192000"/>
              <a:gd name="connsiteY99" fmla="*/ 2454540 h 2649426"/>
              <a:gd name="connsiteX100" fmla="*/ 2348435 w 12192000"/>
              <a:gd name="connsiteY100" fmla="*/ 2449176 h 2649426"/>
              <a:gd name="connsiteX101" fmla="*/ 2194299 w 12192000"/>
              <a:gd name="connsiteY101" fmla="*/ 2475215 h 2649426"/>
              <a:gd name="connsiteX102" fmla="*/ 1983009 w 12192000"/>
              <a:gd name="connsiteY102" fmla="*/ 2463117 h 2649426"/>
              <a:gd name="connsiteX103" fmla="*/ 1885040 w 12192000"/>
              <a:gd name="connsiteY103" fmla="*/ 2475917 h 2649426"/>
              <a:gd name="connsiteX104" fmla="*/ 1773324 w 12192000"/>
              <a:gd name="connsiteY104" fmla="*/ 2471718 h 2649426"/>
              <a:gd name="connsiteX105" fmla="*/ 1685197 w 12192000"/>
              <a:gd name="connsiteY105" fmla="*/ 2466249 h 2649426"/>
              <a:gd name="connsiteX106" fmla="*/ 1566422 w 12192000"/>
              <a:gd name="connsiteY106" fmla="*/ 2455175 h 2649426"/>
              <a:gd name="connsiteX107" fmla="*/ 1300369 w 12192000"/>
              <a:gd name="connsiteY107" fmla="*/ 2444914 h 2649426"/>
              <a:gd name="connsiteX108" fmla="*/ 1081876 w 12192000"/>
              <a:gd name="connsiteY108" fmla="*/ 2476491 h 2649426"/>
              <a:gd name="connsiteX109" fmla="*/ 957561 w 12192000"/>
              <a:gd name="connsiteY109" fmla="*/ 2484124 h 2649426"/>
              <a:gd name="connsiteX110" fmla="*/ 822775 w 12192000"/>
              <a:gd name="connsiteY110" fmla="*/ 2542292 h 2649426"/>
              <a:gd name="connsiteX111" fmla="*/ 653171 w 12192000"/>
              <a:gd name="connsiteY111" fmla="*/ 2607266 h 2649426"/>
              <a:gd name="connsiteX112" fmla="*/ 511469 w 12192000"/>
              <a:gd name="connsiteY112" fmla="*/ 2598742 h 2649426"/>
              <a:gd name="connsiteX113" fmla="*/ 441281 w 12192000"/>
              <a:gd name="connsiteY113" fmla="*/ 2605939 h 2649426"/>
              <a:gd name="connsiteX114" fmla="*/ 297100 w 12192000"/>
              <a:gd name="connsiteY114" fmla="*/ 2639558 h 2649426"/>
              <a:gd name="connsiteX115" fmla="*/ 97385 w 12192000"/>
              <a:gd name="connsiteY115" fmla="*/ 2636063 h 2649426"/>
              <a:gd name="connsiteX116" fmla="*/ 48888 w 12192000"/>
              <a:gd name="connsiteY116" fmla="*/ 2641447 h 2649426"/>
              <a:gd name="connsiteX117" fmla="*/ 0 w 12192000"/>
              <a:gd name="connsiteY117" fmla="*/ 2649426 h 2649426"/>
              <a:gd name="connsiteX118" fmla="*/ 0 w 12192000"/>
              <a:gd name="connsiteY118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16222 w 12192000"/>
              <a:gd name="connsiteY36" fmla="*/ 1895553 h 2649426"/>
              <a:gd name="connsiteX37" fmla="*/ 8081930 w 12192000"/>
              <a:gd name="connsiteY37" fmla="*/ 1940372 h 2649426"/>
              <a:gd name="connsiteX38" fmla="*/ 8043728 w 12192000"/>
              <a:gd name="connsiteY38" fmla="*/ 1944200 h 2649426"/>
              <a:gd name="connsiteX39" fmla="*/ 7958999 w 12192000"/>
              <a:gd name="connsiteY39" fmla="*/ 1980667 h 2649426"/>
              <a:gd name="connsiteX40" fmla="*/ 7908348 w 12192000"/>
              <a:gd name="connsiteY40" fmla="*/ 1994348 h 2649426"/>
              <a:gd name="connsiteX41" fmla="*/ 7776470 w 12192000"/>
              <a:gd name="connsiteY41" fmla="*/ 2053315 h 2649426"/>
              <a:gd name="connsiteX42" fmla="*/ 7629097 w 12192000"/>
              <a:gd name="connsiteY42" fmla="*/ 2123292 h 2649426"/>
              <a:gd name="connsiteX43" fmla="*/ 7549398 w 12192000"/>
              <a:gd name="connsiteY43" fmla="*/ 2153051 h 2649426"/>
              <a:gd name="connsiteX44" fmla="*/ 7540934 w 12192000"/>
              <a:gd name="connsiteY44" fmla="*/ 2151418 h 2649426"/>
              <a:gd name="connsiteX45" fmla="*/ 7528900 w 12192000"/>
              <a:gd name="connsiteY45" fmla="*/ 2152107 h 2649426"/>
              <a:gd name="connsiteX46" fmla="*/ 7528656 w 12192000"/>
              <a:gd name="connsiteY46" fmla="*/ 2152584 h 2649426"/>
              <a:gd name="connsiteX47" fmla="*/ 7517280 w 12192000"/>
              <a:gd name="connsiteY47" fmla="*/ 2152327 h 2649426"/>
              <a:gd name="connsiteX48" fmla="*/ 7460956 w 12192000"/>
              <a:gd name="connsiteY48" fmla="*/ 2145255 h 2649426"/>
              <a:gd name="connsiteX49" fmla="*/ 7372921 w 12192000"/>
              <a:gd name="connsiteY49" fmla="*/ 2175069 h 2649426"/>
              <a:gd name="connsiteX50" fmla="*/ 7293703 w 12192000"/>
              <a:gd name="connsiteY50" fmla="*/ 2204721 h 2649426"/>
              <a:gd name="connsiteX51" fmla="*/ 7286955 w 12192000"/>
              <a:gd name="connsiteY51" fmla="*/ 2207494 h 2649426"/>
              <a:gd name="connsiteX52" fmla="*/ 7251199 w 12192000"/>
              <a:gd name="connsiteY52" fmla="*/ 2198184 h 2649426"/>
              <a:gd name="connsiteX53" fmla="*/ 7233016 w 12192000"/>
              <a:gd name="connsiteY53" fmla="*/ 2195902 h 2649426"/>
              <a:gd name="connsiteX54" fmla="*/ 7227281 w 12192000"/>
              <a:gd name="connsiteY54" fmla="*/ 2190042 h 2649426"/>
              <a:gd name="connsiteX55" fmla="*/ 7200745 w 12192000"/>
              <a:gd name="connsiteY55" fmla="*/ 2189321 h 2649426"/>
              <a:gd name="connsiteX56" fmla="*/ 7197924 w 12192000"/>
              <a:gd name="connsiteY56" fmla="*/ 2191205 h 2649426"/>
              <a:gd name="connsiteX57" fmla="*/ 7175198 w 12192000"/>
              <a:gd name="connsiteY57" fmla="*/ 2183294 h 2649426"/>
              <a:gd name="connsiteX58" fmla="*/ 7100681 w 12192000"/>
              <a:gd name="connsiteY58" fmla="*/ 2167822 h 2649426"/>
              <a:gd name="connsiteX59" fmla="*/ 6932665 w 12192000"/>
              <a:gd name="connsiteY59" fmla="*/ 2162157 h 2649426"/>
              <a:gd name="connsiteX60" fmla="*/ 6700029 w 12192000"/>
              <a:gd name="connsiteY60" fmla="*/ 2158310 h 2649426"/>
              <a:gd name="connsiteX61" fmla="*/ 6326162 w 12192000"/>
              <a:gd name="connsiteY61" fmla="*/ 2178632 h 2649426"/>
              <a:gd name="connsiteX62" fmla="*/ 6196177 w 12192000"/>
              <a:gd name="connsiteY62" fmla="*/ 2200059 h 2649426"/>
              <a:gd name="connsiteX63" fmla="*/ 6139086 w 12192000"/>
              <a:gd name="connsiteY63" fmla="*/ 2187339 h 2649426"/>
              <a:gd name="connsiteX64" fmla="*/ 6098878 w 12192000"/>
              <a:gd name="connsiteY64" fmla="*/ 2192939 h 2649426"/>
              <a:gd name="connsiteX65" fmla="*/ 6094339 w 12192000"/>
              <a:gd name="connsiteY65" fmla="*/ 2195871 h 2649426"/>
              <a:gd name="connsiteX66" fmla="*/ 6075163 w 12192000"/>
              <a:gd name="connsiteY66" fmla="*/ 2198856 h 2649426"/>
              <a:gd name="connsiteX67" fmla="*/ 6071016 w 12192000"/>
              <a:gd name="connsiteY67" fmla="*/ 2210639 h 2649426"/>
              <a:gd name="connsiteX68" fmla="*/ 6043058 w 12192000"/>
              <a:gd name="connsiteY68" fmla="*/ 2222971 h 2649426"/>
              <a:gd name="connsiteX69" fmla="*/ 5962031 w 12192000"/>
              <a:gd name="connsiteY69" fmla="*/ 2220873 h 2649426"/>
              <a:gd name="connsiteX70" fmla="*/ 5836800 w 12192000"/>
              <a:gd name="connsiteY70" fmla="*/ 2224771 h 2649426"/>
              <a:gd name="connsiteX71" fmla="*/ 5735414 w 12192000"/>
              <a:gd name="connsiteY71" fmla="*/ 2231366 h 2649426"/>
              <a:gd name="connsiteX72" fmla="*/ 5697982 w 12192000"/>
              <a:gd name="connsiteY72" fmla="*/ 2244836 h 2649426"/>
              <a:gd name="connsiteX73" fmla="*/ 5644981 w 12192000"/>
              <a:gd name="connsiteY73" fmla="*/ 2256274 h 2649426"/>
              <a:gd name="connsiteX74" fmla="*/ 5547744 w 12192000"/>
              <a:gd name="connsiteY74" fmla="*/ 2271333 h 2649426"/>
              <a:gd name="connsiteX75" fmla="*/ 5426280 w 12192000"/>
              <a:gd name="connsiteY75" fmla="*/ 2290560 h 2649426"/>
              <a:gd name="connsiteX76" fmla="*/ 5329896 w 12192000"/>
              <a:gd name="connsiteY76" fmla="*/ 2279209 h 2649426"/>
              <a:gd name="connsiteX77" fmla="*/ 5322508 w 12192000"/>
              <a:gd name="connsiteY77" fmla="*/ 2288005 h 2649426"/>
              <a:gd name="connsiteX78" fmla="*/ 5194705 w 12192000"/>
              <a:gd name="connsiteY78" fmla="*/ 2285938 h 2649426"/>
              <a:gd name="connsiteX79" fmla="*/ 5027899 w 12192000"/>
              <a:gd name="connsiteY79" fmla="*/ 2242653 h 2649426"/>
              <a:gd name="connsiteX80" fmla="*/ 4902443 w 12192000"/>
              <a:gd name="connsiteY80" fmla="*/ 2249037 h 2649426"/>
              <a:gd name="connsiteX81" fmla="*/ 4858751 w 12192000"/>
              <a:gd name="connsiteY81" fmla="*/ 2260409 h 2649426"/>
              <a:gd name="connsiteX82" fmla="*/ 4785497 w 12192000"/>
              <a:gd name="connsiteY82" fmla="*/ 2278897 h 2649426"/>
              <a:gd name="connsiteX83" fmla="*/ 4732807 w 12192000"/>
              <a:gd name="connsiteY83" fmla="*/ 2315139 h 2649426"/>
              <a:gd name="connsiteX84" fmla="*/ 4670737 w 12192000"/>
              <a:gd name="connsiteY84" fmla="*/ 2321711 h 2649426"/>
              <a:gd name="connsiteX85" fmla="*/ 4489013 w 12192000"/>
              <a:gd name="connsiteY85" fmla="*/ 2338805 h 2649426"/>
              <a:gd name="connsiteX86" fmla="*/ 4431159 w 12192000"/>
              <a:gd name="connsiteY86" fmla="*/ 2347536 h 2649426"/>
              <a:gd name="connsiteX87" fmla="*/ 4273885 w 12192000"/>
              <a:gd name="connsiteY87" fmla="*/ 2379520 h 2649426"/>
              <a:gd name="connsiteX88" fmla="*/ 4116925 w 12192000"/>
              <a:gd name="connsiteY88" fmla="*/ 2417756 h 2649426"/>
              <a:gd name="connsiteX89" fmla="*/ 3988558 w 12192000"/>
              <a:gd name="connsiteY89" fmla="*/ 2475821 h 2649426"/>
              <a:gd name="connsiteX90" fmla="*/ 3894771 w 12192000"/>
              <a:gd name="connsiteY90" fmla="*/ 2494652 h 2649426"/>
              <a:gd name="connsiteX91" fmla="*/ 3721493 w 12192000"/>
              <a:gd name="connsiteY91" fmla="*/ 2497646 h 2649426"/>
              <a:gd name="connsiteX92" fmla="*/ 3504883 w 12192000"/>
              <a:gd name="connsiteY92" fmla="*/ 2503869 h 2649426"/>
              <a:gd name="connsiteX93" fmla="*/ 3431219 w 12192000"/>
              <a:gd name="connsiteY93" fmla="*/ 2502163 h 2649426"/>
              <a:gd name="connsiteX94" fmla="*/ 3151243 w 12192000"/>
              <a:gd name="connsiteY94" fmla="*/ 2492405 h 2649426"/>
              <a:gd name="connsiteX95" fmla="*/ 3044025 w 12192000"/>
              <a:gd name="connsiteY95" fmla="*/ 2485298 h 2649426"/>
              <a:gd name="connsiteX96" fmla="*/ 2864954 w 12192000"/>
              <a:gd name="connsiteY96" fmla="*/ 2456476 h 2649426"/>
              <a:gd name="connsiteX97" fmla="*/ 2739588 w 12192000"/>
              <a:gd name="connsiteY97" fmla="*/ 2457956 h 2649426"/>
              <a:gd name="connsiteX98" fmla="*/ 2706684 w 12192000"/>
              <a:gd name="connsiteY98" fmla="*/ 2454540 h 2649426"/>
              <a:gd name="connsiteX99" fmla="*/ 2348435 w 12192000"/>
              <a:gd name="connsiteY99" fmla="*/ 2449176 h 2649426"/>
              <a:gd name="connsiteX100" fmla="*/ 2194299 w 12192000"/>
              <a:gd name="connsiteY100" fmla="*/ 2475215 h 2649426"/>
              <a:gd name="connsiteX101" fmla="*/ 1983009 w 12192000"/>
              <a:gd name="connsiteY101" fmla="*/ 2463117 h 2649426"/>
              <a:gd name="connsiteX102" fmla="*/ 1885040 w 12192000"/>
              <a:gd name="connsiteY102" fmla="*/ 2475917 h 2649426"/>
              <a:gd name="connsiteX103" fmla="*/ 1773324 w 12192000"/>
              <a:gd name="connsiteY103" fmla="*/ 2471718 h 2649426"/>
              <a:gd name="connsiteX104" fmla="*/ 1685197 w 12192000"/>
              <a:gd name="connsiteY104" fmla="*/ 2466249 h 2649426"/>
              <a:gd name="connsiteX105" fmla="*/ 1566422 w 12192000"/>
              <a:gd name="connsiteY105" fmla="*/ 2455175 h 2649426"/>
              <a:gd name="connsiteX106" fmla="*/ 1300369 w 12192000"/>
              <a:gd name="connsiteY106" fmla="*/ 2444914 h 2649426"/>
              <a:gd name="connsiteX107" fmla="*/ 1081876 w 12192000"/>
              <a:gd name="connsiteY107" fmla="*/ 2476491 h 2649426"/>
              <a:gd name="connsiteX108" fmla="*/ 957561 w 12192000"/>
              <a:gd name="connsiteY108" fmla="*/ 2484124 h 2649426"/>
              <a:gd name="connsiteX109" fmla="*/ 822775 w 12192000"/>
              <a:gd name="connsiteY109" fmla="*/ 2542292 h 2649426"/>
              <a:gd name="connsiteX110" fmla="*/ 653171 w 12192000"/>
              <a:gd name="connsiteY110" fmla="*/ 2607266 h 2649426"/>
              <a:gd name="connsiteX111" fmla="*/ 511469 w 12192000"/>
              <a:gd name="connsiteY111" fmla="*/ 2598742 h 2649426"/>
              <a:gd name="connsiteX112" fmla="*/ 441281 w 12192000"/>
              <a:gd name="connsiteY112" fmla="*/ 2605939 h 2649426"/>
              <a:gd name="connsiteX113" fmla="*/ 297100 w 12192000"/>
              <a:gd name="connsiteY113" fmla="*/ 2639558 h 2649426"/>
              <a:gd name="connsiteX114" fmla="*/ 97385 w 12192000"/>
              <a:gd name="connsiteY114" fmla="*/ 2636063 h 2649426"/>
              <a:gd name="connsiteX115" fmla="*/ 48888 w 12192000"/>
              <a:gd name="connsiteY115" fmla="*/ 2641447 h 2649426"/>
              <a:gd name="connsiteX116" fmla="*/ 0 w 12192000"/>
              <a:gd name="connsiteY116" fmla="*/ 2649426 h 2649426"/>
              <a:gd name="connsiteX117" fmla="*/ 0 w 12192000"/>
              <a:gd name="connsiteY117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16222 w 12192000"/>
              <a:gd name="connsiteY36" fmla="*/ 1895553 h 2649426"/>
              <a:gd name="connsiteX37" fmla="*/ 8145462 w 12192000"/>
              <a:gd name="connsiteY37" fmla="*/ 1926758 h 2649426"/>
              <a:gd name="connsiteX38" fmla="*/ 8043728 w 12192000"/>
              <a:gd name="connsiteY38" fmla="*/ 1944200 h 2649426"/>
              <a:gd name="connsiteX39" fmla="*/ 7958999 w 12192000"/>
              <a:gd name="connsiteY39" fmla="*/ 1980667 h 2649426"/>
              <a:gd name="connsiteX40" fmla="*/ 7908348 w 12192000"/>
              <a:gd name="connsiteY40" fmla="*/ 1994348 h 2649426"/>
              <a:gd name="connsiteX41" fmla="*/ 7776470 w 12192000"/>
              <a:gd name="connsiteY41" fmla="*/ 2053315 h 2649426"/>
              <a:gd name="connsiteX42" fmla="*/ 7629097 w 12192000"/>
              <a:gd name="connsiteY42" fmla="*/ 2123292 h 2649426"/>
              <a:gd name="connsiteX43" fmla="*/ 7549398 w 12192000"/>
              <a:gd name="connsiteY43" fmla="*/ 2153051 h 2649426"/>
              <a:gd name="connsiteX44" fmla="*/ 7540934 w 12192000"/>
              <a:gd name="connsiteY44" fmla="*/ 2151418 h 2649426"/>
              <a:gd name="connsiteX45" fmla="*/ 7528900 w 12192000"/>
              <a:gd name="connsiteY45" fmla="*/ 2152107 h 2649426"/>
              <a:gd name="connsiteX46" fmla="*/ 7528656 w 12192000"/>
              <a:gd name="connsiteY46" fmla="*/ 2152584 h 2649426"/>
              <a:gd name="connsiteX47" fmla="*/ 7517280 w 12192000"/>
              <a:gd name="connsiteY47" fmla="*/ 2152327 h 2649426"/>
              <a:gd name="connsiteX48" fmla="*/ 7460956 w 12192000"/>
              <a:gd name="connsiteY48" fmla="*/ 2145255 h 2649426"/>
              <a:gd name="connsiteX49" fmla="*/ 7372921 w 12192000"/>
              <a:gd name="connsiteY49" fmla="*/ 2175069 h 2649426"/>
              <a:gd name="connsiteX50" fmla="*/ 7293703 w 12192000"/>
              <a:gd name="connsiteY50" fmla="*/ 2204721 h 2649426"/>
              <a:gd name="connsiteX51" fmla="*/ 7286955 w 12192000"/>
              <a:gd name="connsiteY51" fmla="*/ 2207494 h 2649426"/>
              <a:gd name="connsiteX52" fmla="*/ 7251199 w 12192000"/>
              <a:gd name="connsiteY52" fmla="*/ 2198184 h 2649426"/>
              <a:gd name="connsiteX53" fmla="*/ 7233016 w 12192000"/>
              <a:gd name="connsiteY53" fmla="*/ 2195902 h 2649426"/>
              <a:gd name="connsiteX54" fmla="*/ 7227281 w 12192000"/>
              <a:gd name="connsiteY54" fmla="*/ 2190042 h 2649426"/>
              <a:gd name="connsiteX55" fmla="*/ 7200745 w 12192000"/>
              <a:gd name="connsiteY55" fmla="*/ 2189321 h 2649426"/>
              <a:gd name="connsiteX56" fmla="*/ 7197924 w 12192000"/>
              <a:gd name="connsiteY56" fmla="*/ 2191205 h 2649426"/>
              <a:gd name="connsiteX57" fmla="*/ 7175198 w 12192000"/>
              <a:gd name="connsiteY57" fmla="*/ 2183294 h 2649426"/>
              <a:gd name="connsiteX58" fmla="*/ 7100681 w 12192000"/>
              <a:gd name="connsiteY58" fmla="*/ 2167822 h 2649426"/>
              <a:gd name="connsiteX59" fmla="*/ 6932665 w 12192000"/>
              <a:gd name="connsiteY59" fmla="*/ 2162157 h 2649426"/>
              <a:gd name="connsiteX60" fmla="*/ 6700029 w 12192000"/>
              <a:gd name="connsiteY60" fmla="*/ 2158310 h 2649426"/>
              <a:gd name="connsiteX61" fmla="*/ 6326162 w 12192000"/>
              <a:gd name="connsiteY61" fmla="*/ 2178632 h 2649426"/>
              <a:gd name="connsiteX62" fmla="*/ 6196177 w 12192000"/>
              <a:gd name="connsiteY62" fmla="*/ 2200059 h 2649426"/>
              <a:gd name="connsiteX63" fmla="*/ 6139086 w 12192000"/>
              <a:gd name="connsiteY63" fmla="*/ 2187339 h 2649426"/>
              <a:gd name="connsiteX64" fmla="*/ 6098878 w 12192000"/>
              <a:gd name="connsiteY64" fmla="*/ 2192939 h 2649426"/>
              <a:gd name="connsiteX65" fmla="*/ 6094339 w 12192000"/>
              <a:gd name="connsiteY65" fmla="*/ 2195871 h 2649426"/>
              <a:gd name="connsiteX66" fmla="*/ 6075163 w 12192000"/>
              <a:gd name="connsiteY66" fmla="*/ 2198856 h 2649426"/>
              <a:gd name="connsiteX67" fmla="*/ 6071016 w 12192000"/>
              <a:gd name="connsiteY67" fmla="*/ 2210639 h 2649426"/>
              <a:gd name="connsiteX68" fmla="*/ 6043058 w 12192000"/>
              <a:gd name="connsiteY68" fmla="*/ 2222971 h 2649426"/>
              <a:gd name="connsiteX69" fmla="*/ 5962031 w 12192000"/>
              <a:gd name="connsiteY69" fmla="*/ 2220873 h 2649426"/>
              <a:gd name="connsiteX70" fmla="*/ 5836800 w 12192000"/>
              <a:gd name="connsiteY70" fmla="*/ 2224771 h 2649426"/>
              <a:gd name="connsiteX71" fmla="*/ 5735414 w 12192000"/>
              <a:gd name="connsiteY71" fmla="*/ 2231366 h 2649426"/>
              <a:gd name="connsiteX72" fmla="*/ 5697982 w 12192000"/>
              <a:gd name="connsiteY72" fmla="*/ 2244836 h 2649426"/>
              <a:gd name="connsiteX73" fmla="*/ 5644981 w 12192000"/>
              <a:gd name="connsiteY73" fmla="*/ 2256274 h 2649426"/>
              <a:gd name="connsiteX74" fmla="*/ 5547744 w 12192000"/>
              <a:gd name="connsiteY74" fmla="*/ 2271333 h 2649426"/>
              <a:gd name="connsiteX75" fmla="*/ 5426280 w 12192000"/>
              <a:gd name="connsiteY75" fmla="*/ 2290560 h 2649426"/>
              <a:gd name="connsiteX76" fmla="*/ 5329896 w 12192000"/>
              <a:gd name="connsiteY76" fmla="*/ 2279209 h 2649426"/>
              <a:gd name="connsiteX77" fmla="*/ 5322508 w 12192000"/>
              <a:gd name="connsiteY77" fmla="*/ 2288005 h 2649426"/>
              <a:gd name="connsiteX78" fmla="*/ 5194705 w 12192000"/>
              <a:gd name="connsiteY78" fmla="*/ 2285938 h 2649426"/>
              <a:gd name="connsiteX79" fmla="*/ 5027899 w 12192000"/>
              <a:gd name="connsiteY79" fmla="*/ 2242653 h 2649426"/>
              <a:gd name="connsiteX80" fmla="*/ 4902443 w 12192000"/>
              <a:gd name="connsiteY80" fmla="*/ 2249037 h 2649426"/>
              <a:gd name="connsiteX81" fmla="*/ 4858751 w 12192000"/>
              <a:gd name="connsiteY81" fmla="*/ 2260409 h 2649426"/>
              <a:gd name="connsiteX82" fmla="*/ 4785497 w 12192000"/>
              <a:gd name="connsiteY82" fmla="*/ 2278897 h 2649426"/>
              <a:gd name="connsiteX83" fmla="*/ 4732807 w 12192000"/>
              <a:gd name="connsiteY83" fmla="*/ 2315139 h 2649426"/>
              <a:gd name="connsiteX84" fmla="*/ 4670737 w 12192000"/>
              <a:gd name="connsiteY84" fmla="*/ 2321711 h 2649426"/>
              <a:gd name="connsiteX85" fmla="*/ 4489013 w 12192000"/>
              <a:gd name="connsiteY85" fmla="*/ 2338805 h 2649426"/>
              <a:gd name="connsiteX86" fmla="*/ 4431159 w 12192000"/>
              <a:gd name="connsiteY86" fmla="*/ 2347536 h 2649426"/>
              <a:gd name="connsiteX87" fmla="*/ 4273885 w 12192000"/>
              <a:gd name="connsiteY87" fmla="*/ 2379520 h 2649426"/>
              <a:gd name="connsiteX88" fmla="*/ 4116925 w 12192000"/>
              <a:gd name="connsiteY88" fmla="*/ 2417756 h 2649426"/>
              <a:gd name="connsiteX89" fmla="*/ 3988558 w 12192000"/>
              <a:gd name="connsiteY89" fmla="*/ 2475821 h 2649426"/>
              <a:gd name="connsiteX90" fmla="*/ 3894771 w 12192000"/>
              <a:gd name="connsiteY90" fmla="*/ 2494652 h 2649426"/>
              <a:gd name="connsiteX91" fmla="*/ 3721493 w 12192000"/>
              <a:gd name="connsiteY91" fmla="*/ 2497646 h 2649426"/>
              <a:gd name="connsiteX92" fmla="*/ 3504883 w 12192000"/>
              <a:gd name="connsiteY92" fmla="*/ 2503869 h 2649426"/>
              <a:gd name="connsiteX93" fmla="*/ 3431219 w 12192000"/>
              <a:gd name="connsiteY93" fmla="*/ 2502163 h 2649426"/>
              <a:gd name="connsiteX94" fmla="*/ 3151243 w 12192000"/>
              <a:gd name="connsiteY94" fmla="*/ 2492405 h 2649426"/>
              <a:gd name="connsiteX95" fmla="*/ 3044025 w 12192000"/>
              <a:gd name="connsiteY95" fmla="*/ 2485298 h 2649426"/>
              <a:gd name="connsiteX96" fmla="*/ 2864954 w 12192000"/>
              <a:gd name="connsiteY96" fmla="*/ 2456476 h 2649426"/>
              <a:gd name="connsiteX97" fmla="*/ 2739588 w 12192000"/>
              <a:gd name="connsiteY97" fmla="*/ 2457956 h 2649426"/>
              <a:gd name="connsiteX98" fmla="*/ 2706684 w 12192000"/>
              <a:gd name="connsiteY98" fmla="*/ 2454540 h 2649426"/>
              <a:gd name="connsiteX99" fmla="*/ 2348435 w 12192000"/>
              <a:gd name="connsiteY99" fmla="*/ 2449176 h 2649426"/>
              <a:gd name="connsiteX100" fmla="*/ 2194299 w 12192000"/>
              <a:gd name="connsiteY100" fmla="*/ 2475215 h 2649426"/>
              <a:gd name="connsiteX101" fmla="*/ 1983009 w 12192000"/>
              <a:gd name="connsiteY101" fmla="*/ 2463117 h 2649426"/>
              <a:gd name="connsiteX102" fmla="*/ 1885040 w 12192000"/>
              <a:gd name="connsiteY102" fmla="*/ 2475917 h 2649426"/>
              <a:gd name="connsiteX103" fmla="*/ 1773324 w 12192000"/>
              <a:gd name="connsiteY103" fmla="*/ 2471718 h 2649426"/>
              <a:gd name="connsiteX104" fmla="*/ 1685197 w 12192000"/>
              <a:gd name="connsiteY104" fmla="*/ 2466249 h 2649426"/>
              <a:gd name="connsiteX105" fmla="*/ 1566422 w 12192000"/>
              <a:gd name="connsiteY105" fmla="*/ 2455175 h 2649426"/>
              <a:gd name="connsiteX106" fmla="*/ 1300369 w 12192000"/>
              <a:gd name="connsiteY106" fmla="*/ 2444914 h 2649426"/>
              <a:gd name="connsiteX107" fmla="*/ 1081876 w 12192000"/>
              <a:gd name="connsiteY107" fmla="*/ 2476491 h 2649426"/>
              <a:gd name="connsiteX108" fmla="*/ 957561 w 12192000"/>
              <a:gd name="connsiteY108" fmla="*/ 2484124 h 2649426"/>
              <a:gd name="connsiteX109" fmla="*/ 822775 w 12192000"/>
              <a:gd name="connsiteY109" fmla="*/ 2542292 h 2649426"/>
              <a:gd name="connsiteX110" fmla="*/ 653171 w 12192000"/>
              <a:gd name="connsiteY110" fmla="*/ 2607266 h 2649426"/>
              <a:gd name="connsiteX111" fmla="*/ 511469 w 12192000"/>
              <a:gd name="connsiteY111" fmla="*/ 2598742 h 2649426"/>
              <a:gd name="connsiteX112" fmla="*/ 441281 w 12192000"/>
              <a:gd name="connsiteY112" fmla="*/ 2605939 h 2649426"/>
              <a:gd name="connsiteX113" fmla="*/ 297100 w 12192000"/>
              <a:gd name="connsiteY113" fmla="*/ 2639558 h 2649426"/>
              <a:gd name="connsiteX114" fmla="*/ 97385 w 12192000"/>
              <a:gd name="connsiteY114" fmla="*/ 2636063 h 2649426"/>
              <a:gd name="connsiteX115" fmla="*/ 48888 w 12192000"/>
              <a:gd name="connsiteY115" fmla="*/ 2641447 h 2649426"/>
              <a:gd name="connsiteX116" fmla="*/ 0 w 12192000"/>
              <a:gd name="connsiteY116" fmla="*/ 2649426 h 2649426"/>
              <a:gd name="connsiteX117" fmla="*/ 0 w 12192000"/>
              <a:gd name="connsiteY117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16222 w 12192000"/>
              <a:gd name="connsiteY36" fmla="*/ 1895553 h 2649426"/>
              <a:gd name="connsiteX37" fmla="*/ 8145462 w 12192000"/>
              <a:gd name="connsiteY37" fmla="*/ 1926758 h 2649426"/>
              <a:gd name="connsiteX38" fmla="*/ 8043728 w 12192000"/>
              <a:gd name="connsiteY38" fmla="*/ 1944200 h 2649426"/>
              <a:gd name="connsiteX39" fmla="*/ 7958999 w 12192000"/>
              <a:gd name="connsiteY39" fmla="*/ 1980667 h 2649426"/>
              <a:gd name="connsiteX40" fmla="*/ 7908348 w 12192000"/>
              <a:gd name="connsiteY40" fmla="*/ 1994348 h 2649426"/>
              <a:gd name="connsiteX41" fmla="*/ 7776470 w 12192000"/>
              <a:gd name="connsiteY41" fmla="*/ 2053315 h 2649426"/>
              <a:gd name="connsiteX42" fmla="*/ 7629097 w 12192000"/>
              <a:gd name="connsiteY42" fmla="*/ 2123292 h 2649426"/>
              <a:gd name="connsiteX43" fmla="*/ 7549398 w 12192000"/>
              <a:gd name="connsiteY43" fmla="*/ 2153051 h 2649426"/>
              <a:gd name="connsiteX44" fmla="*/ 7540934 w 12192000"/>
              <a:gd name="connsiteY44" fmla="*/ 2151418 h 2649426"/>
              <a:gd name="connsiteX45" fmla="*/ 7528900 w 12192000"/>
              <a:gd name="connsiteY45" fmla="*/ 2152107 h 2649426"/>
              <a:gd name="connsiteX46" fmla="*/ 7528656 w 12192000"/>
              <a:gd name="connsiteY46" fmla="*/ 2152584 h 2649426"/>
              <a:gd name="connsiteX47" fmla="*/ 7517280 w 12192000"/>
              <a:gd name="connsiteY47" fmla="*/ 2152327 h 2649426"/>
              <a:gd name="connsiteX48" fmla="*/ 7460956 w 12192000"/>
              <a:gd name="connsiteY48" fmla="*/ 2145255 h 2649426"/>
              <a:gd name="connsiteX49" fmla="*/ 7372921 w 12192000"/>
              <a:gd name="connsiteY49" fmla="*/ 2175069 h 2649426"/>
              <a:gd name="connsiteX50" fmla="*/ 7293703 w 12192000"/>
              <a:gd name="connsiteY50" fmla="*/ 2204721 h 2649426"/>
              <a:gd name="connsiteX51" fmla="*/ 7286955 w 12192000"/>
              <a:gd name="connsiteY51" fmla="*/ 2207494 h 2649426"/>
              <a:gd name="connsiteX52" fmla="*/ 7251199 w 12192000"/>
              <a:gd name="connsiteY52" fmla="*/ 2198184 h 2649426"/>
              <a:gd name="connsiteX53" fmla="*/ 7233016 w 12192000"/>
              <a:gd name="connsiteY53" fmla="*/ 2195902 h 2649426"/>
              <a:gd name="connsiteX54" fmla="*/ 7227281 w 12192000"/>
              <a:gd name="connsiteY54" fmla="*/ 2190042 h 2649426"/>
              <a:gd name="connsiteX55" fmla="*/ 7200745 w 12192000"/>
              <a:gd name="connsiteY55" fmla="*/ 2189321 h 2649426"/>
              <a:gd name="connsiteX56" fmla="*/ 7197924 w 12192000"/>
              <a:gd name="connsiteY56" fmla="*/ 2191205 h 2649426"/>
              <a:gd name="connsiteX57" fmla="*/ 7175198 w 12192000"/>
              <a:gd name="connsiteY57" fmla="*/ 2183294 h 2649426"/>
              <a:gd name="connsiteX58" fmla="*/ 7100681 w 12192000"/>
              <a:gd name="connsiteY58" fmla="*/ 2167822 h 2649426"/>
              <a:gd name="connsiteX59" fmla="*/ 6932665 w 12192000"/>
              <a:gd name="connsiteY59" fmla="*/ 2162157 h 2649426"/>
              <a:gd name="connsiteX60" fmla="*/ 6700029 w 12192000"/>
              <a:gd name="connsiteY60" fmla="*/ 2158310 h 2649426"/>
              <a:gd name="connsiteX61" fmla="*/ 6326162 w 12192000"/>
              <a:gd name="connsiteY61" fmla="*/ 2178632 h 2649426"/>
              <a:gd name="connsiteX62" fmla="*/ 6196177 w 12192000"/>
              <a:gd name="connsiteY62" fmla="*/ 2200059 h 2649426"/>
              <a:gd name="connsiteX63" fmla="*/ 6139086 w 12192000"/>
              <a:gd name="connsiteY63" fmla="*/ 2187339 h 2649426"/>
              <a:gd name="connsiteX64" fmla="*/ 6098878 w 12192000"/>
              <a:gd name="connsiteY64" fmla="*/ 2192939 h 2649426"/>
              <a:gd name="connsiteX65" fmla="*/ 6094339 w 12192000"/>
              <a:gd name="connsiteY65" fmla="*/ 2195871 h 2649426"/>
              <a:gd name="connsiteX66" fmla="*/ 6075163 w 12192000"/>
              <a:gd name="connsiteY66" fmla="*/ 2198856 h 2649426"/>
              <a:gd name="connsiteX67" fmla="*/ 6071016 w 12192000"/>
              <a:gd name="connsiteY67" fmla="*/ 2210639 h 2649426"/>
              <a:gd name="connsiteX68" fmla="*/ 6043058 w 12192000"/>
              <a:gd name="connsiteY68" fmla="*/ 2222971 h 2649426"/>
              <a:gd name="connsiteX69" fmla="*/ 5962031 w 12192000"/>
              <a:gd name="connsiteY69" fmla="*/ 2220873 h 2649426"/>
              <a:gd name="connsiteX70" fmla="*/ 5836800 w 12192000"/>
              <a:gd name="connsiteY70" fmla="*/ 2224771 h 2649426"/>
              <a:gd name="connsiteX71" fmla="*/ 5735414 w 12192000"/>
              <a:gd name="connsiteY71" fmla="*/ 2231366 h 2649426"/>
              <a:gd name="connsiteX72" fmla="*/ 5697982 w 12192000"/>
              <a:gd name="connsiteY72" fmla="*/ 2244836 h 2649426"/>
              <a:gd name="connsiteX73" fmla="*/ 5644981 w 12192000"/>
              <a:gd name="connsiteY73" fmla="*/ 2256274 h 2649426"/>
              <a:gd name="connsiteX74" fmla="*/ 5547744 w 12192000"/>
              <a:gd name="connsiteY74" fmla="*/ 2271333 h 2649426"/>
              <a:gd name="connsiteX75" fmla="*/ 5426280 w 12192000"/>
              <a:gd name="connsiteY75" fmla="*/ 2290560 h 2649426"/>
              <a:gd name="connsiteX76" fmla="*/ 5329896 w 12192000"/>
              <a:gd name="connsiteY76" fmla="*/ 2279209 h 2649426"/>
              <a:gd name="connsiteX77" fmla="*/ 5322508 w 12192000"/>
              <a:gd name="connsiteY77" fmla="*/ 2288005 h 2649426"/>
              <a:gd name="connsiteX78" fmla="*/ 5194705 w 12192000"/>
              <a:gd name="connsiteY78" fmla="*/ 2285938 h 2649426"/>
              <a:gd name="connsiteX79" fmla="*/ 5027899 w 12192000"/>
              <a:gd name="connsiteY79" fmla="*/ 2242653 h 2649426"/>
              <a:gd name="connsiteX80" fmla="*/ 4902443 w 12192000"/>
              <a:gd name="connsiteY80" fmla="*/ 2249037 h 2649426"/>
              <a:gd name="connsiteX81" fmla="*/ 4858751 w 12192000"/>
              <a:gd name="connsiteY81" fmla="*/ 2260409 h 2649426"/>
              <a:gd name="connsiteX82" fmla="*/ 4732807 w 12192000"/>
              <a:gd name="connsiteY82" fmla="*/ 2315139 h 2649426"/>
              <a:gd name="connsiteX83" fmla="*/ 4670737 w 12192000"/>
              <a:gd name="connsiteY83" fmla="*/ 2321711 h 2649426"/>
              <a:gd name="connsiteX84" fmla="*/ 4489013 w 12192000"/>
              <a:gd name="connsiteY84" fmla="*/ 2338805 h 2649426"/>
              <a:gd name="connsiteX85" fmla="*/ 4431159 w 12192000"/>
              <a:gd name="connsiteY85" fmla="*/ 2347536 h 2649426"/>
              <a:gd name="connsiteX86" fmla="*/ 4273885 w 12192000"/>
              <a:gd name="connsiteY86" fmla="*/ 2379520 h 2649426"/>
              <a:gd name="connsiteX87" fmla="*/ 4116925 w 12192000"/>
              <a:gd name="connsiteY87" fmla="*/ 2417756 h 2649426"/>
              <a:gd name="connsiteX88" fmla="*/ 3988558 w 12192000"/>
              <a:gd name="connsiteY88" fmla="*/ 2475821 h 2649426"/>
              <a:gd name="connsiteX89" fmla="*/ 3894771 w 12192000"/>
              <a:gd name="connsiteY89" fmla="*/ 2494652 h 2649426"/>
              <a:gd name="connsiteX90" fmla="*/ 3721493 w 12192000"/>
              <a:gd name="connsiteY90" fmla="*/ 2497646 h 2649426"/>
              <a:gd name="connsiteX91" fmla="*/ 3504883 w 12192000"/>
              <a:gd name="connsiteY91" fmla="*/ 2503869 h 2649426"/>
              <a:gd name="connsiteX92" fmla="*/ 3431219 w 12192000"/>
              <a:gd name="connsiteY92" fmla="*/ 2502163 h 2649426"/>
              <a:gd name="connsiteX93" fmla="*/ 3151243 w 12192000"/>
              <a:gd name="connsiteY93" fmla="*/ 2492405 h 2649426"/>
              <a:gd name="connsiteX94" fmla="*/ 3044025 w 12192000"/>
              <a:gd name="connsiteY94" fmla="*/ 2485298 h 2649426"/>
              <a:gd name="connsiteX95" fmla="*/ 2864954 w 12192000"/>
              <a:gd name="connsiteY95" fmla="*/ 2456476 h 2649426"/>
              <a:gd name="connsiteX96" fmla="*/ 2739588 w 12192000"/>
              <a:gd name="connsiteY96" fmla="*/ 2457956 h 2649426"/>
              <a:gd name="connsiteX97" fmla="*/ 2706684 w 12192000"/>
              <a:gd name="connsiteY97" fmla="*/ 2454540 h 2649426"/>
              <a:gd name="connsiteX98" fmla="*/ 2348435 w 12192000"/>
              <a:gd name="connsiteY98" fmla="*/ 2449176 h 2649426"/>
              <a:gd name="connsiteX99" fmla="*/ 2194299 w 12192000"/>
              <a:gd name="connsiteY99" fmla="*/ 2475215 h 2649426"/>
              <a:gd name="connsiteX100" fmla="*/ 1983009 w 12192000"/>
              <a:gd name="connsiteY100" fmla="*/ 2463117 h 2649426"/>
              <a:gd name="connsiteX101" fmla="*/ 1885040 w 12192000"/>
              <a:gd name="connsiteY101" fmla="*/ 2475917 h 2649426"/>
              <a:gd name="connsiteX102" fmla="*/ 1773324 w 12192000"/>
              <a:gd name="connsiteY102" fmla="*/ 2471718 h 2649426"/>
              <a:gd name="connsiteX103" fmla="*/ 1685197 w 12192000"/>
              <a:gd name="connsiteY103" fmla="*/ 2466249 h 2649426"/>
              <a:gd name="connsiteX104" fmla="*/ 1566422 w 12192000"/>
              <a:gd name="connsiteY104" fmla="*/ 2455175 h 2649426"/>
              <a:gd name="connsiteX105" fmla="*/ 1300369 w 12192000"/>
              <a:gd name="connsiteY105" fmla="*/ 2444914 h 2649426"/>
              <a:gd name="connsiteX106" fmla="*/ 1081876 w 12192000"/>
              <a:gd name="connsiteY106" fmla="*/ 2476491 h 2649426"/>
              <a:gd name="connsiteX107" fmla="*/ 957561 w 12192000"/>
              <a:gd name="connsiteY107" fmla="*/ 2484124 h 2649426"/>
              <a:gd name="connsiteX108" fmla="*/ 822775 w 12192000"/>
              <a:gd name="connsiteY108" fmla="*/ 2542292 h 2649426"/>
              <a:gd name="connsiteX109" fmla="*/ 653171 w 12192000"/>
              <a:gd name="connsiteY109" fmla="*/ 2607266 h 2649426"/>
              <a:gd name="connsiteX110" fmla="*/ 511469 w 12192000"/>
              <a:gd name="connsiteY110" fmla="*/ 2598742 h 2649426"/>
              <a:gd name="connsiteX111" fmla="*/ 441281 w 12192000"/>
              <a:gd name="connsiteY111" fmla="*/ 2605939 h 2649426"/>
              <a:gd name="connsiteX112" fmla="*/ 297100 w 12192000"/>
              <a:gd name="connsiteY112" fmla="*/ 2639558 h 2649426"/>
              <a:gd name="connsiteX113" fmla="*/ 97385 w 12192000"/>
              <a:gd name="connsiteY113" fmla="*/ 2636063 h 2649426"/>
              <a:gd name="connsiteX114" fmla="*/ 48888 w 12192000"/>
              <a:gd name="connsiteY114" fmla="*/ 2641447 h 2649426"/>
              <a:gd name="connsiteX115" fmla="*/ 0 w 12192000"/>
              <a:gd name="connsiteY115" fmla="*/ 2649426 h 2649426"/>
              <a:gd name="connsiteX116" fmla="*/ 0 w 12192000"/>
              <a:gd name="connsiteY116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16222 w 12192000"/>
              <a:gd name="connsiteY36" fmla="*/ 1895553 h 2649426"/>
              <a:gd name="connsiteX37" fmla="*/ 8145462 w 12192000"/>
              <a:gd name="connsiteY37" fmla="*/ 1926758 h 2649426"/>
              <a:gd name="connsiteX38" fmla="*/ 8043728 w 12192000"/>
              <a:gd name="connsiteY38" fmla="*/ 1944200 h 2649426"/>
              <a:gd name="connsiteX39" fmla="*/ 7958999 w 12192000"/>
              <a:gd name="connsiteY39" fmla="*/ 1980667 h 2649426"/>
              <a:gd name="connsiteX40" fmla="*/ 7908348 w 12192000"/>
              <a:gd name="connsiteY40" fmla="*/ 1994348 h 2649426"/>
              <a:gd name="connsiteX41" fmla="*/ 7776470 w 12192000"/>
              <a:gd name="connsiteY41" fmla="*/ 2053315 h 2649426"/>
              <a:gd name="connsiteX42" fmla="*/ 7629097 w 12192000"/>
              <a:gd name="connsiteY42" fmla="*/ 2123292 h 2649426"/>
              <a:gd name="connsiteX43" fmla="*/ 7549398 w 12192000"/>
              <a:gd name="connsiteY43" fmla="*/ 2153051 h 2649426"/>
              <a:gd name="connsiteX44" fmla="*/ 7540934 w 12192000"/>
              <a:gd name="connsiteY44" fmla="*/ 2151418 h 2649426"/>
              <a:gd name="connsiteX45" fmla="*/ 7528900 w 12192000"/>
              <a:gd name="connsiteY45" fmla="*/ 2152107 h 2649426"/>
              <a:gd name="connsiteX46" fmla="*/ 7528656 w 12192000"/>
              <a:gd name="connsiteY46" fmla="*/ 2152584 h 2649426"/>
              <a:gd name="connsiteX47" fmla="*/ 7517280 w 12192000"/>
              <a:gd name="connsiteY47" fmla="*/ 2152327 h 2649426"/>
              <a:gd name="connsiteX48" fmla="*/ 7460956 w 12192000"/>
              <a:gd name="connsiteY48" fmla="*/ 2145255 h 2649426"/>
              <a:gd name="connsiteX49" fmla="*/ 7372921 w 12192000"/>
              <a:gd name="connsiteY49" fmla="*/ 2175069 h 2649426"/>
              <a:gd name="connsiteX50" fmla="*/ 7293703 w 12192000"/>
              <a:gd name="connsiteY50" fmla="*/ 2204721 h 2649426"/>
              <a:gd name="connsiteX51" fmla="*/ 7286955 w 12192000"/>
              <a:gd name="connsiteY51" fmla="*/ 2207494 h 2649426"/>
              <a:gd name="connsiteX52" fmla="*/ 7251199 w 12192000"/>
              <a:gd name="connsiteY52" fmla="*/ 2198184 h 2649426"/>
              <a:gd name="connsiteX53" fmla="*/ 7233016 w 12192000"/>
              <a:gd name="connsiteY53" fmla="*/ 2195902 h 2649426"/>
              <a:gd name="connsiteX54" fmla="*/ 7227281 w 12192000"/>
              <a:gd name="connsiteY54" fmla="*/ 2190042 h 2649426"/>
              <a:gd name="connsiteX55" fmla="*/ 7200745 w 12192000"/>
              <a:gd name="connsiteY55" fmla="*/ 2189321 h 2649426"/>
              <a:gd name="connsiteX56" fmla="*/ 7197924 w 12192000"/>
              <a:gd name="connsiteY56" fmla="*/ 2191205 h 2649426"/>
              <a:gd name="connsiteX57" fmla="*/ 7175198 w 12192000"/>
              <a:gd name="connsiteY57" fmla="*/ 2183294 h 2649426"/>
              <a:gd name="connsiteX58" fmla="*/ 7100681 w 12192000"/>
              <a:gd name="connsiteY58" fmla="*/ 2167822 h 2649426"/>
              <a:gd name="connsiteX59" fmla="*/ 6932665 w 12192000"/>
              <a:gd name="connsiteY59" fmla="*/ 2162157 h 2649426"/>
              <a:gd name="connsiteX60" fmla="*/ 6700029 w 12192000"/>
              <a:gd name="connsiteY60" fmla="*/ 2158310 h 2649426"/>
              <a:gd name="connsiteX61" fmla="*/ 6326162 w 12192000"/>
              <a:gd name="connsiteY61" fmla="*/ 2178632 h 2649426"/>
              <a:gd name="connsiteX62" fmla="*/ 6196177 w 12192000"/>
              <a:gd name="connsiteY62" fmla="*/ 2200059 h 2649426"/>
              <a:gd name="connsiteX63" fmla="*/ 6139086 w 12192000"/>
              <a:gd name="connsiteY63" fmla="*/ 2187339 h 2649426"/>
              <a:gd name="connsiteX64" fmla="*/ 6098878 w 12192000"/>
              <a:gd name="connsiteY64" fmla="*/ 2192939 h 2649426"/>
              <a:gd name="connsiteX65" fmla="*/ 6094339 w 12192000"/>
              <a:gd name="connsiteY65" fmla="*/ 2195871 h 2649426"/>
              <a:gd name="connsiteX66" fmla="*/ 6075163 w 12192000"/>
              <a:gd name="connsiteY66" fmla="*/ 2198856 h 2649426"/>
              <a:gd name="connsiteX67" fmla="*/ 6071016 w 12192000"/>
              <a:gd name="connsiteY67" fmla="*/ 2210639 h 2649426"/>
              <a:gd name="connsiteX68" fmla="*/ 6043058 w 12192000"/>
              <a:gd name="connsiteY68" fmla="*/ 2222971 h 2649426"/>
              <a:gd name="connsiteX69" fmla="*/ 5962031 w 12192000"/>
              <a:gd name="connsiteY69" fmla="*/ 2220873 h 2649426"/>
              <a:gd name="connsiteX70" fmla="*/ 5836800 w 12192000"/>
              <a:gd name="connsiteY70" fmla="*/ 2224771 h 2649426"/>
              <a:gd name="connsiteX71" fmla="*/ 5735414 w 12192000"/>
              <a:gd name="connsiteY71" fmla="*/ 2231366 h 2649426"/>
              <a:gd name="connsiteX72" fmla="*/ 5697982 w 12192000"/>
              <a:gd name="connsiteY72" fmla="*/ 2244836 h 2649426"/>
              <a:gd name="connsiteX73" fmla="*/ 5644981 w 12192000"/>
              <a:gd name="connsiteY73" fmla="*/ 2256274 h 2649426"/>
              <a:gd name="connsiteX74" fmla="*/ 5547744 w 12192000"/>
              <a:gd name="connsiteY74" fmla="*/ 2271333 h 2649426"/>
              <a:gd name="connsiteX75" fmla="*/ 5426280 w 12192000"/>
              <a:gd name="connsiteY75" fmla="*/ 2290560 h 2649426"/>
              <a:gd name="connsiteX76" fmla="*/ 5329896 w 12192000"/>
              <a:gd name="connsiteY76" fmla="*/ 2279209 h 2649426"/>
              <a:gd name="connsiteX77" fmla="*/ 5322508 w 12192000"/>
              <a:gd name="connsiteY77" fmla="*/ 2288005 h 2649426"/>
              <a:gd name="connsiteX78" fmla="*/ 5194705 w 12192000"/>
              <a:gd name="connsiteY78" fmla="*/ 2285938 h 2649426"/>
              <a:gd name="connsiteX79" fmla="*/ 5027899 w 12192000"/>
              <a:gd name="connsiteY79" fmla="*/ 2242653 h 2649426"/>
              <a:gd name="connsiteX80" fmla="*/ 4902443 w 12192000"/>
              <a:gd name="connsiteY80" fmla="*/ 2249037 h 2649426"/>
              <a:gd name="connsiteX81" fmla="*/ 4858751 w 12192000"/>
              <a:gd name="connsiteY81" fmla="*/ 2260409 h 2649426"/>
              <a:gd name="connsiteX82" fmla="*/ 4670737 w 12192000"/>
              <a:gd name="connsiteY82" fmla="*/ 2321711 h 2649426"/>
              <a:gd name="connsiteX83" fmla="*/ 4489013 w 12192000"/>
              <a:gd name="connsiteY83" fmla="*/ 2338805 h 2649426"/>
              <a:gd name="connsiteX84" fmla="*/ 4431159 w 12192000"/>
              <a:gd name="connsiteY84" fmla="*/ 2347536 h 2649426"/>
              <a:gd name="connsiteX85" fmla="*/ 4273885 w 12192000"/>
              <a:gd name="connsiteY85" fmla="*/ 2379520 h 2649426"/>
              <a:gd name="connsiteX86" fmla="*/ 4116925 w 12192000"/>
              <a:gd name="connsiteY86" fmla="*/ 2417756 h 2649426"/>
              <a:gd name="connsiteX87" fmla="*/ 3988558 w 12192000"/>
              <a:gd name="connsiteY87" fmla="*/ 2475821 h 2649426"/>
              <a:gd name="connsiteX88" fmla="*/ 3894771 w 12192000"/>
              <a:gd name="connsiteY88" fmla="*/ 2494652 h 2649426"/>
              <a:gd name="connsiteX89" fmla="*/ 3721493 w 12192000"/>
              <a:gd name="connsiteY89" fmla="*/ 2497646 h 2649426"/>
              <a:gd name="connsiteX90" fmla="*/ 3504883 w 12192000"/>
              <a:gd name="connsiteY90" fmla="*/ 2503869 h 2649426"/>
              <a:gd name="connsiteX91" fmla="*/ 3431219 w 12192000"/>
              <a:gd name="connsiteY91" fmla="*/ 2502163 h 2649426"/>
              <a:gd name="connsiteX92" fmla="*/ 3151243 w 12192000"/>
              <a:gd name="connsiteY92" fmla="*/ 2492405 h 2649426"/>
              <a:gd name="connsiteX93" fmla="*/ 3044025 w 12192000"/>
              <a:gd name="connsiteY93" fmla="*/ 2485298 h 2649426"/>
              <a:gd name="connsiteX94" fmla="*/ 2864954 w 12192000"/>
              <a:gd name="connsiteY94" fmla="*/ 2456476 h 2649426"/>
              <a:gd name="connsiteX95" fmla="*/ 2739588 w 12192000"/>
              <a:gd name="connsiteY95" fmla="*/ 2457956 h 2649426"/>
              <a:gd name="connsiteX96" fmla="*/ 2706684 w 12192000"/>
              <a:gd name="connsiteY96" fmla="*/ 2454540 h 2649426"/>
              <a:gd name="connsiteX97" fmla="*/ 2348435 w 12192000"/>
              <a:gd name="connsiteY97" fmla="*/ 2449176 h 2649426"/>
              <a:gd name="connsiteX98" fmla="*/ 2194299 w 12192000"/>
              <a:gd name="connsiteY98" fmla="*/ 2475215 h 2649426"/>
              <a:gd name="connsiteX99" fmla="*/ 1983009 w 12192000"/>
              <a:gd name="connsiteY99" fmla="*/ 2463117 h 2649426"/>
              <a:gd name="connsiteX100" fmla="*/ 1885040 w 12192000"/>
              <a:gd name="connsiteY100" fmla="*/ 2475917 h 2649426"/>
              <a:gd name="connsiteX101" fmla="*/ 1773324 w 12192000"/>
              <a:gd name="connsiteY101" fmla="*/ 2471718 h 2649426"/>
              <a:gd name="connsiteX102" fmla="*/ 1685197 w 12192000"/>
              <a:gd name="connsiteY102" fmla="*/ 2466249 h 2649426"/>
              <a:gd name="connsiteX103" fmla="*/ 1566422 w 12192000"/>
              <a:gd name="connsiteY103" fmla="*/ 2455175 h 2649426"/>
              <a:gd name="connsiteX104" fmla="*/ 1300369 w 12192000"/>
              <a:gd name="connsiteY104" fmla="*/ 2444914 h 2649426"/>
              <a:gd name="connsiteX105" fmla="*/ 1081876 w 12192000"/>
              <a:gd name="connsiteY105" fmla="*/ 2476491 h 2649426"/>
              <a:gd name="connsiteX106" fmla="*/ 957561 w 12192000"/>
              <a:gd name="connsiteY106" fmla="*/ 2484124 h 2649426"/>
              <a:gd name="connsiteX107" fmla="*/ 822775 w 12192000"/>
              <a:gd name="connsiteY107" fmla="*/ 2542292 h 2649426"/>
              <a:gd name="connsiteX108" fmla="*/ 653171 w 12192000"/>
              <a:gd name="connsiteY108" fmla="*/ 2607266 h 2649426"/>
              <a:gd name="connsiteX109" fmla="*/ 511469 w 12192000"/>
              <a:gd name="connsiteY109" fmla="*/ 2598742 h 2649426"/>
              <a:gd name="connsiteX110" fmla="*/ 441281 w 12192000"/>
              <a:gd name="connsiteY110" fmla="*/ 2605939 h 2649426"/>
              <a:gd name="connsiteX111" fmla="*/ 297100 w 12192000"/>
              <a:gd name="connsiteY111" fmla="*/ 2639558 h 2649426"/>
              <a:gd name="connsiteX112" fmla="*/ 97385 w 12192000"/>
              <a:gd name="connsiteY112" fmla="*/ 2636063 h 2649426"/>
              <a:gd name="connsiteX113" fmla="*/ 48888 w 12192000"/>
              <a:gd name="connsiteY113" fmla="*/ 2641447 h 2649426"/>
              <a:gd name="connsiteX114" fmla="*/ 0 w 12192000"/>
              <a:gd name="connsiteY114" fmla="*/ 2649426 h 2649426"/>
              <a:gd name="connsiteX115" fmla="*/ 0 w 12192000"/>
              <a:gd name="connsiteY11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16222 w 12192000"/>
              <a:gd name="connsiteY36" fmla="*/ 1895553 h 2649426"/>
              <a:gd name="connsiteX37" fmla="*/ 8145462 w 12192000"/>
              <a:gd name="connsiteY37" fmla="*/ 1926758 h 2649426"/>
              <a:gd name="connsiteX38" fmla="*/ 8043728 w 12192000"/>
              <a:gd name="connsiteY38" fmla="*/ 1944200 h 2649426"/>
              <a:gd name="connsiteX39" fmla="*/ 7958999 w 12192000"/>
              <a:gd name="connsiteY39" fmla="*/ 1980667 h 2649426"/>
              <a:gd name="connsiteX40" fmla="*/ 7908348 w 12192000"/>
              <a:gd name="connsiteY40" fmla="*/ 1994348 h 2649426"/>
              <a:gd name="connsiteX41" fmla="*/ 7776470 w 12192000"/>
              <a:gd name="connsiteY41" fmla="*/ 2053315 h 2649426"/>
              <a:gd name="connsiteX42" fmla="*/ 7629097 w 12192000"/>
              <a:gd name="connsiteY42" fmla="*/ 2123292 h 2649426"/>
              <a:gd name="connsiteX43" fmla="*/ 7549398 w 12192000"/>
              <a:gd name="connsiteY43" fmla="*/ 2153051 h 2649426"/>
              <a:gd name="connsiteX44" fmla="*/ 7540934 w 12192000"/>
              <a:gd name="connsiteY44" fmla="*/ 2151418 h 2649426"/>
              <a:gd name="connsiteX45" fmla="*/ 7528900 w 12192000"/>
              <a:gd name="connsiteY45" fmla="*/ 2152107 h 2649426"/>
              <a:gd name="connsiteX46" fmla="*/ 7528656 w 12192000"/>
              <a:gd name="connsiteY46" fmla="*/ 2152584 h 2649426"/>
              <a:gd name="connsiteX47" fmla="*/ 7517280 w 12192000"/>
              <a:gd name="connsiteY47" fmla="*/ 2152327 h 2649426"/>
              <a:gd name="connsiteX48" fmla="*/ 7460956 w 12192000"/>
              <a:gd name="connsiteY48" fmla="*/ 2145255 h 2649426"/>
              <a:gd name="connsiteX49" fmla="*/ 7372921 w 12192000"/>
              <a:gd name="connsiteY49" fmla="*/ 2175069 h 2649426"/>
              <a:gd name="connsiteX50" fmla="*/ 7293703 w 12192000"/>
              <a:gd name="connsiteY50" fmla="*/ 2204721 h 2649426"/>
              <a:gd name="connsiteX51" fmla="*/ 7286955 w 12192000"/>
              <a:gd name="connsiteY51" fmla="*/ 2207494 h 2649426"/>
              <a:gd name="connsiteX52" fmla="*/ 7251199 w 12192000"/>
              <a:gd name="connsiteY52" fmla="*/ 2198184 h 2649426"/>
              <a:gd name="connsiteX53" fmla="*/ 7233016 w 12192000"/>
              <a:gd name="connsiteY53" fmla="*/ 2195902 h 2649426"/>
              <a:gd name="connsiteX54" fmla="*/ 7227281 w 12192000"/>
              <a:gd name="connsiteY54" fmla="*/ 2190042 h 2649426"/>
              <a:gd name="connsiteX55" fmla="*/ 7200745 w 12192000"/>
              <a:gd name="connsiteY55" fmla="*/ 2189321 h 2649426"/>
              <a:gd name="connsiteX56" fmla="*/ 7197924 w 12192000"/>
              <a:gd name="connsiteY56" fmla="*/ 2191205 h 2649426"/>
              <a:gd name="connsiteX57" fmla="*/ 7175198 w 12192000"/>
              <a:gd name="connsiteY57" fmla="*/ 2183294 h 2649426"/>
              <a:gd name="connsiteX58" fmla="*/ 7100681 w 12192000"/>
              <a:gd name="connsiteY58" fmla="*/ 2167822 h 2649426"/>
              <a:gd name="connsiteX59" fmla="*/ 6932665 w 12192000"/>
              <a:gd name="connsiteY59" fmla="*/ 2162157 h 2649426"/>
              <a:gd name="connsiteX60" fmla="*/ 6700029 w 12192000"/>
              <a:gd name="connsiteY60" fmla="*/ 2158310 h 2649426"/>
              <a:gd name="connsiteX61" fmla="*/ 6326162 w 12192000"/>
              <a:gd name="connsiteY61" fmla="*/ 2178632 h 2649426"/>
              <a:gd name="connsiteX62" fmla="*/ 6196177 w 12192000"/>
              <a:gd name="connsiteY62" fmla="*/ 2200059 h 2649426"/>
              <a:gd name="connsiteX63" fmla="*/ 6139086 w 12192000"/>
              <a:gd name="connsiteY63" fmla="*/ 2187339 h 2649426"/>
              <a:gd name="connsiteX64" fmla="*/ 6098878 w 12192000"/>
              <a:gd name="connsiteY64" fmla="*/ 2192939 h 2649426"/>
              <a:gd name="connsiteX65" fmla="*/ 6094339 w 12192000"/>
              <a:gd name="connsiteY65" fmla="*/ 2195871 h 2649426"/>
              <a:gd name="connsiteX66" fmla="*/ 6075163 w 12192000"/>
              <a:gd name="connsiteY66" fmla="*/ 2198856 h 2649426"/>
              <a:gd name="connsiteX67" fmla="*/ 6071016 w 12192000"/>
              <a:gd name="connsiteY67" fmla="*/ 2210639 h 2649426"/>
              <a:gd name="connsiteX68" fmla="*/ 6043058 w 12192000"/>
              <a:gd name="connsiteY68" fmla="*/ 2222971 h 2649426"/>
              <a:gd name="connsiteX69" fmla="*/ 5962031 w 12192000"/>
              <a:gd name="connsiteY69" fmla="*/ 2220873 h 2649426"/>
              <a:gd name="connsiteX70" fmla="*/ 5836800 w 12192000"/>
              <a:gd name="connsiteY70" fmla="*/ 2224771 h 2649426"/>
              <a:gd name="connsiteX71" fmla="*/ 5735414 w 12192000"/>
              <a:gd name="connsiteY71" fmla="*/ 2231366 h 2649426"/>
              <a:gd name="connsiteX72" fmla="*/ 5697982 w 12192000"/>
              <a:gd name="connsiteY72" fmla="*/ 2244836 h 2649426"/>
              <a:gd name="connsiteX73" fmla="*/ 5644981 w 12192000"/>
              <a:gd name="connsiteY73" fmla="*/ 2256274 h 2649426"/>
              <a:gd name="connsiteX74" fmla="*/ 5547744 w 12192000"/>
              <a:gd name="connsiteY74" fmla="*/ 2271333 h 2649426"/>
              <a:gd name="connsiteX75" fmla="*/ 5426280 w 12192000"/>
              <a:gd name="connsiteY75" fmla="*/ 2290560 h 2649426"/>
              <a:gd name="connsiteX76" fmla="*/ 5329896 w 12192000"/>
              <a:gd name="connsiteY76" fmla="*/ 2279209 h 2649426"/>
              <a:gd name="connsiteX77" fmla="*/ 5322508 w 12192000"/>
              <a:gd name="connsiteY77" fmla="*/ 2288005 h 2649426"/>
              <a:gd name="connsiteX78" fmla="*/ 5194705 w 12192000"/>
              <a:gd name="connsiteY78" fmla="*/ 2285938 h 2649426"/>
              <a:gd name="connsiteX79" fmla="*/ 5027899 w 12192000"/>
              <a:gd name="connsiteY79" fmla="*/ 2242653 h 2649426"/>
              <a:gd name="connsiteX80" fmla="*/ 4902443 w 12192000"/>
              <a:gd name="connsiteY80" fmla="*/ 2249037 h 2649426"/>
              <a:gd name="connsiteX81" fmla="*/ 4822447 w 12192000"/>
              <a:gd name="connsiteY81" fmla="*/ 2292174 h 2649426"/>
              <a:gd name="connsiteX82" fmla="*/ 4670737 w 12192000"/>
              <a:gd name="connsiteY82" fmla="*/ 2321711 h 2649426"/>
              <a:gd name="connsiteX83" fmla="*/ 4489013 w 12192000"/>
              <a:gd name="connsiteY83" fmla="*/ 2338805 h 2649426"/>
              <a:gd name="connsiteX84" fmla="*/ 4431159 w 12192000"/>
              <a:gd name="connsiteY84" fmla="*/ 2347536 h 2649426"/>
              <a:gd name="connsiteX85" fmla="*/ 4273885 w 12192000"/>
              <a:gd name="connsiteY85" fmla="*/ 2379520 h 2649426"/>
              <a:gd name="connsiteX86" fmla="*/ 4116925 w 12192000"/>
              <a:gd name="connsiteY86" fmla="*/ 2417756 h 2649426"/>
              <a:gd name="connsiteX87" fmla="*/ 3988558 w 12192000"/>
              <a:gd name="connsiteY87" fmla="*/ 2475821 h 2649426"/>
              <a:gd name="connsiteX88" fmla="*/ 3894771 w 12192000"/>
              <a:gd name="connsiteY88" fmla="*/ 2494652 h 2649426"/>
              <a:gd name="connsiteX89" fmla="*/ 3721493 w 12192000"/>
              <a:gd name="connsiteY89" fmla="*/ 2497646 h 2649426"/>
              <a:gd name="connsiteX90" fmla="*/ 3504883 w 12192000"/>
              <a:gd name="connsiteY90" fmla="*/ 2503869 h 2649426"/>
              <a:gd name="connsiteX91" fmla="*/ 3431219 w 12192000"/>
              <a:gd name="connsiteY91" fmla="*/ 2502163 h 2649426"/>
              <a:gd name="connsiteX92" fmla="*/ 3151243 w 12192000"/>
              <a:gd name="connsiteY92" fmla="*/ 2492405 h 2649426"/>
              <a:gd name="connsiteX93" fmla="*/ 3044025 w 12192000"/>
              <a:gd name="connsiteY93" fmla="*/ 2485298 h 2649426"/>
              <a:gd name="connsiteX94" fmla="*/ 2864954 w 12192000"/>
              <a:gd name="connsiteY94" fmla="*/ 2456476 h 2649426"/>
              <a:gd name="connsiteX95" fmla="*/ 2739588 w 12192000"/>
              <a:gd name="connsiteY95" fmla="*/ 2457956 h 2649426"/>
              <a:gd name="connsiteX96" fmla="*/ 2706684 w 12192000"/>
              <a:gd name="connsiteY96" fmla="*/ 2454540 h 2649426"/>
              <a:gd name="connsiteX97" fmla="*/ 2348435 w 12192000"/>
              <a:gd name="connsiteY97" fmla="*/ 2449176 h 2649426"/>
              <a:gd name="connsiteX98" fmla="*/ 2194299 w 12192000"/>
              <a:gd name="connsiteY98" fmla="*/ 2475215 h 2649426"/>
              <a:gd name="connsiteX99" fmla="*/ 1983009 w 12192000"/>
              <a:gd name="connsiteY99" fmla="*/ 2463117 h 2649426"/>
              <a:gd name="connsiteX100" fmla="*/ 1885040 w 12192000"/>
              <a:gd name="connsiteY100" fmla="*/ 2475917 h 2649426"/>
              <a:gd name="connsiteX101" fmla="*/ 1773324 w 12192000"/>
              <a:gd name="connsiteY101" fmla="*/ 2471718 h 2649426"/>
              <a:gd name="connsiteX102" fmla="*/ 1685197 w 12192000"/>
              <a:gd name="connsiteY102" fmla="*/ 2466249 h 2649426"/>
              <a:gd name="connsiteX103" fmla="*/ 1566422 w 12192000"/>
              <a:gd name="connsiteY103" fmla="*/ 2455175 h 2649426"/>
              <a:gd name="connsiteX104" fmla="*/ 1300369 w 12192000"/>
              <a:gd name="connsiteY104" fmla="*/ 2444914 h 2649426"/>
              <a:gd name="connsiteX105" fmla="*/ 1081876 w 12192000"/>
              <a:gd name="connsiteY105" fmla="*/ 2476491 h 2649426"/>
              <a:gd name="connsiteX106" fmla="*/ 957561 w 12192000"/>
              <a:gd name="connsiteY106" fmla="*/ 2484124 h 2649426"/>
              <a:gd name="connsiteX107" fmla="*/ 822775 w 12192000"/>
              <a:gd name="connsiteY107" fmla="*/ 2542292 h 2649426"/>
              <a:gd name="connsiteX108" fmla="*/ 653171 w 12192000"/>
              <a:gd name="connsiteY108" fmla="*/ 2607266 h 2649426"/>
              <a:gd name="connsiteX109" fmla="*/ 511469 w 12192000"/>
              <a:gd name="connsiteY109" fmla="*/ 2598742 h 2649426"/>
              <a:gd name="connsiteX110" fmla="*/ 441281 w 12192000"/>
              <a:gd name="connsiteY110" fmla="*/ 2605939 h 2649426"/>
              <a:gd name="connsiteX111" fmla="*/ 297100 w 12192000"/>
              <a:gd name="connsiteY111" fmla="*/ 2639558 h 2649426"/>
              <a:gd name="connsiteX112" fmla="*/ 97385 w 12192000"/>
              <a:gd name="connsiteY112" fmla="*/ 2636063 h 2649426"/>
              <a:gd name="connsiteX113" fmla="*/ 48888 w 12192000"/>
              <a:gd name="connsiteY113" fmla="*/ 2641447 h 2649426"/>
              <a:gd name="connsiteX114" fmla="*/ 0 w 12192000"/>
              <a:gd name="connsiteY114" fmla="*/ 2649426 h 2649426"/>
              <a:gd name="connsiteX115" fmla="*/ 0 w 12192000"/>
              <a:gd name="connsiteY11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16222 w 12192000"/>
              <a:gd name="connsiteY36" fmla="*/ 1895553 h 2649426"/>
              <a:gd name="connsiteX37" fmla="*/ 8145462 w 12192000"/>
              <a:gd name="connsiteY37" fmla="*/ 1926758 h 2649426"/>
              <a:gd name="connsiteX38" fmla="*/ 8043728 w 12192000"/>
              <a:gd name="connsiteY38" fmla="*/ 1944200 h 2649426"/>
              <a:gd name="connsiteX39" fmla="*/ 7958999 w 12192000"/>
              <a:gd name="connsiteY39" fmla="*/ 1980667 h 2649426"/>
              <a:gd name="connsiteX40" fmla="*/ 7908348 w 12192000"/>
              <a:gd name="connsiteY40" fmla="*/ 1994348 h 2649426"/>
              <a:gd name="connsiteX41" fmla="*/ 7776470 w 12192000"/>
              <a:gd name="connsiteY41" fmla="*/ 2053315 h 2649426"/>
              <a:gd name="connsiteX42" fmla="*/ 7629097 w 12192000"/>
              <a:gd name="connsiteY42" fmla="*/ 2123292 h 2649426"/>
              <a:gd name="connsiteX43" fmla="*/ 7549398 w 12192000"/>
              <a:gd name="connsiteY43" fmla="*/ 2153051 h 2649426"/>
              <a:gd name="connsiteX44" fmla="*/ 7540934 w 12192000"/>
              <a:gd name="connsiteY44" fmla="*/ 2151418 h 2649426"/>
              <a:gd name="connsiteX45" fmla="*/ 7528900 w 12192000"/>
              <a:gd name="connsiteY45" fmla="*/ 2152107 h 2649426"/>
              <a:gd name="connsiteX46" fmla="*/ 7528656 w 12192000"/>
              <a:gd name="connsiteY46" fmla="*/ 2152584 h 2649426"/>
              <a:gd name="connsiteX47" fmla="*/ 7517280 w 12192000"/>
              <a:gd name="connsiteY47" fmla="*/ 2152327 h 2649426"/>
              <a:gd name="connsiteX48" fmla="*/ 7460956 w 12192000"/>
              <a:gd name="connsiteY48" fmla="*/ 2145255 h 2649426"/>
              <a:gd name="connsiteX49" fmla="*/ 7372921 w 12192000"/>
              <a:gd name="connsiteY49" fmla="*/ 2175069 h 2649426"/>
              <a:gd name="connsiteX50" fmla="*/ 7293703 w 12192000"/>
              <a:gd name="connsiteY50" fmla="*/ 2204721 h 2649426"/>
              <a:gd name="connsiteX51" fmla="*/ 7286955 w 12192000"/>
              <a:gd name="connsiteY51" fmla="*/ 2207494 h 2649426"/>
              <a:gd name="connsiteX52" fmla="*/ 7251199 w 12192000"/>
              <a:gd name="connsiteY52" fmla="*/ 2198184 h 2649426"/>
              <a:gd name="connsiteX53" fmla="*/ 7233016 w 12192000"/>
              <a:gd name="connsiteY53" fmla="*/ 2195902 h 2649426"/>
              <a:gd name="connsiteX54" fmla="*/ 7227281 w 12192000"/>
              <a:gd name="connsiteY54" fmla="*/ 2190042 h 2649426"/>
              <a:gd name="connsiteX55" fmla="*/ 7200745 w 12192000"/>
              <a:gd name="connsiteY55" fmla="*/ 2189321 h 2649426"/>
              <a:gd name="connsiteX56" fmla="*/ 7197924 w 12192000"/>
              <a:gd name="connsiteY56" fmla="*/ 2191205 h 2649426"/>
              <a:gd name="connsiteX57" fmla="*/ 7175198 w 12192000"/>
              <a:gd name="connsiteY57" fmla="*/ 2183294 h 2649426"/>
              <a:gd name="connsiteX58" fmla="*/ 7100681 w 12192000"/>
              <a:gd name="connsiteY58" fmla="*/ 2167822 h 2649426"/>
              <a:gd name="connsiteX59" fmla="*/ 6932665 w 12192000"/>
              <a:gd name="connsiteY59" fmla="*/ 2162157 h 2649426"/>
              <a:gd name="connsiteX60" fmla="*/ 6700029 w 12192000"/>
              <a:gd name="connsiteY60" fmla="*/ 2158310 h 2649426"/>
              <a:gd name="connsiteX61" fmla="*/ 6326162 w 12192000"/>
              <a:gd name="connsiteY61" fmla="*/ 2178632 h 2649426"/>
              <a:gd name="connsiteX62" fmla="*/ 6196177 w 12192000"/>
              <a:gd name="connsiteY62" fmla="*/ 2200059 h 2649426"/>
              <a:gd name="connsiteX63" fmla="*/ 6139086 w 12192000"/>
              <a:gd name="connsiteY63" fmla="*/ 2187339 h 2649426"/>
              <a:gd name="connsiteX64" fmla="*/ 6098878 w 12192000"/>
              <a:gd name="connsiteY64" fmla="*/ 2192939 h 2649426"/>
              <a:gd name="connsiteX65" fmla="*/ 6094339 w 12192000"/>
              <a:gd name="connsiteY65" fmla="*/ 2195871 h 2649426"/>
              <a:gd name="connsiteX66" fmla="*/ 6075163 w 12192000"/>
              <a:gd name="connsiteY66" fmla="*/ 2198856 h 2649426"/>
              <a:gd name="connsiteX67" fmla="*/ 6071016 w 12192000"/>
              <a:gd name="connsiteY67" fmla="*/ 2210639 h 2649426"/>
              <a:gd name="connsiteX68" fmla="*/ 6043058 w 12192000"/>
              <a:gd name="connsiteY68" fmla="*/ 2222971 h 2649426"/>
              <a:gd name="connsiteX69" fmla="*/ 5962031 w 12192000"/>
              <a:gd name="connsiteY69" fmla="*/ 2220873 h 2649426"/>
              <a:gd name="connsiteX70" fmla="*/ 5836800 w 12192000"/>
              <a:gd name="connsiteY70" fmla="*/ 2224771 h 2649426"/>
              <a:gd name="connsiteX71" fmla="*/ 5735414 w 12192000"/>
              <a:gd name="connsiteY71" fmla="*/ 2231366 h 2649426"/>
              <a:gd name="connsiteX72" fmla="*/ 5697982 w 12192000"/>
              <a:gd name="connsiteY72" fmla="*/ 2244836 h 2649426"/>
              <a:gd name="connsiteX73" fmla="*/ 5644981 w 12192000"/>
              <a:gd name="connsiteY73" fmla="*/ 2256274 h 2649426"/>
              <a:gd name="connsiteX74" fmla="*/ 5547744 w 12192000"/>
              <a:gd name="connsiteY74" fmla="*/ 2271333 h 2649426"/>
              <a:gd name="connsiteX75" fmla="*/ 5426280 w 12192000"/>
              <a:gd name="connsiteY75" fmla="*/ 2290560 h 2649426"/>
              <a:gd name="connsiteX76" fmla="*/ 5329896 w 12192000"/>
              <a:gd name="connsiteY76" fmla="*/ 2279209 h 2649426"/>
              <a:gd name="connsiteX77" fmla="*/ 5322508 w 12192000"/>
              <a:gd name="connsiteY77" fmla="*/ 2288005 h 2649426"/>
              <a:gd name="connsiteX78" fmla="*/ 5194705 w 12192000"/>
              <a:gd name="connsiteY78" fmla="*/ 2285938 h 2649426"/>
              <a:gd name="connsiteX79" fmla="*/ 5027899 w 12192000"/>
              <a:gd name="connsiteY79" fmla="*/ 2242653 h 2649426"/>
              <a:gd name="connsiteX80" fmla="*/ 4911519 w 12192000"/>
              <a:gd name="connsiteY80" fmla="*/ 2285340 h 2649426"/>
              <a:gd name="connsiteX81" fmla="*/ 4822447 w 12192000"/>
              <a:gd name="connsiteY81" fmla="*/ 2292174 h 2649426"/>
              <a:gd name="connsiteX82" fmla="*/ 4670737 w 12192000"/>
              <a:gd name="connsiteY82" fmla="*/ 2321711 h 2649426"/>
              <a:gd name="connsiteX83" fmla="*/ 4489013 w 12192000"/>
              <a:gd name="connsiteY83" fmla="*/ 2338805 h 2649426"/>
              <a:gd name="connsiteX84" fmla="*/ 4431159 w 12192000"/>
              <a:gd name="connsiteY84" fmla="*/ 2347536 h 2649426"/>
              <a:gd name="connsiteX85" fmla="*/ 4273885 w 12192000"/>
              <a:gd name="connsiteY85" fmla="*/ 2379520 h 2649426"/>
              <a:gd name="connsiteX86" fmla="*/ 4116925 w 12192000"/>
              <a:gd name="connsiteY86" fmla="*/ 2417756 h 2649426"/>
              <a:gd name="connsiteX87" fmla="*/ 3988558 w 12192000"/>
              <a:gd name="connsiteY87" fmla="*/ 2475821 h 2649426"/>
              <a:gd name="connsiteX88" fmla="*/ 3894771 w 12192000"/>
              <a:gd name="connsiteY88" fmla="*/ 2494652 h 2649426"/>
              <a:gd name="connsiteX89" fmla="*/ 3721493 w 12192000"/>
              <a:gd name="connsiteY89" fmla="*/ 2497646 h 2649426"/>
              <a:gd name="connsiteX90" fmla="*/ 3504883 w 12192000"/>
              <a:gd name="connsiteY90" fmla="*/ 2503869 h 2649426"/>
              <a:gd name="connsiteX91" fmla="*/ 3431219 w 12192000"/>
              <a:gd name="connsiteY91" fmla="*/ 2502163 h 2649426"/>
              <a:gd name="connsiteX92" fmla="*/ 3151243 w 12192000"/>
              <a:gd name="connsiteY92" fmla="*/ 2492405 h 2649426"/>
              <a:gd name="connsiteX93" fmla="*/ 3044025 w 12192000"/>
              <a:gd name="connsiteY93" fmla="*/ 2485298 h 2649426"/>
              <a:gd name="connsiteX94" fmla="*/ 2864954 w 12192000"/>
              <a:gd name="connsiteY94" fmla="*/ 2456476 h 2649426"/>
              <a:gd name="connsiteX95" fmla="*/ 2739588 w 12192000"/>
              <a:gd name="connsiteY95" fmla="*/ 2457956 h 2649426"/>
              <a:gd name="connsiteX96" fmla="*/ 2706684 w 12192000"/>
              <a:gd name="connsiteY96" fmla="*/ 2454540 h 2649426"/>
              <a:gd name="connsiteX97" fmla="*/ 2348435 w 12192000"/>
              <a:gd name="connsiteY97" fmla="*/ 2449176 h 2649426"/>
              <a:gd name="connsiteX98" fmla="*/ 2194299 w 12192000"/>
              <a:gd name="connsiteY98" fmla="*/ 2475215 h 2649426"/>
              <a:gd name="connsiteX99" fmla="*/ 1983009 w 12192000"/>
              <a:gd name="connsiteY99" fmla="*/ 2463117 h 2649426"/>
              <a:gd name="connsiteX100" fmla="*/ 1885040 w 12192000"/>
              <a:gd name="connsiteY100" fmla="*/ 2475917 h 2649426"/>
              <a:gd name="connsiteX101" fmla="*/ 1773324 w 12192000"/>
              <a:gd name="connsiteY101" fmla="*/ 2471718 h 2649426"/>
              <a:gd name="connsiteX102" fmla="*/ 1685197 w 12192000"/>
              <a:gd name="connsiteY102" fmla="*/ 2466249 h 2649426"/>
              <a:gd name="connsiteX103" fmla="*/ 1566422 w 12192000"/>
              <a:gd name="connsiteY103" fmla="*/ 2455175 h 2649426"/>
              <a:gd name="connsiteX104" fmla="*/ 1300369 w 12192000"/>
              <a:gd name="connsiteY104" fmla="*/ 2444914 h 2649426"/>
              <a:gd name="connsiteX105" fmla="*/ 1081876 w 12192000"/>
              <a:gd name="connsiteY105" fmla="*/ 2476491 h 2649426"/>
              <a:gd name="connsiteX106" fmla="*/ 957561 w 12192000"/>
              <a:gd name="connsiteY106" fmla="*/ 2484124 h 2649426"/>
              <a:gd name="connsiteX107" fmla="*/ 822775 w 12192000"/>
              <a:gd name="connsiteY107" fmla="*/ 2542292 h 2649426"/>
              <a:gd name="connsiteX108" fmla="*/ 653171 w 12192000"/>
              <a:gd name="connsiteY108" fmla="*/ 2607266 h 2649426"/>
              <a:gd name="connsiteX109" fmla="*/ 511469 w 12192000"/>
              <a:gd name="connsiteY109" fmla="*/ 2598742 h 2649426"/>
              <a:gd name="connsiteX110" fmla="*/ 441281 w 12192000"/>
              <a:gd name="connsiteY110" fmla="*/ 2605939 h 2649426"/>
              <a:gd name="connsiteX111" fmla="*/ 297100 w 12192000"/>
              <a:gd name="connsiteY111" fmla="*/ 2639558 h 2649426"/>
              <a:gd name="connsiteX112" fmla="*/ 97385 w 12192000"/>
              <a:gd name="connsiteY112" fmla="*/ 2636063 h 2649426"/>
              <a:gd name="connsiteX113" fmla="*/ 48888 w 12192000"/>
              <a:gd name="connsiteY113" fmla="*/ 2641447 h 2649426"/>
              <a:gd name="connsiteX114" fmla="*/ 0 w 12192000"/>
              <a:gd name="connsiteY114" fmla="*/ 2649426 h 2649426"/>
              <a:gd name="connsiteX115" fmla="*/ 0 w 12192000"/>
              <a:gd name="connsiteY11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16222 w 12192000"/>
              <a:gd name="connsiteY36" fmla="*/ 1895553 h 2649426"/>
              <a:gd name="connsiteX37" fmla="*/ 8145462 w 12192000"/>
              <a:gd name="connsiteY37" fmla="*/ 1926758 h 2649426"/>
              <a:gd name="connsiteX38" fmla="*/ 8043728 w 12192000"/>
              <a:gd name="connsiteY38" fmla="*/ 1944200 h 2649426"/>
              <a:gd name="connsiteX39" fmla="*/ 7958999 w 12192000"/>
              <a:gd name="connsiteY39" fmla="*/ 1980667 h 2649426"/>
              <a:gd name="connsiteX40" fmla="*/ 7908348 w 12192000"/>
              <a:gd name="connsiteY40" fmla="*/ 1994348 h 2649426"/>
              <a:gd name="connsiteX41" fmla="*/ 7776470 w 12192000"/>
              <a:gd name="connsiteY41" fmla="*/ 2053315 h 2649426"/>
              <a:gd name="connsiteX42" fmla="*/ 7629097 w 12192000"/>
              <a:gd name="connsiteY42" fmla="*/ 2123292 h 2649426"/>
              <a:gd name="connsiteX43" fmla="*/ 7549398 w 12192000"/>
              <a:gd name="connsiteY43" fmla="*/ 2153051 h 2649426"/>
              <a:gd name="connsiteX44" fmla="*/ 7540934 w 12192000"/>
              <a:gd name="connsiteY44" fmla="*/ 2151418 h 2649426"/>
              <a:gd name="connsiteX45" fmla="*/ 7528900 w 12192000"/>
              <a:gd name="connsiteY45" fmla="*/ 2152107 h 2649426"/>
              <a:gd name="connsiteX46" fmla="*/ 7528656 w 12192000"/>
              <a:gd name="connsiteY46" fmla="*/ 2152584 h 2649426"/>
              <a:gd name="connsiteX47" fmla="*/ 7517280 w 12192000"/>
              <a:gd name="connsiteY47" fmla="*/ 2152327 h 2649426"/>
              <a:gd name="connsiteX48" fmla="*/ 7460956 w 12192000"/>
              <a:gd name="connsiteY48" fmla="*/ 2145255 h 2649426"/>
              <a:gd name="connsiteX49" fmla="*/ 7372921 w 12192000"/>
              <a:gd name="connsiteY49" fmla="*/ 2175069 h 2649426"/>
              <a:gd name="connsiteX50" fmla="*/ 7293703 w 12192000"/>
              <a:gd name="connsiteY50" fmla="*/ 2204721 h 2649426"/>
              <a:gd name="connsiteX51" fmla="*/ 7286955 w 12192000"/>
              <a:gd name="connsiteY51" fmla="*/ 2207494 h 2649426"/>
              <a:gd name="connsiteX52" fmla="*/ 7251199 w 12192000"/>
              <a:gd name="connsiteY52" fmla="*/ 2198184 h 2649426"/>
              <a:gd name="connsiteX53" fmla="*/ 7233016 w 12192000"/>
              <a:gd name="connsiteY53" fmla="*/ 2195902 h 2649426"/>
              <a:gd name="connsiteX54" fmla="*/ 7227281 w 12192000"/>
              <a:gd name="connsiteY54" fmla="*/ 2190042 h 2649426"/>
              <a:gd name="connsiteX55" fmla="*/ 7200745 w 12192000"/>
              <a:gd name="connsiteY55" fmla="*/ 2189321 h 2649426"/>
              <a:gd name="connsiteX56" fmla="*/ 7197924 w 12192000"/>
              <a:gd name="connsiteY56" fmla="*/ 2191205 h 2649426"/>
              <a:gd name="connsiteX57" fmla="*/ 7175198 w 12192000"/>
              <a:gd name="connsiteY57" fmla="*/ 2183294 h 2649426"/>
              <a:gd name="connsiteX58" fmla="*/ 7100681 w 12192000"/>
              <a:gd name="connsiteY58" fmla="*/ 2167822 h 2649426"/>
              <a:gd name="connsiteX59" fmla="*/ 6932665 w 12192000"/>
              <a:gd name="connsiteY59" fmla="*/ 2162157 h 2649426"/>
              <a:gd name="connsiteX60" fmla="*/ 6700029 w 12192000"/>
              <a:gd name="connsiteY60" fmla="*/ 2158310 h 2649426"/>
              <a:gd name="connsiteX61" fmla="*/ 6326162 w 12192000"/>
              <a:gd name="connsiteY61" fmla="*/ 2178632 h 2649426"/>
              <a:gd name="connsiteX62" fmla="*/ 6196177 w 12192000"/>
              <a:gd name="connsiteY62" fmla="*/ 2200059 h 2649426"/>
              <a:gd name="connsiteX63" fmla="*/ 6139086 w 12192000"/>
              <a:gd name="connsiteY63" fmla="*/ 2187339 h 2649426"/>
              <a:gd name="connsiteX64" fmla="*/ 6098878 w 12192000"/>
              <a:gd name="connsiteY64" fmla="*/ 2192939 h 2649426"/>
              <a:gd name="connsiteX65" fmla="*/ 6094339 w 12192000"/>
              <a:gd name="connsiteY65" fmla="*/ 2195871 h 2649426"/>
              <a:gd name="connsiteX66" fmla="*/ 6075163 w 12192000"/>
              <a:gd name="connsiteY66" fmla="*/ 2198856 h 2649426"/>
              <a:gd name="connsiteX67" fmla="*/ 6071016 w 12192000"/>
              <a:gd name="connsiteY67" fmla="*/ 2210639 h 2649426"/>
              <a:gd name="connsiteX68" fmla="*/ 6043058 w 12192000"/>
              <a:gd name="connsiteY68" fmla="*/ 2222971 h 2649426"/>
              <a:gd name="connsiteX69" fmla="*/ 5962031 w 12192000"/>
              <a:gd name="connsiteY69" fmla="*/ 2220873 h 2649426"/>
              <a:gd name="connsiteX70" fmla="*/ 5836800 w 12192000"/>
              <a:gd name="connsiteY70" fmla="*/ 2224771 h 2649426"/>
              <a:gd name="connsiteX71" fmla="*/ 5735414 w 12192000"/>
              <a:gd name="connsiteY71" fmla="*/ 2231366 h 2649426"/>
              <a:gd name="connsiteX72" fmla="*/ 5697982 w 12192000"/>
              <a:gd name="connsiteY72" fmla="*/ 2244836 h 2649426"/>
              <a:gd name="connsiteX73" fmla="*/ 5644981 w 12192000"/>
              <a:gd name="connsiteY73" fmla="*/ 2256274 h 2649426"/>
              <a:gd name="connsiteX74" fmla="*/ 5547744 w 12192000"/>
              <a:gd name="connsiteY74" fmla="*/ 2271333 h 2649426"/>
              <a:gd name="connsiteX75" fmla="*/ 5426280 w 12192000"/>
              <a:gd name="connsiteY75" fmla="*/ 2290560 h 2649426"/>
              <a:gd name="connsiteX76" fmla="*/ 5329896 w 12192000"/>
              <a:gd name="connsiteY76" fmla="*/ 2279209 h 2649426"/>
              <a:gd name="connsiteX77" fmla="*/ 5322508 w 12192000"/>
              <a:gd name="connsiteY77" fmla="*/ 2288005 h 2649426"/>
              <a:gd name="connsiteX78" fmla="*/ 5194705 w 12192000"/>
              <a:gd name="connsiteY78" fmla="*/ 2285938 h 2649426"/>
              <a:gd name="connsiteX79" fmla="*/ 5077816 w 12192000"/>
              <a:gd name="connsiteY79" fmla="*/ 2292570 h 2649426"/>
              <a:gd name="connsiteX80" fmla="*/ 4911519 w 12192000"/>
              <a:gd name="connsiteY80" fmla="*/ 2285340 h 2649426"/>
              <a:gd name="connsiteX81" fmla="*/ 4822447 w 12192000"/>
              <a:gd name="connsiteY81" fmla="*/ 2292174 h 2649426"/>
              <a:gd name="connsiteX82" fmla="*/ 4670737 w 12192000"/>
              <a:gd name="connsiteY82" fmla="*/ 2321711 h 2649426"/>
              <a:gd name="connsiteX83" fmla="*/ 4489013 w 12192000"/>
              <a:gd name="connsiteY83" fmla="*/ 2338805 h 2649426"/>
              <a:gd name="connsiteX84" fmla="*/ 4431159 w 12192000"/>
              <a:gd name="connsiteY84" fmla="*/ 2347536 h 2649426"/>
              <a:gd name="connsiteX85" fmla="*/ 4273885 w 12192000"/>
              <a:gd name="connsiteY85" fmla="*/ 2379520 h 2649426"/>
              <a:gd name="connsiteX86" fmla="*/ 4116925 w 12192000"/>
              <a:gd name="connsiteY86" fmla="*/ 2417756 h 2649426"/>
              <a:gd name="connsiteX87" fmla="*/ 3988558 w 12192000"/>
              <a:gd name="connsiteY87" fmla="*/ 2475821 h 2649426"/>
              <a:gd name="connsiteX88" fmla="*/ 3894771 w 12192000"/>
              <a:gd name="connsiteY88" fmla="*/ 2494652 h 2649426"/>
              <a:gd name="connsiteX89" fmla="*/ 3721493 w 12192000"/>
              <a:gd name="connsiteY89" fmla="*/ 2497646 h 2649426"/>
              <a:gd name="connsiteX90" fmla="*/ 3504883 w 12192000"/>
              <a:gd name="connsiteY90" fmla="*/ 2503869 h 2649426"/>
              <a:gd name="connsiteX91" fmla="*/ 3431219 w 12192000"/>
              <a:gd name="connsiteY91" fmla="*/ 2502163 h 2649426"/>
              <a:gd name="connsiteX92" fmla="*/ 3151243 w 12192000"/>
              <a:gd name="connsiteY92" fmla="*/ 2492405 h 2649426"/>
              <a:gd name="connsiteX93" fmla="*/ 3044025 w 12192000"/>
              <a:gd name="connsiteY93" fmla="*/ 2485298 h 2649426"/>
              <a:gd name="connsiteX94" fmla="*/ 2864954 w 12192000"/>
              <a:gd name="connsiteY94" fmla="*/ 2456476 h 2649426"/>
              <a:gd name="connsiteX95" fmla="*/ 2739588 w 12192000"/>
              <a:gd name="connsiteY95" fmla="*/ 2457956 h 2649426"/>
              <a:gd name="connsiteX96" fmla="*/ 2706684 w 12192000"/>
              <a:gd name="connsiteY96" fmla="*/ 2454540 h 2649426"/>
              <a:gd name="connsiteX97" fmla="*/ 2348435 w 12192000"/>
              <a:gd name="connsiteY97" fmla="*/ 2449176 h 2649426"/>
              <a:gd name="connsiteX98" fmla="*/ 2194299 w 12192000"/>
              <a:gd name="connsiteY98" fmla="*/ 2475215 h 2649426"/>
              <a:gd name="connsiteX99" fmla="*/ 1983009 w 12192000"/>
              <a:gd name="connsiteY99" fmla="*/ 2463117 h 2649426"/>
              <a:gd name="connsiteX100" fmla="*/ 1885040 w 12192000"/>
              <a:gd name="connsiteY100" fmla="*/ 2475917 h 2649426"/>
              <a:gd name="connsiteX101" fmla="*/ 1773324 w 12192000"/>
              <a:gd name="connsiteY101" fmla="*/ 2471718 h 2649426"/>
              <a:gd name="connsiteX102" fmla="*/ 1685197 w 12192000"/>
              <a:gd name="connsiteY102" fmla="*/ 2466249 h 2649426"/>
              <a:gd name="connsiteX103" fmla="*/ 1566422 w 12192000"/>
              <a:gd name="connsiteY103" fmla="*/ 2455175 h 2649426"/>
              <a:gd name="connsiteX104" fmla="*/ 1300369 w 12192000"/>
              <a:gd name="connsiteY104" fmla="*/ 2444914 h 2649426"/>
              <a:gd name="connsiteX105" fmla="*/ 1081876 w 12192000"/>
              <a:gd name="connsiteY105" fmla="*/ 2476491 h 2649426"/>
              <a:gd name="connsiteX106" fmla="*/ 957561 w 12192000"/>
              <a:gd name="connsiteY106" fmla="*/ 2484124 h 2649426"/>
              <a:gd name="connsiteX107" fmla="*/ 822775 w 12192000"/>
              <a:gd name="connsiteY107" fmla="*/ 2542292 h 2649426"/>
              <a:gd name="connsiteX108" fmla="*/ 653171 w 12192000"/>
              <a:gd name="connsiteY108" fmla="*/ 2607266 h 2649426"/>
              <a:gd name="connsiteX109" fmla="*/ 511469 w 12192000"/>
              <a:gd name="connsiteY109" fmla="*/ 2598742 h 2649426"/>
              <a:gd name="connsiteX110" fmla="*/ 441281 w 12192000"/>
              <a:gd name="connsiteY110" fmla="*/ 2605939 h 2649426"/>
              <a:gd name="connsiteX111" fmla="*/ 297100 w 12192000"/>
              <a:gd name="connsiteY111" fmla="*/ 2639558 h 2649426"/>
              <a:gd name="connsiteX112" fmla="*/ 97385 w 12192000"/>
              <a:gd name="connsiteY112" fmla="*/ 2636063 h 2649426"/>
              <a:gd name="connsiteX113" fmla="*/ 48888 w 12192000"/>
              <a:gd name="connsiteY113" fmla="*/ 2641447 h 2649426"/>
              <a:gd name="connsiteX114" fmla="*/ 0 w 12192000"/>
              <a:gd name="connsiteY114" fmla="*/ 2649426 h 2649426"/>
              <a:gd name="connsiteX115" fmla="*/ 0 w 12192000"/>
              <a:gd name="connsiteY115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16222 w 12192000"/>
              <a:gd name="connsiteY36" fmla="*/ 1895553 h 2649426"/>
              <a:gd name="connsiteX37" fmla="*/ 8145462 w 12192000"/>
              <a:gd name="connsiteY37" fmla="*/ 1926758 h 2649426"/>
              <a:gd name="connsiteX38" fmla="*/ 8043728 w 12192000"/>
              <a:gd name="connsiteY38" fmla="*/ 1944200 h 2649426"/>
              <a:gd name="connsiteX39" fmla="*/ 7958999 w 12192000"/>
              <a:gd name="connsiteY39" fmla="*/ 1980667 h 2649426"/>
              <a:gd name="connsiteX40" fmla="*/ 7908348 w 12192000"/>
              <a:gd name="connsiteY40" fmla="*/ 1994348 h 2649426"/>
              <a:gd name="connsiteX41" fmla="*/ 7776470 w 12192000"/>
              <a:gd name="connsiteY41" fmla="*/ 2053315 h 2649426"/>
              <a:gd name="connsiteX42" fmla="*/ 7629097 w 12192000"/>
              <a:gd name="connsiteY42" fmla="*/ 2123292 h 2649426"/>
              <a:gd name="connsiteX43" fmla="*/ 7549398 w 12192000"/>
              <a:gd name="connsiteY43" fmla="*/ 2153051 h 2649426"/>
              <a:gd name="connsiteX44" fmla="*/ 7540934 w 12192000"/>
              <a:gd name="connsiteY44" fmla="*/ 2151418 h 2649426"/>
              <a:gd name="connsiteX45" fmla="*/ 7528900 w 12192000"/>
              <a:gd name="connsiteY45" fmla="*/ 2152107 h 2649426"/>
              <a:gd name="connsiteX46" fmla="*/ 7528656 w 12192000"/>
              <a:gd name="connsiteY46" fmla="*/ 2152584 h 2649426"/>
              <a:gd name="connsiteX47" fmla="*/ 7517280 w 12192000"/>
              <a:gd name="connsiteY47" fmla="*/ 2152327 h 2649426"/>
              <a:gd name="connsiteX48" fmla="*/ 7460956 w 12192000"/>
              <a:gd name="connsiteY48" fmla="*/ 2145255 h 2649426"/>
              <a:gd name="connsiteX49" fmla="*/ 7372921 w 12192000"/>
              <a:gd name="connsiteY49" fmla="*/ 2175069 h 2649426"/>
              <a:gd name="connsiteX50" fmla="*/ 7293703 w 12192000"/>
              <a:gd name="connsiteY50" fmla="*/ 2204721 h 2649426"/>
              <a:gd name="connsiteX51" fmla="*/ 7286955 w 12192000"/>
              <a:gd name="connsiteY51" fmla="*/ 2207494 h 2649426"/>
              <a:gd name="connsiteX52" fmla="*/ 7251199 w 12192000"/>
              <a:gd name="connsiteY52" fmla="*/ 2198184 h 2649426"/>
              <a:gd name="connsiteX53" fmla="*/ 7233016 w 12192000"/>
              <a:gd name="connsiteY53" fmla="*/ 2195902 h 2649426"/>
              <a:gd name="connsiteX54" fmla="*/ 7227281 w 12192000"/>
              <a:gd name="connsiteY54" fmla="*/ 2190042 h 2649426"/>
              <a:gd name="connsiteX55" fmla="*/ 7200745 w 12192000"/>
              <a:gd name="connsiteY55" fmla="*/ 2189321 h 2649426"/>
              <a:gd name="connsiteX56" fmla="*/ 7197924 w 12192000"/>
              <a:gd name="connsiteY56" fmla="*/ 2191205 h 2649426"/>
              <a:gd name="connsiteX57" fmla="*/ 7175198 w 12192000"/>
              <a:gd name="connsiteY57" fmla="*/ 2183294 h 2649426"/>
              <a:gd name="connsiteX58" fmla="*/ 7100681 w 12192000"/>
              <a:gd name="connsiteY58" fmla="*/ 2167822 h 2649426"/>
              <a:gd name="connsiteX59" fmla="*/ 6932665 w 12192000"/>
              <a:gd name="connsiteY59" fmla="*/ 2162157 h 2649426"/>
              <a:gd name="connsiteX60" fmla="*/ 6700029 w 12192000"/>
              <a:gd name="connsiteY60" fmla="*/ 2158310 h 2649426"/>
              <a:gd name="connsiteX61" fmla="*/ 6326162 w 12192000"/>
              <a:gd name="connsiteY61" fmla="*/ 2178632 h 2649426"/>
              <a:gd name="connsiteX62" fmla="*/ 6196177 w 12192000"/>
              <a:gd name="connsiteY62" fmla="*/ 2200059 h 2649426"/>
              <a:gd name="connsiteX63" fmla="*/ 6139086 w 12192000"/>
              <a:gd name="connsiteY63" fmla="*/ 2187339 h 2649426"/>
              <a:gd name="connsiteX64" fmla="*/ 6098878 w 12192000"/>
              <a:gd name="connsiteY64" fmla="*/ 2192939 h 2649426"/>
              <a:gd name="connsiteX65" fmla="*/ 6094339 w 12192000"/>
              <a:gd name="connsiteY65" fmla="*/ 2195871 h 2649426"/>
              <a:gd name="connsiteX66" fmla="*/ 6075163 w 12192000"/>
              <a:gd name="connsiteY66" fmla="*/ 2198856 h 2649426"/>
              <a:gd name="connsiteX67" fmla="*/ 6071016 w 12192000"/>
              <a:gd name="connsiteY67" fmla="*/ 2210639 h 2649426"/>
              <a:gd name="connsiteX68" fmla="*/ 6043058 w 12192000"/>
              <a:gd name="connsiteY68" fmla="*/ 2222971 h 2649426"/>
              <a:gd name="connsiteX69" fmla="*/ 5962031 w 12192000"/>
              <a:gd name="connsiteY69" fmla="*/ 2220873 h 2649426"/>
              <a:gd name="connsiteX70" fmla="*/ 5836800 w 12192000"/>
              <a:gd name="connsiteY70" fmla="*/ 2224771 h 2649426"/>
              <a:gd name="connsiteX71" fmla="*/ 5697982 w 12192000"/>
              <a:gd name="connsiteY71" fmla="*/ 2244836 h 2649426"/>
              <a:gd name="connsiteX72" fmla="*/ 5644981 w 12192000"/>
              <a:gd name="connsiteY72" fmla="*/ 2256274 h 2649426"/>
              <a:gd name="connsiteX73" fmla="*/ 5547744 w 12192000"/>
              <a:gd name="connsiteY73" fmla="*/ 2271333 h 2649426"/>
              <a:gd name="connsiteX74" fmla="*/ 5426280 w 12192000"/>
              <a:gd name="connsiteY74" fmla="*/ 2290560 h 2649426"/>
              <a:gd name="connsiteX75" fmla="*/ 5329896 w 12192000"/>
              <a:gd name="connsiteY75" fmla="*/ 2279209 h 2649426"/>
              <a:gd name="connsiteX76" fmla="*/ 5322508 w 12192000"/>
              <a:gd name="connsiteY76" fmla="*/ 2288005 h 2649426"/>
              <a:gd name="connsiteX77" fmla="*/ 5194705 w 12192000"/>
              <a:gd name="connsiteY77" fmla="*/ 2285938 h 2649426"/>
              <a:gd name="connsiteX78" fmla="*/ 5077816 w 12192000"/>
              <a:gd name="connsiteY78" fmla="*/ 2292570 h 2649426"/>
              <a:gd name="connsiteX79" fmla="*/ 4911519 w 12192000"/>
              <a:gd name="connsiteY79" fmla="*/ 2285340 h 2649426"/>
              <a:gd name="connsiteX80" fmla="*/ 4822447 w 12192000"/>
              <a:gd name="connsiteY80" fmla="*/ 2292174 h 2649426"/>
              <a:gd name="connsiteX81" fmla="*/ 4670737 w 12192000"/>
              <a:gd name="connsiteY81" fmla="*/ 2321711 h 2649426"/>
              <a:gd name="connsiteX82" fmla="*/ 4489013 w 12192000"/>
              <a:gd name="connsiteY82" fmla="*/ 2338805 h 2649426"/>
              <a:gd name="connsiteX83" fmla="*/ 4431159 w 12192000"/>
              <a:gd name="connsiteY83" fmla="*/ 2347536 h 2649426"/>
              <a:gd name="connsiteX84" fmla="*/ 4273885 w 12192000"/>
              <a:gd name="connsiteY84" fmla="*/ 2379520 h 2649426"/>
              <a:gd name="connsiteX85" fmla="*/ 4116925 w 12192000"/>
              <a:gd name="connsiteY85" fmla="*/ 2417756 h 2649426"/>
              <a:gd name="connsiteX86" fmla="*/ 3988558 w 12192000"/>
              <a:gd name="connsiteY86" fmla="*/ 2475821 h 2649426"/>
              <a:gd name="connsiteX87" fmla="*/ 3894771 w 12192000"/>
              <a:gd name="connsiteY87" fmla="*/ 2494652 h 2649426"/>
              <a:gd name="connsiteX88" fmla="*/ 3721493 w 12192000"/>
              <a:gd name="connsiteY88" fmla="*/ 2497646 h 2649426"/>
              <a:gd name="connsiteX89" fmla="*/ 3504883 w 12192000"/>
              <a:gd name="connsiteY89" fmla="*/ 2503869 h 2649426"/>
              <a:gd name="connsiteX90" fmla="*/ 3431219 w 12192000"/>
              <a:gd name="connsiteY90" fmla="*/ 2502163 h 2649426"/>
              <a:gd name="connsiteX91" fmla="*/ 3151243 w 12192000"/>
              <a:gd name="connsiteY91" fmla="*/ 2492405 h 2649426"/>
              <a:gd name="connsiteX92" fmla="*/ 3044025 w 12192000"/>
              <a:gd name="connsiteY92" fmla="*/ 2485298 h 2649426"/>
              <a:gd name="connsiteX93" fmla="*/ 2864954 w 12192000"/>
              <a:gd name="connsiteY93" fmla="*/ 2456476 h 2649426"/>
              <a:gd name="connsiteX94" fmla="*/ 2739588 w 12192000"/>
              <a:gd name="connsiteY94" fmla="*/ 2457956 h 2649426"/>
              <a:gd name="connsiteX95" fmla="*/ 2706684 w 12192000"/>
              <a:gd name="connsiteY95" fmla="*/ 2454540 h 2649426"/>
              <a:gd name="connsiteX96" fmla="*/ 2348435 w 12192000"/>
              <a:gd name="connsiteY96" fmla="*/ 2449176 h 2649426"/>
              <a:gd name="connsiteX97" fmla="*/ 2194299 w 12192000"/>
              <a:gd name="connsiteY97" fmla="*/ 2475215 h 2649426"/>
              <a:gd name="connsiteX98" fmla="*/ 1983009 w 12192000"/>
              <a:gd name="connsiteY98" fmla="*/ 2463117 h 2649426"/>
              <a:gd name="connsiteX99" fmla="*/ 1885040 w 12192000"/>
              <a:gd name="connsiteY99" fmla="*/ 2475917 h 2649426"/>
              <a:gd name="connsiteX100" fmla="*/ 1773324 w 12192000"/>
              <a:gd name="connsiteY100" fmla="*/ 2471718 h 2649426"/>
              <a:gd name="connsiteX101" fmla="*/ 1685197 w 12192000"/>
              <a:gd name="connsiteY101" fmla="*/ 2466249 h 2649426"/>
              <a:gd name="connsiteX102" fmla="*/ 1566422 w 12192000"/>
              <a:gd name="connsiteY102" fmla="*/ 2455175 h 2649426"/>
              <a:gd name="connsiteX103" fmla="*/ 1300369 w 12192000"/>
              <a:gd name="connsiteY103" fmla="*/ 2444914 h 2649426"/>
              <a:gd name="connsiteX104" fmla="*/ 1081876 w 12192000"/>
              <a:gd name="connsiteY104" fmla="*/ 2476491 h 2649426"/>
              <a:gd name="connsiteX105" fmla="*/ 957561 w 12192000"/>
              <a:gd name="connsiteY105" fmla="*/ 2484124 h 2649426"/>
              <a:gd name="connsiteX106" fmla="*/ 822775 w 12192000"/>
              <a:gd name="connsiteY106" fmla="*/ 2542292 h 2649426"/>
              <a:gd name="connsiteX107" fmla="*/ 653171 w 12192000"/>
              <a:gd name="connsiteY107" fmla="*/ 2607266 h 2649426"/>
              <a:gd name="connsiteX108" fmla="*/ 511469 w 12192000"/>
              <a:gd name="connsiteY108" fmla="*/ 2598742 h 2649426"/>
              <a:gd name="connsiteX109" fmla="*/ 441281 w 12192000"/>
              <a:gd name="connsiteY109" fmla="*/ 2605939 h 2649426"/>
              <a:gd name="connsiteX110" fmla="*/ 297100 w 12192000"/>
              <a:gd name="connsiteY110" fmla="*/ 2639558 h 2649426"/>
              <a:gd name="connsiteX111" fmla="*/ 97385 w 12192000"/>
              <a:gd name="connsiteY111" fmla="*/ 2636063 h 2649426"/>
              <a:gd name="connsiteX112" fmla="*/ 48888 w 12192000"/>
              <a:gd name="connsiteY112" fmla="*/ 2641447 h 2649426"/>
              <a:gd name="connsiteX113" fmla="*/ 0 w 12192000"/>
              <a:gd name="connsiteY113" fmla="*/ 2649426 h 2649426"/>
              <a:gd name="connsiteX114" fmla="*/ 0 w 12192000"/>
              <a:gd name="connsiteY114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16222 w 12192000"/>
              <a:gd name="connsiteY36" fmla="*/ 1895553 h 2649426"/>
              <a:gd name="connsiteX37" fmla="*/ 8145462 w 12192000"/>
              <a:gd name="connsiteY37" fmla="*/ 1926758 h 2649426"/>
              <a:gd name="connsiteX38" fmla="*/ 8043728 w 12192000"/>
              <a:gd name="connsiteY38" fmla="*/ 1944200 h 2649426"/>
              <a:gd name="connsiteX39" fmla="*/ 7958999 w 12192000"/>
              <a:gd name="connsiteY39" fmla="*/ 1980667 h 2649426"/>
              <a:gd name="connsiteX40" fmla="*/ 7908348 w 12192000"/>
              <a:gd name="connsiteY40" fmla="*/ 1994348 h 2649426"/>
              <a:gd name="connsiteX41" fmla="*/ 7776470 w 12192000"/>
              <a:gd name="connsiteY41" fmla="*/ 2053315 h 2649426"/>
              <a:gd name="connsiteX42" fmla="*/ 7629097 w 12192000"/>
              <a:gd name="connsiteY42" fmla="*/ 2123292 h 2649426"/>
              <a:gd name="connsiteX43" fmla="*/ 7549398 w 12192000"/>
              <a:gd name="connsiteY43" fmla="*/ 2153051 h 2649426"/>
              <a:gd name="connsiteX44" fmla="*/ 7540934 w 12192000"/>
              <a:gd name="connsiteY44" fmla="*/ 2151418 h 2649426"/>
              <a:gd name="connsiteX45" fmla="*/ 7528900 w 12192000"/>
              <a:gd name="connsiteY45" fmla="*/ 2152107 h 2649426"/>
              <a:gd name="connsiteX46" fmla="*/ 7528656 w 12192000"/>
              <a:gd name="connsiteY46" fmla="*/ 2152584 h 2649426"/>
              <a:gd name="connsiteX47" fmla="*/ 7517280 w 12192000"/>
              <a:gd name="connsiteY47" fmla="*/ 2152327 h 2649426"/>
              <a:gd name="connsiteX48" fmla="*/ 7460956 w 12192000"/>
              <a:gd name="connsiteY48" fmla="*/ 2145255 h 2649426"/>
              <a:gd name="connsiteX49" fmla="*/ 7372921 w 12192000"/>
              <a:gd name="connsiteY49" fmla="*/ 2175069 h 2649426"/>
              <a:gd name="connsiteX50" fmla="*/ 7293703 w 12192000"/>
              <a:gd name="connsiteY50" fmla="*/ 2204721 h 2649426"/>
              <a:gd name="connsiteX51" fmla="*/ 7286955 w 12192000"/>
              <a:gd name="connsiteY51" fmla="*/ 2207494 h 2649426"/>
              <a:gd name="connsiteX52" fmla="*/ 7251199 w 12192000"/>
              <a:gd name="connsiteY52" fmla="*/ 2198184 h 2649426"/>
              <a:gd name="connsiteX53" fmla="*/ 7233016 w 12192000"/>
              <a:gd name="connsiteY53" fmla="*/ 2195902 h 2649426"/>
              <a:gd name="connsiteX54" fmla="*/ 7227281 w 12192000"/>
              <a:gd name="connsiteY54" fmla="*/ 2190042 h 2649426"/>
              <a:gd name="connsiteX55" fmla="*/ 7200745 w 12192000"/>
              <a:gd name="connsiteY55" fmla="*/ 2189321 h 2649426"/>
              <a:gd name="connsiteX56" fmla="*/ 7197924 w 12192000"/>
              <a:gd name="connsiteY56" fmla="*/ 2191205 h 2649426"/>
              <a:gd name="connsiteX57" fmla="*/ 7175198 w 12192000"/>
              <a:gd name="connsiteY57" fmla="*/ 2183294 h 2649426"/>
              <a:gd name="connsiteX58" fmla="*/ 7100681 w 12192000"/>
              <a:gd name="connsiteY58" fmla="*/ 2167822 h 2649426"/>
              <a:gd name="connsiteX59" fmla="*/ 6932665 w 12192000"/>
              <a:gd name="connsiteY59" fmla="*/ 2162157 h 2649426"/>
              <a:gd name="connsiteX60" fmla="*/ 6700029 w 12192000"/>
              <a:gd name="connsiteY60" fmla="*/ 2158310 h 2649426"/>
              <a:gd name="connsiteX61" fmla="*/ 6326162 w 12192000"/>
              <a:gd name="connsiteY61" fmla="*/ 2178632 h 2649426"/>
              <a:gd name="connsiteX62" fmla="*/ 6196177 w 12192000"/>
              <a:gd name="connsiteY62" fmla="*/ 2200059 h 2649426"/>
              <a:gd name="connsiteX63" fmla="*/ 6139086 w 12192000"/>
              <a:gd name="connsiteY63" fmla="*/ 2187339 h 2649426"/>
              <a:gd name="connsiteX64" fmla="*/ 6098878 w 12192000"/>
              <a:gd name="connsiteY64" fmla="*/ 2192939 h 2649426"/>
              <a:gd name="connsiteX65" fmla="*/ 6094339 w 12192000"/>
              <a:gd name="connsiteY65" fmla="*/ 2195871 h 2649426"/>
              <a:gd name="connsiteX66" fmla="*/ 6075163 w 12192000"/>
              <a:gd name="connsiteY66" fmla="*/ 2198856 h 2649426"/>
              <a:gd name="connsiteX67" fmla="*/ 6071016 w 12192000"/>
              <a:gd name="connsiteY67" fmla="*/ 2210639 h 2649426"/>
              <a:gd name="connsiteX68" fmla="*/ 6043058 w 12192000"/>
              <a:gd name="connsiteY68" fmla="*/ 2222971 h 2649426"/>
              <a:gd name="connsiteX69" fmla="*/ 5962031 w 12192000"/>
              <a:gd name="connsiteY69" fmla="*/ 2220873 h 2649426"/>
              <a:gd name="connsiteX70" fmla="*/ 5818648 w 12192000"/>
              <a:gd name="connsiteY70" fmla="*/ 2229309 h 2649426"/>
              <a:gd name="connsiteX71" fmla="*/ 5697982 w 12192000"/>
              <a:gd name="connsiteY71" fmla="*/ 2244836 h 2649426"/>
              <a:gd name="connsiteX72" fmla="*/ 5644981 w 12192000"/>
              <a:gd name="connsiteY72" fmla="*/ 2256274 h 2649426"/>
              <a:gd name="connsiteX73" fmla="*/ 5547744 w 12192000"/>
              <a:gd name="connsiteY73" fmla="*/ 2271333 h 2649426"/>
              <a:gd name="connsiteX74" fmla="*/ 5426280 w 12192000"/>
              <a:gd name="connsiteY74" fmla="*/ 2290560 h 2649426"/>
              <a:gd name="connsiteX75" fmla="*/ 5329896 w 12192000"/>
              <a:gd name="connsiteY75" fmla="*/ 2279209 h 2649426"/>
              <a:gd name="connsiteX76" fmla="*/ 5322508 w 12192000"/>
              <a:gd name="connsiteY76" fmla="*/ 2288005 h 2649426"/>
              <a:gd name="connsiteX77" fmla="*/ 5194705 w 12192000"/>
              <a:gd name="connsiteY77" fmla="*/ 2285938 h 2649426"/>
              <a:gd name="connsiteX78" fmla="*/ 5077816 w 12192000"/>
              <a:gd name="connsiteY78" fmla="*/ 2292570 h 2649426"/>
              <a:gd name="connsiteX79" fmla="*/ 4911519 w 12192000"/>
              <a:gd name="connsiteY79" fmla="*/ 2285340 h 2649426"/>
              <a:gd name="connsiteX80" fmla="*/ 4822447 w 12192000"/>
              <a:gd name="connsiteY80" fmla="*/ 2292174 h 2649426"/>
              <a:gd name="connsiteX81" fmla="*/ 4670737 w 12192000"/>
              <a:gd name="connsiteY81" fmla="*/ 2321711 h 2649426"/>
              <a:gd name="connsiteX82" fmla="*/ 4489013 w 12192000"/>
              <a:gd name="connsiteY82" fmla="*/ 2338805 h 2649426"/>
              <a:gd name="connsiteX83" fmla="*/ 4431159 w 12192000"/>
              <a:gd name="connsiteY83" fmla="*/ 2347536 h 2649426"/>
              <a:gd name="connsiteX84" fmla="*/ 4273885 w 12192000"/>
              <a:gd name="connsiteY84" fmla="*/ 2379520 h 2649426"/>
              <a:gd name="connsiteX85" fmla="*/ 4116925 w 12192000"/>
              <a:gd name="connsiteY85" fmla="*/ 2417756 h 2649426"/>
              <a:gd name="connsiteX86" fmla="*/ 3988558 w 12192000"/>
              <a:gd name="connsiteY86" fmla="*/ 2475821 h 2649426"/>
              <a:gd name="connsiteX87" fmla="*/ 3894771 w 12192000"/>
              <a:gd name="connsiteY87" fmla="*/ 2494652 h 2649426"/>
              <a:gd name="connsiteX88" fmla="*/ 3721493 w 12192000"/>
              <a:gd name="connsiteY88" fmla="*/ 2497646 h 2649426"/>
              <a:gd name="connsiteX89" fmla="*/ 3504883 w 12192000"/>
              <a:gd name="connsiteY89" fmla="*/ 2503869 h 2649426"/>
              <a:gd name="connsiteX90" fmla="*/ 3431219 w 12192000"/>
              <a:gd name="connsiteY90" fmla="*/ 2502163 h 2649426"/>
              <a:gd name="connsiteX91" fmla="*/ 3151243 w 12192000"/>
              <a:gd name="connsiteY91" fmla="*/ 2492405 h 2649426"/>
              <a:gd name="connsiteX92" fmla="*/ 3044025 w 12192000"/>
              <a:gd name="connsiteY92" fmla="*/ 2485298 h 2649426"/>
              <a:gd name="connsiteX93" fmla="*/ 2864954 w 12192000"/>
              <a:gd name="connsiteY93" fmla="*/ 2456476 h 2649426"/>
              <a:gd name="connsiteX94" fmla="*/ 2739588 w 12192000"/>
              <a:gd name="connsiteY94" fmla="*/ 2457956 h 2649426"/>
              <a:gd name="connsiteX95" fmla="*/ 2706684 w 12192000"/>
              <a:gd name="connsiteY95" fmla="*/ 2454540 h 2649426"/>
              <a:gd name="connsiteX96" fmla="*/ 2348435 w 12192000"/>
              <a:gd name="connsiteY96" fmla="*/ 2449176 h 2649426"/>
              <a:gd name="connsiteX97" fmla="*/ 2194299 w 12192000"/>
              <a:gd name="connsiteY97" fmla="*/ 2475215 h 2649426"/>
              <a:gd name="connsiteX98" fmla="*/ 1983009 w 12192000"/>
              <a:gd name="connsiteY98" fmla="*/ 2463117 h 2649426"/>
              <a:gd name="connsiteX99" fmla="*/ 1885040 w 12192000"/>
              <a:gd name="connsiteY99" fmla="*/ 2475917 h 2649426"/>
              <a:gd name="connsiteX100" fmla="*/ 1773324 w 12192000"/>
              <a:gd name="connsiteY100" fmla="*/ 2471718 h 2649426"/>
              <a:gd name="connsiteX101" fmla="*/ 1685197 w 12192000"/>
              <a:gd name="connsiteY101" fmla="*/ 2466249 h 2649426"/>
              <a:gd name="connsiteX102" fmla="*/ 1566422 w 12192000"/>
              <a:gd name="connsiteY102" fmla="*/ 2455175 h 2649426"/>
              <a:gd name="connsiteX103" fmla="*/ 1300369 w 12192000"/>
              <a:gd name="connsiteY103" fmla="*/ 2444914 h 2649426"/>
              <a:gd name="connsiteX104" fmla="*/ 1081876 w 12192000"/>
              <a:gd name="connsiteY104" fmla="*/ 2476491 h 2649426"/>
              <a:gd name="connsiteX105" fmla="*/ 957561 w 12192000"/>
              <a:gd name="connsiteY105" fmla="*/ 2484124 h 2649426"/>
              <a:gd name="connsiteX106" fmla="*/ 822775 w 12192000"/>
              <a:gd name="connsiteY106" fmla="*/ 2542292 h 2649426"/>
              <a:gd name="connsiteX107" fmla="*/ 653171 w 12192000"/>
              <a:gd name="connsiteY107" fmla="*/ 2607266 h 2649426"/>
              <a:gd name="connsiteX108" fmla="*/ 511469 w 12192000"/>
              <a:gd name="connsiteY108" fmla="*/ 2598742 h 2649426"/>
              <a:gd name="connsiteX109" fmla="*/ 441281 w 12192000"/>
              <a:gd name="connsiteY109" fmla="*/ 2605939 h 2649426"/>
              <a:gd name="connsiteX110" fmla="*/ 297100 w 12192000"/>
              <a:gd name="connsiteY110" fmla="*/ 2639558 h 2649426"/>
              <a:gd name="connsiteX111" fmla="*/ 97385 w 12192000"/>
              <a:gd name="connsiteY111" fmla="*/ 2636063 h 2649426"/>
              <a:gd name="connsiteX112" fmla="*/ 48888 w 12192000"/>
              <a:gd name="connsiteY112" fmla="*/ 2641447 h 2649426"/>
              <a:gd name="connsiteX113" fmla="*/ 0 w 12192000"/>
              <a:gd name="connsiteY113" fmla="*/ 2649426 h 2649426"/>
              <a:gd name="connsiteX114" fmla="*/ 0 w 12192000"/>
              <a:gd name="connsiteY114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16222 w 12192000"/>
              <a:gd name="connsiteY36" fmla="*/ 1895553 h 2649426"/>
              <a:gd name="connsiteX37" fmla="*/ 8145462 w 12192000"/>
              <a:gd name="connsiteY37" fmla="*/ 1926758 h 2649426"/>
              <a:gd name="connsiteX38" fmla="*/ 8043728 w 12192000"/>
              <a:gd name="connsiteY38" fmla="*/ 1944200 h 2649426"/>
              <a:gd name="connsiteX39" fmla="*/ 7958999 w 12192000"/>
              <a:gd name="connsiteY39" fmla="*/ 1980667 h 2649426"/>
              <a:gd name="connsiteX40" fmla="*/ 7908348 w 12192000"/>
              <a:gd name="connsiteY40" fmla="*/ 1994348 h 2649426"/>
              <a:gd name="connsiteX41" fmla="*/ 7776470 w 12192000"/>
              <a:gd name="connsiteY41" fmla="*/ 2053315 h 2649426"/>
              <a:gd name="connsiteX42" fmla="*/ 7629097 w 12192000"/>
              <a:gd name="connsiteY42" fmla="*/ 2123292 h 2649426"/>
              <a:gd name="connsiteX43" fmla="*/ 7549398 w 12192000"/>
              <a:gd name="connsiteY43" fmla="*/ 2153051 h 2649426"/>
              <a:gd name="connsiteX44" fmla="*/ 7540934 w 12192000"/>
              <a:gd name="connsiteY44" fmla="*/ 2151418 h 2649426"/>
              <a:gd name="connsiteX45" fmla="*/ 7528900 w 12192000"/>
              <a:gd name="connsiteY45" fmla="*/ 2152107 h 2649426"/>
              <a:gd name="connsiteX46" fmla="*/ 7528656 w 12192000"/>
              <a:gd name="connsiteY46" fmla="*/ 2152584 h 2649426"/>
              <a:gd name="connsiteX47" fmla="*/ 7517280 w 12192000"/>
              <a:gd name="connsiteY47" fmla="*/ 2152327 h 2649426"/>
              <a:gd name="connsiteX48" fmla="*/ 7460956 w 12192000"/>
              <a:gd name="connsiteY48" fmla="*/ 2145255 h 2649426"/>
              <a:gd name="connsiteX49" fmla="*/ 7372921 w 12192000"/>
              <a:gd name="connsiteY49" fmla="*/ 2175069 h 2649426"/>
              <a:gd name="connsiteX50" fmla="*/ 7293703 w 12192000"/>
              <a:gd name="connsiteY50" fmla="*/ 2204721 h 2649426"/>
              <a:gd name="connsiteX51" fmla="*/ 7286955 w 12192000"/>
              <a:gd name="connsiteY51" fmla="*/ 2207494 h 2649426"/>
              <a:gd name="connsiteX52" fmla="*/ 7251199 w 12192000"/>
              <a:gd name="connsiteY52" fmla="*/ 2198184 h 2649426"/>
              <a:gd name="connsiteX53" fmla="*/ 7233016 w 12192000"/>
              <a:gd name="connsiteY53" fmla="*/ 2195902 h 2649426"/>
              <a:gd name="connsiteX54" fmla="*/ 7227281 w 12192000"/>
              <a:gd name="connsiteY54" fmla="*/ 2190042 h 2649426"/>
              <a:gd name="connsiteX55" fmla="*/ 7200745 w 12192000"/>
              <a:gd name="connsiteY55" fmla="*/ 2189321 h 2649426"/>
              <a:gd name="connsiteX56" fmla="*/ 7197924 w 12192000"/>
              <a:gd name="connsiteY56" fmla="*/ 2191205 h 2649426"/>
              <a:gd name="connsiteX57" fmla="*/ 7175198 w 12192000"/>
              <a:gd name="connsiteY57" fmla="*/ 2183294 h 2649426"/>
              <a:gd name="connsiteX58" fmla="*/ 7100681 w 12192000"/>
              <a:gd name="connsiteY58" fmla="*/ 2167822 h 2649426"/>
              <a:gd name="connsiteX59" fmla="*/ 6932665 w 12192000"/>
              <a:gd name="connsiteY59" fmla="*/ 2162157 h 2649426"/>
              <a:gd name="connsiteX60" fmla="*/ 6700029 w 12192000"/>
              <a:gd name="connsiteY60" fmla="*/ 2158310 h 2649426"/>
              <a:gd name="connsiteX61" fmla="*/ 6326162 w 12192000"/>
              <a:gd name="connsiteY61" fmla="*/ 2178632 h 2649426"/>
              <a:gd name="connsiteX62" fmla="*/ 6196177 w 12192000"/>
              <a:gd name="connsiteY62" fmla="*/ 2200059 h 2649426"/>
              <a:gd name="connsiteX63" fmla="*/ 6139086 w 12192000"/>
              <a:gd name="connsiteY63" fmla="*/ 2187339 h 2649426"/>
              <a:gd name="connsiteX64" fmla="*/ 6098878 w 12192000"/>
              <a:gd name="connsiteY64" fmla="*/ 2192939 h 2649426"/>
              <a:gd name="connsiteX65" fmla="*/ 6094339 w 12192000"/>
              <a:gd name="connsiteY65" fmla="*/ 2195871 h 2649426"/>
              <a:gd name="connsiteX66" fmla="*/ 6075163 w 12192000"/>
              <a:gd name="connsiteY66" fmla="*/ 2198856 h 2649426"/>
              <a:gd name="connsiteX67" fmla="*/ 6071016 w 12192000"/>
              <a:gd name="connsiteY67" fmla="*/ 2210639 h 2649426"/>
              <a:gd name="connsiteX68" fmla="*/ 6043058 w 12192000"/>
              <a:gd name="connsiteY68" fmla="*/ 2222971 h 2649426"/>
              <a:gd name="connsiteX69" fmla="*/ 5962031 w 12192000"/>
              <a:gd name="connsiteY69" fmla="*/ 2220873 h 2649426"/>
              <a:gd name="connsiteX70" fmla="*/ 5818648 w 12192000"/>
              <a:gd name="connsiteY70" fmla="*/ 2229309 h 2649426"/>
              <a:gd name="connsiteX71" fmla="*/ 5697982 w 12192000"/>
              <a:gd name="connsiteY71" fmla="*/ 2244836 h 2649426"/>
              <a:gd name="connsiteX72" fmla="*/ 5644981 w 12192000"/>
              <a:gd name="connsiteY72" fmla="*/ 2256274 h 2649426"/>
              <a:gd name="connsiteX73" fmla="*/ 5547744 w 12192000"/>
              <a:gd name="connsiteY73" fmla="*/ 2271333 h 2649426"/>
              <a:gd name="connsiteX74" fmla="*/ 5426280 w 12192000"/>
              <a:gd name="connsiteY74" fmla="*/ 2290560 h 2649426"/>
              <a:gd name="connsiteX75" fmla="*/ 5329896 w 12192000"/>
              <a:gd name="connsiteY75" fmla="*/ 2279209 h 2649426"/>
              <a:gd name="connsiteX76" fmla="*/ 5299818 w 12192000"/>
              <a:gd name="connsiteY76" fmla="*/ 2288005 h 2649426"/>
              <a:gd name="connsiteX77" fmla="*/ 5194705 w 12192000"/>
              <a:gd name="connsiteY77" fmla="*/ 2285938 h 2649426"/>
              <a:gd name="connsiteX78" fmla="*/ 5077816 w 12192000"/>
              <a:gd name="connsiteY78" fmla="*/ 2292570 h 2649426"/>
              <a:gd name="connsiteX79" fmla="*/ 4911519 w 12192000"/>
              <a:gd name="connsiteY79" fmla="*/ 2285340 h 2649426"/>
              <a:gd name="connsiteX80" fmla="*/ 4822447 w 12192000"/>
              <a:gd name="connsiteY80" fmla="*/ 2292174 h 2649426"/>
              <a:gd name="connsiteX81" fmla="*/ 4670737 w 12192000"/>
              <a:gd name="connsiteY81" fmla="*/ 2321711 h 2649426"/>
              <a:gd name="connsiteX82" fmla="*/ 4489013 w 12192000"/>
              <a:gd name="connsiteY82" fmla="*/ 2338805 h 2649426"/>
              <a:gd name="connsiteX83" fmla="*/ 4431159 w 12192000"/>
              <a:gd name="connsiteY83" fmla="*/ 2347536 h 2649426"/>
              <a:gd name="connsiteX84" fmla="*/ 4273885 w 12192000"/>
              <a:gd name="connsiteY84" fmla="*/ 2379520 h 2649426"/>
              <a:gd name="connsiteX85" fmla="*/ 4116925 w 12192000"/>
              <a:gd name="connsiteY85" fmla="*/ 2417756 h 2649426"/>
              <a:gd name="connsiteX86" fmla="*/ 3988558 w 12192000"/>
              <a:gd name="connsiteY86" fmla="*/ 2475821 h 2649426"/>
              <a:gd name="connsiteX87" fmla="*/ 3894771 w 12192000"/>
              <a:gd name="connsiteY87" fmla="*/ 2494652 h 2649426"/>
              <a:gd name="connsiteX88" fmla="*/ 3721493 w 12192000"/>
              <a:gd name="connsiteY88" fmla="*/ 2497646 h 2649426"/>
              <a:gd name="connsiteX89" fmla="*/ 3504883 w 12192000"/>
              <a:gd name="connsiteY89" fmla="*/ 2503869 h 2649426"/>
              <a:gd name="connsiteX90" fmla="*/ 3431219 w 12192000"/>
              <a:gd name="connsiteY90" fmla="*/ 2502163 h 2649426"/>
              <a:gd name="connsiteX91" fmla="*/ 3151243 w 12192000"/>
              <a:gd name="connsiteY91" fmla="*/ 2492405 h 2649426"/>
              <a:gd name="connsiteX92" fmla="*/ 3044025 w 12192000"/>
              <a:gd name="connsiteY92" fmla="*/ 2485298 h 2649426"/>
              <a:gd name="connsiteX93" fmla="*/ 2864954 w 12192000"/>
              <a:gd name="connsiteY93" fmla="*/ 2456476 h 2649426"/>
              <a:gd name="connsiteX94" fmla="*/ 2739588 w 12192000"/>
              <a:gd name="connsiteY94" fmla="*/ 2457956 h 2649426"/>
              <a:gd name="connsiteX95" fmla="*/ 2706684 w 12192000"/>
              <a:gd name="connsiteY95" fmla="*/ 2454540 h 2649426"/>
              <a:gd name="connsiteX96" fmla="*/ 2348435 w 12192000"/>
              <a:gd name="connsiteY96" fmla="*/ 2449176 h 2649426"/>
              <a:gd name="connsiteX97" fmla="*/ 2194299 w 12192000"/>
              <a:gd name="connsiteY97" fmla="*/ 2475215 h 2649426"/>
              <a:gd name="connsiteX98" fmla="*/ 1983009 w 12192000"/>
              <a:gd name="connsiteY98" fmla="*/ 2463117 h 2649426"/>
              <a:gd name="connsiteX99" fmla="*/ 1885040 w 12192000"/>
              <a:gd name="connsiteY99" fmla="*/ 2475917 h 2649426"/>
              <a:gd name="connsiteX100" fmla="*/ 1773324 w 12192000"/>
              <a:gd name="connsiteY100" fmla="*/ 2471718 h 2649426"/>
              <a:gd name="connsiteX101" fmla="*/ 1685197 w 12192000"/>
              <a:gd name="connsiteY101" fmla="*/ 2466249 h 2649426"/>
              <a:gd name="connsiteX102" fmla="*/ 1566422 w 12192000"/>
              <a:gd name="connsiteY102" fmla="*/ 2455175 h 2649426"/>
              <a:gd name="connsiteX103" fmla="*/ 1300369 w 12192000"/>
              <a:gd name="connsiteY103" fmla="*/ 2444914 h 2649426"/>
              <a:gd name="connsiteX104" fmla="*/ 1081876 w 12192000"/>
              <a:gd name="connsiteY104" fmla="*/ 2476491 h 2649426"/>
              <a:gd name="connsiteX105" fmla="*/ 957561 w 12192000"/>
              <a:gd name="connsiteY105" fmla="*/ 2484124 h 2649426"/>
              <a:gd name="connsiteX106" fmla="*/ 822775 w 12192000"/>
              <a:gd name="connsiteY106" fmla="*/ 2542292 h 2649426"/>
              <a:gd name="connsiteX107" fmla="*/ 653171 w 12192000"/>
              <a:gd name="connsiteY107" fmla="*/ 2607266 h 2649426"/>
              <a:gd name="connsiteX108" fmla="*/ 511469 w 12192000"/>
              <a:gd name="connsiteY108" fmla="*/ 2598742 h 2649426"/>
              <a:gd name="connsiteX109" fmla="*/ 441281 w 12192000"/>
              <a:gd name="connsiteY109" fmla="*/ 2605939 h 2649426"/>
              <a:gd name="connsiteX110" fmla="*/ 297100 w 12192000"/>
              <a:gd name="connsiteY110" fmla="*/ 2639558 h 2649426"/>
              <a:gd name="connsiteX111" fmla="*/ 97385 w 12192000"/>
              <a:gd name="connsiteY111" fmla="*/ 2636063 h 2649426"/>
              <a:gd name="connsiteX112" fmla="*/ 48888 w 12192000"/>
              <a:gd name="connsiteY112" fmla="*/ 2641447 h 2649426"/>
              <a:gd name="connsiteX113" fmla="*/ 0 w 12192000"/>
              <a:gd name="connsiteY113" fmla="*/ 2649426 h 2649426"/>
              <a:gd name="connsiteX114" fmla="*/ 0 w 12192000"/>
              <a:gd name="connsiteY114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16222 w 12192000"/>
              <a:gd name="connsiteY36" fmla="*/ 1895553 h 2649426"/>
              <a:gd name="connsiteX37" fmla="*/ 8145462 w 12192000"/>
              <a:gd name="connsiteY37" fmla="*/ 1926758 h 2649426"/>
              <a:gd name="connsiteX38" fmla="*/ 8043728 w 12192000"/>
              <a:gd name="connsiteY38" fmla="*/ 1944200 h 2649426"/>
              <a:gd name="connsiteX39" fmla="*/ 7958999 w 12192000"/>
              <a:gd name="connsiteY39" fmla="*/ 1980667 h 2649426"/>
              <a:gd name="connsiteX40" fmla="*/ 7908348 w 12192000"/>
              <a:gd name="connsiteY40" fmla="*/ 1994348 h 2649426"/>
              <a:gd name="connsiteX41" fmla="*/ 7776470 w 12192000"/>
              <a:gd name="connsiteY41" fmla="*/ 2053315 h 2649426"/>
              <a:gd name="connsiteX42" fmla="*/ 7629097 w 12192000"/>
              <a:gd name="connsiteY42" fmla="*/ 2123292 h 2649426"/>
              <a:gd name="connsiteX43" fmla="*/ 7549398 w 12192000"/>
              <a:gd name="connsiteY43" fmla="*/ 2153051 h 2649426"/>
              <a:gd name="connsiteX44" fmla="*/ 7540934 w 12192000"/>
              <a:gd name="connsiteY44" fmla="*/ 2151418 h 2649426"/>
              <a:gd name="connsiteX45" fmla="*/ 7528900 w 12192000"/>
              <a:gd name="connsiteY45" fmla="*/ 2152107 h 2649426"/>
              <a:gd name="connsiteX46" fmla="*/ 7528656 w 12192000"/>
              <a:gd name="connsiteY46" fmla="*/ 2152584 h 2649426"/>
              <a:gd name="connsiteX47" fmla="*/ 7517280 w 12192000"/>
              <a:gd name="connsiteY47" fmla="*/ 2152327 h 2649426"/>
              <a:gd name="connsiteX48" fmla="*/ 7460956 w 12192000"/>
              <a:gd name="connsiteY48" fmla="*/ 2145255 h 2649426"/>
              <a:gd name="connsiteX49" fmla="*/ 7372921 w 12192000"/>
              <a:gd name="connsiteY49" fmla="*/ 2175069 h 2649426"/>
              <a:gd name="connsiteX50" fmla="*/ 7293703 w 12192000"/>
              <a:gd name="connsiteY50" fmla="*/ 2204721 h 2649426"/>
              <a:gd name="connsiteX51" fmla="*/ 7286955 w 12192000"/>
              <a:gd name="connsiteY51" fmla="*/ 2207494 h 2649426"/>
              <a:gd name="connsiteX52" fmla="*/ 7251199 w 12192000"/>
              <a:gd name="connsiteY52" fmla="*/ 2198184 h 2649426"/>
              <a:gd name="connsiteX53" fmla="*/ 7233016 w 12192000"/>
              <a:gd name="connsiteY53" fmla="*/ 2195902 h 2649426"/>
              <a:gd name="connsiteX54" fmla="*/ 7227281 w 12192000"/>
              <a:gd name="connsiteY54" fmla="*/ 2190042 h 2649426"/>
              <a:gd name="connsiteX55" fmla="*/ 7200745 w 12192000"/>
              <a:gd name="connsiteY55" fmla="*/ 2189321 h 2649426"/>
              <a:gd name="connsiteX56" fmla="*/ 7197924 w 12192000"/>
              <a:gd name="connsiteY56" fmla="*/ 2191205 h 2649426"/>
              <a:gd name="connsiteX57" fmla="*/ 7175198 w 12192000"/>
              <a:gd name="connsiteY57" fmla="*/ 2183294 h 2649426"/>
              <a:gd name="connsiteX58" fmla="*/ 7100681 w 12192000"/>
              <a:gd name="connsiteY58" fmla="*/ 2167822 h 2649426"/>
              <a:gd name="connsiteX59" fmla="*/ 6932665 w 12192000"/>
              <a:gd name="connsiteY59" fmla="*/ 2162157 h 2649426"/>
              <a:gd name="connsiteX60" fmla="*/ 6700029 w 12192000"/>
              <a:gd name="connsiteY60" fmla="*/ 2158310 h 2649426"/>
              <a:gd name="connsiteX61" fmla="*/ 6326162 w 12192000"/>
              <a:gd name="connsiteY61" fmla="*/ 2178632 h 2649426"/>
              <a:gd name="connsiteX62" fmla="*/ 6196177 w 12192000"/>
              <a:gd name="connsiteY62" fmla="*/ 2200059 h 2649426"/>
              <a:gd name="connsiteX63" fmla="*/ 6139086 w 12192000"/>
              <a:gd name="connsiteY63" fmla="*/ 2187339 h 2649426"/>
              <a:gd name="connsiteX64" fmla="*/ 6098878 w 12192000"/>
              <a:gd name="connsiteY64" fmla="*/ 2192939 h 2649426"/>
              <a:gd name="connsiteX65" fmla="*/ 6094339 w 12192000"/>
              <a:gd name="connsiteY65" fmla="*/ 2195871 h 2649426"/>
              <a:gd name="connsiteX66" fmla="*/ 6075163 w 12192000"/>
              <a:gd name="connsiteY66" fmla="*/ 2198856 h 2649426"/>
              <a:gd name="connsiteX67" fmla="*/ 6071016 w 12192000"/>
              <a:gd name="connsiteY67" fmla="*/ 2210639 h 2649426"/>
              <a:gd name="connsiteX68" fmla="*/ 6043058 w 12192000"/>
              <a:gd name="connsiteY68" fmla="*/ 2222971 h 2649426"/>
              <a:gd name="connsiteX69" fmla="*/ 5962031 w 12192000"/>
              <a:gd name="connsiteY69" fmla="*/ 2220873 h 2649426"/>
              <a:gd name="connsiteX70" fmla="*/ 5818648 w 12192000"/>
              <a:gd name="connsiteY70" fmla="*/ 2229309 h 2649426"/>
              <a:gd name="connsiteX71" fmla="*/ 5697982 w 12192000"/>
              <a:gd name="connsiteY71" fmla="*/ 2244836 h 2649426"/>
              <a:gd name="connsiteX72" fmla="*/ 5644981 w 12192000"/>
              <a:gd name="connsiteY72" fmla="*/ 2256274 h 2649426"/>
              <a:gd name="connsiteX73" fmla="*/ 5547744 w 12192000"/>
              <a:gd name="connsiteY73" fmla="*/ 2271333 h 2649426"/>
              <a:gd name="connsiteX74" fmla="*/ 5426280 w 12192000"/>
              <a:gd name="connsiteY74" fmla="*/ 2290560 h 2649426"/>
              <a:gd name="connsiteX75" fmla="*/ 5329896 w 12192000"/>
              <a:gd name="connsiteY75" fmla="*/ 2279209 h 2649426"/>
              <a:gd name="connsiteX76" fmla="*/ 5299818 w 12192000"/>
              <a:gd name="connsiteY76" fmla="*/ 2288005 h 2649426"/>
              <a:gd name="connsiteX77" fmla="*/ 5077816 w 12192000"/>
              <a:gd name="connsiteY77" fmla="*/ 2292570 h 2649426"/>
              <a:gd name="connsiteX78" fmla="*/ 4911519 w 12192000"/>
              <a:gd name="connsiteY78" fmla="*/ 2285340 h 2649426"/>
              <a:gd name="connsiteX79" fmla="*/ 4822447 w 12192000"/>
              <a:gd name="connsiteY79" fmla="*/ 2292174 h 2649426"/>
              <a:gd name="connsiteX80" fmla="*/ 4670737 w 12192000"/>
              <a:gd name="connsiteY80" fmla="*/ 2321711 h 2649426"/>
              <a:gd name="connsiteX81" fmla="*/ 4489013 w 12192000"/>
              <a:gd name="connsiteY81" fmla="*/ 2338805 h 2649426"/>
              <a:gd name="connsiteX82" fmla="*/ 4431159 w 12192000"/>
              <a:gd name="connsiteY82" fmla="*/ 2347536 h 2649426"/>
              <a:gd name="connsiteX83" fmla="*/ 4273885 w 12192000"/>
              <a:gd name="connsiteY83" fmla="*/ 2379520 h 2649426"/>
              <a:gd name="connsiteX84" fmla="*/ 4116925 w 12192000"/>
              <a:gd name="connsiteY84" fmla="*/ 2417756 h 2649426"/>
              <a:gd name="connsiteX85" fmla="*/ 3988558 w 12192000"/>
              <a:gd name="connsiteY85" fmla="*/ 2475821 h 2649426"/>
              <a:gd name="connsiteX86" fmla="*/ 3894771 w 12192000"/>
              <a:gd name="connsiteY86" fmla="*/ 2494652 h 2649426"/>
              <a:gd name="connsiteX87" fmla="*/ 3721493 w 12192000"/>
              <a:gd name="connsiteY87" fmla="*/ 2497646 h 2649426"/>
              <a:gd name="connsiteX88" fmla="*/ 3504883 w 12192000"/>
              <a:gd name="connsiteY88" fmla="*/ 2503869 h 2649426"/>
              <a:gd name="connsiteX89" fmla="*/ 3431219 w 12192000"/>
              <a:gd name="connsiteY89" fmla="*/ 2502163 h 2649426"/>
              <a:gd name="connsiteX90" fmla="*/ 3151243 w 12192000"/>
              <a:gd name="connsiteY90" fmla="*/ 2492405 h 2649426"/>
              <a:gd name="connsiteX91" fmla="*/ 3044025 w 12192000"/>
              <a:gd name="connsiteY91" fmla="*/ 2485298 h 2649426"/>
              <a:gd name="connsiteX92" fmla="*/ 2864954 w 12192000"/>
              <a:gd name="connsiteY92" fmla="*/ 2456476 h 2649426"/>
              <a:gd name="connsiteX93" fmla="*/ 2739588 w 12192000"/>
              <a:gd name="connsiteY93" fmla="*/ 2457956 h 2649426"/>
              <a:gd name="connsiteX94" fmla="*/ 2706684 w 12192000"/>
              <a:gd name="connsiteY94" fmla="*/ 2454540 h 2649426"/>
              <a:gd name="connsiteX95" fmla="*/ 2348435 w 12192000"/>
              <a:gd name="connsiteY95" fmla="*/ 2449176 h 2649426"/>
              <a:gd name="connsiteX96" fmla="*/ 2194299 w 12192000"/>
              <a:gd name="connsiteY96" fmla="*/ 2475215 h 2649426"/>
              <a:gd name="connsiteX97" fmla="*/ 1983009 w 12192000"/>
              <a:gd name="connsiteY97" fmla="*/ 2463117 h 2649426"/>
              <a:gd name="connsiteX98" fmla="*/ 1885040 w 12192000"/>
              <a:gd name="connsiteY98" fmla="*/ 2475917 h 2649426"/>
              <a:gd name="connsiteX99" fmla="*/ 1773324 w 12192000"/>
              <a:gd name="connsiteY99" fmla="*/ 2471718 h 2649426"/>
              <a:gd name="connsiteX100" fmla="*/ 1685197 w 12192000"/>
              <a:gd name="connsiteY100" fmla="*/ 2466249 h 2649426"/>
              <a:gd name="connsiteX101" fmla="*/ 1566422 w 12192000"/>
              <a:gd name="connsiteY101" fmla="*/ 2455175 h 2649426"/>
              <a:gd name="connsiteX102" fmla="*/ 1300369 w 12192000"/>
              <a:gd name="connsiteY102" fmla="*/ 2444914 h 2649426"/>
              <a:gd name="connsiteX103" fmla="*/ 1081876 w 12192000"/>
              <a:gd name="connsiteY103" fmla="*/ 2476491 h 2649426"/>
              <a:gd name="connsiteX104" fmla="*/ 957561 w 12192000"/>
              <a:gd name="connsiteY104" fmla="*/ 2484124 h 2649426"/>
              <a:gd name="connsiteX105" fmla="*/ 822775 w 12192000"/>
              <a:gd name="connsiteY105" fmla="*/ 2542292 h 2649426"/>
              <a:gd name="connsiteX106" fmla="*/ 653171 w 12192000"/>
              <a:gd name="connsiteY106" fmla="*/ 2607266 h 2649426"/>
              <a:gd name="connsiteX107" fmla="*/ 511469 w 12192000"/>
              <a:gd name="connsiteY107" fmla="*/ 2598742 h 2649426"/>
              <a:gd name="connsiteX108" fmla="*/ 441281 w 12192000"/>
              <a:gd name="connsiteY108" fmla="*/ 2605939 h 2649426"/>
              <a:gd name="connsiteX109" fmla="*/ 297100 w 12192000"/>
              <a:gd name="connsiteY109" fmla="*/ 2639558 h 2649426"/>
              <a:gd name="connsiteX110" fmla="*/ 97385 w 12192000"/>
              <a:gd name="connsiteY110" fmla="*/ 2636063 h 2649426"/>
              <a:gd name="connsiteX111" fmla="*/ 48888 w 12192000"/>
              <a:gd name="connsiteY111" fmla="*/ 2641447 h 2649426"/>
              <a:gd name="connsiteX112" fmla="*/ 0 w 12192000"/>
              <a:gd name="connsiteY112" fmla="*/ 2649426 h 2649426"/>
              <a:gd name="connsiteX113" fmla="*/ 0 w 12192000"/>
              <a:gd name="connsiteY113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16222 w 12192000"/>
              <a:gd name="connsiteY36" fmla="*/ 1895553 h 2649426"/>
              <a:gd name="connsiteX37" fmla="*/ 8145462 w 12192000"/>
              <a:gd name="connsiteY37" fmla="*/ 1926758 h 2649426"/>
              <a:gd name="connsiteX38" fmla="*/ 8043728 w 12192000"/>
              <a:gd name="connsiteY38" fmla="*/ 1944200 h 2649426"/>
              <a:gd name="connsiteX39" fmla="*/ 7958999 w 12192000"/>
              <a:gd name="connsiteY39" fmla="*/ 1980667 h 2649426"/>
              <a:gd name="connsiteX40" fmla="*/ 7908348 w 12192000"/>
              <a:gd name="connsiteY40" fmla="*/ 1994348 h 2649426"/>
              <a:gd name="connsiteX41" fmla="*/ 7776470 w 12192000"/>
              <a:gd name="connsiteY41" fmla="*/ 2053315 h 2649426"/>
              <a:gd name="connsiteX42" fmla="*/ 7629097 w 12192000"/>
              <a:gd name="connsiteY42" fmla="*/ 2123292 h 2649426"/>
              <a:gd name="connsiteX43" fmla="*/ 7549398 w 12192000"/>
              <a:gd name="connsiteY43" fmla="*/ 2153051 h 2649426"/>
              <a:gd name="connsiteX44" fmla="*/ 7540934 w 12192000"/>
              <a:gd name="connsiteY44" fmla="*/ 2151418 h 2649426"/>
              <a:gd name="connsiteX45" fmla="*/ 7528900 w 12192000"/>
              <a:gd name="connsiteY45" fmla="*/ 2152107 h 2649426"/>
              <a:gd name="connsiteX46" fmla="*/ 7528656 w 12192000"/>
              <a:gd name="connsiteY46" fmla="*/ 2152584 h 2649426"/>
              <a:gd name="connsiteX47" fmla="*/ 7517280 w 12192000"/>
              <a:gd name="connsiteY47" fmla="*/ 2152327 h 2649426"/>
              <a:gd name="connsiteX48" fmla="*/ 7460956 w 12192000"/>
              <a:gd name="connsiteY48" fmla="*/ 2145255 h 2649426"/>
              <a:gd name="connsiteX49" fmla="*/ 7372921 w 12192000"/>
              <a:gd name="connsiteY49" fmla="*/ 2175069 h 2649426"/>
              <a:gd name="connsiteX50" fmla="*/ 7293703 w 12192000"/>
              <a:gd name="connsiteY50" fmla="*/ 2204721 h 2649426"/>
              <a:gd name="connsiteX51" fmla="*/ 7286955 w 12192000"/>
              <a:gd name="connsiteY51" fmla="*/ 2207494 h 2649426"/>
              <a:gd name="connsiteX52" fmla="*/ 7251199 w 12192000"/>
              <a:gd name="connsiteY52" fmla="*/ 2198184 h 2649426"/>
              <a:gd name="connsiteX53" fmla="*/ 7233016 w 12192000"/>
              <a:gd name="connsiteY53" fmla="*/ 2195902 h 2649426"/>
              <a:gd name="connsiteX54" fmla="*/ 7227281 w 12192000"/>
              <a:gd name="connsiteY54" fmla="*/ 2190042 h 2649426"/>
              <a:gd name="connsiteX55" fmla="*/ 7200745 w 12192000"/>
              <a:gd name="connsiteY55" fmla="*/ 2189321 h 2649426"/>
              <a:gd name="connsiteX56" fmla="*/ 7197924 w 12192000"/>
              <a:gd name="connsiteY56" fmla="*/ 2191205 h 2649426"/>
              <a:gd name="connsiteX57" fmla="*/ 7175198 w 12192000"/>
              <a:gd name="connsiteY57" fmla="*/ 2183294 h 2649426"/>
              <a:gd name="connsiteX58" fmla="*/ 7100681 w 12192000"/>
              <a:gd name="connsiteY58" fmla="*/ 2167822 h 2649426"/>
              <a:gd name="connsiteX59" fmla="*/ 6932665 w 12192000"/>
              <a:gd name="connsiteY59" fmla="*/ 2162157 h 2649426"/>
              <a:gd name="connsiteX60" fmla="*/ 6700029 w 12192000"/>
              <a:gd name="connsiteY60" fmla="*/ 2158310 h 2649426"/>
              <a:gd name="connsiteX61" fmla="*/ 6326162 w 12192000"/>
              <a:gd name="connsiteY61" fmla="*/ 2178632 h 2649426"/>
              <a:gd name="connsiteX62" fmla="*/ 6196177 w 12192000"/>
              <a:gd name="connsiteY62" fmla="*/ 2200059 h 2649426"/>
              <a:gd name="connsiteX63" fmla="*/ 6139086 w 12192000"/>
              <a:gd name="connsiteY63" fmla="*/ 2187339 h 2649426"/>
              <a:gd name="connsiteX64" fmla="*/ 6098878 w 12192000"/>
              <a:gd name="connsiteY64" fmla="*/ 2192939 h 2649426"/>
              <a:gd name="connsiteX65" fmla="*/ 6094339 w 12192000"/>
              <a:gd name="connsiteY65" fmla="*/ 2195871 h 2649426"/>
              <a:gd name="connsiteX66" fmla="*/ 6075163 w 12192000"/>
              <a:gd name="connsiteY66" fmla="*/ 2198856 h 2649426"/>
              <a:gd name="connsiteX67" fmla="*/ 6071016 w 12192000"/>
              <a:gd name="connsiteY67" fmla="*/ 2210639 h 2649426"/>
              <a:gd name="connsiteX68" fmla="*/ 6043058 w 12192000"/>
              <a:gd name="connsiteY68" fmla="*/ 2222971 h 2649426"/>
              <a:gd name="connsiteX69" fmla="*/ 5962031 w 12192000"/>
              <a:gd name="connsiteY69" fmla="*/ 2220873 h 2649426"/>
              <a:gd name="connsiteX70" fmla="*/ 5818648 w 12192000"/>
              <a:gd name="connsiteY70" fmla="*/ 2229309 h 2649426"/>
              <a:gd name="connsiteX71" fmla="*/ 5697982 w 12192000"/>
              <a:gd name="connsiteY71" fmla="*/ 2244836 h 2649426"/>
              <a:gd name="connsiteX72" fmla="*/ 5644981 w 12192000"/>
              <a:gd name="connsiteY72" fmla="*/ 2256274 h 2649426"/>
              <a:gd name="connsiteX73" fmla="*/ 5547744 w 12192000"/>
              <a:gd name="connsiteY73" fmla="*/ 2271333 h 2649426"/>
              <a:gd name="connsiteX74" fmla="*/ 5426280 w 12192000"/>
              <a:gd name="connsiteY74" fmla="*/ 2290560 h 2649426"/>
              <a:gd name="connsiteX75" fmla="*/ 5329896 w 12192000"/>
              <a:gd name="connsiteY75" fmla="*/ 2279209 h 2649426"/>
              <a:gd name="connsiteX76" fmla="*/ 5245363 w 12192000"/>
              <a:gd name="connsiteY76" fmla="*/ 2301618 h 2649426"/>
              <a:gd name="connsiteX77" fmla="*/ 5077816 w 12192000"/>
              <a:gd name="connsiteY77" fmla="*/ 2292570 h 2649426"/>
              <a:gd name="connsiteX78" fmla="*/ 4911519 w 12192000"/>
              <a:gd name="connsiteY78" fmla="*/ 2285340 h 2649426"/>
              <a:gd name="connsiteX79" fmla="*/ 4822447 w 12192000"/>
              <a:gd name="connsiteY79" fmla="*/ 2292174 h 2649426"/>
              <a:gd name="connsiteX80" fmla="*/ 4670737 w 12192000"/>
              <a:gd name="connsiteY80" fmla="*/ 2321711 h 2649426"/>
              <a:gd name="connsiteX81" fmla="*/ 4489013 w 12192000"/>
              <a:gd name="connsiteY81" fmla="*/ 2338805 h 2649426"/>
              <a:gd name="connsiteX82" fmla="*/ 4431159 w 12192000"/>
              <a:gd name="connsiteY82" fmla="*/ 2347536 h 2649426"/>
              <a:gd name="connsiteX83" fmla="*/ 4273885 w 12192000"/>
              <a:gd name="connsiteY83" fmla="*/ 2379520 h 2649426"/>
              <a:gd name="connsiteX84" fmla="*/ 4116925 w 12192000"/>
              <a:gd name="connsiteY84" fmla="*/ 2417756 h 2649426"/>
              <a:gd name="connsiteX85" fmla="*/ 3988558 w 12192000"/>
              <a:gd name="connsiteY85" fmla="*/ 2475821 h 2649426"/>
              <a:gd name="connsiteX86" fmla="*/ 3894771 w 12192000"/>
              <a:gd name="connsiteY86" fmla="*/ 2494652 h 2649426"/>
              <a:gd name="connsiteX87" fmla="*/ 3721493 w 12192000"/>
              <a:gd name="connsiteY87" fmla="*/ 2497646 h 2649426"/>
              <a:gd name="connsiteX88" fmla="*/ 3504883 w 12192000"/>
              <a:gd name="connsiteY88" fmla="*/ 2503869 h 2649426"/>
              <a:gd name="connsiteX89" fmla="*/ 3431219 w 12192000"/>
              <a:gd name="connsiteY89" fmla="*/ 2502163 h 2649426"/>
              <a:gd name="connsiteX90" fmla="*/ 3151243 w 12192000"/>
              <a:gd name="connsiteY90" fmla="*/ 2492405 h 2649426"/>
              <a:gd name="connsiteX91" fmla="*/ 3044025 w 12192000"/>
              <a:gd name="connsiteY91" fmla="*/ 2485298 h 2649426"/>
              <a:gd name="connsiteX92" fmla="*/ 2864954 w 12192000"/>
              <a:gd name="connsiteY92" fmla="*/ 2456476 h 2649426"/>
              <a:gd name="connsiteX93" fmla="*/ 2739588 w 12192000"/>
              <a:gd name="connsiteY93" fmla="*/ 2457956 h 2649426"/>
              <a:gd name="connsiteX94" fmla="*/ 2706684 w 12192000"/>
              <a:gd name="connsiteY94" fmla="*/ 2454540 h 2649426"/>
              <a:gd name="connsiteX95" fmla="*/ 2348435 w 12192000"/>
              <a:gd name="connsiteY95" fmla="*/ 2449176 h 2649426"/>
              <a:gd name="connsiteX96" fmla="*/ 2194299 w 12192000"/>
              <a:gd name="connsiteY96" fmla="*/ 2475215 h 2649426"/>
              <a:gd name="connsiteX97" fmla="*/ 1983009 w 12192000"/>
              <a:gd name="connsiteY97" fmla="*/ 2463117 h 2649426"/>
              <a:gd name="connsiteX98" fmla="*/ 1885040 w 12192000"/>
              <a:gd name="connsiteY98" fmla="*/ 2475917 h 2649426"/>
              <a:gd name="connsiteX99" fmla="*/ 1773324 w 12192000"/>
              <a:gd name="connsiteY99" fmla="*/ 2471718 h 2649426"/>
              <a:gd name="connsiteX100" fmla="*/ 1685197 w 12192000"/>
              <a:gd name="connsiteY100" fmla="*/ 2466249 h 2649426"/>
              <a:gd name="connsiteX101" fmla="*/ 1566422 w 12192000"/>
              <a:gd name="connsiteY101" fmla="*/ 2455175 h 2649426"/>
              <a:gd name="connsiteX102" fmla="*/ 1300369 w 12192000"/>
              <a:gd name="connsiteY102" fmla="*/ 2444914 h 2649426"/>
              <a:gd name="connsiteX103" fmla="*/ 1081876 w 12192000"/>
              <a:gd name="connsiteY103" fmla="*/ 2476491 h 2649426"/>
              <a:gd name="connsiteX104" fmla="*/ 957561 w 12192000"/>
              <a:gd name="connsiteY104" fmla="*/ 2484124 h 2649426"/>
              <a:gd name="connsiteX105" fmla="*/ 822775 w 12192000"/>
              <a:gd name="connsiteY105" fmla="*/ 2542292 h 2649426"/>
              <a:gd name="connsiteX106" fmla="*/ 653171 w 12192000"/>
              <a:gd name="connsiteY106" fmla="*/ 2607266 h 2649426"/>
              <a:gd name="connsiteX107" fmla="*/ 511469 w 12192000"/>
              <a:gd name="connsiteY107" fmla="*/ 2598742 h 2649426"/>
              <a:gd name="connsiteX108" fmla="*/ 441281 w 12192000"/>
              <a:gd name="connsiteY108" fmla="*/ 2605939 h 2649426"/>
              <a:gd name="connsiteX109" fmla="*/ 297100 w 12192000"/>
              <a:gd name="connsiteY109" fmla="*/ 2639558 h 2649426"/>
              <a:gd name="connsiteX110" fmla="*/ 97385 w 12192000"/>
              <a:gd name="connsiteY110" fmla="*/ 2636063 h 2649426"/>
              <a:gd name="connsiteX111" fmla="*/ 48888 w 12192000"/>
              <a:gd name="connsiteY111" fmla="*/ 2641447 h 2649426"/>
              <a:gd name="connsiteX112" fmla="*/ 0 w 12192000"/>
              <a:gd name="connsiteY112" fmla="*/ 2649426 h 2649426"/>
              <a:gd name="connsiteX113" fmla="*/ 0 w 12192000"/>
              <a:gd name="connsiteY113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16222 w 12192000"/>
              <a:gd name="connsiteY36" fmla="*/ 1895553 h 2649426"/>
              <a:gd name="connsiteX37" fmla="*/ 8145462 w 12192000"/>
              <a:gd name="connsiteY37" fmla="*/ 1926758 h 2649426"/>
              <a:gd name="connsiteX38" fmla="*/ 8043728 w 12192000"/>
              <a:gd name="connsiteY38" fmla="*/ 1944200 h 2649426"/>
              <a:gd name="connsiteX39" fmla="*/ 7958999 w 12192000"/>
              <a:gd name="connsiteY39" fmla="*/ 1980667 h 2649426"/>
              <a:gd name="connsiteX40" fmla="*/ 7908348 w 12192000"/>
              <a:gd name="connsiteY40" fmla="*/ 1994348 h 2649426"/>
              <a:gd name="connsiteX41" fmla="*/ 7776470 w 12192000"/>
              <a:gd name="connsiteY41" fmla="*/ 2053315 h 2649426"/>
              <a:gd name="connsiteX42" fmla="*/ 7629097 w 12192000"/>
              <a:gd name="connsiteY42" fmla="*/ 2123292 h 2649426"/>
              <a:gd name="connsiteX43" fmla="*/ 7549398 w 12192000"/>
              <a:gd name="connsiteY43" fmla="*/ 2153051 h 2649426"/>
              <a:gd name="connsiteX44" fmla="*/ 7540934 w 12192000"/>
              <a:gd name="connsiteY44" fmla="*/ 2151418 h 2649426"/>
              <a:gd name="connsiteX45" fmla="*/ 7528900 w 12192000"/>
              <a:gd name="connsiteY45" fmla="*/ 2152107 h 2649426"/>
              <a:gd name="connsiteX46" fmla="*/ 7528656 w 12192000"/>
              <a:gd name="connsiteY46" fmla="*/ 2152584 h 2649426"/>
              <a:gd name="connsiteX47" fmla="*/ 7517280 w 12192000"/>
              <a:gd name="connsiteY47" fmla="*/ 2152327 h 2649426"/>
              <a:gd name="connsiteX48" fmla="*/ 7460956 w 12192000"/>
              <a:gd name="connsiteY48" fmla="*/ 2145255 h 2649426"/>
              <a:gd name="connsiteX49" fmla="*/ 7372921 w 12192000"/>
              <a:gd name="connsiteY49" fmla="*/ 2175069 h 2649426"/>
              <a:gd name="connsiteX50" fmla="*/ 7293703 w 12192000"/>
              <a:gd name="connsiteY50" fmla="*/ 2204721 h 2649426"/>
              <a:gd name="connsiteX51" fmla="*/ 7286955 w 12192000"/>
              <a:gd name="connsiteY51" fmla="*/ 2207494 h 2649426"/>
              <a:gd name="connsiteX52" fmla="*/ 7251199 w 12192000"/>
              <a:gd name="connsiteY52" fmla="*/ 2198184 h 2649426"/>
              <a:gd name="connsiteX53" fmla="*/ 7233016 w 12192000"/>
              <a:gd name="connsiteY53" fmla="*/ 2195902 h 2649426"/>
              <a:gd name="connsiteX54" fmla="*/ 7227281 w 12192000"/>
              <a:gd name="connsiteY54" fmla="*/ 2190042 h 2649426"/>
              <a:gd name="connsiteX55" fmla="*/ 7200745 w 12192000"/>
              <a:gd name="connsiteY55" fmla="*/ 2189321 h 2649426"/>
              <a:gd name="connsiteX56" fmla="*/ 7197924 w 12192000"/>
              <a:gd name="connsiteY56" fmla="*/ 2191205 h 2649426"/>
              <a:gd name="connsiteX57" fmla="*/ 7175198 w 12192000"/>
              <a:gd name="connsiteY57" fmla="*/ 2183294 h 2649426"/>
              <a:gd name="connsiteX58" fmla="*/ 7100681 w 12192000"/>
              <a:gd name="connsiteY58" fmla="*/ 2167822 h 2649426"/>
              <a:gd name="connsiteX59" fmla="*/ 6932665 w 12192000"/>
              <a:gd name="connsiteY59" fmla="*/ 2162157 h 2649426"/>
              <a:gd name="connsiteX60" fmla="*/ 6700029 w 12192000"/>
              <a:gd name="connsiteY60" fmla="*/ 2158310 h 2649426"/>
              <a:gd name="connsiteX61" fmla="*/ 6326162 w 12192000"/>
              <a:gd name="connsiteY61" fmla="*/ 2178632 h 2649426"/>
              <a:gd name="connsiteX62" fmla="*/ 6196177 w 12192000"/>
              <a:gd name="connsiteY62" fmla="*/ 2200059 h 2649426"/>
              <a:gd name="connsiteX63" fmla="*/ 6139086 w 12192000"/>
              <a:gd name="connsiteY63" fmla="*/ 2187339 h 2649426"/>
              <a:gd name="connsiteX64" fmla="*/ 6098878 w 12192000"/>
              <a:gd name="connsiteY64" fmla="*/ 2192939 h 2649426"/>
              <a:gd name="connsiteX65" fmla="*/ 6094339 w 12192000"/>
              <a:gd name="connsiteY65" fmla="*/ 2195871 h 2649426"/>
              <a:gd name="connsiteX66" fmla="*/ 6075163 w 12192000"/>
              <a:gd name="connsiteY66" fmla="*/ 2198856 h 2649426"/>
              <a:gd name="connsiteX67" fmla="*/ 6071016 w 12192000"/>
              <a:gd name="connsiteY67" fmla="*/ 2210639 h 2649426"/>
              <a:gd name="connsiteX68" fmla="*/ 6043058 w 12192000"/>
              <a:gd name="connsiteY68" fmla="*/ 2222971 h 2649426"/>
              <a:gd name="connsiteX69" fmla="*/ 5962031 w 12192000"/>
              <a:gd name="connsiteY69" fmla="*/ 2220873 h 2649426"/>
              <a:gd name="connsiteX70" fmla="*/ 5818648 w 12192000"/>
              <a:gd name="connsiteY70" fmla="*/ 2229309 h 2649426"/>
              <a:gd name="connsiteX71" fmla="*/ 5644981 w 12192000"/>
              <a:gd name="connsiteY71" fmla="*/ 2256274 h 2649426"/>
              <a:gd name="connsiteX72" fmla="*/ 5547744 w 12192000"/>
              <a:gd name="connsiteY72" fmla="*/ 2271333 h 2649426"/>
              <a:gd name="connsiteX73" fmla="*/ 5426280 w 12192000"/>
              <a:gd name="connsiteY73" fmla="*/ 2290560 h 2649426"/>
              <a:gd name="connsiteX74" fmla="*/ 5329896 w 12192000"/>
              <a:gd name="connsiteY74" fmla="*/ 2279209 h 2649426"/>
              <a:gd name="connsiteX75" fmla="*/ 5245363 w 12192000"/>
              <a:gd name="connsiteY75" fmla="*/ 2301618 h 2649426"/>
              <a:gd name="connsiteX76" fmla="*/ 5077816 w 12192000"/>
              <a:gd name="connsiteY76" fmla="*/ 2292570 h 2649426"/>
              <a:gd name="connsiteX77" fmla="*/ 4911519 w 12192000"/>
              <a:gd name="connsiteY77" fmla="*/ 2285340 h 2649426"/>
              <a:gd name="connsiteX78" fmla="*/ 4822447 w 12192000"/>
              <a:gd name="connsiteY78" fmla="*/ 2292174 h 2649426"/>
              <a:gd name="connsiteX79" fmla="*/ 4670737 w 12192000"/>
              <a:gd name="connsiteY79" fmla="*/ 2321711 h 2649426"/>
              <a:gd name="connsiteX80" fmla="*/ 4489013 w 12192000"/>
              <a:gd name="connsiteY80" fmla="*/ 2338805 h 2649426"/>
              <a:gd name="connsiteX81" fmla="*/ 4431159 w 12192000"/>
              <a:gd name="connsiteY81" fmla="*/ 2347536 h 2649426"/>
              <a:gd name="connsiteX82" fmla="*/ 4273885 w 12192000"/>
              <a:gd name="connsiteY82" fmla="*/ 2379520 h 2649426"/>
              <a:gd name="connsiteX83" fmla="*/ 4116925 w 12192000"/>
              <a:gd name="connsiteY83" fmla="*/ 2417756 h 2649426"/>
              <a:gd name="connsiteX84" fmla="*/ 3988558 w 12192000"/>
              <a:gd name="connsiteY84" fmla="*/ 2475821 h 2649426"/>
              <a:gd name="connsiteX85" fmla="*/ 3894771 w 12192000"/>
              <a:gd name="connsiteY85" fmla="*/ 2494652 h 2649426"/>
              <a:gd name="connsiteX86" fmla="*/ 3721493 w 12192000"/>
              <a:gd name="connsiteY86" fmla="*/ 2497646 h 2649426"/>
              <a:gd name="connsiteX87" fmla="*/ 3504883 w 12192000"/>
              <a:gd name="connsiteY87" fmla="*/ 2503869 h 2649426"/>
              <a:gd name="connsiteX88" fmla="*/ 3431219 w 12192000"/>
              <a:gd name="connsiteY88" fmla="*/ 2502163 h 2649426"/>
              <a:gd name="connsiteX89" fmla="*/ 3151243 w 12192000"/>
              <a:gd name="connsiteY89" fmla="*/ 2492405 h 2649426"/>
              <a:gd name="connsiteX90" fmla="*/ 3044025 w 12192000"/>
              <a:gd name="connsiteY90" fmla="*/ 2485298 h 2649426"/>
              <a:gd name="connsiteX91" fmla="*/ 2864954 w 12192000"/>
              <a:gd name="connsiteY91" fmla="*/ 2456476 h 2649426"/>
              <a:gd name="connsiteX92" fmla="*/ 2739588 w 12192000"/>
              <a:gd name="connsiteY92" fmla="*/ 2457956 h 2649426"/>
              <a:gd name="connsiteX93" fmla="*/ 2706684 w 12192000"/>
              <a:gd name="connsiteY93" fmla="*/ 2454540 h 2649426"/>
              <a:gd name="connsiteX94" fmla="*/ 2348435 w 12192000"/>
              <a:gd name="connsiteY94" fmla="*/ 2449176 h 2649426"/>
              <a:gd name="connsiteX95" fmla="*/ 2194299 w 12192000"/>
              <a:gd name="connsiteY95" fmla="*/ 2475215 h 2649426"/>
              <a:gd name="connsiteX96" fmla="*/ 1983009 w 12192000"/>
              <a:gd name="connsiteY96" fmla="*/ 2463117 h 2649426"/>
              <a:gd name="connsiteX97" fmla="*/ 1885040 w 12192000"/>
              <a:gd name="connsiteY97" fmla="*/ 2475917 h 2649426"/>
              <a:gd name="connsiteX98" fmla="*/ 1773324 w 12192000"/>
              <a:gd name="connsiteY98" fmla="*/ 2471718 h 2649426"/>
              <a:gd name="connsiteX99" fmla="*/ 1685197 w 12192000"/>
              <a:gd name="connsiteY99" fmla="*/ 2466249 h 2649426"/>
              <a:gd name="connsiteX100" fmla="*/ 1566422 w 12192000"/>
              <a:gd name="connsiteY100" fmla="*/ 2455175 h 2649426"/>
              <a:gd name="connsiteX101" fmla="*/ 1300369 w 12192000"/>
              <a:gd name="connsiteY101" fmla="*/ 2444914 h 2649426"/>
              <a:gd name="connsiteX102" fmla="*/ 1081876 w 12192000"/>
              <a:gd name="connsiteY102" fmla="*/ 2476491 h 2649426"/>
              <a:gd name="connsiteX103" fmla="*/ 957561 w 12192000"/>
              <a:gd name="connsiteY103" fmla="*/ 2484124 h 2649426"/>
              <a:gd name="connsiteX104" fmla="*/ 822775 w 12192000"/>
              <a:gd name="connsiteY104" fmla="*/ 2542292 h 2649426"/>
              <a:gd name="connsiteX105" fmla="*/ 653171 w 12192000"/>
              <a:gd name="connsiteY105" fmla="*/ 2607266 h 2649426"/>
              <a:gd name="connsiteX106" fmla="*/ 511469 w 12192000"/>
              <a:gd name="connsiteY106" fmla="*/ 2598742 h 2649426"/>
              <a:gd name="connsiteX107" fmla="*/ 441281 w 12192000"/>
              <a:gd name="connsiteY107" fmla="*/ 2605939 h 2649426"/>
              <a:gd name="connsiteX108" fmla="*/ 297100 w 12192000"/>
              <a:gd name="connsiteY108" fmla="*/ 2639558 h 2649426"/>
              <a:gd name="connsiteX109" fmla="*/ 97385 w 12192000"/>
              <a:gd name="connsiteY109" fmla="*/ 2636063 h 2649426"/>
              <a:gd name="connsiteX110" fmla="*/ 48888 w 12192000"/>
              <a:gd name="connsiteY110" fmla="*/ 2641447 h 2649426"/>
              <a:gd name="connsiteX111" fmla="*/ 0 w 12192000"/>
              <a:gd name="connsiteY111" fmla="*/ 2649426 h 2649426"/>
              <a:gd name="connsiteX112" fmla="*/ 0 w 12192000"/>
              <a:gd name="connsiteY112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16222 w 12192000"/>
              <a:gd name="connsiteY36" fmla="*/ 1895553 h 2649426"/>
              <a:gd name="connsiteX37" fmla="*/ 8145462 w 12192000"/>
              <a:gd name="connsiteY37" fmla="*/ 1926758 h 2649426"/>
              <a:gd name="connsiteX38" fmla="*/ 8043728 w 12192000"/>
              <a:gd name="connsiteY38" fmla="*/ 1944200 h 2649426"/>
              <a:gd name="connsiteX39" fmla="*/ 7958999 w 12192000"/>
              <a:gd name="connsiteY39" fmla="*/ 1980667 h 2649426"/>
              <a:gd name="connsiteX40" fmla="*/ 7908348 w 12192000"/>
              <a:gd name="connsiteY40" fmla="*/ 1994348 h 2649426"/>
              <a:gd name="connsiteX41" fmla="*/ 7776470 w 12192000"/>
              <a:gd name="connsiteY41" fmla="*/ 2053315 h 2649426"/>
              <a:gd name="connsiteX42" fmla="*/ 7629097 w 12192000"/>
              <a:gd name="connsiteY42" fmla="*/ 2123292 h 2649426"/>
              <a:gd name="connsiteX43" fmla="*/ 7549398 w 12192000"/>
              <a:gd name="connsiteY43" fmla="*/ 2153051 h 2649426"/>
              <a:gd name="connsiteX44" fmla="*/ 7540934 w 12192000"/>
              <a:gd name="connsiteY44" fmla="*/ 2151418 h 2649426"/>
              <a:gd name="connsiteX45" fmla="*/ 7528900 w 12192000"/>
              <a:gd name="connsiteY45" fmla="*/ 2152107 h 2649426"/>
              <a:gd name="connsiteX46" fmla="*/ 7528656 w 12192000"/>
              <a:gd name="connsiteY46" fmla="*/ 2152584 h 2649426"/>
              <a:gd name="connsiteX47" fmla="*/ 7517280 w 12192000"/>
              <a:gd name="connsiteY47" fmla="*/ 2152327 h 2649426"/>
              <a:gd name="connsiteX48" fmla="*/ 7460956 w 12192000"/>
              <a:gd name="connsiteY48" fmla="*/ 2145255 h 2649426"/>
              <a:gd name="connsiteX49" fmla="*/ 7372921 w 12192000"/>
              <a:gd name="connsiteY49" fmla="*/ 2175069 h 2649426"/>
              <a:gd name="connsiteX50" fmla="*/ 7293703 w 12192000"/>
              <a:gd name="connsiteY50" fmla="*/ 2204721 h 2649426"/>
              <a:gd name="connsiteX51" fmla="*/ 7286955 w 12192000"/>
              <a:gd name="connsiteY51" fmla="*/ 2207494 h 2649426"/>
              <a:gd name="connsiteX52" fmla="*/ 7251199 w 12192000"/>
              <a:gd name="connsiteY52" fmla="*/ 2198184 h 2649426"/>
              <a:gd name="connsiteX53" fmla="*/ 7233016 w 12192000"/>
              <a:gd name="connsiteY53" fmla="*/ 2195902 h 2649426"/>
              <a:gd name="connsiteX54" fmla="*/ 7227281 w 12192000"/>
              <a:gd name="connsiteY54" fmla="*/ 2190042 h 2649426"/>
              <a:gd name="connsiteX55" fmla="*/ 7200745 w 12192000"/>
              <a:gd name="connsiteY55" fmla="*/ 2189321 h 2649426"/>
              <a:gd name="connsiteX56" fmla="*/ 7197924 w 12192000"/>
              <a:gd name="connsiteY56" fmla="*/ 2191205 h 2649426"/>
              <a:gd name="connsiteX57" fmla="*/ 7175198 w 12192000"/>
              <a:gd name="connsiteY57" fmla="*/ 2183294 h 2649426"/>
              <a:gd name="connsiteX58" fmla="*/ 7100681 w 12192000"/>
              <a:gd name="connsiteY58" fmla="*/ 2167822 h 2649426"/>
              <a:gd name="connsiteX59" fmla="*/ 6932665 w 12192000"/>
              <a:gd name="connsiteY59" fmla="*/ 2162157 h 2649426"/>
              <a:gd name="connsiteX60" fmla="*/ 6700029 w 12192000"/>
              <a:gd name="connsiteY60" fmla="*/ 2158310 h 2649426"/>
              <a:gd name="connsiteX61" fmla="*/ 6326162 w 12192000"/>
              <a:gd name="connsiteY61" fmla="*/ 2178632 h 2649426"/>
              <a:gd name="connsiteX62" fmla="*/ 6196177 w 12192000"/>
              <a:gd name="connsiteY62" fmla="*/ 2200059 h 2649426"/>
              <a:gd name="connsiteX63" fmla="*/ 6139086 w 12192000"/>
              <a:gd name="connsiteY63" fmla="*/ 2187339 h 2649426"/>
              <a:gd name="connsiteX64" fmla="*/ 6098878 w 12192000"/>
              <a:gd name="connsiteY64" fmla="*/ 2192939 h 2649426"/>
              <a:gd name="connsiteX65" fmla="*/ 6094339 w 12192000"/>
              <a:gd name="connsiteY65" fmla="*/ 2195871 h 2649426"/>
              <a:gd name="connsiteX66" fmla="*/ 6075163 w 12192000"/>
              <a:gd name="connsiteY66" fmla="*/ 2198856 h 2649426"/>
              <a:gd name="connsiteX67" fmla="*/ 6071016 w 12192000"/>
              <a:gd name="connsiteY67" fmla="*/ 2210639 h 2649426"/>
              <a:gd name="connsiteX68" fmla="*/ 6043058 w 12192000"/>
              <a:gd name="connsiteY68" fmla="*/ 2222971 h 2649426"/>
              <a:gd name="connsiteX69" fmla="*/ 5962031 w 12192000"/>
              <a:gd name="connsiteY69" fmla="*/ 2220873 h 2649426"/>
              <a:gd name="connsiteX70" fmla="*/ 5818648 w 12192000"/>
              <a:gd name="connsiteY70" fmla="*/ 2229309 h 2649426"/>
              <a:gd name="connsiteX71" fmla="*/ 5547744 w 12192000"/>
              <a:gd name="connsiteY71" fmla="*/ 2271333 h 2649426"/>
              <a:gd name="connsiteX72" fmla="*/ 5426280 w 12192000"/>
              <a:gd name="connsiteY72" fmla="*/ 2290560 h 2649426"/>
              <a:gd name="connsiteX73" fmla="*/ 5329896 w 12192000"/>
              <a:gd name="connsiteY73" fmla="*/ 2279209 h 2649426"/>
              <a:gd name="connsiteX74" fmla="*/ 5245363 w 12192000"/>
              <a:gd name="connsiteY74" fmla="*/ 2301618 h 2649426"/>
              <a:gd name="connsiteX75" fmla="*/ 5077816 w 12192000"/>
              <a:gd name="connsiteY75" fmla="*/ 2292570 h 2649426"/>
              <a:gd name="connsiteX76" fmla="*/ 4911519 w 12192000"/>
              <a:gd name="connsiteY76" fmla="*/ 2285340 h 2649426"/>
              <a:gd name="connsiteX77" fmla="*/ 4822447 w 12192000"/>
              <a:gd name="connsiteY77" fmla="*/ 2292174 h 2649426"/>
              <a:gd name="connsiteX78" fmla="*/ 4670737 w 12192000"/>
              <a:gd name="connsiteY78" fmla="*/ 2321711 h 2649426"/>
              <a:gd name="connsiteX79" fmla="*/ 4489013 w 12192000"/>
              <a:gd name="connsiteY79" fmla="*/ 2338805 h 2649426"/>
              <a:gd name="connsiteX80" fmla="*/ 4431159 w 12192000"/>
              <a:gd name="connsiteY80" fmla="*/ 2347536 h 2649426"/>
              <a:gd name="connsiteX81" fmla="*/ 4273885 w 12192000"/>
              <a:gd name="connsiteY81" fmla="*/ 2379520 h 2649426"/>
              <a:gd name="connsiteX82" fmla="*/ 4116925 w 12192000"/>
              <a:gd name="connsiteY82" fmla="*/ 2417756 h 2649426"/>
              <a:gd name="connsiteX83" fmla="*/ 3988558 w 12192000"/>
              <a:gd name="connsiteY83" fmla="*/ 2475821 h 2649426"/>
              <a:gd name="connsiteX84" fmla="*/ 3894771 w 12192000"/>
              <a:gd name="connsiteY84" fmla="*/ 2494652 h 2649426"/>
              <a:gd name="connsiteX85" fmla="*/ 3721493 w 12192000"/>
              <a:gd name="connsiteY85" fmla="*/ 2497646 h 2649426"/>
              <a:gd name="connsiteX86" fmla="*/ 3504883 w 12192000"/>
              <a:gd name="connsiteY86" fmla="*/ 2503869 h 2649426"/>
              <a:gd name="connsiteX87" fmla="*/ 3431219 w 12192000"/>
              <a:gd name="connsiteY87" fmla="*/ 2502163 h 2649426"/>
              <a:gd name="connsiteX88" fmla="*/ 3151243 w 12192000"/>
              <a:gd name="connsiteY88" fmla="*/ 2492405 h 2649426"/>
              <a:gd name="connsiteX89" fmla="*/ 3044025 w 12192000"/>
              <a:gd name="connsiteY89" fmla="*/ 2485298 h 2649426"/>
              <a:gd name="connsiteX90" fmla="*/ 2864954 w 12192000"/>
              <a:gd name="connsiteY90" fmla="*/ 2456476 h 2649426"/>
              <a:gd name="connsiteX91" fmla="*/ 2739588 w 12192000"/>
              <a:gd name="connsiteY91" fmla="*/ 2457956 h 2649426"/>
              <a:gd name="connsiteX92" fmla="*/ 2706684 w 12192000"/>
              <a:gd name="connsiteY92" fmla="*/ 2454540 h 2649426"/>
              <a:gd name="connsiteX93" fmla="*/ 2348435 w 12192000"/>
              <a:gd name="connsiteY93" fmla="*/ 2449176 h 2649426"/>
              <a:gd name="connsiteX94" fmla="*/ 2194299 w 12192000"/>
              <a:gd name="connsiteY94" fmla="*/ 2475215 h 2649426"/>
              <a:gd name="connsiteX95" fmla="*/ 1983009 w 12192000"/>
              <a:gd name="connsiteY95" fmla="*/ 2463117 h 2649426"/>
              <a:gd name="connsiteX96" fmla="*/ 1885040 w 12192000"/>
              <a:gd name="connsiteY96" fmla="*/ 2475917 h 2649426"/>
              <a:gd name="connsiteX97" fmla="*/ 1773324 w 12192000"/>
              <a:gd name="connsiteY97" fmla="*/ 2471718 h 2649426"/>
              <a:gd name="connsiteX98" fmla="*/ 1685197 w 12192000"/>
              <a:gd name="connsiteY98" fmla="*/ 2466249 h 2649426"/>
              <a:gd name="connsiteX99" fmla="*/ 1566422 w 12192000"/>
              <a:gd name="connsiteY99" fmla="*/ 2455175 h 2649426"/>
              <a:gd name="connsiteX100" fmla="*/ 1300369 w 12192000"/>
              <a:gd name="connsiteY100" fmla="*/ 2444914 h 2649426"/>
              <a:gd name="connsiteX101" fmla="*/ 1081876 w 12192000"/>
              <a:gd name="connsiteY101" fmla="*/ 2476491 h 2649426"/>
              <a:gd name="connsiteX102" fmla="*/ 957561 w 12192000"/>
              <a:gd name="connsiteY102" fmla="*/ 2484124 h 2649426"/>
              <a:gd name="connsiteX103" fmla="*/ 822775 w 12192000"/>
              <a:gd name="connsiteY103" fmla="*/ 2542292 h 2649426"/>
              <a:gd name="connsiteX104" fmla="*/ 653171 w 12192000"/>
              <a:gd name="connsiteY104" fmla="*/ 2607266 h 2649426"/>
              <a:gd name="connsiteX105" fmla="*/ 511469 w 12192000"/>
              <a:gd name="connsiteY105" fmla="*/ 2598742 h 2649426"/>
              <a:gd name="connsiteX106" fmla="*/ 441281 w 12192000"/>
              <a:gd name="connsiteY106" fmla="*/ 2605939 h 2649426"/>
              <a:gd name="connsiteX107" fmla="*/ 297100 w 12192000"/>
              <a:gd name="connsiteY107" fmla="*/ 2639558 h 2649426"/>
              <a:gd name="connsiteX108" fmla="*/ 97385 w 12192000"/>
              <a:gd name="connsiteY108" fmla="*/ 2636063 h 2649426"/>
              <a:gd name="connsiteX109" fmla="*/ 48888 w 12192000"/>
              <a:gd name="connsiteY109" fmla="*/ 2641447 h 2649426"/>
              <a:gd name="connsiteX110" fmla="*/ 0 w 12192000"/>
              <a:gd name="connsiteY110" fmla="*/ 2649426 h 2649426"/>
              <a:gd name="connsiteX111" fmla="*/ 0 w 12192000"/>
              <a:gd name="connsiteY111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306407 w 12192000"/>
              <a:gd name="connsiteY24" fmla="*/ 1736146 h 2649426"/>
              <a:gd name="connsiteX25" fmla="*/ 9152929 w 12192000"/>
              <a:gd name="connsiteY25" fmla="*/ 1750379 h 2649426"/>
              <a:gd name="connsiteX26" fmla="*/ 9062807 w 12192000"/>
              <a:gd name="connsiteY26" fmla="*/ 1765741 h 2649426"/>
              <a:gd name="connsiteX27" fmla="*/ 9031250 w 12192000"/>
              <a:gd name="connsiteY27" fmla="*/ 1782330 h 2649426"/>
              <a:gd name="connsiteX28" fmla="*/ 8985382 w 12192000"/>
              <a:gd name="connsiteY28" fmla="*/ 1798267 h 2649426"/>
              <a:gd name="connsiteX29" fmla="*/ 8906505 w 12192000"/>
              <a:gd name="connsiteY29" fmla="*/ 1834715 h 2649426"/>
              <a:gd name="connsiteX30" fmla="*/ 8796926 w 12192000"/>
              <a:gd name="connsiteY30" fmla="*/ 1869211 h 2649426"/>
              <a:gd name="connsiteX31" fmla="*/ 8705687 w 12192000"/>
              <a:gd name="connsiteY31" fmla="*/ 1848419 h 2649426"/>
              <a:gd name="connsiteX32" fmla="*/ 8700414 w 12192000"/>
              <a:gd name="connsiteY32" fmla="*/ 1857766 h 2649426"/>
              <a:gd name="connsiteX33" fmla="*/ 8643017 w 12192000"/>
              <a:gd name="connsiteY33" fmla="*/ 1865810 h 2649426"/>
              <a:gd name="connsiteX34" fmla="*/ 8460271 w 12192000"/>
              <a:gd name="connsiteY34" fmla="*/ 1856718 h 2649426"/>
              <a:gd name="connsiteX35" fmla="*/ 8330326 w 12192000"/>
              <a:gd name="connsiteY35" fmla="*/ 1873969 h 2649426"/>
              <a:gd name="connsiteX36" fmla="*/ 8216222 w 12192000"/>
              <a:gd name="connsiteY36" fmla="*/ 1895553 h 2649426"/>
              <a:gd name="connsiteX37" fmla="*/ 8145462 w 12192000"/>
              <a:gd name="connsiteY37" fmla="*/ 1926758 h 2649426"/>
              <a:gd name="connsiteX38" fmla="*/ 8043728 w 12192000"/>
              <a:gd name="connsiteY38" fmla="*/ 1944200 h 2649426"/>
              <a:gd name="connsiteX39" fmla="*/ 7958999 w 12192000"/>
              <a:gd name="connsiteY39" fmla="*/ 1980667 h 2649426"/>
              <a:gd name="connsiteX40" fmla="*/ 7908348 w 12192000"/>
              <a:gd name="connsiteY40" fmla="*/ 1994348 h 2649426"/>
              <a:gd name="connsiteX41" fmla="*/ 7776470 w 12192000"/>
              <a:gd name="connsiteY41" fmla="*/ 2053315 h 2649426"/>
              <a:gd name="connsiteX42" fmla="*/ 7629097 w 12192000"/>
              <a:gd name="connsiteY42" fmla="*/ 2123292 h 2649426"/>
              <a:gd name="connsiteX43" fmla="*/ 7549398 w 12192000"/>
              <a:gd name="connsiteY43" fmla="*/ 2153051 h 2649426"/>
              <a:gd name="connsiteX44" fmla="*/ 7540934 w 12192000"/>
              <a:gd name="connsiteY44" fmla="*/ 2151418 h 2649426"/>
              <a:gd name="connsiteX45" fmla="*/ 7528900 w 12192000"/>
              <a:gd name="connsiteY45" fmla="*/ 2152107 h 2649426"/>
              <a:gd name="connsiteX46" fmla="*/ 7528656 w 12192000"/>
              <a:gd name="connsiteY46" fmla="*/ 2152584 h 2649426"/>
              <a:gd name="connsiteX47" fmla="*/ 7517280 w 12192000"/>
              <a:gd name="connsiteY47" fmla="*/ 2152327 h 2649426"/>
              <a:gd name="connsiteX48" fmla="*/ 7460956 w 12192000"/>
              <a:gd name="connsiteY48" fmla="*/ 2145255 h 2649426"/>
              <a:gd name="connsiteX49" fmla="*/ 7372921 w 12192000"/>
              <a:gd name="connsiteY49" fmla="*/ 2175069 h 2649426"/>
              <a:gd name="connsiteX50" fmla="*/ 7293703 w 12192000"/>
              <a:gd name="connsiteY50" fmla="*/ 2204721 h 2649426"/>
              <a:gd name="connsiteX51" fmla="*/ 7286955 w 12192000"/>
              <a:gd name="connsiteY51" fmla="*/ 2207494 h 2649426"/>
              <a:gd name="connsiteX52" fmla="*/ 7251199 w 12192000"/>
              <a:gd name="connsiteY52" fmla="*/ 2198184 h 2649426"/>
              <a:gd name="connsiteX53" fmla="*/ 7233016 w 12192000"/>
              <a:gd name="connsiteY53" fmla="*/ 2195902 h 2649426"/>
              <a:gd name="connsiteX54" fmla="*/ 7227281 w 12192000"/>
              <a:gd name="connsiteY54" fmla="*/ 2190042 h 2649426"/>
              <a:gd name="connsiteX55" fmla="*/ 7200745 w 12192000"/>
              <a:gd name="connsiteY55" fmla="*/ 2189321 h 2649426"/>
              <a:gd name="connsiteX56" fmla="*/ 7197924 w 12192000"/>
              <a:gd name="connsiteY56" fmla="*/ 2191205 h 2649426"/>
              <a:gd name="connsiteX57" fmla="*/ 7175198 w 12192000"/>
              <a:gd name="connsiteY57" fmla="*/ 2183294 h 2649426"/>
              <a:gd name="connsiteX58" fmla="*/ 7100681 w 12192000"/>
              <a:gd name="connsiteY58" fmla="*/ 2167822 h 2649426"/>
              <a:gd name="connsiteX59" fmla="*/ 6932665 w 12192000"/>
              <a:gd name="connsiteY59" fmla="*/ 2162157 h 2649426"/>
              <a:gd name="connsiteX60" fmla="*/ 6700029 w 12192000"/>
              <a:gd name="connsiteY60" fmla="*/ 2158310 h 2649426"/>
              <a:gd name="connsiteX61" fmla="*/ 6326162 w 12192000"/>
              <a:gd name="connsiteY61" fmla="*/ 2178632 h 2649426"/>
              <a:gd name="connsiteX62" fmla="*/ 6196177 w 12192000"/>
              <a:gd name="connsiteY62" fmla="*/ 2200059 h 2649426"/>
              <a:gd name="connsiteX63" fmla="*/ 6139086 w 12192000"/>
              <a:gd name="connsiteY63" fmla="*/ 2187339 h 2649426"/>
              <a:gd name="connsiteX64" fmla="*/ 6098878 w 12192000"/>
              <a:gd name="connsiteY64" fmla="*/ 2192939 h 2649426"/>
              <a:gd name="connsiteX65" fmla="*/ 6094339 w 12192000"/>
              <a:gd name="connsiteY65" fmla="*/ 2195871 h 2649426"/>
              <a:gd name="connsiteX66" fmla="*/ 6075163 w 12192000"/>
              <a:gd name="connsiteY66" fmla="*/ 2198856 h 2649426"/>
              <a:gd name="connsiteX67" fmla="*/ 6071016 w 12192000"/>
              <a:gd name="connsiteY67" fmla="*/ 2210639 h 2649426"/>
              <a:gd name="connsiteX68" fmla="*/ 6043058 w 12192000"/>
              <a:gd name="connsiteY68" fmla="*/ 2222971 h 2649426"/>
              <a:gd name="connsiteX69" fmla="*/ 5962031 w 12192000"/>
              <a:gd name="connsiteY69" fmla="*/ 2220873 h 2649426"/>
              <a:gd name="connsiteX70" fmla="*/ 5818648 w 12192000"/>
              <a:gd name="connsiteY70" fmla="*/ 2229309 h 2649426"/>
              <a:gd name="connsiteX71" fmla="*/ 5515979 w 12192000"/>
              <a:gd name="connsiteY71" fmla="*/ 2284946 h 2649426"/>
              <a:gd name="connsiteX72" fmla="*/ 5426280 w 12192000"/>
              <a:gd name="connsiteY72" fmla="*/ 2290560 h 2649426"/>
              <a:gd name="connsiteX73" fmla="*/ 5329896 w 12192000"/>
              <a:gd name="connsiteY73" fmla="*/ 2279209 h 2649426"/>
              <a:gd name="connsiteX74" fmla="*/ 5245363 w 12192000"/>
              <a:gd name="connsiteY74" fmla="*/ 2301618 h 2649426"/>
              <a:gd name="connsiteX75" fmla="*/ 5077816 w 12192000"/>
              <a:gd name="connsiteY75" fmla="*/ 2292570 h 2649426"/>
              <a:gd name="connsiteX76" fmla="*/ 4911519 w 12192000"/>
              <a:gd name="connsiteY76" fmla="*/ 2285340 h 2649426"/>
              <a:gd name="connsiteX77" fmla="*/ 4822447 w 12192000"/>
              <a:gd name="connsiteY77" fmla="*/ 2292174 h 2649426"/>
              <a:gd name="connsiteX78" fmla="*/ 4670737 w 12192000"/>
              <a:gd name="connsiteY78" fmla="*/ 2321711 h 2649426"/>
              <a:gd name="connsiteX79" fmla="*/ 4489013 w 12192000"/>
              <a:gd name="connsiteY79" fmla="*/ 2338805 h 2649426"/>
              <a:gd name="connsiteX80" fmla="*/ 4431159 w 12192000"/>
              <a:gd name="connsiteY80" fmla="*/ 2347536 h 2649426"/>
              <a:gd name="connsiteX81" fmla="*/ 4273885 w 12192000"/>
              <a:gd name="connsiteY81" fmla="*/ 2379520 h 2649426"/>
              <a:gd name="connsiteX82" fmla="*/ 4116925 w 12192000"/>
              <a:gd name="connsiteY82" fmla="*/ 2417756 h 2649426"/>
              <a:gd name="connsiteX83" fmla="*/ 3988558 w 12192000"/>
              <a:gd name="connsiteY83" fmla="*/ 2475821 h 2649426"/>
              <a:gd name="connsiteX84" fmla="*/ 3894771 w 12192000"/>
              <a:gd name="connsiteY84" fmla="*/ 2494652 h 2649426"/>
              <a:gd name="connsiteX85" fmla="*/ 3721493 w 12192000"/>
              <a:gd name="connsiteY85" fmla="*/ 2497646 h 2649426"/>
              <a:gd name="connsiteX86" fmla="*/ 3504883 w 12192000"/>
              <a:gd name="connsiteY86" fmla="*/ 2503869 h 2649426"/>
              <a:gd name="connsiteX87" fmla="*/ 3431219 w 12192000"/>
              <a:gd name="connsiteY87" fmla="*/ 2502163 h 2649426"/>
              <a:gd name="connsiteX88" fmla="*/ 3151243 w 12192000"/>
              <a:gd name="connsiteY88" fmla="*/ 2492405 h 2649426"/>
              <a:gd name="connsiteX89" fmla="*/ 3044025 w 12192000"/>
              <a:gd name="connsiteY89" fmla="*/ 2485298 h 2649426"/>
              <a:gd name="connsiteX90" fmla="*/ 2864954 w 12192000"/>
              <a:gd name="connsiteY90" fmla="*/ 2456476 h 2649426"/>
              <a:gd name="connsiteX91" fmla="*/ 2739588 w 12192000"/>
              <a:gd name="connsiteY91" fmla="*/ 2457956 h 2649426"/>
              <a:gd name="connsiteX92" fmla="*/ 2706684 w 12192000"/>
              <a:gd name="connsiteY92" fmla="*/ 2454540 h 2649426"/>
              <a:gd name="connsiteX93" fmla="*/ 2348435 w 12192000"/>
              <a:gd name="connsiteY93" fmla="*/ 2449176 h 2649426"/>
              <a:gd name="connsiteX94" fmla="*/ 2194299 w 12192000"/>
              <a:gd name="connsiteY94" fmla="*/ 2475215 h 2649426"/>
              <a:gd name="connsiteX95" fmla="*/ 1983009 w 12192000"/>
              <a:gd name="connsiteY95" fmla="*/ 2463117 h 2649426"/>
              <a:gd name="connsiteX96" fmla="*/ 1885040 w 12192000"/>
              <a:gd name="connsiteY96" fmla="*/ 2475917 h 2649426"/>
              <a:gd name="connsiteX97" fmla="*/ 1773324 w 12192000"/>
              <a:gd name="connsiteY97" fmla="*/ 2471718 h 2649426"/>
              <a:gd name="connsiteX98" fmla="*/ 1685197 w 12192000"/>
              <a:gd name="connsiteY98" fmla="*/ 2466249 h 2649426"/>
              <a:gd name="connsiteX99" fmla="*/ 1566422 w 12192000"/>
              <a:gd name="connsiteY99" fmla="*/ 2455175 h 2649426"/>
              <a:gd name="connsiteX100" fmla="*/ 1300369 w 12192000"/>
              <a:gd name="connsiteY100" fmla="*/ 2444914 h 2649426"/>
              <a:gd name="connsiteX101" fmla="*/ 1081876 w 12192000"/>
              <a:gd name="connsiteY101" fmla="*/ 2476491 h 2649426"/>
              <a:gd name="connsiteX102" fmla="*/ 957561 w 12192000"/>
              <a:gd name="connsiteY102" fmla="*/ 2484124 h 2649426"/>
              <a:gd name="connsiteX103" fmla="*/ 822775 w 12192000"/>
              <a:gd name="connsiteY103" fmla="*/ 2542292 h 2649426"/>
              <a:gd name="connsiteX104" fmla="*/ 653171 w 12192000"/>
              <a:gd name="connsiteY104" fmla="*/ 2607266 h 2649426"/>
              <a:gd name="connsiteX105" fmla="*/ 511469 w 12192000"/>
              <a:gd name="connsiteY105" fmla="*/ 2598742 h 2649426"/>
              <a:gd name="connsiteX106" fmla="*/ 441281 w 12192000"/>
              <a:gd name="connsiteY106" fmla="*/ 2605939 h 2649426"/>
              <a:gd name="connsiteX107" fmla="*/ 297100 w 12192000"/>
              <a:gd name="connsiteY107" fmla="*/ 2639558 h 2649426"/>
              <a:gd name="connsiteX108" fmla="*/ 97385 w 12192000"/>
              <a:gd name="connsiteY108" fmla="*/ 2636063 h 2649426"/>
              <a:gd name="connsiteX109" fmla="*/ 48888 w 12192000"/>
              <a:gd name="connsiteY109" fmla="*/ 2641447 h 2649426"/>
              <a:gd name="connsiteX110" fmla="*/ 0 w 12192000"/>
              <a:gd name="connsiteY110" fmla="*/ 2649426 h 2649426"/>
              <a:gd name="connsiteX111" fmla="*/ 0 w 12192000"/>
              <a:gd name="connsiteY111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152929 w 12192000"/>
              <a:gd name="connsiteY24" fmla="*/ 1750379 h 2649426"/>
              <a:gd name="connsiteX25" fmla="*/ 9062807 w 12192000"/>
              <a:gd name="connsiteY25" fmla="*/ 1765741 h 2649426"/>
              <a:gd name="connsiteX26" fmla="*/ 9031250 w 12192000"/>
              <a:gd name="connsiteY26" fmla="*/ 1782330 h 2649426"/>
              <a:gd name="connsiteX27" fmla="*/ 8985382 w 12192000"/>
              <a:gd name="connsiteY27" fmla="*/ 1798267 h 2649426"/>
              <a:gd name="connsiteX28" fmla="*/ 8906505 w 12192000"/>
              <a:gd name="connsiteY28" fmla="*/ 1834715 h 2649426"/>
              <a:gd name="connsiteX29" fmla="*/ 8796926 w 12192000"/>
              <a:gd name="connsiteY29" fmla="*/ 1869211 h 2649426"/>
              <a:gd name="connsiteX30" fmla="*/ 8705687 w 12192000"/>
              <a:gd name="connsiteY30" fmla="*/ 1848419 h 2649426"/>
              <a:gd name="connsiteX31" fmla="*/ 8700414 w 12192000"/>
              <a:gd name="connsiteY31" fmla="*/ 1857766 h 2649426"/>
              <a:gd name="connsiteX32" fmla="*/ 8643017 w 12192000"/>
              <a:gd name="connsiteY32" fmla="*/ 1865810 h 2649426"/>
              <a:gd name="connsiteX33" fmla="*/ 8460271 w 12192000"/>
              <a:gd name="connsiteY33" fmla="*/ 1856718 h 2649426"/>
              <a:gd name="connsiteX34" fmla="*/ 8330326 w 12192000"/>
              <a:gd name="connsiteY34" fmla="*/ 1873969 h 2649426"/>
              <a:gd name="connsiteX35" fmla="*/ 8216222 w 12192000"/>
              <a:gd name="connsiteY35" fmla="*/ 1895553 h 2649426"/>
              <a:gd name="connsiteX36" fmla="*/ 8145462 w 12192000"/>
              <a:gd name="connsiteY36" fmla="*/ 1926758 h 2649426"/>
              <a:gd name="connsiteX37" fmla="*/ 8043728 w 12192000"/>
              <a:gd name="connsiteY37" fmla="*/ 1944200 h 2649426"/>
              <a:gd name="connsiteX38" fmla="*/ 7958999 w 12192000"/>
              <a:gd name="connsiteY38" fmla="*/ 1980667 h 2649426"/>
              <a:gd name="connsiteX39" fmla="*/ 7908348 w 12192000"/>
              <a:gd name="connsiteY39" fmla="*/ 1994348 h 2649426"/>
              <a:gd name="connsiteX40" fmla="*/ 7776470 w 12192000"/>
              <a:gd name="connsiteY40" fmla="*/ 2053315 h 2649426"/>
              <a:gd name="connsiteX41" fmla="*/ 7629097 w 12192000"/>
              <a:gd name="connsiteY41" fmla="*/ 2123292 h 2649426"/>
              <a:gd name="connsiteX42" fmla="*/ 7549398 w 12192000"/>
              <a:gd name="connsiteY42" fmla="*/ 2153051 h 2649426"/>
              <a:gd name="connsiteX43" fmla="*/ 7540934 w 12192000"/>
              <a:gd name="connsiteY43" fmla="*/ 2151418 h 2649426"/>
              <a:gd name="connsiteX44" fmla="*/ 7528900 w 12192000"/>
              <a:gd name="connsiteY44" fmla="*/ 2152107 h 2649426"/>
              <a:gd name="connsiteX45" fmla="*/ 7528656 w 12192000"/>
              <a:gd name="connsiteY45" fmla="*/ 2152584 h 2649426"/>
              <a:gd name="connsiteX46" fmla="*/ 7517280 w 12192000"/>
              <a:gd name="connsiteY46" fmla="*/ 2152327 h 2649426"/>
              <a:gd name="connsiteX47" fmla="*/ 7460956 w 12192000"/>
              <a:gd name="connsiteY47" fmla="*/ 2145255 h 2649426"/>
              <a:gd name="connsiteX48" fmla="*/ 7372921 w 12192000"/>
              <a:gd name="connsiteY48" fmla="*/ 2175069 h 2649426"/>
              <a:gd name="connsiteX49" fmla="*/ 7293703 w 12192000"/>
              <a:gd name="connsiteY49" fmla="*/ 2204721 h 2649426"/>
              <a:gd name="connsiteX50" fmla="*/ 7286955 w 12192000"/>
              <a:gd name="connsiteY50" fmla="*/ 2207494 h 2649426"/>
              <a:gd name="connsiteX51" fmla="*/ 7251199 w 12192000"/>
              <a:gd name="connsiteY51" fmla="*/ 2198184 h 2649426"/>
              <a:gd name="connsiteX52" fmla="*/ 7233016 w 12192000"/>
              <a:gd name="connsiteY52" fmla="*/ 2195902 h 2649426"/>
              <a:gd name="connsiteX53" fmla="*/ 7227281 w 12192000"/>
              <a:gd name="connsiteY53" fmla="*/ 2190042 h 2649426"/>
              <a:gd name="connsiteX54" fmla="*/ 7200745 w 12192000"/>
              <a:gd name="connsiteY54" fmla="*/ 2189321 h 2649426"/>
              <a:gd name="connsiteX55" fmla="*/ 7197924 w 12192000"/>
              <a:gd name="connsiteY55" fmla="*/ 2191205 h 2649426"/>
              <a:gd name="connsiteX56" fmla="*/ 7175198 w 12192000"/>
              <a:gd name="connsiteY56" fmla="*/ 2183294 h 2649426"/>
              <a:gd name="connsiteX57" fmla="*/ 7100681 w 12192000"/>
              <a:gd name="connsiteY57" fmla="*/ 2167822 h 2649426"/>
              <a:gd name="connsiteX58" fmla="*/ 6932665 w 12192000"/>
              <a:gd name="connsiteY58" fmla="*/ 2162157 h 2649426"/>
              <a:gd name="connsiteX59" fmla="*/ 6700029 w 12192000"/>
              <a:gd name="connsiteY59" fmla="*/ 2158310 h 2649426"/>
              <a:gd name="connsiteX60" fmla="*/ 6326162 w 12192000"/>
              <a:gd name="connsiteY60" fmla="*/ 2178632 h 2649426"/>
              <a:gd name="connsiteX61" fmla="*/ 6196177 w 12192000"/>
              <a:gd name="connsiteY61" fmla="*/ 2200059 h 2649426"/>
              <a:gd name="connsiteX62" fmla="*/ 6139086 w 12192000"/>
              <a:gd name="connsiteY62" fmla="*/ 2187339 h 2649426"/>
              <a:gd name="connsiteX63" fmla="*/ 6098878 w 12192000"/>
              <a:gd name="connsiteY63" fmla="*/ 2192939 h 2649426"/>
              <a:gd name="connsiteX64" fmla="*/ 6094339 w 12192000"/>
              <a:gd name="connsiteY64" fmla="*/ 2195871 h 2649426"/>
              <a:gd name="connsiteX65" fmla="*/ 6075163 w 12192000"/>
              <a:gd name="connsiteY65" fmla="*/ 2198856 h 2649426"/>
              <a:gd name="connsiteX66" fmla="*/ 6071016 w 12192000"/>
              <a:gd name="connsiteY66" fmla="*/ 2210639 h 2649426"/>
              <a:gd name="connsiteX67" fmla="*/ 6043058 w 12192000"/>
              <a:gd name="connsiteY67" fmla="*/ 2222971 h 2649426"/>
              <a:gd name="connsiteX68" fmla="*/ 5962031 w 12192000"/>
              <a:gd name="connsiteY68" fmla="*/ 2220873 h 2649426"/>
              <a:gd name="connsiteX69" fmla="*/ 5818648 w 12192000"/>
              <a:gd name="connsiteY69" fmla="*/ 2229309 h 2649426"/>
              <a:gd name="connsiteX70" fmla="*/ 5515979 w 12192000"/>
              <a:gd name="connsiteY70" fmla="*/ 2284946 h 2649426"/>
              <a:gd name="connsiteX71" fmla="*/ 5426280 w 12192000"/>
              <a:gd name="connsiteY71" fmla="*/ 2290560 h 2649426"/>
              <a:gd name="connsiteX72" fmla="*/ 5329896 w 12192000"/>
              <a:gd name="connsiteY72" fmla="*/ 2279209 h 2649426"/>
              <a:gd name="connsiteX73" fmla="*/ 5245363 w 12192000"/>
              <a:gd name="connsiteY73" fmla="*/ 2301618 h 2649426"/>
              <a:gd name="connsiteX74" fmla="*/ 5077816 w 12192000"/>
              <a:gd name="connsiteY74" fmla="*/ 2292570 h 2649426"/>
              <a:gd name="connsiteX75" fmla="*/ 4911519 w 12192000"/>
              <a:gd name="connsiteY75" fmla="*/ 2285340 h 2649426"/>
              <a:gd name="connsiteX76" fmla="*/ 4822447 w 12192000"/>
              <a:gd name="connsiteY76" fmla="*/ 2292174 h 2649426"/>
              <a:gd name="connsiteX77" fmla="*/ 4670737 w 12192000"/>
              <a:gd name="connsiteY77" fmla="*/ 2321711 h 2649426"/>
              <a:gd name="connsiteX78" fmla="*/ 4489013 w 12192000"/>
              <a:gd name="connsiteY78" fmla="*/ 2338805 h 2649426"/>
              <a:gd name="connsiteX79" fmla="*/ 4431159 w 12192000"/>
              <a:gd name="connsiteY79" fmla="*/ 2347536 h 2649426"/>
              <a:gd name="connsiteX80" fmla="*/ 4273885 w 12192000"/>
              <a:gd name="connsiteY80" fmla="*/ 2379520 h 2649426"/>
              <a:gd name="connsiteX81" fmla="*/ 4116925 w 12192000"/>
              <a:gd name="connsiteY81" fmla="*/ 2417756 h 2649426"/>
              <a:gd name="connsiteX82" fmla="*/ 3988558 w 12192000"/>
              <a:gd name="connsiteY82" fmla="*/ 2475821 h 2649426"/>
              <a:gd name="connsiteX83" fmla="*/ 3894771 w 12192000"/>
              <a:gd name="connsiteY83" fmla="*/ 2494652 h 2649426"/>
              <a:gd name="connsiteX84" fmla="*/ 3721493 w 12192000"/>
              <a:gd name="connsiteY84" fmla="*/ 2497646 h 2649426"/>
              <a:gd name="connsiteX85" fmla="*/ 3504883 w 12192000"/>
              <a:gd name="connsiteY85" fmla="*/ 2503869 h 2649426"/>
              <a:gd name="connsiteX86" fmla="*/ 3431219 w 12192000"/>
              <a:gd name="connsiteY86" fmla="*/ 2502163 h 2649426"/>
              <a:gd name="connsiteX87" fmla="*/ 3151243 w 12192000"/>
              <a:gd name="connsiteY87" fmla="*/ 2492405 h 2649426"/>
              <a:gd name="connsiteX88" fmla="*/ 3044025 w 12192000"/>
              <a:gd name="connsiteY88" fmla="*/ 2485298 h 2649426"/>
              <a:gd name="connsiteX89" fmla="*/ 2864954 w 12192000"/>
              <a:gd name="connsiteY89" fmla="*/ 2456476 h 2649426"/>
              <a:gd name="connsiteX90" fmla="*/ 2739588 w 12192000"/>
              <a:gd name="connsiteY90" fmla="*/ 2457956 h 2649426"/>
              <a:gd name="connsiteX91" fmla="*/ 2706684 w 12192000"/>
              <a:gd name="connsiteY91" fmla="*/ 2454540 h 2649426"/>
              <a:gd name="connsiteX92" fmla="*/ 2348435 w 12192000"/>
              <a:gd name="connsiteY92" fmla="*/ 2449176 h 2649426"/>
              <a:gd name="connsiteX93" fmla="*/ 2194299 w 12192000"/>
              <a:gd name="connsiteY93" fmla="*/ 2475215 h 2649426"/>
              <a:gd name="connsiteX94" fmla="*/ 1983009 w 12192000"/>
              <a:gd name="connsiteY94" fmla="*/ 2463117 h 2649426"/>
              <a:gd name="connsiteX95" fmla="*/ 1885040 w 12192000"/>
              <a:gd name="connsiteY95" fmla="*/ 2475917 h 2649426"/>
              <a:gd name="connsiteX96" fmla="*/ 1773324 w 12192000"/>
              <a:gd name="connsiteY96" fmla="*/ 2471718 h 2649426"/>
              <a:gd name="connsiteX97" fmla="*/ 1685197 w 12192000"/>
              <a:gd name="connsiteY97" fmla="*/ 2466249 h 2649426"/>
              <a:gd name="connsiteX98" fmla="*/ 1566422 w 12192000"/>
              <a:gd name="connsiteY98" fmla="*/ 2455175 h 2649426"/>
              <a:gd name="connsiteX99" fmla="*/ 1300369 w 12192000"/>
              <a:gd name="connsiteY99" fmla="*/ 2444914 h 2649426"/>
              <a:gd name="connsiteX100" fmla="*/ 1081876 w 12192000"/>
              <a:gd name="connsiteY100" fmla="*/ 2476491 h 2649426"/>
              <a:gd name="connsiteX101" fmla="*/ 957561 w 12192000"/>
              <a:gd name="connsiteY101" fmla="*/ 2484124 h 2649426"/>
              <a:gd name="connsiteX102" fmla="*/ 822775 w 12192000"/>
              <a:gd name="connsiteY102" fmla="*/ 2542292 h 2649426"/>
              <a:gd name="connsiteX103" fmla="*/ 653171 w 12192000"/>
              <a:gd name="connsiteY103" fmla="*/ 2607266 h 2649426"/>
              <a:gd name="connsiteX104" fmla="*/ 511469 w 12192000"/>
              <a:gd name="connsiteY104" fmla="*/ 2598742 h 2649426"/>
              <a:gd name="connsiteX105" fmla="*/ 441281 w 12192000"/>
              <a:gd name="connsiteY105" fmla="*/ 2605939 h 2649426"/>
              <a:gd name="connsiteX106" fmla="*/ 297100 w 12192000"/>
              <a:gd name="connsiteY106" fmla="*/ 2639558 h 2649426"/>
              <a:gd name="connsiteX107" fmla="*/ 97385 w 12192000"/>
              <a:gd name="connsiteY107" fmla="*/ 2636063 h 2649426"/>
              <a:gd name="connsiteX108" fmla="*/ 48888 w 12192000"/>
              <a:gd name="connsiteY108" fmla="*/ 2641447 h 2649426"/>
              <a:gd name="connsiteX109" fmla="*/ 0 w 12192000"/>
              <a:gd name="connsiteY109" fmla="*/ 2649426 h 2649426"/>
              <a:gd name="connsiteX110" fmla="*/ 0 w 12192000"/>
              <a:gd name="connsiteY110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225536 w 12192000"/>
              <a:gd name="connsiteY24" fmla="*/ 1741303 h 2649426"/>
              <a:gd name="connsiteX25" fmla="*/ 9062807 w 12192000"/>
              <a:gd name="connsiteY25" fmla="*/ 1765741 h 2649426"/>
              <a:gd name="connsiteX26" fmla="*/ 9031250 w 12192000"/>
              <a:gd name="connsiteY26" fmla="*/ 1782330 h 2649426"/>
              <a:gd name="connsiteX27" fmla="*/ 8985382 w 12192000"/>
              <a:gd name="connsiteY27" fmla="*/ 1798267 h 2649426"/>
              <a:gd name="connsiteX28" fmla="*/ 8906505 w 12192000"/>
              <a:gd name="connsiteY28" fmla="*/ 1834715 h 2649426"/>
              <a:gd name="connsiteX29" fmla="*/ 8796926 w 12192000"/>
              <a:gd name="connsiteY29" fmla="*/ 1869211 h 2649426"/>
              <a:gd name="connsiteX30" fmla="*/ 8705687 w 12192000"/>
              <a:gd name="connsiteY30" fmla="*/ 1848419 h 2649426"/>
              <a:gd name="connsiteX31" fmla="*/ 8700414 w 12192000"/>
              <a:gd name="connsiteY31" fmla="*/ 1857766 h 2649426"/>
              <a:gd name="connsiteX32" fmla="*/ 8643017 w 12192000"/>
              <a:gd name="connsiteY32" fmla="*/ 1865810 h 2649426"/>
              <a:gd name="connsiteX33" fmla="*/ 8460271 w 12192000"/>
              <a:gd name="connsiteY33" fmla="*/ 1856718 h 2649426"/>
              <a:gd name="connsiteX34" fmla="*/ 8330326 w 12192000"/>
              <a:gd name="connsiteY34" fmla="*/ 1873969 h 2649426"/>
              <a:gd name="connsiteX35" fmla="*/ 8216222 w 12192000"/>
              <a:gd name="connsiteY35" fmla="*/ 1895553 h 2649426"/>
              <a:gd name="connsiteX36" fmla="*/ 8145462 w 12192000"/>
              <a:gd name="connsiteY36" fmla="*/ 1926758 h 2649426"/>
              <a:gd name="connsiteX37" fmla="*/ 8043728 w 12192000"/>
              <a:gd name="connsiteY37" fmla="*/ 1944200 h 2649426"/>
              <a:gd name="connsiteX38" fmla="*/ 7958999 w 12192000"/>
              <a:gd name="connsiteY38" fmla="*/ 1980667 h 2649426"/>
              <a:gd name="connsiteX39" fmla="*/ 7908348 w 12192000"/>
              <a:gd name="connsiteY39" fmla="*/ 1994348 h 2649426"/>
              <a:gd name="connsiteX40" fmla="*/ 7776470 w 12192000"/>
              <a:gd name="connsiteY40" fmla="*/ 2053315 h 2649426"/>
              <a:gd name="connsiteX41" fmla="*/ 7629097 w 12192000"/>
              <a:gd name="connsiteY41" fmla="*/ 2123292 h 2649426"/>
              <a:gd name="connsiteX42" fmla="*/ 7549398 w 12192000"/>
              <a:gd name="connsiteY42" fmla="*/ 2153051 h 2649426"/>
              <a:gd name="connsiteX43" fmla="*/ 7540934 w 12192000"/>
              <a:gd name="connsiteY43" fmla="*/ 2151418 h 2649426"/>
              <a:gd name="connsiteX44" fmla="*/ 7528900 w 12192000"/>
              <a:gd name="connsiteY44" fmla="*/ 2152107 h 2649426"/>
              <a:gd name="connsiteX45" fmla="*/ 7528656 w 12192000"/>
              <a:gd name="connsiteY45" fmla="*/ 2152584 h 2649426"/>
              <a:gd name="connsiteX46" fmla="*/ 7517280 w 12192000"/>
              <a:gd name="connsiteY46" fmla="*/ 2152327 h 2649426"/>
              <a:gd name="connsiteX47" fmla="*/ 7460956 w 12192000"/>
              <a:gd name="connsiteY47" fmla="*/ 2145255 h 2649426"/>
              <a:gd name="connsiteX48" fmla="*/ 7372921 w 12192000"/>
              <a:gd name="connsiteY48" fmla="*/ 2175069 h 2649426"/>
              <a:gd name="connsiteX49" fmla="*/ 7293703 w 12192000"/>
              <a:gd name="connsiteY49" fmla="*/ 2204721 h 2649426"/>
              <a:gd name="connsiteX50" fmla="*/ 7286955 w 12192000"/>
              <a:gd name="connsiteY50" fmla="*/ 2207494 h 2649426"/>
              <a:gd name="connsiteX51" fmla="*/ 7251199 w 12192000"/>
              <a:gd name="connsiteY51" fmla="*/ 2198184 h 2649426"/>
              <a:gd name="connsiteX52" fmla="*/ 7233016 w 12192000"/>
              <a:gd name="connsiteY52" fmla="*/ 2195902 h 2649426"/>
              <a:gd name="connsiteX53" fmla="*/ 7227281 w 12192000"/>
              <a:gd name="connsiteY53" fmla="*/ 2190042 h 2649426"/>
              <a:gd name="connsiteX54" fmla="*/ 7200745 w 12192000"/>
              <a:gd name="connsiteY54" fmla="*/ 2189321 h 2649426"/>
              <a:gd name="connsiteX55" fmla="*/ 7197924 w 12192000"/>
              <a:gd name="connsiteY55" fmla="*/ 2191205 h 2649426"/>
              <a:gd name="connsiteX56" fmla="*/ 7175198 w 12192000"/>
              <a:gd name="connsiteY56" fmla="*/ 2183294 h 2649426"/>
              <a:gd name="connsiteX57" fmla="*/ 7100681 w 12192000"/>
              <a:gd name="connsiteY57" fmla="*/ 2167822 h 2649426"/>
              <a:gd name="connsiteX58" fmla="*/ 6932665 w 12192000"/>
              <a:gd name="connsiteY58" fmla="*/ 2162157 h 2649426"/>
              <a:gd name="connsiteX59" fmla="*/ 6700029 w 12192000"/>
              <a:gd name="connsiteY59" fmla="*/ 2158310 h 2649426"/>
              <a:gd name="connsiteX60" fmla="*/ 6326162 w 12192000"/>
              <a:gd name="connsiteY60" fmla="*/ 2178632 h 2649426"/>
              <a:gd name="connsiteX61" fmla="*/ 6196177 w 12192000"/>
              <a:gd name="connsiteY61" fmla="*/ 2200059 h 2649426"/>
              <a:gd name="connsiteX62" fmla="*/ 6139086 w 12192000"/>
              <a:gd name="connsiteY62" fmla="*/ 2187339 h 2649426"/>
              <a:gd name="connsiteX63" fmla="*/ 6098878 w 12192000"/>
              <a:gd name="connsiteY63" fmla="*/ 2192939 h 2649426"/>
              <a:gd name="connsiteX64" fmla="*/ 6094339 w 12192000"/>
              <a:gd name="connsiteY64" fmla="*/ 2195871 h 2649426"/>
              <a:gd name="connsiteX65" fmla="*/ 6075163 w 12192000"/>
              <a:gd name="connsiteY65" fmla="*/ 2198856 h 2649426"/>
              <a:gd name="connsiteX66" fmla="*/ 6071016 w 12192000"/>
              <a:gd name="connsiteY66" fmla="*/ 2210639 h 2649426"/>
              <a:gd name="connsiteX67" fmla="*/ 6043058 w 12192000"/>
              <a:gd name="connsiteY67" fmla="*/ 2222971 h 2649426"/>
              <a:gd name="connsiteX68" fmla="*/ 5962031 w 12192000"/>
              <a:gd name="connsiteY68" fmla="*/ 2220873 h 2649426"/>
              <a:gd name="connsiteX69" fmla="*/ 5818648 w 12192000"/>
              <a:gd name="connsiteY69" fmla="*/ 2229309 h 2649426"/>
              <a:gd name="connsiteX70" fmla="*/ 5515979 w 12192000"/>
              <a:gd name="connsiteY70" fmla="*/ 2284946 h 2649426"/>
              <a:gd name="connsiteX71" fmla="*/ 5426280 w 12192000"/>
              <a:gd name="connsiteY71" fmla="*/ 2290560 h 2649426"/>
              <a:gd name="connsiteX72" fmla="*/ 5329896 w 12192000"/>
              <a:gd name="connsiteY72" fmla="*/ 2279209 h 2649426"/>
              <a:gd name="connsiteX73" fmla="*/ 5245363 w 12192000"/>
              <a:gd name="connsiteY73" fmla="*/ 2301618 h 2649426"/>
              <a:gd name="connsiteX74" fmla="*/ 5077816 w 12192000"/>
              <a:gd name="connsiteY74" fmla="*/ 2292570 h 2649426"/>
              <a:gd name="connsiteX75" fmla="*/ 4911519 w 12192000"/>
              <a:gd name="connsiteY75" fmla="*/ 2285340 h 2649426"/>
              <a:gd name="connsiteX76" fmla="*/ 4822447 w 12192000"/>
              <a:gd name="connsiteY76" fmla="*/ 2292174 h 2649426"/>
              <a:gd name="connsiteX77" fmla="*/ 4670737 w 12192000"/>
              <a:gd name="connsiteY77" fmla="*/ 2321711 h 2649426"/>
              <a:gd name="connsiteX78" fmla="*/ 4489013 w 12192000"/>
              <a:gd name="connsiteY78" fmla="*/ 2338805 h 2649426"/>
              <a:gd name="connsiteX79" fmla="*/ 4431159 w 12192000"/>
              <a:gd name="connsiteY79" fmla="*/ 2347536 h 2649426"/>
              <a:gd name="connsiteX80" fmla="*/ 4273885 w 12192000"/>
              <a:gd name="connsiteY80" fmla="*/ 2379520 h 2649426"/>
              <a:gd name="connsiteX81" fmla="*/ 4116925 w 12192000"/>
              <a:gd name="connsiteY81" fmla="*/ 2417756 h 2649426"/>
              <a:gd name="connsiteX82" fmla="*/ 3988558 w 12192000"/>
              <a:gd name="connsiteY82" fmla="*/ 2475821 h 2649426"/>
              <a:gd name="connsiteX83" fmla="*/ 3894771 w 12192000"/>
              <a:gd name="connsiteY83" fmla="*/ 2494652 h 2649426"/>
              <a:gd name="connsiteX84" fmla="*/ 3721493 w 12192000"/>
              <a:gd name="connsiteY84" fmla="*/ 2497646 h 2649426"/>
              <a:gd name="connsiteX85" fmla="*/ 3504883 w 12192000"/>
              <a:gd name="connsiteY85" fmla="*/ 2503869 h 2649426"/>
              <a:gd name="connsiteX86" fmla="*/ 3431219 w 12192000"/>
              <a:gd name="connsiteY86" fmla="*/ 2502163 h 2649426"/>
              <a:gd name="connsiteX87" fmla="*/ 3151243 w 12192000"/>
              <a:gd name="connsiteY87" fmla="*/ 2492405 h 2649426"/>
              <a:gd name="connsiteX88" fmla="*/ 3044025 w 12192000"/>
              <a:gd name="connsiteY88" fmla="*/ 2485298 h 2649426"/>
              <a:gd name="connsiteX89" fmla="*/ 2864954 w 12192000"/>
              <a:gd name="connsiteY89" fmla="*/ 2456476 h 2649426"/>
              <a:gd name="connsiteX90" fmla="*/ 2739588 w 12192000"/>
              <a:gd name="connsiteY90" fmla="*/ 2457956 h 2649426"/>
              <a:gd name="connsiteX91" fmla="*/ 2706684 w 12192000"/>
              <a:gd name="connsiteY91" fmla="*/ 2454540 h 2649426"/>
              <a:gd name="connsiteX92" fmla="*/ 2348435 w 12192000"/>
              <a:gd name="connsiteY92" fmla="*/ 2449176 h 2649426"/>
              <a:gd name="connsiteX93" fmla="*/ 2194299 w 12192000"/>
              <a:gd name="connsiteY93" fmla="*/ 2475215 h 2649426"/>
              <a:gd name="connsiteX94" fmla="*/ 1983009 w 12192000"/>
              <a:gd name="connsiteY94" fmla="*/ 2463117 h 2649426"/>
              <a:gd name="connsiteX95" fmla="*/ 1885040 w 12192000"/>
              <a:gd name="connsiteY95" fmla="*/ 2475917 h 2649426"/>
              <a:gd name="connsiteX96" fmla="*/ 1773324 w 12192000"/>
              <a:gd name="connsiteY96" fmla="*/ 2471718 h 2649426"/>
              <a:gd name="connsiteX97" fmla="*/ 1685197 w 12192000"/>
              <a:gd name="connsiteY97" fmla="*/ 2466249 h 2649426"/>
              <a:gd name="connsiteX98" fmla="*/ 1566422 w 12192000"/>
              <a:gd name="connsiteY98" fmla="*/ 2455175 h 2649426"/>
              <a:gd name="connsiteX99" fmla="*/ 1300369 w 12192000"/>
              <a:gd name="connsiteY99" fmla="*/ 2444914 h 2649426"/>
              <a:gd name="connsiteX100" fmla="*/ 1081876 w 12192000"/>
              <a:gd name="connsiteY100" fmla="*/ 2476491 h 2649426"/>
              <a:gd name="connsiteX101" fmla="*/ 957561 w 12192000"/>
              <a:gd name="connsiteY101" fmla="*/ 2484124 h 2649426"/>
              <a:gd name="connsiteX102" fmla="*/ 822775 w 12192000"/>
              <a:gd name="connsiteY102" fmla="*/ 2542292 h 2649426"/>
              <a:gd name="connsiteX103" fmla="*/ 653171 w 12192000"/>
              <a:gd name="connsiteY103" fmla="*/ 2607266 h 2649426"/>
              <a:gd name="connsiteX104" fmla="*/ 511469 w 12192000"/>
              <a:gd name="connsiteY104" fmla="*/ 2598742 h 2649426"/>
              <a:gd name="connsiteX105" fmla="*/ 441281 w 12192000"/>
              <a:gd name="connsiteY105" fmla="*/ 2605939 h 2649426"/>
              <a:gd name="connsiteX106" fmla="*/ 297100 w 12192000"/>
              <a:gd name="connsiteY106" fmla="*/ 2639558 h 2649426"/>
              <a:gd name="connsiteX107" fmla="*/ 97385 w 12192000"/>
              <a:gd name="connsiteY107" fmla="*/ 2636063 h 2649426"/>
              <a:gd name="connsiteX108" fmla="*/ 48888 w 12192000"/>
              <a:gd name="connsiteY108" fmla="*/ 2641447 h 2649426"/>
              <a:gd name="connsiteX109" fmla="*/ 0 w 12192000"/>
              <a:gd name="connsiteY109" fmla="*/ 2649426 h 2649426"/>
              <a:gd name="connsiteX110" fmla="*/ 0 w 12192000"/>
              <a:gd name="connsiteY110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225536 w 12192000"/>
              <a:gd name="connsiteY24" fmla="*/ 1741303 h 2649426"/>
              <a:gd name="connsiteX25" fmla="*/ 9144490 w 12192000"/>
              <a:gd name="connsiteY25" fmla="*/ 1756665 h 2649426"/>
              <a:gd name="connsiteX26" fmla="*/ 9031250 w 12192000"/>
              <a:gd name="connsiteY26" fmla="*/ 1782330 h 2649426"/>
              <a:gd name="connsiteX27" fmla="*/ 8985382 w 12192000"/>
              <a:gd name="connsiteY27" fmla="*/ 1798267 h 2649426"/>
              <a:gd name="connsiteX28" fmla="*/ 8906505 w 12192000"/>
              <a:gd name="connsiteY28" fmla="*/ 1834715 h 2649426"/>
              <a:gd name="connsiteX29" fmla="*/ 8796926 w 12192000"/>
              <a:gd name="connsiteY29" fmla="*/ 1869211 h 2649426"/>
              <a:gd name="connsiteX30" fmla="*/ 8705687 w 12192000"/>
              <a:gd name="connsiteY30" fmla="*/ 1848419 h 2649426"/>
              <a:gd name="connsiteX31" fmla="*/ 8700414 w 12192000"/>
              <a:gd name="connsiteY31" fmla="*/ 1857766 h 2649426"/>
              <a:gd name="connsiteX32" fmla="*/ 8643017 w 12192000"/>
              <a:gd name="connsiteY32" fmla="*/ 1865810 h 2649426"/>
              <a:gd name="connsiteX33" fmla="*/ 8460271 w 12192000"/>
              <a:gd name="connsiteY33" fmla="*/ 1856718 h 2649426"/>
              <a:gd name="connsiteX34" fmla="*/ 8330326 w 12192000"/>
              <a:gd name="connsiteY34" fmla="*/ 1873969 h 2649426"/>
              <a:gd name="connsiteX35" fmla="*/ 8216222 w 12192000"/>
              <a:gd name="connsiteY35" fmla="*/ 1895553 h 2649426"/>
              <a:gd name="connsiteX36" fmla="*/ 8145462 w 12192000"/>
              <a:gd name="connsiteY36" fmla="*/ 1926758 h 2649426"/>
              <a:gd name="connsiteX37" fmla="*/ 8043728 w 12192000"/>
              <a:gd name="connsiteY37" fmla="*/ 1944200 h 2649426"/>
              <a:gd name="connsiteX38" fmla="*/ 7958999 w 12192000"/>
              <a:gd name="connsiteY38" fmla="*/ 1980667 h 2649426"/>
              <a:gd name="connsiteX39" fmla="*/ 7908348 w 12192000"/>
              <a:gd name="connsiteY39" fmla="*/ 1994348 h 2649426"/>
              <a:gd name="connsiteX40" fmla="*/ 7776470 w 12192000"/>
              <a:gd name="connsiteY40" fmla="*/ 2053315 h 2649426"/>
              <a:gd name="connsiteX41" fmla="*/ 7629097 w 12192000"/>
              <a:gd name="connsiteY41" fmla="*/ 2123292 h 2649426"/>
              <a:gd name="connsiteX42" fmla="*/ 7549398 w 12192000"/>
              <a:gd name="connsiteY42" fmla="*/ 2153051 h 2649426"/>
              <a:gd name="connsiteX43" fmla="*/ 7540934 w 12192000"/>
              <a:gd name="connsiteY43" fmla="*/ 2151418 h 2649426"/>
              <a:gd name="connsiteX44" fmla="*/ 7528900 w 12192000"/>
              <a:gd name="connsiteY44" fmla="*/ 2152107 h 2649426"/>
              <a:gd name="connsiteX45" fmla="*/ 7528656 w 12192000"/>
              <a:gd name="connsiteY45" fmla="*/ 2152584 h 2649426"/>
              <a:gd name="connsiteX46" fmla="*/ 7517280 w 12192000"/>
              <a:gd name="connsiteY46" fmla="*/ 2152327 h 2649426"/>
              <a:gd name="connsiteX47" fmla="*/ 7460956 w 12192000"/>
              <a:gd name="connsiteY47" fmla="*/ 2145255 h 2649426"/>
              <a:gd name="connsiteX48" fmla="*/ 7372921 w 12192000"/>
              <a:gd name="connsiteY48" fmla="*/ 2175069 h 2649426"/>
              <a:gd name="connsiteX49" fmla="*/ 7293703 w 12192000"/>
              <a:gd name="connsiteY49" fmla="*/ 2204721 h 2649426"/>
              <a:gd name="connsiteX50" fmla="*/ 7286955 w 12192000"/>
              <a:gd name="connsiteY50" fmla="*/ 2207494 h 2649426"/>
              <a:gd name="connsiteX51" fmla="*/ 7251199 w 12192000"/>
              <a:gd name="connsiteY51" fmla="*/ 2198184 h 2649426"/>
              <a:gd name="connsiteX52" fmla="*/ 7233016 w 12192000"/>
              <a:gd name="connsiteY52" fmla="*/ 2195902 h 2649426"/>
              <a:gd name="connsiteX53" fmla="*/ 7227281 w 12192000"/>
              <a:gd name="connsiteY53" fmla="*/ 2190042 h 2649426"/>
              <a:gd name="connsiteX54" fmla="*/ 7200745 w 12192000"/>
              <a:gd name="connsiteY54" fmla="*/ 2189321 h 2649426"/>
              <a:gd name="connsiteX55" fmla="*/ 7197924 w 12192000"/>
              <a:gd name="connsiteY55" fmla="*/ 2191205 h 2649426"/>
              <a:gd name="connsiteX56" fmla="*/ 7175198 w 12192000"/>
              <a:gd name="connsiteY56" fmla="*/ 2183294 h 2649426"/>
              <a:gd name="connsiteX57" fmla="*/ 7100681 w 12192000"/>
              <a:gd name="connsiteY57" fmla="*/ 2167822 h 2649426"/>
              <a:gd name="connsiteX58" fmla="*/ 6932665 w 12192000"/>
              <a:gd name="connsiteY58" fmla="*/ 2162157 h 2649426"/>
              <a:gd name="connsiteX59" fmla="*/ 6700029 w 12192000"/>
              <a:gd name="connsiteY59" fmla="*/ 2158310 h 2649426"/>
              <a:gd name="connsiteX60" fmla="*/ 6326162 w 12192000"/>
              <a:gd name="connsiteY60" fmla="*/ 2178632 h 2649426"/>
              <a:gd name="connsiteX61" fmla="*/ 6196177 w 12192000"/>
              <a:gd name="connsiteY61" fmla="*/ 2200059 h 2649426"/>
              <a:gd name="connsiteX62" fmla="*/ 6139086 w 12192000"/>
              <a:gd name="connsiteY62" fmla="*/ 2187339 h 2649426"/>
              <a:gd name="connsiteX63" fmla="*/ 6098878 w 12192000"/>
              <a:gd name="connsiteY63" fmla="*/ 2192939 h 2649426"/>
              <a:gd name="connsiteX64" fmla="*/ 6094339 w 12192000"/>
              <a:gd name="connsiteY64" fmla="*/ 2195871 h 2649426"/>
              <a:gd name="connsiteX65" fmla="*/ 6075163 w 12192000"/>
              <a:gd name="connsiteY65" fmla="*/ 2198856 h 2649426"/>
              <a:gd name="connsiteX66" fmla="*/ 6071016 w 12192000"/>
              <a:gd name="connsiteY66" fmla="*/ 2210639 h 2649426"/>
              <a:gd name="connsiteX67" fmla="*/ 6043058 w 12192000"/>
              <a:gd name="connsiteY67" fmla="*/ 2222971 h 2649426"/>
              <a:gd name="connsiteX68" fmla="*/ 5962031 w 12192000"/>
              <a:gd name="connsiteY68" fmla="*/ 2220873 h 2649426"/>
              <a:gd name="connsiteX69" fmla="*/ 5818648 w 12192000"/>
              <a:gd name="connsiteY69" fmla="*/ 2229309 h 2649426"/>
              <a:gd name="connsiteX70" fmla="*/ 5515979 w 12192000"/>
              <a:gd name="connsiteY70" fmla="*/ 2284946 h 2649426"/>
              <a:gd name="connsiteX71" fmla="*/ 5426280 w 12192000"/>
              <a:gd name="connsiteY71" fmla="*/ 2290560 h 2649426"/>
              <a:gd name="connsiteX72" fmla="*/ 5329896 w 12192000"/>
              <a:gd name="connsiteY72" fmla="*/ 2279209 h 2649426"/>
              <a:gd name="connsiteX73" fmla="*/ 5245363 w 12192000"/>
              <a:gd name="connsiteY73" fmla="*/ 2301618 h 2649426"/>
              <a:gd name="connsiteX74" fmla="*/ 5077816 w 12192000"/>
              <a:gd name="connsiteY74" fmla="*/ 2292570 h 2649426"/>
              <a:gd name="connsiteX75" fmla="*/ 4911519 w 12192000"/>
              <a:gd name="connsiteY75" fmla="*/ 2285340 h 2649426"/>
              <a:gd name="connsiteX76" fmla="*/ 4822447 w 12192000"/>
              <a:gd name="connsiteY76" fmla="*/ 2292174 h 2649426"/>
              <a:gd name="connsiteX77" fmla="*/ 4670737 w 12192000"/>
              <a:gd name="connsiteY77" fmla="*/ 2321711 h 2649426"/>
              <a:gd name="connsiteX78" fmla="*/ 4489013 w 12192000"/>
              <a:gd name="connsiteY78" fmla="*/ 2338805 h 2649426"/>
              <a:gd name="connsiteX79" fmla="*/ 4431159 w 12192000"/>
              <a:gd name="connsiteY79" fmla="*/ 2347536 h 2649426"/>
              <a:gd name="connsiteX80" fmla="*/ 4273885 w 12192000"/>
              <a:gd name="connsiteY80" fmla="*/ 2379520 h 2649426"/>
              <a:gd name="connsiteX81" fmla="*/ 4116925 w 12192000"/>
              <a:gd name="connsiteY81" fmla="*/ 2417756 h 2649426"/>
              <a:gd name="connsiteX82" fmla="*/ 3988558 w 12192000"/>
              <a:gd name="connsiteY82" fmla="*/ 2475821 h 2649426"/>
              <a:gd name="connsiteX83" fmla="*/ 3894771 w 12192000"/>
              <a:gd name="connsiteY83" fmla="*/ 2494652 h 2649426"/>
              <a:gd name="connsiteX84" fmla="*/ 3721493 w 12192000"/>
              <a:gd name="connsiteY84" fmla="*/ 2497646 h 2649426"/>
              <a:gd name="connsiteX85" fmla="*/ 3504883 w 12192000"/>
              <a:gd name="connsiteY85" fmla="*/ 2503869 h 2649426"/>
              <a:gd name="connsiteX86" fmla="*/ 3431219 w 12192000"/>
              <a:gd name="connsiteY86" fmla="*/ 2502163 h 2649426"/>
              <a:gd name="connsiteX87" fmla="*/ 3151243 w 12192000"/>
              <a:gd name="connsiteY87" fmla="*/ 2492405 h 2649426"/>
              <a:gd name="connsiteX88" fmla="*/ 3044025 w 12192000"/>
              <a:gd name="connsiteY88" fmla="*/ 2485298 h 2649426"/>
              <a:gd name="connsiteX89" fmla="*/ 2864954 w 12192000"/>
              <a:gd name="connsiteY89" fmla="*/ 2456476 h 2649426"/>
              <a:gd name="connsiteX90" fmla="*/ 2739588 w 12192000"/>
              <a:gd name="connsiteY90" fmla="*/ 2457956 h 2649426"/>
              <a:gd name="connsiteX91" fmla="*/ 2706684 w 12192000"/>
              <a:gd name="connsiteY91" fmla="*/ 2454540 h 2649426"/>
              <a:gd name="connsiteX92" fmla="*/ 2348435 w 12192000"/>
              <a:gd name="connsiteY92" fmla="*/ 2449176 h 2649426"/>
              <a:gd name="connsiteX93" fmla="*/ 2194299 w 12192000"/>
              <a:gd name="connsiteY93" fmla="*/ 2475215 h 2649426"/>
              <a:gd name="connsiteX94" fmla="*/ 1983009 w 12192000"/>
              <a:gd name="connsiteY94" fmla="*/ 2463117 h 2649426"/>
              <a:gd name="connsiteX95" fmla="*/ 1885040 w 12192000"/>
              <a:gd name="connsiteY95" fmla="*/ 2475917 h 2649426"/>
              <a:gd name="connsiteX96" fmla="*/ 1773324 w 12192000"/>
              <a:gd name="connsiteY96" fmla="*/ 2471718 h 2649426"/>
              <a:gd name="connsiteX97" fmla="*/ 1685197 w 12192000"/>
              <a:gd name="connsiteY97" fmla="*/ 2466249 h 2649426"/>
              <a:gd name="connsiteX98" fmla="*/ 1566422 w 12192000"/>
              <a:gd name="connsiteY98" fmla="*/ 2455175 h 2649426"/>
              <a:gd name="connsiteX99" fmla="*/ 1300369 w 12192000"/>
              <a:gd name="connsiteY99" fmla="*/ 2444914 h 2649426"/>
              <a:gd name="connsiteX100" fmla="*/ 1081876 w 12192000"/>
              <a:gd name="connsiteY100" fmla="*/ 2476491 h 2649426"/>
              <a:gd name="connsiteX101" fmla="*/ 957561 w 12192000"/>
              <a:gd name="connsiteY101" fmla="*/ 2484124 h 2649426"/>
              <a:gd name="connsiteX102" fmla="*/ 822775 w 12192000"/>
              <a:gd name="connsiteY102" fmla="*/ 2542292 h 2649426"/>
              <a:gd name="connsiteX103" fmla="*/ 653171 w 12192000"/>
              <a:gd name="connsiteY103" fmla="*/ 2607266 h 2649426"/>
              <a:gd name="connsiteX104" fmla="*/ 511469 w 12192000"/>
              <a:gd name="connsiteY104" fmla="*/ 2598742 h 2649426"/>
              <a:gd name="connsiteX105" fmla="*/ 441281 w 12192000"/>
              <a:gd name="connsiteY105" fmla="*/ 2605939 h 2649426"/>
              <a:gd name="connsiteX106" fmla="*/ 297100 w 12192000"/>
              <a:gd name="connsiteY106" fmla="*/ 2639558 h 2649426"/>
              <a:gd name="connsiteX107" fmla="*/ 97385 w 12192000"/>
              <a:gd name="connsiteY107" fmla="*/ 2636063 h 2649426"/>
              <a:gd name="connsiteX108" fmla="*/ 48888 w 12192000"/>
              <a:gd name="connsiteY108" fmla="*/ 2641447 h 2649426"/>
              <a:gd name="connsiteX109" fmla="*/ 0 w 12192000"/>
              <a:gd name="connsiteY109" fmla="*/ 2649426 h 2649426"/>
              <a:gd name="connsiteX110" fmla="*/ 0 w 12192000"/>
              <a:gd name="connsiteY110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225536 w 12192000"/>
              <a:gd name="connsiteY24" fmla="*/ 1741303 h 2649426"/>
              <a:gd name="connsiteX25" fmla="*/ 9144490 w 12192000"/>
              <a:gd name="connsiteY25" fmla="*/ 1756665 h 2649426"/>
              <a:gd name="connsiteX26" fmla="*/ 9031250 w 12192000"/>
              <a:gd name="connsiteY26" fmla="*/ 1782330 h 2649426"/>
              <a:gd name="connsiteX27" fmla="*/ 8985382 w 12192000"/>
              <a:gd name="connsiteY27" fmla="*/ 1798267 h 2649426"/>
              <a:gd name="connsiteX28" fmla="*/ 8906505 w 12192000"/>
              <a:gd name="connsiteY28" fmla="*/ 1834715 h 2649426"/>
              <a:gd name="connsiteX29" fmla="*/ 8833229 w 12192000"/>
              <a:gd name="connsiteY29" fmla="*/ 1846521 h 2649426"/>
              <a:gd name="connsiteX30" fmla="*/ 8705687 w 12192000"/>
              <a:gd name="connsiteY30" fmla="*/ 1848419 h 2649426"/>
              <a:gd name="connsiteX31" fmla="*/ 8700414 w 12192000"/>
              <a:gd name="connsiteY31" fmla="*/ 1857766 h 2649426"/>
              <a:gd name="connsiteX32" fmla="*/ 8643017 w 12192000"/>
              <a:gd name="connsiteY32" fmla="*/ 1865810 h 2649426"/>
              <a:gd name="connsiteX33" fmla="*/ 8460271 w 12192000"/>
              <a:gd name="connsiteY33" fmla="*/ 1856718 h 2649426"/>
              <a:gd name="connsiteX34" fmla="*/ 8330326 w 12192000"/>
              <a:gd name="connsiteY34" fmla="*/ 1873969 h 2649426"/>
              <a:gd name="connsiteX35" fmla="*/ 8216222 w 12192000"/>
              <a:gd name="connsiteY35" fmla="*/ 1895553 h 2649426"/>
              <a:gd name="connsiteX36" fmla="*/ 8145462 w 12192000"/>
              <a:gd name="connsiteY36" fmla="*/ 1926758 h 2649426"/>
              <a:gd name="connsiteX37" fmla="*/ 8043728 w 12192000"/>
              <a:gd name="connsiteY37" fmla="*/ 1944200 h 2649426"/>
              <a:gd name="connsiteX38" fmla="*/ 7958999 w 12192000"/>
              <a:gd name="connsiteY38" fmla="*/ 1980667 h 2649426"/>
              <a:gd name="connsiteX39" fmla="*/ 7908348 w 12192000"/>
              <a:gd name="connsiteY39" fmla="*/ 1994348 h 2649426"/>
              <a:gd name="connsiteX40" fmla="*/ 7776470 w 12192000"/>
              <a:gd name="connsiteY40" fmla="*/ 2053315 h 2649426"/>
              <a:gd name="connsiteX41" fmla="*/ 7629097 w 12192000"/>
              <a:gd name="connsiteY41" fmla="*/ 2123292 h 2649426"/>
              <a:gd name="connsiteX42" fmla="*/ 7549398 w 12192000"/>
              <a:gd name="connsiteY42" fmla="*/ 2153051 h 2649426"/>
              <a:gd name="connsiteX43" fmla="*/ 7540934 w 12192000"/>
              <a:gd name="connsiteY43" fmla="*/ 2151418 h 2649426"/>
              <a:gd name="connsiteX44" fmla="*/ 7528900 w 12192000"/>
              <a:gd name="connsiteY44" fmla="*/ 2152107 h 2649426"/>
              <a:gd name="connsiteX45" fmla="*/ 7528656 w 12192000"/>
              <a:gd name="connsiteY45" fmla="*/ 2152584 h 2649426"/>
              <a:gd name="connsiteX46" fmla="*/ 7517280 w 12192000"/>
              <a:gd name="connsiteY46" fmla="*/ 2152327 h 2649426"/>
              <a:gd name="connsiteX47" fmla="*/ 7460956 w 12192000"/>
              <a:gd name="connsiteY47" fmla="*/ 2145255 h 2649426"/>
              <a:gd name="connsiteX48" fmla="*/ 7372921 w 12192000"/>
              <a:gd name="connsiteY48" fmla="*/ 2175069 h 2649426"/>
              <a:gd name="connsiteX49" fmla="*/ 7293703 w 12192000"/>
              <a:gd name="connsiteY49" fmla="*/ 2204721 h 2649426"/>
              <a:gd name="connsiteX50" fmla="*/ 7286955 w 12192000"/>
              <a:gd name="connsiteY50" fmla="*/ 2207494 h 2649426"/>
              <a:gd name="connsiteX51" fmla="*/ 7251199 w 12192000"/>
              <a:gd name="connsiteY51" fmla="*/ 2198184 h 2649426"/>
              <a:gd name="connsiteX52" fmla="*/ 7233016 w 12192000"/>
              <a:gd name="connsiteY52" fmla="*/ 2195902 h 2649426"/>
              <a:gd name="connsiteX53" fmla="*/ 7227281 w 12192000"/>
              <a:gd name="connsiteY53" fmla="*/ 2190042 h 2649426"/>
              <a:gd name="connsiteX54" fmla="*/ 7200745 w 12192000"/>
              <a:gd name="connsiteY54" fmla="*/ 2189321 h 2649426"/>
              <a:gd name="connsiteX55" fmla="*/ 7197924 w 12192000"/>
              <a:gd name="connsiteY55" fmla="*/ 2191205 h 2649426"/>
              <a:gd name="connsiteX56" fmla="*/ 7175198 w 12192000"/>
              <a:gd name="connsiteY56" fmla="*/ 2183294 h 2649426"/>
              <a:gd name="connsiteX57" fmla="*/ 7100681 w 12192000"/>
              <a:gd name="connsiteY57" fmla="*/ 2167822 h 2649426"/>
              <a:gd name="connsiteX58" fmla="*/ 6932665 w 12192000"/>
              <a:gd name="connsiteY58" fmla="*/ 2162157 h 2649426"/>
              <a:gd name="connsiteX59" fmla="*/ 6700029 w 12192000"/>
              <a:gd name="connsiteY59" fmla="*/ 2158310 h 2649426"/>
              <a:gd name="connsiteX60" fmla="*/ 6326162 w 12192000"/>
              <a:gd name="connsiteY60" fmla="*/ 2178632 h 2649426"/>
              <a:gd name="connsiteX61" fmla="*/ 6196177 w 12192000"/>
              <a:gd name="connsiteY61" fmla="*/ 2200059 h 2649426"/>
              <a:gd name="connsiteX62" fmla="*/ 6139086 w 12192000"/>
              <a:gd name="connsiteY62" fmla="*/ 2187339 h 2649426"/>
              <a:gd name="connsiteX63" fmla="*/ 6098878 w 12192000"/>
              <a:gd name="connsiteY63" fmla="*/ 2192939 h 2649426"/>
              <a:gd name="connsiteX64" fmla="*/ 6094339 w 12192000"/>
              <a:gd name="connsiteY64" fmla="*/ 2195871 h 2649426"/>
              <a:gd name="connsiteX65" fmla="*/ 6075163 w 12192000"/>
              <a:gd name="connsiteY65" fmla="*/ 2198856 h 2649426"/>
              <a:gd name="connsiteX66" fmla="*/ 6071016 w 12192000"/>
              <a:gd name="connsiteY66" fmla="*/ 2210639 h 2649426"/>
              <a:gd name="connsiteX67" fmla="*/ 6043058 w 12192000"/>
              <a:gd name="connsiteY67" fmla="*/ 2222971 h 2649426"/>
              <a:gd name="connsiteX68" fmla="*/ 5962031 w 12192000"/>
              <a:gd name="connsiteY68" fmla="*/ 2220873 h 2649426"/>
              <a:gd name="connsiteX69" fmla="*/ 5818648 w 12192000"/>
              <a:gd name="connsiteY69" fmla="*/ 2229309 h 2649426"/>
              <a:gd name="connsiteX70" fmla="*/ 5515979 w 12192000"/>
              <a:gd name="connsiteY70" fmla="*/ 2284946 h 2649426"/>
              <a:gd name="connsiteX71" fmla="*/ 5426280 w 12192000"/>
              <a:gd name="connsiteY71" fmla="*/ 2290560 h 2649426"/>
              <a:gd name="connsiteX72" fmla="*/ 5329896 w 12192000"/>
              <a:gd name="connsiteY72" fmla="*/ 2279209 h 2649426"/>
              <a:gd name="connsiteX73" fmla="*/ 5245363 w 12192000"/>
              <a:gd name="connsiteY73" fmla="*/ 2301618 h 2649426"/>
              <a:gd name="connsiteX74" fmla="*/ 5077816 w 12192000"/>
              <a:gd name="connsiteY74" fmla="*/ 2292570 h 2649426"/>
              <a:gd name="connsiteX75" fmla="*/ 4911519 w 12192000"/>
              <a:gd name="connsiteY75" fmla="*/ 2285340 h 2649426"/>
              <a:gd name="connsiteX76" fmla="*/ 4822447 w 12192000"/>
              <a:gd name="connsiteY76" fmla="*/ 2292174 h 2649426"/>
              <a:gd name="connsiteX77" fmla="*/ 4670737 w 12192000"/>
              <a:gd name="connsiteY77" fmla="*/ 2321711 h 2649426"/>
              <a:gd name="connsiteX78" fmla="*/ 4489013 w 12192000"/>
              <a:gd name="connsiteY78" fmla="*/ 2338805 h 2649426"/>
              <a:gd name="connsiteX79" fmla="*/ 4431159 w 12192000"/>
              <a:gd name="connsiteY79" fmla="*/ 2347536 h 2649426"/>
              <a:gd name="connsiteX80" fmla="*/ 4273885 w 12192000"/>
              <a:gd name="connsiteY80" fmla="*/ 2379520 h 2649426"/>
              <a:gd name="connsiteX81" fmla="*/ 4116925 w 12192000"/>
              <a:gd name="connsiteY81" fmla="*/ 2417756 h 2649426"/>
              <a:gd name="connsiteX82" fmla="*/ 3988558 w 12192000"/>
              <a:gd name="connsiteY82" fmla="*/ 2475821 h 2649426"/>
              <a:gd name="connsiteX83" fmla="*/ 3894771 w 12192000"/>
              <a:gd name="connsiteY83" fmla="*/ 2494652 h 2649426"/>
              <a:gd name="connsiteX84" fmla="*/ 3721493 w 12192000"/>
              <a:gd name="connsiteY84" fmla="*/ 2497646 h 2649426"/>
              <a:gd name="connsiteX85" fmla="*/ 3504883 w 12192000"/>
              <a:gd name="connsiteY85" fmla="*/ 2503869 h 2649426"/>
              <a:gd name="connsiteX86" fmla="*/ 3431219 w 12192000"/>
              <a:gd name="connsiteY86" fmla="*/ 2502163 h 2649426"/>
              <a:gd name="connsiteX87" fmla="*/ 3151243 w 12192000"/>
              <a:gd name="connsiteY87" fmla="*/ 2492405 h 2649426"/>
              <a:gd name="connsiteX88" fmla="*/ 3044025 w 12192000"/>
              <a:gd name="connsiteY88" fmla="*/ 2485298 h 2649426"/>
              <a:gd name="connsiteX89" fmla="*/ 2864954 w 12192000"/>
              <a:gd name="connsiteY89" fmla="*/ 2456476 h 2649426"/>
              <a:gd name="connsiteX90" fmla="*/ 2739588 w 12192000"/>
              <a:gd name="connsiteY90" fmla="*/ 2457956 h 2649426"/>
              <a:gd name="connsiteX91" fmla="*/ 2706684 w 12192000"/>
              <a:gd name="connsiteY91" fmla="*/ 2454540 h 2649426"/>
              <a:gd name="connsiteX92" fmla="*/ 2348435 w 12192000"/>
              <a:gd name="connsiteY92" fmla="*/ 2449176 h 2649426"/>
              <a:gd name="connsiteX93" fmla="*/ 2194299 w 12192000"/>
              <a:gd name="connsiteY93" fmla="*/ 2475215 h 2649426"/>
              <a:gd name="connsiteX94" fmla="*/ 1983009 w 12192000"/>
              <a:gd name="connsiteY94" fmla="*/ 2463117 h 2649426"/>
              <a:gd name="connsiteX95" fmla="*/ 1885040 w 12192000"/>
              <a:gd name="connsiteY95" fmla="*/ 2475917 h 2649426"/>
              <a:gd name="connsiteX96" fmla="*/ 1773324 w 12192000"/>
              <a:gd name="connsiteY96" fmla="*/ 2471718 h 2649426"/>
              <a:gd name="connsiteX97" fmla="*/ 1685197 w 12192000"/>
              <a:gd name="connsiteY97" fmla="*/ 2466249 h 2649426"/>
              <a:gd name="connsiteX98" fmla="*/ 1566422 w 12192000"/>
              <a:gd name="connsiteY98" fmla="*/ 2455175 h 2649426"/>
              <a:gd name="connsiteX99" fmla="*/ 1300369 w 12192000"/>
              <a:gd name="connsiteY99" fmla="*/ 2444914 h 2649426"/>
              <a:gd name="connsiteX100" fmla="*/ 1081876 w 12192000"/>
              <a:gd name="connsiteY100" fmla="*/ 2476491 h 2649426"/>
              <a:gd name="connsiteX101" fmla="*/ 957561 w 12192000"/>
              <a:gd name="connsiteY101" fmla="*/ 2484124 h 2649426"/>
              <a:gd name="connsiteX102" fmla="*/ 822775 w 12192000"/>
              <a:gd name="connsiteY102" fmla="*/ 2542292 h 2649426"/>
              <a:gd name="connsiteX103" fmla="*/ 653171 w 12192000"/>
              <a:gd name="connsiteY103" fmla="*/ 2607266 h 2649426"/>
              <a:gd name="connsiteX104" fmla="*/ 511469 w 12192000"/>
              <a:gd name="connsiteY104" fmla="*/ 2598742 h 2649426"/>
              <a:gd name="connsiteX105" fmla="*/ 441281 w 12192000"/>
              <a:gd name="connsiteY105" fmla="*/ 2605939 h 2649426"/>
              <a:gd name="connsiteX106" fmla="*/ 297100 w 12192000"/>
              <a:gd name="connsiteY106" fmla="*/ 2639558 h 2649426"/>
              <a:gd name="connsiteX107" fmla="*/ 97385 w 12192000"/>
              <a:gd name="connsiteY107" fmla="*/ 2636063 h 2649426"/>
              <a:gd name="connsiteX108" fmla="*/ 48888 w 12192000"/>
              <a:gd name="connsiteY108" fmla="*/ 2641447 h 2649426"/>
              <a:gd name="connsiteX109" fmla="*/ 0 w 12192000"/>
              <a:gd name="connsiteY109" fmla="*/ 2649426 h 2649426"/>
              <a:gd name="connsiteX110" fmla="*/ 0 w 12192000"/>
              <a:gd name="connsiteY110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225536 w 12192000"/>
              <a:gd name="connsiteY24" fmla="*/ 1741303 h 2649426"/>
              <a:gd name="connsiteX25" fmla="*/ 9144490 w 12192000"/>
              <a:gd name="connsiteY25" fmla="*/ 1756665 h 2649426"/>
              <a:gd name="connsiteX26" fmla="*/ 9031250 w 12192000"/>
              <a:gd name="connsiteY26" fmla="*/ 1782330 h 2649426"/>
              <a:gd name="connsiteX27" fmla="*/ 8985382 w 12192000"/>
              <a:gd name="connsiteY27" fmla="*/ 1798267 h 2649426"/>
              <a:gd name="connsiteX28" fmla="*/ 8906505 w 12192000"/>
              <a:gd name="connsiteY28" fmla="*/ 1834715 h 2649426"/>
              <a:gd name="connsiteX29" fmla="*/ 8833229 w 12192000"/>
              <a:gd name="connsiteY29" fmla="*/ 1846521 h 2649426"/>
              <a:gd name="connsiteX30" fmla="*/ 8705687 w 12192000"/>
              <a:gd name="connsiteY30" fmla="*/ 1848419 h 2649426"/>
              <a:gd name="connsiteX31" fmla="*/ 8700414 w 12192000"/>
              <a:gd name="connsiteY31" fmla="*/ 1857766 h 2649426"/>
              <a:gd name="connsiteX32" fmla="*/ 8643017 w 12192000"/>
              <a:gd name="connsiteY32" fmla="*/ 1865810 h 2649426"/>
              <a:gd name="connsiteX33" fmla="*/ 8460271 w 12192000"/>
              <a:gd name="connsiteY33" fmla="*/ 1856718 h 2649426"/>
              <a:gd name="connsiteX34" fmla="*/ 8330326 w 12192000"/>
              <a:gd name="connsiteY34" fmla="*/ 1873969 h 2649426"/>
              <a:gd name="connsiteX35" fmla="*/ 8216222 w 12192000"/>
              <a:gd name="connsiteY35" fmla="*/ 1895553 h 2649426"/>
              <a:gd name="connsiteX36" fmla="*/ 8043728 w 12192000"/>
              <a:gd name="connsiteY36" fmla="*/ 1944200 h 2649426"/>
              <a:gd name="connsiteX37" fmla="*/ 7958999 w 12192000"/>
              <a:gd name="connsiteY37" fmla="*/ 1980667 h 2649426"/>
              <a:gd name="connsiteX38" fmla="*/ 7908348 w 12192000"/>
              <a:gd name="connsiteY38" fmla="*/ 1994348 h 2649426"/>
              <a:gd name="connsiteX39" fmla="*/ 7776470 w 12192000"/>
              <a:gd name="connsiteY39" fmla="*/ 2053315 h 2649426"/>
              <a:gd name="connsiteX40" fmla="*/ 7629097 w 12192000"/>
              <a:gd name="connsiteY40" fmla="*/ 2123292 h 2649426"/>
              <a:gd name="connsiteX41" fmla="*/ 7549398 w 12192000"/>
              <a:gd name="connsiteY41" fmla="*/ 2153051 h 2649426"/>
              <a:gd name="connsiteX42" fmla="*/ 7540934 w 12192000"/>
              <a:gd name="connsiteY42" fmla="*/ 2151418 h 2649426"/>
              <a:gd name="connsiteX43" fmla="*/ 7528900 w 12192000"/>
              <a:gd name="connsiteY43" fmla="*/ 2152107 h 2649426"/>
              <a:gd name="connsiteX44" fmla="*/ 7528656 w 12192000"/>
              <a:gd name="connsiteY44" fmla="*/ 2152584 h 2649426"/>
              <a:gd name="connsiteX45" fmla="*/ 7517280 w 12192000"/>
              <a:gd name="connsiteY45" fmla="*/ 2152327 h 2649426"/>
              <a:gd name="connsiteX46" fmla="*/ 7460956 w 12192000"/>
              <a:gd name="connsiteY46" fmla="*/ 2145255 h 2649426"/>
              <a:gd name="connsiteX47" fmla="*/ 7372921 w 12192000"/>
              <a:gd name="connsiteY47" fmla="*/ 2175069 h 2649426"/>
              <a:gd name="connsiteX48" fmla="*/ 7293703 w 12192000"/>
              <a:gd name="connsiteY48" fmla="*/ 2204721 h 2649426"/>
              <a:gd name="connsiteX49" fmla="*/ 7286955 w 12192000"/>
              <a:gd name="connsiteY49" fmla="*/ 2207494 h 2649426"/>
              <a:gd name="connsiteX50" fmla="*/ 7251199 w 12192000"/>
              <a:gd name="connsiteY50" fmla="*/ 2198184 h 2649426"/>
              <a:gd name="connsiteX51" fmla="*/ 7233016 w 12192000"/>
              <a:gd name="connsiteY51" fmla="*/ 2195902 h 2649426"/>
              <a:gd name="connsiteX52" fmla="*/ 7227281 w 12192000"/>
              <a:gd name="connsiteY52" fmla="*/ 2190042 h 2649426"/>
              <a:gd name="connsiteX53" fmla="*/ 7200745 w 12192000"/>
              <a:gd name="connsiteY53" fmla="*/ 2189321 h 2649426"/>
              <a:gd name="connsiteX54" fmla="*/ 7197924 w 12192000"/>
              <a:gd name="connsiteY54" fmla="*/ 2191205 h 2649426"/>
              <a:gd name="connsiteX55" fmla="*/ 7175198 w 12192000"/>
              <a:gd name="connsiteY55" fmla="*/ 2183294 h 2649426"/>
              <a:gd name="connsiteX56" fmla="*/ 7100681 w 12192000"/>
              <a:gd name="connsiteY56" fmla="*/ 2167822 h 2649426"/>
              <a:gd name="connsiteX57" fmla="*/ 6932665 w 12192000"/>
              <a:gd name="connsiteY57" fmla="*/ 2162157 h 2649426"/>
              <a:gd name="connsiteX58" fmla="*/ 6700029 w 12192000"/>
              <a:gd name="connsiteY58" fmla="*/ 2158310 h 2649426"/>
              <a:gd name="connsiteX59" fmla="*/ 6326162 w 12192000"/>
              <a:gd name="connsiteY59" fmla="*/ 2178632 h 2649426"/>
              <a:gd name="connsiteX60" fmla="*/ 6196177 w 12192000"/>
              <a:gd name="connsiteY60" fmla="*/ 2200059 h 2649426"/>
              <a:gd name="connsiteX61" fmla="*/ 6139086 w 12192000"/>
              <a:gd name="connsiteY61" fmla="*/ 2187339 h 2649426"/>
              <a:gd name="connsiteX62" fmla="*/ 6098878 w 12192000"/>
              <a:gd name="connsiteY62" fmla="*/ 2192939 h 2649426"/>
              <a:gd name="connsiteX63" fmla="*/ 6094339 w 12192000"/>
              <a:gd name="connsiteY63" fmla="*/ 2195871 h 2649426"/>
              <a:gd name="connsiteX64" fmla="*/ 6075163 w 12192000"/>
              <a:gd name="connsiteY64" fmla="*/ 2198856 h 2649426"/>
              <a:gd name="connsiteX65" fmla="*/ 6071016 w 12192000"/>
              <a:gd name="connsiteY65" fmla="*/ 2210639 h 2649426"/>
              <a:gd name="connsiteX66" fmla="*/ 6043058 w 12192000"/>
              <a:gd name="connsiteY66" fmla="*/ 2222971 h 2649426"/>
              <a:gd name="connsiteX67" fmla="*/ 5962031 w 12192000"/>
              <a:gd name="connsiteY67" fmla="*/ 2220873 h 2649426"/>
              <a:gd name="connsiteX68" fmla="*/ 5818648 w 12192000"/>
              <a:gd name="connsiteY68" fmla="*/ 2229309 h 2649426"/>
              <a:gd name="connsiteX69" fmla="*/ 5515979 w 12192000"/>
              <a:gd name="connsiteY69" fmla="*/ 2284946 h 2649426"/>
              <a:gd name="connsiteX70" fmla="*/ 5426280 w 12192000"/>
              <a:gd name="connsiteY70" fmla="*/ 2290560 h 2649426"/>
              <a:gd name="connsiteX71" fmla="*/ 5329896 w 12192000"/>
              <a:gd name="connsiteY71" fmla="*/ 2279209 h 2649426"/>
              <a:gd name="connsiteX72" fmla="*/ 5245363 w 12192000"/>
              <a:gd name="connsiteY72" fmla="*/ 2301618 h 2649426"/>
              <a:gd name="connsiteX73" fmla="*/ 5077816 w 12192000"/>
              <a:gd name="connsiteY73" fmla="*/ 2292570 h 2649426"/>
              <a:gd name="connsiteX74" fmla="*/ 4911519 w 12192000"/>
              <a:gd name="connsiteY74" fmla="*/ 2285340 h 2649426"/>
              <a:gd name="connsiteX75" fmla="*/ 4822447 w 12192000"/>
              <a:gd name="connsiteY75" fmla="*/ 2292174 h 2649426"/>
              <a:gd name="connsiteX76" fmla="*/ 4670737 w 12192000"/>
              <a:gd name="connsiteY76" fmla="*/ 2321711 h 2649426"/>
              <a:gd name="connsiteX77" fmla="*/ 4489013 w 12192000"/>
              <a:gd name="connsiteY77" fmla="*/ 2338805 h 2649426"/>
              <a:gd name="connsiteX78" fmla="*/ 4431159 w 12192000"/>
              <a:gd name="connsiteY78" fmla="*/ 2347536 h 2649426"/>
              <a:gd name="connsiteX79" fmla="*/ 4273885 w 12192000"/>
              <a:gd name="connsiteY79" fmla="*/ 2379520 h 2649426"/>
              <a:gd name="connsiteX80" fmla="*/ 4116925 w 12192000"/>
              <a:gd name="connsiteY80" fmla="*/ 2417756 h 2649426"/>
              <a:gd name="connsiteX81" fmla="*/ 3988558 w 12192000"/>
              <a:gd name="connsiteY81" fmla="*/ 2475821 h 2649426"/>
              <a:gd name="connsiteX82" fmla="*/ 3894771 w 12192000"/>
              <a:gd name="connsiteY82" fmla="*/ 2494652 h 2649426"/>
              <a:gd name="connsiteX83" fmla="*/ 3721493 w 12192000"/>
              <a:gd name="connsiteY83" fmla="*/ 2497646 h 2649426"/>
              <a:gd name="connsiteX84" fmla="*/ 3504883 w 12192000"/>
              <a:gd name="connsiteY84" fmla="*/ 2503869 h 2649426"/>
              <a:gd name="connsiteX85" fmla="*/ 3431219 w 12192000"/>
              <a:gd name="connsiteY85" fmla="*/ 2502163 h 2649426"/>
              <a:gd name="connsiteX86" fmla="*/ 3151243 w 12192000"/>
              <a:gd name="connsiteY86" fmla="*/ 2492405 h 2649426"/>
              <a:gd name="connsiteX87" fmla="*/ 3044025 w 12192000"/>
              <a:gd name="connsiteY87" fmla="*/ 2485298 h 2649426"/>
              <a:gd name="connsiteX88" fmla="*/ 2864954 w 12192000"/>
              <a:gd name="connsiteY88" fmla="*/ 2456476 h 2649426"/>
              <a:gd name="connsiteX89" fmla="*/ 2739588 w 12192000"/>
              <a:gd name="connsiteY89" fmla="*/ 2457956 h 2649426"/>
              <a:gd name="connsiteX90" fmla="*/ 2706684 w 12192000"/>
              <a:gd name="connsiteY90" fmla="*/ 2454540 h 2649426"/>
              <a:gd name="connsiteX91" fmla="*/ 2348435 w 12192000"/>
              <a:gd name="connsiteY91" fmla="*/ 2449176 h 2649426"/>
              <a:gd name="connsiteX92" fmla="*/ 2194299 w 12192000"/>
              <a:gd name="connsiteY92" fmla="*/ 2475215 h 2649426"/>
              <a:gd name="connsiteX93" fmla="*/ 1983009 w 12192000"/>
              <a:gd name="connsiteY93" fmla="*/ 2463117 h 2649426"/>
              <a:gd name="connsiteX94" fmla="*/ 1885040 w 12192000"/>
              <a:gd name="connsiteY94" fmla="*/ 2475917 h 2649426"/>
              <a:gd name="connsiteX95" fmla="*/ 1773324 w 12192000"/>
              <a:gd name="connsiteY95" fmla="*/ 2471718 h 2649426"/>
              <a:gd name="connsiteX96" fmla="*/ 1685197 w 12192000"/>
              <a:gd name="connsiteY96" fmla="*/ 2466249 h 2649426"/>
              <a:gd name="connsiteX97" fmla="*/ 1566422 w 12192000"/>
              <a:gd name="connsiteY97" fmla="*/ 2455175 h 2649426"/>
              <a:gd name="connsiteX98" fmla="*/ 1300369 w 12192000"/>
              <a:gd name="connsiteY98" fmla="*/ 2444914 h 2649426"/>
              <a:gd name="connsiteX99" fmla="*/ 1081876 w 12192000"/>
              <a:gd name="connsiteY99" fmla="*/ 2476491 h 2649426"/>
              <a:gd name="connsiteX100" fmla="*/ 957561 w 12192000"/>
              <a:gd name="connsiteY100" fmla="*/ 2484124 h 2649426"/>
              <a:gd name="connsiteX101" fmla="*/ 822775 w 12192000"/>
              <a:gd name="connsiteY101" fmla="*/ 2542292 h 2649426"/>
              <a:gd name="connsiteX102" fmla="*/ 653171 w 12192000"/>
              <a:gd name="connsiteY102" fmla="*/ 2607266 h 2649426"/>
              <a:gd name="connsiteX103" fmla="*/ 511469 w 12192000"/>
              <a:gd name="connsiteY103" fmla="*/ 2598742 h 2649426"/>
              <a:gd name="connsiteX104" fmla="*/ 441281 w 12192000"/>
              <a:gd name="connsiteY104" fmla="*/ 2605939 h 2649426"/>
              <a:gd name="connsiteX105" fmla="*/ 297100 w 12192000"/>
              <a:gd name="connsiteY105" fmla="*/ 2639558 h 2649426"/>
              <a:gd name="connsiteX106" fmla="*/ 97385 w 12192000"/>
              <a:gd name="connsiteY106" fmla="*/ 2636063 h 2649426"/>
              <a:gd name="connsiteX107" fmla="*/ 48888 w 12192000"/>
              <a:gd name="connsiteY107" fmla="*/ 2641447 h 2649426"/>
              <a:gd name="connsiteX108" fmla="*/ 0 w 12192000"/>
              <a:gd name="connsiteY108" fmla="*/ 2649426 h 2649426"/>
              <a:gd name="connsiteX109" fmla="*/ 0 w 12192000"/>
              <a:gd name="connsiteY109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225536 w 12192000"/>
              <a:gd name="connsiteY24" fmla="*/ 1741303 h 2649426"/>
              <a:gd name="connsiteX25" fmla="*/ 9144490 w 12192000"/>
              <a:gd name="connsiteY25" fmla="*/ 1756665 h 2649426"/>
              <a:gd name="connsiteX26" fmla="*/ 9031250 w 12192000"/>
              <a:gd name="connsiteY26" fmla="*/ 1782330 h 2649426"/>
              <a:gd name="connsiteX27" fmla="*/ 8985382 w 12192000"/>
              <a:gd name="connsiteY27" fmla="*/ 1798267 h 2649426"/>
              <a:gd name="connsiteX28" fmla="*/ 8906505 w 12192000"/>
              <a:gd name="connsiteY28" fmla="*/ 1834715 h 2649426"/>
              <a:gd name="connsiteX29" fmla="*/ 8833229 w 12192000"/>
              <a:gd name="connsiteY29" fmla="*/ 1846521 h 2649426"/>
              <a:gd name="connsiteX30" fmla="*/ 8705687 w 12192000"/>
              <a:gd name="connsiteY30" fmla="*/ 1848419 h 2649426"/>
              <a:gd name="connsiteX31" fmla="*/ 8700414 w 12192000"/>
              <a:gd name="connsiteY31" fmla="*/ 1857766 h 2649426"/>
              <a:gd name="connsiteX32" fmla="*/ 8643017 w 12192000"/>
              <a:gd name="connsiteY32" fmla="*/ 1865810 h 2649426"/>
              <a:gd name="connsiteX33" fmla="*/ 8460271 w 12192000"/>
              <a:gd name="connsiteY33" fmla="*/ 1856718 h 2649426"/>
              <a:gd name="connsiteX34" fmla="*/ 8330326 w 12192000"/>
              <a:gd name="connsiteY34" fmla="*/ 1873969 h 2649426"/>
              <a:gd name="connsiteX35" fmla="*/ 8216222 w 12192000"/>
              <a:gd name="connsiteY35" fmla="*/ 1895553 h 2649426"/>
              <a:gd name="connsiteX36" fmla="*/ 8043728 w 12192000"/>
              <a:gd name="connsiteY36" fmla="*/ 1944200 h 2649426"/>
              <a:gd name="connsiteX37" fmla="*/ 7958999 w 12192000"/>
              <a:gd name="connsiteY37" fmla="*/ 1980667 h 2649426"/>
              <a:gd name="connsiteX38" fmla="*/ 7908348 w 12192000"/>
              <a:gd name="connsiteY38" fmla="*/ 1994348 h 2649426"/>
              <a:gd name="connsiteX39" fmla="*/ 7776470 w 12192000"/>
              <a:gd name="connsiteY39" fmla="*/ 2053315 h 2649426"/>
              <a:gd name="connsiteX40" fmla="*/ 7629097 w 12192000"/>
              <a:gd name="connsiteY40" fmla="*/ 2123292 h 2649426"/>
              <a:gd name="connsiteX41" fmla="*/ 7549398 w 12192000"/>
              <a:gd name="connsiteY41" fmla="*/ 2153051 h 2649426"/>
              <a:gd name="connsiteX42" fmla="*/ 7540934 w 12192000"/>
              <a:gd name="connsiteY42" fmla="*/ 2151418 h 2649426"/>
              <a:gd name="connsiteX43" fmla="*/ 7528900 w 12192000"/>
              <a:gd name="connsiteY43" fmla="*/ 2152107 h 2649426"/>
              <a:gd name="connsiteX44" fmla="*/ 7528656 w 12192000"/>
              <a:gd name="connsiteY44" fmla="*/ 2152584 h 2649426"/>
              <a:gd name="connsiteX45" fmla="*/ 7517280 w 12192000"/>
              <a:gd name="connsiteY45" fmla="*/ 2152327 h 2649426"/>
              <a:gd name="connsiteX46" fmla="*/ 7460956 w 12192000"/>
              <a:gd name="connsiteY46" fmla="*/ 2145255 h 2649426"/>
              <a:gd name="connsiteX47" fmla="*/ 7372921 w 12192000"/>
              <a:gd name="connsiteY47" fmla="*/ 2175069 h 2649426"/>
              <a:gd name="connsiteX48" fmla="*/ 7293703 w 12192000"/>
              <a:gd name="connsiteY48" fmla="*/ 2204721 h 2649426"/>
              <a:gd name="connsiteX49" fmla="*/ 7251199 w 12192000"/>
              <a:gd name="connsiteY49" fmla="*/ 2198184 h 2649426"/>
              <a:gd name="connsiteX50" fmla="*/ 7233016 w 12192000"/>
              <a:gd name="connsiteY50" fmla="*/ 2195902 h 2649426"/>
              <a:gd name="connsiteX51" fmla="*/ 7227281 w 12192000"/>
              <a:gd name="connsiteY51" fmla="*/ 2190042 h 2649426"/>
              <a:gd name="connsiteX52" fmla="*/ 7200745 w 12192000"/>
              <a:gd name="connsiteY52" fmla="*/ 2189321 h 2649426"/>
              <a:gd name="connsiteX53" fmla="*/ 7197924 w 12192000"/>
              <a:gd name="connsiteY53" fmla="*/ 2191205 h 2649426"/>
              <a:gd name="connsiteX54" fmla="*/ 7175198 w 12192000"/>
              <a:gd name="connsiteY54" fmla="*/ 2183294 h 2649426"/>
              <a:gd name="connsiteX55" fmla="*/ 7100681 w 12192000"/>
              <a:gd name="connsiteY55" fmla="*/ 2167822 h 2649426"/>
              <a:gd name="connsiteX56" fmla="*/ 6932665 w 12192000"/>
              <a:gd name="connsiteY56" fmla="*/ 2162157 h 2649426"/>
              <a:gd name="connsiteX57" fmla="*/ 6700029 w 12192000"/>
              <a:gd name="connsiteY57" fmla="*/ 2158310 h 2649426"/>
              <a:gd name="connsiteX58" fmla="*/ 6326162 w 12192000"/>
              <a:gd name="connsiteY58" fmla="*/ 2178632 h 2649426"/>
              <a:gd name="connsiteX59" fmla="*/ 6196177 w 12192000"/>
              <a:gd name="connsiteY59" fmla="*/ 2200059 h 2649426"/>
              <a:gd name="connsiteX60" fmla="*/ 6139086 w 12192000"/>
              <a:gd name="connsiteY60" fmla="*/ 2187339 h 2649426"/>
              <a:gd name="connsiteX61" fmla="*/ 6098878 w 12192000"/>
              <a:gd name="connsiteY61" fmla="*/ 2192939 h 2649426"/>
              <a:gd name="connsiteX62" fmla="*/ 6094339 w 12192000"/>
              <a:gd name="connsiteY62" fmla="*/ 2195871 h 2649426"/>
              <a:gd name="connsiteX63" fmla="*/ 6075163 w 12192000"/>
              <a:gd name="connsiteY63" fmla="*/ 2198856 h 2649426"/>
              <a:gd name="connsiteX64" fmla="*/ 6071016 w 12192000"/>
              <a:gd name="connsiteY64" fmla="*/ 2210639 h 2649426"/>
              <a:gd name="connsiteX65" fmla="*/ 6043058 w 12192000"/>
              <a:gd name="connsiteY65" fmla="*/ 2222971 h 2649426"/>
              <a:gd name="connsiteX66" fmla="*/ 5962031 w 12192000"/>
              <a:gd name="connsiteY66" fmla="*/ 2220873 h 2649426"/>
              <a:gd name="connsiteX67" fmla="*/ 5818648 w 12192000"/>
              <a:gd name="connsiteY67" fmla="*/ 2229309 h 2649426"/>
              <a:gd name="connsiteX68" fmla="*/ 5515979 w 12192000"/>
              <a:gd name="connsiteY68" fmla="*/ 2284946 h 2649426"/>
              <a:gd name="connsiteX69" fmla="*/ 5426280 w 12192000"/>
              <a:gd name="connsiteY69" fmla="*/ 2290560 h 2649426"/>
              <a:gd name="connsiteX70" fmla="*/ 5329896 w 12192000"/>
              <a:gd name="connsiteY70" fmla="*/ 2279209 h 2649426"/>
              <a:gd name="connsiteX71" fmla="*/ 5245363 w 12192000"/>
              <a:gd name="connsiteY71" fmla="*/ 2301618 h 2649426"/>
              <a:gd name="connsiteX72" fmla="*/ 5077816 w 12192000"/>
              <a:gd name="connsiteY72" fmla="*/ 2292570 h 2649426"/>
              <a:gd name="connsiteX73" fmla="*/ 4911519 w 12192000"/>
              <a:gd name="connsiteY73" fmla="*/ 2285340 h 2649426"/>
              <a:gd name="connsiteX74" fmla="*/ 4822447 w 12192000"/>
              <a:gd name="connsiteY74" fmla="*/ 2292174 h 2649426"/>
              <a:gd name="connsiteX75" fmla="*/ 4670737 w 12192000"/>
              <a:gd name="connsiteY75" fmla="*/ 2321711 h 2649426"/>
              <a:gd name="connsiteX76" fmla="*/ 4489013 w 12192000"/>
              <a:gd name="connsiteY76" fmla="*/ 2338805 h 2649426"/>
              <a:gd name="connsiteX77" fmla="*/ 4431159 w 12192000"/>
              <a:gd name="connsiteY77" fmla="*/ 2347536 h 2649426"/>
              <a:gd name="connsiteX78" fmla="*/ 4273885 w 12192000"/>
              <a:gd name="connsiteY78" fmla="*/ 2379520 h 2649426"/>
              <a:gd name="connsiteX79" fmla="*/ 4116925 w 12192000"/>
              <a:gd name="connsiteY79" fmla="*/ 2417756 h 2649426"/>
              <a:gd name="connsiteX80" fmla="*/ 3988558 w 12192000"/>
              <a:gd name="connsiteY80" fmla="*/ 2475821 h 2649426"/>
              <a:gd name="connsiteX81" fmla="*/ 3894771 w 12192000"/>
              <a:gd name="connsiteY81" fmla="*/ 2494652 h 2649426"/>
              <a:gd name="connsiteX82" fmla="*/ 3721493 w 12192000"/>
              <a:gd name="connsiteY82" fmla="*/ 2497646 h 2649426"/>
              <a:gd name="connsiteX83" fmla="*/ 3504883 w 12192000"/>
              <a:gd name="connsiteY83" fmla="*/ 2503869 h 2649426"/>
              <a:gd name="connsiteX84" fmla="*/ 3431219 w 12192000"/>
              <a:gd name="connsiteY84" fmla="*/ 2502163 h 2649426"/>
              <a:gd name="connsiteX85" fmla="*/ 3151243 w 12192000"/>
              <a:gd name="connsiteY85" fmla="*/ 2492405 h 2649426"/>
              <a:gd name="connsiteX86" fmla="*/ 3044025 w 12192000"/>
              <a:gd name="connsiteY86" fmla="*/ 2485298 h 2649426"/>
              <a:gd name="connsiteX87" fmla="*/ 2864954 w 12192000"/>
              <a:gd name="connsiteY87" fmla="*/ 2456476 h 2649426"/>
              <a:gd name="connsiteX88" fmla="*/ 2739588 w 12192000"/>
              <a:gd name="connsiteY88" fmla="*/ 2457956 h 2649426"/>
              <a:gd name="connsiteX89" fmla="*/ 2706684 w 12192000"/>
              <a:gd name="connsiteY89" fmla="*/ 2454540 h 2649426"/>
              <a:gd name="connsiteX90" fmla="*/ 2348435 w 12192000"/>
              <a:gd name="connsiteY90" fmla="*/ 2449176 h 2649426"/>
              <a:gd name="connsiteX91" fmla="*/ 2194299 w 12192000"/>
              <a:gd name="connsiteY91" fmla="*/ 2475215 h 2649426"/>
              <a:gd name="connsiteX92" fmla="*/ 1983009 w 12192000"/>
              <a:gd name="connsiteY92" fmla="*/ 2463117 h 2649426"/>
              <a:gd name="connsiteX93" fmla="*/ 1885040 w 12192000"/>
              <a:gd name="connsiteY93" fmla="*/ 2475917 h 2649426"/>
              <a:gd name="connsiteX94" fmla="*/ 1773324 w 12192000"/>
              <a:gd name="connsiteY94" fmla="*/ 2471718 h 2649426"/>
              <a:gd name="connsiteX95" fmla="*/ 1685197 w 12192000"/>
              <a:gd name="connsiteY95" fmla="*/ 2466249 h 2649426"/>
              <a:gd name="connsiteX96" fmla="*/ 1566422 w 12192000"/>
              <a:gd name="connsiteY96" fmla="*/ 2455175 h 2649426"/>
              <a:gd name="connsiteX97" fmla="*/ 1300369 w 12192000"/>
              <a:gd name="connsiteY97" fmla="*/ 2444914 h 2649426"/>
              <a:gd name="connsiteX98" fmla="*/ 1081876 w 12192000"/>
              <a:gd name="connsiteY98" fmla="*/ 2476491 h 2649426"/>
              <a:gd name="connsiteX99" fmla="*/ 957561 w 12192000"/>
              <a:gd name="connsiteY99" fmla="*/ 2484124 h 2649426"/>
              <a:gd name="connsiteX100" fmla="*/ 822775 w 12192000"/>
              <a:gd name="connsiteY100" fmla="*/ 2542292 h 2649426"/>
              <a:gd name="connsiteX101" fmla="*/ 653171 w 12192000"/>
              <a:gd name="connsiteY101" fmla="*/ 2607266 h 2649426"/>
              <a:gd name="connsiteX102" fmla="*/ 511469 w 12192000"/>
              <a:gd name="connsiteY102" fmla="*/ 2598742 h 2649426"/>
              <a:gd name="connsiteX103" fmla="*/ 441281 w 12192000"/>
              <a:gd name="connsiteY103" fmla="*/ 2605939 h 2649426"/>
              <a:gd name="connsiteX104" fmla="*/ 297100 w 12192000"/>
              <a:gd name="connsiteY104" fmla="*/ 2639558 h 2649426"/>
              <a:gd name="connsiteX105" fmla="*/ 97385 w 12192000"/>
              <a:gd name="connsiteY105" fmla="*/ 2636063 h 2649426"/>
              <a:gd name="connsiteX106" fmla="*/ 48888 w 12192000"/>
              <a:gd name="connsiteY106" fmla="*/ 2641447 h 2649426"/>
              <a:gd name="connsiteX107" fmla="*/ 0 w 12192000"/>
              <a:gd name="connsiteY107" fmla="*/ 2649426 h 2649426"/>
              <a:gd name="connsiteX108" fmla="*/ 0 w 12192000"/>
              <a:gd name="connsiteY108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225536 w 12192000"/>
              <a:gd name="connsiteY24" fmla="*/ 1741303 h 2649426"/>
              <a:gd name="connsiteX25" fmla="*/ 9144490 w 12192000"/>
              <a:gd name="connsiteY25" fmla="*/ 1756665 h 2649426"/>
              <a:gd name="connsiteX26" fmla="*/ 9031250 w 12192000"/>
              <a:gd name="connsiteY26" fmla="*/ 1782330 h 2649426"/>
              <a:gd name="connsiteX27" fmla="*/ 8985382 w 12192000"/>
              <a:gd name="connsiteY27" fmla="*/ 1798267 h 2649426"/>
              <a:gd name="connsiteX28" fmla="*/ 8906505 w 12192000"/>
              <a:gd name="connsiteY28" fmla="*/ 1834715 h 2649426"/>
              <a:gd name="connsiteX29" fmla="*/ 8833229 w 12192000"/>
              <a:gd name="connsiteY29" fmla="*/ 1846521 h 2649426"/>
              <a:gd name="connsiteX30" fmla="*/ 8705687 w 12192000"/>
              <a:gd name="connsiteY30" fmla="*/ 1848419 h 2649426"/>
              <a:gd name="connsiteX31" fmla="*/ 8700414 w 12192000"/>
              <a:gd name="connsiteY31" fmla="*/ 1857766 h 2649426"/>
              <a:gd name="connsiteX32" fmla="*/ 8643017 w 12192000"/>
              <a:gd name="connsiteY32" fmla="*/ 1865810 h 2649426"/>
              <a:gd name="connsiteX33" fmla="*/ 8460271 w 12192000"/>
              <a:gd name="connsiteY33" fmla="*/ 1856718 h 2649426"/>
              <a:gd name="connsiteX34" fmla="*/ 8330326 w 12192000"/>
              <a:gd name="connsiteY34" fmla="*/ 1873969 h 2649426"/>
              <a:gd name="connsiteX35" fmla="*/ 8216222 w 12192000"/>
              <a:gd name="connsiteY35" fmla="*/ 1895553 h 2649426"/>
              <a:gd name="connsiteX36" fmla="*/ 8043728 w 12192000"/>
              <a:gd name="connsiteY36" fmla="*/ 1944200 h 2649426"/>
              <a:gd name="connsiteX37" fmla="*/ 7958999 w 12192000"/>
              <a:gd name="connsiteY37" fmla="*/ 1980667 h 2649426"/>
              <a:gd name="connsiteX38" fmla="*/ 7908348 w 12192000"/>
              <a:gd name="connsiteY38" fmla="*/ 1994348 h 2649426"/>
              <a:gd name="connsiteX39" fmla="*/ 7776470 w 12192000"/>
              <a:gd name="connsiteY39" fmla="*/ 2053315 h 2649426"/>
              <a:gd name="connsiteX40" fmla="*/ 7629097 w 12192000"/>
              <a:gd name="connsiteY40" fmla="*/ 2123292 h 2649426"/>
              <a:gd name="connsiteX41" fmla="*/ 7549398 w 12192000"/>
              <a:gd name="connsiteY41" fmla="*/ 2153051 h 2649426"/>
              <a:gd name="connsiteX42" fmla="*/ 7540934 w 12192000"/>
              <a:gd name="connsiteY42" fmla="*/ 2151418 h 2649426"/>
              <a:gd name="connsiteX43" fmla="*/ 7528900 w 12192000"/>
              <a:gd name="connsiteY43" fmla="*/ 2152107 h 2649426"/>
              <a:gd name="connsiteX44" fmla="*/ 7528656 w 12192000"/>
              <a:gd name="connsiteY44" fmla="*/ 2152584 h 2649426"/>
              <a:gd name="connsiteX45" fmla="*/ 7517280 w 12192000"/>
              <a:gd name="connsiteY45" fmla="*/ 2152327 h 2649426"/>
              <a:gd name="connsiteX46" fmla="*/ 7460956 w 12192000"/>
              <a:gd name="connsiteY46" fmla="*/ 2145255 h 2649426"/>
              <a:gd name="connsiteX47" fmla="*/ 7372921 w 12192000"/>
              <a:gd name="connsiteY47" fmla="*/ 2175069 h 2649426"/>
              <a:gd name="connsiteX48" fmla="*/ 7307317 w 12192000"/>
              <a:gd name="connsiteY48" fmla="*/ 2182031 h 2649426"/>
              <a:gd name="connsiteX49" fmla="*/ 7251199 w 12192000"/>
              <a:gd name="connsiteY49" fmla="*/ 2198184 h 2649426"/>
              <a:gd name="connsiteX50" fmla="*/ 7233016 w 12192000"/>
              <a:gd name="connsiteY50" fmla="*/ 2195902 h 2649426"/>
              <a:gd name="connsiteX51" fmla="*/ 7227281 w 12192000"/>
              <a:gd name="connsiteY51" fmla="*/ 2190042 h 2649426"/>
              <a:gd name="connsiteX52" fmla="*/ 7200745 w 12192000"/>
              <a:gd name="connsiteY52" fmla="*/ 2189321 h 2649426"/>
              <a:gd name="connsiteX53" fmla="*/ 7197924 w 12192000"/>
              <a:gd name="connsiteY53" fmla="*/ 2191205 h 2649426"/>
              <a:gd name="connsiteX54" fmla="*/ 7175198 w 12192000"/>
              <a:gd name="connsiteY54" fmla="*/ 2183294 h 2649426"/>
              <a:gd name="connsiteX55" fmla="*/ 7100681 w 12192000"/>
              <a:gd name="connsiteY55" fmla="*/ 2167822 h 2649426"/>
              <a:gd name="connsiteX56" fmla="*/ 6932665 w 12192000"/>
              <a:gd name="connsiteY56" fmla="*/ 2162157 h 2649426"/>
              <a:gd name="connsiteX57" fmla="*/ 6700029 w 12192000"/>
              <a:gd name="connsiteY57" fmla="*/ 2158310 h 2649426"/>
              <a:gd name="connsiteX58" fmla="*/ 6326162 w 12192000"/>
              <a:gd name="connsiteY58" fmla="*/ 2178632 h 2649426"/>
              <a:gd name="connsiteX59" fmla="*/ 6196177 w 12192000"/>
              <a:gd name="connsiteY59" fmla="*/ 2200059 h 2649426"/>
              <a:gd name="connsiteX60" fmla="*/ 6139086 w 12192000"/>
              <a:gd name="connsiteY60" fmla="*/ 2187339 h 2649426"/>
              <a:gd name="connsiteX61" fmla="*/ 6098878 w 12192000"/>
              <a:gd name="connsiteY61" fmla="*/ 2192939 h 2649426"/>
              <a:gd name="connsiteX62" fmla="*/ 6094339 w 12192000"/>
              <a:gd name="connsiteY62" fmla="*/ 2195871 h 2649426"/>
              <a:gd name="connsiteX63" fmla="*/ 6075163 w 12192000"/>
              <a:gd name="connsiteY63" fmla="*/ 2198856 h 2649426"/>
              <a:gd name="connsiteX64" fmla="*/ 6071016 w 12192000"/>
              <a:gd name="connsiteY64" fmla="*/ 2210639 h 2649426"/>
              <a:gd name="connsiteX65" fmla="*/ 6043058 w 12192000"/>
              <a:gd name="connsiteY65" fmla="*/ 2222971 h 2649426"/>
              <a:gd name="connsiteX66" fmla="*/ 5962031 w 12192000"/>
              <a:gd name="connsiteY66" fmla="*/ 2220873 h 2649426"/>
              <a:gd name="connsiteX67" fmla="*/ 5818648 w 12192000"/>
              <a:gd name="connsiteY67" fmla="*/ 2229309 h 2649426"/>
              <a:gd name="connsiteX68" fmla="*/ 5515979 w 12192000"/>
              <a:gd name="connsiteY68" fmla="*/ 2284946 h 2649426"/>
              <a:gd name="connsiteX69" fmla="*/ 5426280 w 12192000"/>
              <a:gd name="connsiteY69" fmla="*/ 2290560 h 2649426"/>
              <a:gd name="connsiteX70" fmla="*/ 5329896 w 12192000"/>
              <a:gd name="connsiteY70" fmla="*/ 2279209 h 2649426"/>
              <a:gd name="connsiteX71" fmla="*/ 5245363 w 12192000"/>
              <a:gd name="connsiteY71" fmla="*/ 2301618 h 2649426"/>
              <a:gd name="connsiteX72" fmla="*/ 5077816 w 12192000"/>
              <a:gd name="connsiteY72" fmla="*/ 2292570 h 2649426"/>
              <a:gd name="connsiteX73" fmla="*/ 4911519 w 12192000"/>
              <a:gd name="connsiteY73" fmla="*/ 2285340 h 2649426"/>
              <a:gd name="connsiteX74" fmla="*/ 4822447 w 12192000"/>
              <a:gd name="connsiteY74" fmla="*/ 2292174 h 2649426"/>
              <a:gd name="connsiteX75" fmla="*/ 4670737 w 12192000"/>
              <a:gd name="connsiteY75" fmla="*/ 2321711 h 2649426"/>
              <a:gd name="connsiteX76" fmla="*/ 4489013 w 12192000"/>
              <a:gd name="connsiteY76" fmla="*/ 2338805 h 2649426"/>
              <a:gd name="connsiteX77" fmla="*/ 4431159 w 12192000"/>
              <a:gd name="connsiteY77" fmla="*/ 2347536 h 2649426"/>
              <a:gd name="connsiteX78" fmla="*/ 4273885 w 12192000"/>
              <a:gd name="connsiteY78" fmla="*/ 2379520 h 2649426"/>
              <a:gd name="connsiteX79" fmla="*/ 4116925 w 12192000"/>
              <a:gd name="connsiteY79" fmla="*/ 2417756 h 2649426"/>
              <a:gd name="connsiteX80" fmla="*/ 3988558 w 12192000"/>
              <a:gd name="connsiteY80" fmla="*/ 2475821 h 2649426"/>
              <a:gd name="connsiteX81" fmla="*/ 3894771 w 12192000"/>
              <a:gd name="connsiteY81" fmla="*/ 2494652 h 2649426"/>
              <a:gd name="connsiteX82" fmla="*/ 3721493 w 12192000"/>
              <a:gd name="connsiteY82" fmla="*/ 2497646 h 2649426"/>
              <a:gd name="connsiteX83" fmla="*/ 3504883 w 12192000"/>
              <a:gd name="connsiteY83" fmla="*/ 2503869 h 2649426"/>
              <a:gd name="connsiteX84" fmla="*/ 3431219 w 12192000"/>
              <a:gd name="connsiteY84" fmla="*/ 2502163 h 2649426"/>
              <a:gd name="connsiteX85" fmla="*/ 3151243 w 12192000"/>
              <a:gd name="connsiteY85" fmla="*/ 2492405 h 2649426"/>
              <a:gd name="connsiteX86" fmla="*/ 3044025 w 12192000"/>
              <a:gd name="connsiteY86" fmla="*/ 2485298 h 2649426"/>
              <a:gd name="connsiteX87" fmla="*/ 2864954 w 12192000"/>
              <a:gd name="connsiteY87" fmla="*/ 2456476 h 2649426"/>
              <a:gd name="connsiteX88" fmla="*/ 2739588 w 12192000"/>
              <a:gd name="connsiteY88" fmla="*/ 2457956 h 2649426"/>
              <a:gd name="connsiteX89" fmla="*/ 2706684 w 12192000"/>
              <a:gd name="connsiteY89" fmla="*/ 2454540 h 2649426"/>
              <a:gd name="connsiteX90" fmla="*/ 2348435 w 12192000"/>
              <a:gd name="connsiteY90" fmla="*/ 2449176 h 2649426"/>
              <a:gd name="connsiteX91" fmla="*/ 2194299 w 12192000"/>
              <a:gd name="connsiteY91" fmla="*/ 2475215 h 2649426"/>
              <a:gd name="connsiteX92" fmla="*/ 1983009 w 12192000"/>
              <a:gd name="connsiteY92" fmla="*/ 2463117 h 2649426"/>
              <a:gd name="connsiteX93" fmla="*/ 1885040 w 12192000"/>
              <a:gd name="connsiteY93" fmla="*/ 2475917 h 2649426"/>
              <a:gd name="connsiteX94" fmla="*/ 1773324 w 12192000"/>
              <a:gd name="connsiteY94" fmla="*/ 2471718 h 2649426"/>
              <a:gd name="connsiteX95" fmla="*/ 1685197 w 12192000"/>
              <a:gd name="connsiteY95" fmla="*/ 2466249 h 2649426"/>
              <a:gd name="connsiteX96" fmla="*/ 1566422 w 12192000"/>
              <a:gd name="connsiteY96" fmla="*/ 2455175 h 2649426"/>
              <a:gd name="connsiteX97" fmla="*/ 1300369 w 12192000"/>
              <a:gd name="connsiteY97" fmla="*/ 2444914 h 2649426"/>
              <a:gd name="connsiteX98" fmla="*/ 1081876 w 12192000"/>
              <a:gd name="connsiteY98" fmla="*/ 2476491 h 2649426"/>
              <a:gd name="connsiteX99" fmla="*/ 957561 w 12192000"/>
              <a:gd name="connsiteY99" fmla="*/ 2484124 h 2649426"/>
              <a:gd name="connsiteX100" fmla="*/ 822775 w 12192000"/>
              <a:gd name="connsiteY100" fmla="*/ 2542292 h 2649426"/>
              <a:gd name="connsiteX101" fmla="*/ 653171 w 12192000"/>
              <a:gd name="connsiteY101" fmla="*/ 2607266 h 2649426"/>
              <a:gd name="connsiteX102" fmla="*/ 511469 w 12192000"/>
              <a:gd name="connsiteY102" fmla="*/ 2598742 h 2649426"/>
              <a:gd name="connsiteX103" fmla="*/ 441281 w 12192000"/>
              <a:gd name="connsiteY103" fmla="*/ 2605939 h 2649426"/>
              <a:gd name="connsiteX104" fmla="*/ 297100 w 12192000"/>
              <a:gd name="connsiteY104" fmla="*/ 2639558 h 2649426"/>
              <a:gd name="connsiteX105" fmla="*/ 97385 w 12192000"/>
              <a:gd name="connsiteY105" fmla="*/ 2636063 h 2649426"/>
              <a:gd name="connsiteX106" fmla="*/ 48888 w 12192000"/>
              <a:gd name="connsiteY106" fmla="*/ 2641447 h 2649426"/>
              <a:gd name="connsiteX107" fmla="*/ 0 w 12192000"/>
              <a:gd name="connsiteY107" fmla="*/ 2649426 h 2649426"/>
              <a:gd name="connsiteX108" fmla="*/ 0 w 12192000"/>
              <a:gd name="connsiteY108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225536 w 12192000"/>
              <a:gd name="connsiteY24" fmla="*/ 1741303 h 2649426"/>
              <a:gd name="connsiteX25" fmla="*/ 9144490 w 12192000"/>
              <a:gd name="connsiteY25" fmla="*/ 1756665 h 2649426"/>
              <a:gd name="connsiteX26" fmla="*/ 9031250 w 12192000"/>
              <a:gd name="connsiteY26" fmla="*/ 1782330 h 2649426"/>
              <a:gd name="connsiteX27" fmla="*/ 8985382 w 12192000"/>
              <a:gd name="connsiteY27" fmla="*/ 1798267 h 2649426"/>
              <a:gd name="connsiteX28" fmla="*/ 8906505 w 12192000"/>
              <a:gd name="connsiteY28" fmla="*/ 1834715 h 2649426"/>
              <a:gd name="connsiteX29" fmla="*/ 8833229 w 12192000"/>
              <a:gd name="connsiteY29" fmla="*/ 1846521 h 2649426"/>
              <a:gd name="connsiteX30" fmla="*/ 8705687 w 12192000"/>
              <a:gd name="connsiteY30" fmla="*/ 1848419 h 2649426"/>
              <a:gd name="connsiteX31" fmla="*/ 8700414 w 12192000"/>
              <a:gd name="connsiteY31" fmla="*/ 1857766 h 2649426"/>
              <a:gd name="connsiteX32" fmla="*/ 8643017 w 12192000"/>
              <a:gd name="connsiteY32" fmla="*/ 1865810 h 2649426"/>
              <a:gd name="connsiteX33" fmla="*/ 8460271 w 12192000"/>
              <a:gd name="connsiteY33" fmla="*/ 1856718 h 2649426"/>
              <a:gd name="connsiteX34" fmla="*/ 8330326 w 12192000"/>
              <a:gd name="connsiteY34" fmla="*/ 1873969 h 2649426"/>
              <a:gd name="connsiteX35" fmla="*/ 8216222 w 12192000"/>
              <a:gd name="connsiteY35" fmla="*/ 1895553 h 2649426"/>
              <a:gd name="connsiteX36" fmla="*/ 8043728 w 12192000"/>
              <a:gd name="connsiteY36" fmla="*/ 1944200 h 2649426"/>
              <a:gd name="connsiteX37" fmla="*/ 7958999 w 12192000"/>
              <a:gd name="connsiteY37" fmla="*/ 1980667 h 2649426"/>
              <a:gd name="connsiteX38" fmla="*/ 7908348 w 12192000"/>
              <a:gd name="connsiteY38" fmla="*/ 1994348 h 2649426"/>
              <a:gd name="connsiteX39" fmla="*/ 7776470 w 12192000"/>
              <a:gd name="connsiteY39" fmla="*/ 2053315 h 2649426"/>
              <a:gd name="connsiteX40" fmla="*/ 7624559 w 12192000"/>
              <a:gd name="connsiteY40" fmla="*/ 2114216 h 2649426"/>
              <a:gd name="connsiteX41" fmla="*/ 7549398 w 12192000"/>
              <a:gd name="connsiteY41" fmla="*/ 2153051 h 2649426"/>
              <a:gd name="connsiteX42" fmla="*/ 7540934 w 12192000"/>
              <a:gd name="connsiteY42" fmla="*/ 2151418 h 2649426"/>
              <a:gd name="connsiteX43" fmla="*/ 7528900 w 12192000"/>
              <a:gd name="connsiteY43" fmla="*/ 2152107 h 2649426"/>
              <a:gd name="connsiteX44" fmla="*/ 7528656 w 12192000"/>
              <a:gd name="connsiteY44" fmla="*/ 2152584 h 2649426"/>
              <a:gd name="connsiteX45" fmla="*/ 7517280 w 12192000"/>
              <a:gd name="connsiteY45" fmla="*/ 2152327 h 2649426"/>
              <a:gd name="connsiteX46" fmla="*/ 7460956 w 12192000"/>
              <a:gd name="connsiteY46" fmla="*/ 2145255 h 2649426"/>
              <a:gd name="connsiteX47" fmla="*/ 7372921 w 12192000"/>
              <a:gd name="connsiteY47" fmla="*/ 2175069 h 2649426"/>
              <a:gd name="connsiteX48" fmla="*/ 7307317 w 12192000"/>
              <a:gd name="connsiteY48" fmla="*/ 2182031 h 2649426"/>
              <a:gd name="connsiteX49" fmla="*/ 7251199 w 12192000"/>
              <a:gd name="connsiteY49" fmla="*/ 2198184 h 2649426"/>
              <a:gd name="connsiteX50" fmla="*/ 7233016 w 12192000"/>
              <a:gd name="connsiteY50" fmla="*/ 2195902 h 2649426"/>
              <a:gd name="connsiteX51" fmla="*/ 7227281 w 12192000"/>
              <a:gd name="connsiteY51" fmla="*/ 2190042 h 2649426"/>
              <a:gd name="connsiteX52" fmla="*/ 7200745 w 12192000"/>
              <a:gd name="connsiteY52" fmla="*/ 2189321 h 2649426"/>
              <a:gd name="connsiteX53" fmla="*/ 7197924 w 12192000"/>
              <a:gd name="connsiteY53" fmla="*/ 2191205 h 2649426"/>
              <a:gd name="connsiteX54" fmla="*/ 7175198 w 12192000"/>
              <a:gd name="connsiteY54" fmla="*/ 2183294 h 2649426"/>
              <a:gd name="connsiteX55" fmla="*/ 7100681 w 12192000"/>
              <a:gd name="connsiteY55" fmla="*/ 2167822 h 2649426"/>
              <a:gd name="connsiteX56" fmla="*/ 6932665 w 12192000"/>
              <a:gd name="connsiteY56" fmla="*/ 2162157 h 2649426"/>
              <a:gd name="connsiteX57" fmla="*/ 6700029 w 12192000"/>
              <a:gd name="connsiteY57" fmla="*/ 2158310 h 2649426"/>
              <a:gd name="connsiteX58" fmla="*/ 6326162 w 12192000"/>
              <a:gd name="connsiteY58" fmla="*/ 2178632 h 2649426"/>
              <a:gd name="connsiteX59" fmla="*/ 6196177 w 12192000"/>
              <a:gd name="connsiteY59" fmla="*/ 2200059 h 2649426"/>
              <a:gd name="connsiteX60" fmla="*/ 6139086 w 12192000"/>
              <a:gd name="connsiteY60" fmla="*/ 2187339 h 2649426"/>
              <a:gd name="connsiteX61" fmla="*/ 6098878 w 12192000"/>
              <a:gd name="connsiteY61" fmla="*/ 2192939 h 2649426"/>
              <a:gd name="connsiteX62" fmla="*/ 6094339 w 12192000"/>
              <a:gd name="connsiteY62" fmla="*/ 2195871 h 2649426"/>
              <a:gd name="connsiteX63" fmla="*/ 6075163 w 12192000"/>
              <a:gd name="connsiteY63" fmla="*/ 2198856 h 2649426"/>
              <a:gd name="connsiteX64" fmla="*/ 6071016 w 12192000"/>
              <a:gd name="connsiteY64" fmla="*/ 2210639 h 2649426"/>
              <a:gd name="connsiteX65" fmla="*/ 6043058 w 12192000"/>
              <a:gd name="connsiteY65" fmla="*/ 2222971 h 2649426"/>
              <a:gd name="connsiteX66" fmla="*/ 5962031 w 12192000"/>
              <a:gd name="connsiteY66" fmla="*/ 2220873 h 2649426"/>
              <a:gd name="connsiteX67" fmla="*/ 5818648 w 12192000"/>
              <a:gd name="connsiteY67" fmla="*/ 2229309 h 2649426"/>
              <a:gd name="connsiteX68" fmla="*/ 5515979 w 12192000"/>
              <a:gd name="connsiteY68" fmla="*/ 2284946 h 2649426"/>
              <a:gd name="connsiteX69" fmla="*/ 5426280 w 12192000"/>
              <a:gd name="connsiteY69" fmla="*/ 2290560 h 2649426"/>
              <a:gd name="connsiteX70" fmla="*/ 5329896 w 12192000"/>
              <a:gd name="connsiteY70" fmla="*/ 2279209 h 2649426"/>
              <a:gd name="connsiteX71" fmla="*/ 5245363 w 12192000"/>
              <a:gd name="connsiteY71" fmla="*/ 2301618 h 2649426"/>
              <a:gd name="connsiteX72" fmla="*/ 5077816 w 12192000"/>
              <a:gd name="connsiteY72" fmla="*/ 2292570 h 2649426"/>
              <a:gd name="connsiteX73" fmla="*/ 4911519 w 12192000"/>
              <a:gd name="connsiteY73" fmla="*/ 2285340 h 2649426"/>
              <a:gd name="connsiteX74" fmla="*/ 4822447 w 12192000"/>
              <a:gd name="connsiteY74" fmla="*/ 2292174 h 2649426"/>
              <a:gd name="connsiteX75" fmla="*/ 4670737 w 12192000"/>
              <a:gd name="connsiteY75" fmla="*/ 2321711 h 2649426"/>
              <a:gd name="connsiteX76" fmla="*/ 4489013 w 12192000"/>
              <a:gd name="connsiteY76" fmla="*/ 2338805 h 2649426"/>
              <a:gd name="connsiteX77" fmla="*/ 4431159 w 12192000"/>
              <a:gd name="connsiteY77" fmla="*/ 2347536 h 2649426"/>
              <a:gd name="connsiteX78" fmla="*/ 4273885 w 12192000"/>
              <a:gd name="connsiteY78" fmla="*/ 2379520 h 2649426"/>
              <a:gd name="connsiteX79" fmla="*/ 4116925 w 12192000"/>
              <a:gd name="connsiteY79" fmla="*/ 2417756 h 2649426"/>
              <a:gd name="connsiteX80" fmla="*/ 3988558 w 12192000"/>
              <a:gd name="connsiteY80" fmla="*/ 2475821 h 2649426"/>
              <a:gd name="connsiteX81" fmla="*/ 3894771 w 12192000"/>
              <a:gd name="connsiteY81" fmla="*/ 2494652 h 2649426"/>
              <a:gd name="connsiteX82" fmla="*/ 3721493 w 12192000"/>
              <a:gd name="connsiteY82" fmla="*/ 2497646 h 2649426"/>
              <a:gd name="connsiteX83" fmla="*/ 3504883 w 12192000"/>
              <a:gd name="connsiteY83" fmla="*/ 2503869 h 2649426"/>
              <a:gd name="connsiteX84" fmla="*/ 3431219 w 12192000"/>
              <a:gd name="connsiteY84" fmla="*/ 2502163 h 2649426"/>
              <a:gd name="connsiteX85" fmla="*/ 3151243 w 12192000"/>
              <a:gd name="connsiteY85" fmla="*/ 2492405 h 2649426"/>
              <a:gd name="connsiteX86" fmla="*/ 3044025 w 12192000"/>
              <a:gd name="connsiteY86" fmla="*/ 2485298 h 2649426"/>
              <a:gd name="connsiteX87" fmla="*/ 2864954 w 12192000"/>
              <a:gd name="connsiteY87" fmla="*/ 2456476 h 2649426"/>
              <a:gd name="connsiteX88" fmla="*/ 2739588 w 12192000"/>
              <a:gd name="connsiteY88" fmla="*/ 2457956 h 2649426"/>
              <a:gd name="connsiteX89" fmla="*/ 2706684 w 12192000"/>
              <a:gd name="connsiteY89" fmla="*/ 2454540 h 2649426"/>
              <a:gd name="connsiteX90" fmla="*/ 2348435 w 12192000"/>
              <a:gd name="connsiteY90" fmla="*/ 2449176 h 2649426"/>
              <a:gd name="connsiteX91" fmla="*/ 2194299 w 12192000"/>
              <a:gd name="connsiteY91" fmla="*/ 2475215 h 2649426"/>
              <a:gd name="connsiteX92" fmla="*/ 1983009 w 12192000"/>
              <a:gd name="connsiteY92" fmla="*/ 2463117 h 2649426"/>
              <a:gd name="connsiteX93" fmla="*/ 1885040 w 12192000"/>
              <a:gd name="connsiteY93" fmla="*/ 2475917 h 2649426"/>
              <a:gd name="connsiteX94" fmla="*/ 1773324 w 12192000"/>
              <a:gd name="connsiteY94" fmla="*/ 2471718 h 2649426"/>
              <a:gd name="connsiteX95" fmla="*/ 1685197 w 12192000"/>
              <a:gd name="connsiteY95" fmla="*/ 2466249 h 2649426"/>
              <a:gd name="connsiteX96" fmla="*/ 1566422 w 12192000"/>
              <a:gd name="connsiteY96" fmla="*/ 2455175 h 2649426"/>
              <a:gd name="connsiteX97" fmla="*/ 1300369 w 12192000"/>
              <a:gd name="connsiteY97" fmla="*/ 2444914 h 2649426"/>
              <a:gd name="connsiteX98" fmla="*/ 1081876 w 12192000"/>
              <a:gd name="connsiteY98" fmla="*/ 2476491 h 2649426"/>
              <a:gd name="connsiteX99" fmla="*/ 957561 w 12192000"/>
              <a:gd name="connsiteY99" fmla="*/ 2484124 h 2649426"/>
              <a:gd name="connsiteX100" fmla="*/ 822775 w 12192000"/>
              <a:gd name="connsiteY100" fmla="*/ 2542292 h 2649426"/>
              <a:gd name="connsiteX101" fmla="*/ 653171 w 12192000"/>
              <a:gd name="connsiteY101" fmla="*/ 2607266 h 2649426"/>
              <a:gd name="connsiteX102" fmla="*/ 511469 w 12192000"/>
              <a:gd name="connsiteY102" fmla="*/ 2598742 h 2649426"/>
              <a:gd name="connsiteX103" fmla="*/ 441281 w 12192000"/>
              <a:gd name="connsiteY103" fmla="*/ 2605939 h 2649426"/>
              <a:gd name="connsiteX104" fmla="*/ 297100 w 12192000"/>
              <a:gd name="connsiteY104" fmla="*/ 2639558 h 2649426"/>
              <a:gd name="connsiteX105" fmla="*/ 97385 w 12192000"/>
              <a:gd name="connsiteY105" fmla="*/ 2636063 h 2649426"/>
              <a:gd name="connsiteX106" fmla="*/ 48888 w 12192000"/>
              <a:gd name="connsiteY106" fmla="*/ 2641447 h 2649426"/>
              <a:gd name="connsiteX107" fmla="*/ 0 w 12192000"/>
              <a:gd name="connsiteY107" fmla="*/ 2649426 h 2649426"/>
              <a:gd name="connsiteX108" fmla="*/ 0 w 12192000"/>
              <a:gd name="connsiteY108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801718 w 12192000"/>
              <a:gd name="connsiteY5" fmla="*/ 1707786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225536 w 12192000"/>
              <a:gd name="connsiteY24" fmla="*/ 1741303 h 2649426"/>
              <a:gd name="connsiteX25" fmla="*/ 9144490 w 12192000"/>
              <a:gd name="connsiteY25" fmla="*/ 1756665 h 2649426"/>
              <a:gd name="connsiteX26" fmla="*/ 9031250 w 12192000"/>
              <a:gd name="connsiteY26" fmla="*/ 1782330 h 2649426"/>
              <a:gd name="connsiteX27" fmla="*/ 8985382 w 12192000"/>
              <a:gd name="connsiteY27" fmla="*/ 1798267 h 2649426"/>
              <a:gd name="connsiteX28" fmla="*/ 8906505 w 12192000"/>
              <a:gd name="connsiteY28" fmla="*/ 1834715 h 2649426"/>
              <a:gd name="connsiteX29" fmla="*/ 8833229 w 12192000"/>
              <a:gd name="connsiteY29" fmla="*/ 1846521 h 2649426"/>
              <a:gd name="connsiteX30" fmla="*/ 8705687 w 12192000"/>
              <a:gd name="connsiteY30" fmla="*/ 1848419 h 2649426"/>
              <a:gd name="connsiteX31" fmla="*/ 8700414 w 12192000"/>
              <a:gd name="connsiteY31" fmla="*/ 1857766 h 2649426"/>
              <a:gd name="connsiteX32" fmla="*/ 8643017 w 12192000"/>
              <a:gd name="connsiteY32" fmla="*/ 1865810 h 2649426"/>
              <a:gd name="connsiteX33" fmla="*/ 8460271 w 12192000"/>
              <a:gd name="connsiteY33" fmla="*/ 1856718 h 2649426"/>
              <a:gd name="connsiteX34" fmla="*/ 8330326 w 12192000"/>
              <a:gd name="connsiteY34" fmla="*/ 1873969 h 2649426"/>
              <a:gd name="connsiteX35" fmla="*/ 8216222 w 12192000"/>
              <a:gd name="connsiteY35" fmla="*/ 1895553 h 2649426"/>
              <a:gd name="connsiteX36" fmla="*/ 8043728 w 12192000"/>
              <a:gd name="connsiteY36" fmla="*/ 1944200 h 2649426"/>
              <a:gd name="connsiteX37" fmla="*/ 7958999 w 12192000"/>
              <a:gd name="connsiteY37" fmla="*/ 1980667 h 2649426"/>
              <a:gd name="connsiteX38" fmla="*/ 7908348 w 12192000"/>
              <a:gd name="connsiteY38" fmla="*/ 1994348 h 2649426"/>
              <a:gd name="connsiteX39" fmla="*/ 7776470 w 12192000"/>
              <a:gd name="connsiteY39" fmla="*/ 2053315 h 2649426"/>
              <a:gd name="connsiteX40" fmla="*/ 7624559 w 12192000"/>
              <a:gd name="connsiteY40" fmla="*/ 2114216 h 2649426"/>
              <a:gd name="connsiteX41" fmla="*/ 7549398 w 12192000"/>
              <a:gd name="connsiteY41" fmla="*/ 2153051 h 2649426"/>
              <a:gd name="connsiteX42" fmla="*/ 7540934 w 12192000"/>
              <a:gd name="connsiteY42" fmla="*/ 2151418 h 2649426"/>
              <a:gd name="connsiteX43" fmla="*/ 7528900 w 12192000"/>
              <a:gd name="connsiteY43" fmla="*/ 2152107 h 2649426"/>
              <a:gd name="connsiteX44" fmla="*/ 7528656 w 12192000"/>
              <a:gd name="connsiteY44" fmla="*/ 2152584 h 2649426"/>
              <a:gd name="connsiteX45" fmla="*/ 7517280 w 12192000"/>
              <a:gd name="connsiteY45" fmla="*/ 2152327 h 2649426"/>
              <a:gd name="connsiteX46" fmla="*/ 7460956 w 12192000"/>
              <a:gd name="connsiteY46" fmla="*/ 2145255 h 2649426"/>
              <a:gd name="connsiteX47" fmla="*/ 7372921 w 12192000"/>
              <a:gd name="connsiteY47" fmla="*/ 2175069 h 2649426"/>
              <a:gd name="connsiteX48" fmla="*/ 7307317 w 12192000"/>
              <a:gd name="connsiteY48" fmla="*/ 2182031 h 2649426"/>
              <a:gd name="connsiteX49" fmla="*/ 7251199 w 12192000"/>
              <a:gd name="connsiteY49" fmla="*/ 2198184 h 2649426"/>
              <a:gd name="connsiteX50" fmla="*/ 7233016 w 12192000"/>
              <a:gd name="connsiteY50" fmla="*/ 2195902 h 2649426"/>
              <a:gd name="connsiteX51" fmla="*/ 7227281 w 12192000"/>
              <a:gd name="connsiteY51" fmla="*/ 2190042 h 2649426"/>
              <a:gd name="connsiteX52" fmla="*/ 7200745 w 12192000"/>
              <a:gd name="connsiteY52" fmla="*/ 2189321 h 2649426"/>
              <a:gd name="connsiteX53" fmla="*/ 7197924 w 12192000"/>
              <a:gd name="connsiteY53" fmla="*/ 2191205 h 2649426"/>
              <a:gd name="connsiteX54" fmla="*/ 7175198 w 12192000"/>
              <a:gd name="connsiteY54" fmla="*/ 2183294 h 2649426"/>
              <a:gd name="connsiteX55" fmla="*/ 7100681 w 12192000"/>
              <a:gd name="connsiteY55" fmla="*/ 2167822 h 2649426"/>
              <a:gd name="connsiteX56" fmla="*/ 6932665 w 12192000"/>
              <a:gd name="connsiteY56" fmla="*/ 2162157 h 2649426"/>
              <a:gd name="connsiteX57" fmla="*/ 6700029 w 12192000"/>
              <a:gd name="connsiteY57" fmla="*/ 2158310 h 2649426"/>
              <a:gd name="connsiteX58" fmla="*/ 6326162 w 12192000"/>
              <a:gd name="connsiteY58" fmla="*/ 2178632 h 2649426"/>
              <a:gd name="connsiteX59" fmla="*/ 6196177 w 12192000"/>
              <a:gd name="connsiteY59" fmla="*/ 2200059 h 2649426"/>
              <a:gd name="connsiteX60" fmla="*/ 6139086 w 12192000"/>
              <a:gd name="connsiteY60" fmla="*/ 2187339 h 2649426"/>
              <a:gd name="connsiteX61" fmla="*/ 6098878 w 12192000"/>
              <a:gd name="connsiteY61" fmla="*/ 2192939 h 2649426"/>
              <a:gd name="connsiteX62" fmla="*/ 6094339 w 12192000"/>
              <a:gd name="connsiteY62" fmla="*/ 2195871 h 2649426"/>
              <a:gd name="connsiteX63" fmla="*/ 6075163 w 12192000"/>
              <a:gd name="connsiteY63" fmla="*/ 2198856 h 2649426"/>
              <a:gd name="connsiteX64" fmla="*/ 6071016 w 12192000"/>
              <a:gd name="connsiteY64" fmla="*/ 2210639 h 2649426"/>
              <a:gd name="connsiteX65" fmla="*/ 6043058 w 12192000"/>
              <a:gd name="connsiteY65" fmla="*/ 2222971 h 2649426"/>
              <a:gd name="connsiteX66" fmla="*/ 5962031 w 12192000"/>
              <a:gd name="connsiteY66" fmla="*/ 2220873 h 2649426"/>
              <a:gd name="connsiteX67" fmla="*/ 5818648 w 12192000"/>
              <a:gd name="connsiteY67" fmla="*/ 2229309 h 2649426"/>
              <a:gd name="connsiteX68" fmla="*/ 5515979 w 12192000"/>
              <a:gd name="connsiteY68" fmla="*/ 2284946 h 2649426"/>
              <a:gd name="connsiteX69" fmla="*/ 5426280 w 12192000"/>
              <a:gd name="connsiteY69" fmla="*/ 2290560 h 2649426"/>
              <a:gd name="connsiteX70" fmla="*/ 5329896 w 12192000"/>
              <a:gd name="connsiteY70" fmla="*/ 2279209 h 2649426"/>
              <a:gd name="connsiteX71" fmla="*/ 5245363 w 12192000"/>
              <a:gd name="connsiteY71" fmla="*/ 2301618 h 2649426"/>
              <a:gd name="connsiteX72" fmla="*/ 5077816 w 12192000"/>
              <a:gd name="connsiteY72" fmla="*/ 2292570 h 2649426"/>
              <a:gd name="connsiteX73" fmla="*/ 4911519 w 12192000"/>
              <a:gd name="connsiteY73" fmla="*/ 2285340 h 2649426"/>
              <a:gd name="connsiteX74" fmla="*/ 4822447 w 12192000"/>
              <a:gd name="connsiteY74" fmla="*/ 2292174 h 2649426"/>
              <a:gd name="connsiteX75" fmla="*/ 4670737 w 12192000"/>
              <a:gd name="connsiteY75" fmla="*/ 2321711 h 2649426"/>
              <a:gd name="connsiteX76" fmla="*/ 4489013 w 12192000"/>
              <a:gd name="connsiteY76" fmla="*/ 2338805 h 2649426"/>
              <a:gd name="connsiteX77" fmla="*/ 4431159 w 12192000"/>
              <a:gd name="connsiteY77" fmla="*/ 2347536 h 2649426"/>
              <a:gd name="connsiteX78" fmla="*/ 4273885 w 12192000"/>
              <a:gd name="connsiteY78" fmla="*/ 2379520 h 2649426"/>
              <a:gd name="connsiteX79" fmla="*/ 4116925 w 12192000"/>
              <a:gd name="connsiteY79" fmla="*/ 2417756 h 2649426"/>
              <a:gd name="connsiteX80" fmla="*/ 3988558 w 12192000"/>
              <a:gd name="connsiteY80" fmla="*/ 2475821 h 2649426"/>
              <a:gd name="connsiteX81" fmla="*/ 3894771 w 12192000"/>
              <a:gd name="connsiteY81" fmla="*/ 2494652 h 2649426"/>
              <a:gd name="connsiteX82" fmla="*/ 3721493 w 12192000"/>
              <a:gd name="connsiteY82" fmla="*/ 2497646 h 2649426"/>
              <a:gd name="connsiteX83" fmla="*/ 3504883 w 12192000"/>
              <a:gd name="connsiteY83" fmla="*/ 2503869 h 2649426"/>
              <a:gd name="connsiteX84" fmla="*/ 3431219 w 12192000"/>
              <a:gd name="connsiteY84" fmla="*/ 2502163 h 2649426"/>
              <a:gd name="connsiteX85" fmla="*/ 3151243 w 12192000"/>
              <a:gd name="connsiteY85" fmla="*/ 2492405 h 2649426"/>
              <a:gd name="connsiteX86" fmla="*/ 3044025 w 12192000"/>
              <a:gd name="connsiteY86" fmla="*/ 2485298 h 2649426"/>
              <a:gd name="connsiteX87" fmla="*/ 2864954 w 12192000"/>
              <a:gd name="connsiteY87" fmla="*/ 2456476 h 2649426"/>
              <a:gd name="connsiteX88" fmla="*/ 2739588 w 12192000"/>
              <a:gd name="connsiteY88" fmla="*/ 2457956 h 2649426"/>
              <a:gd name="connsiteX89" fmla="*/ 2706684 w 12192000"/>
              <a:gd name="connsiteY89" fmla="*/ 2454540 h 2649426"/>
              <a:gd name="connsiteX90" fmla="*/ 2348435 w 12192000"/>
              <a:gd name="connsiteY90" fmla="*/ 2449176 h 2649426"/>
              <a:gd name="connsiteX91" fmla="*/ 2194299 w 12192000"/>
              <a:gd name="connsiteY91" fmla="*/ 2475215 h 2649426"/>
              <a:gd name="connsiteX92" fmla="*/ 1983009 w 12192000"/>
              <a:gd name="connsiteY92" fmla="*/ 2463117 h 2649426"/>
              <a:gd name="connsiteX93" fmla="*/ 1885040 w 12192000"/>
              <a:gd name="connsiteY93" fmla="*/ 2475917 h 2649426"/>
              <a:gd name="connsiteX94" fmla="*/ 1773324 w 12192000"/>
              <a:gd name="connsiteY94" fmla="*/ 2471718 h 2649426"/>
              <a:gd name="connsiteX95" fmla="*/ 1685197 w 12192000"/>
              <a:gd name="connsiteY95" fmla="*/ 2466249 h 2649426"/>
              <a:gd name="connsiteX96" fmla="*/ 1566422 w 12192000"/>
              <a:gd name="connsiteY96" fmla="*/ 2455175 h 2649426"/>
              <a:gd name="connsiteX97" fmla="*/ 1300369 w 12192000"/>
              <a:gd name="connsiteY97" fmla="*/ 2444914 h 2649426"/>
              <a:gd name="connsiteX98" fmla="*/ 1081876 w 12192000"/>
              <a:gd name="connsiteY98" fmla="*/ 2476491 h 2649426"/>
              <a:gd name="connsiteX99" fmla="*/ 957561 w 12192000"/>
              <a:gd name="connsiteY99" fmla="*/ 2484124 h 2649426"/>
              <a:gd name="connsiteX100" fmla="*/ 822775 w 12192000"/>
              <a:gd name="connsiteY100" fmla="*/ 2542292 h 2649426"/>
              <a:gd name="connsiteX101" fmla="*/ 653171 w 12192000"/>
              <a:gd name="connsiteY101" fmla="*/ 2607266 h 2649426"/>
              <a:gd name="connsiteX102" fmla="*/ 511469 w 12192000"/>
              <a:gd name="connsiteY102" fmla="*/ 2598742 h 2649426"/>
              <a:gd name="connsiteX103" fmla="*/ 441281 w 12192000"/>
              <a:gd name="connsiteY103" fmla="*/ 2605939 h 2649426"/>
              <a:gd name="connsiteX104" fmla="*/ 297100 w 12192000"/>
              <a:gd name="connsiteY104" fmla="*/ 2639558 h 2649426"/>
              <a:gd name="connsiteX105" fmla="*/ 97385 w 12192000"/>
              <a:gd name="connsiteY105" fmla="*/ 2636063 h 2649426"/>
              <a:gd name="connsiteX106" fmla="*/ 48888 w 12192000"/>
              <a:gd name="connsiteY106" fmla="*/ 2641447 h 2649426"/>
              <a:gd name="connsiteX107" fmla="*/ 0 w 12192000"/>
              <a:gd name="connsiteY107" fmla="*/ 2649426 h 2649426"/>
              <a:gd name="connsiteX108" fmla="*/ 0 w 12192000"/>
              <a:gd name="connsiteY108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924243 w 12192000"/>
              <a:gd name="connsiteY5" fmla="*/ 1725938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225536 w 12192000"/>
              <a:gd name="connsiteY24" fmla="*/ 1741303 h 2649426"/>
              <a:gd name="connsiteX25" fmla="*/ 9144490 w 12192000"/>
              <a:gd name="connsiteY25" fmla="*/ 1756665 h 2649426"/>
              <a:gd name="connsiteX26" fmla="*/ 9031250 w 12192000"/>
              <a:gd name="connsiteY26" fmla="*/ 1782330 h 2649426"/>
              <a:gd name="connsiteX27" fmla="*/ 8985382 w 12192000"/>
              <a:gd name="connsiteY27" fmla="*/ 1798267 h 2649426"/>
              <a:gd name="connsiteX28" fmla="*/ 8906505 w 12192000"/>
              <a:gd name="connsiteY28" fmla="*/ 1834715 h 2649426"/>
              <a:gd name="connsiteX29" fmla="*/ 8833229 w 12192000"/>
              <a:gd name="connsiteY29" fmla="*/ 1846521 h 2649426"/>
              <a:gd name="connsiteX30" fmla="*/ 8705687 w 12192000"/>
              <a:gd name="connsiteY30" fmla="*/ 1848419 h 2649426"/>
              <a:gd name="connsiteX31" fmla="*/ 8700414 w 12192000"/>
              <a:gd name="connsiteY31" fmla="*/ 1857766 h 2649426"/>
              <a:gd name="connsiteX32" fmla="*/ 8643017 w 12192000"/>
              <a:gd name="connsiteY32" fmla="*/ 1865810 h 2649426"/>
              <a:gd name="connsiteX33" fmla="*/ 8460271 w 12192000"/>
              <a:gd name="connsiteY33" fmla="*/ 1856718 h 2649426"/>
              <a:gd name="connsiteX34" fmla="*/ 8330326 w 12192000"/>
              <a:gd name="connsiteY34" fmla="*/ 1873969 h 2649426"/>
              <a:gd name="connsiteX35" fmla="*/ 8216222 w 12192000"/>
              <a:gd name="connsiteY35" fmla="*/ 1895553 h 2649426"/>
              <a:gd name="connsiteX36" fmla="*/ 8043728 w 12192000"/>
              <a:gd name="connsiteY36" fmla="*/ 1944200 h 2649426"/>
              <a:gd name="connsiteX37" fmla="*/ 7958999 w 12192000"/>
              <a:gd name="connsiteY37" fmla="*/ 1980667 h 2649426"/>
              <a:gd name="connsiteX38" fmla="*/ 7908348 w 12192000"/>
              <a:gd name="connsiteY38" fmla="*/ 1994348 h 2649426"/>
              <a:gd name="connsiteX39" fmla="*/ 7776470 w 12192000"/>
              <a:gd name="connsiteY39" fmla="*/ 2053315 h 2649426"/>
              <a:gd name="connsiteX40" fmla="*/ 7624559 w 12192000"/>
              <a:gd name="connsiteY40" fmla="*/ 2114216 h 2649426"/>
              <a:gd name="connsiteX41" fmla="*/ 7549398 w 12192000"/>
              <a:gd name="connsiteY41" fmla="*/ 2153051 h 2649426"/>
              <a:gd name="connsiteX42" fmla="*/ 7540934 w 12192000"/>
              <a:gd name="connsiteY42" fmla="*/ 2151418 h 2649426"/>
              <a:gd name="connsiteX43" fmla="*/ 7528900 w 12192000"/>
              <a:gd name="connsiteY43" fmla="*/ 2152107 h 2649426"/>
              <a:gd name="connsiteX44" fmla="*/ 7528656 w 12192000"/>
              <a:gd name="connsiteY44" fmla="*/ 2152584 h 2649426"/>
              <a:gd name="connsiteX45" fmla="*/ 7517280 w 12192000"/>
              <a:gd name="connsiteY45" fmla="*/ 2152327 h 2649426"/>
              <a:gd name="connsiteX46" fmla="*/ 7460956 w 12192000"/>
              <a:gd name="connsiteY46" fmla="*/ 2145255 h 2649426"/>
              <a:gd name="connsiteX47" fmla="*/ 7372921 w 12192000"/>
              <a:gd name="connsiteY47" fmla="*/ 2175069 h 2649426"/>
              <a:gd name="connsiteX48" fmla="*/ 7307317 w 12192000"/>
              <a:gd name="connsiteY48" fmla="*/ 2182031 h 2649426"/>
              <a:gd name="connsiteX49" fmla="*/ 7251199 w 12192000"/>
              <a:gd name="connsiteY49" fmla="*/ 2198184 h 2649426"/>
              <a:gd name="connsiteX50" fmla="*/ 7233016 w 12192000"/>
              <a:gd name="connsiteY50" fmla="*/ 2195902 h 2649426"/>
              <a:gd name="connsiteX51" fmla="*/ 7227281 w 12192000"/>
              <a:gd name="connsiteY51" fmla="*/ 2190042 h 2649426"/>
              <a:gd name="connsiteX52" fmla="*/ 7200745 w 12192000"/>
              <a:gd name="connsiteY52" fmla="*/ 2189321 h 2649426"/>
              <a:gd name="connsiteX53" fmla="*/ 7197924 w 12192000"/>
              <a:gd name="connsiteY53" fmla="*/ 2191205 h 2649426"/>
              <a:gd name="connsiteX54" fmla="*/ 7175198 w 12192000"/>
              <a:gd name="connsiteY54" fmla="*/ 2183294 h 2649426"/>
              <a:gd name="connsiteX55" fmla="*/ 7100681 w 12192000"/>
              <a:gd name="connsiteY55" fmla="*/ 2167822 h 2649426"/>
              <a:gd name="connsiteX56" fmla="*/ 6932665 w 12192000"/>
              <a:gd name="connsiteY56" fmla="*/ 2162157 h 2649426"/>
              <a:gd name="connsiteX57" fmla="*/ 6700029 w 12192000"/>
              <a:gd name="connsiteY57" fmla="*/ 2158310 h 2649426"/>
              <a:gd name="connsiteX58" fmla="*/ 6326162 w 12192000"/>
              <a:gd name="connsiteY58" fmla="*/ 2178632 h 2649426"/>
              <a:gd name="connsiteX59" fmla="*/ 6196177 w 12192000"/>
              <a:gd name="connsiteY59" fmla="*/ 2200059 h 2649426"/>
              <a:gd name="connsiteX60" fmla="*/ 6139086 w 12192000"/>
              <a:gd name="connsiteY60" fmla="*/ 2187339 h 2649426"/>
              <a:gd name="connsiteX61" fmla="*/ 6098878 w 12192000"/>
              <a:gd name="connsiteY61" fmla="*/ 2192939 h 2649426"/>
              <a:gd name="connsiteX62" fmla="*/ 6094339 w 12192000"/>
              <a:gd name="connsiteY62" fmla="*/ 2195871 h 2649426"/>
              <a:gd name="connsiteX63" fmla="*/ 6075163 w 12192000"/>
              <a:gd name="connsiteY63" fmla="*/ 2198856 h 2649426"/>
              <a:gd name="connsiteX64" fmla="*/ 6071016 w 12192000"/>
              <a:gd name="connsiteY64" fmla="*/ 2210639 h 2649426"/>
              <a:gd name="connsiteX65" fmla="*/ 6043058 w 12192000"/>
              <a:gd name="connsiteY65" fmla="*/ 2222971 h 2649426"/>
              <a:gd name="connsiteX66" fmla="*/ 5962031 w 12192000"/>
              <a:gd name="connsiteY66" fmla="*/ 2220873 h 2649426"/>
              <a:gd name="connsiteX67" fmla="*/ 5818648 w 12192000"/>
              <a:gd name="connsiteY67" fmla="*/ 2229309 h 2649426"/>
              <a:gd name="connsiteX68" fmla="*/ 5515979 w 12192000"/>
              <a:gd name="connsiteY68" fmla="*/ 2284946 h 2649426"/>
              <a:gd name="connsiteX69" fmla="*/ 5426280 w 12192000"/>
              <a:gd name="connsiteY69" fmla="*/ 2290560 h 2649426"/>
              <a:gd name="connsiteX70" fmla="*/ 5329896 w 12192000"/>
              <a:gd name="connsiteY70" fmla="*/ 2279209 h 2649426"/>
              <a:gd name="connsiteX71" fmla="*/ 5245363 w 12192000"/>
              <a:gd name="connsiteY71" fmla="*/ 2301618 h 2649426"/>
              <a:gd name="connsiteX72" fmla="*/ 5077816 w 12192000"/>
              <a:gd name="connsiteY72" fmla="*/ 2292570 h 2649426"/>
              <a:gd name="connsiteX73" fmla="*/ 4911519 w 12192000"/>
              <a:gd name="connsiteY73" fmla="*/ 2285340 h 2649426"/>
              <a:gd name="connsiteX74" fmla="*/ 4822447 w 12192000"/>
              <a:gd name="connsiteY74" fmla="*/ 2292174 h 2649426"/>
              <a:gd name="connsiteX75" fmla="*/ 4670737 w 12192000"/>
              <a:gd name="connsiteY75" fmla="*/ 2321711 h 2649426"/>
              <a:gd name="connsiteX76" fmla="*/ 4489013 w 12192000"/>
              <a:gd name="connsiteY76" fmla="*/ 2338805 h 2649426"/>
              <a:gd name="connsiteX77" fmla="*/ 4431159 w 12192000"/>
              <a:gd name="connsiteY77" fmla="*/ 2347536 h 2649426"/>
              <a:gd name="connsiteX78" fmla="*/ 4273885 w 12192000"/>
              <a:gd name="connsiteY78" fmla="*/ 2379520 h 2649426"/>
              <a:gd name="connsiteX79" fmla="*/ 4116925 w 12192000"/>
              <a:gd name="connsiteY79" fmla="*/ 2417756 h 2649426"/>
              <a:gd name="connsiteX80" fmla="*/ 3988558 w 12192000"/>
              <a:gd name="connsiteY80" fmla="*/ 2475821 h 2649426"/>
              <a:gd name="connsiteX81" fmla="*/ 3894771 w 12192000"/>
              <a:gd name="connsiteY81" fmla="*/ 2494652 h 2649426"/>
              <a:gd name="connsiteX82" fmla="*/ 3721493 w 12192000"/>
              <a:gd name="connsiteY82" fmla="*/ 2497646 h 2649426"/>
              <a:gd name="connsiteX83" fmla="*/ 3504883 w 12192000"/>
              <a:gd name="connsiteY83" fmla="*/ 2503869 h 2649426"/>
              <a:gd name="connsiteX84" fmla="*/ 3431219 w 12192000"/>
              <a:gd name="connsiteY84" fmla="*/ 2502163 h 2649426"/>
              <a:gd name="connsiteX85" fmla="*/ 3151243 w 12192000"/>
              <a:gd name="connsiteY85" fmla="*/ 2492405 h 2649426"/>
              <a:gd name="connsiteX86" fmla="*/ 3044025 w 12192000"/>
              <a:gd name="connsiteY86" fmla="*/ 2485298 h 2649426"/>
              <a:gd name="connsiteX87" fmla="*/ 2864954 w 12192000"/>
              <a:gd name="connsiteY87" fmla="*/ 2456476 h 2649426"/>
              <a:gd name="connsiteX88" fmla="*/ 2739588 w 12192000"/>
              <a:gd name="connsiteY88" fmla="*/ 2457956 h 2649426"/>
              <a:gd name="connsiteX89" fmla="*/ 2706684 w 12192000"/>
              <a:gd name="connsiteY89" fmla="*/ 2454540 h 2649426"/>
              <a:gd name="connsiteX90" fmla="*/ 2348435 w 12192000"/>
              <a:gd name="connsiteY90" fmla="*/ 2449176 h 2649426"/>
              <a:gd name="connsiteX91" fmla="*/ 2194299 w 12192000"/>
              <a:gd name="connsiteY91" fmla="*/ 2475215 h 2649426"/>
              <a:gd name="connsiteX92" fmla="*/ 1983009 w 12192000"/>
              <a:gd name="connsiteY92" fmla="*/ 2463117 h 2649426"/>
              <a:gd name="connsiteX93" fmla="*/ 1885040 w 12192000"/>
              <a:gd name="connsiteY93" fmla="*/ 2475917 h 2649426"/>
              <a:gd name="connsiteX94" fmla="*/ 1773324 w 12192000"/>
              <a:gd name="connsiteY94" fmla="*/ 2471718 h 2649426"/>
              <a:gd name="connsiteX95" fmla="*/ 1685197 w 12192000"/>
              <a:gd name="connsiteY95" fmla="*/ 2466249 h 2649426"/>
              <a:gd name="connsiteX96" fmla="*/ 1566422 w 12192000"/>
              <a:gd name="connsiteY96" fmla="*/ 2455175 h 2649426"/>
              <a:gd name="connsiteX97" fmla="*/ 1300369 w 12192000"/>
              <a:gd name="connsiteY97" fmla="*/ 2444914 h 2649426"/>
              <a:gd name="connsiteX98" fmla="*/ 1081876 w 12192000"/>
              <a:gd name="connsiteY98" fmla="*/ 2476491 h 2649426"/>
              <a:gd name="connsiteX99" fmla="*/ 957561 w 12192000"/>
              <a:gd name="connsiteY99" fmla="*/ 2484124 h 2649426"/>
              <a:gd name="connsiteX100" fmla="*/ 822775 w 12192000"/>
              <a:gd name="connsiteY100" fmla="*/ 2542292 h 2649426"/>
              <a:gd name="connsiteX101" fmla="*/ 653171 w 12192000"/>
              <a:gd name="connsiteY101" fmla="*/ 2607266 h 2649426"/>
              <a:gd name="connsiteX102" fmla="*/ 511469 w 12192000"/>
              <a:gd name="connsiteY102" fmla="*/ 2598742 h 2649426"/>
              <a:gd name="connsiteX103" fmla="*/ 441281 w 12192000"/>
              <a:gd name="connsiteY103" fmla="*/ 2605939 h 2649426"/>
              <a:gd name="connsiteX104" fmla="*/ 297100 w 12192000"/>
              <a:gd name="connsiteY104" fmla="*/ 2639558 h 2649426"/>
              <a:gd name="connsiteX105" fmla="*/ 97385 w 12192000"/>
              <a:gd name="connsiteY105" fmla="*/ 2636063 h 2649426"/>
              <a:gd name="connsiteX106" fmla="*/ 48888 w 12192000"/>
              <a:gd name="connsiteY106" fmla="*/ 2641447 h 2649426"/>
              <a:gd name="connsiteX107" fmla="*/ 0 w 12192000"/>
              <a:gd name="connsiteY107" fmla="*/ 2649426 h 2649426"/>
              <a:gd name="connsiteX108" fmla="*/ 0 w 12192000"/>
              <a:gd name="connsiteY108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924243 w 12192000"/>
              <a:gd name="connsiteY5" fmla="*/ 1725938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54183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225536 w 12192000"/>
              <a:gd name="connsiteY24" fmla="*/ 1741303 h 2649426"/>
              <a:gd name="connsiteX25" fmla="*/ 9144490 w 12192000"/>
              <a:gd name="connsiteY25" fmla="*/ 1756665 h 2649426"/>
              <a:gd name="connsiteX26" fmla="*/ 9031250 w 12192000"/>
              <a:gd name="connsiteY26" fmla="*/ 1782330 h 2649426"/>
              <a:gd name="connsiteX27" fmla="*/ 8985382 w 12192000"/>
              <a:gd name="connsiteY27" fmla="*/ 1798267 h 2649426"/>
              <a:gd name="connsiteX28" fmla="*/ 8906505 w 12192000"/>
              <a:gd name="connsiteY28" fmla="*/ 1834715 h 2649426"/>
              <a:gd name="connsiteX29" fmla="*/ 8833229 w 12192000"/>
              <a:gd name="connsiteY29" fmla="*/ 1846521 h 2649426"/>
              <a:gd name="connsiteX30" fmla="*/ 8705687 w 12192000"/>
              <a:gd name="connsiteY30" fmla="*/ 1848419 h 2649426"/>
              <a:gd name="connsiteX31" fmla="*/ 8700414 w 12192000"/>
              <a:gd name="connsiteY31" fmla="*/ 1857766 h 2649426"/>
              <a:gd name="connsiteX32" fmla="*/ 8643017 w 12192000"/>
              <a:gd name="connsiteY32" fmla="*/ 1865810 h 2649426"/>
              <a:gd name="connsiteX33" fmla="*/ 8460271 w 12192000"/>
              <a:gd name="connsiteY33" fmla="*/ 1856718 h 2649426"/>
              <a:gd name="connsiteX34" fmla="*/ 8330326 w 12192000"/>
              <a:gd name="connsiteY34" fmla="*/ 1873969 h 2649426"/>
              <a:gd name="connsiteX35" fmla="*/ 8216222 w 12192000"/>
              <a:gd name="connsiteY35" fmla="*/ 1895553 h 2649426"/>
              <a:gd name="connsiteX36" fmla="*/ 8043728 w 12192000"/>
              <a:gd name="connsiteY36" fmla="*/ 1944200 h 2649426"/>
              <a:gd name="connsiteX37" fmla="*/ 7958999 w 12192000"/>
              <a:gd name="connsiteY37" fmla="*/ 1980667 h 2649426"/>
              <a:gd name="connsiteX38" fmla="*/ 7908348 w 12192000"/>
              <a:gd name="connsiteY38" fmla="*/ 1994348 h 2649426"/>
              <a:gd name="connsiteX39" fmla="*/ 7776470 w 12192000"/>
              <a:gd name="connsiteY39" fmla="*/ 2053315 h 2649426"/>
              <a:gd name="connsiteX40" fmla="*/ 7624559 w 12192000"/>
              <a:gd name="connsiteY40" fmla="*/ 2114216 h 2649426"/>
              <a:gd name="connsiteX41" fmla="*/ 7549398 w 12192000"/>
              <a:gd name="connsiteY41" fmla="*/ 2153051 h 2649426"/>
              <a:gd name="connsiteX42" fmla="*/ 7540934 w 12192000"/>
              <a:gd name="connsiteY42" fmla="*/ 2151418 h 2649426"/>
              <a:gd name="connsiteX43" fmla="*/ 7528900 w 12192000"/>
              <a:gd name="connsiteY43" fmla="*/ 2152107 h 2649426"/>
              <a:gd name="connsiteX44" fmla="*/ 7528656 w 12192000"/>
              <a:gd name="connsiteY44" fmla="*/ 2152584 h 2649426"/>
              <a:gd name="connsiteX45" fmla="*/ 7517280 w 12192000"/>
              <a:gd name="connsiteY45" fmla="*/ 2152327 h 2649426"/>
              <a:gd name="connsiteX46" fmla="*/ 7460956 w 12192000"/>
              <a:gd name="connsiteY46" fmla="*/ 2145255 h 2649426"/>
              <a:gd name="connsiteX47" fmla="*/ 7372921 w 12192000"/>
              <a:gd name="connsiteY47" fmla="*/ 2175069 h 2649426"/>
              <a:gd name="connsiteX48" fmla="*/ 7307317 w 12192000"/>
              <a:gd name="connsiteY48" fmla="*/ 2182031 h 2649426"/>
              <a:gd name="connsiteX49" fmla="*/ 7251199 w 12192000"/>
              <a:gd name="connsiteY49" fmla="*/ 2198184 h 2649426"/>
              <a:gd name="connsiteX50" fmla="*/ 7233016 w 12192000"/>
              <a:gd name="connsiteY50" fmla="*/ 2195902 h 2649426"/>
              <a:gd name="connsiteX51" fmla="*/ 7227281 w 12192000"/>
              <a:gd name="connsiteY51" fmla="*/ 2190042 h 2649426"/>
              <a:gd name="connsiteX52" fmla="*/ 7200745 w 12192000"/>
              <a:gd name="connsiteY52" fmla="*/ 2189321 h 2649426"/>
              <a:gd name="connsiteX53" fmla="*/ 7197924 w 12192000"/>
              <a:gd name="connsiteY53" fmla="*/ 2191205 h 2649426"/>
              <a:gd name="connsiteX54" fmla="*/ 7175198 w 12192000"/>
              <a:gd name="connsiteY54" fmla="*/ 2183294 h 2649426"/>
              <a:gd name="connsiteX55" fmla="*/ 7100681 w 12192000"/>
              <a:gd name="connsiteY55" fmla="*/ 2167822 h 2649426"/>
              <a:gd name="connsiteX56" fmla="*/ 6932665 w 12192000"/>
              <a:gd name="connsiteY56" fmla="*/ 2162157 h 2649426"/>
              <a:gd name="connsiteX57" fmla="*/ 6700029 w 12192000"/>
              <a:gd name="connsiteY57" fmla="*/ 2158310 h 2649426"/>
              <a:gd name="connsiteX58" fmla="*/ 6326162 w 12192000"/>
              <a:gd name="connsiteY58" fmla="*/ 2178632 h 2649426"/>
              <a:gd name="connsiteX59" fmla="*/ 6196177 w 12192000"/>
              <a:gd name="connsiteY59" fmla="*/ 2200059 h 2649426"/>
              <a:gd name="connsiteX60" fmla="*/ 6139086 w 12192000"/>
              <a:gd name="connsiteY60" fmla="*/ 2187339 h 2649426"/>
              <a:gd name="connsiteX61" fmla="*/ 6098878 w 12192000"/>
              <a:gd name="connsiteY61" fmla="*/ 2192939 h 2649426"/>
              <a:gd name="connsiteX62" fmla="*/ 6094339 w 12192000"/>
              <a:gd name="connsiteY62" fmla="*/ 2195871 h 2649426"/>
              <a:gd name="connsiteX63" fmla="*/ 6075163 w 12192000"/>
              <a:gd name="connsiteY63" fmla="*/ 2198856 h 2649426"/>
              <a:gd name="connsiteX64" fmla="*/ 6071016 w 12192000"/>
              <a:gd name="connsiteY64" fmla="*/ 2210639 h 2649426"/>
              <a:gd name="connsiteX65" fmla="*/ 6043058 w 12192000"/>
              <a:gd name="connsiteY65" fmla="*/ 2222971 h 2649426"/>
              <a:gd name="connsiteX66" fmla="*/ 5962031 w 12192000"/>
              <a:gd name="connsiteY66" fmla="*/ 2220873 h 2649426"/>
              <a:gd name="connsiteX67" fmla="*/ 5818648 w 12192000"/>
              <a:gd name="connsiteY67" fmla="*/ 2229309 h 2649426"/>
              <a:gd name="connsiteX68" fmla="*/ 5515979 w 12192000"/>
              <a:gd name="connsiteY68" fmla="*/ 2284946 h 2649426"/>
              <a:gd name="connsiteX69" fmla="*/ 5426280 w 12192000"/>
              <a:gd name="connsiteY69" fmla="*/ 2290560 h 2649426"/>
              <a:gd name="connsiteX70" fmla="*/ 5329896 w 12192000"/>
              <a:gd name="connsiteY70" fmla="*/ 2279209 h 2649426"/>
              <a:gd name="connsiteX71" fmla="*/ 5245363 w 12192000"/>
              <a:gd name="connsiteY71" fmla="*/ 2301618 h 2649426"/>
              <a:gd name="connsiteX72" fmla="*/ 5077816 w 12192000"/>
              <a:gd name="connsiteY72" fmla="*/ 2292570 h 2649426"/>
              <a:gd name="connsiteX73" fmla="*/ 4911519 w 12192000"/>
              <a:gd name="connsiteY73" fmla="*/ 2285340 h 2649426"/>
              <a:gd name="connsiteX74" fmla="*/ 4822447 w 12192000"/>
              <a:gd name="connsiteY74" fmla="*/ 2292174 h 2649426"/>
              <a:gd name="connsiteX75" fmla="*/ 4670737 w 12192000"/>
              <a:gd name="connsiteY75" fmla="*/ 2321711 h 2649426"/>
              <a:gd name="connsiteX76" fmla="*/ 4489013 w 12192000"/>
              <a:gd name="connsiteY76" fmla="*/ 2338805 h 2649426"/>
              <a:gd name="connsiteX77" fmla="*/ 4431159 w 12192000"/>
              <a:gd name="connsiteY77" fmla="*/ 2347536 h 2649426"/>
              <a:gd name="connsiteX78" fmla="*/ 4273885 w 12192000"/>
              <a:gd name="connsiteY78" fmla="*/ 2379520 h 2649426"/>
              <a:gd name="connsiteX79" fmla="*/ 4116925 w 12192000"/>
              <a:gd name="connsiteY79" fmla="*/ 2417756 h 2649426"/>
              <a:gd name="connsiteX80" fmla="*/ 3988558 w 12192000"/>
              <a:gd name="connsiteY80" fmla="*/ 2475821 h 2649426"/>
              <a:gd name="connsiteX81" fmla="*/ 3894771 w 12192000"/>
              <a:gd name="connsiteY81" fmla="*/ 2494652 h 2649426"/>
              <a:gd name="connsiteX82" fmla="*/ 3721493 w 12192000"/>
              <a:gd name="connsiteY82" fmla="*/ 2497646 h 2649426"/>
              <a:gd name="connsiteX83" fmla="*/ 3504883 w 12192000"/>
              <a:gd name="connsiteY83" fmla="*/ 2503869 h 2649426"/>
              <a:gd name="connsiteX84" fmla="*/ 3431219 w 12192000"/>
              <a:gd name="connsiteY84" fmla="*/ 2502163 h 2649426"/>
              <a:gd name="connsiteX85" fmla="*/ 3151243 w 12192000"/>
              <a:gd name="connsiteY85" fmla="*/ 2492405 h 2649426"/>
              <a:gd name="connsiteX86" fmla="*/ 3044025 w 12192000"/>
              <a:gd name="connsiteY86" fmla="*/ 2485298 h 2649426"/>
              <a:gd name="connsiteX87" fmla="*/ 2864954 w 12192000"/>
              <a:gd name="connsiteY87" fmla="*/ 2456476 h 2649426"/>
              <a:gd name="connsiteX88" fmla="*/ 2739588 w 12192000"/>
              <a:gd name="connsiteY88" fmla="*/ 2457956 h 2649426"/>
              <a:gd name="connsiteX89" fmla="*/ 2706684 w 12192000"/>
              <a:gd name="connsiteY89" fmla="*/ 2454540 h 2649426"/>
              <a:gd name="connsiteX90" fmla="*/ 2348435 w 12192000"/>
              <a:gd name="connsiteY90" fmla="*/ 2449176 h 2649426"/>
              <a:gd name="connsiteX91" fmla="*/ 2194299 w 12192000"/>
              <a:gd name="connsiteY91" fmla="*/ 2475215 h 2649426"/>
              <a:gd name="connsiteX92" fmla="*/ 1983009 w 12192000"/>
              <a:gd name="connsiteY92" fmla="*/ 2463117 h 2649426"/>
              <a:gd name="connsiteX93" fmla="*/ 1885040 w 12192000"/>
              <a:gd name="connsiteY93" fmla="*/ 2475917 h 2649426"/>
              <a:gd name="connsiteX94" fmla="*/ 1773324 w 12192000"/>
              <a:gd name="connsiteY94" fmla="*/ 2471718 h 2649426"/>
              <a:gd name="connsiteX95" fmla="*/ 1685197 w 12192000"/>
              <a:gd name="connsiteY95" fmla="*/ 2466249 h 2649426"/>
              <a:gd name="connsiteX96" fmla="*/ 1566422 w 12192000"/>
              <a:gd name="connsiteY96" fmla="*/ 2455175 h 2649426"/>
              <a:gd name="connsiteX97" fmla="*/ 1300369 w 12192000"/>
              <a:gd name="connsiteY97" fmla="*/ 2444914 h 2649426"/>
              <a:gd name="connsiteX98" fmla="*/ 1081876 w 12192000"/>
              <a:gd name="connsiteY98" fmla="*/ 2476491 h 2649426"/>
              <a:gd name="connsiteX99" fmla="*/ 957561 w 12192000"/>
              <a:gd name="connsiteY99" fmla="*/ 2484124 h 2649426"/>
              <a:gd name="connsiteX100" fmla="*/ 822775 w 12192000"/>
              <a:gd name="connsiteY100" fmla="*/ 2542292 h 2649426"/>
              <a:gd name="connsiteX101" fmla="*/ 653171 w 12192000"/>
              <a:gd name="connsiteY101" fmla="*/ 2607266 h 2649426"/>
              <a:gd name="connsiteX102" fmla="*/ 511469 w 12192000"/>
              <a:gd name="connsiteY102" fmla="*/ 2598742 h 2649426"/>
              <a:gd name="connsiteX103" fmla="*/ 441281 w 12192000"/>
              <a:gd name="connsiteY103" fmla="*/ 2605939 h 2649426"/>
              <a:gd name="connsiteX104" fmla="*/ 297100 w 12192000"/>
              <a:gd name="connsiteY104" fmla="*/ 2639558 h 2649426"/>
              <a:gd name="connsiteX105" fmla="*/ 97385 w 12192000"/>
              <a:gd name="connsiteY105" fmla="*/ 2636063 h 2649426"/>
              <a:gd name="connsiteX106" fmla="*/ 48888 w 12192000"/>
              <a:gd name="connsiteY106" fmla="*/ 2641447 h 2649426"/>
              <a:gd name="connsiteX107" fmla="*/ 0 w 12192000"/>
              <a:gd name="connsiteY107" fmla="*/ 2649426 h 2649426"/>
              <a:gd name="connsiteX108" fmla="*/ 0 w 12192000"/>
              <a:gd name="connsiteY108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924243 w 12192000"/>
              <a:gd name="connsiteY5" fmla="*/ 1725938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515364 w 12192000"/>
              <a:gd name="connsiteY17" fmla="*/ 1574304 h 2649426"/>
              <a:gd name="connsiteX18" fmla="*/ 10404265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225536 w 12192000"/>
              <a:gd name="connsiteY24" fmla="*/ 1741303 h 2649426"/>
              <a:gd name="connsiteX25" fmla="*/ 9144490 w 12192000"/>
              <a:gd name="connsiteY25" fmla="*/ 1756665 h 2649426"/>
              <a:gd name="connsiteX26" fmla="*/ 9031250 w 12192000"/>
              <a:gd name="connsiteY26" fmla="*/ 1782330 h 2649426"/>
              <a:gd name="connsiteX27" fmla="*/ 8985382 w 12192000"/>
              <a:gd name="connsiteY27" fmla="*/ 1798267 h 2649426"/>
              <a:gd name="connsiteX28" fmla="*/ 8906505 w 12192000"/>
              <a:gd name="connsiteY28" fmla="*/ 1834715 h 2649426"/>
              <a:gd name="connsiteX29" fmla="*/ 8833229 w 12192000"/>
              <a:gd name="connsiteY29" fmla="*/ 1846521 h 2649426"/>
              <a:gd name="connsiteX30" fmla="*/ 8705687 w 12192000"/>
              <a:gd name="connsiteY30" fmla="*/ 1848419 h 2649426"/>
              <a:gd name="connsiteX31" fmla="*/ 8700414 w 12192000"/>
              <a:gd name="connsiteY31" fmla="*/ 1857766 h 2649426"/>
              <a:gd name="connsiteX32" fmla="*/ 8643017 w 12192000"/>
              <a:gd name="connsiteY32" fmla="*/ 1865810 h 2649426"/>
              <a:gd name="connsiteX33" fmla="*/ 8460271 w 12192000"/>
              <a:gd name="connsiteY33" fmla="*/ 1856718 h 2649426"/>
              <a:gd name="connsiteX34" fmla="*/ 8330326 w 12192000"/>
              <a:gd name="connsiteY34" fmla="*/ 1873969 h 2649426"/>
              <a:gd name="connsiteX35" fmla="*/ 8216222 w 12192000"/>
              <a:gd name="connsiteY35" fmla="*/ 1895553 h 2649426"/>
              <a:gd name="connsiteX36" fmla="*/ 8043728 w 12192000"/>
              <a:gd name="connsiteY36" fmla="*/ 1944200 h 2649426"/>
              <a:gd name="connsiteX37" fmla="*/ 7958999 w 12192000"/>
              <a:gd name="connsiteY37" fmla="*/ 1980667 h 2649426"/>
              <a:gd name="connsiteX38" fmla="*/ 7908348 w 12192000"/>
              <a:gd name="connsiteY38" fmla="*/ 1994348 h 2649426"/>
              <a:gd name="connsiteX39" fmla="*/ 7776470 w 12192000"/>
              <a:gd name="connsiteY39" fmla="*/ 2053315 h 2649426"/>
              <a:gd name="connsiteX40" fmla="*/ 7624559 w 12192000"/>
              <a:gd name="connsiteY40" fmla="*/ 2114216 h 2649426"/>
              <a:gd name="connsiteX41" fmla="*/ 7549398 w 12192000"/>
              <a:gd name="connsiteY41" fmla="*/ 2153051 h 2649426"/>
              <a:gd name="connsiteX42" fmla="*/ 7540934 w 12192000"/>
              <a:gd name="connsiteY42" fmla="*/ 2151418 h 2649426"/>
              <a:gd name="connsiteX43" fmla="*/ 7528900 w 12192000"/>
              <a:gd name="connsiteY43" fmla="*/ 2152107 h 2649426"/>
              <a:gd name="connsiteX44" fmla="*/ 7528656 w 12192000"/>
              <a:gd name="connsiteY44" fmla="*/ 2152584 h 2649426"/>
              <a:gd name="connsiteX45" fmla="*/ 7517280 w 12192000"/>
              <a:gd name="connsiteY45" fmla="*/ 2152327 h 2649426"/>
              <a:gd name="connsiteX46" fmla="*/ 7460956 w 12192000"/>
              <a:gd name="connsiteY46" fmla="*/ 2145255 h 2649426"/>
              <a:gd name="connsiteX47" fmla="*/ 7372921 w 12192000"/>
              <a:gd name="connsiteY47" fmla="*/ 2175069 h 2649426"/>
              <a:gd name="connsiteX48" fmla="*/ 7307317 w 12192000"/>
              <a:gd name="connsiteY48" fmla="*/ 2182031 h 2649426"/>
              <a:gd name="connsiteX49" fmla="*/ 7251199 w 12192000"/>
              <a:gd name="connsiteY49" fmla="*/ 2198184 h 2649426"/>
              <a:gd name="connsiteX50" fmla="*/ 7233016 w 12192000"/>
              <a:gd name="connsiteY50" fmla="*/ 2195902 h 2649426"/>
              <a:gd name="connsiteX51" fmla="*/ 7227281 w 12192000"/>
              <a:gd name="connsiteY51" fmla="*/ 2190042 h 2649426"/>
              <a:gd name="connsiteX52" fmla="*/ 7200745 w 12192000"/>
              <a:gd name="connsiteY52" fmla="*/ 2189321 h 2649426"/>
              <a:gd name="connsiteX53" fmla="*/ 7197924 w 12192000"/>
              <a:gd name="connsiteY53" fmla="*/ 2191205 h 2649426"/>
              <a:gd name="connsiteX54" fmla="*/ 7175198 w 12192000"/>
              <a:gd name="connsiteY54" fmla="*/ 2183294 h 2649426"/>
              <a:gd name="connsiteX55" fmla="*/ 7100681 w 12192000"/>
              <a:gd name="connsiteY55" fmla="*/ 2167822 h 2649426"/>
              <a:gd name="connsiteX56" fmla="*/ 6932665 w 12192000"/>
              <a:gd name="connsiteY56" fmla="*/ 2162157 h 2649426"/>
              <a:gd name="connsiteX57" fmla="*/ 6700029 w 12192000"/>
              <a:gd name="connsiteY57" fmla="*/ 2158310 h 2649426"/>
              <a:gd name="connsiteX58" fmla="*/ 6326162 w 12192000"/>
              <a:gd name="connsiteY58" fmla="*/ 2178632 h 2649426"/>
              <a:gd name="connsiteX59" fmla="*/ 6196177 w 12192000"/>
              <a:gd name="connsiteY59" fmla="*/ 2200059 h 2649426"/>
              <a:gd name="connsiteX60" fmla="*/ 6139086 w 12192000"/>
              <a:gd name="connsiteY60" fmla="*/ 2187339 h 2649426"/>
              <a:gd name="connsiteX61" fmla="*/ 6098878 w 12192000"/>
              <a:gd name="connsiteY61" fmla="*/ 2192939 h 2649426"/>
              <a:gd name="connsiteX62" fmla="*/ 6094339 w 12192000"/>
              <a:gd name="connsiteY62" fmla="*/ 2195871 h 2649426"/>
              <a:gd name="connsiteX63" fmla="*/ 6075163 w 12192000"/>
              <a:gd name="connsiteY63" fmla="*/ 2198856 h 2649426"/>
              <a:gd name="connsiteX64" fmla="*/ 6071016 w 12192000"/>
              <a:gd name="connsiteY64" fmla="*/ 2210639 h 2649426"/>
              <a:gd name="connsiteX65" fmla="*/ 6043058 w 12192000"/>
              <a:gd name="connsiteY65" fmla="*/ 2222971 h 2649426"/>
              <a:gd name="connsiteX66" fmla="*/ 5962031 w 12192000"/>
              <a:gd name="connsiteY66" fmla="*/ 2220873 h 2649426"/>
              <a:gd name="connsiteX67" fmla="*/ 5818648 w 12192000"/>
              <a:gd name="connsiteY67" fmla="*/ 2229309 h 2649426"/>
              <a:gd name="connsiteX68" fmla="*/ 5515979 w 12192000"/>
              <a:gd name="connsiteY68" fmla="*/ 2284946 h 2649426"/>
              <a:gd name="connsiteX69" fmla="*/ 5426280 w 12192000"/>
              <a:gd name="connsiteY69" fmla="*/ 2290560 h 2649426"/>
              <a:gd name="connsiteX70" fmla="*/ 5329896 w 12192000"/>
              <a:gd name="connsiteY70" fmla="*/ 2279209 h 2649426"/>
              <a:gd name="connsiteX71" fmla="*/ 5245363 w 12192000"/>
              <a:gd name="connsiteY71" fmla="*/ 2301618 h 2649426"/>
              <a:gd name="connsiteX72" fmla="*/ 5077816 w 12192000"/>
              <a:gd name="connsiteY72" fmla="*/ 2292570 h 2649426"/>
              <a:gd name="connsiteX73" fmla="*/ 4911519 w 12192000"/>
              <a:gd name="connsiteY73" fmla="*/ 2285340 h 2649426"/>
              <a:gd name="connsiteX74" fmla="*/ 4822447 w 12192000"/>
              <a:gd name="connsiteY74" fmla="*/ 2292174 h 2649426"/>
              <a:gd name="connsiteX75" fmla="*/ 4670737 w 12192000"/>
              <a:gd name="connsiteY75" fmla="*/ 2321711 h 2649426"/>
              <a:gd name="connsiteX76" fmla="*/ 4489013 w 12192000"/>
              <a:gd name="connsiteY76" fmla="*/ 2338805 h 2649426"/>
              <a:gd name="connsiteX77" fmla="*/ 4431159 w 12192000"/>
              <a:gd name="connsiteY77" fmla="*/ 2347536 h 2649426"/>
              <a:gd name="connsiteX78" fmla="*/ 4273885 w 12192000"/>
              <a:gd name="connsiteY78" fmla="*/ 2379520 h 2649426"/>
              <a:gd name="connsiteX79" fmla="*/ 4116925 w 12192000"/>
              <a:gd name="connsiteY79" fmla="*/ 2417756 h 2649426"/>
              <a:gd name="connsiteX80" fmla="*/ 3988558 w 12192000"/>
              <a:gd name="connsiteY80" fmla="*/ 2475821 h 2649426"/>
              <a:gd name="connsiteX81" fmla="*/ 3894771 w 12192000"/>
              <a:gd name="connsiteY81" fmla="*/ 2494652 h 2649426"/>
              <a:gd name="connsiteX82" fmla="*/ 3721493 w 12192000"/>
              <a:gd name="connsiteY82" fmla="*/ 2497646 h 2649426"/>
              <a:gd name="connsiteX83" fmla="*/ 3504883 w 12192000"/>
              <a:gd name="connsiteY83" fmla="*/ 2503869 h 2649426"/>
              <a:gd name="connsiteX84" fmla="*/ 3431219 w 12192000"/>
              <a:gd name="connsiteY84" fmla="*/ 2502163 h 2649426"/>
              <a:gd name="connsiteX85" fmla="*/ 3151243 w 12192000"/>
              <a:gd name="connsiteY85" fmla="*/ 2492405 h 2649426"/>
              <a:gd name="connsiteX86" fmla="*/ 3044025 w 12192000"/>
              <a:gd name="connsiteY86" fmla="*/ 2485298 h 2649426"/>
              <a:gd name="connsiteX87" fmla="*/ 2864954 w 12192000"/>
              <a:gd name="connsiteY87" fmla="*/ 2456476 h 2649426"/>
              <a:gd name="connsiteX88" fmla="*/ 2739588 w 12192000"/>
              <a:gd name="connsiteY88" fmla="*/ 2457956 h 2649426"/>
              <a:gd name="connsiteX89" fmla="*/ 2706684 w 12192000"/>
              <a:gd name="connsiteY89" fmla="*/ 2454540 h 2649426"/>
              <a:gd name="connsiteX90" fmla="*/ 2348435 w 12192000"/>
              <a:gd name="connsiteY90" fmla="*/ 2449176 h 2649426"/>
              <a:gd name="connsiteX91" fmla="*/ 2194299 w 12192000"/>
              <a:gd name="connsiteY91" fmla="*/ 2475215 h 2649426"/>
              <a:gd name="connsiteX92" fmla="*/ 1983009 w 12192000"/>
              <a:gd name="connsiteY92" fmla="*/ 2463117 h 2649426"/>
              <a:gd name="connsiteX93" fmla="*/ 1885040 w 12192000"/>
              <a:gd name="connsiteY93" fmla="*/ 2475917 h 2649426"/>
              <a:gd name="connsiteX94" fmla="*/ 1773324 w 12192000"/>
              <a:gd name="connsiteY94" fmla="*/ 2471718 h 2649426"/>
              <a:gd name="connsiteX95" fmla="*/ 1685197 w 12192000"/>
              <a:gd name="connsiteY95" fmla="*/ 2466249 h 2649426"/>
              <a:gd name="connsiteX96" fmla="*/ 1566422 w 12192000"/>
              <a:gd name="connsiteY96" fmla="*/ 2455175 h 2649426"/>
              <a:gd name="connsiteX97" fmla="*/ 1300369 w 12192000"/>
              <a:gd name="connsiteY97" fmla="*/ 2444914 h 2649426"/>
              <a:gd name="connsiteX98" fmla="*/ 1081876 w 12192000"/>
              <a:gd name="connsiteY98" fmla="*/ 2476491 h 2649426"/>
              <a:gd name="connsiteX99" fmla="*/ 957561 w 12192000"/>
              <a:gd name="connsiteY99" fmla="*/ 2484124 h 2649426"/>
              <a:gd name="connsiteX100" fmla="*/ 822775 w 12192000"/>
              <a:gd name="connsiteY100" fmla="*/ 2542292 h 2649426"/>
              <a:gd name="connsiteX101" fmla="*/ 653171 w 12192000"/>
              <a:gd name="connsiteY101" fmla="*/ 2607266 h 2649426"/>
              <a:gd name="connsiteX102" fmla="*/ 511469 w 12192000"/>
              <a:gd name="connsiteY102" fmla="*/ 2598742 h 2649426"/>
              <a:gd name="connsiteX103" fmla="*/ 441281 w 12192000"/>
              <a:gd name="connsiteY103" fmla="*/ 2605939 h 2649426"/>
              <a:gd name="connsiteX104" fmla="*/ 297100 w 12192000"/>
              <a:gd name="connsiteY104" fmla="*/ 2639558 h 2649426"/>
              <a:gd name="connsiteX105" fmla="*/ 97385 w 12192000"/>
              <a:gd name="connsiteY105" fmla="*/ 2636063 h 2649426"/>
              <a:gd name="connsiteX106" fmla="*/ 48888 w 12192000"/>
              <a:gd name="connsiteY106" fmla="*/ 2641447 h 2649426"/>
              <a:gd name="connsiteX107" fmla="*/ 0 w 12192000"/>
              <a:gd name="connsiteY107" fmla="*/ 2649426 h 2649426"/>
              <a:gd name="connsiteX108" fmla="*/ 0 w 12192000"/>
              <a:gd name="connsiteY108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924243 w 12192000"/>
              <a:gd name="connsiteY5" fmla="*/ 1725938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46586 w 12192000"/>
              <a:gd name="connsiteY16" fmla="*/ 1559265 h 2649426"/>
              <a:gd name="connsiteX17" fmla="*/ 10465446 w 12192000"/>
              <a:gd name="connsiteY17" fmla="*/ 1574304 h 2649426"/>
              <a:gd name="connsiteX18" fmla="*/ 10404265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225536 w 12192000"/>
              <a:gd name="connsiteY24" fmla="*/ 1741303 h 2649426"/>
              <a:gd name="connsiteX25" fmla="*/ 9144490 w 12192000"/>
              <a:gd name="connsiteY25" fmla="*/ 1756665 h 2649426"/>
              <a:gd name="connsiteX26" fmla="*/ 9031250 w 12192000"/>
              <a:gd name="connsiteY26" fmla="*/ 1782330 h 2649426"/>
              <a:gd name="connsiteX27" fmla="*/ 8985382 w 12192000"/>
              <a:gd name="connsiteY27" fmla="*/ 1798267 h 2649426"/>
              <a:gd name="connsiteX28" fmla="*/ 8906505 w 12192000"/>
              <a:gd name="connsiteY28" fmla="*/ 1834715 h 2649426"/>
              <a:gd name="connsiteX29" fmla="*/ 8833229 w 12192000"/>
              <a:gd name="connsiteY29" fmla="*/ 1846521 h 2649426"/>
              <a:gd name="connsiteX30" fmla="*/ 8705687 w 12192000"/>
              <a:gd name="connsiteY30" fmla="*/ 1848419 h 2649426"/>
              <a:gd name="connsiteX31" fmla="*/ 8700414 w 12192000"/>
              <a:gd name="connsiteY31" fmla="*/ 1857766 h 2649426"/>
              <a:gd name="connsiteX32" fmla="*/ 8643017 w 12192000"/>
              <a:gd name="connsiteY32" fmla="*/ 1865810 h 2649426"/>
              <a:gd name="connsiteX33" fmla="*/ 8460271 w 12192000"/>
              <a:gd name="connsiteY33" fmla="*/ 1856718 h 2649426"/>
              <a:gd name="connsiteX34" fmla="*/ 8330326 w 12192000"/>
              <a:gd name="connsiteY34" fmla="*/ 1873969 h 2649426"/>
              <a:gd name="connsiteX35" fmla="*/ 8216222 w 12192000"/>
              <a:gd name="connsiteY35" fmla="*/ 1895553 h 2649426"/>
              <a:gd name="connsiteX36" fmla="*/ 8043728 w 12192000"/>
              <a:gd name="connsiteY36" fmla="*/ 1944200 h 2649426"/>
              <a:gd name="connsiteX37" fmla="*/ 7958999 w 12192000"/>
              <a:gd name="connsiteY37" fmla="*/ 1980667 h 2649426"/>
              <a:gd name="connsiteX38" fmla="*/ 7908348 w 12192000"/>
              <a:gd name="connsiteY38" fmla="*/ 1994348 h 2649426"/>
              <a:gd name="connsiteX39" fmla="*/ 7776470 w 12192000"/>
              <a:gd name="connsiteY39" fmla="*/ 2053315 h 2649426"/>
              <a:gd name="connsiteX40" fmla="*/ 7624559 w 12192000"/>
              <a:gd name="connsiteY40" fmla="*/ 2114216 h 2649426"/>
              <a:gd name="connsiteX41" fmla="*/ 7549398 w 12192000"/>
              <a:gd name="connsiteY41" fmla="*/ 2153051 h 2649426"/>
              <a:gd name="connsiteX42" fmla="*/ 7540934 w 12192000"/>
              <a:gd name="connsiteY42" fmla="*/ 2151418 h 2649426"/>
              <a:gd name="connsiteX43" fmla="*/ 7528900 w 12192000"/>
              <a:gd name="connsiteY43" fmla="*/ 2152107 h 2649426"/>
              <a:gd name="connsiteX44" fmla="*/ 7528656 w 12192000"/>
              <a:gd name="connsiteY44" fmla="*/ 2152584 h 2649426"/>
              <a:gd name="connsiteX45" fmla="*/ 7517280 w 12192000"/>
              <a:gd name="connsiteY45" fmla="*/ 2152327 h 2649426"/>
              <a:gd name="connsiteX46" fmla="*/ 7460956 w 12192000"/>
              <a:gd name="connsiteY46" fmla="*/ 2145255 h 2649426"/>
              <a:gd name="connsiteX47" fmla="*/ 7372921 w 12192000"/>
              <a:gd name="connsiteY47" fmla="*/ 2175069 h 2649426"/>
              <a:gd name="connsiteX48" fmla="*/ 7307317 w 12192000"/>
              <a:gd name="connsiteY48" fmla="*/ 2182031 h 2649426"/>
              <a:gd name="connsiteX49" fmla="*/ 7251199 w 12192000"/>
              <a:gd name="connsiteY49" fmla="*/ 2198184 h 2649426"/>
              <a:gd name="connsiteX50" fmla="*/ 7233016 w 12192000"/>
              <a:gd name="connsiteY50" fmla="*/ 2195902 h 2649426"/>
              <a:gd name="connsiteX51" fmla="*/ 7227281 w 12192000"/>
              <a:gd name="connsiteY51" fmla="*/ 2190042 h 2649426"/>
              <a:gd name="connsiteX52" fmla="*/ 7200745 w 12192000"/>
              <a:gd name="connsiteY52" fmla="*/ 2189321 h 2649426"/>
              <a:gd name="connsiteX53" fmla="*/ 7197924 w 12192000"/>
              <a:gd name="connsiteY53" fmla="*/ 2191205 h 2649426"/>
              <a:gd name="connsiteX54" fmla="*/ 7175198 w 12192000"/>
              <a:gd name="connsiteY54" fmla="*/ 2183294 h 2649426"/>
              <a:gd name="connsiteX55" fmla="*/ 7100681 w 12192000"/>
              <a:gd name="connsiteY55" fmla="*/ 2167822 h 2649426"/>
              <a:gd name="connsiteX56" fmla="*/ 6932665 w 12192000"/>
              <a:gd name="connsiteY56" fmla="*/ 2162157 h 2649426"/>
              <a:gd name="connsiteX57" fmla="*/ 6700029 w 12192000"/>
              <a:gd name="connsiteY57" fmla="*/ 2158310 h 2649426"/>
              <a:gd name="connsiteX58" fmla="*/ 6326162 w 12192000"/>
              <a:gd name="connsiteY58" fmla="*/ 2178632 h 2649426"/>
              <a:gd name="connsiteX59" fmla="*/ 6196177 w 12192000"/>
              <a:gd name="connsiteY59" fmla="*/ 2200059 h 2649426"/>
              <a:gd name="connsiteX60" fmla="*/ 6139086 w 12192000"/>
              <a:gd name="connsiteY60" fmla="*/ 2187339 h 2649426"/>
              <a:gd name="connsiteX61" fmla="*/ 6098878 w 12192000"/>
              <a:gd name="connsiteY61" fmla="*/ 2192939 h 2649426"/>
              <a:gd name="connsiteX62" fmla="*/ 6094339 w 12192000"/>
              <a:gd name="connsiteY62" fmla="*/ 2195871 h 2649426"/>
              <a:gd name="connsiteX63" fmla="*/ 6075163 w 12192000"/>
              <a:gd name="connsiteY63" fmla="*/ 2198856 h 2649426"/>
              <a:gd name="connsiteX64" fmla="*/ 6071016 w 12192000"/>
              <a:gd name="connsiteY64" fmla="*/ 2210639 h 2649426"/>
              <a:gd name="connsiteX65" fmla="*/ 6043058 w 12192000"/>
              <a:gd name="connsiteY65" fmla="*/ 2222971 h 2649426"/>
              <a:gd name="connsiteX66" fmla="*/ 5962031 w 12192000"/>
              <a:gd name="connsiteY66" fmla="*/ 2220873 h 2649426"/>
              <a:gd name="connsiteX67" fmla="*/ 5818648 w 12192000"/>
              <a:gd name="connsiteY67" fmla="*/ 2229309 h 2649426"/>
              <a:gd name="connsiteX68" fmla="*/ 5515979 w 12192000"/>
              <a:gd name="connsiteY68" fmla="*/ 2284946 h 2649426"/>
              <a:gd name="connsiteX69" fmla="*/ 5426280 w 12192000"/>
              <a:gd name="connsiteY69" fmla="*/ 2290560 h 2649426"/>
              <a:gd name="connsiteX70" fmla="*/ 5329896 w 12192000"/>
              <a:gd name="connsiteY70" fmla="*/ 2279209 h 2649426"/>
              <a:gd name="connsiteX71" fmla="*/ 5245363 w 12192000"/>
              <a:gd name="connsiteY71" fmla="*/ 2301618 h 2649426"/>
              <a:gd name="connsiteX72" fmla="*/ 5077816 w 12192000"/>
              <a:gd name="connsiteY72" fmla="*/ 2292570 h 2649426"/>
              <a:gd name="connsiteX73" fmla="*/ 4911519 w 12192000"/>
              <a:gd name="connsiteY73" fmla="*/ 2285340 h 2649426"/>
              <a:gd name="connsiteX74" fmla="*/ 4822447 w 12192000"/>
              <a:gd name="connsiteY74" fmla="*/ 2292174 h 2649426"/>
              <a:gd name="connsiteX75" fmla="*/ 4670737 w 12192000"/>
              <a:gd name="connsiteY75" fmla="*/ 2321711 h 2649426"/>
              <a:gd name="connsiteX76" fmla="*/ 4489013 w 12192000"/>
              <a:gd name="connsiteY76" fmla="*/ 2338805 h 2649426"/>
              <a:gd name="connsiteX77" fmla="*/ 4431159 w 12192000"/>
              <a:gd name="connsiteY77" fmla="*/ 2347536 h 2649426"/>
              <a:gd name="connsiteX78" fmla="*/ 4273885 w 12192000"/>
              <a:gd name="connsiteY78" fmla="*/ 2379520 h 2649426"/>
              <a:gd name="connsiteX79" fmla="*/ 4116925 w 12192000"/>
              <a:gd name="connsiteY79" fmla="*/ 2417756 h 2649426"/>
              <a:gd name="connsiteX80" fmla="*/ 3988558 w 12192000"/>
              <a:gd name="connsiteY80" fmla="*/ 2475821 h 2649426"/>
              <a:gd name="connsiteX81" fmla="*/ 3894771 w 12192000"/>
              <a:gd name="connsiteY81" fmla="*/ 2494652 h 2649426"/>
              <a:gd name="connsiteX82" fmla="*/ 3721493 w 12192000"/>
              <a:gd name="connsiteY82" fmla="*/ 2497646 h 2649426"/>
              <a:gd name="connsiteX83" fmla="*/ 3504883 w 12192000"/>
              <a:gd name="connsiteY83" fmla="*/ 2503869 h 2649426"/>
              <a:gd name="connsiteX84" fmla="*/ 3431219 w 12192000"/>
              <a:gd name="connsiteY84" fmla="*/ 2502163 h 2649426"/>
              <a:gd name="connsiteX85" fmla="*/ 3151243 w 12192000"/>
              <a:gd name="connsiteY85" fmla="*/ 2492405 h 2649426"/>
              <a:gd name="connsiteX86" fmla="*/ 3044025 w 12192000"/>
              <a:gd name="connsiteY86" fmla="*/ 2485298 h 2649426"/>
              <a:gd name="connsiteX87" fmla="*/ 2864954 w 12192000"/>
              <a:gd name="connsiteY87" fmla="*/ 2456476 h 2649426"/>
              <a:gd name="connsiteX88" fmla="*/ 2739588 w 12192000"/>
              <a:gd name="connsiteY88" fmla="*/ 2457956 h 2649426"/>
              <a:gd name="connsiteX89" fmla="*/ 2706684 w 12192000"/>
              <a:gd name="connsiteY89" fmla="*/ 2454540 h 2649426"/>
              <a:gd name="connsiteX90" fmla="*/ 2348435 w 12192000"/>
              <a:gd name="connsiteY90" fmla="*/ 2449176 h 2649426"/>
              <a:gd name="connsiteX91" fmla="*/ 2194299 w 12192000"/>
              <a:gd name="connsiteY91" fmla="*/ 2475215 h 2649426"/>
              <a:gd name="connsiteX92" fmla="*/ 1983009 w 12192000"/>
              <a:gd name="connsiteY92" fmla="*/ 2463117 h 2649426"/>
              <a:gd name="connsiteX93" fmla="*/ 1885040 w 12192000"/>
              <a:gd name="connsiteY93" fmla="*/ 2475917 h 2649426"/>
              <a:gd name="connsiteX94" fmla="*/ 1773324 w 12192000"/>
              <a:gd name="connsiteY94" fmla="*/ 2471718 h 2649426"/>
              <a:gd name="connsiteX95" fmla="*/ 1685197 w 12192000"/>
              <a:gd name="connsiteY95" fmla="*/ 2466249 h 2649426"/>
              <a:gd name="connsiteX96" fmla="*/ 1566422 w 12192000"/>
              <a:gd name="connsiteY96" fmla="*/ 2455175 h 2649426"/>
              <a:gd name="connsiteX97" fmla="*/ 1300369 w 12192000"/>
              <a:gd name="connsiteY97" fmla="*/ 2444914 h 2649426"/>
              <a:gd name="connsiteX98" fmla="*/ 1081876 w 12192000"/>
              <a:gd name="connsiteY98" fmla="*/ 2476491 h 2649426"/>
              <a:gd name="connsiteX99" fmla="*/ 957561 w 12192000"/>
              <a:gd name="connsiteY99" fmla="*/ 2484124 h 2649426"/>
              <a:gd name="connsiteX100" fmla="*/ 822775 w 12192000"/>
              <a:gd name="connsiteY100" fmla="*/ 2542292 h 2649426"/>
              <a:gd name="connsiteX101" fmla="*/ 653171 w 12192000"/>
              <a:gd name="connsiteY101" fmla="*/ 2607266 h 2649426"/>
              <a:gd name="connsiteX102" fmla="*/ 511469 w 12192000"/>
              <a:gd name="connsiteY102" fmla="*/ 2598742 h 2649426"/>
              <a:gd name="connsiteX103" fmla="*/ 441281 w 12192000"/>
              <a:gd name="connsiteY103" fmla="*/ 2605939 h 2649426"/>
              <a:gd name="connsiteX104" fmla="*/ 297100 w 12192000"/>
              <a:gd name="connsiteY104" fmla="*/ 2639558 h 2649426"/>
              <a:gd name="connsiteX105" fmla="*/ 97385 w 12192000"/>
              <a:gd name="connsiteY105" fmla="*/ 2636063 h 2649426"/>
              <a:gd name="connsiteX106" fmla="*/ 48888 w 12192000"/>
              <a:gd name="connsiteY106" fmla="*/ 2641447 h 2649426"/>
              <a:gd name="connsiteX107" fmla="*/ 0 w 12192000"/>
              <a:gd name="connsiteY107" fmla="*/ 2649426 h 2649426"/>
              <a:gd name="connsiteX108" fmla="*/ 0 w 12192000"/>
              <a:gd name="connsiteY108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924243 w 12192000"/>
              <a:gd name="connsiteY5" fmla="*/ 1725938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98183 w 12192000"/>
              <a:gd name="connsiteY13" fmla="*/ 1556682 h 2649426"/>
              <a:gd name="connsiteX14" fmla="*/ 10562291 w 12192000"/>
              <a:gd name="connsiteY14" fmla="*/ 1560944 h 2649426"/>
              <a:gd name="connsiteX15" fmla="*/ 10551291 w 12192000"/>
              <a:gd name="connsiteY15" fmla="*/ 1556691 h 2649426"/>
              <a:gd name="connsiteX16" fmla="*/ 10523896 w 12192000"/>
              <a:gd name="connsiteY16" fmla="*/ 1559265 h 2649426"/>
              <a:gd name="connsiteX17" fmla="*/ 10465446 w 12192000"/>
              <a:gd name="connsiteY17" fmla="*/ 1574304 h 2649426"/>
              <a:gd name="connsiteX18" fmla="*/ 10404265 w 12192000"/>
              <a:gd name="connsiteY18" fmla="*/ 1572375 h 2649426"/>
              <a:gd name="connsiteX19" fmla="*/ 10329259 w 12192000"/>
              <a:gd name="connsiteY19" fmla="*/ 1579142 h 2649426"/>
              <a:gd name="connsiteX20" fmla="*/ 10128072 w 12192000"/>
              <a:gd name="connsiteY20" fmla="*/ 1610789 h 2649426"/>
              <a:gd name="connsiteX21" fmla="*/ 9811199 w 12192000"/>
              <a:gd name="connsiteY21" fmla="*/ 1648968 h 2649426"/>
              <a:gd name="connsiteX22" fmla="*/ 9537440 w 12192000"/>
              <a:gd name="connsiteY22" fmla="*/ 1671316 h 2649426"/>
              <a:gd name="connsiteX23" fmla="*/ 9405213 w 12192000"/>
              <a:gd name="connsiteY23" fmla="*/ 1679204 h 2649426"/>
              <a:gd name="connsiteX24" fmla="*/ 9225536 w 12192000"/>
              <a:gd name="connsiteY24" fmla="*/ 1741303 h 2649426"/>
              <a:gd name="connsiteX25" fmla="*/ 9144490 w 12192000"/>
              <a:gd name="connsiteY25" fmla="*/ 1756665 h 2649426"/>
              <a:gd name="connsiteX26" fmla="*/ 9031250 w 12192000"/>
              <a:gd name="connsiteY26" fmla="*/ 1782330 h 2649426"/>
              <a:gd name="connsiteX27" fmla="*/ 8985382 w 12192000"/>
              <a:gd name="connsiteY27" fmla="*/ 1798267 h 2649426"/>
              <a:gd name="connsiteX28" fmla="*/ 8906505 w 12192000"/>
              <a:gd name="connsiteY28" fmla="*/ 1834715 h 2649426"/>
              <a:gd name="connsiteX29" fmla="*/ 8833229 w 12192000"/>
              <a:gd name="connsiteY29" fmla="*/ 1846521 h 2649426"/>
              <a:gd name="connsiteX30" fmla="*/ 8705687 w 12192000"/>
              <a:gd name="connsiteY30" fmla="*/ 1848419 h 2649426"/>
              <a:gd name="connsiteX31" fmla="*/ 8700414 w 12192000"/>
              <a:gd name="connsiteY31" fmla="*/ 1857766 h 2649426"/>
              <a:gd name="connsiteX32" fmla="*/ 8643017 w 12192000"/>
              <a:gd name="connsiteY32" fmla="*/ 1865810 h 2649426"/>
              <a:gd name="connsiteX33" fmla="*/ 8460271 w 12192000"/>
              <a:gd name="connsiteY33" fmla="*/ 1856718 h 2649426"/>
              <a:gd name="connsiteX34" fmla="*/ 8330326 w 12192000"/>
              <a:gd name="connsiteY34" fmla="*/ 1873969 h 2649426"/>
              <a:gd name="connsiteX35" fmla="*/ 8216222 w 12192000"/>
              <a:gd name="connsiteY35" fmla="*/ 1895553 h 2649426"/>
              <a:gd name="connsiteX36" fmla="*/ 8043728 w 12192000"/>
              <a:gd name="connsiteY36" fmla="*/ 1944200 h 2649426"/>
              <a:gd name="connsiteX37" fmla="*/ 7958999 w 12192000"/>
              <a:gd name="connsiteY37" fmla="*/ 1980667 h 2649426"/>
              <a:gd name="connsiteX38" fmla="*/ 7908348 w 12192000"/>
              <a:gd name="connsiteY38" fmla="*/ 1994348 h 2649426"/>
              <a:gd name="connsiteX39" fmla="*/ 7776470 w 12192000"/>
              <a:gd name="connsiteY39" fmla="*/ 2053315 h 2649426"/>
              <a:gd name="connsiteX40" fmla="*/ 7624559 w 12192000"/>
              <a:gd name="connsiteY40" fmla="*/ 2114216 h 2649426"/>
              <a:gd name="connsiteX41" fmla="*/ 7549398 w 12192000"/>
              <a:gd name="connsiteY41" fmla="*/ 2153051 h 2649426"/>
              <a:gd name="connsiteX42" fmla="*/ 7540934 w 12192000"/>
              <a:gd name="connsiteY42" fmla="*/ 2151418 h 2649426"/>
              <a:gd name="connsiteX43" fmla="*/ 7528900 w 12192000"/>
              <a:gd name="connsiteY43" fmla="*/ 2152107 h 2649426"/>
              <a:gd name="connsiteX44" fmla="*/ 7528656 w 12192000"/>
              <a:gd name="connsiteY44" fmla="*/ 2152584 h 2649426"/>
              <a:gd name="connsiteX45" fmla="*/ 7517280 w 12192000"/>
              <a:gd name="connsiteY45" fmla="*/ 2152327 h 2649426"/>
              <a:gd name="connsiteX46" fmla="*/ 7460956 w 12192000"/>
              <a:gd name="connsiteY46" fmla="*/ 2145255 h 2649426"/>
              <a:gd name="connsiteX47" fmla="*/ 7372921 w 12192000"/>
              <a:gd name="connsiteY47" fmla="*/ 2175069 h 2649426"/>
              <a:gd name="connsiteX48" fmla="*/ 7307317 w 12192000"/>
              <a:gd name="connsiteY48" fmla="*/ 2182031 h 2649426"/>
              <a:gd name="connsiteX49" fmla="*/ 7251199 w 12192000"/>
              <a:gd name="connsiteY49" fmla="*/ 2198184 h 2649426"/>
              <a:gd name="connsiteX50" fmla="*/ 7233016 w 12192000"/>
              <a:gd name="connsiteY50" fmla="*/ 2195902 h 2649426"/>
              <a:gd name="connsiteX51" fmla="*/ 7227281 w 12192000"/>
              <a:gd name="connsiteY51" fmla="*/ 2190042 h 2649426"/>
              <a:gd name="connsiteX52" fmla="*/ 7200745 w 12192000"/>
              <a:gd name="connsiteY52" fmla="*/ 2189321 h 2649426"/>
              <a:gd name="connsiteX53" fmla="*/ 7197924 w 12192000"/>
              <a:gd name="connsiteY53" fmla="*/ 2191205 h 2649426"/>
              <a:gd name="connsiteX54" fmla="*/ 7175198 w 12192000"/>
              <a:gd name="connsiteY54" fmla="*/ 2183294 h 2649426"/>
              <a:gd name="connsiteX55" fmla="*/ 7100681 w 12192000"/>
              <a:gd name="connsiteY55" fmla="*/ 2167822 h 2649426"/>
              <a:gd name="connsiteX56" fmla="*/ 6932665 w 12192000"/>
              <a:gd name="connsiteY56" fmla="*/ 2162157 h 2649426"/>
              <a:gd name="connsiteX57" fmla="*/ 6700029 w 12192000"/>
              <a:gd name="connsiteY57" fmla="*/ 2158310 h 2649426"/>
              <a:gd name="connsiteX58" fmla="*/ 6326162 w 12192000"/>
              <a:gd name="connsiteY58" fmla="*/ 2178632 h 2649426"/>
              <a:gd name="connsiteX59" fmla="*/ 6196177 w 12192000"/>
              <a:gd name="connsiteY59" fmla="*/ 2200059 h 2649426"/>
              <a:gd name="connsiteX60" fmla="*/ 6139086 w 12192000"/>
              <a:gd name="connsiteY60" fmla="*/ 2187339 h 2649426"/>
              <a:gd name="connsiteX61" fmla="*/ 6098878 w 12192000"/>
              <a:gd name="connsiteY61" fmla="*/ 2192939 h 2649426"/>
              <a:gd name="connsiteX62" fmla="*/ 6094339 w 12192000"/>
              <a:gd name="connsiteY62" fmla="*/ 2195871 h 2649426"/>
              <a:gd name="connsiteX63" fmla="*/ 6075163 w 12192000"/>
              <a:gd name="connsiteY63" fmla="*/ 2198856 h 2649426"/>
              <a:gd name="connsiteX64" fmla="*/ 6071016 w 12192000"/>
              <a:gd name="connsiteY64" fmla="*/ 2210639 h 2649426"/>
              <a:gd name="connsiteX65" fmla="*/ 6043058 w 12192000"/>
              <a:gd name="connsiteY65" fmla="*/ 2222971 h 2649426"/>
              <a:gd name="connsiteX66" fmla="*/ 5962031 w 12192000"/>
              <a:gd name="connsiteY66" fmla="*/ 2220873 h 2649426"/>
              <a:gd name="connsiteX67" fmla="*/ 5818648 w 12192000"/>
              <a:gd name="connsiteY67" fmla="*/ 2229309 h 2649426"/>
              <a:gd name="connsiteX68" fmla="*/ 5515979 w 12192000"/>
              <a:gd name="connsiteY68" fmla="*/ 2284946 h 2649426"/>
              <a:gd name="connsiteX69" fmla="*/ 5426280 w 12192000"/>
              <a:gd name="connsiteY69" fmla="*/ 2290560 h 2649426"/>
              <a:gd name="connsiteX70" fmla="*/ 5329896 w 12192000"/>
              <a:gd name="connsiteY70" fmla="*/ 2279209 h 2649426"/>
              <a:gd name="connsiteX71" fmla="*/ 5245363 w 12192000"/>
              <a:gd name="connsiteY71" fmla="*/ 2301618 h 2649426"/>
              <a:gd name="connsiteX72" fmla="*/ 5077816 w 12192000"/>
              <a:gd name="connsiteY72" fmla="*/ 2292570 h 2649426"/>
              <a:gd name="connsiteX73" fmla="*/ 4911519 w 12192000"/>
              <a:gd name="connsiteY73" fmla="*/ 2285340 h 2649426"/>
              <a:gd name="connsiteX74" fmla="*/ 4822447 w 12192000"/>
              <a:gd name="connsiteY74" fmla="*/ 2292174 h 2649426"/>
              <a:gd name="connsiteX75" fmla="*/ 4670737 w 12192000"/>
              <a:gd name="connsiteY75" fmla="*/ 2321711 h 2649426"/>
              <a:gd name="connsiteX76" fmla="*/ 4489013 w 12192000"/>
              <a:gd name="connsiteY76" fmla="*/ 2338805 h 2649426"/>
              <a:gd name="connsiteX77" fmla="*/ 4431159 w 12192000"/>
              <a:gd name="connsiteY77" fmla="*/ 2347536 h 2649426"/>
              <a:gd name="connsiteX78" fmla="*/ 4273885 w 12192000"/>
              <a:gd name="connsiteY78" fmla="*/ 2379520 h 2649426"/>
              <a:gd name="connsiteX79" fmla="*/ 4116925 w 12192000"/>
              <a:gd name="connsiteY79" fmla="*/ 2417756 h 2649426"/>
              <a:gd name="connsiteX80" fmla="*/ 3988558 w 12192000"/>
              <a:gd name="connsiteY80" fmla="*/ 2475821 h 2649426"/>
              <a:gd name="connsiteX81" fmla="*/ 3894771 w 12192000"/>
              <a:gd name="connsiteY81" fmla="*/ 2494652 h 2649426"/>
              <a:gd name="connsiteX82" fmla="*/ 3721493 w 12192000"/>
              <a:gd name="connsiteY82" fmla="*/ 2497646 h 2649426"/>
              <a:gd name="connsiteX83" fmla="*/ 3504883 w 12192000"/>
              <a:gd name="connsiteY83" fmla="*/ 2503869 h 2649426"/>
              <a:gd name="connsiteX84" fmla="*/ 3431219 w 12192000"/>
              <a:gd name="connsiteY84" fmla="*/ 2502163 h 2649426"/>
              <a:gd name="connsiteX85" fmla="*/ 3151243 w 12192000"/>
              <a:gd name="connsiteY85" fmla="*/ 2492405 h 2649426"/>
              <a:gd name="connsiteX86" fmla="*/ 3044025 w 12192000"/>
              <a:gd name="connsiteY86" fmla="*/ 2485298 h 2649426"/>
              <a:gd name="connsiteX87" fmla="*/ 2864954 w 12192000"/>
              <a:gd name="connsiteY87" fmla="*/ 2456476 h 2649426"/>
              <a:gd name="connsiteX88" fmla="*/ 2739588 w 12192000"/>
              <a:gd name="connsiteY88" fmla="*/ 2457956 h 2649426"/>
              <a:gd name="connsiteX89" fmla="*/ 2706684 w 12192000"/>
              <a:gd name="connsiteY89" fmla="*/ 2454540 h 2649426"/>
              <a:gd name="connsiteX90" fmla="*/ 2348435 w 12192000"/>
              <a:gd name="connsiteY90" fmla="*/ 2449176 h 2649426"/>
              <a:gd name="connsiteX91" fmla="*/ 2194299 w 12192000"/>
              <a:gd name="connsiteY91" fmla="*/ 2475215 h 2649426"/>
              <a:gd name="connsiteX92" fmla="*/ 1983009 w 12192000"/>
              <a:gd name="connsiteY92" fmla="*/ 2463117 h 2649426"/>
              <a:gd name="connsiteX93" fmla="*/ 1885040 w 12192000"/>
              <a:gd name="connsiteY93" fmla="*/ 2475917 h 2649426"/>
              <a:gd name="connsiteX94" fmla="*/ 1773324 w 12192000"/>
              <a:gd name="connsiteY94" fmla="*/ 2471718 h 2649426"/>
              <a:gd name="connsiteX95" fmla="*/ 1685197 w 12192000"/>
              <a:gd name="connsiteY95" fmla="*/ 2466249 h 2649426"/>
              <a:gd name="connsiteX96" fmla="*/ 1566422 w 12192000"/>
              <a:gd name="connsiteY96" fmla="*/ 2455175 h 2649426"/>
              <a:gd name="connsiteX97" fmla="*/ 1300369 w 12192000"/>
              <a:gd name="connsiteY97" fmla="*/ 2444914 h 2649426"/>
              <a:gd name="connsiteX98" fmla="*/ 1081876 w 12192000"/>
              <a:gd name="connsiteY98" fmla="*/ 2476491 h 2649426"/>
              <a:gd name="connsiteX99" fmla="*/ 957561 w 12192000"/>
              <a:gd name="connsiteY99" fmla="*/ 2484124 h 2649426"/>
              <a:gd name="connsiteX100" fmla="*/ 822775 w 12192000"/>
              <a:gd name="connsiteY100" fmla="*/ 2542292 h 2649426"/>
              <a:gd name="connsiteX101" fmla="*/ 653171 w 12192000"/>
              <a:gd name="connsiteY101" fmla="*/ 2607266 h 2649426"/>
              <a:gd name="connsiteX102" fmla="*/ 511469 w 12192000"/>
              <a:gd name="connsiteY102" fmla="*/ 2598742 h 2649426"/>
              <a:gd name="connsiteX103" fmla="*/ 441281 w 12192000"/>
              <a:gd name="connsiteY103" fmla="*/ 2605939 h 2649426"/>
              <a:gd name="connsiteX104" fmla="*/ 297100 w 12192000"/>
              <a:gd name="connsiteY104" fmla="*/ 2639558 h 2649426"/>
              <a:gd name="connsiteX105" fmla="*/ 97385 w 12192000"/>
              <a:gd name="connsiteY105" fmla="*/ 2636063 h 2649426"/>
              <a:gd name="connsiteX106" fmla="*/ 48888 w 12192000"/>
              <a:gd name="connsiteY106" fmla="*/ 2641447 h 2649426"/>
              <a:gd name="connsiteX107" fmla="*/ 0 w 12192000"/>
              <a:gd name="connsiteY107" fmla="*/ 2649426 h 2649426"/>
              <a:gd name="connsiteX108" fmla="*/ 0 w 12192000"/>
              <a:gd name="connsiteY108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924243 w 12192000"/>
              <a:gd name="connsiteY5" fmla="*/ 1725938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562291 w 12192000"/>
              <a:gd name="connsiteY13" fmla="*/ 1560944 h 2649426"/>
              <a:gd name="connsiteX14" fmla="*/ 10551291 w 12192000"/>
              <a:gd name="connsiteY14" fmla="*/ 1556691 h 2649426"/>
              <a:gd name="connsiteX15" fmla="*/ 10523896 w 12192000"/>
              <a:gd name="connsiteY15" fmla="*/ 1559265 h 2649426"/>
              <a:gd name="connsiteX16" fmla="*/ 10465446 w 12192000"/>
              <a:gd name="connsiteY16" fmla="*/ 1574304 h 2649426"/>
              <a:gd name="connsiteX17" fmla="*/ 10404265 w 12192000"/>
              <a:gd name="connsiteY17" fmla="*/ 1572375 h 2649426"/>
              <a:gd name="connsiteX18" fmla="*/ 10329259 w 12192000"/>
              <a:gd name="connsiteY18" fmla="*/ 1579142 h 2649426"/>
              <a:gd name="connsiteX19" fmla="*/ 10128072 w 12192000"/>
              <a:gd name="connsiteY19" fmla="*/ 1610789 h 2649426"/>
              <a:gd name="connsiteX20" fmla="*/ 9811199 w 12192000"/>
              <a:gd name="connsiteY20" fmla="*/ 1648968 h 2649426"/>
              <a:gd name="connsiteX21" fmla="*/ 9537440 w 12192000"/>
              <a:gd name="connsiteY21" fmla="*/ 1671316 h 2649426"/>
              <a:gd name="connsiteX22" fmla="*/ 9405213 w 12192000"/>
              <a:gd name="connsiteY22" fmla="*/ 1679204 h 2649426"/>
              <a:gd name="connsiteX23" fmla="*/ 9225536 w 12192000"/>
              <a:gd name="connsiteY23" fmla="*/ 1741303 h 2649426"/>
              <a:gd name="connsiteX24" fmla="*/ 9144490 w 12192000"/>
              <a:gd name="connsiteY24" fmla="*/ 1756665 h 2649426"/>
              <a:gd name="connsiteX25" fmla="*/ 9031250 w 12192000"/>
              <a:gd name="connsiteY25" fmla="*/ 1782330 h 2649426"/>
              <a:gd name="connsiteX26" fmla="*/ 8985382 w 12192000"/>
              <a:gd name="connsiteY26" fmla="*/ 1798267 h 2649426"/>
              <a:gd name="connsiteX27" fmla="*/ 8906505 w 12192000"/>
              <a:gd name="connsiteY27" fmla="*/ 1834715 h 2649426"/>
              <a:gd name="connsiteX28" fmla="*/ 8833229 w 12192000"/>
              <a:gd name="connsiteY28" fmla="*/ 1846521 h 2649426"/>
              <a:gd name="connsiteX29" fmla="*/ 8705687 w 12192000"/>
              <a:gd name="connsiteY29" fmla="*/ 1848419 h 2649426"/>
              <a:gd name="connsiteX30" fmla="*/ 8700414 w 12192000"/>
              <a:gd name="connsiteY30" fmla="*/ 1857766 h 2649426"/>
              <a:gd name="connsiteX31" fmla="*/ 8643017 w 12192000"/>
              <a:gd name="connsiteY31" fmla="*/ 1865810 h 2649426"/>
              <a:gd name="connsiteX32" fmla="*/ 8460271 w 12192000"/>
              <a:gd name="connsiteY32" fmla="*/ 1856718 h 2649426"/>
              <a:gd name="connsiteX33" fmla="*/ 8330326 w 12192000"/>
              <a:gd name="connsiteY33" fmla="*/ 1873969 h 2649426"/>
              <a:gd name="connsiteX34" fmla="*/ 8216222 w 12192000"/>
              <a:gd name="connsiteY34" fmla="*/ 1895553 h 2649426"/>
              <a:gd name="connsiteX35" fmla="*/ 8043728 w 12192000"/>
              <a:gd name="connsiteY35" fmla="*/ 1944200 h 2649426"/>
              <a:gd name="connsiteX36" fmla="*/ 7958999 w 12192000"/>
              <a:gd name="connsiteY36" fmla="*/ 1980667 h 2649426"/>
              <a:gd name="connsiteX37" fmla="*/ 7908348 w 12192000"/>
              <a:gd name="connsiteY37" fmla="*/ 1994348 h 2649426"/>
              <a:gd name="connsiteX38" fmla="*/ 7776470 w 12192000"/>
              <a:gd name="connsiteY38" fmla="*/ 2053315 h 2649426"/>
              <a:gd name="connsiteX39" fmla="*/ 7624559 w 12192000"/>
              <a:gd name="connsiteY39" fmla="*/ 2114216 h 2649426"/>
              <a:gd name="connsiteX40" fmla="*/ 7549398 w 12192000"/>
              <a:gd name="connsiteY40" fmla="*/ 2153051 h 2649426"/>
              <a:gd name="connsiteX41" fmla="*/ 7540934 w 12192000"/>
              <a:gd name="connsiteY41" fmla="*/ 2151418 h 2649426"/>
              <a:gd name="connsiteX42" fmla="*/ 7528900 w 12192000"/>
              <a:gd name="connsiteY42" fmla="*/ 2152107 h 2649426"/>
              <a:gd name="connsiteX43" fmla="*/ 7528656 w 12192000"/>
              <a:gd name="connsiteY43" fmla="*/ 2152584 h 2649426"/>
              <a:gd name="connsiteX44" fmla="*/ 7517280 w 12192000"/>
              <a:gd name="connsiteY44" fmla="*/ 2152327 h 2649426"/>
              <a:gd name="connsiteX45" fmla="*/ 7460956 w 12192000"/>
              <a:gd name="connsiteY45" fmla="*/ 2145255 h 2649426"/>
              <a:gd name="connsiteX46" fmla="*/ 7372921 w 12192000"/>
              <a:gd name="connsiteY46" fmla="*/ 2175069 h 2649426"/>
              <a:gd name="connsiteX47" fmla="*/ 7307317 w 12192000"/>
              <a:gd name="connsiteY47" fmla="*/ 2182031 h 2649426"/>
              <a:gd name="connsiteX48" fmla="*/ 7251199 w 12192000"/>
              <a:gd name="connsiteY48" fmla="*/ 2198184 h 2649426"/>
              <a:gd name="connsiteX49" fmla="*/ 7233016 w 12192000"/>
              <a:gd name="connsiteY49" fmla="*/ 2195902 h 2649426"/>
              <a:gd name="connsiteX50" fmla="*/ 7227281 w 12192000"/>
              <a:gd name="connsiteY50" fmla="*/ 2190042 h 2649426"/>
              <a:gd name="connsiteX51" fmla="*/ 7200745 w 12192000"/>
              <a:gd name="connsiteY51" fmla="*/ 2189321 h 2649426"/>
              <a:gd name="connsiteX52" fmla="*/ 7197924 w 12192000"/>
              <a:gd name="connsiteY52" fmla="*/ 2191205 h 2649426"/>
              <a:gd name="connsiteX53" fmla="*/ 7175198 w 12192000"/>
              <a:gd name="connsiteY53" fmla="*/ 2183294 h 2649426"/>
              <a:gd name="connsiteX54" fmla="*/ 7100681 w 12192000"/>
              <a:gd name="connsiteY54" fmla="*/ 2167822 h 2649426"/>
              <a:gd name="connsiteX55" fmla="*/ 6932665 w 12192000"/>
              <a:gd name="connsiteY55" fmla="*/ 2162157 h 2649426"/>
              <a:gd name="connsiteX56" fmla="*/ 6700029 w 12192000"/>
              <a:gd name="connsiteY56" fmla="*/ 2158310 h 2649426"/>
              <a:gd name="connsiteX57" fmla="*/ 6326162 w 12192000"/>
              <a:gd name="connsiteY57" fmla="*/ 2178632 h 2649426"/>
              <a:gd name="connsiteX58" fmla="*/ 6196177 w 12192000"/>
              <a:gd name="connsiteY58" fmla="*/ 2200059 h 2649426"/>
              <a:gd name="connsiteX59" fmla="*/ 6139086 w 12192000"/>
              <a:gd name="connsiteY59" fmla="*/ 2187339 h 2649426"/>
              <a:gd name="connsiteX60" fmla="*/ 6098878 w 12192000"/>
              <a:gd name="connsiteY60" fmla="*/ 2192939 h 2649426"/>
              <a:gd name="connsiteX61" fmla="*/ 6094339 w 12192000"/>
              <a:gd name="connsiteY61" fmla="*/ 2195871 h 2649426"/>
              <a:gd name="connsiteX62" fmla="*/ 6075163 w 12192000"/>
              <a:gd name="connsiteY62" fmla="*/ 2198856 h 2649426"/>
              <a:gd name="connsiteX63" fmla="*/ 6071016 w 12192000"/>
              <a:gd name="connsiteY63" fmla="*/ 2210639 h 2649426"/>
              <a:gd name="connsiteX64" fmla="*/ 6043058 w 12192000"/>
              <a:gd name="connsiteY64" fmla="*/ 2222971 h 2649426"/>
              <a:gd name="connsiteX65" fmla="*/ 5962031 w 12192000"/>
              <a:gd name="connsiteY65" fmla="*/ 2220873 h 2649426"/>
              <a:gd name="connsiteX66" fmla="*/ 5818648 w 12192000"/>
              <a:gd name="connsiteY66" fmla="*/ 2229309 h 2649426"/>
              <a:gd name="connsiteX67" fmla="*/ 5515979 w 12192000"/>
              <a:gd name="connsiteY67" fmla="*/ 2284946 h 2649426"/>
              <a:gd name="connsiteX68" fmla="*/ 5426280 w 12192000"/>
              <a:gd name="connsiteY68" fmla="*/ 2290560 h 2649426"/>
              <a:gd name="connsiteX69" fmla="*/ 5329896 w 12192000"/>
              <a:gd name="connsiteY69" fmla="*/ 2279209 h 2649426"/>
              <a:gd name="connsiteX70" fmla="*/ 5245363 w 12192000"/>
              <a:gd name="connsiteY70" fmla="*/ 2301618 h 2649426"/>
              <a:gd name="connsiteX71" fmla="*/ 5077816 w 12192000"/>
              <a:gd name="connsiteY71" fmla="*/ 2292570 h 2649426"/>
              <a:gd name="connsiteX72" fmla="*/ 4911519 w 12192000"/>
              <a:gd name="connsiteY72" fmla="*/ 2285340 h 2649426"/>
              <a:gd name="connsiteX73" fmla="*/ 4822447 w 12192000"/>
              <a:gd name="connsiteY73" fmla="*/ 2292174 h 2649426"/>
              <a:gd name="connsiteX74" fmla="*/ 4670737 w 12192000"/>
              <a:gd name="connsiteY74" fmla="*/ 2321711 h 2649426"/>
              <a:gd name="connsiteX75" fmla="*/ 4489013 w 12192000"/>
              <a:gd name="connsiteY75" fmla="*/ 2338805 h 2649426"/>
              <a:gd name="connsiteX76" fmla="*/ 4431159 w 12192000"/>
              <a:gd name="connsiteY76" fmla="*/ 2347536 h 2649426"/>
              <a:gd name="connsiteX77" fmla="*/ 4273885 w 12192000"/>
              <a:gd name="connsiteY77" fmla="*/ 2379520 h 2649426"/>
              <a:gd name="connsiteX78" fmla="*/ 4116925 w 12192000"/>
              <a:gd name="connsiteY78" fmla="*/ 2417756 h 2649426"/>
              <a:gd name="connsiteX79" fmla="*/ 3988558 w 12192000"/>
              <a:gd name="connsiteY79" fmla="*/ 2475821 h 2649426"/>
              <a:gd name="connsiteX80" fmla="*/ 3894771 w 12192000"/>
              <a:gd name="connsiteY80" fmla="*/ 2494652 h 2649426"/>
              <a:gd name="connsiteX81" fmla="*/ 3721493 w 12192000"/>
              <a:gd name="connsiteY81" fmla="*/ 2497646 h 2649426"/>
              <a:gd name="connsiteX82" fmla="*/ 3504883 w 12192000"/>
              <a:gd name="connsiteY82" fmla="*/ 2503869 h 2649426"/>
              <a:gd name="connsiteX83" fmla="*/ 3431219 w 12192000"/>
              <a:gd name="connsiteY83" fmla="*/ 2502163 h 2649426"/>
              <a:gd name="connsiteX84" fmla="*/ 3151243 w 12192000"/>
              <a:gd name="connsiteY84" fmla="*/ 2492405 h 2649426"/>
              <a:gd name="connsiteX85" fmla="*/ 3044025 w 12192000"/>
              <a:gd name="connsiteY85" fmla="*/ 2485298 h 2649426"/>
              <a:gd name="connsiteX86" fmla="*/ 2864954 w 12192000"/>
              <a:gd name="connsiteY86" fmla="*/ 2456476 h 2649426"/>
              <a:gd name="connsiteX87" fmla="*/ 2739588 w 12192000"/>
              <a:gd name="connsiteY87" fmla="*/ 2457956 h 2649426"/>
              <a:gd name="connsiteX88" fmla="*/ 2706684 w 12192000"/>
              <a:gd name="connsiteY88" fmla="*/ 2454540 h 2649426"/>
              <a:gd name="connsiteX89" fmla="*/ 2348435 w 12192000"/>
              <a:gd name="connsiteY89" fmla="*/ 2449176 h 2649426"/>
              <a:gd name="connsiteX90" fmla="*/ 2194299 w 12192000"/>
              <a:gd name="connsiteY90" fmla="*/ 2475215 h 2649426"/>
              <a:gd name="connsiteX91" fmla="*/ 1983009 w 12192000"/>
              <a:gd name="connsiteY91" fmla="*/ 2463117 h 2649426"/>
              <a:gd name="connsiteX92" fmla="*/ 1885040 w 12192000"/>
              <a:gd name="connsiteY92" fmla="*/ 2475917 h 2649426"/>
              <a:gd name="connsiteX93" fmla="*/ 1773324 w 12192000"/>
              <a:gd name="connsiteY93" fmla="*/ 2471718 h 2649426"/>
              <a:gd name="connsiteX94" fmla="*/ 1685197 w 12192000"/>
              <a:gd name="connsiteY94" fmla="*/ 2466249 h 2649426"/>
              <a:gd name="connsiteX95" fmla="*/ 1566422 w 12192000"/>
              <a:gd name="connsiteY95" fmla="*/ 2455175 h 2649426"/>
              <a:gd name="connsiteX96" fmla="*/ 1300369 w 12192000"/>
              <a:gd name="connsiteY96" fmla="*/ 2444914 h 2649426"/>
              <a:gd name="connsiteX97" fmla="*/ 1081876 w 12192000"/>
              <a:gd name="connsiteY97" fmla="*/ 2476491 h 2649426"/>
              <a:gd name="connsiteX98" fmla="*/ 957561 w 12192000"/>
              <a:gd name="connsiteY98" fmla="*/ 2484124 h 2649426"/>
              <a:gd name="connsiteX99" fmla="*/ 822775 w 12192000"/>
              <a:gd name="connsiteY99" fmla="*/ 2542292 h 2649426"/>
              <a:gd name="connsiteX100" fmla="*/ 653171 w 12192000"/>
              <a:gd name="connsiteY100" fmla="*/ 2607266 h 2649426"/>
              <a:gd name="connsiteX101" fmla="*/ 511469 w 12192000"/>
              <a:gd name="connsiteY101" fmla="*/ 2598742 h 2649426"/>
              <a:gd name="connsiteX102" fmla="*/ 441281 w 12192000"/>
              <a:gd name="connsiteY102" fmla="*/ 2605939 h 2649426"/>
              <a:gd name="connsiteX103" fmla="*/ 297100 w 12192000"/>
              <a:gd name="connsiteY103" fmla="*/ 2639558 h 2649426"/>
              <a:gd name="connsiteX104" fmla="*/ 97385 w 12192000"/>
              <a:gd name="connsiteY104" fmla="*/ 2636063 h 2649426"/>
              <a:gd name="connsiteX105" fmla="*/ 48888 w 12192000"/>
              <a:gd name="connsiteY105" fmla="*/ 2641447 h 2649426"/>
              <a:gd name="connsiteX106" fmla="*/ 0 w 12192000"/>
              <a:gd name="connsiteY106" fmla="*/ 2649426 h 2649426"/>
              <a:gd name="connsiteX107" fmla="*/ 0 w 12192000"/>
              <a:gd name="connsiteY107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924243 w 12192000"/>
              <a:gd name="connsiteY5" fmla="*/ 1725938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57588 w 12192000"/>
              <a:gd name="connsiteY13" fmla="*/ 1633551 h 2649426"/>
              <a:gd name="connsiteX14" fmla="*/ 10551291 w 12192000"/>
              <a:gd name="connsiteY14" fmla="*/ 1556691 h 2649426"/>
              <a:gd name="connsiteX15" fmla="*/ 10523896 w 12192000"/>
              <a:gd name="connsiteY15" fmla="*/ 1559265 h 2649426"/>
              <a:gd name="connsiteX16" fmla="*/ 10465446 w 12192000"/>
              <a:gd name="connsiteY16" fmla="*/ 1574304 h 2649426"/>
              <a:gd name="connsiteX17" fmla="*/ 10404265 w 12192000"/>
              <a:gd name="connsiteY17" fmla="*/ 1572375 h 2649426"/>
              <a:gd name="connsiteX18" fmla="*/ 10329259 w 12192000"/>
              <a:gd name="connsiteY18" fmla="*/ 1579142 h 2649426"/>
              <a:gd name="connsiteX19" fmla="*/ 10128072 w 12192000"/>
              <a:gd name="connsiteY19" fmla="*/ 1610789 h 2649426"/>
              <a:gd name="connsiteX20" fmla="*/ 9811199 w 12192000"/>
              <a:gd name="connsiteY20" fmla="*/ 1648968 h 2649426"/>
              <a:gd name="connsiteX21" fmla="*/ 9537440 w 12192000"/>
              <a:gd name="connsiteY21" fmla="*/ 1671316 h 2649426"/>
              <a:gd name="connsiteX22" fmla="*/ 9405213 w 12192000"/>
              <a:gd name="connsiteY22" fmla="*/ 1679204 h 2649426"/>
              <a:gd name="connsiteX23" fmla="*/ 9225536 w 12192000"/>
              <a:gd name="connsiteY23" fmla="*/ 1741303 h 2649426"/>
              <a:gd name="connsiteX24" fmla="*/ 9144490 w 12192000"/>
              <a:gd name="connsiteY24" fmla="*/ 1756665 h 2649426"/>
              <a:gd name="connsiteX25" fmla="*/ 9031250 w 12192000"/>
              <a:gd name="connsiteY25" fmla="*/ 1782330 h 2649426"/>
              <a:gd name="connsiteX26" fmla="*/ 8985382 w 12192000"/>
              <a:gd name="connsiteY26" fmla="*/ 1798267 h 2649426"/>
              <a:gd name="connsiteX27" fmla="*/ 8906505 w 12192000"/>
              <a:gd name="connsiteY27" fmla="*/ 1834715 h 2649426"/>
              <a:gd name="connsiteX28" fmla="*/ 8833229 w 12192000"/>
              <a:gd name="connsiteY28" fmla="*/ 1846521 h 2649426"/>
              <a:gd name="connsiteX29" fmla="*/ 8705687 w 12192000"/>
              <a:gd name="connsiteY29" fmla="*/ 1848419 h 2649426"/>
              <a:gd name="connsiteX30" fmla="*/ 8700414 w 12192000"/>
              <a:gd name="connsiteY30" fmla="*/ 1857766 h 2649426"/>
              <a:gd name="connsiteX31" fmla="*/ 8643017 w 12192000"/>
              <a:gd name="connsiteY31" fmla="*/ 1865810 h 2649426"/>
              <a:gd name="connsiteX32" fmla="*/ 8460271 w 12192000"/>
              <a:gd name="connsiteY32" fmla="*/ 1856718 h 2649426"/>
              <a:gd name="connsiteX33" fmla="*/ 8330326 w 12192000"/>
              <a:gd name="connsiteY33" fmla="*/ 1873969 h 2649426"/>
              <a:gd name="connsiteX34" fmla="*/ 8216222 w 12192000"/>
              <a:gd name="connsiteY34" fmla="*/ 1895553 h 2649426"/>
              <a:gd name="connsiteX35" fmla="*/ 8043728 w 12192000"/>
              <a:gd name="connsiteY35" fmla="*/ 1944200 h 2649426"/>
              <a:gd name="connsiteX36" fmla="*/ 7958999 w 12192000"/>
              <a:gd name="connsiteY36" fmla="*/ 1980667 h 2649426"/>
              <a:gd name="connsiteX37" fmla="*/ 7908348 w 12192000"/>
              <a:gd name="connsiteY37" fmla="*/ 1994348 h 2649426"/>
              <a:gd name="connsiteX38" fmla="*/ 7776470 w 12192000"/>
              <a:gd name="connsiteY38" fmla="*/ 2053315 h 2649426"/>
              <a:gd name="connsiteX39" fmla="*/ 7624559 w 12192000"/>
              <a:gd name="connsiteY39" fmla="*/ 2114216 h 2649426"/>
              <a:gd name="connsiteX40" fmla="*/ 7549398 w 12192000"/>
              <a:gd name="connsiteY40" fmla="*/ 2153051 h 2649426"/>
              <a:gd name="connsiteX41" fmla="*/ 7540934 w 12192000"/>
              <a:gd name="connsiteY41" fmla="*/ 2151418 h 2649426"/>
              <a:gd name="connsiteX42" fmla="*/ 7528900 w 12192000"/>
              <a:gd name="connsiteY42" fmla="*/ 2152107 h 2649426"/>
              <a:gd name="connsiteX43" fmla="*/ 7528656 w 12192000"/>
              <a:gd name="connsiteY43" fmla="*/ 2152584 h 2649426"/>
              <a:gd name="connsiteX44" fmla="*/ 7517280 w 12192000"/>
              <a:gd name="connsiteY44" fmla="*/ 2152327 h 2649426"/>
              <a:gd name="connsiteX45" fmla="*/ 7460956 w 12192000"/>
              <a:gd name="connsiteY45" fmla="*/ 2145255 h 2649426"/>
              <a:gd name="connsiteX46" fmla="*/ 7372921 w 12192000"/>
              <a:gd name="connsiteY46" fmla="*/ 2175069 h 2649426"/>
              <a:gd name="connsiteX47" fmla="*/ 7307317 w 12192000"/>
              <a:gd name="connsiteY47" fmla="*/ 2182031 h 2649426"/>
              <a:gd name="connsiteX48" fmla="*/ 7251199 w 12192000"/>
              <a:gd name="connsiteY48" fmla="*/ 2198184 h 2649426"/>
              <a:gd name="connsiteX49" fmla="*/ 7233016 w 12192000"/>
              <a:gd name="connsiteY49" fmla="*/ 2195902 h 2649426"/>
              <a:gd name="connsiteX50" fmla="*/ 7227281 w 12192000"/>
              <a:gd name="connsiteY50" fmla="*/ 2190042 h 2649426"/>
              <a:gd name="connsiteX51" fmla="*/ 7200745 w 12192000"/>
              <a:gd name="connsiteY51" fmla="*/ 2189321 h 2649426"/>
              <a:gd name="connsiteX52" fmla="*/ 7197924 w 12192000"/>
              <a:gd name="connsiteY52" fmla="*/ 2191205 h 2649426"/>
              <a:gd name="connsiteX53" fmla="*/ 7175198 w 12192000"/>
              <a:gd name="connsiteY53" fmla="*/ 2183294 h 2649426"/>
              <a:gd name="connsiteX54" fmla="*/ 7100681 w 12192000"/>
              <a:gd name="connsiteY54" fmla="*/ 2167822 h 2649426"/>
              <a:gd name="connsiteX55" fmla="*/ 6932665 w 12192000"/>
              <a:gd name="connsiteY55" fmla="*/ 2162157 h 2649426"/>
              <a:gd name="connsiteX56" fmla="*/ 6700029 w 12192000"/>
              <a:gd name="connsiteY56" fmla="*/ 2158310 h 2649426"/>
              <a:gd name="connsiteX57" fmla="*/ 6326162 w 12192000"/>
              <a:gd name="connsiteY57" fmla="*/ 2178632 h 2649426"/>
              <a:gd name="connsiteX58" fmla="*/ 6196177 w 12192000"/>
              <a:gd name="connsiteY58" fmla="*/ 2200059 h 2649426"/>
              <a:gd name="connsiteX59" fmla="*/ 6139086 w 12192000"/>
              <a:gd name="connsiteY59" fmla="*/ 2187339 h 2649426"/>
              <a:gd name="connsiteX60" fmla="*/ 6098878 w 12192000"/>
              <a:gd name="connsiteY60" fmla="*/ 2192939 h 2649426"/>
              <a:gd name="connsiteX61" fmla="*/ 6094339 w 12192000"/>
              <a:gd name="connsiteY61" fmla="*/ 2195871 h 2649426"/>
              <a:gd name="connsiteX62" fmla="*/ 6075163 w 12192000"/>
              <a:gd name="connsiteY62" fmla="*/ 2198856 h 2649426"/>
              <a:gd name="connsiteX63" fmla="*/ 6071016 w 12192000"/>
              <a:gd name="connsiteY63" fmla="*/ 2210639 h 2649426"/>
              <a:gd name="connsiteX64" fmla="*/ 6043058 w 12192000"/>
              <a:gd name="connsiteY64" fmla="*/ 2222971 h 2649426"/>
              <a:gd name="connsiteX65" fmla="*/ 5962031 w 12192000"/>
              <a:gd name="connsiteY65" fmla="*/ 2220873 h 2649426"/>
              <a:gd name="connsiteX66" fmla="*/ 5818648 w 12192000"/>
              <a:gd name="connsiteY66" fmla="*/ 2229309 h 2649426"/>
              <a:gd name="connsiteX67" fmla="*/ 5515979 w 12192000"/>
              <a:gd name="connsiteY67" fmla="*/ 2284946 h 2649426"/>
              <a:gd name="connsiteX68" fmla="*/ 5426280 w 12192000"/>
              <a:gd name="connsiteY68" fmla="*/ 2290560 h 2649426"/>
              <a:gd name="connsiteX69" fmla="*/ 5329896 w 12192000"/>
              <a:gd name="connsiteY69" fmla="*/ 2279209 h 2649426"/>
              <a:gd name="connsiteX70" fmla="*/ 5245363 w 12192000"/>
              <a:gd name="connsiteY70" fmla="*/ 2301618 h 2649426"/>
              <a:gd name="connsiteX71" fmla="*/ 5077816 w 12192000"/>
              <a:gd name="connsiteY71" fmla="*/ 2292570 h 2649426"/>
              <a:gd name="connsiteX72" fmla="*/ 4911519 w 12192000"/>
              <a:gd name="connsiteY72" fmla="*/ 2285340 h 2649426"/>
              <a:gd name="connsiteX73" fmla="*/ 4822447 w 12192000"/>
              <a:gd name="connsiteY73" fmla="*/ 2292174 h 2649426"/>
              <a:gd name="connsiteX74" fmla="*/ 4670737 w 12192000"/>
              <a:gd name="connsiteY74" fmla="*/ 2321711 h 2649426"/>
              <a:gd name="connsiteX75" fmla="*/ 4489013 w 12192000"/>
              <a:gd name="connsiteY75" fmla="*/ 2338805 h 2649426"/>
              <a:gd name="connsiteX76" fmla="*/ 4431159 w 12192000"/>
              <a:gd name="connsiteY76" fmla="*/ 2347536 h 2649426"/>
              <a:gd name="connsiteX77" fmla="*/ 4273885 w 12192000"/>
              <a:gd name="connsiteY77" fmla="*/ 2379520 h 2649426"/>
              <a:gd name="connsiteX78" fmla="*/ 4116925 w 12192000"/>
              <a:gd name="connsiteY78" fmla="*/ 2417756 h 2649426"/>
              <a:gd name="connsiteX79" fmla="*/ 3988558 w 12192000"/>
              <a:gd name="connsiteY79" fmla="*/ 2475821 h 2649426"/>
              <a:gd name="connsiteX80" fmla="*/ 3894771 w 12192000"/>
              <a:gd name="connsiteY80" fmla="*/ 2494652 h 2649426"/>
              <a:gd name="connsiteX81" fmla="*/ 3721493 w 12192000"/>
              <a:gd name="connsiteY81" fmla="*/ 2497646 h 2649426"/>
              <a:gd name="connsiteX82" fmla="*/ 3504883 w 12192000"/>
              <a:gd name="connsiteY82" fmla="*/ 2503869 h 2649426"/>
              <a:gd name="connsiteX83" fmla="*/ 3431219 w 12192000"/>
              <a:gd name="connsiteY83" fmla="*/ 2502163 h 2649426"/>
              <a:gd name="connsiteX84" fmla="*/ 3151243 w 12192000"/>
              <a:gd name="connsiteY84" fmla="*/ 2492405 h 2649426"/>
              <a:gd name="connsiteX85" fmla="*/ 3044025 w 12192000"/>
              <a:gd name="connsiteY85" fmla="*/ 2485298 h 2649426"/>
              <a:gd name="connsiteX86" fmla="*/ 2864954 w 12192000"/>
              <a:gd name="connsiteY86" fmla="*/ 2456476 h 2649426"/>
              <a:gd name="connsiteX87" fmla="*/ 2739588 w 12192000"/>
              <a:gd name="connsiteY87" fmla="*/ 2457956 h 2649426"/>
              <a:gd name="connsiteX88" fmla="*/ 2706684 w 12192000"/>
              <a:gd name="connsiteY88" fmla="*/ 2454540 h 2649426"/>
              <a:gd name="connsiteX89" fmla="*/ 2348435 w 12192000"/>
              <a:gd name="connsiteY89" fmla="*/ 2449176 h 2649426"/>
              <a:gd name="connsiteX90" fmla="*/ 2194299 w 12192000"/>
              <a:gd name="connsiteY90" fmla="*/ 2475215 h 2649426"/>
              <a:gd name="connsiteX91" fmla="*/ 1983009 w 12192000"/>
              <a:gd name="connsiteY91" fmla="*/ 2463117 h 2649426"/>
              <a:gd name="connsiteX92" fmla="*/ 1885040 w 12192000"/>
              <a:gd name="connsiteY92" fmla="*/ 2475917 h 2649426"/>
              <a:gd name="connsiteX93" fmla="*/ 1773324 w 12192000"/>
              <a:gd name="connsiteY93" fmla="*/ 2471718 h 2649426"/>
              <a:gd name="connsiteX94" fmla="*/ 1685197 w 12192000"/>
              <a:gd name="connsiteY94" fmla="*/ 2466249 h 2649426"/>
              <a:gd name="connsiteX95" fmla="*/ 1566422 w 12192000"/>
              <a:gd name="connsiteY95" fmla="*/ 2455175 h 2649426"/>
              <a:gd name="connsiteX96" fmla="*/ 1300369 w 12192000"/>
              <a:gd name="connsiteY96" fmla="*/ 2444914 h 2649426"/>
              <a:gd name="connsiteX97" fmla="*/ 1081876 w 12192000"/>
              <a:gd name="connsiteY97" fmla="*/ 2476491 h 2649426"/>
              <a:gd name="connsiteX98" fmla="*/ 957561 w 12192000"/>
              <a:gd name="connsiteY98" fmla="*/ 2484124 h 2649426"/>
              <a:gd name="connsiteX99" fmla="*/ 822775 w 12192000"/>
              <a:gd name="connsiteY99" fmla="*/ 2542292 h 2649426"/>
              <a:gd name="connsiteX100" fmla="*/ 653171 w 12192000"/>
              <a:gd name="connsiteY100" fmla="*/ 2607266 h 2649426"/>
              <a:gd name="connsiteX101" fmla="*/ 511469 w 12192000"/>
              <a:gd name="connsiteY101" fmla="*/ 2598742 h 2649426"/>
              <a:gd name="connsiteX102" fmla="*/ 441281 w 12192000"/>
              <a:gd name="connsiteY102" fmla="*/ 2605939 h 2649426"/>
              <a:gd name="connsiteX103" fmla="*/ 297100 w 12192000"/>
              <a:gd name="connsiteY103" fmla="*/ 2639558 h 2649426"/>
              <a:gd name="connsiteX104" fmla="*/ 97385 w 12192000"/>
              <a:gd name="connsiteY104" fmla="*/ 2636063 h 2649426"/>
              <a:gd name="connsiteX105" fmla="*/ 48888 w 12192000"/>
              <a:gd name="connsiteY105" fmla="*/ 2641447 h 2649426"/>
              <a:gd name="connsiteX106" fmla="*/ 0 w 12192000"/>
              <a:gd name="connsiteY106" fmla="*/ 2649426 h 2649426"/>
              <a:gd name="connsiteX107" fmla="*/ 0 w 12192000"/>
              <a:gd name="connsiteY107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924243 w 12192000"/>
              <a:gd name="connsiteY5" fmla="*/ 1725938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84816 w 12192000"/>
              <a:gd name="connsiteY13" fmla="*/ 1560944 h 2649426"/>
              <a:gd name="connsiteX14" fmla="*/ 10551291 w 12192000"/>
              <a:gd name="connsiteY14" fmla="*/ 1556691 h 2649426"/>
              <a:gd name="connsiteX15" fmla="*/ 10523896 w 12192000"/>
              <a:gd name="connsiteY15" fmla="*/ 1559265 h 2649426"/>
              <a:gd name="connsiteX16" fmla="*/ 10465446 w 12192000"/>
              <a:gd name="connsiteY16" fmla="*/ 1574304 h 2649426"/>
              <a:gd name="connsiteX17" fmla="*/ 10404265 w 12192000"/>
              <a:gd name="connsiteY17" fmla="*/ 1572375 h 2649426"/>
              <a:gd name="connsiteX18" fmla="*/ 10329259 w 12192000"/>
              <a:gd name="connsiteY18" fmla="*/ 1579142 h 2649426"/>
              <a:gd name="connsiteX19" fmla="*/ 10128072 w 12192000"/>
              <a:gd name="connsiteY19" fmla="*/ 1610789 h 2649426"/>
              <a:gd name="connsiteX20" fmla="*/ 9811199 w 12192000"/>
              <a:gd name="connsiteY20" fmla="*/ 1648968 h 2649426"/>
              <a:gd name="connsiteX21" fmla="*/ 9537440 w 12192000"/>
              <a:gd name="connsiteY21" fmla="*/ 1671316 h 2649426"/>
              <a:gd name="connsiteX22" fmla="*/ 9405213 w 12192000"/>
              <a:gd name="connsiteY22" fmla="*/ 1679204 h 2649426"/>
              <a:gd name="connsiteX23" fmla="*/ 9225536 w 12192000"/>
              <a:gd name="connsiteY23" fmla="*/ 1741303 h 2649426"/>
              <a:gd name="connsiteX24" fmla="*/ 9144490 w 12192000"/>
              <a:gd name="connsiteY24" fmla="*/ 1756665 h 2649426"/>
              <a:gd name="connsiteX25" fmla="*/ 9031250 w 12192000"/>
              <a:gd name="connsiteY25" fmla="*/ 1782330 h 2649426"/>
              <a:gd name="connsiteX26" fmla="*/ 8985382 w 12192000"/>
              <a:gd name="connsiteY26" fmla="*/ 1798267 h 2649426"/>
              <a:gd name="connsiteX27" fmla="*/ 8906505 w 12192000"/>
              <a:gd name="connsiteY27" fmla="*/ 1834715 h 2649426"/>
              <a:gd name="connsiteX28" fmla="*/ 8833229 w 12192000"/>
              <a:gd name="connsiteY28" fmla="*/ 1846521 h 2649426"/>
              <a:gd name="connsiteX29" fmla="*/ 8705687 w 12192000"/>
              <a:gd name="connsiteY29" fmla="*/ 1848419 h 2649426"/>
              <a:gd name="connsiteX30" fmla="*/ 8700414 w 12192000"/>
              <a:gd name="connsiteY30" fmla="*/ 1857766 h 2649426"/>
              <a:gd name="connsiteX31" fmla="*/ 8643017 w 12192000"/>
              <a:gd name="connsiteY31" fmla="*/ 1865810 h 2649426"/>
              <a:gd name="connsiteX32" fmla="*/ 8460271 w 12192000"/>
              <a:gd name="connsiteY32" fmla="*/ 1856718 h 2649426"/>
              <a:gd name="connsiteX33" fmla="*/ 8330326 w 12192000"/>
              <a:gd name="connsiteY33" fmla="*/ 1873969 h 2649426"/>
              <a:gd name="connsiteX34" fmla="*/ 8216222 w 12192000"/>
              <a:gd name="connsiteY34" fmla="*/ 1895553 h 2649426"/>
              <a:gd name="connsiteX35" fmla="*/ 8043728 w 12192000"/>
              <a:gd name="connsiteY35" fmla="*/ 1944200 h 2649426"/>
              <a:gd name="connsiteX36" fmla="*/ 7958999 w 12192000"/>
              <a:gd name="connsiteY36" fmla="*/ 1980667 h 2649426"/>
              <a:gd name="connsiteX37" fmla="*/ 7908348 w 12192000"/>
              <a:gd name="connsiteY37" fmla="*/ 1994348 h 2649426"/>
              <a:gd name="connsiteX38" fmla="*/ 7776470 w 12192000"/>
              <a:gd name="connsiteY38" fmla="*/ 2053315 h 2649426"/>
              <a:gd name="connsiteX39" fmla="*/ 7624559 w 12192000"/>
              <a:gd name="connsiteY39" fmla="*/ 2114216 h 2649426"/>
              <a:gd name="connsiteX40" fmla="*/ 7549398 w 12192000"/>
              <a:gd name="connsiteY40" fmla="*/ 2153051 h 2649426"/>
              <a:gd name="connsiteX41" fmla="*/ 7540934 w 12192000"/>
              <a:gd name="connsiteY41" fmla="*/ 2151418 h 2649426"/>
              <a:gd name="connsiteX42" fmla="*/ 7528900 w 12192000"/>
              <a:gd name="connsiteY42" fmla="*/ 2152107 h 2649426"/>
              <a:gd name="connsiteX43" fmla="*/ 7528656 w 12192000"/>
              <a:gd name="connsiteY43" fmla="*/ 2152584 h 2649426"/>
              <a:gd name="connsiteX44" fmla="*/ 7517280 w 12192000"/>
              <a:gd name="connsiteY44" fmla="*/ 2152327 h 2649426"/>
              <a:gd name="connsiteX45" fmla="*/ 7460956 w 12192000"/>
              <a:gd name="connsiteY45" fmla="*/ 2145255 h 2649426"/>
              <a:gd name="connsiteX46" fmla="*/ 7372921 w 12192000"/>
              <a:gd name="connsiteY46" fmla="*/ 2175069 h 2649426"/>
              <a:gd name="connsiteX47" fmla="*/ 7307317 w 12192000"/>
              <a:gd name="connsiteY47" fmla="*/ 2182031 h 2649426"/>
              <a:gd name="connsiteX48" fmla="*/ 7251199 w 12192000"/>
              <a:gd name="connsiteY48" fmla="*/ 2198184 h 2649426"/>
              <a:gd name="connsiteX49" fmla="*/ 7233016 w 12192000"/>
              <a:gd name="connsiteY49" fmla="*/ 2195902 h 2649426"/>
              <a:gd name="connsiteX50" fmla="*/ 7227281 w 12192000"/>
              <a:gd name="connsiteY50" fmla="*/ 2190042 h 2649426"/>
              <a:gd name="connsiteX51" fmla="*/ 7200745 w 12192000"/>
              <a:gd name="connsiteY51" fmla="*/ 2189321 h 2649426"/>
              <a:gd name="connsiteX52" fmla="*/ 7197924 w 12192000"/>
              <a:gd name="connsiteY52" fmla="*/ 2191205 h 2649426"/>
              <a:gd name="connsiteX53" fmla="*/ 7175198 w 12192000"/>
              <a:gd name="connsiteY53" fmla="*/ 2183294 h 2649426"/>
              <a:gd name="connsiteX54" fmla="*/ 7100681 w 12192000"/>
              <a:gd name="connsiteY54" fmla="*/ 2167822 h 2649426"/>
              <a:gd name="connsiteX55" fmla="*/ 6932665 w 12192000"/>
              <a:gd name="connsiteY55" fmla="*/ 2162157 h 2649426"/>
              <a:gd name="connsiteX56" fmla="*/ 6700029 w 12192000"/>
              <a:gd name="connsiteY56" fmla="*/ 2158310 h 2649426"/>
              <a:gd name="connsiteX57" fmla="*/ 6326162 w 12192000"/>
              <a:gd name="connsiteY57" fmla="*/ 2178632 h 2649426"/>
              <a:gd name="connsiteX58" fmla="*/ 6196177 w 12192000"/>
              <a:gd name="connsiteY58" fmla="*/ 2200059 h 2649426"/>
              <a:gd name="connsiteX59" fmla="*/ 6139086 w 12192000"/>
              <a:gd name="connsiteY59" fmla="*/ 2187339 h 2649426"/>
              <a:gd name="connsiteX60" fmla="*/ 6098878 w 12192000"/>
              <a:gd name="connsiteY60" fmla="*/ 2192939 h 2649426"/>
              <a:gd name="connsiteX61" fmla="*/ 6094339 w 12192000"/>
              <a:gd name="connsiteY61" fmla="*/ 2195871 h 2649426"/>
              <a:gd name="connsiteX62" fmla="*/ 6075163 w 12192000"/>
              <a:gd name="connsiteY62" fmla="*/ 2198856 h 2649426"/>
              <a:gd name="connsiteX63" fmla="*/ 6071016 w 12192000"/>
              <a:gd name="connsiteY63" fmla="*/ 2210639 h 2649426"/>
              <a:gd name="connsiteX64" fmla="*/ 6043058 w 12192000"/>
              <a:gd name="connsiteY64" fmla="*/ 2222971 h 2649426"/>
              <a:gd name="connsiteX65" fmla="*/ 5962031 w 12192000"/>
              <a:gd name="connsiteY65" fmla="*/ 2220873 h 2649426"/>
              <a:gd name="connsiteX66" fmla="*/ 5818648 w 12192000"/>
              <a:gd name="connsiteY66" fmla="*/ 2229309 h 2649426"/>
              <a:gd name="connsiteX67" fmla="*/ 5515979 w 12192000"/>
              <a:gd name="connsiteY67" fmla="*/ 2284946 h 2649426"/>
              <a:gd name="connsiteX68" fmla="*/ 5426280 w 12192000"/>
              <a:gd name="connsiteY68" fmla="*/ 2290560 h 2649426"/>
              <a:gd name="connsiteX69" fmla="*/ 5329896 w 12192000"/>
              <a:gd name="connsiteY69" fmla="*/ 2279209 h 2649426"/>
              <a:gd name="connsiteX70" fmla="*/ 5245363 w 12192000"/>
              <a:gd name="connsiteY70" fmla="*/ 2301618 h 2649426"/>
              <a:gd name="connsiteX71" fmla="*/ 5077816 w 12192000"/>
              <a:gd name="connsiteY71" fmla="*/ 2292570 h 2649426"/>
              <a:gd name="connsiteX72" fmla="*/ 4911519 w 12192000"/>
              <a:gd name="connsiteY72" fmla="*/ 2285340 h 2649426"/>
              <a:gd name="connsiteX73" fmla="*/ 4822447 w 12192000"/>
              <a:gd name="connsiteY73" fmla="*/ 2292174 h 2649426"/>
              <a:gd name="connsiteX74" fmla="*/ 4670737 w 12192000"/>
              <a:gd name="connsiteY74" fmla="*/ 2321711 h 2649426"/>
              <a:gd name="connsiteX75" fmla="*/ 4489013 w 12192000"/>
              <a:gd name="connsiteY75" fmla="*/ 2338805 h 2649426"/>
              <a:gd name="connsiteX76" fmla="*/ 4431159 w 12192000"/>
              <a:gd name="connsiteY76" fmla="*/ 2347536 h 2649426"/>
              <a:gd name="connsiteX77" fmla="*/ 4273885 w 12192000"/>
              <a:gd name="connsiteY77" fmla="*/ 2379520 h 2649426"/>
              <a:gd name="connsiteX78" fmla="*/ 4116925 w 12192000"/>
              <a:gd name="connsiteY78" fmla="*/ 2417756 h 2649426"/>
              <a:gd name="connsiteX79" fmla="*/ 3988558 w 12192000"/>
              <a:gd name="connsiteY79" fmla="*/ 2475821 h 2649426"/>
              <a:gd name="connsiteX80" fmla="*/ 3894771 w 12192000"/>
              <a:gd name="connsiteY80" fmla="*/ 2494652 h 2649426"/>
              <a:gd name="connsiteX81" fmla="*/ 3721493 w 12192000"/>
              <a:gd name="connsiteY81" fmla="*/ 2497646 h 2649426"/>
              <a:gd name="connsiteX82" fmla="*/ 3504883 w 12192000"/>
              <a:gd name="connsiteY82" fmla="*/ 2503869 h 2649426"/>
              <a:gd name="connsiteX83" fmla="*/ 3431219 w 12192000"/>
              <a:gd name="connsiteY83" fmla="*/ 2502163 h 2649426"/>
              <a:gd name="connsiteX84" fmla="*/ 3151243 w 12192000"/>
              <a:gd name="connsiteY84" fmla="*/ 2492405 h 2649426"/>
              <a:gd name="connsiteX85" fmla="*/ 3044025 w 12192000"/>
              <a:gd name="connsiteY85" fmla="*/ 2485298 h 2649426"/>
              <a:gd name="connsiteX86" fmla="*/ 2864954 w 12192000"/>
              <a:gd name="connsiteY86" fmla="*/ 2456476 h 2649426"/>
              <a:gd name="connsiteX87" fmla="*/ 2739588 w 12192000"/>
              <a:gd name="connsiteY87" fmla="*/ 2457956 h 2649426"/>
              <a:gd name="connsiteX88" fmla="*/ 2706684 w 12192000"/>
              <a:gd name="connsiteY88" fmla="*/ 2454540 h 2649426"/>
              <a:gd name="connsiteX89" fmla="*/ 2348435 w 12192000"/>
              <a:gd name="connsiteY89" fmla="*/ 2449176 h 2649426"/>
              <a:gd name="connsiteX90" fmla="*/ 2194299 w 12192000"/>
              <a:gd name="connsiteY90" fmla="*/ 2475215 h 2649426"/>
              <a:gd name="connsiteX91" fmla="*/ 1983009 w 12192000"/>
              <a:gd name="connsiteY91" fmla="*/ 2463117 h 2649426"/>
              <a:gd name="connsiteX92" fmla="*/ 1885040 w 12192000"/>
              <a:gd name="connsiteY92" fmla="*/ 2475917 h 2649426"/>
              <a:gd name="connsiteX93" fmla="*/ 1773324 w 12192000"/>
              <a:gd name="connsiteY93" fmla="*/ 2471718 h 2649426"/>
              <a:gd name="connsiteX94" fmla="*/ 1685197 w 12192000"/>
              <a:gd name="connsiteY94" fmla="*/ 2466249 h 2649426"/>
              <a:gd name="connsiteX95" fmla="*/ 1566422 w 12192000"/>
              <a:gd name="connsiteY95" fmla="*/ 2455175 h 2649426"/>
              <a:gd name="connsiteX96" fmla="*/ 1300369 w 12192000"/>
              <a:gd name="connsiteY96" fmla="*/ 2444914 h 2649426"/>
              <a:gd name="connsiteX97" fmla="*/ 1081876 w 12192000"/>
              <a:gd name="connsiteY97" fmla="*/ 2476491 h 2649426"/>
              <a:gd name="connsiteX98" fmla="*/ 957561 w 12192000"/>
              <a:gd name="connsiteY98" fmla="*/ 2484124 h 2649426"/>
              <a:gd name="connsiteX99" fmla="*/ 822775 w 12192000"/>
              <a:gd name="connsiteY99" fmla="*/ 2542292 h 2649426"/>
              <a:gd name="connsiteX100" fmla="*/ 653171 w 12192000"/>
              <a:gd name="connsiteY100" fmla="*/ 2607266 h 2649426"/>
              <a:gd name="connsiteX101" fmla="*/ 511469 w 12192000"/>
              <a:gd name="connsiteY101" fmla="*/ 2598742 h 2649426"/>
              <a:gd name="connsiteX102" fmla="*/ 441281 w 12192000"/>
              <a:gd name="connsiteY102" fmla="*/ 2605939 h 2649426"/>
              <a:gd name="connsiteX103" fmla="*/ 297100 w 12192000"/>
              <a:gd name="connsiteY103" fmla="*/ 2639558 h 2649426"/>
              <a:gd name="connsiteX104" fmla="*/ 97385 w 12192000"/>
              <a:gd name="connsiteY104" fmla="*/ 2636063 h 2649426"/>
              <a:gd name="connsiteX105" fmla="*/ 48888 w 12192000"/>
              <a:gd name="connsiteY105" fmla="*/ 2641447 h 2649426"/>
              <a:gd name="connsiteX106" fmla="*/ 0 w 12192000"/>
              <a:gd name="connsiteY106" fmla="*/ 2649426 h 2649426"/>
              <a:gd name="connsiteX107" fmla="*/ 0 w 12192000"/>
              <a:gd name="connsiteY107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924243 w 12192000"/>
              <a:gd name="connsiteY5" fmla="*/ 1725938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84816 w 12192000"/>
              <a:gd name="connsiteY13" fmla="*/ 1560944 h 2649426"/>
              <a:gd name="connsiteX14" fmla="*/ 10551291 w 12192000"/>
              <a:gd name="connsiteY14" fmla="*/ 1556691 h 2649426"/>
              <a:gd name="connsiteX15" fmla="*/ 10523896 w 12192000"/>
              <a:gd name="connsiteY15" fmla="*/ 1559265 h 2649426"/>
              <a:gd name="connsiteX16" fmla="*/ 10465446 w 12192000"/>
              <a:gd name="connsiteY16" fmla="*/ 1574304 h 2649426"/>
              <a:gd name="connsiteX17" fmla="*/ 10404265 w 12192000"/>
              <a:gd name="connsiteY17" fmla="*/ 1572375 h 2649426"/>
              <a:gd name="connsiteX18" fmla="*/ 10329259 w 12192000"/>
              <a:gd name="connsiteY18" fmla="*/ 1579142 h 2649426"/>
              <a:gd name="connsiteX19" fmla="*/ 10128072 w 12192000"/>
              <a:gd name="connsiteY19" fmla="*/ 1610789 h 2649426"/>
              <a:gd name="connsiteX20" fmla="*/ 9811199 w 12192000"/>
              <a:gd name="connsiteY20" fmla="*/ 1648968 h 2649426"/>
              <a:gd name="connsiteX21" fmla="*/ 9537440 w 12192000"/>
              <a:gd name="connsiteY21" fmla="*/ 1671316 h 2649426"/>
              <a:gd name="connsiteX22" fmla="*/ 9405213 w 12192000"/>
              <a:gd name="connsiteY22" fmla="*/ 1679204 h 2649426"/>
              <a:gd name="connsiteX23" fmla="*/ 9225536 w 12192000"/>
              <a:gd name="connsiteY23" fmla="*/ 1741303 h 2649426"/>
              <a:gd name="connsiteX24" fmla="*/ 9144490 w 12192000"/>
              <a:gd name="connsiteY24" fmla="*/ 1756665 h 2649426"/>
              <a:gd name="connsiteX25" fmla="*/ 9031250 w 12192000"/>
              <a:gd name="connsiteY25" fmla="*/ 1782330 h 2649426"/>
              <a:gd name="connsiteX26" fmla="*/ 8985382 w 12192000"/>
              <a:gd name="connsiteY26" fmla="*/ 1798267 h 2649426"/>
              <a:gd name="connsiteX27" fmla="*/ 8906505 w 12192000"/>
              <a:gd name="connsiteY27" fmla="*/ 1834715 h 2649426"/>
              <a:gd name="connsiteX28" fmla="*/ 8833229 w 12192000"/>
              <a:gd name="connsiteY28" fmla="*/ 1846521 h 2649426"/>
              <a:gd name="connsiteX29" fmla="*/ 8705687 w 12192000"/>
              <a:gd name="connsiteY29" fmla="*/ 1848419 h 2649426"/>
              <a:gd name="connsiteX30" fmla="*/ 8700414 w 12192000"/>
              <a:gd name="connsiteY30" fmla="*/ 1857766 h 2649426"/>
              <a:gd name="connsiteX31" fmla="*/ 8643017 w 12192000"/>
              <a:gd name="connsiteY31" fmla="*/ 1865810 h 2649426"/>
              <a:gd name="connsiteX32" fmla="*/ 8460271 w 12192000"/>
              <a:gd name="connsiteY32" fmla="*/ 1856718 h 2649426"/>
              <a:gd name="connsiteX33" fmla="*/ 8330326 w 12192000"/>
              <a:gd name="connsiteY33" fmla="*/ 1873969 h 2649426"/>
              <a:gd name="connsiteX34" fmla="*/ 8216222 w 12192000"/>
              <a:gd name="connsiteY34" fmla="*/ 1895553 h 2649426"/>
              <a:gd name="connsiteX35" fmla="*/ 8043728 w 12192000"/>
              <a:gd name="connsiteY35" fmla="*/ 1944200 h 2649426"/>
              <a:gd name="connsiteX36" fmla="*/ 7958999 w 12192000"/>
              <a:gd name="connsiteY36" fmla="*/ 1980667 h 2649426"/>
              <a:gd name="connsiteX37" fmla="*/ 7908348 w 12192000"/>
              <a:gd name="connsiteY37" fmla="*/ 1994348 h 2649426"/>
              <a:gd name="connsiteX38" fmla="*/ 7776470 w 12192000"/>
              <a:gd name="connsiteY38" fmla="*/ 2053315 h 2649426"/>
              <a:gd name="connsiteX39" fmla="*/ 7624559 w 12192000"/>
              <a:gd name="connsiteY39" fmla="*/ 2114216 h 2649426"/>
              <a:gd name="connsiteX40" fmla="*/ 7549398 w 12192000"/>
              <a:gd name="connsiteY40" fmla="*/ 2153051 h 2649426"/>
              <a:gd name="connsiteX41" fmla="*/ 7540934 w 12192000"/>
              <a:gd name="connsiteY41" fmla="*/ 2151418 h 2649426"/>
              <a:gd name="connsiteX42" fmla="*/ 7528900 w 12192000"/>
              <a:gd name="connsiteY42" fmla="*/ 2152107 h 2649426"/>
              <a:gd name="connsiteX43" fmla="*/ 7528656 w 12192000"/>
              <a:gd name="connsiteY43" fmla="*/ 2152584 h 2649426"/>
              <a:gd name="connsiteX44" fmla="*/ 7517280 w 12192000"/>
              <a:gd name="connsiteY44" fmla="*/ 2152327 h 2649426"/>
              <a:gd name="connsiteX45" fmla="*/ 7460956 w 12192000"/>
              <a:gd name="connsiteY45" fmla="*/ 2145255 h 2649426"/>
              <a:gd name="connsiteX46" fmla="*/ 7372921 w 12192000"/>
              <a:gd name="connsiteY46" fmla="*/ 2175069 h 2649426"/>
              <a:gd name="connsiteX47" fmla="*/ 7307317 w 12192000"/>
              <a:gd name="connsiteY47" fmla="*/ 2182031 h 2649426"/>
              <a:gd name="connsiteX48" fmla="*/ 7251199 w 12192000"/>
              <a:gd name="connsiteY48" fmla="*/ 2198184 h 2649426"/>
              <a:gd name="connsiteX49" fmla="*/ 7233016 w 12192000"/>
              <a:gd name="connsiteY49" fmla="*/ 2195902 h 2649426"/>
              <a:gd name="connsiteX50" fmla="*/ 7227281 w 12192000"/>
              <a:gd name="connsiteY50" fmla="*/ 2190042 h 2649426"/>
              <a:gd name="connsiteX51" fmla="*/ 7200745 w 12192000"/>
              <a:gd name="connsiteY51" fmla="*/ 2189321 h 2649426"/>
              <a:gd name="connsiteX52" fmla="*/ 7197924 w 12192000"/>
              <a:gd name="connsiteY52" fmla="*/ 2191205 h 2649426"/>
              <a:gd name="connsiteX53" fmla="*/ 7175198 w 12192000"/>
              <a:gd name="connsiteY53" fmla="*/ 2183294 h 2649426"/>
              <a:gd name="connsiteX54" fmla="*/ 7100681 w 12192000"/>
              <a:gd name="connsiteY54" fmla="*/ 2167822 h 2649426"/>
              <a:gd name="connsiteX55" fmla="*/ 6932665 w 12192000"/>
              <a:gd name="connsiteY55" fmla="*/ 2162157 h 2649426"/>
              <a:gd name="connsiteX56" fmla="*/ 6700029 w 12192000"/>
              <a:gd name="connsiteY56" fmla="*/ 2158310 h 2649426"/>
              <a:gd name="connsiteX57" fmla="*/ 6326162 w 12192000"/>
              <a:gd name="connsiteY57" fmla="*/ 2178632 h 2649426"/>
              <a:gd name="connsiteX58" fmla="*/ 6196177 w 12192000"/>
              <a:gd name="connsiteY58" fmla="*/ 2200059 h 2649426"/>
              <a:gd name="connsiteX59" fmla="*/ 6139086 w 12192000"/>
              <a:gd name="connsiteY59" fmla="*/ 2187339 h 2649426"/>
              <a:gd name="connsiteX60" fmla="*/ 6098878 w 12192000"/>
              <a:gd name="connsiteY60" fmla="*/ 2192939 h 2649426"/>
              <a:gd name="connsiteX61" fmla="*/ 6094339 w 12192000"/>
              <a:gd name="connsiteY61" fmla="*/ 2195871 h 2649426"/>
              <a:gd name="connsiteX62" fmla="*/ 6075163 w 12192000"/>
              <a:gd name="connsiteY62" fmla="*/ 2198856 h 2649426"/>
              <a:gd name="connsiteX63" fmla="*/ 6071016 w 12192000"/>
              <a:gd name="connsiteY63" fmla="*/ 2210639 h 2649426"/>
              <a:gd name="connsiteX64" fmla="*/ 6043058 w 12192000"/>
              <a:gd name="connsiteY64" fmla="*/ 2222971 h 2649426"/>
              <a:gd name="connsiteX65" fmla="*/ 5962031 w 12192000"/>
              <a:gd name="connsiteY65" fmla="*/ 2220873 h 2649426"/>
              <a:gd name="connsiteX66" fmla="*/ 5818648 w 12192000"/>
              <a:gd name="connsiteY66" fmla="*/ 2229309 h 2649426"/>
              <a:gd name="connsiteX67" fmla="*/ 5515979 w 12192000"/>
              <a:gd name="connsiteY67" fmla="*/ 2284946 h 2649426"/>
              <a:gd name="connsiteX68" fmla="*/ 5426280 w 12192000"/>
              <a:gd name="connsiteY68" fmla="*/ 2290560 h 2649426"/>
              <a:gd name="connsiteX69" fmla="*/ 5329896 w 12192000"/>
              <a:gd name="connsiteY69" fmla="*/ 2279209 h 2649426"/>
              <a:gd name="connsiteX70" fmla="*/ 5245363 w 12192000"/>
              <a:gd name="connsiteY70" fmla="*/ 2301618 h 2649426"/>
              <a:gd name="connsiteX71" fmla="*/ 5077816 w 12192000"/>
              <a:gd name="connsiteY71" fmla="*/ 2292570 h 2649426"/>
              <a:gd name="connsiteX72" fmla="*/ 4911519 w 12192000"/>
              <a:gd name="connsiteY72" fmla="*/ 2285340 h 2649426"/>
              <a:gd name="connsiteX73" fmla="*/ 4822447 w 12192000"/>
              <a:gd name="connsiteY73" fmla="*/ 2292174 h 2649426"/>
              <a:gd name="connsiteX74" fmla="*/ 4670737 w 12192000"/>
              <a:gd name="connsiteY74" fmla="*/ 2321711 h 2649426"/>
              <a:gd name="connsiteX75" fmla="*/ 4489013 w 12192000"/>
              <a:gd name="connsiteY75" fmla="*/ 2338805 h 2649426"/>
              <a:gd name="connsiteX76" fmla="*/ 4431159 w 12192000"/>
              <a:gd name="connsiteY76" fmla="*/ 2347536 h 2649426"/>
              <a:gd name="connsiteX77" fmla="*/ 4273885 w 12192000"/>
              <a:gd name="connsiteY77" fmla="*/ 2379520 h 2649426"/>
              <a:gd name="connsiteX78" fmla="*/ 4116925 w 12192000"/>
              <a:gd name="connsiteY78" fmla="*/ 2417756 h 2649426"/>
              <a:gd name="connsiteX79" fmla="*/ 3988558 w 12192000"/>
              <a:gd name="connsiteY79" fmla="*/ 2475821 h 2649426"/>
              <a:gd name="connsiteX80" fmla="*/ 3894771 w 12192000"/>
              <a:gd name="connsiteY80" fmla="*/ 2494652 h 2649426"/>
              <a:gd name="connsiteX81" fmla="*/ 3721493 w 12192000"/>
              <a:gd name="connsiteY81" fmla="*/ 2497646 h 2649426"/>
              <a:gd name="connsiteX82" fmla="*/ 3504883 w 12192000"/>
              <a:gd name="connsiteY82" fmla="*/ 2503869 h 2649426"/>
              <a:gd name="connsiteX83" fmla="*/ 3431219 w 12192000"/>
              <a:gd name="connsiteY83" fmla="*/ 2502163 h 2649426"/>
              <a:gd name="connsiteX84" fmla="*/ 3151243 w 12192000"/>
              <a:gd name="connsiteY84" fmla="*/ 2492405 h 2649426"/>
              <a:gd name="connsiteX85" fmla="*/ 3044025 w 12192000"/>
              <a:gd name="connsiteY85" fmla="*/ 2485298 h 2649426"/>
              <a:gd name="connsiteX86" fmla="*/ 2864954 w 12192000"/>
              <a:gd name="connsiteY86" fmla="*/ 2456476 h 2649426"/>
              <a:gd name="connsiteX87" fmla="*/ 2739588 w 12192000"/>
              <a:gd name="connsiteY87" fmla="*/ 2457956 h 2649426"/>
              <a:gd name="connsiteX88" fmla="*/ 2706684 w 12192000"/>
              <a:gd name="connsiteY88" fmla="*/ 2454540 h 2649426"/>
              <a:gd name="connsiteX89" fmla="*/ 2348435 w 12192000"/>
              <a:gd name="connsiteY89" fmla="*/ 2449176 h 2649426"/>
              <a:gd name="connsiteX90" fmla="*/ 2194299 w 12192000"/>
              <a:gd name="connsiteY90" fmla="*/ 2475215 h 2649426"/>
              <a:gd name="connsiteX91" fmla="*/ 1983009 w 12192000"/>
              <a:gd name="connsiteY91" fmla="*/ 2463117 h 2649426"/>
              <a:gd name="connsiteX92" fmla="*/ 1885040 w 12192000"/>
              <a:gd name="connsiteY92" fmla="*/ 2475917 h 2649426"/>
              <a:gd name="connsiteX93" fmla="*/ 1773324 w 12192000"/>
              <a:gd name="connsiteY93" fmla="*/ 2471718 h 2649426"/>
              <a:gd name="connsiteX94" fmla="*/ 1685197 w 12192000"/>
              <a:gd name="connsiteY94" fmla="*/ 2466249 h 2649426"/>
              <a:gd name="connsiteX95" fmla="*/ 1566422 w 12192000"/>
              <a:gd name="connsiteY95" fmla="*/ 2455175 h 2649426"/>
              <a:gd name="connsiteX96" fmla="*/ 1300369 w 12192000"/>
              <a:gd name="connsiteY96" fmla="*/ 2444914 h 2649426"/>
              <a:gd name="connsiteX97" fmla="*/ 1081876 w 12192000"/>
              <a:gd name="connsiteY97" fmla="*/ 2476491 h 2649426"/>
              <a:gd name="connsiteX98" fmla="*/ 957561 w 12192000"/>
              <a:gd name="connsiteY98" fmla="*/ 2484124 h 2649426"/>
              <a:gd name="connsiteX99" fmla="*/ 822775 w 12192000"/>
              <a:gd name="connsiteY99" fmla="*/ 2542292 h 2649426"/>
              <a:gd name="connsiteX100" fmla="*/ 653171 w 12192000"/>
              <a:gd name="connsiteY100" fmla="*/ 2593652 h 2649426"/>
              <a:gd name="connsiteX101" fmla="*/ 511469 w 12192000"/>
              <a:gd name="connsiteY101" fmla="*/ 2598742 h 2649426"/>
              <a:gd name="connsiteX102" fmla="*/ 441281 w 12192000"/>
              <a:gd name="connsiteY102" fmla="*/ 2605939 h 2649426"/>
              <a:gd name="connsiteX103" fmla="*/ 297100 w 12192000"/>
              <a:gd name="connsiteY103" fmla="*/ 2639558 h 2649426"/>
              <a:gd name="connsiteX104" fmla="*/ 97385 w 12192000"/>
              <a:gd name="connsiteY104" fmla="*/ 2636063 h 2649426"/>
              <a:gd name="connsiteX105" fmla="*/ 48888 w 12192000"/>
              <a:gd name="connsiteY105" fmla="*/ 2641447 h 2649426"/>
              <a:gd name="connsiteX106" fmla="*/ 0 w 12192000"/>
              <a:gd name="connsiteY106" fmla="*/ 2649426 h 2649426"/>
              <a:gd name="connsiteX107" fmla="*/ 0 w 12192000"/>
              <a:gd name="connsiteY107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924243 w 12192000"/>
              <a:gd name="connsiteY5" fmla="*/ 1725938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84816 w 12192000"/>
              <a:gd name="connsiteY13" fmla="*/ 1560944 h 2649426"/>
              <a:gd name="connsiteX14" fmla="*/ 10551291 w 12192000"/>
              <a:gd name="connsiteY14" fmla="*/ 1556691 h 2649426"/>
              <a:gd name="connsiteX15" fmla="*/ 10523896 w 12192000"/>
              <a:gd name="connsiteY15" fmla="*/ 1559265 h 2649426"/>
              <a:gd name="connsiteX16" fmla="*/ 10465446 w 12192000"/>
              <a:gd name="connsiteY16" fmla="*/ 1574304 h 2649426"/>
              <a:gd name="connsiteX17" fmla="*/ 10404265 w 12192000"/>
              <a:gd name="connsiteY17" fmla="*/ 1572375 h 2649426"/>
              <a:gd name="connsiteX18" fmla="*/ 10329259 w 12192000"/>
              <a:gd name="connsiteY18" fmla="*/ 1579142 h 2649426"/>
              <a:gd name="connsiteX19" fmla="*/ 10128072 w 12192000"/>
              <a:gd name="connsiteY19" fmla="*/ 1610789 h 2649426"/>
              <a:gd name="connsiteX20" fmla="*/ 9811199 w 12192000"/>
              <a:gd name="connsiteY20" fmla="*/ 1648968 h 2649426"/>
              <a:gd name="connsiteX21" fmla="*/ 9537440 w 12192000"/>
              <a:gd name="connsiteY21" fmla="*/ 1671316 h 2649426"/>
              <a:gd name="connsiteX22" fmla="*/ 9405213 w 12192000"/>
              <a:gd name="connsiteY22" fmla="*/ 1679204 h 2649426"/>
              <a:gd name="connsiteX23" fmla="*/ 9225536 w 12192000"/>
              <a:gd name="connsiteY23" fmla="*/ 1741303 h 2649426"/>
              <a:gd name="connsiteX24" fmla="*/ 9144490 w 12192000"/>
              <a:gd name="connsiteY24" fmla="*/ 1756665 h 2649426"/>
              <a:gd name="connsiteX25" fmla="*/ 9031250 w 12192000"/>
              <a:gd name="connsiteY25" fmla="*/ 1782330 h 2649426"/>
              <a:gd name="connsiteX26" fmla="*/ 8985382 w 12192000"/>
              <a:gd name="connsiteY26" fmla="*/ 1798267 h 2649426"/>
              <a:gd name="connsiteX27" fmla="*/ 8906505 w 12192000"/>
              <a:gd name="connsiteY27" fmla="*/ 1834715 h 2649426"/>
              <a:gd name="connsiteX28" fmla="*/ 8833229 w 12192000"/>
              <a:gd name="connsiteY28" fmla="*/ 1846521 h 2649426"/>
              <a:gd name="connsiteX29" fmla="*/ 8705687 w 12192000"/>
              <a:gd name="connsiteY29" fmla="*/ 1848419 h 2649426"/>
              <a:gd name="connsiteX30" fmla="*/ 8700414 w 12192000"/>
              <a:gd name="connsiteY30" fmla="*/ 1857766 h 2649426"/>
              <a:gd name="connsiteX31" fmla="*/ 8643017 w 12192000"/>
              <a:gd name="connsiteY31" fmla="*/ 1865810 h 2649426"/>
              <a:gd name="connsiteX32" fmla="*/ 8460271 w 12192000"/>
              <a:gd name="connsiteY32" fmla="*/ 1856718 h 2649426"/>
              <a:gd name="connsiteX33" fmla="*/ 8330326 w 12192000"/>
              <a:gd name="connsiteY33" fmla="*/ 1873969 h 2649426"/>
              <a:gd name="connsiteX34" fmla="*/ 8216222 w 12192000"/>
              <a:gd name="connsiteY34" fmla="*/ 1895553 h 2649426"/>
              <a:gd name="connsiteX35" fmla="*/ 8043728 w 12192000"/>
              <a:gd name="connsiteY35" fmla="*/ 1944200 h 2649426"/>
              <a:gd name="connsiteX36" fmla="*/ 7958999 w 12192000"/>
              <a:gd name="connsiteY36" fmla="*/ 1980667 h 2649426"/>
              <a:gd name="connsiteX37" fmla="*/ 7908348 w 12192000"/>
              <a:gd name="connsiteY37" fmla="*/ 1994348 h 2649426"/>
              <a:gd name="connsiteX38" fmla="*/ 7776470 w 12192000"/>
              <a:gd name="connsiteY38" fmla="*/ 2053315 h 2649426"/>
              <a:gd name="connsiteX39" fmla="*/ 7624559 w 12192000"/>
              <a:gd name="connsiteY39" fmla="*/ 2114216 h 2649426"/>
              <a:gd name="connsiteX40" fmla="*/ 7549398 w 12192000"/>
              <a:gd name="connsiteY40" fmla="*/ 2153051 h 2649426"/>
              <a:gd name="connsiteX41" fmla="*/ 7540934 w 12192000"/>
              <a:gd name="connsiteY41" fmla="*/ 2151418 h 2649426"/>
              <a:gd name="connsiteX42" fmla="*/ 7528900 w 12192000"/>
              <a:gd name="connsiteY42" fmla="*/ 2152107 h 2649426"/>
              <a:gd name="connsiteX43" fmla="*/ 7528656 w 12192000"/>
              <a:gd name="connsiteY43" fmla="*/ 2152584 h 2649426"/>
              <a:gd name="connsiteX44" fmla="*/ 7517280 w 12192000"/>
              <a:gd name="connsiteY44" fmla="*/ 2152327 h 2649426"/>
              <a:gd name="connsiteX45" fmla="*/ 7460956 w 12192000"/>
              <a:gd name="connsiteY45" fmla="*/ 2145255 h 2649426"/>
              <a:gd name="connsiteX46" fmla="*/ 7372921 w 12192000"/>
              <a:gd name="connsiteY46" fmla="*/ 2175069 h 2649426"/>
              <a:gd name="connsiteX47" fmla="*/ 7307317 w 12192000"/>
              <a:gd name="connsiteY47" fmla="*/ 2182031 h 2649426"/>
              <a:gd name="connsiteX48" fmla="*/ 7251199 w 12192000"/>
              <a:gd name="connsiteY48" fmla="*/ 2198184 h 2649426"/>
              <a:gd name="connsiteX49" fmla="*/ 7233016 w 12192000"/>
              <a:gd name="connsiteY49" fmla="*/ 2195902 h 2649426"/>
              <a:gd name="connsiteX50" fmla="*/ 7227281 w 12192000"/>
              <a:gd name="connsiteY50" fmla="*/ 2190042 h 2649426"/>
              <a:gd name="connsiteX51" fmla="*/ 7200745 w 12192000"/>
              <a:gd name="connsiteY51" fmla="*/ 2189321 h 2649426"/>
              <a:gd name="connsiteX52" fmla="*/ 7197924 w 12192000"/>
              <a:gd name="connsiteY52" fmla="*/ 2191205 h 2649426"/>
              <a:gd name="connsiteX53" fmla="*/ 7175198 w 12192000"/>
              <a:gd name="connsiteY53" fmla="*/ 2183294 h 2649426"/>
              <a:gd name="connsiteX54" fmla="*/ 7100681 w 12192000"/>
              <a:gd name="connsiteY54" fmla="*/ 2167822 h 2649426"/>
              <a:gd name="connsiteX55" fmla="*/ 6932665 w 12192000"/>
              <a:gd name="connsiteY55" fmla="*/ 2162157 h 2649426"/>
              <a:gd name="connsiteX56" fmla="*/ 6700029 w 12192000"/>
              <a:gd name="connsiteY56" fmla="*/ 2158310 h 2649426"/>
              <a:gd name="connsiteX57" fmla="*/ 6326162 w 12192000"/>
              <a:gd name="connsiteY57" fmla="*/ 2178632 h 2649426"/>
              <a:gd name="connsiteX58" fmla="*/ 6196177 w 12192000"/>
              <a:gd name="connsiteY58" fmla="*/ 2200059 h 2649426"/>
              <a:gd name="connsiteX59" fmla="*/ 6139086 w 12192000"/>
              <a:gd name="connsiteY59" fmla="*/ 2187339 h 2649426"/>
              <a:gd name="connsiteX60" fmla="*/ 6098878 w 12192000"/>
              <a:gd name="connsiteY60" fmla="*/ 2192939 h 2649426"/>
              <a:gd name="connsiteX61" fmla="*/ 6094339 w 12192000"/>
              <a:gd name="connsiteY61" fmla="*/ 2195871 h 2649426"/>
              <a:gd name="connsiteX62" fmla="*/ 6075163 w 12192000"/>
              <a:gd name="connsiteY62" fmla="*/ 2198856 h 2649426"/>
              <a:gd name="connsiteX63" fmla="*/ 6071016 w 12192000"/>
              <a:gd name="connsiteY63" fmla="*/ 2210639 h 2649426"/>
              <a:gd name="connsiteX64" fmla="*/ 6043058 w 12192000"/>
              <a:gd name="connsiteY64" fmla="*/ 2222971 h 2649426"/>
              <a:gd name="connsiteX65" fmla="*/ 5962031 w 12192000"/>
              <a:gd name="connsiteY65" fmla="*/ 2220873 h 2649426"/>
              <a:gd name="connsiteX66" fmla="*/ 5818648 w 12192000"/>
              <a:gd name="connsiteY66" fmla="*/ 2229309 h 2649426"/>
              <a:gd name="connsiteX67" fmla="*/ 5515979 w 12192000"/>
              <a:gd name="connsiteY67" fmla="*/ 2284946 h 2649426"/>
              <a:gd name="connsiteX68" fmla="*/ 5426280 w 12192000"/>
              <a:gd name="connsiteY68" fmla="*/ 2290560 h 2649426"/>
              <a:gd name="connsiteX69" fmla="*/ 5329896 w 12192000"/>
              <a:gd name="connsiteY69" fmla="*/ 2279209 h 2649426"/>
              <a:gd name="connsiteX70" fmla="*/ 5245363 w 12192000"/>
              <a:gd name="connsiteY70" fmla="*/ 2301618 h 2649426"/>
              <a:gd name="connsiteX71" fmla="*/ 5077816 w 12192000"/>
              <a:gd name="connsiteY71" fmla="*/ 2292570 h 2649426"/>
              <a:gd name="connsiteX72" fmla="*/ 4911519 w 12192000"/>
              <a:gd name="connsiteY72" fmla="*/ 2285340 h 2649426"/>
              <a:gd name="connsiteX73" fmla="*/ 4822447 w 12192000"/>
              <a:gd name="connsiteY73" fmla="*/ 2292174 h 2649426"/>
              <a:gd name="connsiteX74" fmla="*/ 4670737 w 12192000"/>
              <a:gd name="connsiteY74" fmla="*/ 2321711 h 2649426"/>
              <a:gd name="connsiteX75" fmla="*/ 4489013 w 12192000"/>
              <a:gd name="connsiteY75" fmla="*/ 2338805 h 2649426"/>
              <a:gd name="connsiteX76" fmla="*/ 4431159 w 12192000"/>
              <a:gd name="connsiteY76" fmla="*/ 2347536 h 2649426"/>
              <a:gd name="connsiteX77" fmla="*/ 4273885 w 12192000"/>
              <a:gd name="connsiteY77" fmla="*/ 2379520 h 2649426"/>
              <a:gd name="connsiteX78" fmla="*/ 4116925 w 12192000"/>
              <a:gd name="connsiteY78" fmla="*/ 2417756 h 2649426"/>
              <a:gd name="connsiteX79" fmla="*/ 3988558 w 12192000"/>
              <a:gd name="connsiteY79" fmla="*/ 2475821 h 2649426"/>
              <a:gd name="connsiteX80" fmla="*/ 3894771 w 12192000"/>
              <a:gd name="connsiteY80" fmla="*/ 2494652 h 2649426"/>
              <a:gd name="connsiteX81" fmla="*/ 3721493 w 12192000"/>
              <a:gd name="connsiteY81" fmla="*/ 2497646 h 2649426"/>
              <a:gd name="connsiteX82" fmla="*/ 3504883 w 12192000"/>
              <a:gd name="connsiteY82" fmla="*/ 2503869 h 2649426"/>
              <a:gd name="connsiteX83" fmla="*/ 3431219 w 12192000"/>
              <a:gd name="connsiteY83" fmla="*/ 2502163 h 2649426"/>
              <a:gd name="connsiteX84" fmla="*/ 3151243 w 12192000"/>
              <a:gd name="connsiteY84" fmla="*/ 2492405 h 2649426"/>
              <a:gd name="connsiteX85" fmla="*/ 3044025 w 12192000"/>
              <a:gd name="connsiteY85" fmla="*/ 2485298 h 2649426"/>
              <a:gd name="connsiteX86" fmla="*/ 2864954 w 12192000"/>
              <a:gd name="connsiteY86" fmla="*/ 2456476 h 2649426"/>
              <a:gd name="connsiteX87" fmla="*/ 2739588 w 12192000"/>
              <a:gd name="connsiteY87" fmla="*/ 2457956 h 2649426"/>
              <a:gd name="connsiteX88" fmla="*/ 2706684 w 12192000"/>
              <a:gd name="connsiteY88" fmla="*/ 2454540 h 2649426"/>
              <a:gd name="connsiteX89" fmla="*/ 2348435 w 12192000"/>
              <a:gd name="connsiteY89" fmla="*/ 2449176 h 2649426"/>
              <a:gd name="connsiteX90" fmla="*/ 2194299 w 12192000"/>
              <a:gd name="connsiteY90" fmla="*/ 2475215 h 2649426"/>
              <a:gd name="connsiteX91" fmla="*/ 1983009 w 12192000"/>
              <a:gd name="connsiteY91" fmla="*/ 2463117 h 2649426"/>
              <a:gd name="connsiteX92" fmla="*/ 1885040 w 12192000"/>
              <a:gd name="connsiteY92" fmla="*/ 2475917 h 2649426"/>
              <a:gd name="connsiteX93" fmla="*/ 1773324 w 12192000"/>
              <a:gd name="connsiteY93" fmla="*/ 2471718 h 2649426"/>
              <a:gd name="connsiteX94" fmla="*/ 1685197 w 12192000"/>
              <a:gd name="connsiteY94" fmla="*/ 2466249 h 2649426"/>
              <a:gd name="connsiteX95" fmla="*/ 1566422 w 12192000"/>
              <a:gd name="connsiteY95" fmla="*/ 2455175 h 2649426"/>
              <a:gd name="connsiteX96" fmla="*/ 1300369 w 12192000"/>
              <a:gd name="connsiteY96" fmla="*/ 2444914 h 2649426"/>
              <a:gd name="connsiteX97" fmla="*/ 1081876 w 12192000"/>
              <a:gd name="connsiteY97" fmla="*/ 2476491 h 2649426"/>
              <a:gd name="connsiteX98" fmla="*/ 957561 w 12192000"/>
              <a:gd name="connsiteY98" fmla="*/ 2484124 h 2649426"/>
              <a:gd name="connsiteX99" fmla="*/ 822775 w 12192000"/>
              <a:gd name="connsiteY99" fmla="*/ 2542292 h 2649426"/>
              <a:gd name="connsiteX100" fmla="*/ 653171 w 12192000"/>
              <a:gd name="connsiteY100" fmla="*/ 2593652 h 2649426"/>
              <a:gd name="connsiteX101" fmla="*/ 511469 w 12192000"/>
              <a:gd name="connsiteY101" fmla="*/ 2598742 h 2649426"/>
              <a:gd name="connsiteX102" fmla="*/ 441281 w 12192000"/>
              <a:gd name="connsiteY102" fmla="*/ 2605939 h 2649426"/>
              <a:gd name="connsiteX103" fmla="*/ 297100 w 12192000"/>
              <a:gd name="connsiteY103" fmla="*/ 2639558 h 2649426"/>
              <a:gd name="connsiteX104" fmla="*/ 97385 w 12192000"/>
              <a:gd name="connsiteY104" fmla="*/ 2636063 h 2649426"/>
              <a:gd name="connsiteX105" fmla="*/ 48888 w 12192000"/>
              <a:gd name="connsiteY105" fmla="*/ 2641447 h 2649426"/>
              <a:gd name="connsiteX106" fmla="*/ 0 w 12192000"/>
              <a:gd name="connsiteY106" fmla="*/ 2649426 h 2649426"/>
              <a:gd name="connsiteX107" fmla="*/ 0 w 12192000"/>
              <a:gd name="connsiteY107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924243 w 12192000"/>
              <a:gd name="connsiteY5" fmla="*/ 1725938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84816 w 12192000"/>
              <a:gd name="connsiteY13" fmla="*/ 1560944 h 2649426"/>
              <a:gd name="connsiteX14" fmla="*/ 10551291 w 12192000"/>
              <a:gd name="connsiteY14" fmla="*/ 1556691 h 2649426"/>
              <a:gd name="connsiteX15" fmla="*/ 10523896 w 12192000"/>
              <a:gd name="connsiteY15" fmla="*/ 1559265 h 2649426"/>
              <a:gd name="connsiteX16" fmla="*/ 10465446 w 12192000"/>
              <a:gd name="connsiteY16" fmla="*/ 1574304 h 2649426"/>
              <a:gd name="connsiteX17" fmla="*/ 10404265 w 12192000"/>
              <a:gd name="connsiteY17" fmla="*/ 1572375 h 2649426"/>
              <a:gd name="connsiteX18" fmla="*/ 10329259 w 12192000"/>
              <a:gd name="connsiteY18" fmla="*/ 1579142 h 2649426"/>
              <a:gd name="connsiteX19" fmla="*/ 10128072 w 12192000"/>
              <a:gd name="connsiteY19" fmla="*/ 1610789 h 2649426"/>
              <a:gd name="connsiteX20" fmla="*/ 9811199 w 12192000"/>
              <a:gd name="connsiteY20" fmla="*/ 1648968 h 2649426"/>
              <a:gd name="connsiteX21" fmla="*/ 9537440 w 12192000"/>
              <a:gd name="connsiteY21" fmla="*/ 1671316 h 2649426"/>
              <a:gd name="connsiteX22" fmla="*/ 9405213 w 12192000"/>
              <a:gd name="connsiteY22" fmla="*/ 1679204 h 2649426"/>
              <a:gd name="connsiteX23" fmla="*/ 9225536 w 12192000"/>
              <a:gd name="connsiteY23" fmla="*/ 1741303 h 2649426"/>
              <a:gd name="connsiteX24" fmla="*/ 9144490 w 12192000"/>
              <a:gd name="connsiteY24" fmla="*/ 1756665 h 2649426"/>
              <a:gd name="connsiteX25" fmla="*/ 9031250 w 12192000"/>
              <a:gd name="connsiteY25" fmla="*/ 1782330 h 2649426"/>
              <a:gd name="connsiteX26" fmla="*/ 8985382 w 12192000"/>
              <a:gd name="connsiteY26" fmla="*/ 1798267 h 2649426"/>
              <a:gd name="connsiteX27" fmla="*/ 8906505 w 12192000"/>
              <a:gd name="connsiteY27" fmla="*/ 1834715 h 2649426"/>
              <a:gd name="connsiteX28" fmla="*/ 8833229 w 12192000"/>
              <a:gd name="connsiteY28" fmla="*/ 1846521 h 2649426"/>
              <a:gd name="connsiteX29" fmla="*/ 8705687 w 12192000"/>
              <a:gd name="connsiteY29" fmla="*/ 1848419 h 2649426"/>
              <a:gd name="connsiteX30" fmla="*/ 8700414 w 12192000"/>
              <a:gd name="connsiteY30" fmla="*/ 1857766 h 2649426"/>
              <a:gd name="connsiteX31" fmla="*/ 8643017 w 12192000"/>
              <a:gd name="connsiteY31" fmla="*/ 1865810 h 2649426"/>
              <a:gd name="connsiteX32" fmla="*/ 8460271 w 12192000"/>
              <a:gd name="connsiteY32" fmla="*/ 1856718 h 2649426"/>
              <a:gd name="connsiteX33" fmla="*/ 8330326 w 12192000"/>
              <a:gd name="connsiteY33" fmla="*/ 1873969 h 2649426"/>
              <a:gd name="connsiteX34" fmla="*/ 8216222 w 12192000"/>
              <a:gd name="connsiteY34" fmla="*/ 1895553 h 2649426"/>
              <a:gd name="connsiteX35" fmla="*/ 8043728 w 12192000"/>
              <a:gd name="connsiteY35" fmla="*/ 1944200 h 2649426"/>
              <a:gd name="connsiteX36" fmla="*/ 7958999 w 12192000"/>
              <a:gd name="connsiteY36" fmla="*/ 1980667 h 2649426"/>
              <a:gd name="connsiteX37" fmla="*/ 7908348 w 12192000"/>
              <a:gd name="connsiteY37" fmla="*/ 1994348 h 2649426"/>
              <a:gd name="connsiteX38" fmla="*/ 7776470 w 12192000"/>
              <a:gd name="connsiteY38" fmla="*/ 2053315 h 2649426"/>
              <a:gd name="connsiteX39" fmla="*/ 7624559 w 12192000"/>
              <a:gd name="connsiteY39" fmla="*/ 2114216 h 2649426"/>
              <a:gd name="connsiteX40" fmla="*/ 7549398 w 12192000"/>
              <a:gd name="connsiteY40" fmla="*/ 2153051 h 2649426"/>
              <a:gd name="connsiteX41" fmla="*/ 7540934 w 12192000"/>
              <a:gd name="connsiteY41" fmla="*/ 2151418 h 2649426"/>
              <a:gd name="connsiteX42" fmla="*/ 7528900 w 12192000"/>
              <a:gd name="connsiteY42" fmla="*/ 2152107 h 2649426"/>
              <a:gd name="connsiteX43" fmla="*/ 7528656 w 12192000"/>
              <a:gd name="connsiteY43" fmla="*/ 2152584 h 2649426"/>
              <a:gd name="connsiteX44" fmla="*/ 7517280 w 12192000"/>
              <a:gd name="connsiteY44" fmla="*/ 2152327 h 2649426"/>
              <a:gd name="connsiteX45" fmla="*/ 7460956 w 12192000"/>
              <a:gd name="connsiteY45" fmla="*/ 2145255 h 2649426"/>
              <a:gd name="connsiteX46" fmla="*/ 7372921 w 12192000"/>
              <a:gd name="connsiteY46" fmla="*/ 2175069 h 2649426"/>
              <a:gd name="connsiteX47" fmla="*/ 7307317 w 12192000"/>
              <a:gd name="connsiteY47" fmla="*/ 2182031 h 2649426"/>
              <a:gd name="connsiteX48" fmla="*/ 7251199 w 12192000"/>
              <a:gd name="connsiteY48" fmla="*/ 2198184 h 2649426"/>
              <a:gd name="connsiteX49" fmla="*/ 7233016 w 12192000"/>
              <a:gd name="connsiteY49" fmla="*/ 2195902 h 2649426"/>
              <a:gd name="connsiteX50" fmla="*/ 7227281 w 12192000"/>
              <a:gd name="connsiteY50" fmla="*/ 2190042 h 2649426"/>
              <a:gd name="connsiteX51" fmla="*/ 7200745 w 12192000"/>
              <a:gd name="connsiteY51" fmla="*/ 2189321 h 2649426"/>
              <a:gd name="connsiteX52" fmla="*/ 7197924 w 12192000"/>
              <a:gd name="connsiteY52" fmla="*/ 2191205 h 2649426"/>
              <a:gd name="connsiteX53" fmla="*/ 7175198 w 12192000"/>
              <a:gd name="connsiteY53" fmla="*/ 2183294 h 2649426"/>
              <a:gd name="connsiteX54" fmla="*/ 7100681 w 12192000"/>
              <a:gd name="connsiteY54" fmla="*/ 2167822 h 2649426"/>
              <a:gd name="connsiteX55" fmla="*/ 6932665 w 12192000"/>
              <a:gd name="connsiteY55" fmla="*/ 2162157 h 2649426"/>
              <a:gd name="connsiteX56" fmla="*/ 6700029 w 12192000"/>
              <a:gd name="connsiteY56" fmla="*/ 2158310 h 2649426"/>
              <a:gd name="connsiteX57" fmla="*/ 6326162 w 12192000"/>
              <a:gd name="connsiteY57" fmla="*/ 2178632 h 2649426"/>
              <a:gd name="connsiteX58" fmla="*/ 6196177 w 12192000"/>
              <a:gd name="connsiteY58" fmla="*/ 2200059 h 2649426"/>
              <a:gd name="connsiteX59" fmla="*/ 6139086 w 12192000"/>
              <a:gd name="connsiteY59" fmla="*/ 2187339 h 2649426"/>
              <a:gd name="connsiteX60" fmla="*/ 6098878 w 12192000"/>
              <a:gd name="connsiteY60" fmla="*/ 2192939 h 2649426"/>
              <a:gd name="connsiteX61" fmla="*/ 6094339 w 12192000"/>
              <a:gd name="connsiteY61" fmla="*/ 2195871 h 2649426"/>
              <a:gd name="connsiteX62" fmla="*/ 6075163 w 12192000"/>
              <a:gd name="connsiteY62" fmla="*/ 2198856 h 2649426"/>
              <a:gd name="connsiteX63" fmla="*/ 6071016 w 12192000"/>
              <a:gd name="connsiteY63" fmla="*/ 2210639 h 2649426"/>
              <a:gd name="connsiteX64" fmla="*/ 6043058 w 12192000"/>
              <a:gd name="connsiteY64" fmla="*/ 2222971 h 2649426"/>
              <a:gd name="connsiteX65" fmla="*/ 5962031 w 12192000"/>
              <a:gd name="connsiteY65" fmla="*/ 2220873 h 2649426"/>
              <a:gd name="connsiteX66" fmla="*/ 5818648 w 12192000"/>
              <a:gd name="connsiteY66" fmla="*/ 2229309 h 2649426"/>
              <a:gd name="connsiteX67" fmla="*/ 5515979 w 12192000"/>
              <a:gd name="connsiteY67" fmla="*/ 2284946 h 2649426"/>
              <a:gd name="connsiteX68" fmla="*/ 5426280 w 12192000"/>
              <a:gd name="connsiteY68" fmla="*/ 2290560 h 2649426"/>
              <a:gd name="connsiteX69" fmla="*/ 5329896 w 12192000"/>
              <a:gd name="connsiteY69" fmla="*/ 2279209 h 2649426"/>
              <a:gd name="connsiteX70" fmla="*/ 5245363 w 12192000"/>
              <a:gd name="connsiteY70" fmla="*/ 2301618 h 2649426"/>
              <a:gd name="connsiteX71" fmla="*/ 5077816 w 12192000"/>
              <a:gd name="connsiteY71" fmla="*/ 2292570 h 2649426"/>
              <a:gd name="connsiteX72" fmla="*/ 4911519 w 12192000"/>
              <a:gd name="connsiteY72" fmla="*/ 2285340 h 2649426"/>
              <a:gd name="connsiteX73" fmla="*/ 4822447 w 12192000"/>
              <a:gd name="connsiteY73" fmla="*/ 2292174 h 2649426"/>
              <a:gd name="connsiteX74" fmla="*/ 4670737 w 12192000"/>
              <a:gd name="connsiteY74" fmla="*/ 2321711 h 2649426"/>
              <a:gd name="connsiteX75" fmla="*/ 4489013 w 12192000"/>
              <a:gd name="connsiteY75" fmla="*/ 2338805 h 2649426"/>
              <a:gd name="connsiteX76" fmla="*/ 4431159 w 12192000"/>
              <a:gd name="connsiteY76" fmla="*/ 2347536 h 2649426"/>
              <a:gd name="connsiteX77" fmla="*/ 4273885 w 12192000"/>
              <a:gd name="connsiteY77" fmla="*/ 2379520 h 2649426"/>
              <a:gd name="connsiteX78" fmla="*/ 4116925 w 12192000"/>
              <a:gd name="connsiteY78" fmla="*/ 2417756 h 2649426"/>
              <a:gd name="connsiteX79" fmla="*/ 3988558 w 12192000"/>
              <a:gd name="connsiteY79" fmla="*/ 2475821 h 2649426"/>
              <a:gd name="connsiteX80" fmla="*/ 3894771 w 12192000"/>
              <a:gd name="connsiteY80" fmla="*/ 2494652 h 2649426"/>
              <a:gd name="connsiteX81" fmla="*/ 3721493 w 12192000"/>
              <a:gd name="connsiteY81" fmla="*/ 2497646 h 2649426"/>
              <a:gd name="connsiteX82" fmla="*/ 3504883 w 12192000"/>
              <a:gd name="connsiteY82" fmla="*/ 2503869 h 2649426"/>
              <a:gd name="connsiteX83" fmla="*/ 3431219 w 12192000"/>
              <a:gd name="connsiteY83" fmla="*/ 2502163 h 2649426"/>
              <a:gd name="connsiteX84" fmla="*/ 3151243 w 12192000"/>
              <a:gd name="connsiteY84" fmla="*/ 2492405 h 2649426"/>
              <a:gd name="connsiteX85" fmla="*/ 3044025 w 12192000"/>
              <a:gd name="connsiteY85" fmla="*/ 2485298 h 2649426"/>
              <a:gd name="connsiteX86" fmla="*/ 2864954 w 12192000"/>
              <a:gd name="connsiteY86" fmla="*/ 2456476 h 2649426"/>
              <a:gd name="connsiteX87" fmla="*/ 2739588 w 12192000"/>
              <a:gd name="connsiteY87" fmla="*/ 2457956 h 2649426"/>
              <a:gd name="connsiteX88" fmla="*/ 2706684 w 12192000"/>
              <a:gd name="connsiteY88" fmla="*/ 2454540 h 2649426"/>
              <a:gd name="connsiteX89" fmla="*/ 2348435 w 12192000"/>
              <a:gd name="connsiteY89" fmla="*/ 2449176 h 2649426"/>
              <a:gd name="connsiteX90" fmla="*/ 2194299 w 12192000"/>
              <a:gd name="connsiteY90" fmla="*/ 2475215 h 2649426"/>
              <a:gd name="connsiteX91" fmla="*/ 1983009 w 12192000"/>
              <a:gd name="connsiteY91" fmla="*/ 2463117 h 2649426"/>
              <a:gd name="connsiteX92" fmla="*/ 1885040 w 12192000"/>
              <a:gd name="connsiteY92" fmla="*/ 2475917 h 2649426"/>
              <a:gd name="connsiteX93" fmla="*/ 1773324 w 12192000"/>
              <a:gd name="connsiteY93" fmla="*/ 2471718 h 2649426"/>
              <a:gd name="connsiteX94" fmla="*/ 1685197 w 12192000"/>
              <a:gd name="connsiteY94" fmla="*/ 2466249 h 2649426"/>
              <a:gd name="connsiteX95" fmla="*/ 1566422 w 12192000"/>
              <a:gd name="connsiteY95" fmla="*/ 2455175 h 2649426"/>
              <a:gd name="connsiteX96" fmla="*/ 1300369 w 12192000"/>
              <a:gd name="connsiteY96" fmla="*/ 2444914 h 2649426"/>
              <a:gd name="connsiteX97" fmla="*/ 1081876 w 12192000"/>
              <a:gd name="connsiteY97" fmla="*/ 2476491 h 2649426"/>
              <a:gd name="connsiteX98" fmla="*/ 957561 w 12192000"/>
              <a:gd name="connsiteY98" fmla="*/ 2484124 h 2649426"/>
              <a:gd name="connsiteX99" fmla="*/ 822775 w 12192000"/>
              <a:gd name="connsiteY99" fmla="*/ 2542292 h 2649426"/>
              <a:gd name="connsiteX100" fmla="*/ 653171 w 12192000"/>
              <a:gd name="connsiteY100" fmla="*/ 2593652 h 2649426"/>
              <a:gd name="connsiteX101" fmla="*/ 511469 w 12192000"/>
              <a:gd name="connsiteY101" fmla="*/ 2598742 h 2649426"/>
              <a:gd name="connsiteX102" fmla="*/ 441281 w 12192000"/>
              <a:gd name="connsiteY102" fmla="*/ 2605939 h 2649426"/>
              <a:gd name="connsiteX103" fmla="*/ 297100 w 12192000"/>
              <a:gd name="connsiteY103" fmla="*/ 2639558 h 2649426"/>
              <a:gd name="connsiteX104" fmla="*/ 97385 w 12192000"/>
              <a:gd name="connsiteY104" fmla="*/ 2636063 h 2649426"/>
              <a:gd name="connsiteX105" fmla="*/ 48888 w 12192000"/>
              <a:gd name="connsiteY105" fmla="*/ 2641447 h 2649426"/>
              <a:gd name="connsiteX106" fmla="*/ 0 w 12192000"/>
              <a:gd name="connsiteY106" fmla="*/ 2649426 h 2649426"/>
              <a:gd name="connsiteX107" fmla="*/ 0 w 12192000"/>
              <a:gd name="connsiteY107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924243 w 12192000"/>
              <a:gd name="connsiteY5" fmla="*/ 1725938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84816 w 12192000"/>
              <a:gd name="connsiteY13" fmla="*/ 1560944 h 2649426"/>
              <a:gd name="connsiteX14" fmla="*/ 10551291 w 12192000"/>
              <a:gd name="connsiteY14" fmla="*/ 1556691 h 2649426"/>
              <a:gd name="connsiteX15" fmla="*/ 10523896 w 12192000"/>
              <a:gd name="connsiteY15" fmla="*/ 1559265 h 2649426"/>
              <a:gd name="connsiteX16" fmla="*/ 10465446 w 12192000"/>
              <a:gd name="connsiteY16" fmla="*/ 1574304 h 2649426"/>
              <a:gd name="connsiteX17" fmla="*/ 10404265 w 12192000"/>
              <a:gd name="connsiteY17" fmla="*/ 1572375 h 2649426"/>
              <a:gd name="connsiteX18" fmla="*/ 10329259 w 12192000"/>
              <a:gd name="connsiteY18" fmla="*/ 1579142 h 2649426"/>
              <a:gd name="connsiteX19" fmla="*/ 10128072 w 12192000"/>
              <a:gd name="connsiteY19" fmla="*/ 1610789 h 2649426"/>
              <a:gd name="connsiteX20" fmla="*/ 9811199 w 12192000"/>
              <a:gd name="connsiteY20" fmla="*/ 1648968 h 2649426"/>
              <a:gd name="connsiteX21" fmla="*/ 9537440 w 12192000"/>
              <a:gd name="connsiteY21" fmla="*/ 1671316 h 2649426"/>
              <a:gd name="connsiteX22" fmla="*/ 9405213 w 12192000"/>
              <a:gd name="connsiteY22" fmla="*/ 1679204 h 2649426"/>
              <a:gd name="connsiteX23" fmla="*/ 9225536 w 12192000"/>
              <a:gd name="connsiteY23" fmla="*/ 1741303 h 2649426"/>
              <a:gd name="connsiteX24" fmla="*/ 9144490 w 12192000"/>
              <a:gd name="connsiteY24" fmla="*/ 1756665 h 2649426"/>
              <a:gd name="connsiteX25" fmla="*/ 9031250 w 12192000"/>
              <a:gd name="connsiteY25" fmla="*/ 1782330 h 2649426"/>
              <a:gd name="connsiteX26" fmla="*/ 8985382 w 12192000"/>
              <a:gd name="connsiteY26" fmla="*/ 1798267 h 2649426"/>
              <a:gd name="connsiteX27" fmla="*/ 8906505 w 12192000"/>
              <a:gd name="connsiteY27" fmla="*/ 1834715 h 2649426"/>
              <a:gd name="connsiteX28" fmla="*/ 8833229 w 12192000"/>
              <a:gd name="connsiteY28" fmla="*/ 1846521 h 2649426"/>
              <a:gd name="connsiteX29" fmla="*/ 8705687 w 12192000"/>
              <a:gd name="connsiteY29" fmla="*/ 1848419 h 2649426"/>
              <a:gd name="connsiteX30" fmla="*/ 8700414 w 12192000"/>
              <a:gd name="connsiteY30" fmla="*/ 1857766 h 2649426"/>
              <a:gd name="connsiteX31" fmla="*/ 8643017 w 12192000"/>
              <a:gd name="connsiteY31" fmla="*/ 1865810 h 2649426"/>
              <a:gd name="connsiteX32" fmla="*/ 8460271 w 12192000"/>
              <a:gd name="connsiteY32" fmla="*/ 1856718 h 2649426"/>
              <a:gd name="connsiteX33" fmla="*/ 8330326 w 12192000"/>
              <a:gd name="connsiteY33" fmla="*/ 1873969 h 2649426"/>
              <a:gd name="connsiteX34" fmla="*/ 8216222 w 12192000"/>
              <a:gd name="connsiteY34" fmla="*/ 1895553 h 2649426"/>
              <a:gd name="connsiteX35" fmla="*/ 8043728 w 12192000"/>
              <a:gd name="connsiteY35" fmla="*/ 1944200 h 2649426"/>
              <a:gd name="connsiteX36" fmla="*/ 7958999 w 12192000"/>
              <a:gd name="connsiteY36" fmla="*/ 1980667 h 2649426"/>
              <a:gd name="connsiteX37" fmla="*/ 7908348 w 12192000"/>
              <a:gd name="connsiteY37" fmla="*/ 1994348 h 2649426"/>
              <a:gd name="connsiteX38" fmla="*/ 7776470 w 12192000"/>
              <a:gd name="connsiteY38" fmla="*/ 2053315 h 2649426"/>
              <a:gd name="connsiteX39" fmla="*/ 7624559 w 12192000"/>
              <a:gd name="connsiteY39" fmla="*/ 2114216 h 2649426"/>
              <a:gd name="connsiteX40" fmla="*/ 7549398 w 12192000"/>
              <a:gd name="connsiteY40" fmla="*/ 2153051 h 2649426"/>
              <a:gd name="connsiteX41" fmla="*/ 7540934 w 12192000"/>
              <a:gd name="connsiteY41" fmla="*/ 2151418 h 2649426"/>
              <a:gd name="connsiteX42" fmla="*/ 7528900 w 12192000"/>
              <a:gd name="connsiteY42" fmla="*/ 2152107 h 2649426"/>
              <a:gd name="connsiteX43" fmla="*/ 7528656 w 12192000"/>
              <a:gd name="connsiteY43" fmla="*/ 2152584 h 2649426"/>
              <a:gd name="connsiteX44" fmla="*/ 7517280 w 12192000"/>
              <a:gd name="connsiteY44" fmla="*/ 2152327 h 2649426"/>
              <a:gd name="connsiteX45" fmla="*/ 7460956 w 12192000"/>
              <a:gd name="connsiteY45" fmla="*/ 2145255 h 2649426"/>
              <a:gd name="connsiteX46" fmla="*/ 7372921 w 12192000"/>
              <a:gd name="connsiteY46" fmla="*/ 2175069 h 2649426"/>
              <a:gd name="connsiteX47" fmla="*/ 7307317 w 12192000"/>
              <a:gd name="connsiteY47" fmla="*/ 2182031 h 2649426"/>
              <a:gd name="connsiteX48" fmla="*/ 7251199 w 12192000"/>
              <a:gd name="connsiteY48" fmla="*/ 2198184 h 2649426"/>
              <a:gd name="connsiteX49" fmla="*/ 7233016 w 12192000"/>
              <a:gd name="connsiteY49" fmla="*/ 2195902 h 2649426"/>
              <a:gd name="connsiteX50" fmla="*/ 7227281 w 12192000"/>
              <a:gd name="connsiteY50" fmla="*/ 2190042 h 2649426"/>
              <a:gd name="connsiteX51" fmla="*/ 7200745 w 12192000"/>
              <a:gd name="connsiteY51" fmla="*/ 2189321 h 2649426"/>
              <a:gd name="connsiteX52" fmla="*/ 7197924 w 12192000"/>
              <a:gd name="connsiteY52" fmla="*/ 2191205 h 2649426"/>
              <a:gd name="connsiteX53" fmla="*/ 7175198 w 12192000"/>
              <a:gd name="connsiteY53" fmla="*/ 2183294 h 2649426"/>
              <a:gd name="connsiteX54" fmla="*/ 7100681 w 12192000"/>
              <a:gd name="connsiteY54" fmla="*/ 2167822 h 2649426"/>
              <a:gd name="connsiteX55" fmla="*/ 6932665 w 12192000"/>
              <a:gd name="connsiteY55" fmla="*/ 2162157 h 2649426"/>
              <a:gd name="connsiteX56" fmla="*/ 6700029 w 12192000"/>
              <a:gd name="connsiteY56" fmla="*/ 2158310 h 2649426"/>
              <a:gd name="connsiteX57" fmla="*/ 6326162 w 12192000"/>
              <a:gd name="connsiteY57" fmla="*/ 2178632 h 2649426"/>
              <a:gd name="connsiteX58" fmla="*/ 6196177 w 12192000"/>
              <a:gd name="connsiteY58" fmla="*/ 2200059 h 2649426"/>
              <a:gd name="connsiteX59" fmla="*/ 6139086 w 12192000"/>
              <a:gd name="connsiteY59" fmla="*/ 2187339 h 2649426"/>
              <a:gd name="connsiteX60" fmla="*/ 6098878 w 12192000"/>
              <a:gd name="connsiteY60" fmla="*/ 2192939 h 2649426"/>
              <a:gd name="connsiteX61" fmla="*/ 6094339 w 12192000"/>
              <a:gd name="connsiteY61" fmla="*/ 2195871 h 2649426"/>
              <a:gd name="connsiteX62" fmla="*/ 6075163 w 12192000"/>
              <a:gd name="connsiteY62" fmla="*/ 2198856 h 2649426"/>
              <a:gd name="connsiteX63" fmla="*/ 6071016 w 12192000"/>
              <a:gd name="connsiteY63" fmla="*/ 2210639 h 2649426"/>
              <a:gd name="connsiteX64" fmla="*/ 6043058 w 12192000"/>
              <a:gd name="connsiteY64" fmla="*/ 2222971 h 2649426"/>
              <a:gd name="connsiteX65" fmla="*/ 5962031 w 12192000"/>
              <a:gd name="connsiteY65" fmla="*/ 2220873 h 2649426"/>
              <a:gd name="connsiteX66" fmla="*/ 5818648 w 12192000"/>
              <a:gd name="connsiteY66" fmla="*/ 2229309 h 2649426"/>
              <a:gd name="connsiteX67" fmla="*/ 5515979 w 12192000"/>
              <a:gd name="connsiteY67" fmla="*/ 2284946 h 2649426"/>
              <a:gd name="connsiteX68" fmla="*/ 5426280 w 12192000"/>
              <a:gd name="connsiteY68" fmla="*/ 2290560 h 2649426"/>
              <a:gd name="connsiteX69" fmla="*/ 5329896 w 12192000"/>
              <a:gd name="connsiteY69" fmla="*/ 2279209 h 2649426"/>
              <a:gd name="connsiteX70" fmla="*/ 5245363 w 12192000"/>
              <a:gd name="connsiteY70" fmla="*/ 2301618 h 2649426"/>
              <a:gd name="connsiteX71" fmla="*/ 5077816 w 12192000"/>
              <a:gd name="connsiteY71" fmla="*/ 2292570 h 2649426"/>
              <a:gd name="connsiteX72" fmla="*/ 4911519 w 12192000"/>
              <a:gd name="connsiteY72" fmla="*/ 2285340 h 2649426"/>
              <a:gd name="connsiteX73" fmla="*/ 4822447 w 12192000"/>
              <a:gd name="connsiteY73" fmla="*/ 2292174 h 2649426"/>
              <a:gd name="connsiteX74" fmla="*/ 4670737 w 12192000"/>
              <a:gd name="connsiteY74" fmla="*/ 2321711 h 2649426"/>
              <a:gd name="connsiteX75" fmla="*/ 4489013 w 12192000"/>
              <a:gd name="connsiteY75" fmla="*/ 2338805 h 2649426"/>
              <a:gd name="connsiteX76" fmla="*/ 4431159 w 12192000"/>
              <a:gd name="connsiteY76" fmla="*/ 2347536 h 2649426"/>
              <a:gd name="connsiteX77" fmla="*/ 4273885 w 12192000"/>
              <a:gd name="connsiteY77" fmla="*/ 2379520 h 2649426"/>
              <a:gd name="connsiteX78" fmla="*/ 4116925 w 12192000"/>
              <a:gd name="connsiteY78" fmla="*/ 2417756 h 2649426"/>
              <a:gd name="connsiteX79" fmla="*/ 3988558 w 12192000"/>
              <a:gd name="connsiteY79" fmla="*/ 2475821 h 2649426"/>
              <a:gd name="connsiteX80" fmla="*/ 3894771 w 12192000"/>
              <a:gd name="connsiteY80" fmla="*/ 2494652 h 2649426"/>
              <a:gd name="connsiteX81" fmla="*/ 3721493 w 12192000"/>
              <a:gd name="connsiteY81" fmla="*/ 2497646 h 2649426"/>
              <a:gd name="connsiteX82" fmla="*/ 3504883 w 12192000"/>
              <a:gd name="connsiteY82" fmla="*/ 2503869 h 2649426"/>
              <a:gd name="connsiteX83" fmla="*/ 3431219 w 12192000"/>
              <a:gd name="connsiteY83" fmla="*/ 2502163 h 2649426"/>
              <a:gd name="connsiteX84" fmla="*/ 3151243 w 12192000"/>
              <a:gd name="connsiteY84" fmla="*/ 2492405 h 2649426"/>
              <a:gd name="connsiteX85" fmla="*/ 3044025 w 12192000"/>
              <a:gd name="connsiteY85" fmla="*/ 2485298 h 2649426"/>
              <a:gd name="connsiteX86" fmla="*/ 2864954 w 12192000"/>
              <a:gd name="connsiteY86" fmla="*/ 2456476 h 2649426"/>
              <a:gd name="connsiteX87" fmla="*/ 2739588 w 12192000"/>
              <a:gd name="connsiteY87" fmla="*/ 2457956 h 2649426"/>
              <a:gd name="connsiteX88" fmla="*/ 2706684 w 12192000"/>
              <a:gd name="connsiteY88" fmla="*/ 2454540 h 2649426"/>
              <a:gd name="connsiteX89" fmla="*/ 2348435 w 12192000"/>
              <a:gd name="connsiteY89" fmla="*/ 2449176 h 2649426"/>
              <a:gd name="connsiteX90" fmla="*/ 2194299 w 12192000"/>
              <a:gd name="connsiteY90" fmla="*/ 2475215 h 2649426"/>
              <a:gd name="connsiteX91" fmla="*/ 1983009 w 12192000"/>
              <a:gd name="connsiteY91" fmla="*/ 2463117 h 2649426"/>
              <a:gd name="connsiteX92" fmla="*/ 1885040 w 12192000"/>
              <a:gd name="connsiteY92" fmla="*/ 2475917 h 2649426"/>
              <a:gd name="connsiteX93" fmla="*/ 1773324 w 12192000"/>
              <a:gd name="connsiteY93" fmla="*/ 2471718 h 2649426"/>
              <a:gd name="connsiteX94" fmla="*/ 1685197 w 12192000"/>
              <a:gd name="connsiteY94" fmla="*/ 2466249 h 2649426"/>
              <a:gd name="connsiteX95" fmla="*/ 1566422 w 12192000"/>
              <a:gd name="connsiteY95" fmla="*/ 2455175 h 2649426"/>
              <a:gd name="connsiteX96" fmla="*/ 1300369 w 12192000"/>
              <a:gd name="connsiteY96" fmla="*/ 2444914 h 2649426"/>
              <a:gd name="connsiteX97" fmla="*/ 1081876 w 12192000"/>
              <a:gd name="connsiteY97" fmla="*/ 2476491 h 2649426"/>
              <a:gd name="connsiteX98" fmla="*/ 957561 w 12192000"/>
              <a:gd name="connsiteY98" fmla="*/ 2484124 h 2649426"/>
              <a:gd name="connsiteX99" fmla="*/ 822775 w 12192000"/>
              <a:gd name="connsiteY99" fmla="*/ 2542292 h 2649426"/>
              <a:gd name="connsiteX100" fmla="*/ 653171 w 12192000"/>
              <a:gd name="connsiteY100" fmla="*/ 2593652 h 2649426"/>
              <a:gd name="connsiteX101" fmla="*/ 511469 w 12192000"/>
              <a:gd name="connsiteY101" fmla="*/ 2598742 h 2649426"/>
              <a:gd name="connsiteX102" fmla="*/ 441281 w 12192000"/>
              <a:gd name="connsiteY102" fmla="*/ 2605939 h 2649426"/>
              <a:gd name="connsiteX103" fmla="*/ 297100 w 12192000"/>
              <a:gd name="connsiteY103" fmla="*/ 2639558 h 2649426"/>
              <a:gd name="connsiteX104" fmla="*/ 97385 w 12192000"/>
              <a:gd name="connsiteY104" fmla="*/ 2636063 h 2649426"/>
              <a:gd name="connsiteX105" fmla="*/ 48888 w 12192000"/>
              <a:gd name="connsiteY105" fmla="*/ 2641447 h 2649426"/>
              <a:gd name="connsiteX106" fmla="*/ 0 w 12192000"/>
              <a:gd name="connsiteY106" fmla="*/ 2649426 h 2649426"/>
              <a:gd name="connsiteX107" fmla="*/ 0 w 12192000"/>
              <a:gd name="connsiteY107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924243 w 12192000"/>
              <a:gd name="connsiteY5" fmla="*/ 1725938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84816 w 12192000"/>
              <a:gd name="connsiteY13" fmla="*/ 1560944 h 2649426"/>
              <a:gd name="connsiteX14" fmla="*/ 10551291 w 12192000"/>
              <a:gd name="connsiteY14" fmla="*/ 1556691 h 2649426"/>
              <a:gd name="connsiteX15" fmla="*/ 10523896 w 12192000"/>
              <a:gd name="connsiteY15" fmla="*/ 1559265 h 2649426"/>
              <a:gd name="connsiteX16" fmla="*/ 10465446 w 12192000"/>
              <a:gd name="connsiteY16" fmla="*/ 1574304 h 2649426"/>
              <a:gd name="connsiteX17" fmla="*/ 10404265 w 12192000"/>
              <a:gd name="connsiteY17" fmla="*/ 1572375 h 2649426"/>
              <a:gd name="connsiteX18" fmla="*/ 10329259 w 12192000"/>
              <a:gd name="connsiteY18" fmla="*/ 1579142 h 2649426"/>
              <a:gd name="connsiteX19" fmla="*/ 10128072 w 12192000"/>
              <a:gd name="connsiteY19" fmla="*/ 1610789 h 2649426"/>
              <a:gd name="connsiteX20" fmla="*/ 9811199 w 12192000"/>
              <a:gd name="connsiteY20" fmla="*/ 1648968 h 2649426"/>
              <a:gd name="connsiteX21" fmla="*/ 9537440 w 12192000"/>
              <a:gd name="connsiteY21" fmla="*/ 1671316 h 2649426"/>
              <a:gd name="connsiteX22" fmla="*/ 9405213 w 12192000"/>
              <a:gd name="connsiteY22" fmla="*/ 1679204 h 2649426"/>
              <a:gd name="connsiteX23" fmla="*/ 9225536 w 12192000"/>
              <a:gd name="connsiteY23" fmla="*/ 1741303 h 2649426"/>
              <a:gd name="connsiteX24" fmla="*/ 9144490 w 12192000"/>
              <a:gd name="connsiteY24" fmla="*/ 1756665 h 2649426"/>
              <a:gd name="connsiteX25" fmla="*/ 9031250 w 12192000"/>
              <a:gd name="connsiteY25" fmla="*/ 1782330 h 2649426"/>
              <a:gd name="connsiteX26" fmla="*/ 8985382 w 12192000"/>
              <a:gd name="connsiteY26" fmla="*/ 1798267 h 2649426"/>
              <a:gd name="connsiteX27" fmla="*/ 8906505 w 12192000"/>
              <a:gd name="connsiteY27" fmla="*/ 1834715 h 2649426"/>
              <a:gd name="connsiteX28" fmla="*/ 8833229 w 12192000"/>
              <a:gd name="connsiteY28" fmla="*/ 1846521 h 2649426"/>
              <a:gd name="connsiteX29" fmla="*/ 8705687 w 12192000"/>
              <a:gd name="connsiteY29" fmla="*/ 1848419 h 2649426"/>
              <a:gd name="connsiteX30" fmla="*/ 8700414 w 12192000"/>
              <a:gd name="connsiteY30" fmla="*/ 1857766 h 2649426"/>
              <a:gd name="connsiteX31" fmla="*/ 8643017 w 12192000"/>
              <a:gd name="connsiteY31" fmla="*/ 1865810 h 2649426"/>
              <a:gd name="connsiteX32" fmla="*/ 8460271 w 12192000"/>
              <a:gd name="connsiteY32" fmla="*/ 1856718 h 2649426"/>
              <a:gd name="connsiteX33" fmla="*/ 8330326 w 12192000"/>
              <a:gd name="connsiteY33" fmla="*/ 1873969 h 2649426"/>
              <a:gd name="connsiteX34" fmla="*/ 8216222 w 12192000"/>
              <a:gd name="connsiteY34" fmla="*/ 1895553 h 2649426"/>
              <a:gd name="connsiteX35" fmla="*/ 8043728 w 12192000"/>
              <a:gd name="connsiteY35" fmla="*/ 1944200 h 2649426"/>
              <a:gd name="connsiteX36" fmla="*/ 7958999 w 12192000"/>
              <a:gd name="connsiteY36" fmla="*/ 1980667 h 2649426"/>
              <a:gd name="connsiteX37" fmla="*/ 7908348 w 12192000"/>
              <a:gd name="connsiteY37" fmla="*/ 1994348 h 2649426"/>
              <a:gd name="connsiteX38" fmla="*/ 7776470 w 12192000"/>
              <a:gd name="connsiteY38" fmla="*/ 2053315 h 2649426"/>
              <a:gd name="connsiteX39" fmla="*/ 7624559 w 12192000"/>
              <a:gd name="connsiteY39" fmla="*/ 2114216 h 2649426"/>
              <a:gd name="connsiteX40" fmla="*/ 7549398 w 12192000"/>
              <a:gd name="connsiteY40" fmla="*/ 2153051 h 2649426"/>
              <a:gd name="connsiteX41" fmla="*/ 7540934 w 12192000"/>
              <a:gd name="connsiteY41" fmla="*/ 2151418 h 2649426"/>
              <a:gd name="connsiteX42" fmla="*/ 7528900 w 12192000"/>
              <a:gd name="connsiteY42" fmla="*/ 2152107 h 2649426"/>
              <a:gd name="connsiteX43" fmla="*/ 7528656 w 12192000"/>
              <a:gd name="connsiteY43" fmla="*/ 2152584 h 2649426"/>
              <a:gd name="connsiteX44" fmla="*/ 7517280 w 12192000"/>
              <a:gd name="connsiteY44" fmla="*/ 2152327 h 2649426"/>
              <a:gd name="connsiteX45" fmla="*/ 7460956 w 12192000"/>
              <a:gd name="connsiteY45" fmla="*/ 2145255 h 2649426"/>
              <a:gd name="connsiteX46" fmla="*/ 7372921 w 12192000"/>
              <a:gd name="connsiteY46" fmla="*/ 2175069 h 2649426"/>
              <a:gd name="connsiteX47" fmla="*/ 7307317 w 12192000"/>
              <a:gd name="connsiteY47" fmla="*/ 2182031 h 2649426"/>
              <a:gd name="connsiteX48" fmla="*/ 7251199 w 12192000"/>
              <a:gd name="connsiteY48" fmla="*/ 2198184 h 2649426"/>
              <a:gd name="connsiteX49" fmla="*/ 7233016 w 12192000"/>
              <a:gd name="connsiteY49" fmla="*/ 2195902 h 2649426"/>
              <a:gd name="connsiteX50" fmla="*/ 7227281 w 12192000"/>
              <a:gd name="connsiteY50" fmla="*/ 2190042 h 2649426"/>
              <a:gd name="connsiteX51" fmla="*/ 7200745 w 12192000"/>
              <a:gd name="connsiteY51" fmla="*/ 2189321 h 2649426"/>
              <a:gd name="connsiteX52" fmla="*/ 7197924 w 12192000"/>
              <a:gd name="connsiteY52" fmla="*/ 2191205 h 2649426"/>
              <a:gd name="connsiteX53" fmla="*/ 7175198 w 12192000"/>
              <a:gd name="connsiteY53" fmla="*/ 2183294 h 2649426"/>
              <a:gd name="connsiteX54" fmla="*/ 7100681 w 12192000"/>
              <a:gd name="connsiteY54" fmla="*/ 2167822 h 2649426"/>
              <a:gd name="connsiteX55" fmla="*/ 6932665 w 12192000"/>
              <a:gd name="connsiteY55" fmla="*/ 2162157 h 2649426"/>
              <a:gd name="connsiteX56" fmla="*/ 6700029 w 12192000"/>
              <a:gd name="connsiteY56" fmla="*/ 2158310 h 2649426"/>
              <a:gd name="connsiteX57" fmla="*/ 6326162 w 12192000"/>
              <a:gd name="connsiteY57" fmla="*/ 2178632 h 2649426"/>
              <a:gd name="connsiteX58" fmla="*/ 6196177 w 12192000"/>
              <a:gd name="connsiteY58" fmla="*/ 2200059 h 2649426"/>
              <a:gd name="connsiteX59" fmla="*/ 6139086 w 12192000"/>
              <a:gd name="connsiteY59" fmla="*/ 2187339 h 2649426"/>
              <a:gd name="connsiteX60" fmla="*/ 6098878 w 12192000"/>
              <a:gd name="connsiteY60" fmla="*/ 2192939 h 2649426"/>
              <a:gd name="connsiteX61" fmla="*/ 6094339 w 12192000"/>
              <a:gd name="connsiteY61" fmla="*/ 2195871 h 2649426"/>
              <a:gd name="connsiteX62" fmla="*/ 6075163 w 12192000"/>
              <a:gd name="connsiteY62" fmla="*/ 2198856 h 2649426"/>
              <a:gd name="connsiteX63" fmla="*/ 6071016 w 12192000"/>
              <a:gd name="connsiteY63" fmla="*/ 2210639 h 2649426"/>
              <a:gd name="connsiteX64" fmla="*/ 6043058 w 12192000"/>
              <a:gd name="connsiteY64" fmla="*/ 2222971 h 2649426"/>
              <a:gd name="connsiteX65" fmla="*/ 5962031 w 12192000"/>
              <a:gd name="connsiteY65" fmla="*/ 2220873 h 2649426"/>
              <a:gd name="connsiteX66" fmla="*/ 5818648 w 12192000"/>
              <a:gd name="connsiteY66" fmla="*/ 2229309 h 2649426"/>
              <a:gd name="connsiteX67" fmla="*/ 5515979 w 12192000"/>
              <a:gd name="connsiteY67" fmla="*/ 2284946 h 2649426"/>
              <a:gd name="connsiteX68" fmla="*/ 5426280 w 12192000"/>
              <a:gd name="connsiteY68" fmla="*/ 2290560 h 2649426"/>
              <a:gd name="connsiteX69" fmla="*/ 5329896 w 12192000"/>
              <a:gd name="connsiteY69" fmla="*/ 2279209 h 2649426"/>
              <a:gd name="connsiteX70" fmla="*/ 5245363 w 12192000"/>
              <a:gd name="connsiteY70" fmla="*/ 2301618 h 2649426"/>
              <a:gd name="connsiteX71" fmla="*/ 5077816 w 12192000"/>
              <a:gd name="connsiteY71" fmla="*/ 2292570 h 2649426"/>
              <a:gd name="connsiteX72" fmla="*/ 4911519 w 12192000"/>
              <a:gd name="connsiteY72" fmla="*/ 2285340 h 2649426"/>
              <a:gd name="connsiteX73" fmla="*/ 4822447 w 12192000"/>
              <a:gd name="connsiteY73" fmla="*/ 2292174 h 2649426"/>
              <a:gd name="connsiteX74" fmla="*/ 4670737 w 12192000"/>
              <a:gd name="connsiteY74" fmla="*/ 2321711 h 2649426"/>
              <a:gd name="connsiteX75" fmla="*/ 4489013 w 12192000"/>
              <a:gd name="connsiteY75" fmla="*/ 2338805 h 2649426"/>
              <a:gd name="connsiteX76" fmla="*/ 4431159 w 12192000"/>
              <a:gd name="connsiteY76" fmla="*/ 2347536 h 2649426"/>
              <a:gd name="connsiteX77" fmla="*/ 4273885 w 12192000"/>
              <a:gd name="connsiteY77" fmla="*/ 2379520 h 2649426"/>
              <a:gd name="connsiteX78" fmla="*/ 4116925 w 12192000"/>
              <a:gd name="connsiteY78" fmla="*/ 2417756 h 2649426"/>
              <a:gd name="connsiteX79" fmla="*/ 3988558 w 12192000"/>
              <a:gd name="connsiteY79" fmla="*/ 2475821 h 2649426"/>
              <a:gd name="connsiteX80" fmla="*/ 3894771 w 12192000"/>
              <a:gd name="connsiteY80" fmla="*/ 2494652 h 2649426"/>
              <a:gd name="connsiteX81" fmla="*/ 3721493 w 12192000"/>
              <a:gd name="connsiteY81" fmla="*/ 2497646 h 2649426"/>
              <a:gd name="connsiteX82" fmla="*/ 3504883 w 12192000"/>
              <a:gd name="connsiteY82" fmla="*/ 2503869 h 2649426"/>
              <a:gd name="connsiteX83" fmla="*/ 3431219 w 12192000"/>
              <a:gd name="connsiteY83" fmla="*/ 2502163 h 2649426"/>
              <a:gd name="connsiteX84" fmla="*/ 3151243 w 12192000"/>
              <a:gd name="connsiteY84" fmla="*/ 2492405 h 2649426"/>
              <a:gd name="connsiteX85" fmla="*/ 3044025 w 12192000"/>
              <a:gd name="connsiteY85" fmla="*/ 2485298 h 2649426"/>
              <a:gd name="connsiteX86" fmla="*/ 2864954 w 12192000"/>
              <a:gd name="connsiteY86" fmla="*/ 2456476 h 2649426"/>
              <a:gd name="connsiteX87" fmla="*/ 2739588 w 12192000"/>
              <a:gd name="connsiteY87" fmla="*/ 2457956 h 2649426"/>
              <a:gd name="connsiteX88" fmla="*/ 2706684 w 12192000"/>
              <a:gd name="connsiteY88" fmla="*/ 2454540 h 2649426"/>
              <a:gd name="connsiteX89" fmla="*/ 2348435 w 12192000"/>
              <a:gd name="connsiteY89" fmla="*/ 2449176 h 2649426"/>
              <a:gd name="connsiteX90" fmla="*/ 2194299 w 12192000"/>
              <a:gd name="connsiteY90" fmla="*/ 2475215 h 2649426"/>
              <a:gd name="connsiteX91" fmla="*/ 1983009 w 12192000"/>
              <a:gd name="connsiteY91" fmla="*/ 2463117 h 2649426"/>
              <a:gd name="connsiteX92" fmla="*/ 1885040 w 12192000"/>
              <a:gd name="connsiteY92" fmla="*/ 2475917 h 2649426"/>
              <a:gd name="connsiteX93" fmla="*/ 1773324 w 12192000"/>
              <a:gd name="connsiteY93" fmla="*/ 2471718 h 2649426"/>
              <a:gd name="connsiteX94" fmla="*/ 1685197 w 12192000"/>
              <a:gd name="connsiteY94" fmla="*/ 2466249 h 2649426"/>
              <a:gd name="connsiteX95" fmla="*/ 1566422 w 12192000"/>
              <a:gd name="connsiteY95" fmla="*/ 2455175 h 2649426"/>
              <a:gd name="connsiteX96" fmla="*/ 1300369 w 12192000"/>
              <a:gd name="connsiteY96" fmla="*/ 2444914 h 2649426"/>
              <a:gd name="connsiteX97" fmla="*/ 1081876 w 12192000"/>
              <a:gd name="connsiteY97" fmla="*/ 2476491 h 2649426"/>
              <a:gd name="connsiteX98" fmla="*/ 957561 w 12192000"/>
              <a:gd name="connsiteY98" fmla="*/ 2484124 h 2649426"/>
              <a:gd name="connsiteX99" fmla="*/ 822775 w 12192000"/>
              <a:gd name="connsiteY99" fmla="*/ 2542292 h 2649426"/>
              <a:gd name="connsiteX100" fmla="*/ 653171 w 12192000"/>
              <a:gd name="connsiteY100" fmla="*/ 2593652 h 2649426"/>
              <a:gd name="connsiteX101" fmla="*/ 511469 w 12192000"/>
              <a:gd name="connsiteY101" fmla="*/ 2598742 h 2649426"/>
              <a:gd name="connsiteX102" fmla="*/ 441281 w 12192000"/>
              <a:gd name="connsiteY102" fmla="*/ 2605939 h 2649426"/>
              <a:gd name="connsiteX103" fmla="*/ 297100 w 12192000"/>
              <a:gd name="connsiteY103" fmla="*/ 2639558 h 2649426"/>
              <a:gd name="connsiteX104" fmla="*/ 97385 w 12192000"/>
              <a:gd name="connsiteY104" fmla="*/ 2636063 h 2649426"/>
              <a:gd name="connsiteX105" fmla="*/ 48888 w 12192000"/>
              <a:gd name="connsiteY105" fmla="*/ 2641447 h 2649426"/>
              <a:gd name="connsiteX106" fmla="*/ 0 w 12192000"/>
              <a:gd name="connsiteY106" fmla="*/ 2649426 h 2649426"/>
              <a:gd name="connsiteX107" fmla="*/ 0 w 12192000"/>
              <a:gd name="connsiteY107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924243 w 12192000"/>
              <a:gd name="connsiteY5" fmla="*/ 1725938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84816 w 12192000"/>
              <a:gd name="connsiteY13" fmla="*/ 1560944 h 2649426"/>
              <a:gd name="connsiteX14" fmla="*/ 10551291 w 12192000"/>
              <a:gd name="connsiteY14" fmla="*/ 1556691 h 2649426"/>
              <a:gd name="connsiteX15" fmla="*/ 10523896 w 12192000"/>
              <a:gd name="connsiteY15" fmla="*/ 1559265 h 2649426"/>
              <a:gd name="connsiteX16" fmla="*/ 10465446 w 12192000"/>
              <a:gd name="connsiteY16" fmla="*/ 1574304 h 2649426"/>
              <a:gd name="connsiteX17" fmla="*/ 10404265 w 12192000"/>
              <a:gd name="connsiteY17" fmla="*/ 1572375 h 2649426"/>
              <a:gd name="connsiteX18" fmla="*/ 10329259 w 12192000"/>
              <a:gd name="connsiteY18" fmla="*/ 1579142 h 2649426"/>
              <a:gd name="connsiteX19" fmla="*/ 10128072 w 12192000"/>
              <a:gd name="connsiteY19" fmla="*/ 1610789 h 2649426"/>
              <a:gd name="connsiteX20" fmla="*/ 9811199 w 12192000"/>
              <a:gd name="connsiteY20" fmla="*/ 1648968 h 2649426"/>
              <a:gd name="connsiteX21" fmla="*/ 9537440 w 12192000"/>
              <a:gd name="connsiteY21" fmla="*/ 1671316 h 2649426"/>
              <a:gd name="connsiteX22" fmla="*/ 9405213 w 12192000"/>
              <a:gd name="connsiteY22" fmla="*/ 1679204 h 2649426"/>
              <a:gd name="connsiteX23" fmla="*/ 9225536 w 12192000"/>
              <a:gd name="connsiteY23" fmla="*/ 1741303 h 2649426"/>
              <a:gd name="connsiteX24" fmla="*/ 9144490 w 12192000"/>
              <a:gd name="connsiteY24" fmla="*/ 1756665 h 2649426"/>
              <a:gd name="connsiteX25" fmla="*/ 9031250 w 12192000"/>
              <a:gd name="connsiteY25" fmla="*/ 1782330 h 2649426"/>
              <a:gd name="connsiteX26" fmla="*/ 8985382 w 12192000"/>
              <a:gd name="connsiteY26" fmla="*/ 1798267 h 2649426"/>
              <a:gd name="connsiteX27" fmla="*/ 8906505 w 12192000"/>
              <a:gd name="connsiteY27" fmla="*/ 1834715 h 2649426"/>
              <a:gd name="connsiteX28" fmla="*/ 8833229 w 12192000"/>
              <a:gd name="connsiteY28" fmla="*/ 1846521 h 2649426"/>
              <a:gd name="connsiteX29" fmla="*/ 8705687 w 12192000"/>
              <a:gd name="connsiteY29" fmla="*/ 1848419 h 2649426"/>
              <a:gd name="connsiteX30" fmla="*/ 8700414 w 12192000"/>
              <a:gd name="connsiteY30" fmla="*/ 1857766 h 2649426"/>
              <a:gd name="connsiteX31" fmla="*/ 8643017 w 12192000"/>
              <a:gd name="connsiteY31" fmla="*/ 1865810 h 2649426"/>
              <a:gd name="connsiteX32" fmla="*/ 8460271 w 12192000"/>
              <a:gd name="connsiteY32" fmla="*/ 1856718 h 2649426"/>
              <a:gd name="connsiteX33" fmla="*/ 8330326 w 12192000"/>
              <a:gd name="connsiteY33" fmla="*/ 1873969 h 2649426"/>
              <a:gd name="connsiteX34" fmla="*/ 8216222 w 12192000"/>
              <a:gd name="connsiteY34" fmla="*/ 1895553 h 2649426"/>
              <a:gd name="connsiteX35" fmla="*/ 8043728 w 12192000"/>
              <a:gd name="connsiteY35" fmla="*/ 1944200 h 2649426"/>
              <a:gd name="connsiteX36" fmla="*/ 7958999 w 12192000"/>
              <a:gd name="connsiteY36" fmla="*/ 1980667 h 2649426"/>
              <a:gd name="connsiteX37" fmla="*/ 7908348 w 12192000"/>
              <a:gd name="connsiteY37" fmla="*/ 1994348 h 2649426"/>
              <a:gd name="connsiteX38" fmla="*/ 7776470 w 12192000"/>
              <a:gd name="connsiteY38" fmla="*/ 2053315 h 2649426"/>
              <a:gd name="connsiteX39" fmla="*/ 7624559 w 12192000"/>
              <a:gd name="connsiteY39" fmla="*/ 2114216 h 2649426"/>
              <a:gd name="connsiteX40" fmla="*/ 7549398 w 12192000"/>
              <a:gd name="connsiteY40" fmla="*/ 2153051 h 2649426"/>
              <a:gd name="connsiteX41" fmla="*/ 7540934 w 12192000"/>
              <a:gd name="connsiteY41" fmla="*/ 2151418 h 2649426"/>
              <a:gd name="connsiteX42" fmla="*/ 7528900 w 12192000"/>
              <a:gd name="connsiteY42" fmla="*/ 2152107 h 2649426"/>
              <a:gd name="connsiteX43" fmla="*/ 7528656 w 12192000"/>
              <a:gd name="connsiteY43" fmla="*/ 2152584 h 2649426"/>
              <a:gd name="connsiteX44" fmla="*/ 7517280 w 12192000"/>
              <a:gd name="connsiteY44" fmla="*/ 2152327 h 2649426"/>
              <a:gd name="connsiteX45" fmla="*/ 7460956 w 12192000"/>
              <a:gd name="connsiteY45" fmla="*/ 2145255 h 2649426"/>
              <a:gd name="connsiteX46" fmla="*/ 7372921 w 12192000"/>
              <a:gd name="connsiteY46" fmla="*/ 2175069 h 2649426"/>
              <a:gd name="connsiteX47" fmla="*/ 7307317 w 12192000"/>
              <a:gd name="connsiteY47" fmla="*/ 2182031 h 2649426"/>
              <a:gd name="connsiteX48" fmla="*/ 7251199 w 12192000"/>
              <a:gd name="connsiteY48" fmla="*/ 2198184 h 2649426"/>
              <a:gd name="connsiteX49" fmla="*/ 7233016 w 12192000"/>
              <a:gd name="connsiteY49" fmla="*/ 2195902 h 2649426"/>
              <a:gd name="connsiteX50" fmla="*/ 7227281 w 12192000"/>
              <a:gd name="connsiteY50" fmla="*/ 2190042 h 2649426"/>
              <a:gd name="connsiteX51" fmla="*/ 7200745 w 12192000"/>
              <a:gd name="connsiteY51" fmla="*/ 2189321 h 2649426"/>
              <a:gd name="connsiteX52" fmla="*/ 7197924 w 12192000"/>
              <a:gd name="connsiteY52" fmla="*/ 2191205 h 2649426"/>
              <a:gd name="connsiteX53" fmla="*/ 7175198 w 12192000"/>
              <a:gd name="connsiteY53" fmla="*/ 2183294 h 2649426"/>
              <a:gd name="connsiteX54" fmla="*/ 7100681 w 12192000"/>
              <a:gd name="connsiteY54" fmla="*/ 2167822 h 2649426"/>
              <a:gd name="connsiteX55" fmla="*/ 6932665 w 12192000"/>
              <a:gd name="connsiteY55" fmla="*/ 2162157 h 2649426"/>
              <a:gd name="connsiteX56" fmla="*/ 6700029 w 12192000"/>
              <a:gd name="connsiteY56" fmla="*/ 2158310 h 2649426"/>
              <a:gd name="connsiteX57" fmla="*/ 6326162 w 12192000"/>
              <a:gd name="connsiteY57" fmla="*/ 2178632 h 2649426"/>
              <a:gd name="connsiteX58" fmla="*/ 6196177 w 12192000"/>
              <a:gd name="connsiteY58" fmla="*/ 2200059 h 2649426"/>
              <a:gd name="connsiteX59" fmla="*/ 6139086 w 12192000"/>
              <a:gd name="connsiteY59" fmla="*/ 2187339 h 2649426"/>
              <a:gd name="connsiteX60" fmla="*/ 6098878 w 12192000"/>
              <a:gd name="connsiteY60" fmla="*/ 2192939 h 2649426"/>
              <a:gd name="connsiteX61" fmla="*/ 6094339 w 12192000"/>
              <a:gd name="connsiteY61" fmla="*/ 2195871 h 2649426"/>
              <a:gd name="connsiteX62" fmla="*/ 6075163 w 12192000"/>
              <a:gd name="connsiteY62" fmla="*/ 2198856 h 2649426"/>
              <a:gd name="connsiteX63" fmla="*/ 6071016 w 12192000"/>
              <a:gd name="connsiteY63" fmla="*/ 2210639 h 2649426"/>
              <a:gd name="connsiteX64" fmla="*/ 6043058 w 12192000"/>
              <a:gd name="connsiteY64" fmla="*/ 2222971 h 2649426"/>
              <a:gd name="connsiteX65" fmla="*/ 5962031 w 12192000"/>
              <a:gd name="connsiteY65" fmla="*/ 2220873 h 2649426"/>
              <a:gd name="connsiteX66" fmla="*/ 5818648 w 12192000"/>
              <a:gd name="connsiteY66" fmla="*/ 2229309 h 2649426"/>
              <a:gd name="connsiteX67" fmla="*/ 5515979 w 12192000"/>
              <a:gd name="connsiteY67" fmla="*/ 2284946 h 2649426"/>
              <a:gd name="connsiteX68" fmla="*/ 5426280 w 12192000"/>
              <a:gd name="connsiteY68" fmla="*/ 2290560 h 2649426"/>
              <a:gd name="connsiteX69" fmla="*/ 5329896 w 12192000"/>
              <a:gd name="connsiteY69" fmla="*/ 2279209 h 2649426"/>
              <a:gd name="connsiteX70" fmla="*/ 5245363 w 12192000"/>
              <a:gd name="connsiteY70" fmla="*/ 2301618 h 2649426"/>
              <a:gd name="connsiteX71" fmla="*/ 5077816 w 12192000"/>
              <a:gd name="connsiteY71" fmla="*/ 2292570 h 2649426"/>
              <a:gd name="connsiteX72" fmla="*/ 4911519 w 12192000"/>
              <a:gd name="connsiteY72" fmla="*/ 2285340 h 2649426"/>
              <a:gd name="connsiteX73" fmla="*/ 4822447 w 12192000"/>
              <a:gd name="connsiteY73" fmla="*/ 2292174 h 2649426"/>
              <a:gd name="connsiteX74" fmla="*/ 4670737 w 12192000"/>
              <a:gd name="connsiteY74" fmla="*/ 2321711 h 2649426"/>
              <a:gd name="connsiteX75" fmla="*/ 4489013 w 12192000"/>
              <a:gd name="connsiteY75" fmla="*/ 2338805 h 2649426"/>
              <a:gd name="connsiteX76" fmla="*/ 4431159 w 12192000"/>
              <a:gd name="connsiteY76" fmla="*/ 2347536 h 2649426"/>
              <a:gd name="connsiteX77" fmla="*/ 4273885 w 12192000"/>
              <a:gd name="connsiteY77" fmla="*/ 2379520 h 2649426"/>
              <a:gd name="connsiteX78" fmla="*/ 4116925 w 12192000"/>
              <a:gd name="connsiteY78" fmla="*/ 2417756 h 2649426"/>
              <a:gd name="connsiteX79" fmla="*/ 3988558 w 12192000"/>
              <a:gd name="connsiteY79" fmla="*/ 2475821 h 2649426"/>
              <a:gd name="connsiteX80" fmla="*/ 3894771 w 12192000"/>
              <a:gd name="connsiteY80" fmla="*/ 2494652 h 2649426"/>
              <a:gd name="connsiteX81" fmla="*/ 3721493 w 12192000"/>
              <a:gd name="connsiteY81" fmla="*/ 2497646 h 2649426"/>
              <a:gd name="connsiteX82" fmla="*/ 3504883 w 12192000"/>
              <a:gd name="connsiteY82" fmla="*/ 2503869 h 2649426"/>
              <a:gd name="connsiteX83" fmla="*/ 3431219 w 12192000"/>
              <a:gd name="connsiteY83" fmla="*/ 2502163 h 2649426"/>
              <a:gd name="connsiteX84" fmla="*/ 3151243 w 12192000"/>
              <a:gd name="connsiteY84" fmla="*/ 2492405 h 2649426"/>
              <a:gd name="connsiteX85" fmla="*/ 3044025 w 12192000"/>
              <a:gd name="connsiteY85" fmla="*/ 2485298 h 2649426"/>
              <a:gd name="connsiteX86" fmla="*/ 2864954 w 12192000"/>
              <a:gd name="connsiteY86" fmla="*/ 2456476 h 2649426"/>
              <a:gd name="connsiteX87" fmla="*/ 2739588 w 12192000"/>
              <a:gd name="connsiteY87" fmla="*/ 2457956 h 2649426"/>
              <a:gd name="connsiteX88" fmla="*/ 2706684 w 12192000"/>
              <a:gd name="connsiteY88" fmla="*/ 2454540 h 2649426"/>
              <a:gd name="connsiteX89" fmla="*/ 2348435 w 12192000"/>
              <a:gd name="connsiteY89" fmla="*/ 2449176 h 2649426"/>
              <a:gd name="connsiteX90" fmla="*/ 2194299 w 12192000"/>
              <a:gd name="connsiteY90" fmla="*/ 2475215 h 2649426"/>
              <a:gd name="connsiteX91" fmla="*/ 1983009 w 12192000"/>
              <a:gd name="connsiteY91" fmla="*/ 2463117 h 2649426"/>
              <a:gd name="connsiteX92" fmla="*/ 1885040 w 12192000"/>
              <a:gd name="connsiteY92" fmla="*/ 2475917 h 2649426"/>
              <a:gd name="connsiteX93" fmla="*/ 1773324 w 12192000"/>
              <a:gd name="connsiteY93" fmla="*/ 2471718 h 2649426"/>
              <a:gd name="connsiteX94" fmla="*/ 1685197 w 12192000"/>
              <a:gd name="connsiteY94" fmla="*/ 2466249 h 2649426"/>
              <a:gd name="connsiteX95" fmla="*/ 1566422 w 12192000"/>
              <a:gd name="connsiteY95" fmla="*/ 2455175 h 2649426"/>
              <a:gd name="connsiteX96" fmla="*/ 1300369 w 12192000"/>
              <a:gd name="connsiteY96" fmla="*/ 2444914 h 2649426"/>
              <a:gd name="connsiteX97" fmla="*/ 1081876 w 12192000"/>
              <a:gd name="connsiteY97" fmla="*/ 2476491 h 2649426"/>
              <a:gd name="connsiteX98" fmla="*/ 957561 w 12192000"/>
              <a:gd name="connsiteY98" fmla="*/ 2484124 h 2649426"/>
              <a:gd name="connsiteX99" fmla="*/ 868154 w 12192000"/>
              <a:gd name="connsiteY99" fmla="*/ 2537754 h 2649426"/>
              <a:gd name="connsiteX100" fmla="*/ 653171 w 12192000"/>
              <a:gd name="connsiteY100" fmla="*/ 2593652 h 2649426"/>
              <a:gd name="connsiteX101" fmla="*/ 511469 w 12192000"/>
              <a:gd name="connsiteY101" fmla="*/ 2598742 h 2649426"/>
              <a:gd name="connsiteX102" fmla="*/ 441281 w 12192000"/>
              <a:gd name="connsiteY102" fmla="*/ 2605939 h 2649426"/>
              <a:gd name="connsiteX103" fmla="*/ 297100 w 12192000"/>
              <a:gd name="connsiteY103" fmla="*/ 2639558 h 2649426"/>
              <a:gd name="connsiteX104" fmla="*/ 97385 w 12192000"/>
              <a:gd name="connsiteY104" fmla="*/ 2636063 h 2649426"/>
              <a:gd name="connsiteX105" fmla="*/ 48888 w 12192000"/>
              <a:gd name="connsiteY105" fmla="*/ 2641447 h 2649426"/>
              <a:gd name="connsiteX106" fmla="*/ 0 w 12192000"/>
              <a:gd name="connsiteY106" fmla="*/ 2649426 h 2649426"/>
              <a:gd name="connsiteX107" fmla="*/ 0 w 12192000"/>
              <a:gd name="connsiteY107" fmla="*/ 0 h 2649426"/>
              <a:gd name="connsiteX0" fmla="*/ 0 w 12192000"/>
              <a:gd name="connsiteY0" fmla="*/ 0 h 2649426"/>
              <a:gd name="connsiteX1" fmla="*/ 12192000 w 12192000"/>
              <a:gd name="connsiteY1" fmla="*/ 0 h 2649426"/>
              <a:gd name="connsiteX2" fmla="*/ 12192000 w 12192000"/>
              <a:gd name="connsiteY2" fmla="*/ 1727909 h 2649426"/>
              <a:gd name="connsiteX3" fmla="*/ 12115957 w 12192000"/>
              <a:gd name="connsiteY3" fmla="*/ 1732272 h 2649426"/>
              <a:gd name="connsiteX4" fmla="*/ 12035223 w 12192000"/>
              <a:gd name="connsiteY4" fmla="*/ 1714510 h 2649426"/>
              <a:gd name="connsiteX5" fmla="*/ 11924243 w 12192000"/>
              <a:gd name="connsiteY5" fmla="*/ 1725938 h 2649426"/>
              <a:gd name="connsiteX6" fmla="*/ 11750717 w 12192000"/>
              <a:gd name="connsiteY6" fmla="*/ 1684756 h 2649426"/>
              <a:gd name="connsiteX7" fmla="*/ 11712295 w 12192000"/>
              <a:gd name="connsiteY7" fmla="*/ 1673021 h 2649426"/>
              <a:gd name="connsiteX8" fmla="*/ 11425377 w 12192000"/>
              <a:gd name="connsiteY8" fmla="*/ 1625577 h 2649426"/>
              <a:gd name="connsiteX9" fmla="*/ 11364686 w 12192000"/>
              <a:gd name="connsiteY9" fmla="*/ 1616572 h 2649426"/>
              <a:gd name="connsiteX10" fmla="*/ 11193595 w 12192000"/>
              <a:gd name="connsiteY10" fmla="*/ 1558403 h 2649426"/>
              <a:gd name="connsiteX11" fmla="*/ 11146426 w 12192000"/>
              <a:gd name="connsiteY11" fmla="*/ 1555308 h 2649426"/>
              <a:gd name="connsiteX12" fmla="*/ 10841711 w 12192000"/>
              <a:gd name="connsiteY12" fmla="*/ 1541883 h 2649426"/>
              <a:gd name="connsiteX13" fmla="*/ 10684816 w 12192000"/>
              <a:gd name="connsiteY13" fmla="*/ 1560944 h 2649426"/>
              <a:gd name="connsiteX14" fmla="*/ 10551291 w 12192000"/>
              <a:gd name="connsiteY14" fmla="*/ 1556691 h 2649426"/>
              <a:gd name="connsiteX15" fmla="*/ 10523896 w 12192000"/>
              <a:gd name="connsiteY15" fmla="*/ 1559265 h 2649426"/>
              <a:gd name="connsiteX16" fmla="*/ 10465446 w 12192000"/>
              <a:gd name="connsiteY16" fmla="*/ 1574304 h 2649426"/>
              <a:gd name="connsiteX17" fmla="*/ 10404265 w 12192000"/>
              <a:gd name="connsiteY17" fmla="*/ 1572375 h 2649426"/>
              <a:gd name="connsiteX18" fmla="*/ 10329259 w 12192000"/>
              <a:gd name="connsiteY18" fmla="*/ 1579142 h 2649426"/>
              <a:gd name="connsiteX19" fmla="*/ 10128072 w 12192000"/>
              <a:gd name="connsiteY19" fmla="*/ 1610789 h 2649426"/>
              <a:gd name="connsiteX20" fmla="*/ 9811199 w 12192000"/>
              <a:gd name="connsiteY20" fmla="*/ 1648968 h 2649426"/>
              <a:gd name="connsiteX21" fmla="*/ 9537440 w 12192000"/>
              <a:gd name="connsiteY21" fmla="*/ 1671316 h 2649426"/>
              <a:gd name="connsiteX22" fmla="*/ 9405213 w 12192000"/>
              <a:gd name="connsiteY22" fmla="*/ 1679204 h 2649426"/>
              <a:gd name="connsiteX23" fmla="*/ 9225536 w 12192000"/>
              <a:gd name="connsiteY23" fmla="*/ 1741303 h 2649426"/>
              <a:gd name="connsiteX24" fmla="*/ 9144490 w 12192000"/>
              <a:gd name="connsiteY24" fmla="*/ 1756665 h 2649426"/>
              <a:gd name="connsiteX25" fmla="*/ 9031250 w 12192000"/>
              <a:gd name="connsiteY25" fmla="*/ 1782330 h 2649426"/>
              <a:gd name="connsiteX26" fmla="*/ 8985382 w 12192000"/>
              <a:gd name="connsiteY26" fmla="*/ 1798267 h 2649426"/>
              <a:gd name="connsiteX27" fmla="*/ 8906505 w 12192000"/>
              <a:gd name="connsiteY27" fmla="*/ 1834715 h 2649426"/>
              <a:gd name="connsiteX28" fmla="*/ 8833229 w 12192000"/>
              <a:gd name="connsiteY28" fmla="*/ 1846521 h 2649426"/>
              <a:gd name="connsiteX29" fmla="*/ 8705687 w 12192000"/>
              <a:gd name="connsiteY29" fmla="*/ 1848419 h 2649426"/>
              <a:gd name="connsiteX30" fmla="*/ 8700414 w 12192000"/>
              <a:gd name="connsiteY30" fmla="*/ 1857766 h 2649426"/>
              <a:gd name="connsiteX31" fmla="*/ 8643017 w 12192000"/>
              <a:gd name="connsiteY31" fmla="*/ 1865810 h 2649426"/>
              <a:gd name="connsiteX32" fmla="*/ 8460271 w 12192000"/>
              <a:gd name="connsiteY32" fmla="*/ 1856718 h 2649426"/>
              <a:gd name="connsiteX33" fmla="*/ 8330326 w 12192000"/>
              <a:gd name="connsiteY33" fmla="*/ 1873969 h 2649426"/>
              <a:gd name="connsiteX34" fmla="*/ 8216222 w 12192000"/>
              <a:gd name="connsiteY34" fmla="*/ 1895553 h 2649426"/>
              <a:gd name="connsiteX35" fmla="*/ 8043728 w 12192000"/>
              <a:gd name="connsiteY35" fmla="*/ 1944200 h 2649426"/>
              <a:gd name="connsiteX36" fmla="*/ 7958999 w 12192000"/>
              <a:gd name="connsiteY36" fmla="*/ 1980667 h 2649426"/>
              <a:gd name="connsiteX37" fmla="*/ 7908348 w 12192000"/>
              <a:gd name="connsiteY37" fmla="*/ 1994348 h 2649426"/>
              <a:gd name="connsiteX38" fmla="*/ 7776470 w 12192000"/>
              <a:gd name="connsiteY38" fmla="*/ 2053315 h 2649426"/>
              <a:gd name="connsiteX39" fmla="*/ 7624559 w 12192000"/>
              <a:gd name="connsiteY39" fmla="*/ 2114216 h 2649426"/>
              <a:gd name="connsiteX40" fmla="*/ 7549398 w 12192000"/>
              <a:gd name="connsiteY40" fmla="*/ 2153051 h 2649426"/>
              <a:gd name="connsiteX41" fmla="*/ 7540934 w 12192000"/>
              <a:gd name="connsiteY41" fmla="*/ 2151418 h 2649426"/>
              <a:gd name="connsiteX42" fmla="*/ 7528900 w 12192000"/>
              <a:gd name="connsiteY42" fmla="*/ 2152107 h 2649426"/>
              <a:gd name="connsiteX43" fmla="*/ 7528656 w 12192000"/>
              <a:gd name="connsiteY43" fmla="*/ 2152584 h 2649426"/>
              <a:gd name="connsiteX44" fmla="*/ 7517280 w 12192000"/>
              <a:gd name="connsiteY44" fmla="*/ 2152327 h 2649426"/>
              <a:gd name="connsiteX45" fmla="*/ 7460956 w 12192000"/>
              <a:gd name="connsiteY45" fmla="*/ 2145255 h 2649426"/>
              <a:gd name="connsiteX46" fmla="*/ 7372921 w 12192000"/>
              <a:gd name="connsiteY46" fmla="*/ 2175069 h 2649426"/>
              <a:gd name="connsiteX47" fmla="*/ 7307317 w 12192000"/>
              <a:gd name="connsiteY47" fmla="*/ 2182031 h 2649426"/>
              <a:gd name="connsiteX48" fmla="*/ 7251199 w 12192000"/>
              <a:gd name="connsiteY48" fmla="*/ 2198184 h 2649426"/>
              <a:gd name="connsiteX49" fmla="*/ 7233016 w 12192000"/>
              <a:gd name="connsiteY49" fmla="*/ 2195902 h 2649426"/>
              <a:gd name="connsiteX50" fmla="*/ 7227281 w 12192000"/>
              <a:gd name="connsiteY50" fmla="*/ 2190042 h 2649426"/>
              <a:gd name="connsiteX51" fmla="*/ 7200745 w 12192000"/>
              <a:gd name="connsiteY51" fmla="*/ 2189321 h 2649426"/>
              <a:gd name="connsiteX52" fmla="*/ 7197924 w 12192000"/>
              <a:gd name="connsiteY52" fmla="*/ 2191205 h 2649426"/>
              <a:gd name="connsiteX53" fmla="*/ 7175198 w 12192000"/>
              <a:gd name="connsiteY53" fmla="*/ 2183294 h 2649426"/>
              <a:gd name="connsiteX54" fmla="*/ 7100681 w 12192000"/>
              <a:gd name="connsiteY54" fmla="*/ 2167822 h 2649426"/>
              <a:gd name="connsiteX55" fmla="*/ 6932665 w 12192000"/>
              <a:gd name="connsiteY55" fmla="*/ 2162157 h 2649426"/>
              <a:gd name="connsiteX56" fmla="*/ 6700029 w 12192000"/>
              <a:gd name="connsiteY56" fmla="*/ 2158310 h 2649426"/>
              <a:gd name="connsiteX57" fmla="*/ 6326162 w 12192000"/>
              <a:gd name="connsiteY57" fmla="*/ 2178632 h 2649426"/>
              <a:gd name="connsiteX58" fmla="*/ 6196177 w 12192000"/>
              <a:gd name="connsiteY58" fmla="*/ 2200059 h 2649426"/>
              <a:gd name="connsiteX59" fmla="*/ 6139086 w 12192000"/>
              <a:gd name="connsiteY59" fmla="*/ 2187339 h 2649426"/>
              <a:gd name="connsiteX60" fmla="*/ 6098878 w 12192000"/>
              <a:gd name="connsiteY60" fmla="*/ 2192939 h 2649426"/>
              <a:gd name="connsiteX61" fmla="*/ 6094339 w 12192000"/>
              <a:gd name="connsiteY61" fmla="*/ 2195871 h 2649426"/>
              <a:gd name="connsiteX62" fmla="*/ 6075163 w 12192000"/>
              <a:gd name="connsiteY62" fmla="*/ 2198856 h 2649426"/>
              <a:gd name="connsiteX63" fmla="*/ 6071016 w 12192000"/>
              <a:gd name="connsiteY63" fmla="*/ 2210639 h 2649426"/>
              <a:gd name="connsiteX64" fmla="*/ 6043058 w 12192000"/>
              <a:gd name="connsiteY64" fmla="*/ 2222971 h 2649426"/>
              <a:gd name="connsiteX65" fmla="*/ 5962031 w 12192000"/>
              <a:gd name="connsiteY65" fmla="*/ 2220873 h 2649426"/>
              <a:gd name="connsiteX66" fmla="*/ 5818648 w 12192000"/>
              <a:gd name="connsiteY66" fmla="*/ 2229309 h 2649426"/>
              <a:gd name="connsiteX67" fmla="*/ 5515979 w 12192000"/>
              <a:gd name="connsiteY67" fmla="*/ 2284946 h 2649426"/>
              <a:gd name="connsiteX68" fmla="*/ 5426280 w 12192000"/>
              <a:gd name="connsiteY68" fmla="*/ 2290560 h 2649426"/>
              <a:gd name="connsiteX69" fmla="*/ 5329896 w 12192000"/>
              <a:gd name="connsiteY69" fmla="*/ 2279209 h 2649426"/>
              <a:gd name="connsiteX70" fmla="*/ 5245363 w 12192000"/>
              <a:gd name="connsiteY70" fmla="*/ 2301618 h 2649426"/>
              <a:gd name="connsiteX71" fmla="*/ 5077816 w 12192000"/>
              <a:gd name="connsiteY71" fmla="*/ 2292570 h 2649426"/>
              <a:gd name="connsiteX72" fmla="*/ 4911519 w 12192000"/>
              <a:gd name="connsiteY72" fmla="*/ 2285340 h 2649426"/>
              <a:gd name="connsiteX73" fmla="*/ 4822447 w 12192000"/>
              <a:gd name="connsiteY73" fmla="*/ 2292174 h 2649426"/>
              <a:gd name="connsiteX74" fmla="*/ 4670737 w 12192000"/>
              <a:gd name="connsiteY74" fmla="*/ 2321711 h 2649426"/>
              <a:gd name="connsiteX75" fmla="*/ 4489013 w 12192000"/>
              <a:gd name="connsiteY75" fmla="*/ 2338805 h 2649426"/>
              <a:gd name="connsiteX76" fmla="*/ 4431159 w 12192000"/>
              <a:gd name="connsiteY76" fmla="*/ 2347536 h 2649426"/>
              <a:gd name="connsiteX77" fmla="*/ 4273885 w 12192000"/>
              <a:gd name="connsiteY77" fmla="*/ 2379520 h 2649426"/>
              <a:gd name="connsiteX78" fmla="*/ 4116925 w 12192000"/>
              <a:gd name="connsiteY78" fmla="*/ 2417756 h 2649426"/>
              <a:gd name="connsiteX79" fmla="*/ 3988558 w 12192000"/>
              <a:gd name="connsiteY79" fmla="*/ 2475821 h 2649426"/>
              <a:gd name="connsiteX80" fmla="*/ 3894771 w 12192000"/>
              <a:gd name="connsiteY80" fmla="*/ 2494652 h 2649426"/>
              <a:gd name="connsiteX81" fmla="*/ 3721493 w 12192000"/>
              <a:gd name="connsiteY81" fmla="*/ 2497646 h 2649426"/>
              <a:gd name="connsiteX82" fmla="*/ 3504883 w 12192000"/>
              <a:gd name="connsiteY82" fmla="*/ 2503869 h 2649426"/>
              <a:gd name="connsiteX83" fmla="*/ 3431219 w 12192000"/>
              <a:gd name="connsiteY83" fmla="*/ 2502163 h 2649426"/>
              <a:gd name="connsiteX84" fmla="*/ 3151243 w 12192000"/>
              <a:gd name="connsiteY84" fmla="*/ 2492405 h 2649426"/>
              <a:gd name="connsiteX85" fmla="*/ 3044025 w 12192000"/>
              <a:gd name="connsiteY85" fmla="*/ 2485298 h 2649426"/>
              <a:gd name="connsiteX86" fmla="*/ 2864954 w 12192000"/>
              <a:gd name="connsiteY86" fmla="*/ 2456476 h 2649426"/>
              <a:gd name="connsiteX87" fmla="*/ 2739588 w 12192000"/>
              <a:gd name="connsiteY87" fmla="*/ 2457956 h 2649426"/>
              <a:gd name="connsiteX88" fmla="*/ 2706684 w 12192000"/>
              <a:gd name="connsiteY88" fmla="*/ 2454540 h 2649426"/>
              <a:gd name="connsiteX89" fmla="*/ 2339359 w 12192000"/>
              <a:gd name="connsiteY89" fmla="*/ 2471866 h 2649426"/>
              <a:gd name="connsiteX90" fmla="*/ 2194299 w 12192000"/>
              <a:gd name="connsiteY90" fmla="*/ 2475215 h 2649426"/>
              <a:gd name="connsiteX91" fmla="*/ 1983009 w 12192000"/>
              <a:gd name="connsiteY91" fmla="*/ 2463117 h 2649426"/>
              <a:gd name="connsiteX92" fmla="*/ 1885040 w 12192000"/>
              <a:gd name="connsiteY92" fmla="*/ 2475917 h 2649426"/>
              <a:gd name="connsiteX93" fmla="*/ 1773324 w 12192000"/>
              <a:gd name="connsiteY93" fmla="*/ 2471718 h 2649426"/>
              <a:gd name="connsiteX94" fmla="*/ 1685197 w 12192000"/>
              <a:gd name="connsiteY94" fmla="*/ 2466249 h 2649426"/>
              <a:gd name="connsiteX95" fmla="*/ 1566422 w 12192000"/>
              <a:gd name="connsiteY95" fmla="*/ 2455175 h 2649426"/>
              <a:gd name="connsiteX96" fmla="*/ 1300369 w 12192000"/>
              <a:gd name="connsiteY96" fmla="*/ 2444914 h 2649426"/>
              <a:gd name="connsiteX97" fmla="*/ 1081876 w 12192000"/>
              <a:gd name="connsiteY97" fmla="*/ 2476491 h 2649426"/>
              <a:gd name="connsiteX98" fmla="*/ 957561 w 12192000"/>
              <a:gd name="connsiteY98" fmla="*/ 2484124 h 2649426"/>
              <a:gd name="connsiteX99" fmla="*/ 868154 w 12192000"/>
              <a:gd name="connsiteY99" fmla="*/ 2537754 h 2649426"/>
              <a:gd name="connsiteX100" fmla="*/ 653171 w 12192000"/>
              <a:gd name="connsiteY100" fmla="*/ 2593652 h 2649426"/>
              <a:gd name="connsiteX101" fmla="*/ 511469 w 12192000"/>
              <a:gd name="connsiteY101" fmla="*/ 2598742 h 2649426"/>
              <a:gd name="connsiteX102" fmla="*/ 441281 w 12192000"/>
              <a:gd name="connsiteY102" fmla="*/ 2605939 h 2649426"/>
              <a:gd name="connsiteX103" fmla="*/ 297100 w 12192000"/>
              <a:gd name="connsiteY103" fmla="*/ 2639558 h 2649426"/>
              <a:gd name="connsiteX104" fmla="*/ 97385 w 12192000"/>
              <a:gd name="connsiteY104" fmla="*/ 2636063 h 2649426"/>
              <a:gd name="connsiteX105" fmla="*/ 48888 w 12192000"/>
              <a:gd name="connsiteY105" fmla="*/ 2641447 h 2649426"/>
              <a:gd name="connsiteX106" fmla="*/ 0 w 12192000"/>
              <a:gd name="connsiteY106" fmla="*/ 2649426 h 2649426"/>
              <a:gd name="connsiteX107" fmla="*/ 0 w 12192000"/>
              <a:gd name="connsiteY107" fmla="*/ 0 h 264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12192000" h="2649426">
                <a:moveTo>
                  <a:pt x="0" y="0"/>
                </a:moveTo>
                <a:lnTo>
                  <a:pt x="12192000" y="0"/>
                </a:lnTo>
                <a:lnTo>
                  <a:pt x="12192000" y="1727909"/>
                </a:lnTo>
                <a:lnTo>
                  <a:pt x="12115957" y="1732272"/>
                </a:lnTo>
                <a:cubicBezTo>
                  <a:pt x="12082095" y="1735567"/>
                  <a:pt x="12069134" y="1716108"/>
                  <a:pt x="12035223" y="1714510"/>
                </a:cubicBezTo>
                <a:cubicBezTo>
                  <a:pt x="11992705" y="1709394"/>
                  <a:pt x="11980406" y="1717473"/>
                  <a:pt x="11924243" y="1725938"/>
                </a:cubicBezTo>
                <a:cubicBezTo>
                  <a:pt x="11911784" y="1707140"/>
                  <a:pt x="11757279" y="1715039"/>
                  <a:pt x="11750717" y="1684756"/>
                </a:cubicBezTo>
                <a:cubicBezTo>
                  <a:pt x="11732100" y="1684623"/>
                  <a:pt x="11720615" y="1690766"/>
                  <a:pt x="11712295" y="1673021"/>
                </a:cubicBezTo>
                <a:cubicBezTo>
                  <a:pt x="11634355" y="1672906"/>
                  <a:pt x="11478353" y="1589331"/>
                  <a:pt x="11425377" y="1625577"/>
                </a:cubicBezTo>
                <a:cubicBezTo>
                  <a:pt x="11359879" y="1618438"/>
                  <a:pt x="11415418" y="1637096"/>
                  <a:pt x="11364686" y="1616572"/>
                </a:cubicBezTo>
                <a:cubicBezTo>
                  <a:pt x="11333914" y="1605241"/>
                  <a:pt x="11211274" y="1598449"/>
                  <a:pt x="11193595" y="1558403"/>
                </a:cubicBezTo>
                <a:cubicBezTo>
                  <a:pt x="11155202" y="1585000"/>
                  <a:pt x="11184573" y="1549075"/>
                  <a:pt x="11146426" y="1555308"/>
                </a:cubicBezTo>
                <a:cubicBezTo>
                  <a:pt x="11068567" y="1547065"/>
                  <a:pt x="10931961" y="1586700"/>
                  <a:pt x="10841711" y="1541883"/>
                </a:cubicBezTo>
                <a:cubicBezTo>
                  <a:pt x="10744355" y="1542822"/>
                  <a:pt x="10733219" y="1558476"/>
                  <a:pt x="10684816" y="1560944"/>
                </a:cubicBezTo>
                <a:lnTo>
                  <a:pt x="10551291" y="1556691"/>
                </a:lnTo>
                <a:lnTo>
                  <a:pt x="10523896" y="1559265"/>
                </a:lnTo>
                <a:cubicBezTo>
                  <a:pt x="10520278" y="1564302"/>
                  <a:pt x="10460715" y="1562665"/>
                  <a:pt x="10465446" y="1574304"/>
                </a:cubicBezTo>
                <a:cubicBezTo>
                  <a:pt x="10443213" y="1573648"/>
                  <a:pt x="10416112" y="1574069"/>
                  <a:pt x="10404265" y="1572375"/>
                </a:cubicBezTo>
                <a:cubicBezTo>
                  <a:pt x="10367953" y="1571669"/>
                  <a:pt x="10394199" y="1575009"/>
                  <a:pt x="10329259" y="1579142"/>
                </a:cubicBezTo>
                <a:cubicBezTo>
                  <a:pt x="10273102" y="1625710"/>
                  <a:pt x="10197769" y="1593280"/>
                  <a:pt x="10128072" y="1610789"/>
                </a:cubicBezTo>
                <a:cubicBezTo>
                  <a:pt x="10041729" y="1622427"/>
                  <a:pt x="9920611" y="1664232"/>
                  <a:pt x="9811199" y="1648968"/>
                </a:cubicBezTo>
                <a:cubicBezTo>
                  <a:pt x="9725264" y="1617294"/>
                  <a:pt x="9626787" y="1677773"/>
                  <a:pt x="9537440" y="1671316"/>
                </a:cubicBezTo>
                <a:cubicBezTo>
                  <a:pt x="9469776" y="1676355"/>
                  <a:pt x="9470963" y="1705860"/>
                  <a:pt x="9405213" y="1679204"/>
                </a:cubicBezTo>
                <a:cubicBezTo>
                  <a:pt x="9341128" y="1692381"/>
                  <a:pt x="9282604" y="1726880"/>
                  <a:pt x="9225536" y="1741303"/>
                </a:cubicBezTo>
                <a:cubicBezTo>
                  <a:pt x="9205345" y="1735183"/>
                  <a:pt x="9154361" y="1740714"/>
                  <a:pt x="9144490" y="1756665"/>
                </a:cubicBezTo>
                <a:cubicBezTo>
                  <a:pt x="9132275" y="1760890"/>
                  <a:pt x="9035423" y="1765734"/>
                  <a:pt x="9031250" y="1782330"/>
                </a:cubicBezTo>
                <a:cubicBezTo>
                  <a:pt x="9023628" y="1802499"/>
                  <a:pt x="8976844" y="1775805"/>
                  <a:pt x="8985382" y="1798267"/>
                </a:cubicBezTo>
                <a:cubicBezTo>
                  <a:pt x="8952237" y="1780059"/>
                  <a:pt x="8931620" y="1822664"/>
                  <a:pt x="8906505" y="1834715"/>
                </a:cubicBezTo>
                <a:cubicBezTo>
                  <a:pt x="8879977" y="1816167"/>
                  <a:pt x="8889745" y="1837055"/>
                  <a:pt x="8833229" y="1846521"/>
                </a:cubicBezTo>
                <a:cubicBezTo>
                  <a:pt x="8803940" y="1824965"/>
                  <a:pt x="8758902" y="1875909"/>
                  <a:pt x="8705687" y="1848419"/>
                </a:cubicBezTo>
                <a:cubicBezTo>
                  <a:pt x="8704434" y="1851755"/>
                  <a:pt x="8702658" y="1854903"/>
                  <a:pt x="8700414" y="1857766"/>
                </a:cubicBezTo>
                <a:cubicBezTo>
                  <a:pt x="8687373" y="1874398"/>
                  <a:pt x="8661675" y="1878000"/>
                  <a:pt x="8643017" y="1865810"/>
                </a:cubicBezTo>
                <a:cubicBezTo>
                  <a:pt x="8559958" y="1830377"/>
                  <a:pt x="8525136" y="1858301"/>
                  <a:pt x="8460271" y="1856718"/>
                </a:cubicBezTo>
                <a:cubicBezTo>
                  <a:pt x="8387992" y="1859886"/>
                  <a:pt x="8383027" y="1873588"/>
                  <a:pt x="8330326" y="1873969"/>
                </a:cubicBezTo>
                <a:cubicBezTo>
                  <a:pt x="8289651" y="1880442"/>
                  <a:pt x="8251324" y="1883229"/>
                  <a:pt x="8216222" y="1895553"/>
                </a:cubicBezTo>
                <a:cubicBezTo>
                  <a:pt x="8168456" y="1907258"/>
                  <a:pt x="8086598" y="1930014"/>
                  <a:pt x="8043728" y="1944200"/>
                </a:cubicBezTo>
                <a:cubicBezTo>
                  <a:pt x="8005339" y="1935292"/>
                  <a:pt x="8004256" y="1961413"/>
                  <a:pt x="7958999" y="1980667"/>
                </a:cubicBezTo>
                <a:cubicBezTo>
                  <a:pt x="7935613" y="1969436"/>
                  <a:pt x="7921023" y="1978572"/>
                  <a:pt x="7908348" y="1994348"/>
                </a:cubicBezTo>
                <a:cubicBezTo>
                  <a:pt x="7860647" y="1997348"/>
                  <a:pt x="7827216" y="2037573"/>
                  <a:pt x="7776470" y="2053315"/>
                </a:cubicBezTo>
                <a:cubicBezTo>
                  <a:pt x="7698910" y="2081641"/>
                  <a:pt x="7657970" y="2095242"/>
                  <a:pt x="7624559" y="2114216"/>
                </a:cubicBezTo>
                <a:lnTo>
                  <a:pt x="7549398" y="2153051"/>
                </a:lnTo>
                <a:lnTo>
                  <a:pt x="7540934" y="2151418"/>
                </a:lnTo>
                <a:cubicBezTo>
                  <a:pt x="7535164" y="2150832"/>
                  <a:pt x="7531409" y="2151133"/>
                  <a:pt x="7528900" y="2152107"/>
                </a:cubicBezTo>
                <a:lnTo>
                  <a:pt x="7528656" y="2152584"/>
                </a:lnTo>
                <a:lnTo>
                  <a:pt x="7517280" y="2152327"/>
                </a:lnTo>
                <a:cubicBezTo>
                  <a:pt x="7497963" y="2150841"/>
                  <a:pt x="7479055" y="2148397"/>
                  <a:pt x="7460956" y="2145255"/>
                </a:cubicBezTo>
                <a:cubicBezTo>
                  <a:pt x="7435384" y="2153583"/>
                  <a:pt x="7400796" y="2165158"/>
                  <a:pt x="7372921" y="2175069"/>
                </a:cubicBezTo>
                <a:cubicBezTo>
                  <a:pt x="7356352" y="2177011"/>
                  <a:pt x="7320132" y="2181165"/>
                  <a:pt x="7307317" y="2182031"/>
                </a:cubicBezTo>
                <a:lnTo>
                  <a:pt x="7251199" y="2198184"/>
                </a:lnTo>
                <a:lnTo>
                  <a:pt x="7233016" y="2195902"/>
                </a:lnTo>
                <a:lnTo>
                  <a:pt x="7227281" y="2190042"/>
                </a:lnTo>
                <a:cubicBezTo>
                  <a:pt x="7221416" y="2186612"/>
                  <a:pt x="7213442" y="2185423"/>
                  <a:pt x="7200745" y="2189321"/>
                </a:cubicBezTo>
                <a:lnTo>
                  <a:pt x="7197924" y="2191205"/>
                </a:lnTo>
                <a:lnTo>
                  <a:pt x="7175198" y="2183294"/>
                </a:lnTo>
                <a:cubicBezTo>
                  <a:pt x="7167736" y="2179475"/>
                  <a:pt x="7106482" y="2174471"/>
                  <a:pt x="7100681" y="2167822"/>
                </a:cubicBezTo>
                <a:cubicBezTo>
                  <a:pt x="7040208" y="2163382"/>
                  <a:pt x="7012045" y="2151453"/>
                  <a:pt x="6932665" y="2162157"/>
                </a:cubicBezTo>
                <a:cubicBezTo>
                  <a:pt x="6897841" y="2163646"/>
                  <a:pt x="6758102" y="2190327"/>
                  <a:pt x="6700029" y="2158310"/>
                </a:cubicBezTo>
                <a:cubicBezTo>
                  <a:pt x="6586438" y="2136832"/>
                  <a:pt x="6483544" y="2190975"/>
                  <a:pt x="6326162" y="2178632"/>
                </a:cubicBezTo>
                <a:cubicBezTo>
                  <a:pt x="6280268" y="2230098"/>
                  <a:pt x="6248542" y="2188076"/>
                  <a:pt x="6196177" y="2200059"/>
                </a:cubicBezTo>
                <a:cubicBezTo>
                  <a:pt x="6205623" y="2154445"/>
                  <a:pt x="6147836" y="2237773"/>
                  <a:pt x="6139086" y="2187339"/>
                </a:cubicBezTo>
                <a:cubicBezTo>
                  <a:pt x="6129833" y="2191116"/>
                  <a:pt x="6107532" y="2187291"/>
                  <a:pt x="6098878" y="2192939"/>
                </a:cubicBezTo>
                <a:lnTo>
                  <a:pt x="6094339" y="2195871"/>
                </a:lnTo>
                <a:lnTo>
                  <a:pt x="6075163" y="2198856"/>
                </a:lnTo>
                <a:lnTo>
                  <a:pt x="6071016" y="2210639"/>
                </a:lnTo>
                <a:lnTo>
                  <a:pt x="6043058" y="2222971"/>
                </a:lnTo>
                <a:cubicBezTo>
                  <a:pt x="6032393" y="2225900"/>
                  <a:pt x="5975308" y="2222534"/>
                  <a:pt x="5962031" y="2220873"/>
                </a:cubicBezTo>
                <a:cubicBezTo>
                  <a:pt x="5916299" y="2196434"/>
                  <a:pt x="5875242" y="2262106"/>
                  <a:pt x="5818648" y="2229309"/>
                </a:cubicBezTo>
                <a:cubicBezTo>
                  <a:pt x="5749600" y="2237719"/>
                  <a:pt x="5581374" y="2274738"/>
                  <a:pt x="5515979" y="2284946"/>
                </a:cubicBezTo>
                <a:cubicBezTo>
                  <a:pt x="5490110" y="2263922"/>
                  <a:pt x="5489833" y="2286590"/>
                  <a:pt x="5426280" y="2290560"/>
                </a:cubicBezTo>
                <a:cubicBezTo>
                  <a:pt x="5397902" y="2266275"/>
                  <a:pt x="5383466" y="2311712"/>
                  <a:pt x="5329896" y="2279209"/>
                </a:cubicBezTo>
                <a:cubicBezTo>
                  <a:pt x="5327949" y="2282409"/>
                  <a:pt x="5287376" y="2299391"/>
                  <a:pt x="5245363" y="2301618"/>
                </a:cubicBezTo>
                <a:cubicBezTo>
                  <a:pt x="5203350" y="2303845"/>
                  <a:pt x="5142532" y="2293014"/>
                  <a:pt x="5077816" y="2292570"/>
                </a:cubicBezTo>
                <a:cubicBezTo>
                  <a:pt x="4998078" y="2288748"/>
                  <a:pt x="5013575" y="2326048"/>
                  <a:pt x="4911519" y="2285340"/>
                </a:cubicBezTo>
                <a:cubicBezTo>
                  <a:pt x="4902160" y="2303655"/>
                  <a:pt x="4844271" y="2300289"/>
                  <a:pt x="4822447" y="2292174"/>
                </a:cubicBezTo>
                <a:cubicBezTo>
                  <a:pt x="4783830" y="2304286"/>
                  <a:pt x="4732360" y="2308645"/>
                  <a:pt x="4670737" y="2321711"/>
                </a:cubicBezTo>
                <a:lnTo>
                  <a:pt x="4489013" y="2338805"/>
                </a:lnTo>
                <a:cubicBezTo>
                  <a:pt x="4465325" y="2325368"/>
                  <a:pt x="4447765" y="2333054"/>
                  <a:pt x="4431159" y="2347536"/>
                </a:cubicBezTo>
                <a:cubicBezTo>
                  <a:pt x="4378379" y="2345920"/>
                  <a:pt x="4332196" y="2368747"/>
                  <a:pt x="4273885" y="2379520"/>
                </a:cubicBezTo>
                <a:cubicBezTo>
                  <a:pt x="4208794" y="2365868"/>
                  <a:pt x="4179256" y="2406404"/>
                  <a:pt x="4116925" y="2417756"/>
                </a:cubicBezTo>
                <a:cubicBezTo>
                  <a:pt x="4054244" y="2438344"/>
                  <a:pt x="4028609" y="2459980"/>
                  <a:pt x="3988558" y="2475821"/>
                </a:cubicBezTo>
                <a:cubicBezTo>
                  <a:pt x="3980551" y="2470535"/>
                  <a:pt x="3892361" y="2486781"/>
                  <a:pt x="3894771" y="2494652"/>
                </a:cubicBezTo>
                <a:cubicBezTo>
                  <a:pt x="3865387" y="2493752"/>
                  <a:pt x="3786474" y="2496110"/>
                  <a:pt x="3721493" y="2497646"/>
                </a:cubicBezTo>
                <a:lnTo>
                  <a:pt x="3504883" y="2503869"/>
                </a:lnTo>
                <a:cubicBezTo>
                  <a:pt x="3481753" y="2463850"/>
                  <a:pt x="3453868" y="2512184"/>
                  <a:pt x="3431219" y="2502163"/>
                </a:cubicBezTo>
                <a:cubicBezTo>
                  <a:pt x="3372279" y="2500252"/>
                  <a:pt x="3213506" y="2491434"/>
                  <a:pt x="3151243" y="2492405"/>
                </a:cubicBezTo>
                <a:cubicBezTo>
                  <a:pt x="3109617" y="2499010"/>
                  <a:pt x="3083140" y="2488694"/>
                  <a:pt x="3044025" y="2485298"/>
                </a:cubicBezTo>
                <a:cubicBezTo>
                  <a:pt x="2993285" y="2480066"/>
                  <a:pt x="2917962" y="2464815"/>
                  <a:pt x="2864954" y="2456476"/>
                </a:cubicBezTo>
                <a:cubicBezTo>
                  <a:pt x="2844119" y="2481987"/>
                  <a:pt x="2778576" y="2452907"/>
                  <a:pt x="2739588" y="2457956"/>
                </a:cubicBezTo>
                <a:cubicBezTo>
                  <a:pt x="2729978" y="2442568"/>
                  <a:pt x="2721085" y="2444276"/>
                  <a:pt x="2706684" y="2454540"/>
                </a:cubicBezTo>
                <a:cubicBezTo>
                  <a:pt x="2582342" y="2475524"/>
                  <a:pt x="2476777" y="2460210"/>
                  <a:pt x="2339359" y="2471866"/>
                </a:cubicBezTo>
                <a:cubicBezTo>
                  <a:pt x="2310028" y="2476658"/>
                  <a:pt x="2268387" y="2479942"/>
                  <a:pt x="2194299" y="2475215"/>
                </a:cubicBezTo>
                <a:cubicBezTo>
                  <a:pt x="2122453" y="2479102"/>
                  <a:pt x="2034552" y="2463000"/>
                  <a:pt x="1983009" y="2463117"/>
                </a:cubicBezTo>
                <a:cubicBezTo>
                  <a:pt x="1972445" y="2448905"/>
                  <a:pt x="1889843" y="2460997"/>
                  <a:pt x="1885040" y="2475917"/>
                </a:cubicBezTo>
                <a:cubicBezTo>
                  <a:pt x="1863973" y="2475848"/>
                  <a:pt x="1788361" y="2446057"/>
                  <a:pt x="1773324" y="2471718"/>
                </a:cubicBezTo>
                <a:cubicBezTo>
                  <a:pt x="1744543" y="2472466"/>
                  <a:pt x="1699558" y="2427780"/>
                  <a:pt x="1685197" y="2466249"/>
                </a:cubicBezTo>
                <a:cubicBezTo>
                  <a:pt x="1630856" y="2479033"/>
                  <a:pt x="1624669" y="2455906"/>
                  <a:pt x="1566422" y="2455175"/>
                </a:cubicBezTo>
                <a:cubicBezTo>
                  <a:pt x="1463285" y="2430077"/>
                  <a:pt x="1385735" y="2469033"/>
                  <a:pt x="1300369" y="2444914"/>
                </a:cubicBezTo>
                <a:cubicBezTo>
                  <a:pt x="1210119" y="2489731"/>
                  <a:pt x="1159735" y="2468248"/>
                  <a:pt x="1081876" y="2476491"/>
                </a:cubicBezTo>
                <a:cubicBezTo>
                  <a:pt x="1043729" y="2470258"/>
                  <a:pt x="995954" y="2510721"/>
                  <a:pt x="957561" y="2484124"/>
                </a:cubicBezTo>
                <a:cubicBezTo>
                  <a:pt x="939882" y="2501480"/>
                  <a:pt x="894388" y="2508271"/>
                  <a:pt x="868154" y="2537754"/>
                </a:cubicBezTo>
                <a:cubicBezTo>
                  <a:pt x="812883" y="2558278"/>
                  <a:pt x="723207" y="2559285"/>
                  <a:pt x="653171" y="2593652"/>
                </a:cubicBezTo>
                <a:cubicBezTo>
                  <a:pt x="613809" y="2593710"/>
                  <a:pt x="575795" y="2621317"/>
                  <a:pt x="511469" y="2598742"/>
                </a:cubicBezTo>
                <a:cubicBezTo>
                  <a:pt x="503149" y="2616487"/>
                  <a:pt x="459898" y="2605806"/>
                  <a:pt x="441281" y="2605939"/>
                </a:cubicBezTo>
                <a:cubicBezTo>
                  <a:pt x="434719" y="2636222"/>
                  <a:pt x="354416" y="2634537"/>
                  <a:pt x="297100" y="2639558"/>
                </a:cubicBezTo>
                <a:cubicBezTo>
                  <a:pt x="239784" y="2644579"/>
                  <a:pt x="179782" y="2630047"/>
                  <a:pt x="97385" y="2636063"/>
                </a:cubicBezTo>
                <a:cubicBezTo>
                  <a:pt x="84007" y="2636732"/>
                  <a:pt x="67196" y="2638756"/>
                  <a:pt x="48888" y="2641447"/>
                </a:cubicBezTo>
                <a:lnTo>
                  <a:pt x="0" y="2649426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400" dirty="0">
                <a:latin typeface="Calibri"/>
                <a:ea typeface="Batang"/>
                <a:cs typeface="Calibri"/>
              </a:rPr>
              <a:t>TNI CEN/TR 17622 – Přístupnost a využitelnost zastavěného prostředí – posouzení shody</a:t>
            </a:r>
          </a:p>
        </p:txBody>
      </p:sp>
      <p:sp>
        <p:nvSpPr>
          <p:cNvPr id="44" name="Content Placeholder 9">
            <a:extLst>
              <a:ext uri="{FF2B5EF4-FFF2-40B4-BE49-F238E27FC236}">
                <a16:creationId xmlns:a16="http://schemas.microsoft.com/office/drawing/2014/main" id="{431154BF-2E05-67B8-E701-7F8000C6E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22856"/>
            <a:ext cx="5571519" cy="3725543"/>
          </a:xfrm>
        </p:spPr>
        <p:txBody>
          <a:bodyPr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cs-CZ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popisuje posouzení shody s funkčními požadavky uvedenými v ČSN EN 17210</a:t>
            </a:r>
          </a:p>
          <a:p>
            <a:pPr>
              <a:spcBef>
                <a:spcPts val="600"/>
              </a:spcBef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rozdíl od jiných, posouzení se neprovádí na základě konkrétních parametrů, ale na základě funkčních požadavků</a:t>
            </a:r>
          </a:p>
          <a:p>
            <a:pPr>
              <a:spcBef>
                <a:spcPts val="600"/>
              </a:spcBef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tentýž funkční požadavek tak může být posuzován různě v různých zemích (záleží, jak je funkční požadavek interpretován)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245268" y="2293440"/>
            <a:ext cx="2850732" cy="4184373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62842" y="2325756"/>
            <a:ext cx="2689561" cy="415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60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65A233-A47D-1697-DA3E-C570C7D9E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210767"/>
            <a:ext cx="9107424" cy="631970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Přístupnost staveb v české legislativě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B1714E-8B11-AC72-37A1-BBFB8DC35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8" y="1118682"/>
            <a:ext cx="10093371" cy="566149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596265" algn="l"/>
              </a:tabLst>
            </a:pPr>
            <a:r>
              <a:rPr lang="cs-CZ" sz="2000" dirty="0">
                <a:latin typeface="Calibri"/>
                <a:cs typeface="Calibri"/>
              </a:rPr>
              <a:t>Zákon č. 283/2021 Sb. – Stavební zákon</a:t>
            </a:r>
          </a:p>
          <a:p>
            <a:pPr>
              <a:spcBef>
                <a:spcPts val="600"/>
              </a:spcBef>
              <a:tabLst>
                <a:tab pos="876300" algn="l"/>
              </a:tabLst>
            </a:pPr>
            <a:r>
              <a:rPr lang="cs-CZ" sz="2000" dirty="0">
                <a:latin typeface="Calibri"/>
                <a:cs typeface="Calibri"/>
              </a:rPr>
              <a:t>definuje pojem „přístupnost“</a:t>
            </a:r>
          </a:p>
          <a:p>
            <a:pPr marR="5080">
              <a:spcBef>
                <a:spcPts val="600"/>
              </a:spcBef>
              <a:tabLst>
                <a:tab pos="876300" algn="l"/>
              </a:tabLst>
            </a:pPr>
            <a:r>
              <a:rPr lang="cs-CZ" sz="2000" dirty="0">
                <a:latin typeface="Calibri"/>
                <a:cs typeface="Calibri"/>
              </a:rPr>
              <a:t>definuje co všechno musí být přístupné:</a:t>
            </a:r>
          </a:p>
          <a:p>
            <a:pPr marL="885825" marR="5080" indent="-342900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876300" algn="l"/>
              </a:tabLst>
            </a:pPr>
            <a:r>
              <a:rPr lang="cs-CZ" sz="2000" dirty="0">
                <a:latin typeface="Calibri"/>
                <a:cs typeface="Calibri"/>
              </a:rPr>
              <a:t> pochozí plochy veřejného prostranství (chodníky, nástupiště, přechody, podchody atp.</a:t>
            </a:r>
          </a:p>
          <a:p>
            <a:pPr marL="885825" marR="5080" indent="-342900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876300" algn="l"/>
              </a:tabLst>
            </a:pPr>
            <a:r>
              <a:rPr lang="cs-CZ" sz="2000" dirty="0">
                <a:latin typeface="Calibri"/>
                <a:cs typeface="Calibri"/>
              </a:rPr>
              <a:t>stavby definované § 149 (veřejně přístupné stavby – viz dále)</a:t>
            </a:r>
          </a:p>
          <a:p>
            <a:pPr marL="885825" marR="5080" indent="-342900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876300" algn="l"/>
              </a:tabLst>
            </a:pPr>
            <a:endParaRPr lang="cs-CZ" sz="2000" spc="-85" dirty="0">
              <a:latin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596265" algn="l"/>
              </a:tabLst>
            </a:pPr>
            <a:r>
              <a:rPr lang="cs-CZ" sz="2000" dirty="0">
                <a:latin typeface="Calibri"/>
                <a:cs typeface="Calibri"/>
              </a:rPr>
              <a:t>Vyhláška č. 146/2024 Sb. – o požadavcích na výstavbu</a:t>
            </a:r>
          </a:p>
          <a:p>
            <a:pPr marR="5080">
              <a:spcBef>
                <a:spcPts val="600"/>
              </a:spcBef>
              <a:tabLst>
                <a:tab pos="876300" algn="l"/>
              </a:tabLst>
            </a:pPr>
            <a:r>
              <a:rPr lang="cs-CZ" sz="2000" spc="-10" dirty="0">
                <a:latin typeface="Calibri"/>
                <a:cs typeface="Calibri"/>
              </a:rPr>
              <a:t>blíže specifikuje a kvantifikuje jednotlivé prvky přístupnosti:</a:t>
            </a:r>
          </a:p>
          <a:p>
            <a:pPr marL="885825" marR="5080" indent="-342900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876300" algn="l"/>
              </a:tabLst>
            </a:pPr>
            <a:r>
              <a:rPr lang="cs-CZ" sz="2000" spc="-10" dirty="0">
                <a:latin typeface="Calibri"/>
                <a:cs typeface="Calibri"/>
              </a:rPr>
              <a:t> </a:t>
            </a:r>
            <a:r>
              <a:rPr lang="cs-CZ" sz="2100" dirty="0">
                <a:latin typeface="Calibri"/>
                <a:cs typeface="Calibri"/>
              </a:rPr>
              <a:t>počty vyhrazených parkovacích stání</a:t>
            </a:r>
          </a:p>
          <a:p>
            <a:pPr marL="885825" marR="5080" indent="-342900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876300" algn="l"/>
              </a:tabLst>
            </a:pPr>
            <a:r>
              <a:rPr lang="cs-CZ" sz="2100" dirty="0">
                <a:latin typeface="Calibri"/>
                <a:cs typeface="Calibri"/>
              </a:rPr>
              <a:t>přístupy ke stavbám</a:t>
            </a:r>
          </a:p>
          <a:p>
            <a:pPr marL="885825" marR="5080" indent="-342900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876300" algn="l"/>
              </a:tabLst>
            </a:pPr>
            <a:r>
              <a:rPr lang="cs-CZ" sz="2100" dirty="0">
                <a:latin typeface="Calibri"/>
                <a:cs typeface="Calibri"/>
              </a:rPr>
              <a:t>vybavení částí staveb určených pro užívání veřejnosti atp.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tabLst>
                <a:tab pos="596265" algn="l"/>
              </a:tabLst>
            </a:pPr>
            <a:endParaRPr lang="cs-CZ" sz="2000" dirty="0">
              <a:latin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tabLst>
                <a:tab pos="596265" algn="l"/>
              </a:tabLst>
            </a:pPr>
            <a:r>
              <a:rPr lang="cs-CZ" sz="2000" dirty="0">
                <a:latin typeface="Calibri"/>
                <a:cs typeface="Calibri"/>
              </a:rPr>
              <a:t>Norma ČSN 73 4001 – Přístupnost a bezbariérové užívání</a:t>
            </a:r>
          </a:p>
          <a:p>
            <a:pPr>
              <a:spcBef>
                <a:spcPts val="600"/>
              </a:spcBef>
              <a:tabLst>
                <a:tab pos="876300" algn="l"/>
              </a:tabLst>
            </a:pPr>
            <a:r>
              <a:rPr lang="cs-CZ" sz="2000" dirty="0">
                <a:latin typeface="Calibri"/>
                <a:cs typeface="Calibri"/>
              </a:rPr>
              <a:t>konkrétní požadavky a parametry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tabLst>
                <a:tab pos="596265" algn="l"/>
              </a:tabLst>
            </a:pPr>
            <a:endParaRPr lang="cs-CZ" sz="2000" dirty="0">
              <a:latin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tabLst>
                <a:tab pos="596265" algn="l"/>
              </a:tabLst>
            </a:pPr>
            <a:endParaRPr lang="cs-CZ" sz="2000" dirty="0">
              <a:latin typeface="Calibri"/>
              <a:cs typeface="Calibri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5442912"/>
      </p:ext>
    </p:extLst>
  </p:cSld>
  <p:clrMapOvr>
    <a:masterClrMapping/>
  </p:clrMapOvr>
</p:sld>
</file>

<file path=ppt/theme/theme1.xml><?xml version="1.0" encoding="utf-8"?>
<a:theme xmlns:a="http://schemas.openxmlformats.org/drawingml/2006/main" name="ArchiveVTI">
  <a:themeElements>
    <a:clrScheme name="AnalogousFromLightSeedRightStep">
      <a:dk1>
        <a:srgbClr val="000000"/>
      </a:dk1>
      <a:lt1>
        <a:srgbClr val="FFFFFF"/>
      </a:lt1>
      <a:dk2>
        <a:srgbClr val="412D24"/>
      </a:dk2>
      <a:lt2>
        <a:srgbClr val="E2E6E8"/>
      </a:lt2>
      <a:accent1>
        <a:srgbClr val="BF9989"/>
      </a:accent1>
      <a:accent2>
        <a:srgbClr val="AFA078"/>
      </a:accent2>
      <a:accent3>
        <a:srgbClr val="A1A77E"/>
      </a:accent3>
      <a:accent4>
        <a:srgbClr val="8DAA74"/>
      </a:accent4>
      <a:accent5>
        <a:srgbClr val="83AC81"/>
      </a:accent5>
      <a:accent6>
        <a:srgbClr val="77AE8C"/>
      </a:accent6>
      <a:hlink>
        <a:srgbClr val="5E899C"/>
      </a:hlink>
      <a:folHlink>
        <a:srgbClr val="7F7F7F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1881</TotalTime>
  <Words>3704</Words>
  <Application>Microsoft Office PowerPoint</Application>
  <PresentationFormat>Širokoúhlá obrazovka</PresentationFormat>
  <Paragraphs>519</Paragraphs>
  <Slides>59</Slides>
  <Notes>5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8" baseType="lpstr">
      <vt:lpstr>Batang</vt:lpstr>
      <vt:lpstr>Arial</vt:lpstr>
      <vt:lpstr>Bembo</vt:lpstr>
      <vt:lpstr>Calibri</vt:lpstr>
      <vt:lpstr>Courier New</vt:lpstr>
      <vt:lpstr>Times New Roman</vt:lpstr>
      <vt:lpstr>Webdings</vt:lpstr>
      <vt:lpstr>ArchiveVTI</vt:lpstr>
      <vt:lpstr>Worksheet</vt:lpstr>
      <vt:lpstr>Univerzální design</vt:lpstr>
      <vt:lpstr>Univerzální design a individuální adaptace – různé přístupy k zajištění přístupnosti prostoru</vt:lpstr>
      <vt:lpstr>Prezentace aplikace PowerPoint</vt:lpstr>
      <vt:lpstr>Legislativa</vt:lpstr>
      <vt:lpstr>ČSN P ISO 21542-Přístupnost a využitelnost vybudovaného prostředí </vt:lpstr>
      <vt:lpstr>ČSN EN 17210 – Přístupnost a využitelnost zastavěného prostředí - Funkční požadavky</vt:lpstr>
      <vt:lpstr>TNI CEN/TR 17621 – Přístupnost a využitelnost zastavěného prostředí – Technické prováděcí požadavky a specifikace</vt:lpstr>
      <vt:lpstr>TNI CEN/TR 17622 – Přístupnost a využitelnost zastavěného prostředí – posouzení shody</vt:lpstr>
      <vt:lpstr>Přístupnost staveb v české legislativě</vt:lpstr>
      <vt:lpstr> Norma ČSN 73 4001</vt:lpstr>
      <vt:lpstr> Norma ČSN 73 4001</vt:lpstr>
      <vt:lpstr>Prezentace aplikace PowerPoint</vt:lpstr>
      <vt:lpstr>Statistika - počet osob s omezenou schopností pohybu a orientace v ČR</vt:lpstr>
      <vt:lpstr>legislativní rozdělení</vt:lpstr>
      <vt:lpstr>Dělení osob s pohybovým hendikepem</vt:lpstr>
      <vt:lpstr>Symboly dle ČSN 73 4001 – Příloha A</vt:lpstr>
      <vt:lpstr>Funkční požadavky dle ČSN EN 17210</vt:lpstr>
      <vt:lpstr>Funkční požadavky dle ČSN EN 17210</vt:lpstr>
      <vt:lpstr>Funkční požadavky dle ČSN EN 17210</vt:lpstr>
      <vt:lpstr>Funkční požadavky dle ČSN EN 17210</vt:lpstr>
      <vt:lpstr>Funkční požadavky dle ČSN EN 17210</vt:lpstr>
      <vt:lpstr>Funkční požadavky dle ČSN EN 17210</vt:lpstr>
      <vt:lpstr>Funkční požadavky dle ČSN EN 17210</vt:lpstr>
      <vt:lpstr>Funkční požadavky dle ČSN EN 17210</vt:lpstr>
      <vt:lpstr>Funkční požadavky dle ČSN EN 17210</vt:lpstr>
      <vt:lpstr>Funkční požadavky dle ČSN EN 17210</vt:lpstr>
      <vt:lpstr>Manipulační prostor</vt:lpstr>
      <vt:lpstr>Dosahové vzdálenosti osoby na vozíku</vt:lpstr>
      <vt:lpstr>Prostor pro otáčení</vt:lpstr>
      <vt:lpstr>Vertikální pohyb – bezbariérové rampy</vt:lpstr>
      <vt:lpstr>Prezentace aplikace PowerPoint</vt:lpstr>
      <vt:lpstr>Vertikální pohyb – bezbariérové schodiště</vt:lpstr>
      <vt:lpstr>Prezentace aplikace PowerPoint</vt:lpstr>
      <vt:lpstr>Prezentace aplikace PowerPoint</vt:lpstr>
      <vt:lpstr>Prezentace aplikace PowerPoint</vt:lpstr>
      <vt:lpstr>bezbariérové WC</vt:lpstr>
      <vt:lpstr>bezbariérové WC</vt:lpstr>
      <vt:lpstr>Prezentace aplikace PowerPoint</vt:lpstr>
      <vt:lpstr>bezbariérové WC – kapacity</vt:lpstr>
      <vt:lpstr>bezbariérová sprcha</vt:lpstr>
      <vt:lpstr>bezbariérová vana</vt:lpstr>
      <vt:lpstr>vyhrazená parkovací stání</vt:lpstr>
      <vt:lpstr>Vyhrazená parkovací stání – kapacity</vt:lpstr>
      <vt:lpstr>vyhrazená parkovací stání</vt:lpstr>
      <vt:lpstr>Automobilová doprava – samostatná</vt:lpstr>
      <vt:lpstr>Automobilová doprava – samostatná</vt:lpstr>
      <vt:lpstr>Automobilová doprava – asistovaná</vt:lpstr>
      <vt:lpstr>Automobilová přeprava – speciální vozidla</vt:lpstr>
      <vt:lpstr>vstupy do budov</vt:lpstr>
      <vt:lpstr>vstup do budov</vt:lpstr>
      <vt:lpstr>Komunikace pro chodce</vt:lpstr>
      <vt:lpstr>komunikace pro chodce</vt:lpstr>
      <vt:lpstr>komunikace pro chodce</vt:lpstr>
      <vt:lpstr>přechody pro chodce</vt:lpstr>
      <vt:lpstr>nástupiště veřejné dopravy</vt:lpstr>
      <vt:lpstr>stavby občanského vybavení</vt:lpstr>
      <vt:lpstr>stavby pro shromažďování</vt:lpstr>
      <vt:lpstr>ubytovací zařízení</vt:lpstr>
      <vt:lpstr>stavby pro výkon práce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>Karel Sobol</cp:lastModifiedBy>
  <cp:revision>40</cp:revision>
  <dcterms:created xsi:type="dcterms:W3CDTF">2023-04-09T18:03:34Z</dcterms:created>
  <dcterms:modified xsi:type="dcterms:W3CDTF">2024-10-23T09:02:02Z</dcterms:modified>
</cp:coreProperties>
</file>