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26" r:id="rId4"/>
    <p:sldId id="321" r:id="rId5"/>
    <p:sldId id="327" r:id="rId6"/>
    <p:sldId id="329" r:id="rId7"/>
    <p:sldId id="336" r:id="rId8"/>
    <p:sldId id="345" r:id="rId9"/>
    <p:sldId id="343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A6D5737-7ADE-4019-A7C3-A7825DB04139}">
          <p14:sldIdLst>
            <p14:sldId id="256"/>
            <p14:sldId id="257"/>
            <p14:sldId id="326"/>
            <p14:sldId id="321"/>
            <p14:sldId id="327"/>
            <p14:sldId id="329"/>
            <p14:sldId id="336"/>
            <p14:sldId id="345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88" autoAdjust="0"/>
  </p:normalViewPr>
  <p:slideViewPr>
    <p:cSldViewPr snapToGrid="0">
      <p:cViewPr varScale="1">
        <p:scale>
          <a:sx n="62" d="100"/>
          <a:sy n="62" d="100"/>
        </p:scale>
        <p:origin x="834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Frecerová" userId="68233c8ba44d83d3" providerId="LiveId" clId="{DE42E290-394C-4279-87CF-BB9F566E00F7}"/>
    <pc:docChg chg="modSld">
      <pc:chgData name="Kateřina Frecerová" userId="68233c8ba44d83d3" providerId="LiveId" clId="{DE42E290-394C-4279-87CF-BB9F566E00F7}" dt="2024-09-22T15:21:28.627" v="12" actId="20577"/>
      <pc:docMkLst>
        <pc:docMk/>
      </pc:docMkLst>
      <pc:sldChg chg="modSp mod">
        <pc:chgData name="Kateřina Frecerová" userId="68233c8ba44d83d3" providerId="LiveId" clId="{DE42E290-394C-4279-87CF-BB9F566E00F7}" dt="2024-09-22T15:21:28.627" v="12" actId="20577"/>
        <pc:sldMkLst>
          <pc:docMk/>
          <pc:sldMk cId="2611918853" sldId="279"/>
        </pc:sldMkLst>
        <pc:spChg chg="mod">
          <ac:chgData name="Kateřina Frecerová" userId="68233c8ba44d83d3" providerId="LiveId" clId="{DE42E290-394C-4279-87CF-BB9F566E00F7}" dt="2024-09-22T15:21:28.627" v="12" actId="20577"/>
          <ac:spMkLst>
            <pc:docMk/>
            <pc:sldMk cId="2611918853" sldId="279"/>
            <ac:spMk id="7" creationId="{BCCB467B-6C47-FA62-D9C0-80081C7D9B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stepbystep.cz/coLm4dEPxQE9/uploads/2019/10/track-21.mp3" TargetMode="External"/><Relationship Id="rId2" Type="http://schemas.openxmlformats.org/officeDocument/2006/relationships/hyperlink" Target="https://www.czechstepbystep.cz/coLm4dEPxQE9/uploads/2019/10/track-20.mp3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stepbystep.cz/coLm4dEPxQE9/uploads/2019/10/track-22.mp3" TargetMode="External"/><Relationship Id="rId2" Type="http://schemas.openxmlformats.org/officeDocument/2006/relationships/hyperlink" Target="https://online-wuerfel.de/9-seitige/2-wuerfel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czechstepbystep.cz/coLm4dEPxQE9/uploads/2018/11/Track-24.mp3" TargetMode="External"/><Relationship Id="rId4" Type="http://schemas.openxmlformats.org/officeDocument/2006/relationships/hyperlink" Target="https://www.czechstepbystep.cz/coLm4dEPxQE9/uploads/2018/11/Track-23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kahoot.it/v2/?quizId=26b4eeac-3599-4ba4-bd6b-2cad600cc40b&amp;hostId=eae6901d-c879-4668-a47c-92cfecf55fe8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/>
              <a:t>Kateřina Frecerová</a:t>
            </a:r>
            <a:endParaRPr lang="sk-SK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sk-SK" dirty="0" err="1"/>
              <a:t>Sedmý</a:t>
            </a:r>
            <a:r>
              <a:rPr lang="sk-SK" dirty="0"/>
              <a:t> </a:t>
            </a:r>
            <a:r>
              <a:rPr lang="sk-SK" dirty="0" err="1"/>
              <a:t>týden</a:t>
            </a:r>
            <a:br>
              <a:rPr lang="sk-SK" dirty="0"/>
            </a:br>
            <a:r>
              <a:rPr lang="en-US" dirty="0"/>
              <a:t>Czech for Foreign MU Staff: Beginners 1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 err="1"/>
              <a:t>Seventh</a:t>
            </a:r>
            <a:r>
              <a:rPr lang="sk-SK" dirty="0"/>
              <a:t> </a:t>
            </a:r>
            <a:r>
              <a:rPr lang="sk-SK" dirty="0" err="1"/>
              <a:t>week</a:t>
            </a: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90C1B7-34BB-4A5E-AC9D-1FE260A6F9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21D72C3E-3CFF-40C7-B3AA-9685EAF30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 fontScale="90000"/>
          </a:bodyPr>
          <a:lstStyle/>
          <a:p>
            <a:r>
              <a:rPr lang="cs-CZ" sz="4000" dirty="0"/>
              <a:t>Jak se dnes cítíte? </a:t>
            </a:r>
            <a:br>
              <a:rPr lang="cs-CZ" sz="4000" dirty="0"/>
            </a:br>
            <a:r>
              <a:rPr lang="cs-CZ" sz="4000" dirty="0"/>
              <a:t>Cítím se jako kačenka… </a:t>
            </a:r>
            <a:br>
              <a:rPr lang="cs-CZ" sz="1800" dirty="0"/>
            </a:br>
            <a:endParaRPr lang="cs-CZ" sz="1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74D5A9-DEED-D449-F1BD-1993E89CDA56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" r="-1" b="-1"/>
          <a:stretch/>
        </p:blipFill>
        <p:spPr bwMode="auto">
          <a:xfrm>
            <a:off x="6096000" y="10"/>
            <a:ext cx="6096000" cy="685798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0BA2458-4ADC-4ECB-88FB-728E029515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90057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3232F8-07AF-D79F-4992-A07676BC94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20153A-9401-B39B-1B2C-A4BD6DBC42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1FE94F3-5852-9582-0634-B3DF6C2D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Čísla 11–100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CCB20C9F-EFBC-C8EE-F2AB-7F0C20A60B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Numbers</a:t>
            </a:r>
            <a:endParaRPr lang="cs-CZ" dirty="0"/>
          </a:p>
          <a:p>
            <a:r>
              <a:rPr lang="cs-CZ" dirty="0"/>
              <a:t>Uč. str. 18/1 (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AUDIO</a:t>
            </a:r>
            <a:r>
              <a:rPr lang="cs-CZ" dirty="0"/>
              <a:t>) (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912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38C12A-A4E9-2AA4-6BA9-D2C137A860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00B745-26B5-AD2F-E308-E44DF649FE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D0B9C91C-88AD-78C2-840C-653875C15DA8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120869014"/>
              </p:ext>
            </p:extLst>
          </p:nvPr>
        </p:nvGraphicFramePr>
        <p:xfrm>
          <a:off x="720725" y="692150"/>
          <a:ext cx="10752136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704584606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414731310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4034205290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553558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  <a:r>
                        <a:rPr lang="cs-CZ" dirty="0" err="1"/>
                        <a:t>NÁCT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  <a:r>
                        <a:rPr lang="cs-CZ" dirty="0" err="1"/>
                        <a:t>CET</a:t>
                      </a:r>
                      <a:r>
                        <a:rPr lang="cs-CZ" dirty="0"/>
                        <a:t>, -</a:t>
                      </a:r>
                      <a:r>
                        <a:rPr lang="cs-CZ" dirty="0" err="1"/>
                        <a:t>DESÁT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STĚ, STA,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2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11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JEDENÁCT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DVACET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 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065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12 DVANÁCT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TŘICET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  <a:highlight>
                            <a:srgbClr val="FFFF00"/>
                          </a:highlight>
                        </a:rPr>
                        <a:t>DVĚ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  <a:highlight>
                            <a:srgbClr val="FFFF00"/>
                          </a:highlight>
                        </a:rPr>
                        <a:t>STĚ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90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13 TŘINÁCT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ČTYŘICET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TŘI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666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14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ČTRNÁCT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 ČTYŘI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93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15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PATNÁCT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PADESÁT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PĚT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097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16 ŠESTNÁCT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ŠEDESÁT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600 ŠEST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64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17 SEDMNÁCT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 SEDMDESÁT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700 SEDM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25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18 OSMNÁCT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 OSMDESÁT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800 OSM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591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DEVATENÁCT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DEVADESÁT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900 DEVĚT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097384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936EB690-69AC-B5B8-88A0-27F540BB748B}"/>
              </a:ext>
            </a:extLst>
          </p:cNvPr>
          <p:cNvSpPr txBox="1"/>
          <p:nvPr/>
        </p:nvSpPr>
        <p:spPr>
          <a:xfrm>
            <a:off x="940037" y="4546363"/>
            <a:ext cx="8280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+mn-lt"/>
              </a:rPr>
              <a:t>41 = ČTYŘICET JEDNA</a:t>
            </a:r>
          </a:p>
          <a:p>
            <a:pPr algn="ctr"/>
            <a:r>
              <a:rPr lang="cs-CZ" sz="2800" dirty="0">
                <a:latin typeface="+mn-lt"/>
              </a:rPr>
              <a:t>25 = DVACET PĚT</a:t>
            </a:r>
          </a:p>
        </p:txBody>
      </p:sp>
    </p:spTree>
    <p:extLst>
      <p:ext uri="{BB962C8B-B14F-4D97-AF65-F5344CB8AC3E}">
        <p14:creationId xmlns:p14="http://schemas.microsoft.com/office/powerpoint/2010/main" val="1626935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A33AFB-5009-7242-ECD9-8A07AAD534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3027D4-6B7E-4767-8DAE-DA3AFE0962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97ADAB-F675-CE95-5346-323AB9F5052A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KOSTKY</a:t>
            </a:r>
            <a:endParaRPr lang="cs-CZ" dirty="0"/>
          </a:p>
          <a:p>
            <a:r>
              <a:rPr lang="cs-CZ" dirty="0"/>
              <a:t>PRACOVNÍ LIST: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Kolik je jedna plus jedna? </a:t>
            </a:r>
            <a:r>
              <a:rPr lang="cs-CZ" dirty="0">
                <a:sym typeface="Wingdings" panose="05000000000000000000" pitchFamily="2" charset="2"/>
              </a:rPr>
              <a:t> Jedna plus jedna je / se rovná dva. </a:t>
            </a:r>
            <a:endParaRPr lang="cs-CZ" dirty="0"/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Kolik je deset minus sedm? Deset minus sedm je/ se rovná tři. </a:t>
            </a:r>
          </a:p>
          <a:p>
            <a:endParaRPr lang="cs-CZ" dirty="0"/>
          </a:p>
          <a:p>
            <a:r>
              <a:rPr lang="cs-CZ" dirty="0"/>
              <a:t>18/3 </a:t>
            </a:r>
            <a:r>
              <a:rPr lang="cs-CZ" dirty="0">
                <a:hlinkClick r:id="rId3"/>
              </a:rPr>
              <a:t>AUDIO </a:t>
            </a:r>
            <a:endParaRPr lang="cs-CZ" dirty="0"/>
          </a:p>
          <a:p>
            <a:r>
              <a:rPr lang="cs-CZ" dirty="0"/>
              <a:t>18/4 </a:t>
            </a:r>
            <a:r>
              <a:rPr lang="cs-CZ" dirty="0">
                <a:hlinkClick r:id="rId4"/>
              </a:rPr>
              <a:t>AUDIO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AUDIO</a:t>
            </a:r>
            <a:endParaRPr lang="cs-CZ" dirty="0"/>
          </a:p>
          <a:p>
            <a:endParaRPr lang="cs-CZ" dirty="0"/>
          </a:p>
          <a:p>
            <a:r>
              <a:rPr lang="cs-CZ" dirty="0"/>
              <a:t>Kde bydlíš? Kde bydlíte? </a:t>
            </a:r>
            <a:r>
              <a:rPr lang="cs-CZ" dirty="0">
                <a:sym typeface="Wingdings" panose="05000000000000000000" pitchFamily="2" charset="2"/>
              </a:rPr>
              <a:t> V Brně.</a:t>
            </a:r>
          </a:p>
          <a:p>
            <a:r>
              <a:rPr lang="cs-CZ" dirty="0">
                <a:sym typeface="Wingdings" panose="05000000000000000000" pitchFamily="2" charset="2"/>
              </a:rPr>
              <a:t>Jakou máš adresu? Jakou máte adresu?  Moje adresa je…</a:t>
            </a:r>
          </a:p>
          <a:p>
            <a:r>
              <a:rPr lang="cs-CZ" dirty="0">
                <a:sym typeface="Wingdings" panose="05000000000000000000" pitchFamily="2" charset="2"/>
              </a:rPr>
              <a:t>(vzor 18/6)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31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A54EE1A-80F8-6E89-66A2-302C876C7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C333D6-9B44-702D-0399-C8DCC0F354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A01E742D-AAF3-0A27-6682-8D30094140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5F4A531-0814-A85F-66D8-70C6BF2D8A1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 err="1"/>
              <a:t>Appendix</a:t>
            </a:r>
            <a:r>
              <a:rPr lang="cs-CZ" dirty="0"/>
              <a:t> str. 17/2.7</a:t>
            </a:r>
          </a:p>
          <a:p>
            <a:endParaRPr lang="cs-CZ" dirty="0"/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Prosím, (mluvte) pomaleji / Prosím, (mluvte) pomalu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Promiňte, ale můžeme mluvit česky?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Jsem </a:t>
            </a:r>
            <a:r>
              <a:rPr lang="cs-CZ" dirty="0">
                <a:solidFill>
                  <a:schemeClr val="tx2"/>
                </a:solidFill>
              </a:rPr>
              <a:t>cizinec </a:t>
            </a:r>
            <a:r>
              <a:rPr lang="cs-CZ" dirty="0"/>
              <a:t>/ Jsem </a:t>
            </a:r>
            <a:r>
              <a:rPr lang="cs-CZ" dirty="0">
                <a:solidFill>
                  <a:schemeClr val="accent2"/>
                </a:solidFill>
              </a:rPr>
              <a:t>cizinka </a:t>
            </a:r>
            <a:r>
              <a:rPr lang="cs-CZ" dirty="0"/>
              <a:t>a učím se česky.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Nevíte, kde je… Nevíte, kolik stojí…? </a:t>
            </a:r>
            <a:r>
              <a:rPr lang="cs-CZ" i="1" dirty="0" err="1"/>
              <a:t>Using</a:t>
            </a:r>
            <a:r>
              <a:rPr lang="cs-CZ" i="1" dirty="0"/>
              <a:t> negative </a:t>
            </a:r>
            <a:r>
              <a:rPr lang="cs-CZ" i="1" dirty="0" err="1"/>
              <a:t>question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more </a:t>
            </a:r>
            <a:r>
              <a:rPr lang="cs-CZ" i="1" dirty="0" err="1"/>
              <a:t>polite</a:t>
            </a:r>
            <a:r>
              <a:rPr lang="cs-CZ" i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79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6F6557-5ABF-46FD-A9B8-A0FE87E531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7B221AA-1A92-442C-B2EF-B530D70279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E9D915EA-0DC9-4167-A99A-00073470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685143FF-EF22-4494-B21B-537C0F019C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Revision</a:t>
            </a:r>
            <a:endParaRPr lang="cs-CZ" dirty="0"/>
          </a:p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cs-CZ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Kahoot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886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7E6503-212D-4192-AA5F-228F37F69D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32FFD1-B5BD-4018-B66B-F4F42B0C24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3948238-6E01-4816-88F5-DCA4267A5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slovesa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91A1972C-A885-418D-91FE-03A6B86A5C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8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3CC7AC-AEE5-C9EA-B4D9-18644A6167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Kateřina Frecerová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0A424C8-3AF5-D720-ADD9-CA539F7D9E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9</a:t>
            </a:fld>
            <a:endParaRPr lang="cs-CZ" altLang="cs-CZ" noProof="0"/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E0E4E8A8-2ADC-6FF1-FA34-33530BE2E8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1700"/>
              <a:t>Man, </a:t>
            </a:r>
            <a:r>
              <a:rPr lang="cs-CZ" sz="1700" err="1"/>
              <a:t>don‘t</a:t>
            </a:r>
            <a:r>
              <a:rPr lang="cs-CZ" sz="1700"/>
              <a:t> </a:t>
            </a:r>
            <a:r>
              <a:rPr lang="cs-CZ" sz="1700" err="1"/>
              <a:t>be</a:t>
            </a:r>
            <a:r>
              <a:rPr lang="cs-CZ" sz="1700"/>
              <a:t> </a:t>
            </a:r>
            <a:r>
              <a:rPr lang="cs-CZ" sz="1700" err="1"/>
              <a:t>mad</a:t>
            </a:r>
            <a:r>
              <a:rPr lang="cs-CZ" sz="1700"/>
              <a:t>!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25E59746-2589-D98B-3FF5-5041739A4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/>
          </a:bodyPr>
          <a:lstStyle/>
          <a:p>
            <a:r>
              <a:rPr lang="cs-CZ" sz="2200"/>
              <a:t>Člověče, nezlob se!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D745D9F7-F579-B48C-C84A-A4866D4D7ED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/>
          <a:lstStyle/>
          <a:p>
            <a:r>
              <a:rPr lang="cs-CZ" dirty="0" err="1"/>
              <a:t>Roll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dice</a:t>
            </a:r>
            <a:r>
              <a:rPr lang="cs-CZ" dirty="0"/>
              <a:t> – Hoď kostkou</a:t>
            </a:r>
            <a:endParaRPr lang="en-US" dirty="0"/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9504B3D5-20DE-1CA5-79AB-539565941F9E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/>
          <a:lstStyle/>
          <a:p>
            <a:pPr marL="586350" indent="-514350">
              <a:buAutoNum type="arabicParenR"/>
            </a:pPr>
            <a:r>
              <a:rPr lang="cs-CZ" dirty="0"/>
              <a:t>R</a:t>
            </a:r>
            <a:r>
              <a:rPr lang="en-US" dirty="0" err="1"/>
              <a:t>oll</a:t>
            </a:r>
            <a:r>
              <a:rPr lang="en-US" dirty="0"/>
              <a:t> the dice and go to the corresponding box. </a:t>
            </a:r>
            <a:endParaRPr lang="cs-CZ" dirty="0"/>
          </a:p>
          <a:p>
            <a:pPr marL="586350" indent="-514350">
              <a:buAutoNum type="arabicParenR"/>
            </a:pPr>
            <a:r>
              <a:rPr lang="cs-CZ" dirty="0" err="1"/>
              <a:t>Conjugate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verb.</a:t>
            </a:r>
          </a:p>
          <a:p>
            <a:pPr marL="586350" indent="-514350">
              <a:buAutoNum type="arabicParenR"/>
            </a:pP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answer</a:t>
            </a:r>
            <a:r>
              <a:rPr lang="cs-CZ" b="1" dirty="0"/>
              <a:t> </a:t>
            </a:r>
            <a:r>
              <a:rPr lang="cs-CZ" b="1" dirty="0" err="1"/>
              <a:t>was</a:t>
            </a:r>
            <a:r>
              <a:rPr lang="cs-CZ" b="1" dirty="0"/>
              <a:t> </a:t>
            </a:r>
            <a:r>
              <a:rPr lang="cs-CZ" b="1" dirty="0" err="1"/>
              <a:t>correct</a:t>
            </a:r>
            <a:r>
              <a:rPr lang="cs-CZ" dirty="0"/>
              <a:t>: </a:t>
            </a:r>
            <a:r>
              <a:rPr lang="cs-CZ" dirty="0" err="1"/>
              <a:t>Stay</a:t>
            </a:r>
            <a:r>
              <a:rPr lang="cs-CZ" dirty="0"/>
              <a:t>.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answer</a:t>
            </a:r>
            <a:r>
              <a:rPr lang="cs-CZ" b="1" dirty="0"/>
              <a:t> </a:t>
            </a:r>
            <a:r>
              <a:rPr lang="cs-CZ" b="1" dirty="0" err="1"/>
              <a:t>was</a:t>
            </a:r>
            <a:r>
              <a:rPr lang="cs-CZ" b="1" dirty="0"/>
              <a:t> </a:t>
            </a:r>
            <a:r>
              <a:rPr lang="cs-CZ" b="1" dirty="0" err="1"/>
              <a:t>wrong</a:t>
            </a:r>
            <a:r>
              <a:rPr lang="cs-CZ" dirty="0"/>
              <a:t>: Go </a:t>
            </a:r>
            <a:r>
              <a:rPr lang="cs-CZ" dirty="0" err="1"/>
              <a:t>back</a:t>
            </a:r>
            <a:r>
              <a:rPr lang="cs-CZ" dirty="0"/>
              <a:t> to </a:t>
            </a:r>
            <a:r>
              <a:rPr lang="cs-CZ" dirty="0" err="1"/>
              <a:t>your</a:t>
            </a:r>
            <a:r>
              <a:rPr lang="cs-CZ" dirty="0"/>
              <a:t> last </a:t>
            </a:r>
            <a:r>
              <a:rPr lang="cs-CZ" dirty="0" err="1"/>
              <a:t>position</a:t>
            </a:r>
            <a:r>
              <a:rPr lang="cs-CZ" dirty="0"/>
              <a:t>.</a:t>
            </a:r>
          </a:p>
          <a:p>
            <a:pPr marL="586350" indent="-514350">
              <a:buAutoNum type="arabicParenR"/>
            </a:pP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playing</a:t>
            </a:r>
            <a:r>
              <a:rPr lang="cs-CZ" dirty="0"/>
              <a:t> </a:t>
            </a:r>
            <a:r>
              <a:rPr lang="cs-CZ" dirty="0" err="1"/>
              <a:t>figure</a:t>
            </a:r>
            <a:r>
              <a:rPr lang="cs-CZ" dirty="0"/>
              <a:t> to </a:t>
            </a:r>
            <a:r>
              <a:rPr lang="cs-CZ" dirty="0" err="1"/>
              <a:t>FINISH</a:t>
            </a:r>
            <a:r>
              <a:rPr lang="cs-CZ" dirty="0"/>
              <a:t>, </a:t>
            </a:r>
            <a:r>
              <a:rPr lang="cs-CZ" dirty="0" err="1"/>
              <a:t>answer</a:t>
            </a:r>
            <a:r>
              <a:rPr lang="cs-CZ" dirty="0"/>
              <a:t> </a:t>
            </a:r>
            <a:r>
              <a:rPr lang="cs-CZ" dirty="0" err="1"/>
              <a:t>correctly</a:t>
            </a:r>
            <a:r>
              <a:rPr lang="cs-CZ" dirty="0"/>
              <a:t> and </a:t>
            </a:r>
            <a:r>
              <a:rPr lang="cs-CZ" dirty="0" err="1"/>
              <a:t>win</a:t>
            </a:r>
            <a:r>
              <a:rPr lang="cs-CZ" dirty="0"/>
              <a:t>.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marL="586350" indent="-514350">
              <a:buAutoNum type="arabicParenR"/>
            </a:pPr>
            <a:endParaRPr lang="en-US" dirty="0"/>
          </a:p>
        </p:txBody>
      </p:sp>
      <p:pic>
        <p:nvPicPr>
          <p:cNvPr id="13" name="Zástupný obsah 12">
            <a:extLst>
              <a:ext uri="{FF2B5EF4-FFF2-40B4-BE49-F238E27FC236}">
                <a16:creationId xmlns:a16="http://schemas.microsoft.com/office/drawing/2014/main" id="{C7C91117-FB85-AD02-50EA-E5314E8AAB19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/>
          <a:stretch>
            <a:fillRect/>
          </a:stretch>
        </p:blipFill>
        <p:spPr>
          <a:xfrm>
            <a:off x="6834048" y="1701505"/>
            <a:ext cx="4054461" cy="4139998"/>
          </a:xfrm>
          <a:noFill/>
        </p:spPr>
      </p:pic>
    </p:spTree>
    <p:extLst>
      <p:ext uri="{BB962C8B-B14F-4D97-AF65-F5344CB8AC3E}">
        <p14:creationId xmlns:p14="http://schemas.microsoft.com/office/powerpoint/2010/main" val="185041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prezentace-cjv-cz-16-9 (1)</Template>
  <TotalTime>1324</TotalTime>
  <Words>340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Sedmý týden Czech for Foreign MU Staff: Beginners 1</vt:lpstr>
      <vt:lpstr>Jak se dnes cítíte?  Cítím se jako kačenka…  </vt:lpstr>
      <vt:lpstr>Čísla 11–100</vt:lpstr>
      <vt:lpstr>PowerPoint Presentation</vt:lpstr>
      <vt:lpstr>PowerPoint Presentation</vt:lpstr>
      <vt:lpstr>PowerPoint Presentation</vt:lpstr>
      <vt:lpstr>Opakování</vt:lpstr>
      <vt:lpstr>Opakování slovesa</vt:lpstr>
      <vt:lpstr>Člověče, nezlob se!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Třetí týden Czech for Foreign MU Staff: Beginners 1</dc:title>
  <dc:creator>Kateřina Frecerová</dc:creator>
  <cp:lastModifiedBy>Kateřina Frecerová</cp:lastModifiedBy>
  <cp:revision>36</cp:revision>
  <cp:lastPrinted>1601-01-01T00:00:00Z</cp:lastPrinted>
  <dcterms:created xsi:type="dcterms:W3CDTF">2024-09-22T12:03:40Z</dcterms:created>
  <dcterms:modified xsi:type="dcterms:W3CDTF">2024-11-04T18:45:39Z</dcterms:modified>
</cp:coreProperties>
</file>