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19"/>
  </p:notesMasterIdLst>
  <p:handoutMasterIdLst>
    <p:handoutMasterId r:id="rId20"/>
  </p:handoutMasterIdLst>
  <p:sldIdLst>
    <p:sldId id="256" r:id="rId5"/>
    <p:sldId id="409" r:id="rId6"/>
    <p:sldId id="404" r:id="rId7"/>
    <p:sldId id="391" r:id="rId8"/>
    <p:sldId id="408" r:id="rId9"/>
    <p:sldId id="270" r:id="rId10"/>
    <p:sldId id="286" r:id="rId11"/>
    <p:sldId id="273" r:id="rId12"/>
    <p:sldId id="274" r:id="rId13"/>
    <p:sldId id="275" r:id="rId14"/>
    <p:sldId id="401" r:id="rId15"/>
    <p:sldId id="402" r:id="rId16"/>
    <p:sldId id="403" r:id="rId17"/>
    <p:sldId id="410" r:id="rId18"/>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5481" autoAdjust="0"/>
    <p:restoredTop sz="95768" autoAdjust="0"/>
  </p:normalViewPr>
  <p:slideViewPr>
    <p:cSldViewPr snapToGrid="0">
      <p:cViewPr varScale="1">
        <p:scale>
          <a:sx n="74" d="100"/>
          <a:sy n="74" d="100"/>
        </p:scale>
        <p:origin x="101" y="278"/>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79" d="100"/>
          <a:sy n="79" d="100"/>
        </p:scale>
        <p:origin x="4080"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71D063-A8E2-4564-A091-B43C76285565}" type="doc">
      <dgm:prSet loTypeId="urn:microsoft.com/office/officeart/2005/8/layout/gear1" loCatId="relationship" qsTypeId="urn:microsoft.com/office/officeart/2005/8/quickstyle/simple1" qsCatId="simple" csTypeId="urn:microsoft.com/office/officeart/2005/8/colors/accent1_2" csCatId="accent1" phldr="1"/>
      <dgm:spPr/>
    </dgm:pt>
    <dgm:pt modelId="{7BDFF7B2-6886-4B1E-B9EC-A6707D0E0139}">
      <dgm:prSet phldrT="[Text]" custT="1"/>
      <dgm:spPr/>
      <dgm:t>
        <a:bodyPr/>
        <a:lstStyle/>
        <a:p>
          <a:r>
            <a:rPr lang="cs-CZ" sz="2400" dirty="0" err="1"/>
            <a:t>Translation</a:t>
          </a:r>
          <a:endParaRPr lang="cs-CZ" sz="2400" dirty="0"/>
        </a:p>
      </dgm:t>
    </dgm:pt>
    <dgm:pt modelId="{949B2EEB-D3CB-4E54-A83C-5E1795D8EB75}" type="parTrans" cxnId="{55070247-1C9F-45AA-90AD-39120CE371B2}">
      <dgm:prSet/>
      <dgm:spPr/>
      <dgm:t>
        <a:bodyPr/>
        <a:lstStyle/>
        <a:p>
          <a:endParaRPr lang="cs-CZ"/>
        </a:p>
      </dgm:t>
    </dgm:pt>
    <dgm:pt modelId="{4D5AE270-93A7-4855-86AB-D3E4A41EBBB0}" type="sibTrans" cxnId="{55070247-1C9F-45AA-90AD-39120CE371B2}">
      <dgm:prSet/>
      <dgm:spPr/>
      <dgm:t>
        <a:bodyPr/>
        <a:lstStyle/>
        <a:p>
          <a:endParaRPr lang="cs-CZ"/>
        </a:p>
      </dgm:t>
    </dgm:pt>
    <dgm:pt modelId="{78511709-5C37-4347-A36D-7FA509C89464}">
      <dgm:prSet phldrT="[Text]" custT="1"/>
      <dgm:spPr/>
      <dgm:t>
        <a:bodyPr/>
        <a:lstStyle/>
        <a:p>
          <a:r>
            <a:rPr lang="cs-CZ" sz="2400" dirty="0" err="1"/>
            <a:t>Pluril</a:t>
          </a:r>
          <a:r>
            <a:rPr lang="cs-CZ" sz="2400" dirty="0"/>
            <a:t>-</a:t>
          </a:r>
        </a:p>
        <a:p>
          <a:r>
            <a:rPr lang="cs-CZ" sz="2400" dirty="0" err="1"/>
            <a:t>ingual</a:t>
          </a:r>
          <a:endParaRPr lang="cs-CZ" sz="2400" dirty="0"/>
        </a:p>
      </dgm:t>
    </dgm:pt>
    <dgm:pt modelId="{0AD60E6D-F89B-480E-B587-471A32333AFE}" type="parTrans" cxnId="{A43ABE4E-4E3C-470D-B725-5B3E8F243274}">
      <dgm:prSet/>
      <dgm:spPr/>
      <dgm:t>
        <a:bodyPr/>
        <a:lstStyle/>
        <a:p>
          <a:endParaRPr lang="cs-CZ"/>
        </a:p>
      </dgm:t>
    </dgm:pt>
    <dgm:pt modelId="{0EC31F36-AAC5-42D6-ACFD-0E1A37CE53AE}" type="sibTrans" cxnId="{A43ABE4E-4E3C-470D-B725-5B3E8F243274}">
      <dgm:prSet/>
      <dgm:spPr/>
      <dgm:t>
        <a:bodyPr/>
        <a:lstStyle/>
        <a:p>
          <a:endParaRPr lang="cs-CZ"/>
        </a:p>
      </dgm:t>
    </dgm:pt>
    <dgm:pt modelId="{4C31F03A-01D0-4C51-A9F2-30CB9ED3B9CB}">
      <dgm:prSet phldrT="[Text]" custT="1"/>
      <dgm:spPr/>
      <dgm:t>
        <a:bodyPr/>
        <a:lstStyle/>
        <a:p>
          <a:r>
            <a:rPr lang="cs-CZ" sz="2400" dirty="0" err="1"/>
            <a:t>Pluri</a:t>
          </a:r>
          <a:r>
            <a:rPr lang="cs-CZ" sz="2400" dirty="0"/>
            <a:t>-</a:t>
          </a:r>
        </a:p>
        <a:p>
          <a:r>
            <a:rPr lang="cs-CZ" sz="2400" dirty="0" err="1"/>
            <a:t>cultural</a:t>
          </a:r>
          <a:endParaRPr lang="cs-CZ" sz="2400" dirty="0"/>
        </a:p>
      </dgm:t>
    </dgm:pt>
    <dgm:pt modelId="{9B637032-0454-4A95-8D67-3C37F2871663}" type="parTrans" cxnId="{4F7F4271-CB1D-4D7A-A5DC-14FDAC625E1F}">
      <dgm:prSet/>
      <dgm:spPr/>
      <dgm:t>
        <a:bodyPr/>
        <a:lstStyle/>
        <a:p>
          <a:endParaRPr lang="cs-CZ"/>
        </a:p>
      </dgm:t>
    </dgm:pt>
    <dgm:pt modelId="{CBDF82D6-4B04-4868-8F23-ACC491294775}" type="sibTrans" cxnId="{4F7F4271-CB1D-4D7A-A5DC-14FDAC625E1F}">
      <dgm:prSet/>
      <dgm:spPr/>
      <dgm:t>
        <a:bodyPr/>
        <a:lstStyle/>
        <a:p>
          <a:endParaRPr lang="cs-CZ"/>
        </a:p>
      </dgm:t>
    </dgm:pt>
    <dgm:pt modelId="{377C02E3-0B37-4156-9842-CB319B97C581}" type="pres">
      <dgm:prSet presAssocID="{AE71D063-A8E2-4564-A091-B43C76285565}" presName="composite" presStyleCnt="0">
        <dgm:presLayoutVars>
          <dgm:chMax val="3"/>
          <dgm:animLvl val="lvl"/>
          <dgm:resizeHandles val="exact"/>
        </dgm:presLayoutVars>
      </dgm:prSet>
      <dgm:spPr/>
    </dgm:pt>
    <dgm:pt modelId="{D10EFD4A-B3E1-4A4C-AC68-856751B62EF5}" type="pres">
      <dgm:prSet presAssocID="{7BDFF7B2-6886-4B1E-B9EC-A6707D0E0139}" presName="gear1" presStyleLbl="node1" presStyleIdx="0" presStyleCnt="3">
        <dgm:presLayoutVars>
          <dgm:chMax val="1"/>
          <dgm:bulletEnabled val="1"/>
        </dgm:presLayoutVars>
      </dgm:prSet>
      <dgm:spPr/>
    </dgm:pt>
    <dgm:pt modelId="{7348F388-B4A3-470B-B96B-0B8038BA8ED5}" type="pres">
      <dgm:prSet presAssocID="{7BDFF7B2-6886-4B1E-B9EC-A6707D0E0139}" presName="gear1srcNode" presStyleLbl="node1" presStyleIdx="0" presStyleCnt="3"/>
      <dgm:spPr/>
    </dgm:pt>
    <dgm:pt modelId="{0B74DD63-FC2C-4227-BA17-A02EE3CB8A03}" type="pres">
      <dgm:prSet presAssocID="{7BDFF7B2-6886-4B1E-B9EC-A6707D0E0139}" presName="gear1dstNode" presStyleLbl="node1" presStyleIdx="0" presStyleCnt="3"/>
      <dgm:spPr/>
    </dgm:pt>
    <dgm:pt modelId="{4A67E38F-4596-4C33-90D8-FC8196BF8467}" type="pres">
      <dgm:prSet presAssocID="{78511709-5C37-4347-A36D-7FA509C89464}" presName="gear2" presStyleLbl="node1" presStyleIdx="1" presStyleCnt="3">
        <dgm:presLayoutVars>
          <dgm:chMax val="1"/>
          <dgm:bulletEnabled val="1"/>
        </dgm:presLayoutVars>
      </dgm:prSet>
      <dgm:spPr/>
    </dgm:pt>
    <dgm:pt modelId="{6C94285E-F41E-4A8A-BC91-110C2FD566B1}" type="pres">
      <dgm:prSet presAssocID="{78511709-5C37-4347-A36D-7FA509C89464}" presName="gear2srcNode" presStyleLbl="node1" presStyleIdx="1" presStyleCnt="3"/>
      <dgm:spPr/>
    </dgm:pt>
    <dgm:pt modelId="{17F0921F-5865-46B1-AC28-AE08B1F89605}" type="pres">
      <dgm:prSet presAssocID="{78511709-5C37-4347-A36D-7FA509C89464}" presName="gear2dstNode" presStyleLbl="node1" presStyleIdx="1" presStyleCnt="3"/>
      <dgm:spPr/>
    </dgm:pt>
    <dgm:pt modelId="{61F89A6D-B682-4889-B2DA-E4611C81DC38}" type="pres">
      <dgm:prSet presAssocID="{4C31F03A-01D0-4C51-A9F2-30CB9ED3B9CB}" presName="gear3" presStyleLbl="node1" presStyleIdx="2" presStyleCnt="3"/>
      <dgm:spPr/>
    </dgm:pt>
    <dgm:pt modelId="{D95B259F-EB50-4A75-8ED9-2E450A027F73}" type="pres">
      <dgm:prSet presAssocID="{4C31F03A-01D0-4C51-A9F2-30CB9ED3B9CB}" presName="gear3tx" presStyleLbl="node1" presStyleIdx="2" presStyleCnt="3">
        <dgm:presLayoutVars>
          <dgm:chMax val="1"/>
          <dgm:bulletEnabled val="1"/>
        </dgm:presLayoutVars>
      </dgm:prSet>
      <dgm:spPr/>
    </dgm:pt>
    <dgm:pt modelId="{454F6B6A-CAAE-4563-B428-B1E82B6F94B1}" type="pres">
      <dgm:prSet presAssocID="{4C31F03A-01D0-4C51-A9F2-30CB9ED3B9CB}" presName="gear3srcNode" presStyleLbl="node1" presStyleIdx="2" presStyleCnt="3"/>
      <dgm:spPr/>
    </dgm:pt>
    <dgm:pt modelId="{B5C86C1C-5ADC-4690-BF75-89CD6E52C958}" type="pres">
      <dgm:prSet presAssocID="{4C31F03A-01D0-4C51-A9F2-30CB9ED3B9CB}" presName="gear3dstNode" presStyleLbl="node1" presStyleIdx="2" presStyleCnt="3"/>
      <dgm:spPr/>
    </dgm:pt>
    <dgm:pt modelId="{84796430-C1CE-4E4F-8840-CCA567A59A1A}" type="pres">
      <dgm:prSet presAssocID="{4D5AE270-93A7-4855-86AB-D3E4A41EBBB0}" presName="connector1" presStyleLbl="sibTrans2D1" presStyleIdx="0" presStyleCnt="3"/>
      <dgm:spPr/>
    </dgm:pt>
    <dgm:pt modelId="{DE55D348-CFAD-4518-BC05-A6CD951C77D3}" type="pres">
      <dgm:prSet presAssocID="{0EC31F36-AAC5-42D6-ACFD-0E1A37CE53AE}" presName="connector2" presStyleLbl="sibTrans2D1" presStyleIdx="1" presStyleCnt="3"/>
      <dgm:spPr/>
    </dgm:pt>
    <dgm:pt modelId="{35AC5A67-86F9-4F5C-8BE4-87E333D08C90}" type="pres">
      <dgm:prSet presAssocID="{CBDF82D6-4B04-4868-8F23-ACC491294775}" presName="connector3" presStyleLbl="sibTrans2D1" presStyleIdx="2" presStyleCnt="3"/>
      <dgm:spPr/>
    </dgm:pt>
  </dgm:ptLst>
  <dgm:cxnLst>
    <dgm:cxn modelId="{7F470B0F-5727-4E13-BAD8-6CE26262BAB2}" type="presOf" srcId="{7BDFF7B2-6886-4B1E-B9EC-A6707D0E0139}" destId="{0B74DD63-FC2C-4227-BA17-A02EE3CB8A03}" srcOrd="2" destOrd="0" presId="urn:microsoft.com/office/officeart/2005/8/layout/gear1"/>
    <dgm:cxn modelId="{BFC09B12-A022-4E91-9C01-A6A70BB75863}" type="presOf" srcId="{4C31F03A-01D0-4C51-A9F2-30CB9ED3B9CB}" destId="{454F6B6A-CAAE-4563-B428-B1E82B6F94B1}" srcOrd="2" destOrd="0" presId="urn:microsoft.com/office/officeart/2005/8/layout/gear1"/>
    <dgm:cxn modelId="{EA014417-0DDD-48B7-AB41-0C9EA40F3F99}" type="presOf" srcId="{0EC31F36-AAC5-42D6-ACFD-0E1A37CE53AE}" destId="{DE55D348-CFAD-4518-BC05-A6CD951C77D3}" srcOrd="0" destOrd="0" presId="urn:microsoft.com/office/officeart/2005/8/layout/gear1"/>
    <dgm:cxn modelId="{F6AD111C-5A96-4CE9-82CE-20EBDF689BC2}" type="presOf" srcId="{78511709-5C37-4347-A36D-7FA509C89464}" destId="{6C94285E-F41E-4A8A-BC91-110C2FD566B1}" srcOrd="1" destOrd="0" presId="urn:microsoft.com/office/officeart/2005/8/layout/gear1"/>
    <dgm:cxn modelId="{55070247-1C9F-45AA-90AD-39120CE371B2}" srcId="{AE71D063-A8E2-4564-A091-B43C76285565}" destId="{7BDFF7B2-6886-4B1E-B9EC-A6707D0E0139}" srcOrd="0" destOrd="0" parTransId="{949B2EEB-D3CB-4E54-A83C-5E1795D8EB75}" sibTransId="{4D5AE270-93A7-4855-86AB-D3E4A41EBBB0}"/>
    <dgm:cxn modelId="{A43ABE4E-4E3C-470D-B725-5B3E8F243274}" srcId="{AE71D063-A8E2-4564-A091-B43C76285565}" destId="{78511709-5C37-4347-A36D-7FA509C89464}" srcOrd="1" destOrd="0" parTransId="{0AD60E6D-F89B-480E-B587-471A32333AFE}" sibTransId="{0EC31F36-AAC5-42D6-ACFD-0E1A37CE53AE}"/>
    <dgm:cxn modelId="{4F7F4271-CB1D-4D7A-A5DC-14FDAC625E1F}" srcId="{AE71D063-A8E2-4564-A091-B43C76285565}" destId="{4C31F03A-01D0-4C51-A9F2-30CB9ED3B9CB}" srcOrd="2" destOrd="0" parTransId="{9B637032-0454-4A95-8D67-3C37F2871663}" sibTransId="{CBDF82D6-4B04-4868-8F23-ACC491294775}"/>
    <dgm:cxn modelId="{E18D5872-809B-43C3-843F-74A20F65CD61}" type="presOf" srcId="{4C31F03A-01D0-4C51-A9F2-30CB9ED3B9CB}" destId="{B5C86C1C-5ADC-4690-BF75-89CD6E52C958}" srcOrd="3" destOrd="0" presId="urn:microsoft.com/office/officeart/2005/8/layout/gear1"/>
    <dgm:cxn modelId="{401A427C-0570-4D7B-A7BD-FDF18D0DBCB7}" type="presOf" srcId="{4C31F03A-01D0-4C51-A9F2-30CB9ED3B9CB}" destId="{D95B259F-EB50-4A75-8ED9-2E450A027F73}" srcOrd="1" destOrd="0" presId="urn:microsoft.com/office/officeart/2005/8/layout/gear1"/>
    <dgm:cxn modelId="{2B702899-08B4-4B9A-925C-6778970D8206}" type="presOf" srcId="{4D5AE270-93A7-4855-86AB-D3E4A41EBBB0}" destId="{84796430-C1CE-4E4F-8840-CCA567A59A1A}" srcOrd="0" destOrd="0" presId="urn:microsoft.com/office/officeart/2005/8/layout/gear1"/>
    <dgm:cxn modelId="{2F01E49E-F656-4E46-A17E-9B55F7A7DF4E}" type="presOf" srcId="{CBDF82D6-4B04-4868-8F23-ACC491294775}" destId="{35AC5A67-86F9-4F5C-8BE4-87E333D08C90}" srcOrd="0" destOrd="0" presId="urn:microsoft.com/office/officeart/2005/8/layout/gear1"/>
    <dgm:cxn modelId="{059338A1-1BE4-4FE2-B06B-29DA56FF3C7C}" type="presOf" srcId="{78511709-5C37-4347-A36D-7FA509C89464}" destId="{17F0921F-5865-46B1-AC28-AE08B1F89605}" srcOrd="2" destOrd="0" presId="urn:microsoft.com/office/officeart/2005/8/layout/gear1"/>
    <dgm:cxn modelId="{53D960AA-7458-4945-A537-B6897E19E29E}" type="presOf" srcId="{7BDFF7B2-6886-4B1E-B9EC-A6707D0E0139}" destId="{7348F388-B4A3-470B-B96B-0B8038BA8ED5}" srcOrd="1" destOrd="0" presId="urn:microsoft.com/office/officeart/2005/8/layout/gear1"/>
    <dgm:cxn modelId="{86F606C3-F60C-426C-BDA8-416CAF4A0DA0}" type="presOf" srcId="{4C31F03A-01D0-4C51-A9F2-30CB9ED3B9CB}" destId="{61F89A6D-B682-4889-B2DA-E4611C81DC38}" srcOrd="0" destOrd="0" presId="urn:microsoft.com/office/officeart/2005/8/layout/gear1"/>
    <dgm:cxn modelId="{A3D6A9C7-865A-4F4E-91C3-9F8A9E49BBDA}" type="presOf" srcId="{AE71D063-A8E2-4564-A091-B43C76285565}" destId="{377C02E3-0B37-4156-9842-CB319B97C581}" srcOrd="0" destOrd="0" presId="urn:microsoft.com/office/officeart/2005/8/layout/gear1"/>
    <dgm:cxn modelId="{9B55D8CC-F783-426A-B8C2-83C423FE899F}" type="presOf" srcId="{7BDFF7B2-6886-4B1E-B9EC-A6707D0E0139}" destId="{D10EFD4A-B3E1-4A4C-AC68-856751B62EF5}" srcOrd="0" destOrd="0" presId="urn:microsoft.com/office/officeart/2005/8/layout/gear1"/>
    <dgm:cxn modelId="{75941DD3-4F70-498A-BD1D-084220BC1A22}" type="presOf" srcId="{78511709-5C37-4347-A36D-7FA509C89464}" destId="{4A67E38F-4596-4C33-90D8-FC8196BF8467}" srcOrd="0" destOrd="0" presId="urn:microsoft.com/office/officeart/2005/8/layout/gear1"/>
    <dgm:cxn modelId="{FAF99FE5-3A43-47C4-9A91-F023B8384098}" type="presParOf" srcId="{377C02E3-0B37-4156-9842-CB319B97C581}" destId="{D10EFD4A-B3E1-4A4C-AC68-856751B62EF5}" srcOrd="0" destOrd="0" presId="urn:microsoft.com/office/officeart/2005/8/layout/gear1"/>
    <dgm:cxn modelId="{A566EFE2-006F-40CA-96D5-707A7ACF1B84}" type="presParOf" srcId="{377C02E3-0B37-4156-9842-CB319B97C581}" destId="{7348F388-B4A3-470B-B96B-0B8038BA8ED5}" srcOrd="1" destOrd="0" presId="urn:microsoft.com/office/officeart/2005/8/layout/gear1"/>
    <dgm:cxn modelId="{EA03698D-C358-48C9-BA6E-AE0D7E99153B}" type="presParOf" srcId="{377C02E3-0B37-4156-9842-CB319B97C581}" destId="{0B74DD63-FC2C-4227-BA17-A02EE3CB8A03}" srcOrd="2" destOrd="0" presId="urn:microsoft.com/office/officeart/2005/8/layout/gear1"/>
    <dgm:cxn modelId="{BABCCCC8-BF87-428B-BEBA-A47C604EAF3E}" type="presParOf" srcId="{377C02E3-0B37-4156-9842-CB319B97C581}" destId="{4A67E38F-4596-4C33-90D8-FC8196BF8467}" srcOrd="3" destOrd="0" presId="urn:microsoft.com/office/officeart/2005/8/layout/gear1"/>
    <dgm:cxn modelId="{8ED24D36-7004-4093-A268-CFB45B64A0E7}" type="presParOf" srcId="{377C02E3-0B37-4156-9842-CB319B97C581}" destId="{6C94285E-F41E-4A8A-BC91-110C2FD566B1}" srcOrd="4" destOrd="0" presId="urn:microsoft.com/office/officeart/2005/8/layout/gear1"/>
    <dgm:cxn modelId="{E0480F32-A1F1-4CAC-B1C6-5D97404FA163}" type="presParOf" srcId="{377C02E3-0B37-4156-9842-CB319B97C581}" destId="{17F0921F-5865-46B1-AC28-AE08B1F89605}" srcOrd="5" destOrd="0" presId="urn:microsoft.com/office/officeart/2005/8/layout/gear1"/>
    <dgm:cxn modelId="{EA5FF6D0-EC20-4D5D-8AE0-C879614B9B8E}" type="presParOf" srcId="{377C02E3-0B37-4156-9842-CB319B97C581}" destId="{61F89A6D-B682-4889-B2DA-E4611C81DC38}" srcOrd="6" destOrd="0" presId="urn:microsoft.com/office/officeart/2005/8/layout/gear1"/>
    <dgm:cxn modelId="{B8652919-E0A0-49A1-996C-126FC3C1E3AD}" type="presParOf" srcId="{377C02E3-0B37-4156-9842-CB319B97C581}" destId="{D95B259F-EB50-4A75-8ED9-2E450A027F73}" srcOrd="7" destOrd="0" presId="urn:microsoft.com/office/officeart/2005/8/layout/gear1"/>
    <dgm:cxn modelId="{71979728-4754-4407-9365-304CCBD98EF5}" type="presParOf" srcId="{377C02E3-0B37-4156-9842-CB319B97C581}" destId="{454F6B6A-CAAE-4563-B428-B1E82B6F94B1}" srcOrd="8" destOrd="0" presId="urn:microsoft.com/office/officeart/2005/8/layout/gear1"/>
    <dgm:cxn modelId="{A5A5F475-279C-4BDD-A359-1C89CB20FF2C}" type="presParOf" srcId="{377C02E3-0B37-4156-9842-CB319B97C581}" destId="{B5C86C1C-5ADC-4690-BF75-89CD6E52C958}" srcOrd="9" destOrd="0" presId="urn:microsoft.com/office/officeart/2005/8/layout/gear1"/>
    <dgm:cxn modelId="{5D40B474-8E51-497E-8F13-8964C2C903BD}" type="presParOf" srcId="{377C02E3-0B37-4156-9842-CB319B97C581}" destId="{84796430-C1CE-4E4F-8840-CCA567A59A1A}" srcOrd="10" destOrd="0" presId="urn:microsoft.com/office/officeart/2005/8/layout/gear1"/>
    <dgm:cxn modelId="{12DD7804-8FA3-4E78-AA47-EF9CF0A6A363}" type="presParOf" srcId="{377C02E3-0B37-4156-9842-CB319B97C581}" destId="{DE55D348-CFAD-4518-BC05-A6CD951C77D3}" srcOrd="11" destOrd="0" presId="urn:microsoft.com/office/officeart/2005/8/layout/gear1"/>
    <dgm:cxn modelId="{4461C213-720C-40D6-B962-B354F6CDAFCF}" type="presParOf" srcId="{377C02E3-0B37-4156-9842-CB319B97C581}" destId="{35AC5A67-86F9-4F5C-8BE4-87E333D08C90}"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0EFD4A-B3E1-4A4C-AC68-856751B62EF5}">
      <dsp:nvSpPr>
        <dsp:cNvPr id="0" name=""/>
        <dsp:cNvSpPr/>
      </dsp:nvSpPr>
      <dsp:spPr>
        <a:xfrm>
          <a:off x="3350702" y="2180445"/>
          <a:ext cx="2664989" cy="2664989"/>
        </a:xfrm>
        <a:prstGeom prst="gear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cs-CZ" sz="2400" kern="1200" dirty="0" err="1"/>
            <a:t>Translation</a:t>
          </a:r>
          <a:endParaRPr lang="cs-CZ" sz="2400" kern="1200" dirty="0"/>
        </a:p>
      </dsp:txBody>
      <dsp:txXfrm>
        <a:off x="3886483" y="2804706"/>
        <a:ext cx="1593427" cy="1369859"/>
      </dsp:txXfrm>
    </dsp:sp>
    <dsp:sp modelId="{4A67E38F-4596-4C33-90D8-FC8196BF8467}">
      <dsp:nvSpPr>
        <dsp:cNvPr id="0" name=""/>
        <dsp:cNvSpPr/>
      </dsp:nvSpPr>
      <dsp:spPr>
        <a:xfrm>
          <a:off x="1800163" y="1550539"/>
          <a:ext cx="1938174" cy="1938174"/>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cs-CZ" sz="2400" kern="1200" dirty="0" err="1"/>
            <a:t>Pluril</a:t>
          </a:r>
          <a:r>
            <a:rPr lang="cs-CZ" sz="2400" kern="1200" dirty="0"/>
            <a:t>-</a:t>
          </a:r>
        </a:p>
        <a:p>
          <a:pPr marL="0" lvl="0" indent="0" algn="ctr" defTabSz="1066800">
            <a:lnSpc>
              <a:spcPct val="90000"/>
            </a:lnSpc>
            <a:spcBef>
              <a:spcPct val="0"/>
            </a:spcBef>
            <a:spcAft>
              <a:spcPct val="35000"/>
            </a:spcAft>
            <a:buNone/>
          </a:pPr>
          <a:r>
            <a:rPr lang="cs-CZ" sz="2400" kern="1200" dirty="0" err="1"/>
            <a:t>ingual</a:t>
          </a:r>
          <a:endParaRPr lang="cs-CZ" sz="2400" kern="1200" dirty="0"/>
        </a:p>
      </dsp:txBody>
      <dsp:txXfrm>
        <a:off x="2288104" y="2041429"/>
        <a:ext cx="962292" cy="956394"/>
      </dsp:txXfrm>
    </dsp:sp>
    <dsp:sp modelId="{61F89A6D-B682-4889-B2DA-E4611C81DC38}">
      <dsp:nvSpPr>
        <dsp:cNvPr id="0" name=""/>
        <dsp:cNvSpPr/>
      </dsp:nvSpPr>
      <dsp:spPr>
        <a:xfrm rot="20700000">
          <a:off x="2885738" y="213396"/>
          <a:ext cx="1899014" cy="1899014"/>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cs-CZ" sz="2400" kern="1200" dirty="0" err="1"/>
            <a:t>Pluri</a:t>
          </a:r>
          <a:r>
            <a:rPr lang="cs-CZ" sz="2400" kern="1200" dirty="0"/>
            <a:t>-</a:t>
          </a:r>
        </a:p>
        <a:p>
          <a:pPr marL="0" lvl="0" indent="0" algn="ctr" defTabSz="1066800">
            <a:lnSpc>
              <a:spcPct val="90000"/>
            </a:lnSpc>
            <a:spcBef>
              <a:spcPct val="0"/>
            </a:spcBef>
            <a:spcAft>
              <a:spcPct val="35000"/>
            </a:spcAft>
            <a:buNone/>
          </a:pPr>
          <a:r>
            <a:rPr lang="cs-CZ" sz="2400" kern="1200" dirty="0" err="1"/>
            <a:t>cultural</a:t>
          </a:r>
          <a:endParaRPr lang="cs-CZ" sz="2400" kern="1200" dirty="0"/>
        </a:p>
      </dsp:txBody>
      <dsp:txXfrm rot="-20700000">
        <a:off x="3302248" y="629906"/>
        <a:ext cx="1065995" cy="1065995"/>
      </dsp:txXfrm>
    </dsp:sp>
    <dsp:sp modelId="{84796430-C1CE-4E4F-8840-CCA567A59A1A}">
      <dsp:nvSpPr>
        <dsp:cNvPr id="0" name=""/>
        <dsp:cNvSpPr/>
      </dsp:nvSpPr>
      <dsp:spPr>
        <a:xfrm>
          <a:off x="3152995" y="1774189"/>
          <a:ext cx="3411186" cy="3411186"/>
        </a:xfrm>
        <a:prstGeom prst="circularArrow">
          <a:avLst>
            <a:gd name="adj1" fmla="val 4687"/>
            <a:gd name="adj2" fmla="val 299029"/>
            <a:gd name="adj3" fmla="val 2529789"/>
            <a:gd name="adj4" fmla="val 15832235"/>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E55D348-CFAD-4518-BC05-A6CD951C77D3}">
      <dsp:nvSpPr>
        <dsp:cNvPr id="0" name=""/>
        <dsp:cNvSpPr/>
      </dsp:nvSpPr>
      <dsp:spPr>
        <a:xfrm>
          <a:off x="1456916" y="1118900"/>
          <a:ext cx="2478440" cy="2478440"/>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5AC5A67-86F9-4F5C-8BE4-87E333D08C90}">
      <dsp:nvSpPr>
        <dsp:cNvPr id="0" name=""/>
        <dsp:cNvSpPr/>
      </dsp:nvSpPr>
      <dsp:spPr>
        <a:xfrm>
          <a:off x="2446477" y="-205353"/>
          <a:ext cx="2672257" cy="2672257"/>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6F3A102E-355C-942C-C844-28A4761FEFE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4D888C1-0FE2-4BD5-8590-B8A8ED88548B}" type="slidenum">
              <a:rPr lang="cs-CZ" altLang="cs-CZ"/>
              <a:pPr eaLnBrk="1" hangingPunct="1">
                <a:spcBef>
                  <a:spcPct val="0"/>
                </a:spcBef>
              </a:pPr>
              <a:t>2</a:t>
            </a:fld>
            <a:endParaRPr lang="cs-CZ" altLang="cs-CZ"/>
          </a:p>
        </p:txBody>
      </p:sp>
      <p:sp>
        <p:nvSpPr>
          <p:cNvPr id="64515" name="Rectangle 2">
            <a:extLst>
              <a:ext uri="{FF2B5EF4-FFF2-40B4-BE49-F238E27FC236}">
                <a16:creationId xmlns:a16="http://schemas.microsoft.com/office/drawing/2014/main" id="{2E092901-D6E1-3152-1917-A434771D160D}"/>
              </a:ext>
            </a:extLst>
          </p:cNvPr>
          <p:cNvSpPr>
            <a:spLocks noGrp="1" noRot="1" noChangeAspect="1" noChangeArrowheads="1" noTextEdit="1"/>
          </p:cNvSpPr>
          <p:nvPr>
            <p:ph type="sldImg"/>
          </p:nvPr>
        </p:nvSpPr>
        <p:spPr>
          <a:ln/>
        </p:spPr>
      </p:sp>
      <p:sp>
        <p:nvSpPr>
          <p:cNvPr id="64516" name="Rectangle 3">
            <a:extLst>
              <a:ext uri="{FF2B5EF4-FFF2-40B4-BE49-F238E27FC236}">
                <a16:creationId xmlns:a16="http://schemas.microsoft.com/office/drawing/2014/main" id="{1B298AF0-3206-B1ED-90C8-1E1495944D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8987957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6F3A102E-355C-942C-C844-28A4761FEFE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4D888C1-0FE2-4BD5-8590-B8A8ED88548B}" type="slidenum">
              <a:rPr lang="cs-CZ" altLang="cs-CZ"/>
              <a:pPr eaLnBrk="1" hangingPunct="1">
                <a:spcBef>
                  <a:spcPct val="0"/>
                </a:spcBef>
              </a:pPr>
              <a:t>11</a:t>
            </a:fld>
            <a:endParaRPr lang="cs-CZ" altLang="cs-CZ"/>
          </a:p>
        </p:txBody>
      </p:sp>
      <p:sp>
        <p:nvSpPr>
          <p:cNvPr id="64515" name="Rectangle 2">
            <a:extLst>
              <a:ext uri="{FF2B5EF4-FFF2-40B4-BE49-F238E27FC236}">
                <a16:creationId xmlns:a16="http://schemas.microsoft.com/office/drawing/2014/main" id="{2E092901-D6E1-3152-1917-A434771D160D}"/>
              </a:ext>
            </a:extLst>
          </p:cNvPr>
          <p:cNvSpPr>
            <a:spLocks noGrp="1" noRot="1" noChangeAspect="1" noChangeArrowheads="1" noTextEdit="1"/>
          </p:cNvSpPr>
          <p:nvPr>
            <p:ph type="sldImg"/>
          </p:nvPr>
        </p:nvSpPr>
        <p:spPr>
          <a:ln/>
        </p:spPr>
      </p:sp>
      <p:sp>
        <p:nvSpPr>
          <p:cNvPr id="64516" name="Rectangle 3">
            <a:extLst>
              <a:ext uri="{FF2B5EF4-FFF2-40B4-BE49-F238E27FC236}">
                <a16:creationId xmlns:a16="http://schemas.microsoft.com/office/drawing/2014/main" id="{1B298AF0-3206-B1ED-90C8-1E1495944D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0446264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6F3A102E-355C-942C-C844-28A4761FEFE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4D888C1-0FE2-4BD5-8590-B8A8ED88548B}" type="slidenum">
              <a:rPr lang="cs-CZ" altLang="cs-CZ"/>
              <a:pPr eaLnBrk="1" hangingPunct="1">
                <a:spcBef>
                  <a:spcPct val="0"/>
                </a:spcBef>
              </a:pPr>
              <a:t>12</a:t>
            </a:fld>
            <a:endParaRPr lang="cs-CZ" altLang="cs-CZ"/>
          </a:p>
        </p:txBody>
      </p:sp>
      <p:sp>
        <p:nvSpPr>
          <p:cNvPr id="64515" name="Rectangle 2">
            <a:extLst>
              <a:ext uri="{FF2B5EF4-FFF2-40B4-BE49-F238E27FC236}">
                <a16:creationId xmlns:a16="http://schemas.microsoft.com/office/drawing/2014/main" id="{2E092901-D6E1-3152-1917-A434771D160D}"/>
              </a:ext>
            </a:extLst>
          </p:cNvPr>
          <p:cNvSpPr>
            <a:spLocks noGrp="1" noRot="1" noChangeAspect="1" noChangeArrowheads="1" noTextEdit="1"/>
          </p:cNvSpPr>
          <p:nvPr>
            <p:ph type="sldImg"/>
          </p:nvPr>
        </p:nvSpPr>
        <p:spPr>
          <a:ln/>
        </p:spPr>
      </p:sp>
      <p:sp>
        <p:nvSpPr>
          <p:cNvPr id="64516" name="Rectangle 3">
            <a:extLst>
              <a:ext uri="{FF2B5EF4-FFF2-40B4-BE49-F238E27FC236}">
                <a16:creationId xmlns:a16="http://schemas.microsoft.com/office/drawing/2014/main" id="{1B298AF0-3206-B1ED-90C8-1E1495944D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5809474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6F3A102E-355C-942C-C844-28A4761FEFE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4D888C1-0FE2-4BD5-8590-B8A8ED88548B}" type="slidenum">
              <a:rPr lang="cs-CZ" altLang="cs-CZ"/>
              <a:pPr eaLnBrk="1" hangingPunct="1">
                <a:spcBef>
                  <a:spcPct val="0"/>
                </a:spcBef>
              </a:pPr>
              <a:t>13</a:t>
            </a:fld>
            <a:endParaRPr lang="cs-CZ" altLang="cs-CZ"/>
          </a:p>
        </p:txBody>
      </p:sp>
      <p:sp>
        <p:nvSpPr>
          <p:cNvPr id="64515" name="Rectangle 2">
            <a:extLst>
              <a:ext uri="{FF2B5EF4-FFF2-40B4-BE49-F238E27FC236}">
                <a16:creationId xmlns:a16="http://schemas.microsoft.com/office/drawing/2014/main" id="{2E092901-D6E1-3152-1917-A434771D160D}"/>
              </a:ext>
            </a:extLst>
          </p:cNvPr>
          <p:cNvSpPr>
            <a:spLocks noGrp="1" noRot="1" noChangeAspect="1" noChangeArrowheads="1" noTextEdit="1"/>
          </p:cNvSpPr>
          <p:nvPr>
            <p:ph type="sldImg"/>
          </p:nvPr>
        </p:nvSpPr>
        <p:spPr>
          <a:ln/>
        </p:spPr>
      </p:sp>
      <p:sp>
        <p:nvSpPr>
          <p:cNvPr id="64516" name="Rectangle 3">
            <a:extLst>
              <a:ext uri="{FF2B5EF4-FFF2-40B4-BE49-F238E27FC236}">
                <a16:creationId xmlns:a16="http://schemas.microsoft.com/office/drawing/2014/main" id="{1B298AF0-3206-B1ED-90C8-1E1495944D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564750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6F3A102E-355C-942C-C844-28A4761FEFE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4D888C1-0FE2-4BD5-8590-B8A8ED88548B}" type="slidenum">
              <a:rPr lang="cs-CZ" altLang="cs-CZ"/>
              <a:pPr eaLnBrk="1" hangingPunct="1">
                <a:spcBef>
                  <a:spcPct val="0"/>
                </a:spcBef>
              </a:pPr>
              <a:t>14</a:t>
            </a:fld>
            <a:endParaRPr lang="cs-CZ" altLang="cs-CZ"/>
          </a:p>
        </p:txBody>
      </p:sp>
      <p:sp>
        <p:nvSpPr>
          <p:cNvPr id="64515" name="Rectangle 2">
            <a:extLst>
              <a:ext uri="{FF2B5EF4-FFF2-40B4-BE49-F238E27FC236}">
                <a16:creationId xmlns:a16="http://schemas.microsoft.com/office/drawing/2014/main" id="{2E092901-D6E1-3152-1917-A434771D160D}"/>
              </a:ext>
            </a:extLst>
          </p:cNvPr>
          <p:cNvSpPr>
            <a:spLocks noGrp="1" noRot="1" noChangeAspect="1" noChangeArrowheads="1" noTextEdit="1"/>
          </p:cNvSpPr>
          <p:nvPr>
            <p:ph type="sldImg"/>
          </p:nvPr>
        </p:nvSpPr>
        <p:spPr>
          <a:ln/>
        </p:spPr>
      </p:sp>
      <p:sp>
        <p:nvSpPr>
          <p:cNvPr id="64516" name="Rectangle 3">
            <a:extLst>
              <a:ext uri="{FF2B5EF4-FFF2-40B4-BE49-F238E27FC236}">
                <a16:creationId xmlns:a16="http://schemas.microsoft.com/office/drawing/2014/main" id="{1B298AF0-3206-B1ED-90C8-1E1495944D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972708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6F3A102E-355C-942C-C844-28A4761FEFE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4D888C1-0FE2-4BD5-8590-B8A8ED88548B}" type="slidenum">
              <a:rPr lang="cs-CZ" altLang="cs-CZ"/>
              <a:pPr eaLnBrk="1" hangingPunct="1">
                <a:spcBef>
                  <a:spcPct val="0"/>
                </a:spcBef>
              </a:pPr>
              <a:t>3</a:t>
            </a:fld>
            <a:endParaRPr lang="cs-CZ" altLang="cs-CZ"/>
          </a:p>
        </p:txBody>
      </p:sp>
      <p:sp>
        <p:nvSpPr>
          <p:cNvPr id="64515" name="Rectangle 2">
            <a:extLst>
              <a:ext uri="{FF2B5EF4-FFF2-40B4-BE49-F238E27FC236}">
                <a16:creationId xmlns:a16="http://schemas.microsoft.com/office/drawing/2014/main" id="{2E092901-D6E1-3152-1917-A434771D160D}"/>
              </a:ext>
            </a:extLst>
          </p:cNvPr>
          <p:cNvSpPr>
            <a:spLocks noGrp="1" noRot="1" noChangeAspect="1" noChangeArrowheads="1" noTextEdit="1"/>
          </p:cNvSpPr>
          <p:nvPr>
            <p:ph type="sldImg"/>
          </p:nvPr>
        </p:nvSpPr>
        <p:spPr>
          <a:ln/>
        </p:spPr>
      </p:sp>
      <p:sp>
        <p:nvSpPr>
          <p:cNvPr id="64516" name="Rectangle 3">
            <a:extLst>
              <a:ext uri="{FF2B5EF4-FFF2-40B4-BE49-F238E27FC236}">
                <a16:creationId xmlns:a16="http://schemas.microsoft.com/office/drawing/2014/main" id="{1B298AF0-3206-B1ED-90C8-1E1495944D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898661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6F3A102E-355C-942C-C844-28A4761FEFE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4D888C1-0FE2-4BD5-8590-B8A8ED88548B}" type="slidenum">
              <a:rPr lang="cs-CZ" altLang="cs-CZ"/>
              <a:pPr eaLnBrk="1" hangingPunct="1">
                <a:spcBef>
                  <a:spcPct val="0"/>
                </a:spcBef>
              </a:pPr>
              <a:t>4</a:t>
            </a:fld>
            <a:endParaRPr lang="cs-CZ" altLang="cs-CZ"/>
          </a:p>
        </p:txBody>
      </p:sp>
      <p:sp>
        <p:nvSpPr>
          <p:cNvPr id="64515" name="Rectangle 2">
            <a:extLst>
              <a:ext uri="{FF2B5EF4-FFF2-40B4-BE49-F238E27FC236}">
                <a16:creationId xmlns:a16="http://schemas.microsoft.com/office/drawing/2014/main" id="{2E092901-D6E1-3152-1917-A434771D160D}"/>
              </a:ext>
            </a:extLst>
          </p:cNvPr>
          <p:cNvSpPr>
            <a:spLocks noGrp="1" noRot="1" noChangeAspect="1" noChangeArrowheads="1" noTextEdit="1"/>
          </p:cNvSpPr>
          <p:nvPr>
            <p:ph type="sldImg"/>
          </p:nvPr>
        </p:nvSpPr>
        <p:spPr>
          <a:ln/>
        </p:spPr>
      </p:sp>
      <p:sp>
        <p:nvSpPr>
          <p:cNvPr id="64516" name="Rectangle 3">
            <a:extLst>
              <a:ext uri="{FF2B5EF4-FFF2-40B4-BE49-F238E27FC236}">
                <a16:creationId xmlns:a16="http://schemas.microsoft.com/office/drawing/2014/main" id="{1B298AF0-3206-B1ED-90C8-1E1495944D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4204728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6F3A102E-355C-942C-C844-28A4761FEFE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4D888C1-0FE2-4BD5-8590-B8A8ED88548B}" type="slidenum">
              <a:rPr lang="cs-CZ" altLang="cs-CZ"/>
              <a:pPr eaLnBrk="1" hangingPunct="1">
                <a:spcBef>
                  <a:spcPct val="0"/>
                </a:spcBef>
              </a:pPr>
              <a:t>5</a:t>
            </a:fld>
            <a:endParaRPr lang="cs-CZ" altLang="cs-CZ"/>
          </a:p>
        </p:txBody>
      </p:sp>
      <p:sp>
        <p:nvSpPr>
          <p:cNvPr id="64515" name="Rectangle 2">
            <a:extLst>
              <a:ext uri="{FF2B5EF4-FFF2-40B4-BE49-F238E27FC236}">
                <a16:creationId xmlns:a16="http://schemas.microsoft.com/office/drawing/2014/main" id="{2E092901-D6E1-3152-1917-A434771D160D}"/>
              </a:ext>
            </a:extLst>
          </p:cNvPr>
          <p:cNvSpPr>
            <a:spLocks noGrp="1" noRot="1" noChangeAspect="1" noChangeArrowheads="1" noTextEdit="1"/>
          </p:cNvSpPr>
          <p:nvPr>
            <p:ph type="sldImg"/>
          </p:nvPr>
        </p:nvSpPr>
        <p:spPr>
          <a:ln/>
        </p:spPr>
      </p:sp>
      <p:sp>
        <p:nvSpPr>
          <p:cNvPr id="64516" name="Rectangle 3">
            <a:extLst>
              <a:ext uri="{FF2B5EF4-FFF2-40B4-BE49-F238E27FC236}">
                <a16:creationId xmlns:a16="http://schemas.microsoft.com/office/drawing/2014/main" id="{1B298AF0-3206-B1ED-90C8-1E1495944D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1267130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26" name="Google Shape;32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Google Shape;337;g2c3cacc2f79_2_17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8" name="Google Shape;338;g2c3cacc2f79_2_17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39" name="Google Shape;339;g2c3cacc2f79_2_17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chemeClr val="dk1"/>
              </a:buClr>
              <a:buSzPts val="1200"/>
              <a:buFont typeface="Calibri"/>
              <a:buNone/>
            </a:pPr>
            <a:fld id="{00000000-1234-1234-1234-123412341234}" type="slidenum">
              <a:rPr lang="cs-CZ"/>
              <a:t>7</a:t>
            </a:fld>
            <a:endParaRPr/>
          </a:p>
        </p:txBody>
      </p:sp>
    </p:spTree>
    <p:extLst>
      <p:ext uri="{BB962C8B-B14F-4D97-AF65-F5344CB8AC3E}">
        <p14:creationId xmlns:p14="http://schemas.microsoft.com/office/powerpoint/2010/main" val="3496341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Google Shape;351;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52" name="Google Shape;352;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Google Shape;359;g20fae9b3fda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60" name="Google Shape;360;g20fae9b3fda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Google Shape;368;g2bd1bc7bda2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69" name="Google Shape;369;g2bd1bc7bda2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pic>
        <p:nvPicPr>
          <p:cNvPr id="9" name="Obrázek 8">
            <a:extLst>
              <a:ext uri="{FF2B5EF4-FFF2-40B4-BE49-F238E27FC236}">
                <a16:creationId xmlns:a16="http://schemas.microsoft.com/office/drawing/2014/main" id="{935A0B36-414F-C448-93E9-CB16E93E11F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8000" cy="1060988"/>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6" name="Obrázek 1">
            <a:extLst>
              <a:ext uri="{FF2B5EF4-FFF2-40B4-BE49-F238E27FC236}">
                <a16:creationId xmlns:a16="http://schemas.microsoft.com/office/drawing/2014/main" id="{6F2162ED-E4A4-1C45-8BB6-31155918E86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66657" cy="59400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1">
            <a:extLst>
              <a:ext uri="{FF2B5EF4-FFF2-40B4-BE49-F238E27FC236}">
                <a16:creationId xmlns:a16="http://schemas.microsoft.com/office/drawing/2014/main" id="{BDABE0B1-8B3F-9645-8D6C-F6B5AD84A7F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66657" cy="59400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dirty="0"/>
              <a:t>Define footer – presentation title / department</a:t>
            </a:r>
          </a:p>
        </p:txBody>
      </p:sp>
      <p:pic>
        <p:nvPicPr>
          <p:cNvPr id="10" name="Obrázek 8">
            <a:extLst>
              <a:ext uri="{FF2B5EF4-FFF2-40B4-BE49-F238E27FC236}">
                <a16:creationId xmlns:a16="http://schemas.microsoft.com/office/drawing/2014/main" id="{17E62B59-98E5-8C49-8C7B-A968741D28D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8000" cy="1060988"/>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00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10" name="Obrázek 8">
            <a:extLst>
              <a:ext uri="{FF2B5EF4-FFF2-40B4-BE49-F238E27FC236}">
                <a16:creationId xmlns:a16="http://schemas.microsoft.com/office/drawing/2014/main" id="{30F4FBAD-6FFB-444B-AC68-48BB2F4167B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10071" cy="106026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00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dirty="0"/>
              <a:t>Define footer – presentation title / department</a:t>
            </a:r>
          </a:p>
        </p:txBody>
      </p:sp>
      <p:pic>
        <p:nvPicPr>
          <p:cNvPr id="9" name="Obrázek 8">
            <a:extLst>
              <a:ext uri="{FF2B5EF4-FFF2-40B4-BE49-F238E27FC236}">
                <a16:creationId xmlns:a16="http://schemas.microsoft.com/office/drawing/2014/main" id="{8889C5ED-F14B-774D-AB3E-9D4367CCCC0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10071" cy="106026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00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pic>
        <p:nvPicPr>
          <p:cNvPr id="5" name="Obrázek 1">
            <a:extLst>
              <a:ext uri="{FF2B5EF4-FFF2-40B4-BE49-F238E27FC236}">
                <a16:creationId xmlns:a16="http://schemas.microsoft.com/office/drawing/2014/main" id="{AA276A31-823F-7B4E-864D-DF68370268C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44792" cy="593151"/>
          </a:xfrm>
          <a:prstGeom prst="rect">
            <a:avLst/>
          </a:prstGeom>
        </p:spPr>
      </p:pic>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CJV slide">
    <p:bg>
      <p:bgPr>
        <a:solidFill>
          <a:srgbClr val="0000DC"/>
        </a:solidFill>
        <a:effectLst/>
      </p:bgPr>
    </p:bg>
    <p:spTree>
      <p:nvGrpSpPr>
        <p:cNvPr id="1" name=""/>
        <p:cNvGrpSpPr/>
        <p:nvPr/>
      </p:nvGrpSpPr>
      <p:grpSpPr>
        <a:xfrm>
          <a:off x="0" y="0"/>
          <a:ext cx="0" cy="0"/>
          <a:chOff x="0" y="0"/>
          <a:chExt cx="0" cy="0"/>
        </a:xfrm>
      </p:grpSpPr>
      <p:pic>
        <p:nvPicPr>
          <p:cNvPr id="4" name="Grafický objekt 5">
            <a:extLst>
              <a:ext uri="{FF2B5EF4-FFF2-40B4-BE49-F238E27FC236}">
                <a16:creationId xmlns:a16="http://schemas.microsoft.com/office/drawing/2014/main" id="{BB4EB3C3-4781-9B41-9B48-7F62C49CC09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78418" y="2012400"/>
            <a:ext cx="4035163" cy="28331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CDA834B5-FBFA-E3C7-D7D9-2BCC8FD04B89}"/>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6A9D3921-C1FE-516F-E48D-B7A3DBA56288}"/>
              </a:ext>
            </a:extLst>
          </p:cNvPr>
          <p:cNvSpPr>
            <a:spLocks noGrp="1" noChangeArrowheads="1"/>
          </p:cNvSpPr>
          <p:nvPr>
            <p:ph type="ftr" sz="quarter" idx="11"/>
          </p:nvPr>
        </p:nvSpPr>
        <p:spPr>
          <a:ln/>
        </p:spPr>
        <p:txBody>
          <a:bodyPr/>
          <a:lstStyle>
            <a:lvl1pPr>
              <a:defRPr/>
            </a:lvl1pPr>
          </a:lstStyle>
          <a:p>
            <a:pPr>
              <a:defRPr/>
            </a:pPr>
            <a:endParaRPr lang="cs-CZ"/>
          </a:p>
        </p:txBody>
      </p:sp>
      <p:sp>
        <p:nvSpPr>
          <p:cNvPr id="6" name="Rectangle 6">
            <a:extLst>
              <a:ext uri="{FF2B5EF4-FFF2-40B4-BE49-F238E27FC236}">
                <a16:creationId xmlns:a16="http://schemas.microsoft.com/office/drawing/2014/main" id="{C8C7C810-64F7-D69F-E987-57A62DC00988}"/>
              </a:ext>
            </a:extLst>
          </p:cNvPr>
          <p:cNvSpPr>
            <a:spLocks noGrp="1" noChangeArrowheads="1"/>
          </p:cNvSpPr>
          <p:nvPr>
            <p:ph type="sldNum" sz="quarter" idx="12"/>
          </p:nvPr>
        </p:nvSpPr>
        <p:spPr>
          <a:ln/>
        </p:spPr>
        <p:txBody>
          <a:bodyPr/>
          <a:lstStyle>
            <a:lvl1pPr>
              <a:defRPr/>
            </a:lvl1pPr>
          </a:lstStyle>
          <a:p>
            <a:fld id="{8317EED8-260A-4BDC-9186-CE31145443DA}" type="slidenum">
              <a:rPr lang="cs-CZ" altLang="cs-CZ"/>
              <a:pPr/>
              <a:t>‹#›</a:t>
            </a:fld>
            <a:endParaRPr lang="cs-CZ" altLang="cs-CZ"/>
          </a:p>
        </p:txBody>
      </p:sp>
    </p:spTree>
    <p:extLst>
      <p:ext uri="{BB962C8B-B14F-4D97-AF65-F5344CB8AC3E}">
        <p14:creationId xmlns:p14="http://schemas.microsoft.com/office/powerpoint/2010/main" val="2109341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7" name="Obrázek 1">
            <a:extLst>
              <a:ext uri="{FF2B5EF4-FFF2-40B4-BE49-F238E27FC236}">
                <a16:creationId xmlns:a16="http://schemas.microsoft.com/office/drawing/2014/main" id="{039506AA-A633-1F42-8CF4-4BA96F3705E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66657" cy="59400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Obrázek 1">
            <a:extLst>
              <a:ext uri="{FF2B5EF4-FFF2-40B4-BE49-F238E27FC236}">
                <a16:creationId xmlns:a16="http://schemas.microsoft.com/office/drawing/2014/main" id="{38EF3C2E-707F-1042-AEE1-9C0704B307B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66657" cy="59400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1" name="Obrázek 1">
            <a:extLst>
              <a:ext uri="{FF2B5EF4-FFF2-40B4-BE49-F238E27FC236}">
                <a16:creationId xmlns:a16="http://schemas.microsoft.com/office/drawing/2014/main" id="{84E758BF-C8D9-5B4D-91A6-B8224984734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66657" cy="59400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2" name="Obrázek 1">
            <a:extLst>
              <a:ext uri="{FF2B5EF4-FFF2-40B4-BE49-F238E27FC236}">
                <a16:creationId xmlns:a16="http://schemas.microsoft.com/office/drawing/2014/main" id="{CF651608-D864-A740-8A91-C374235C7F8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66657" cy="59400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9" name="Obrázek 1">
            <a:extLst>
              <a:ext uri="{FF2B5EF4-FFF2-40B4-BE49-F238E27FC236}">
                <a16:creationId xmlns:a16="http://schemas.microsoft.com/office/drawing/2014/main" id="{B09FAD4F-1442-7248-A11B-758A1EFB588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66657" cy="59400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17" name="Obrázek 1">
            <a:extLst>
              <a:ext uri="{FF2B5EF4-FFF2-40B4-BE49-F238E27FC236}">
                <a16:creationId xmlns:a16="http://schemas.microsoft.com/office/drawing/2014/main" id="{FCF6BE15-C2C4-4F40-81FF-2C81F9840B1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66657" cy="59400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pic>
        <p:nvPicPr>
          <p:cNvPr id="7" name="Obrázek 1">
            <a:extLst>
              <a:ext uri="{FF2B5EF4-FFF2-40B4-BE49-F238E27FC236}">
                <a16:creationId xmlns:a16="http://schemas.microsoft.com/office/drawing/2014/main" id="{EB2C09AD-3988-824A-9297-77AE3F544B6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66657" cy="59400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7" name="Obrázek 1">
            <a:extLst>
              <a:ext uri="{FF2B5EF4-FFF2-40B4-BE49-F238E27FC236}">
                <a16:creationId xmlns:a16="http://schemas.microsoft.com/office/drawing/2014/main" id="{087DA5B0-E29F-4C4E-954F-8EDF4937B79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66657" cy="59400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0"/>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4.jpg"/><Relationship Id="rId7" Type="http://schemas.openxmlformats.org/officeDocument/2006/relationships/image" Target="../media/image28.png"/><Relationship Id="rId2" Type="http://schemas.openxmlformats.org/officeDocument/2006/relationships/notesSlide" Target="../notesSlides/notesSlide9.xml"/><Relationship Id="rId1" Type="http://schemas.openxmlformats.org/officeDocument/2006/relationships/slideLayout" Target="../slideLayouts/slideLayout18.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 Id="rId9"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18.xml"/><Relationship Id="rId5" Type="http://schemas.openxmlformats.org/officeDocument/2006/relationships/image" Target="../media/image7.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18.xml"/><Relationship Id="rId5" Type="http://schemas.openxmlformats.org/officeDocument/2006/relationships/image" Target="../media/image7.pn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18.xml"/><Relationship Id="rId6" Type="http://schemas.openxmlformats.org/officeDocument/2006/relationships/image" Target="../media/image8.png"/><Relationship Id="rId5" Type="http://schemas.openxmlformats.org/officeDocument/2006/relationships/hyperlink" Target="http://www.est-translationstudies.org/" TargetMode="External"/><Relationship Id="rId4" Type="http://schemas.openxmlformats.org/officeDocument/2006/relationships/hyperlink" Target="http://usuaris.tinet.cat/apym/"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30.svg"/><Relationship Id="rId2" Type="http://schemas.openxmlformats.org/officeDocument/2006/relationships/notesSlide" Target="../notesSlides/notesSlide13.xml"/><Relationship Id="rId1" Type="http://schemas.openxmlformats.org/officeDocument/2006/relationships/slideLayout" Target="../slideLayouts/slideLayout18.xml"/><Relationship Id="rId6" Type="http://schemas.openxmlformats.org/officeDocument/2006/relationships/image" Target="../media/image29.png"/><Relationship Id="rId5" Type="http://schemas.openxmlformats.org/officeDocument/2006/relationships/image" Target="../media/image7.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10.svg"/><Relationship Id="rId2" Type="http://schemas.openxmlformats.org/officeDocument/2006/relationships/notesSlide" Target="../notesSlides/notesSlide1.xml"/><Relationship Id="rId1" Type="http://schemas.openxmlformats.org/officeDocument/2006/relationships/slideLayout" Target="../slideLayouts/slideLayout18.xml"/><Relationship Id="rId6" Type="http://schemas.openxmlformats.org/officeDocument/2006/relationships/image" Target="../media/image9.png"/><Relationship Id="rId5" Type="http://schemas.openxmlformats.org/officeDocument/2006/relationships/image" Target="../media/image7.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emf"/><Relationship Id="rId7" Type="http://schemas.openxmlformats.org/officeDocument/2006/relationships/image" Target="../media/image14.svg"/><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image" Target="../media/image13.png"/><Relationship Id="rId5" Type="http://schemas.openxmlformats.org/officeDocument/2006/relationships/image" Target="../media/image12.svg"/><Relationship Id="rId4" Type="http://schemas.openxmlformats.org/officeDocument/2006/relationships/image" Target="../media/image11.png"/><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18.xml"/><Relationship Id="rId6" Type="http://schemas.openxmlformats.org/officeDocument/2006/relationships/image" Target="../media/image7.png"/><Relationship Id="rId5" Type="http://schemas.openxmlformats.org/officeDocument/2006/relationships/image" Target="../media/image8.png"/><Relationship Id="rId4" Type="http://schemas.openxmlformats.org/officeDocument/2006/relationships/image" Target="../media/image16.svg"/></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7.png"/><Relationship Id="rId7"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8.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8.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8.xml"/><Relationship Id="rId5" Type="http://schemas.openxmlformats.org/officeDocument/2006/relationships/image" Target="../media/image7.png"/><Relationship Id="rId4" Type="http://schemas.openxmlformats.org/officeDocument/2006/relationships/image" Target="../media/image23.jpg"/></Relationships>
</file>

<file path=ppt/slides/_rels/slide9.xml.rels><?xml version="1.0" encoding="UTF-8" standalone="yes"?>
<Relationships xmlns="http://schemas.openxmlformats.org/package/2006/relationships"><Relationship Id="rId3" Type="http://schemas.openxmlformats.org/officeDocument/2006/relationships/image" Target="../media/image24.jpg"/><Relationship Id="rId2" Type="http://schemas.openxmlformats.org/officeDocument/2006/relationships/notesSlide" Target="../notesSlides/notesSlide8.xml"/><Relationship Id="rId1" Type="http://schemas.openxmlformats.org/officeDocument/2006/relationships/slideLayout" Target="../slideLayouts/slideLayout18.xml"/><Relationship Id="rId6" Type="http://schemas.openxmlformats.org/officeDocument/2006/relationships/image" Target="../media/image7.png"/><Relationship Id="rId5" Type="http://schemas.openxmlformats.org/officeDocument/2006/relationships/image" Target="../media/image8.png"/><Relationship Id="rId4" Type="http://schemas.openxmlformats.org/officeDocument/2006/relationships/image" Target="../media/image2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a:xfrm>
            <a:off x="415200" y="1442412"/>
            <a:ext cx="7890733" cy="1171580"/>
          </a:xfrm>
        </p:spPr>
        <p:txBody>
          <a:bodyPr/>
          <a:lstStyle/>
          <a:p>
            <a:pPr>
              <a:lnSpc>
                <a:spcPct val="100000"/>
              </a:lnSpc>
            </a:pPr>
            <a:r>
              <a:rPr lang="cs-CZ" sz="5400" dirty="0" err="1"/>
              <a:t>Plurilingual</a:t>
            </a:r>
            <a:r>
              <a:rPr lang="cs-CZ" sz="5400" dirty="0"/>
              <a:t> </a:t>
            </a:r>
            <a:br>
              <a:rPr lang="cs-CZ" sz="5400" dirty="0"/>
            </a:br>
            <a:r>
              <a:rPr lang="cs-CZ" sz="5400" dirty="0" err="1"/>
              <a:t>Approach</a:t>
            </a:r>
            <a:r>
              <a:rPr lang="cs-CZ" sz="5400" dirty="0"/>
              <a:t> to </a:t>
            </a:r>
            <a:r>
              <a:rPr lang="cs-CZ" sz="5400" dirty="0" err="1"/>
              <a:t>Translation</a:t>
            </a:r>
            <a:r>
              <a:rPr lang="cs-CZ" sz="5400" dirty="0"/>
              <a:t>.</a:t>
            </a:r>
            <a:br>
              <a:rPr lang="cs-CZ" sz="5400" dirty="0"/>
            </a:br>
            <a:r>
              <a:rPr lang="cs-CZ" sz="5400" dirty="0" err="1"/>
              <a:t>Key</a:t>
            </a:r>
            <a:r>
              <a:rPr lang="cs-CZ" sz="5400" dirty="0"/>
              <a:t> </a:t>
            </a:r>
            <a:r>
              <a:rPr lang="cs-CZ" sz="5400" dirty="0" err="1"/>
              <a:t>Concepts</a:t>
            </a:r>
            <a:r>
              <a:rPr lang="cs-CZ" sz="5400" dirty="0"/>
              <a:t> II</a:t>
            </a:r>
            <a:endParaRPr lang="en-GB" sz="5400" dirty="0"/>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a:xfrm>
            <a:off x="415200" y="5227817"/>
            <a:ext cx="11361600" cy="698497"/>
          </a:xfrm>
        </p:spPr>
        <p:txBody>
          <a:bodyPr/>
          <a:lstStyle/>
          <a:p>
            <a:r>
              <a:rPr lang="cs-CZ" dirty="0"/>
              <a:t>Athena Alchazidu</a:t>
            </a:r>
          </a:p>
          <a:p>
            <a:r>
              <a:rPr lang="cs-CZ" dirty="0" err="1"/>
              <a:t>Spring</a:t>
            </a:r>
            <a:r>
              <a:rPr lang="cs-CZ" dirty="0"/>
              <a:t> 2024</a:t>
            </a:r>
            <a:endParaRPr lang="en-GB" dirty="0"/>
          </a:p>
        </p:txBody>
      </p:sp>
      <p:sp>
        <p:nvSpPr>
          <p:cNvPr id="3" name="Obdélník 2">
            <a:extLst>
              <a:ext uri="{FF2B5EF4-FFF2-40B4-BE49-F238E27FC236}">
                <a16:creationId xmlns:a16="http://schemas.microsoft.com/office/drawing/2014/main" id="{DC064148-6EE3-315B-247C-9C4A0778028D}"/>
              </a:ext>
            </a:extLst>
          </p:cNvPr>
          <p:cNvSpPr/>
          <p:nvPr/>
        </p:nvSpPr>
        <p:spPr bwMode="auto">
          <a:xfrm>
            <a:off x="6096000" y="0"/>
            <a:ext cx="6096000" cy="6858000"/>
          </a:xfrm>
          <a:prstGeom prst="rect">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dirty="0" err="1">
              <a:ln>
                <a:noFill/>
              </a:ln>
              <a:solidFill>
                <a:schemeClr val="bg1"/>
              </a:solidFill>
              <a:effectLst/>
              <a:latin typeface="+mn-lt"/>
            </a:endParaRPr>
          </a:p>
        </p:txBody>
      </p:sp>
      <p:pic>
        <p:nvPicPr>
          <p:cNvPr id="9" name="Grafický objekt 8" descr="Brainstorming obrys">
            <a:extLst>
              <a:ext uri="{FF2B5EF4-FFF2-40B4-BE49-F238E27FC236}">
                <a16:creationId xmlns:a16="http://schemas.microsoft.com/office/drawing/2014/main" id="{44FD5CC7-D5D2-64FE-6F80-76C45004DB0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flipH="1">
            <a:off x="5983946" y="696359"/>
            <a:ext cx="6208054" cy="5329966"/>
          </a:xfrm>
          <a:prstGeom prst="rect">
            <a:avLst/>
          </a:prstGeom>
        </p:spPr>
      </p:pic>
      <p:pic>
        <p:nvPicPr>
          <p:cNvPr id="2" name="Obrázek 1" descr="Obsah obrázku text, Písmo, snímek obrazovky, Elektricky modrá&#10;&#10;Popis byl vytvořen automaticky">
            <a:extLst>
              <a:ext uri="{FF2B5EF4-FFF2-40B4-BE49-F238E27FC236}">
                <a16:creationId xmlns:a16="http://schemas.microsoft.com/office/drawing/2014/main" id="{F4FFB5AB-7F8D-6B06-96CB-FD9BC1B9F813}"/>
              </a:ext>
            </a:extLst>
          </p:cNvPr>
          <p:cNvPicPr>
            <a:picLocks noChangeAspect="1"/>
          </p:cNvPicPr>
          <p:nvPr/>
        </p:nvPicPr>
        <p:blipFill>
          <a:blip r:embed="rId4"/>
          <a:stretch>
            <a:fillRect/>
          </a:stretch>
        </p:blipFill>
        <p:spPr>
          <a:xfrm>
            <a:off x="6096000" y="6056403"/>
            <a:ext cx="6096000" cy="796753"/>
          </a:xfrm>
          <a:prstGeom prst="rect">
            <a:avLst/>
          </a:prstGeom>
        </p:spPr>
      </p:pic>
      <p:sp>
        <p:nvSpPr>
          <p:cNvPr id="6" name="Vývojový diagram: spojnice 5">
            <a:extLst>
              <a:ext uri="{FF2B5EF4-FFF2-40B4-BE49-F238E27FC236}">
                <a16:creationId xmlns:a16="http://schemas.microsoft.com/office/drawing/2014/main" id="{DB4C8E09-E844-4417-0C6A-BAE005710888}"/>
              </a:ext>
            </a:extLst>
          </p:cNvPr>
          <p:cNvSpPr/>
          <p:nvPr/>
        </p:nvSpPr>
        <p:spPr bwMode="auto">
          <a:xfrm>
            <a:off x="8842664" y="1926216"/>
            <a:ext cx="1194954" cy="1101437"/>
          </a:xfrm>
          <a:prstGeom prst="flowChartConnector">
            <a:avLst/>
          </a:prstGeom>
          <a:solidFill>
            <a:schemeClr val="accent3">
              <a:lumMod val="60000"/>
              <a:lumOff val="40000"/>
            </a:schemeClr>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dirty="0" err="1">
              <a:ln>
                <a:noFill/>
              </a:ln>
              <a:solidFill>
                <a:schemeClr val="bg1"/>
              </a:solidFill>
              <a:effectLst/>
              <a:latin typeface="+mn-lt"/>
            </a:endParaRPr>
          </a:p>
        </p:txBody>
      </p:sp>
    </p:spTree>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Google Shape;371;g2bd1bc7bda2_0_0"/>
          <p:cNvSpPr txBox="1">
            <a:spLocks noGrp="1"/>
          </p:cNvSpPr>
          <p:nvPr>
            <p:ph type="title"/>
          </p:nvPr>
        </p:nvSpPr>
        <p:spPr>
          <a:xfrm>
            <a:off x="0" y="110490"/>
            <a:ext cx="12192000" cy="1550385"/>
          </a:xfrm>
          <a:prstGeom prst="rect">
            <a:avLst/>
          </a:prstGeom>
          <a:solidFill>
            <a:schemeClr val="tx2"/>
          </a:solid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262626"/>
              </a:buClr>
              <a:buSzPts val="4400"/>
              <a:buFont typeface="Garamond"/>
              <a:buNone/>
            </a:pPr>
            <a:br>
              <a:rPr lang="cs-CZ" sz="2800" dirty="0">
                <a:solidFill>
                  <a:schemeClr val="bg1"/>
                </a:solidFill>
              </a:rPr>
            </a:br>
            <a:r>
              <a:rPr lang="cs-CZ" sz="2800" dirty="0" err="1">
                <a:solidFill>
                  <a:schemeClr val="bg1"/>
                </a:solidFill>
              </a:rPr>
              <a:t>Which</a:t>
            </a:r>
            <a:r>
              <a:rPr lang="cs-CZ" sz="2800" dirty="0">
                <a:solidFill>
                  <a:schemeClr val="bg1"/>
                </a:solidFill>
              </a:rPr>
              <a:t> part </a:t>
            </a:r>
            <a:r>
              <a:rPr lang="cs-CZ" sz="2800" dirty="0" err="1">
                <a:solidFill>
                  <a:schemeClr val="bg1"/>
                </a:solidFill>
              </a:rPr>
              <a:t>of</a:t>
            </a:r>
            <a:r>
              <a:rPr lang="cs-CZ" sz="2800" dirty="0">
                <a:solidFill>
                  <a:schemeClr val="bg1"/>
                </a:solidFill>
              </a:rPr>
              <a:t> </a:t>
            </a:r>
            <a:r>
              <a:rPr lang="cs-CZ" sz="2800" dirty="0" err="1">
                <a:solidFill>
                  <a:schemeClr val="bg1"/>
                </a:solidFill>
              </a:rPr>
              <a:t>the</a:t>
            </a:r>
            <a:r>
              <a:rPr lang="cs-CZ" sz="2800" dirty="0">
                <a:solidFill>
                  <a:schemeClr val="bg1"/>
                </a:solidFill>
              </a:rPr>
              <a:t> </a:t>
            </a:r>
            <a:r>
              <a:rPr lang="cs-CZ" sz="2800" dirty="0" err="1">
                <a:solidFill>
                  <a:schemeClr val="bg1"/>
                </a:solidFill>
              </a:rPr>
              <a:t>seminar</a:t>
            </a:r>
            <a:r>
              <a:rPr lang="cs-CZ" sz="2800" dirty="0">
                <a:solidFill>
                  <a:schemeClr val="bg1"/>
                </a:solidFill>
              </a:rPr>
              <a:t> </a:t>
            </a:r>
            <a:br>
              <a:rPr lang="cs-CZ" sz="2800" dirty="0">
                <a:solidFill>
                  <a:schemeClr val="bg1"/>
                </a:solidFill>
              </a:rPr>
            </a:br>
            <a:r>
              <a:rPr lang="cs-CZ" sz="2800" dirty="0" err="1">
                <a:solidFill>
                  <a:schemeClr val="bg1"/>
                </a:solidFill>
              </a:rPr>
              <a:t>have</a:t>
            </a:r>
            <a:r>
              <a:rPr lang="cs-CZ" sz="2800" dirty="0">
                <a:solidFill>
                  <a:schemeClr val="bg1"/>
                </a:solidFill>
              </a:rPr>
              <a:t> </a:t>
            </a:r>
            <a:r>
              <a:rPr lang="cs-CZ" sz="2800" dirty="0" err="1">
                <a:solidFill>
                  <a:schemeClr val="bg1"/>
                </a:solidFill>
              </a:rPr>
              <a:t>you</a:t>
            </a:r>
            <a:r>
              <a:rPr lang="cs-CZ" sz="2800" dirty="0">
                <a:solidFill>
                  <a:schemeClr val="bg1"/>
                </a:solidFill>
              </a:rPr>
              <a:t> </a:t>
            </a:r>
            <a:r>
              <a:rPr lang="cs-CZ" sz="2800" dirty="0" err="1">
                <a:solidFill>
                  <a:schemeClr val="bg1"/>
                </a:solidFill>
              </a:rPr>
              <a:t>enjoyed</a:t>
            </a:r>
            <a:r>
              <a:rPr lang="cs-CZ" sz="2800" dirty="0">
                <a:solidFill>
                  <a:schemeClr val="bg1"/>
                </a:solidFill>
              </a:rPr>
              <a:t> most </a:t>
            </a:r>
            <a:r>
              <a:rPr lang="cs-CZ" sz="2800" dirty="0" err="1">
                <a:solidFill>
                  <a:schemeClr val="bg1"/>
                </a:solidFill>
              </a:rPr>
              <a:t>today</a:t>
            </a:r>
            <a:r>
              <a:rPr lang="cs-CZ" sz="2800" dirty="0">
                <a:solidFill>
                  <a:schemeClr val="bg1"/>
                </a:solidFill>
              </a:rPr>
              <a:t> and </a:t>
            </a:r>
            <a:r>
              <a:rPr lang="cs-CZ" sz="2800" dirty="0" err="1">
                <a:solidFill>
                  <a:schemeClr val="bg1"/>
                </a:solidFill>
              </a:rPr>
              <a:t>why</a:t>
            </a:r>
            <a:r>
              <a:rPr lang="cs-CZ" sz="2800" dirty="0">
                <a:solidFill>
                  <a:schemeClr val="bg1"/>
                </a:solidFill>
              </a:rPr>
              <a:t>? </a:t>
            </a:r>
            <a:endParaRPr sz="2800" dirty="0">
              <a:solidFill>
                <a:schemeClr val="bg1"/>
              </a:solidFill>
            </a:endParaRPr>
          </a:p>
          <a:p>
            <a:pPr marL="0" lvl="0" indent="0" algn="ctr" rtl="0">
              <a:lnSpc>
                <a:spcPct val="100000"/>
              </a:lnSpc>
              <a:spcBef>
                <a:spcPts val="0"/>
              </a:spcBef>
              <a:spcAft>
                <a:spcPts val="0"/>
              </a:spcAft>
              <a:buClr>
                <a:srgbClr val="262626"/>
              </a:buClr>
              <a:buSzPts val="4400"/>
              <a:buFont typeface="Garamond"/>
              <a:buNone/>
            </a:pPr>
            <a:r>
              <a:rPr lang="cs-CZ" sz="2800" dirty="0" err="1">
                <a:solidFill>
                  <a:schemeClr val="bg1"/>
                </a:solidFill>
              </a:rPr>
              <a:t>Have</a:t>
            </a:r>
            <a:r>
              <a:rPr lang="cs-CZ" sz="2800" dirty="0">
                <a:solidFill>
                  <a:schemeClr val="bg1"/>
                </a:solidFill>
              </a:rPr>
              <a:t> </a:t>
            </a:r>
            <a:r>
              <a:rPr lang="cs-CZ" sz="2800" dirty="0" err="1">
                <a:solidFill>
                  <a:schemeClr val="bg1"/>
                </a:solidFill>
              </a:rPr>
              <a:t>you</a:t>
            </a:r>
            <a:r>
              <a:rPr lang="cs-CZ" sz="2800" dirty="0">
                <a:solidFill>
                  <a:schemeClr val="bg1"/>
                </a:solidFill>
              </a:rPr>
              <a:t> </a:t>
            </a:r>
            <a:r>
              <a:rPr lang="cs-CZ" sz="2800" dirty="0" err="1">
                <a:solidFill>
                  <a:schemeClr val="bg1"/>
                </a:solidFill>
              </a:rPr>
              <a:t>missed</a:t>
            </a:r>
            <a:r>
              <a:rPr lang="cs-CZ" sz="2800" dirty="0">
                <a:solidFill>
                  <a:schemeClr val="bg1"/>
                </a:solidFill>
              </a:rPr>
              <a:t> </a:t>
            </a:r>
            <a:r>
              <a:rPr lang="cs-CZ" sz="2800" dirty="0" err="1">
                <a:solidFill>
                  <a:schemeClr val="bg1"/>
                </a:solidFill>
              </a:rPr>
              <a:t>anything</a:t>
            </a:r>
            <a:r>
              <a:rPr lang="cs-CZ" sz="2800" dirty="0">
                <a:solidFill>
                  <a:schemeClr val="bg1"/>
                </a:solidFill>
              </a:rPr>
              <a:t>?</a:t>
            </a:r>
            <a:r>
              <a:rPr lang="cs-CZ" sz="3300" dirty="0">
                <a:solidFill>
                  <a:schemeClr val="bg1"/>
                </a:solidFill>
              </a:rPr>
              <a:t> </a:t>
            </a:r>
            <a:endParaRPr sz="3300" dirty="0">
              <a:solidFill>
                <a:schemeClr val="bg1"/>
              </a:solidFill>
            </a:endParaRPr>
          </a:p>
          <a:p>
            <a:pPr marL="0" lvl="0" indent="0" algn="ctr" rtl="0">
              <a:lnSpc>
                <a:spcPct val="100000"/>
              </a:lnSpc>
              <a:spcBef>
                <a:spcPts val="0"/>
              </a:spcBef>
              <a:spcAft>
                <a:spcPts val="0"/>
              </a:spcAft>
              <a:buClr>
                <a:srgbClr val="262626"/>
              </a:buClr>
              <a:buSzPts val="4400"/>
              <a:buFont typeface="Garamond"/>
              <a:buNone/>
            </a:pPr>
            <a:r>
              <a:rPr lang="cs-CZ" sz="3300" dirty="0" err="1"/>
              <a:t>If</a:t>
            </a:r>
            <a:r>
              <a:rPr lang="cs-CZ" sz="3300" dirty="0"/>
              <a:t> so, </a:t>
            </a:r>
            <a:r>
              <a:rPr lang="cs-CZ" sz="3300" dirty="0" err="1"/>
              <a:t>what</a:t>
            </a:r>
            <a:r>
              <a:rPr lang="cs-CZ" sz="3300" dirty="0"/>
              <a:t> </a:t>
            </a:r>
            <a:r>
              <a:rPr lang="cs-CZ" sz="3300" dirty="0" err="1"/>
              <a:t>is</a:t>
            </a:r>
            <a:r>
              <a:rPr lang="cs-CZ" sz="3300" dirty="0"/>
              <a:t> </a:t>
            </a:r>
            <a:r>
              <a:rPr lang="cs-CZ" sz="3300" dirty="0" err="1"/>
              <a:t>it</a:t>
            </a:r>
            <a:endParaRPr sz="3300" dirty="0"/>
          </a:p>
        </p:txBody>
      </p:sp>
      <p:sp>
        <p:nvSpPr>
          <p:cNvPr id="372" name="Google Shape;372;g2bd1bc7bda2_0_0"/>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Autofit/>
          </a:bodyPr>
          <a:lstStyle/>
          <a:p>
            <a:pPr marL="457200" marR="0" lvl="0" indent="-403860" algn="l" rtl="0">
              <a:lnSpc>
                <a:spcPct val="100000"/>
              </a:lnSpc>
              <a:spcBef>
                <a:spcPts val="480"/>
              </a:spcBef>
              <a:spcAft>
                <a:spcPts val="0"/>
              </a:spcAft>
              <a:buClr>
                <a:schemeClr val="accent1"/>
              </a:buClr>
              <a:buSzPts val="2760"/>
              <a:buFont typeface="Arial"/>
              <a:buChar char="•"/>
            </a:pPr>
            <a:r>
              <a:rPr lang="cs-CZ"/>
              <a:t>Socrative</a:t>
            </a:r>
            <a:endParaRPr/>
          </a:p>
          <a:p>
            <a:pPr marL="457200" marR="0" lvl="0" indent="-403860" algn="l" rtl="0">
              <a:lnSpc>
                <a:spcPct val="100000"/>
              </a:lnSpc>
              <a:spcBef>
                <a:spcPts val="480"/>
              </a:spcBef>
              <a:spcAft>
                <a:spcPts val="0"/>
              </a:spcAft>
              <a:buClr>
                <a:schemeClr val="accent1"/>
              </a:buClr>
              <a:buSzPts val="2760"/>
              <a:buFont typeface="Arial"/>
              <a:buChar char="•"/>
            </a:pPr>
            <a:r>
              <a:rPr lang="cs-CZ"/>
              <a:t>Interpreto</a:t>
            </a:r>
            <a:endParaRPr/>
          </a:p>
        </p:txBody>
      </p:sp>
      <p:pic>
        <p:nvPicPr>
          <p:cNvPr id="373" name="Google Shape;373;g2bd1bc7bda2_0_0" descr="Using video as an 'exit ticket' to promote engagement – A Nurse's Notes on  Teaching &amp; Learning"/>
          <p:cNvPicPr preferRelativeResize="0"/>
          <p:nvPr/>
        </p:nvPicPr>
        <p:blipFill rotWithShape="1">
          <a:blip r:embed="rId3">
            <a:alphaModFix/>
          </a:blip>
          <a:srcRect/>
          <a:stretch/>
        </p:blipFill>
        <p:spPr>
          <a:xfrm>
            <a:off x="5735763" y="2909834"/>
            <a:ext cx="4487024" cy="2243512"/>
          </a:xfrm>
          <a:prstGeom prst="rect">
            <a:avLst/>
          </a:prstGeom>
          <a:noFill/>
          <a:ln>
            <a:noFill/>
          </a:ln>
        </p:spPr>
      </p:pic>
      <p:pic>
        <p:nvPicPr>
          <p:cNvPr id="375" name="Google Shape;375;g2bd1bc7bda2_0_0"/>
          <p:cNvPicPr preferRelativeResize="0"/>
          <p:nvPr/>
        </p:nvPicPr>
        <p:blipFill rotWithShape="1">
          <a:blip r:embed="rId4">
            <a:alphaModFix/>
          </a:blip>
          <a:srcRect/>
          <a:stretch/>
        </p:blipFill>
        <p:spPr>
          <a:xfrm>
            <a:off x="311690" y="1528784"/>
            <a:ext cx="11760485" cy="5888387"/>
          </a:xfrm>
          <a:prstGeom prst="rect">
            <a:avLst/>
          </a:prstGeom>
          <a:noFill/>
          <a:ln>
            <a:noFill/>
          </a:ln>
        </p:spPr>
      </p:pic>
      <p:pic>
        <p:nvPicPr>
          <p:cNvPr id="376" name="Google Shape;376;g2bd1bc7bda2_0_0"/>
          <p:cNvPicPr preferRelativeResize="0"/>
          <p:nvPr/>
        </p:nvPicPr>
        <p:blipFill rotWithShape="1">
          <a:blip r:embed="rId5">
            <a:alphaModFix/>
          </a:blip>
          <a:srcRect/>
          <a:stretch/>
        </p:blipFill>
        <p:spPr>
          <a:xfrm>
            <a:off x="4922405" y="4134628"/>
            <a:ext cx="250368" cy="411896"/>
          </a:xfrm>
          <a:prstGeom prst="rect">
            <a:avLst/>
          </a:prstGeom>
          <a:noFill/>
          <a:ln>
            <a:noFill/>
          </a:ln>
        </p:spPr>
      </p:pic>
      <p:pic>
        <p:nvPicPr>
          <p:cNvPr id="377" name="Google Shape;377;g2bd1bc7bda2_0_0"/>
          <p:cNvPicPr preferRelativeResize="0"/>
          <p:nvPr/>
        </p:nvPicPr>
        <p:blipFill rotWithShape="1">
          <a:blip r:embed="rId6">
            <a:alphaModFix/>
          </a:blip>
          <a:srcRect/>
          <a:stretch/>
        </p:blipFill>
        <p:spPr>
          <a:xfrm>
            <a:off x="6900089" y="1545565"/>
            <a:ext cx="5172075" cy="4972050"/>
          </a:xfrm>
          <a:prstGeom prst="rect">
            <a:avLst/>
          </a:prstGeom>
          <a:noFill/>
          <a:ln>
            <a:noFill/>
          </a:ln>
        </p:spPr>
      </p:pic>
      <p:pic>
        <p:nvPicPr>
          <p:cNvPr id="378" name="Google Shape;378;g2bd1bc7bda2_0_0"/>
          <p:cNvPicPr preferRelativeResize="0"/>
          <p:nvPr/>
        </p:nvPicPr>
        <p:blipFill rotWithShape="1">
          <a:blip r:embed="rId7">
            <a:alphaModFix/>
          </a:blip>
          <a:srcRect l="38889" t="14249" r="36827" b="53675"/>
          <a:stretch/>
        </p:blipFill>
        <p:spPr>
          <a:xfrm>
            <a:off x="804611" y="1714758"/>
            <a:ext cx="6061901" cy="4505079"/>
          </a:xfrm>
          <a:prstGeom prst="rect">
            <a:avLst/>
          </a:prstGeom>
          <a:noFill/>
          <a:ln>
            <a:noFill/>
          </a:ln>
        </p:spPr>
      </p:pic>
      <p:pic>
        <p:nvPicPr>
          <p:cNvPr id="2" name="Obrázek 1" descr="Obsah obrázku text, Písmo, snímek obrazovky, Elektricky modrá&#10;&#10;Popis byl vytvořen automaticky">
            <a:extLst>
              <a:ext uri="{FF2B5EF4-FFF2-40B4-BE49-F238E27FC236}">
                <a16:creationId xmlns:a16="http://schemas.microsoft.com/office/drawing/2014/main" id="{0554FD56-5A15-D279-5B01-1E847C097F8D}"/>
              </a:ext>
            </a:extLst>
          </p:cNvPr>
          <p:cNvPicPr>
            <a:picLocks noChangeAspect="1"/>
          </p:cNvPicPr>
          <p:nvPr/>
        </p:nvPicPr>
        <p:blipFill>
          <a:blip r:embed="rId8"/>
          <a:stretch>
            <a:fillRect/>
          </a:stretch>
        </p:blipFill>
        <p:spPr>
          <a:xfrm>
            <a:off x="6171790" y="6108970"/>
            <a:ext cx="6020210" cy="786847"/>
          </a:xfrm>
          <a:prstGeom prst="rect">
            <a:avLst/>
          </a:prstGeom>
        </p:spPr>
      </p:pic>
      <p:pic>
        <p:nvPicPr>
          <p:cNvPr id="3" name="Google Shape;385;p10">
            <a:extLst>
              <a:ext uri="{FF2B5EF4-FFF2-40B4-BE49-F238E27FC236}">
                <a16:creationId xmlns:a16="http://schemas.microsoft.com/office/drawing/2014/main" id="{13891F12-B102-C743-D609-05C2A2770C0F}"/>
              </a:ext>
            </a:extLst>
          </p:cNvPr>
          <p:cNvPicPr preferRelativeResize="0"/>
          <p:nvPr/>
        </p:nvPicPr>
        <p:blipFill rotWithShape="1">
          <a:blip r:embed="rId9">
            <a:alphaModFix/>
          </a:blip>
          <a:srcRect/>
          <a:stretch/>
        </p:blipFill>
        <p:spPr>
          <a:xfrm>
            <a:off x="109007" y="6245870"/>
            <a:ext cx="1779141" cy="61213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75"/>
                                        </p:tgtEl>
                                        <p:attrNameLst>
                                          <p:attrName>style.visibility</p:attrName>
                                        </p:attrNameLst>
                                      </p:cBhvr>
                                      <p:to>
                                        <p:strVal val="visible"/>
                                      </p:to>
                                    </p:set>
                                    <p:animEffect transition="in" filter="fade">
                                      <p:cBhvr>
                                        <p:cTn id="7" dur="1000"/>
                                        <p:tgtEl>
                                          <p:spTgt spid="37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76"/>
                                        </p:tgtEl>
                                        <p:attrNameLst>
                                          <p:attrName>style.visibility</p:attrName>
                                        </p:attrNameLst>
                                      </p:cBhvr>
                                      <p:to>
                                        <p:strVal val="visible"/>
                                      </p:to>
                                    </p:set>
                                    <p:animEffect transition="in" filter="fade">
                                      <p:cBhvr>
                                        <p:cTn id="12" dur="1000"/>
                                        <p:tgtEl>
                                          <p:spTgt spid="3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a:extLst>
              <a:ext uri="{FF2B5EF4-FFF2-40B4-BE49-F238E27FC236}">
                <a16:creationId xmlns:a16="http://schemas.microsoft.com/office/drawing/2014/main" id="{6722EA97-BA57-6515-91D9-A3CD87D7E99C}"/>
              </a:ext>
            </a:extLst>
          </p:cNvPr>
          <p:cNvSpPr>
            <a:spLocks noChangeArrowheads="1"/>
          </p:cNvSpPr>
          <p:nvPr/>
        </p:nvSpPr>
        <p:spPr bwMode="auto">
          <a:xfrm>
            <a:off x="0" y="188914"/>
            <a:ext cx="12192000" cy="981075"/>
          </a:xfrm>
          <a:prstGeom prst="rect">
            <a:avLst/>
          </a:prstGeom>
          <a:solidFill>
            <a:schemeClr val="tx2"/>
          </a:solidFill>
          <a:ln>
            <a:noFill/>
          </a:ln>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5400" b="1" dirty="0" err="1">
                <a:solidFill>
                  <a:schemeClr val="bg1"/>
                </a:solidFill>
              </a:rPr>
              <a:t>References</a:t>
            </a:r>
            <a:endParaRPr lang="en-GB" altLang="cs-CZ" sz="5400" dirty="0">
              <a:solidFill>
                <a:schemeClr val="bg1"/>
              </a:solidFill>
            </a:endParaRPr>
          </a:p>
        </p:txBody>
      </p:sp>
      <p:sp>
        <p:nvSpPr>
          <p:cNvPr id="12292" name="Rectangle 4">
            <a:extLst>
              <a:ext uri="{FF2B5EF4-FFF2-40B4-BE49-F238E27FC236}">
                <a16:creationId xmlns:a16="http://schemas.microsoft.com/office/drawing/2014/main" id="{A2A1A77D-9265-0995-743B-00BE8D0C6C6D}"/>
              </a:ext>
            </a:extLst>
          </p:cNvPr>
          <p:cNvSpPr>
            <a:spLocks noGrp="1" noChangeArrowheads="1"/>
          </p:cNvSpPr>
          <p:nvPr>
            <p:ph type="body" idx="1"/>
          </p:nvPr>
        </p:nvSpPr>
        <p:spPr>
          <a:xfrm>
            <a:off x="1708785" y="1390650"/>
            <a:ext cx="8229600" cy="5087938"/>
          </a:xfrm>
        </p:spPr>
        <p:txBody>
          <a:bodyPr/>
          <a:lstStyle/>
          <a:p>
            <a:pPr>
              <a:buFontTx/>
              <a:buNone/>
            </a:pPr>
            <a:r>
              <a:rPr lang="cs-CZ" altLang="cs-CZ" sz="3600" b="1" noProof="1"/>
              <a:t>	</a:t>
            </a:r>
          </a:p>
          <a:p>
            <a:pPr algn="ctr">
              <a:buFontTx/>
              <a:buNone/>
            </a:pPr>
            <a:r>
              <a:rPr lang="cs-CZ" altLang="cs-CZ" sz="3600" b="1" noProof="1"/>
              <a:t>	</a:t>
            </a:r>
            <a:endParaRPr lang="cs-CZ" altLang="cs-CZ" sz="3600" noProof="1"/>
          </a:p>
          <a:p>
            <a:pPr algn="ctr">
              <a:buFontTx/>
              <a:buNone/>
            </a:pPr>
            <a:endParaRPr lang="cs-CZ" altLang="cs-CZ" sz="1400" noProof="1"/>
          </a:p>
          <a:p>
            <a:pPr algn="ctr">
              <a:buFontTx/>
              <a:buNone/>
            </a:pPr>
            <a:endParaRPr lang="cs-CZ" altLang="cs-CZ" noProof="1"/>
          </a:p>
          <a:p>
            <a:pPr algn="ctr">
              <a:buFontTx/>
              <a:buNone/>
            </a:pPr>
            <a:endParaRPr lang="cs-CZ" altLang="cs-CZ" noProof="1"/>
          </a:p>
          <a:p>
            <a:pPr eaLnBrk="1" hangingPunct="1"/>
            <a:endParaRPr lang="cs-CZ" altLang="cs-CZ" sz="3600" b="1" i="1" noProof="1"/>
          </a:p>
        </p:txBody>
      </p:sp>
      <p:sp>
        <p:nvSpPr>
          <p:cNvPr id="3" name="Rectangle 4">
            <a:extLst>
              <a:ext uri="{FF2B5EF4-FFF2-40B4-BE49-F238E27FC236}">
                <a16:creationId xmlns:a16="http://schemas.microsoft.com/office/drawing/2014/main" id="{C1B6755C-8E58-B1EE-5804-4BA38BF80F4A}"/>
              </a:ext>
            </a:extLst>
          </p:cNvPr>
          <p:cNvSpPr txBox="1">
            <a:spLocks noChangeArrowheads="1"/>
          </p:cNvSpPr>
          <p:nvPr/>
        </p:nvSpPr>
        <p:spPr>
          <a:xfrm>
            <a:off x="280555" y="1169989"/>
            <a:ext cx="11621885" cy="4696469"/>
          </a:xfrm>
          <a:prstGeom prst="rect">
            <a:avLst/>
          </a:prstGeom>
        </p:spPr>
        <p:txBody>
          <a:bodyPr vert="horz" lIns="0" tIns="0" rIns="0" bIns="0" rtlCol="0">
            <a:noAutofit/>
          </a:bodyPr>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a:defRPr/>
            </a:pPr>
            <a:endParaRPr lang="en-GB" altLang="cs-CZ" sz="2400" kern="0" dirty="0"/>
          </a:p>
          <a:p>
            <a:pPr marL="609600" indent="-609600">
              <a:defRPr/>
            </a:pPr>
            <a:r>
              <a:rPr lang="cs-CZ" sz="2400" dirty="0" err="1"/>
              <a:t>Beacco</a:t>
            </a:r>
            <a:r>
              <a:rPr lang="cs-CZ" sz="2400" dirty="0"/>
              <a:t>, J.-C., &amp; </a:t>
            </a:r>
            <a:r>
              <a:rPr lang="cs-CZ" sz="2400" dirty="0" err="1"/>
              <a:t>Byram</a:t>
            </a:r>
            <a:r>
              <a:rPr lang="cs-CZ" sz="2400" dirty="0"/>
              <a:t>, M. (2007). </a:t>
            </a:r>
            <a:r>
              <a:rPr lang="cs-CZ" sz="2400" dirty="0" err="1"/>
              <a:t>From</a:t>
            </a:r>
            <a:r>
              <a:rPr lang="cs-CZ" sz="2400" dirty="0"/>
              <a:t> </a:t>
            </a:r>
            <a:r>
              <a:rPr lang="cs-CZ" sz="2400" dirty="0" err="1"/>
              <a:t>linguistic</a:t>
            </a:r>
            <a:r>
              <a:rPr lang="cs-CZ" sz="2400" dirty="0"/>
              <a:t> diversity to </a:t>
            </a:r>
            <a:r>
              <a:rPr lang="cs-CZ" sz="2400" dirty="0" err="1"/>
              <a:t>plurilingual</a:t>
            </a:r>
            <a:r>
              <a:rPr lang="cs-CZ" sz="2400" dirty="0"/>
              <a:t> </a:t>
            </a:r>
            <a:r>
              <a:rPr lang="cs-CZ" sz="2400" dirty="0" err="1"/>
              <a:t>education</a:t>
            </a:r>
            <a:r>
              <a:rPr lang="cs-CZ" sz="2400" dirty="0"/>
              <a:t>: </a:t>
            </a:r>
            <a:r>
              <a:rPr lang="cs-CZ" sz="2400" dirty="0" err="1"/>
              <a:t>Guide</a:t>
            </a:r>
            <a:r>
              <a:rPr lang="cs-CZ" sz="2400" dirty="0"/>
              <a:t> </a:t>
            </a:r>
            <a:r>
              <a:rPr lang="cs-CZ" sz="2400" dirty="0" err="1"/>
              <a:t>for</a:t>
            </a:r>
            <a:r>
              <a:rPr lang="cs-CZ" sz="2400" dirty="0"/>
              <a:t> </a:t>
            </a:r>
            <a:r>
              <a:rPr lang="cs-CZ" sz="2400" dirty="0" err="1"/>
              <a:t>the</a:t>
            </a:r>
            <a:r>
              <a:rPr lang="cs-CZ" sz="2400" dirty="0"/>
              <a:t> development </a:t>
            </a:r>
            <a:r>
              <a:rPr lang="cs-CZ" sz="2400" dirty="0" err="1"/>
              <a:t>of</a:t>
            </a:r>
            <a:r>
              <a:rPr lang="cs-CZ" sz="2400" dirty="0"/>
              <a:t> </a:t>
            </a:r>
            <a:r>
              <a:rPr lang="cs-CZ" sz="2400" dirty="0" err="1"/>
              <a:t>language</a:t>
            </a:r>
            <a:r>
              <a:rPr lang="cs-CZ" sz="2400" dirty="0"/>
              <a:t> </a:t>
            </a:r>
            <a:r>
              <a:rPr lang="cs-CZ" sz="2400" dirty="0" err="1"/>
              <a:t>education</a:t>
            </a:r>
            <a:r>
              <a:rPr lang="cs-CZ" sz="2400" dirty="0"/>
              <a:t> </a:t>
            </a:r>
            <a:r>
              <a:rPr lang="cs-CZ" sz="2400" dirty="0" err="1"/>
              <a:t>policies</a:t>
            </a:r>
            <a:r>
              <a:rPr lang="cs-CZ" sz="2400" dirty="0"/>
              <a:t> in </a:t>
            </a:r>
            <a:r>
              <a:rPr lang="cs-CZ" sz="2400" dirty="0" err="1"/>
              <a:t>Europe</a:t>
            </a:r>
            <a:r>
              <a:rPr lang="cs-CZ" sz="2400" dirty="0"/>
              <a:t>. </a:t>
            </a:r>
            <a:r>
              <a:rPr lang="cs-CZ" sz="2400" dirty="0" err="1"/>
              <a:t>Strasbourg</a:t>
            </a:r>
            <a:r>
              <a:rPr lang="cs-CZ" sz="2400" dirty="0"/>
              <a:t>: </a:t>
            </a:r>
            <a:r>
              <a:rPr lang="cs-CZ" sz="2400" dirty="0" err="1"/>
              <a:t>Council</a:t>
            </a:r>
            <a:r>
              <a:rPr lang="cs-CZ" sz="2400" dirty="0"/>
              <a:t> </a:t>
            </a:r>
            <a:r>
              <a:rPr lang="cs-CZ" sz="2400" dirty="0" err="1"/>
              <a:t>of</a:t>
            </a:r>
            <a:r>
              <a:rPr lang="cs-CZ" sz="2400" dirty="0"/>
              <a:t> </a:t>
            </a:r>
            <a:r>
              <a:rPr lang="cs-CZ" sz="2400" dirty="0" err="1"/>
              <a:t>Europe</a:t>
            </a:r>
            <a:r>
              <a:rPr lang="cs-CZ" sz="2400" dirty="0"/>
              <a:t>. rm.coe.int/</a:t>
            </a:r>
            <a:r>
              <a:rPr lang="cs-CZ" sz="2400" dirty="0" err="1"/>
              <a:t>CoERMPublicCommonSearchServices</a:t>
            </a:r>
            <a:r>
              <a:rPr lang="cs-CZ" sz="2400" dirty="0"/>
              <a:t>/ </a:t>
            </a:r>
            <a:r>
              <a:rPr lang="cs-CZ" sz="2400" dirty="0" err="1"/>
              <a:t>DisplayDCTMContent?documentId</a:t>
            </a:r>
            <a:r>
              <a:rPr lang="cs-CZ" sz="2400" dirty="0"/>
              <a:t>=09000016802fc1c4</a:t>
            </a:r>
          </a:p>
          <a:p>
            <a:pPr marL="609600" indent="-609600">
              <a:defRPr/>
            </a:pPr>
            <a:endParaRPr lang="cs-CZ" sz="2400" dirty="0"/>
          </a:p>
          <a:p>
            <a:pPr marL="609600" indent="-609600">
              <a:defRPr/>
            </a:pPr>
            <a:r>
              <a:rPr lang="cs-CZ" sz="2400" dirty="0"/>
              <a:t> </a:t>
            </a:r>
            <a:r>
              <a:rPr lang="cs-CZ" sz="2400" dirty="0" err="1"/>
              <a:t>Beacco</a:t>
            </a:r>
            <a:r>
              <a:rPr lang="cs-CZ" sz="2400" dirty="0"/>
              <a:t> J.-C., </a:t>
            </a:r>
            <a:r>
              <a:rPr lang="cs-CZ" sz="2400" dirty="0" err="1"/>
              <a:t>Byram</a:t>
            </a:r>
            <a:r>
              <a:rPr lang="cs-CZ" sz="2400" dirty="0"/>
              <a:t>, M., </a:t>
            </a:r>
            <a:r>
              <a:rPr lang="cs-CZ" sz="2400" dirty="0" err="1"/>
              <a:t>Cavalli</a:t>
            </a:r>
            <a:r>
              <a:rPr lang="cs-CZ" sz="2400" dirty="0"/>
              <a:t>, M., </a:t>
            </a:r>
            <a:r>
              <a:rPr lang="cs-CZ" sz="2400" dirty="0" err="1"/>
              <a:t>Coste</a:t>
            </a:r>
            <a:r>
              <a:rPr lang="cs-CZ" sz="2400" dirty="0"/>
              <a:t>, D., </a:t>
            </a:r>
            <a:r>
              <a:rPr lang="cs-CZ" sz="2400" dirty="0" err="1"/>
              <a:t>Egli</a:t>
            </a:r>
            <a:r>
              <a:rPr lang="cs-CZ" sz="2400" dirty="0"/>
              <a:t> </a:t>
            </a:r>
            <a:r>
              <a:rPr lang="cs-CZ" sz="2400" dirty="0" err="1"/>
              <a:t>Cuenat</a:t>
            </a:r>
            <a:r>
              <a:rPr lang="cs-CZ" sz="2400" dirty="0"/>
              <a:t>, M., </a:t>
            </a:r>
            <a:r>
              <a:rPr lang="cs-CZ" sz="2400" dirty="0" err="1"/>
              <a:t>Goullier</a:t>
            </a:r>
            <a:r>
              <a:rPr lang="cs-CZ" sz="2400" dirty="0"/>
              <a:t>, F., &amp; </a:t>
            </a:r>
            <a:r>
              <a:rPr lang="cs-CZ" sz="2400" dirty="0" err="1"/>
              <a:t>Panthier</a:t>
            </a:r>
            <a:r>
              <a:rPr lang="cs-CZ" sz="2400" dirty="0"/>
              <a:t>, J. (2016) </a:t>
            </a:r>
            <a:r>
              <a:rPr lang="cs-CZ" sz="2400" dirty="0" err="1"/>
              <a:t>Guide</a:t>
            </a:r>
            <a:r>
              <a:rPr lang="cs-CZ" sz="2400" dirty="0"/>
              <a:t> </a:t>
            </a:r>
            <a:r>
              <a:rPr lang="cs-CZ" sz="2400" dirty="0" err="1"/>
              <a:t>for</a:t>
            </a:r>
            <a:r>
              <a:rPr lang="cs-CZ" sz="2400" dirty="0"/>
              <a:t> </a:t>
            </a:r>
            <a:r>
              <a:rPr lang="cs-CZ" sz="2400" dirty="0" err="1"/>
              <a:t>the</a:t>
            </a:r>
            <a:r>
              <a:rPr lang="cs-CZ" sz="2400" dirty="0"/>
              <a:t> development and </a:t>
            </a:r>
            <a:r>
              <a:rPr lang="cs-CZ" sz="2400" dirty="0" err="1"/>
              <a:t>implementation</a:t>
            </a:r>
            <a:r>
              <a:rPr lang="cs-CZ" sz="2400" dirty="0"/>
              <a:t> </a:t>
            </a:r>
            <a:r>
              <a:rPr lang="cs-CZ" sz="2400" dirty="0" err="1"/>
              <a:t>of</a:t>
            </a:r>
            <a:r>
              <a:rPr lang="cs-CZ" sz="2400" dirty="0"/>
              <a:t> </a:t>
            </a:r>
            <a:r>
              <a:rPr lang="cs-CZ" sz="2400" dirty="0" err="1"/>
              <a:t>curricula</a:t>
            </a:r>
            <a:r>
              <a:rPr lang="cs-CZ" sz="2400" dirty="0"/>
              <a:t> </a:t>
            </a:r>
            <a:r>
              <a:rPr lang="cs-CZ" sz="2400" dirty="0" err="1"/>
              <a:t>for</a:t>
            </a:r>
            <a:r>
              <a:rPr lang="cs-CZ" sz="2400" dirty="0"/>
              <a:t> </a:t>
            </a:r>
            <a:r>
              <a:rPr lang="cs-CZ" sz="2400" dirty="0" err="1"/>
              <a:t>plurilingual</a:t>
            </a:r>
            <a:r>
              <a:rPr lang="cs-CZ" sz="2400" dirty="0"/>
              <a:t> and </a:t>
            </a:r>
            <a:r>
              <a:rPr lang="cs-CZ" sz="2400" dirty="0" err="1"/>
              <a:t>intercultural</a:t>
            </a:r>
            <a:r>
              <a:rPr lang="cs-CZ" sz="2400" dirty="0"/>
              <a:t> </a:t>
            </a:r>
            <a:r>
              <a:rPr lang="cs-CZ" sz="2400" dirty="0" err="1"/>
              <a:t>education</a:t>
            </a:r>
            <a:r>
              <a:rPr lang="cs-CZ" sz="2400" dirty="0"/>
              <a:t>. </a:t>
            </a:r>
            <a:r>
              <a:rPr lang="cs-CZ" sz="2400" dirty="0" err="1"/>
              <a:t>Strasbourg</a:t>
            </a:r>
            <a:r>
              <a:rPr lang="cs-CZ" sz="2400" dirty="0"/>
              <a:t>: </a:t>
            </a:r>
            <a:r>
              <a:rPr lang="cs-CZ" sz="2400" dirty="0" err="1"/>
              <a:t>Council</a:t>
            </a:r>
            <a:r>
              <a:rPr lang="cs-CZ" sz="2400" dirty="0"/>
              <a:t> </a:t>
            </a:r>
            <a:r>
              <a:rPr lang="cs-CZ" sz="2400" dirty="0" err="1"/>
              <a:t>of</a:t>
            </a:r>
            <a:r>
              <a:rPr lang="cs-CZ" sz="2400" dirty="0"/>
              <a:t> </a:t>
            </a:r>
            <a:r>
              <a:rPr lang="cs-CZ" sz="2400" dirty="0" err="1"/>
              <a:t>Europe</a:t>
            </a:r>
            <a:r>
              <a:rPr lang="cs-CZ" sz="2400" dirty="0"/>
              <a:t>. rm.coe.int/</a:t>
            </a:r>
            <a:r>
              <a:rPr lang="cs-CZ" sz="2400" dirty="0" err="1"/>
              <a:t>CoERMPublicCommonSearchServices</a:t>
            </a:r>
            <a:r>
              <a:rPr lang="cs-CZ" sz="2400" dirty="0"/>
              <a:t>/</a:t>
            </a:r>
            <a:r>
              <a:rPr lang="cs-CZ" sz="2400" dirty="0" err="1"/>
              <a:t>DisplayDCTMContent</a:t>
            </a:r>
            <a:r>
              <a:rPr lang="cs-CZ" sz="2400" dirty="0"/>
              <a:t>? </a:t>
            </a:r>
            <a:r>
              <a:rPr lang="cs-CZ" sz="2400" dirty="0" err="1"/>
              <a:t>documentId</a:t>
            </a:r>
            <a:r>
              <a:rPr lang="cs-CZ" sz="2400" dirty="0"/>
              <a:t>=09000016806ae621 </a:t>
            </a:r>
            <a:endParaRPr lang="en-GB" altLang="cs-CZ" sz="2400" noProof="1">
              <a:latin typeface="Arial Unicode MS" pitchFamily="34" charset="-128"/>
            </a:endParaRPr>
          </a:p>
          <a:p>
            <a:pPr marL="609600" indent="-609600">
              <a:defRPr/>
            </a:pPr>
            <a:r>
              <a:rPr lang="en-GB" altLang="cs-CZ" sz="5400" noProof="1">
                <a:latin typeface="Arial Unicode MS" pitchFamily="34" charset="-128"/>
              </a:rPr>
              <a:t>	</a:t>
            </a:r>
            <a:endParaRPr lang="cs-CZ" altLang="cs-CZ" sz="4000" kern="0" dirty="0">
              <a:latin typeface="Arial Unicode MS" pitchFamily="34" charset="-128"/>
            </a:endParaRPr>
          </a:p>
          <a:p>
            <a:pPr marL="609600" indent="-609600">
              <a:defRPr/>
            </a:pPr>
            <a:r>
              <a:rPr lang="cs-CZ" altLang="cs-CZ" sz="4000" kern="0" dirty="0">
                <a:latin typeface="Arial Unicode MS" pitchFamily="34" charset="-128"/>
              </a:rPr>
              <a:t>	</a:t>
            </a:r>
            <a:endParaRPr lang="en-GB" altLang="cs-CZ" sz="3600" b="1" i="1" kern="0" dirty="0"/>
          </a:p>
        </p:txBody>
      </p:sp>
      <p:pic>
        <p:nvPicPr>
          <p:cNvPr id="2" name="Google Shape;385;p10">
            <a:extLst>
              <a:ext uri="{FF2B5EF4-FFF2-40B4-BE49-F238E27FC236}">
                <a16:creationId xmlns:a16="http://schemas.microsoft.com/office/drawing/2014/main" id="{2544794A-EAC3-6C85-79CD-F23627E93A17}"/>
              </a:ext>
            </a:extLst>
          </p:cNvPr>
          <p:cNvPicPr preferRelativeResize="0"/>
          <p:nvPr/>
        </p:nvPicPr>
        <p:blipFill rotWithShape="1">
          <a:blip r:embed="rId4">
            <a:alphaModFix/>
          </a:blip>
          <a:srcRect/>
          <a:stretch/>
        </p:blipFill>
        <p:spPr>
          <a:xfrm>
            <a:off x="109007" y="6245870"/>
            <a:ext cx="1779141" cy="612130"/>
          </a:xfrm>
          <a:prstGeom prst="rect">
            <a:avLst/>
          </a:prstGeom>
          <a:noFill/>
          <a:ln>
            <a:noFill/>
          </a:ln>
        </p:spPr>
      </p:pic>
      <p:pic>
        <p:nvPicPr>
          <p:cNvPr id="4" name="Obrázek 3" descr="Obsah obrázku text, Písmo, snímek obrazovky, Elektricky modrá&#10;&#10;Popis byl vytvořen automaticky">
            <a:extLst>
              <a:ext uri="{FF2B5EF4-FFF2-40B4-BE49-F238E27FC236}">
                <a16:creationId xmlns:a16="http://schemas.microsoft.com/office/drawing/2014/main" id="{D5BB2741-FD8F-10AE-BA2D-140B6025143B}"/>
              </a:ext>
            </a:extLst>
          </p:cNvPr>
          <p:cNvPicPr>
            <a:picLocks noChangeAspect="1"/>
          </p:cNvPicPr>
          <p:nvPr/>
        </p:nvPicPr>
        <p:blipFill>
          <a:blip r:embed="rId5"/>
          <a:stretch>
            <a:fillRect/>
          </a:stretch>
        </p:blipFill>
        <p:spPr>
          <a:xfrm>
            <a:off x="6171790" y="6108970"/>
            <a:ext cx="6020210" cy="786847"/>
          </a:xfrm>
          <a:prstGeom prst="rect">
            <a:avLst/>
          </a:prstGeom>
        </p:spPr>
      </p:pic>
    </p:spTree>
    <p:extLst>
      <p:ext uri="{BB962C8B-B14F-4D97-AF65-F5344CB8AC3E}">
        <p14:creationId xmlns:p14="http://schemas.microsoft.com/office/powerpoint/2010/main" val="3538530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a:extLst>
              <a:ext uri="{FF2B5EF4-FFF2-40B4-BE49-F238E27FC236}">
                <a16:creationId xmlns:a16="http://schemas.microsoft.com/office/drawing/2014/main" id="{6722EA97-BA57-6515-91D9-A3CD87D7E99C}"/>
              </a:ext>
            </a:extLst>
          </p:cNvPr>
          <p:cNvSpPr>
            <a:spLocks noChangeArrowheads="1"/>
          </p:cNvSpPr>
          <p:nvPr/>
        </p:nvSpPr>
        <p:spPr bwMode="auto">
          <a:xfrm>
            <a:off x="0" y="188914"/>
            <a:ext cx="12192000" cy="981075"/>
          </a:xfrm>
          <a:prstGeom prst="rect">
            <a:avLst/>
          </a:prstGeom>
          <a:solidFill>
            <a:schemeClr val="tx2"/>
          </a:solidFill>
          <a:ln>
            <a:noFill/>
          </a:ln>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5400" b="1" dirty="0" err="1">
                <a:solidFill>
                  <a:schemeClr val="bg1"/>
                </a:solidFill>
              </a:rPr>
              <a:t>References</a:t>
            </a:r>
            <a:endParaRPr lang="en-GB" altLang="cs-CZ" sz="5400" dirty="0">
              <a:solidFill>
                <a:schemeClr val="bg1"/>
              </a:solidFill>
            </a:endParaRPr>
          </a:p>
        </p:txBody>
      </p:sp>
      <p:sp>
        <p:nvSpPr>
          <p:cNvPr id="12292" name="Rectangle 4">
            <a:extLst>
              <a:ext uri="{FF2B5EF4-FFF2-40B4-BE49-F238E27FC236}">
                <a16:creationId xmlns:a16="http://schemas.microsoft.com/office/drawing/2014/main" id="{A2A1A77D-9265-0995-743B-00BE8D0C6C6D}"/>
              </a:ext>
            </a:extLst>
          </p:cNvPr>
          <p:cNvSpPr>
            <a:spLocks noGrp="1" noChangeArrowheads="1"/>
          </p:cNvSpPr>
          <p:nvPr>
            <p:ph type="body" idx="1"/>
          </p:nvPr>
        </p:nvSpPr>
        <p:spPr>
          <a:xfrm>
            <a:off x="1708785" y="1390650"/>
            <a:ext cx="8229600" cy="5087938"/>
          </a:xfrm>
        </p:spPr>
        <p:txBody>
          <a:bodyPr/>
          <a:lstStyle/>
          <a:p>
            <a:pPr>
              <a:buFontTx/>
              <a:buNone/>
            </a:pPr>
            <a:r>
              <a:rPr lang="cs-CZ" altLang="cs-CZ" sz="3600" b="1" noProof="1"/>
              <a:t>	</a:t>
            </a:r>
          </a:p>
          <a:p>
            <a:pPr algn="ctr">
              <a:buFontTx/>
              <a:buNone/>
            </a:pPr>
            <a:r>
              <a:rPr lang="cs-CZ" altLang="cs-CZ" sz="3600" b="1" noProof="1"/>
              <a:t>	</a:t>
            </a:r>
            <a:endParaRPr lang="cs-CZ" altLang="cs-CZ" sz="3600" noProof="1"/>
          </a:p>
          <a:p>
            <a:pPr algn="ctr">
              <a:buFontTx/>
              <a:buNone/>
            </a:pPr>
            <a:endParaRPr lang="cs-CZ" altLang="cs-CZ" sz="1400" noProof="1"/>
          </a:p>
          <a:p>
            <a:pPr algn="ctr">
              <a:buFontTx/>
              <a:buNone/>
            </a:pPr>
            <a:endParaRPr lang="cs-CZ" altLang="cs-CZ" noProof="1"/>
          </a:p>
          <a:p>
            <a:pPr algn="ctr">
              <a:buFontTx/>
              <a:buNone/>
            </a:pPr>
            <a:endParaRPr lang="cs-CZ" altLang="cs-CZ" noProof="1"/>
          </a:p>
          <a:p>
            <a:pPr eaLnBrk="1" hangingPunct="1"/>
            <a:endParaRPr lang="cs-CZ" altLang="cs-CZ" sz="3600" b="1" i="1" noProof="1"/>
          </a:p>
        </p:txBody>
      </p:sp>
      <p:sp>
        <p:nvSpPr>
          <p:cNvPr id="3" name="Rectangle 4">
            <a:extLst>
              <a:ext uri="{FF2B5EF4-FFF2-40B4-BE49-F238E27FC236}">
                <a16:creationId xmlns:a16="http://schemas.microsoft.com/office/drawing/2014/main" id="{C1B6755C-8E58-B1EE-5804-4BA38BF80F4A}"/>
              </a:ext>
            </a:extLst>
          </p:cNvPr>
          <p:cNvSpPr txBox="1">
            <a:spLocks noChangeArrowheads="1"/>
          </p:cNvSpPr>
          <p:nvPr/>
        </p:nvSpPr>
        <p:spPr>
          <a:xfrm>
            <a:off x="511534" y="1409700"/>
            <a:ext cx="9426851" cy="5087938"/>
          </a:xfrm>
          <a:prstGeom prst="rect">
            <a:avLst/>
          </a:prstGeom>
        </p:spPr>
        <p:txBody>
          <a:bodyPr vert="horz" lIns="0" tIns="0" rIns="0" bIns="0" rtlCol="0">
            <a:noAutofit/>
          </a:bodyPr>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a:defRPr/>
            </a:pPr>
            <a:endParaRPr lang="en-GB" altLang="cs-CZ" sz="2600" kern="0" dirty="0"/>
          </a:p>
          <a:p>
            <a:pPr marL="609600" indent="-609600">
              <a:defRPr/>
            </a:pPr>
            <a:r>
              <a:rPr lang="cs-CZ" altLang="cs-CZ" sz="4000" kern="0" dirty="0">
                <a:latin typeface="Arial Unicode MS" pitchFamily="34" charset="-128"/>
              </a:rPr>
              <a:t>	</a:t>
            </a:r>
            <a:r>
              <a:rPr lang="en-US" sz="2800" dirty="0"/>
              <a:t>Berthoud, A-C., Grin, F., &amp; </a:t>
            </a:r>
            <a:r>
              <a:rPr lang="en-US" sz="2800" dirty="0" err="1"/>
              <a:t>Lüdi</a:t>
            </a:r>
            <a:r>
              <a:rPr lang="en-US" sz="2800" dirty="0"/>
              <a:t>, G. (2013) Exploring the dynamics of multilingualism: The DYLAN project. Amsterdam: John Benjamins.</a:t>
            </a:r>
            <a:endParaRPr lang="cs-CZ" altLang="cs-CZ" sz="4000" kern="0" dirty="0">
              <a:latin typeface="Arial Unicode MS" pitchFamily="34" charset="-128"/>
            </a:endParaRPr>
          </a:p>
          <a:p>
            <a:pPr marL="609600" indent="-609600">
              <a:defRPr/>
            </a:pPr>
            <a:r>
              <a:rPr lang="cs-CZ" altLang="cs-CZ" sz="4000" kern="0" dirty="0">
                <a:latin typeface="Arial Unicode MS" pitchFamily="34" charset="-128"/>
              </a:rPr>
              <a:t>	</a:t>
            </a:r>
            <a:endParaRPr lang="en-GB" altLang="cs-CZ" sz="3600" b="1" i="1" kern="0" dirty="0"/>
          </a:p>
        </p:txBody>
      </p:sp>
      <p:pic>
        <p:nvPicPr>
          <p:cNvPr id="2" name="Google Shape;385;p10">
            <a:extLst>
              <a:ext uri="{FF2B5EF4-FFF2-40B4-BE49-F238E27FC236}">
                <a16:creationId xmlns:a16="http://schemas.microsoft.com/office/drawing/2014/main" id="{D58DAA17-FC57-6743-C1D9-F5444EBB8CB1}"/>
              </a:ext>
            </a:extLst>
          </p:cNvPr>
          <p:cNvPicPr preferRelativeResize="0"/>
          <p:nvPr/>
        </p:nvPicPr>
        <p:blipFill rotWithShape="1">
          <a:blip r:embed="rId4">
            <a:alphaModFix/>
          </a:blip>
          <a:srcRect/>
          <a:stretch/>
        </p:blipFill>
        <p:spPr>
          <a:xfrm>
            <a:off x="109007" y="6245870"/>
            <a:ext cx="1779141" cy="612130"/>
          </a:xfrm>
          <a:prstGeom prst="rect">
            <a:avLst/>
          </a:prstGeom>
          <a:noFill/>
          <a:ln>
            <a:noFill/>
          </a:ln>
        </p:spPr>
      </p:pic>
      <p:pic>
        <p:nvPicPr>
          <p:cNvPr id="4" name="Obrázek 3" descr="Obsah obrázku text, Písmo, snímek obrazovky, Elektricky modrá&#10;&#10;Popis byl vytvořen automaticky">
            <a:extLst>
              <a:ext uri="{FF2B5EF4-FFF2-40B4-BE49-F238E27FC236}">
                <a16:creationId xmlns:a16="http://schemas.microsoft.com/office/drawing/2014/main" id="{D3D813FF-B801-8125-4342-9A5D1C6D0D28}"/>
              </a:ext>
            </a:extLst>
          </p:cNvPr>
          <p:cNvPicPr>
            <a:picLocks noChangeAspect="1"/>
          </p:cNvPicPr>
          <p:nvPr/>
        </p:nvPicPr>
        <p:blipFill>
          <a:blip r:embed="rId5"/>
          <a:stretch>
            <a:fillRect/>
          </a:stretch>
        </p:blipFill>
        <p:spPr>
          <a:xfrm>
            <a:off x="6171790" y="6108970"/>
            <a:ext cx="6020210" cy="786847"/>
          </a:xfrm>
          <a:prstGeom prst="rect">
            <a:avLst/>
          </a:prstGeom>
        </p:spPr>
      </p:pic>
    </p:spTree>
    <p:extLst>
      <p:ext uri="{BB962C8B-B14F-4D97-AF65-F5344CB8AC3E}">
        <p14:creationId xmlns:p14="http://schemas.microsoft.com/office/powerpoint/2010/main" val="37967727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a:extLst>
              <a:ext uri="{FF2B5EF4-FFF2-40B4-BE49-F238E27FC236}">
                <a16:creationId xmlns:a16="http://schemas.microsoft.com/office/drawing/2014/main" id="{6722EA97-BA57-6515-91D9-A3CD87D7E99C}"/>
              </a:ext>
            </a:extLst>
          </p:cNvPr>
          <p:cNvSpPr>
            <a:spLocks noChangeArrowheads="1"/>
          </p:cNvSpPr>
          <p:nvPr/>
        </p:nvSpPr>
        <p:spPr bwMode="auto">
          <a:xfrm>
            <a:off x="0" y="188914"/>
            <a:ext cx="11902440" cy="981075"/>
          </a:xfrm>
          <a:prstGeom prst="rect">
            <a:avLst/>
          </a:prstGeom>
          <a:solidFill>
            <a:schemeClr val="tx2"/>
          </a:solidFill>
          <a:ln>
            <a:noFill/>
          </a:ln>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5400" b="1" dirty="0" err="1">
                <a:solidFill>
                  <a:schemeClr val="bg1"/>
                </a:solidFill>
              </a:rPr>
              <a:t>References</a:t>
            </a:r>
            <a:endParaRPr lang="en-GB" altLang="cs-CZ" sz="5400" dirty="0">
              <a:solidFill>
                <a:schemeClr val="bg1"/>
              </a:solidFill>
            </a:endParaRPr>
          </a:p>
        </p:txBody>
      </p:sp>
      <p:sp>
        <p:nvSpPr>
          <p:cNvPr id="12292" name="Rectangle 4">
            <a:extLst>
              <a:ext uri="{FF2B5EF4-FFF2-40B4-BE49-F238E27FC236}">
                <a16:creationId xmlns:a16="http://schemas.microsoft.com/office/drawing/2014/main" id="{A2A1A77D-9265-0995-743B-00BE8D0C6C6D}"/>
              </a:ext>
            </a:extLst>
          </p:cNvPr>
          <p:cNvSpPr>
            <a:spLocks noGrp="1" noChangeArrowheads="1"/>
          </p:cNvSpPr>
          <p:nvPr>
            <p:ph type="body" idx="1"/>
          </p:nvPr>
        </p:nvSpPr>
        <p:spPr>
          <a:xfrm>
            <a:off x="1708785" y="1390650"/>
            <a:ext cx="8229600" cy="5087938"/>
          </a:xfrm>
        </p:spPr>
        <p:txBody>
          <a:bodyPr/>
          <a:lstStyle/>
          <a:p>
            <a:pPr>
              <a:buFontTx/>
              <a:buNone/>
            </a:pPr>
            <a:r>
              <a:rPr lang="cs-CZ" altLang="cs-CZ" sz="3600" b="1" noProof="1"/>
              <a:t>	</a:t>
            </a:r>
          </a:p>
          <a:p>
            <a:pPr algn="ctr">
              <a:buFontTx/>
              <a:buNone/>
            </a:pPr>
            <a:r>
              <a:rPr lang="cs-CZ" altLang="cs-CZ" sz="3600" b="1" noProof="1"/>
              <a:t>	</a:t>
            </a:r>
            <a:endParaRPr lang="cs-CZ" altLang="cs-CZ" sz="3600" noProof="1"/>
          </a:p>
          <a:p>
            <a:pPr algn="ctr">
              <a:buFontTx/>
              <a:buNone/>
            </a:pPr>
            <a:endParaRPr lang="cs-CZ" altLang="cs-CZ" sz="1400" noProof="1"/>
          </a:p>
          <a:p>
            <a:pPr algn="ctr">
              <a:buFontTx/>
              <a:buNone/>
            </a:pPr>
            <a:endParaRPr lang="cs-CZ" altLang="cs-CZ" noProof="1"/>
          </a:p>
          <a:p>
            <a:pPr algn="ctr">
              <a:buFontTx/>
              <a:buNone/>
            </a:pPr>
            <a:endParaRPr lang="cs-CZ" altLang="cs-CZ" noProof="1"/>
          </a:p>
          <a:p>
            <a:pPr eaLnBrk="1" hangingPunct="1"/>
            <a:endParaRPr lang="cs-CZ" altLang="cs-CZ" sz="3600" b="1" i="1" noProof="1"/>
          </a:p>
        </p:txBody>
      </p:sp>
      <p:sp>
        <p:nvSpPr>
          <p:cNvPr id="3" name="Rectangle 4">
            <a:extLst>
              <a:ext uri="{FF2B5EF4-FFF2-40B4-BE49-F238E27FC236}">
                <a16:creationId xmlns:a16="http://schemas.microsoft.com/office/drawing/2014/main" id="{C1B6755C-8E58-B1EE-5804-4BA38BF80F4A}"/>
              </a:ext>
            </a:extLst>
          </p:cNvPr>
          <p:cNvSpPr txBox="1">
            <a:spLocks noChangeArrowheads="1"/>
          </p:cNvSpPr>
          <p:nvPr/>
        </p:nvSpPr>
        <p:spPr>
          <a:xfrm>
            <a:off x="1952625" y="1428750"/>
            <a:ext cx="8229600" cy="5087938"/>
          </a:xfrm>
          <a:prstGeom prst="rect">
            <a:avLst/>
          </a:prstGeom>
        </p:spPr>
        <p:txBody>
          <a:bodyPr vert="horz" lIns="0" tIns="0" rIns="0" bIns="0" rtlCol="0">
            <a:noAutofit/>
          </a:bodyPr>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a:defRPr/>
            </a:pPr>
            <a:endParaRPr lang="en-GB" altLang="cs-CZ" sz="2400" kern="0" dirty="0"/>
          </a:p>
          <a:p>
            <a:pPr marL="609600" indent="-609600">
              <a:defRPr/>
            </a:pPr>
            <a:r>
              <a:rPr lang="cs-CZ" altLang="cs-CZ" kern="0" dirty="0" err="1">
                <a:latin typeface="Arial Unicode MS" pitchFamily="34" charset="-128"/>
              </a:rPr>
              <a:t>Spanish</a:t>
            </a:r>
            <a:r>
              <a:rPr lang="cs-CZ" altLang="cs-CZ" kern="0" dirty="0">
                <a:latin typeface="Arial Unicode MS" pitchFamily="34" charset="-128"/>
              </a:rPr>
              <a:t> </a:t>
            </a:r>
            <a:r>
              <a:rPr lang="cs-CZ" altLang="cs-CZ" kern="0" dirty="0" err="1">
                <a:latin typeface="Arial Unicode MS" pitchFamily="34" charset="-128"/>
              </a:rPr>
              <a:t>resources</a:t>
            </a:r>
            <a:r>
              <a:rPr lang="cs-CZ" altLang="cs-CZ" kern="0" dirty="0">
                <a:latin typeface="Arial Unicode MS" pitchFamily="34" charset="-128"/>
              </a:rPr>
              <a:t>	</a:t>
            </a:r>
            <a:r>
              <a:rPr lang="cs-CZ" altLang="cs-CZ" noProof="1">
                <a:latin typeface="Arial Unicode MS" pitchFamily="34" charset="-128"/>
              </a:rPr>
              <a:t> </a:t>
            </a:r>
          </a:p>
          <a:p>
            <a:pPr marL="609600" indent="-609600">
              <a:defRPr/>
            </a:pPr>
            <a:r>
              <a:rPr lang="cs-CZ" altLang="cs-CZ" sz="2400" noProof="1">
                <a:latin typeface="Arial Unicode MS" pitchFamily="34" charset="-128"/>
              </a:rPr>
              <a:t>Anthony Pym</a:t>
            </a:r>
            <a:r>
              <a:rPr lang="en-GB" altLang="cs-CZ" sz="2400" noProof="1">
                <a:latin typeface="Arial Unicode MS" pitchFamily="34" charset="-128"/>
              </a:rPr>
              <a:t> </a:t>
            </a:r>
            <a:endParaRPr lang="cs-CZ" altLang="cs-CZ" sz="2400" noProof="1">
              <a:latin typeface="Arial Unicode MS" pitchFamily="34" charset="-128"/>
            </a:endParaRPr>
          </a:p>
          <a:p>
            <a:pPr marL="609600" indent="-609600">
              <a:defRPr/>
            </a:pPr>
            <a:r>
              <a:rPr lang="cs-CZ" altLang="cs-CZ" sz="2400" noProof="1">
                <a:latin typeface="Arial Unicode MS" pitchFamily="34" charset="-128"/>
              </a:rPr>
              <a:t>	Univerzita v Tarragoně</a:t>
            </a:r>
          </a:p>
          <a:p>
            <a:pPr marL="609600" indent="-609600">
              <a:defRPr/>
            </a:pPr>
            <a:r>
              <a:rPr lang="cs-CZ" altLang="cs-CZ" sz="2400" noProof="1">
                <a:latin typeface="Arial Unicode MS" pitchFamily="34" charset="-128"/>
              </a:rPr>
              <a:t>	a Intercultural Studies Group </a:t>
            </a:r>
            <a:r>
              <a:rPr lang="cs-CZ" altLang="cs-CZ" sz="2400" noProof="1">
                <a:latin typeface="Arial Unicode MS" pitchFamily="34" charset="-128"/>
                <a:hlinkClick r:id="rId4"/>
              </a:rPr>
              <a:t>LINK</a:t>
            </a:r>
            <a:endParaRPr lang="en-GB" altLang="cs-CZ" sz="2400" noProof="1">
              <a:latin typeface="Arial Unicode MS" pitchFamily="34" charset="-128"/>
            </a:endParaRPr>
          </a:p>
          <a:p>
            <a:pPr marL="609600" indent="-609600">
              <a:defRPr/>
            </a:pPr>
            <a:r>
              <a:rPr lang="en-GB" altLang="cs-CZ" sz="2400" noProof="1">
                <a:latin typeface="Arial Unicode MS" pitchFamily="34" charset="-128"/>
              </a:rPr>
              <a:t>	</a:t>
            </a:r>
            <a:endParaRPr lang="cs-CZ" sz="2400" dirty="0"/>
          </a:p>
          <a:p>
            <a:pPr>
              <a:defRPr/>
            </a:pPr>
            <a:r>
              <a:rPr lang="cs-CZ" sz="2400" i="1" dirty="0"/>
              <a:t>       </a:t>
            </a:r>
            <a:r>
              <a:rPr lang="es-ES" sz="2400" i="1" dirty="0"/>
              <a:t>Teorías contemporáneas de la traducción </a:t>
            </a:r>
            <a:endParaRPr lang="cs-CZ" sz="2400" i="1" dirty="0"/>
          </a:p>
          <a:p>
            <a:pPr>
              <a:defRPr/>
            </a:pPr>
            <a:r>
              <a:rPr lang="cs-CZ" sz="2400" i="1" dirty="0"/>
              <a:t>	</a:t>
            </a:r>
            <a:r>
              <a:rPr lang="es-ES" sz="2400" dirty="0"/>
              <a:t>(</a:t>
            </a:r>
            <a:r>
              <a:rPr lang="cs-CZ" sz="2400" dirty="0"/>
              <a:t>online</a:t>
            </a:r>
            <a:r>
              <a:rPr lang="es-ES" sz="2400" dirty="0"/>
              <a:t>) (2012)</a:t>
            </a:r>
            <a:r>
              <a:rPr lang="cs-CZ" sz="2400" dirty="0"/>
              <a:t> – a další zdroje </a:t>
            </a:r>
            <a:r>
              <a:rPr lang="cs-CZ" altLang="cs-CZ" sz="2400" kern="0" dirty="0">
                <a:latin typeface="Arial Unicode MS" pitchFamily="34" charset="-128"/>
                <a:hlinkClick r:id="rId5"/>
              </a:rPr>
              <a:t>LINK</a:t>
            </a:r>
            <a:endParaRPr lang="en-GB" altLang="cs-CZ" sz="2400" kern="0" dirty="0">
              <a:latin typeface="Arial Unicode MS" pitchFamily="34" charset="-128"/>
            </a:endParaRPr>
          </a:p>
          <a:p>
            <a:pPr marL="609600" indent="-609600">
              <a:defRPr/>
            </a:pPr>
            <a:endParaRPr lang="cs-CZ" altLang="cs-CZ" sz="4000" kern="0" dirty="0">
              <a:latin typeface="Arial Unicode MS" pitchFamily="34" charset="-128"/>
            </a:endParaRPr>
          </a:p>
          <a:p>
            <a:pPr marL="609600" indent="-609600">
              <a:defRPr/>
            </a:pPr>
            <a:r>
              <a:rPr lang="cs-CZ" altLang="cs-CZ" sz="4000" kern="0" dirty="0">
                <a:latin typeface="Arial Unicode MS" pitchFamily="34" charset="-128"/>
              </a:rPr>
              <a:t>	</a:t>
            </a:r>
            <a:endParaRPr lang="en-GB" altLang="cs-CZ" sz="3600" b="1" i="1" kern="0" dirty="0"/>
          </a:p>
        </p:txBody>
      </p:sp>
      <p:pic>
        <p:nvPicPr>
          <p:cNvPr id="2" name="Google Shape;385;p10">
            <a:extLst>
              <a:ext uri="{FF2B5EF4-FFF2-40B4-BE49-F238E27FC236}">
                <a16:creationId xmlns:a16="http://schemas.microsoft.com/office/drawing/2014/main" id="{357499F1-0467-A2CF-0D8C-EDC14CA472CA}"/>
              </a:ext>
            </a:extLst>
          </p:cNvPr>
          <p:cNvPicPr preferRelativeResize="0"/>
          <p:nvPr/>
        </p:nvPicPr>
        <p:blipFill rotWithShape="1">
          <a:blip r:embed="rId6">
            <a:alphaModFix/>
          </a:blip>
          <a:srcRect/>
          <a:stretch/>
        </p:blipFill>
        <p:spPr>
          <a:xfrm>
            <a:off x="109007" y="6245870"/>
            <a:ext cx="1779141" cy="612130"/>
          </a:xfrm>
          <a:prstGeom prst="rect">
            <a:avLst/>
          </a:prstGeom>
          <a:noFill/>
          <a:ln>
            <a:noFill/>
          </a:ln>
        </p:spPr>
      </p:pic>
      <p:pic>
        <p:nvPicPr>
          <p:cNvPr id="4" name="Obrázek 3" descr="Obsah obrázku text, Písmo, snímek obrazovky, Elektricky modrá&#10;&#10;Popis byl vytvořen automaticky">
            <a:extLst>
              <a:ext uri="{FF2B5EF4-FFF2-40B4-BE49-F238E27FC236}">
                <a16:creationId xmlns:a16="http://schemas.microsoft.com/office/drawing/2014/main" id="{B67A75FD-8D55-260C-85EC-5E8D9C981BB3}"/>
              </a:ext>
            </a:extLst>
          </p:cNvPr>
          <p:cNvPicPr>
            <a:picLocks noChangeAspect="1"/>
          </p:cNvPicPr>
          <p:nvPr/>
        </p:nvPicPr>
        <p:blipFill>
          <a:blip r:embed="rId7"/>
          <a:stretch>
            <a:fillRect/>
          </a:stretch>
        </p:blipFill>
        <p:spPr>
          <a:xfrm>
            <a:off x="6171790" y="6108970"/>
            <a:ext cx="6020210" cy="786847"/>
          </a:xfrm>
          <a:prstGeom prst="rect">
            <a:avLst/>
          </a:prstGeom>
        </p:spPr>
      </p:pic>
    </p:spTree>
    <p:extLst>
      <p:ext uri="{BB962C8B-B14F-4D97-AF65-F5344CB8AC3E}">
        <p14:creationId xmlns:p14="http://schemas.microsoft.com/office/powerpoint/2010/main" val="2230552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a:extLst>
              <a:ext uri="{FF2B5EF4-FFF2-40B4-BE49-F238E27FC236}">
                <a16:creationId xmlns:a16="http://schemas.microsoft.com/office/drawing/2014/main" id="{6722EA97-BA57-6515-91D9-A3CD87D7E99C}"/>
              </a:ext>
            </a:extLst>
          </p:cNvPr>
          <p:cNvSpPr>
            <a:spLocks noChangeArrowheads="1"/>
          </p:cNvSpPr>
          <p:nvPr/>
        </p:nvSpPr>
        <p:spPr bwMode="auto">
          <a:xfrm>
            <a:off x="0" y="188914"/>
            <a:ext cx="12192000" cy="981075"/>
          </a:xfrm>
          <a:prstGeom prst="rect">
            <a:avLst/>
          </a:prstGeom>
          <a:solidFill>
            <a:schemeClr val="tx2"/>
          </a:solidFill>
          <a:ln>
            <a:noFill/>
          </a:ln>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GB" altLang="cs-CZ" sz="5400" dirty="0">
              <a:solidFill>
                <a:schemeClr val="bg1"/>
              </a:solidFill>
            </a:endParaRPr>
          </a:p>
        </p:txBody>
      </p:sp>
      <p:sp>
        <p:nvSpPr>
          <p:cNvPr id="12292" name="Rectangle 4">
            <a:extLst>
              <a:ext uri="{FF2B5EF4-FFF2-40B4-BE49-F238E27FC236}">
                <a16:creationId xmlns:a16="http://schemas.microsoft.com/office/drawing/2014/main" id="{A2A1A77D-9265-0995-743B-00BE8D0C6C6D}"/>
              </a:ext>
            </a:extLst>
          </p:cNvPr>
          <p:cNvSpPr>
            <a:spLocks noGrp="1" noChangeArrowheads="1"/>
          </p:cNvSpPr>
          <p:nvPr>
            <p:ph type="body" idx="1"/>
          </p:nvPr>
        </p:nvSpPr>
        <p:spPr>
          <a:xfrm>
            <a:off x="1708785" y="1390650"/>
            <a:ext cx="8229600" cy="5087938"/>
          </a:xfrm>
        </p:spPr>
        <p:txBody>
          <a:bodyPr/>
          <a:lstStyle/>
          <a:p>
            <a:pPr>
              <a:buFontTx/>
              <a:buNone/>
            </a:pPr>
            <a:r>
              <a:rPr lang="cs-CZ" altLang="cs-CZ" sz="3600" b="1" noProof="1"/>
              <a:t>	</a:t>
            </a:r>
          </a:p>
          <a:p>
            <a:pPr algn="ctr">
              <a:buFontTx/>
              <a:buNone/>
            </a:pPr>
            <a:r>
              <a:rPr lang="cs-CZ" altLang="cs-CZ" sz="3600" b="1" noProof="1"/>
              <a:t>	</a:t>
            </a:r>
            <a:endParaRPr lang="cs-CZ" altLang="cs-CZ" sz="3600" noProof="1"/>
          </a:p>
          <a:p>
            <a:pPr algn="ctr">
              <a:buFontTx/>
              <a:buNone/>
            </a:pPr>
            <a:endParaRPr lang="cs-CZ" altLang="cs-CZ" sz="1400" noProof="1"/>
          </a:p>
          <a:p>
            <a:pPr algn="ctr">
              <a:buFontTx/>
              <a:buNone/>
            </a:pPr>
            <a:endParaRPr lang="cs-CZ" altLang="cs-CZ" noProof="1"/>
          </a:p>
          <a:p>
            <a:pPr algn="ctr">
              <a:buFontTx/>
              <a:buNone/>
            </a:pPr>
            <a:endParaRPr lang="cs-CZ" altLang="cs-CZ" noProof="1"/>
          </a:p>
          <a:p>
            <a:pPr eaLnBrk="1" hangingPunct="1"/>
            <a:endParaRPr lang="cs-CZ" altLang="cs-CZ" sz="3600" b="1" i="1" noProof="1"/>
          </a:p>
        </p:txBody>
      </p:sp>
      <p:sp>
        <p:nvSpPr>
          <p:cNvPr id="3" name="Rectangle 4">
            <a:extLst>
              <a:ext uri="{FF2B5EF4-FFF2-40B4-BE49-F238E27FC236}">
                <a16:creationId xmlns:a16="http://schemas.microsoft.com/office/drawing/2014/main" id="{C1B6755C-8E58-B1EE-5804-4BA38BF80F4A}"/>
              </a:ext>
            </a:extLst>
          </p:cNvPr>
          <p:cNvSpPr txBox="1">
            <a:spLocks noChangeArrowheads="1"/>
          </p:cNvSpPr>
          <p:nvPr/>
        </p:nvSpPr>
        <p:spPr>
          <a:xfrm>
            <a:off x="511534" y="1409700"/>
            <a:ext cx="9426851" cy="5087938"/>
          </a:xfrm>
          <a:prstGeom prst="rect">
            <a:avLst/>
          </a:prstGeom>
        </p:spPr>
        <p:txBody>
          <a:bodyPr vert="horz" lIns="0" tIns="0" rIns="0" bIns="0" rtlCol="0">
            <a:noAutofit/>
          </a:bodyPr>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a:defRPr/>
            </a:pPr>
            <a:endParaRPr lang="en-GB" altLang="cs-CZ" sz="2600" kern="0" dirty="0"/>
          </a:p>
          <a:p>
            <a:pPr marL="609600" indent="-609600" algn="ctr">
              <a:defRPr/>
            </a:pPr>
            <a:r>
              <a:rPr lang="cs-CZ" altLang="cs-CZ" sz="4000" kern="0" dirty="0">
                <a:latin typeface="Arial Unicode MS" pitchFamily="34" charset="-128"/>
              </a:rPr>
              <a:t>	</a:t>
            </a:r>
          </a:p>
          <a:p>
            <a:pPr marL="609600" indent="-609600" algn="ctr">
              <a:defRPr/>
            </a:pPr>
            <a:endParaRPr lang="cs-CZ" sz="4000" kern="0" dirty="0"/>
          </a:p>
          <a:p>
            <a:pPr marL="609600" indent="-609600" algn="ctr">
              <a:defRPr/>
            </a:pPr>
            <a:r>
              <a:rPr lang="cs-CZ" sz="4800" dirty="0" err="1"/>
              <a:t>Thank</a:t>
            </a:r>
            <a:r>
              <a:rPr lang="cs-CZ" sz="4800" dirty="0"/>
              <a:t> </a:t>
            </a:r>
            <a:r>
              <a:rPr lang="cs-CZ" sz="4800" dirty="0" err="1"/>
              <a:t>you</a:t>
            </a:r>
            <a:r>
              <a:rPr lang="cs-CZ" sz="4800" dirty="0"/>
              <a:t> </a:t>
            </a:r>
            <a:r>
              <a:rPr lang="cs-CZ" sz="4800" dirty="0" err="1"/>
              <a:t>for</a:t>
            </a:r>
            <a:r>
              <a:rPr lang="cs-CZ" sz="4800" dirty="0"/>
              <a:t> </a:t>
            </a:r>
            <a:r>
              <a:rPr lang="cs-CZ" sz="4800" dirty="0" err="1"/>
              <a:t>your</a:t>
            </a:r>
            <a:r>
              <a:rPr lang="cs-CZ" sz="4800" dirty="0"/>
              <a:t> </a:t>
            </a:r>
            <a:r>
              <a:rPr lang="cs-CZ" sz="4800" dirty="0" err="1"/>
              <a:t>attention</a:t>
            </a:r>
            <a:endParaRPr lang="cs-CZ" altLang="cs-CZ" sz="4800" kern="0" dirty="0">
              <a:latin typeface="Arial Unicode MS" pitchFamily="34" charset="-128"/>
            </a:endParaRPr>
          </a:p>
          <a:p>
            <a:pPr marL="609600" indent="-609600">
              <a:defRPr/>
            </a:pPr>
            <a:r>
              <a:rPr lang="cs-CZ" altLang="cs-CZ" sz="4000" kern="0" dirty="0">
                <a:latin typeface="Arial Unicode MS" pitchFamily="34" charset="-128"/>
              </a:rPr>
              <a:t>	</a:t>
            </a:r>
            <a:endParaRPr lang="en-GB" altLang="cs-CZ" sz="3600" b="1" i="1" kern="0" dirty="0"/>
          </a:p>
        </p:txBody>
      </p:sp>
      <p:pic>
        <p:nvPicPr>
          <p:cNvPr id="2" name="Google Shape;385;p10">
            <a:extLst>
              <a:ext uri="{FF2B5EF4-FFF2-40B4-BE49-F238E27FC236}">
                <a16:creationId xmlns:a16="http://schemas.microsoft.com/office/drawing/2014/main" id="{D58DAA17-FC57-6743-C1D9-F5444EBB8CB1}"/>
              </a:ext>
            </a:extLst>
          </p:cNvPr>
          <p:cNvPicPr preferRelativeResize="0"/>
          <p:nvPr/>
        </p:nvPicPr>
        <p:blipFill rotWithShape="1">
          <a:blip r:embed="rId4">
            <a:alphaModFix/>
          </a:blip>
          <a:srcRect/>
          <a:stretch/>
        </p:blipFill>
        <p:spPr>
          <a:xfrm>
            <a:off x="109007" y="6245870"/>
            <a:ext cx="1779141" cy="612130"/>
          </a:xfrm>
          <a:prstGeom prst="rect">
            <a:avLst/>
          </a:prstGeom>
          <a:noFill/>
          <a:ln>
            <a:noFill/>
          </a:ln>
        </p:spPr>
      </p:pic>
      <p:pic>
        <p:nvPicPr>
          <p:cNvPr id="4" name="Obrázek 3" descr="Obsah obrázku text, Písmo, snímek obrazovky, Elektricky modrá&#10;&#10;Popis byl vytvořen automaticky">
            <a:extLst>
              <a:ext uri="{FF2B5EF4-FFF2-40B4-BE49-F238E27FC236}">
                <a16:creationId xmlns:a16="http://schemas.microsoft.com/office/drawing/2014/main" id="{D3D813FF-B801-8125-4342-9A5D1C6D0D28}"/>
              </a:ext>
            </a:extLst>
          </p:cNvPr>
          <p:cNvPicPr>
            <a:picLocks noChangeAspect="1"/>
          </p:cNvPicPr>
          <p:nvPr/>
        </p:nvPicPr>
        <p:blipFill>
          <a:blip r:embed="rId5"/>
          <a:stretch>
            <a:fillRect/>
          </a:stretch>
        </p:blipFill>
        <p:spPr>
          <a:xfrm>
            <a:off x="6171790" y="6108970"/>
            <a:ext cx="6020210" cy="786847"/>
          </a:xfrm>
          <a:prstGeom prst="rect">
            <a:avLst/>
          </a:prstGeom>
        </p:spPr>
      </p:pic>
      <p:pic>
        <p:nvPicPr>
          <p:cNvPr id="6" name="Grafický objekt 5" descr="Clona se souvislou výplní">
            <a:extLst>
              <a:ext uri="{FF2B5EF4-FFF2-40B4-BE49-F238E27FC236}">
                <a16:creationId xmlns:a16="http://schemas.microsoft.com/office/drawing/2014/main" id="{EA6BF880-8044-9E31-E6E6-D65177902C1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969327" y="4139172"/>
            <a:ext cx="2202463" cy="2202463"/>
          </a:xfrm>
          <a:prstGeom prst="rect">
            <a:avLst/>
          </a:prstGeom>
        </p:spPr>
      </p:pic>
      <p:sp>
        <p:nvSpPr>
          <p:cNvPr id="7" name="Vývojový diagram: spojnice 6">
            <a:extLst>
              <a:ext uri="{FF2B5EF4-FFF2-40B4-BE49-F238E27FC236}">
                <a16:creationId xmlns:a16="http://schemas.microsoft.com/office/drawing/2014/main" id="{0BE66F7F-E458-F10C-DF1B-43CEEBB181DC}"/>
              </a:ext>
            </a:extLst>
          </p:cNvPr>
          <p:cNvSpPr/>
          <p:nvPr/>
        </p:nvSpPr>
        <p:spPr bwMode="auto">
          <a:xfrm>
            <a:off x="4804530" y="4974050"/>
            <a:ext cx="528181" cy="493300"/>
          </a:xfrm>
          <a:prstGeom prst="flowChartConnector">
            <a:avLst/>
          </a:prstGeom>
          <a:solidFill>
            <a:schemeClr val="accent3">
              <a:lumMod val="60000"/>
              <a:lumOff val="40000"/>
            </a:schemeClr>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dirty="0" err="1">
              <a:ln>
                <a:noFill/>
              </a:ln>
              <a:solidFill>
                <a:schemeClr val="bg1"/>
              </a:solidFill>
              <a:effectLst/>
              <a:latin typeface="+mn-lt"/>
            </a:endParaRPr>
          </a:p>
        </p:txBody>
      </p:sp>
    </p:spTree>
    <p:extLst>
      <p:ext uri="{BB962C8B-B14F-4D97-AF65-F5344CB8AC3E}">
        <p14:creationId xmlns:p14="http://schemas.microsoft.com/office/powerpoint/2010/main" val="3902175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a:extLst>
              <a:ext uri="{FF2B5EF4-FFF2-40B4-BE49-F238E27FC236}">
                <a16:creationId xmlns:a16="http://schemas.microsoft.com/office/drawing/2014/main" id="{6722EA97-BA57-6515-91D9-A3CD87D7E99C}"/>
              </a:ext>
            </a:extLst>
          </p:cNvPr>
          <p:cNvSpPr>
            <a:spLocks noChangeArrowheads="1"/>
          </p:cNvSpPr>
          <p:nvPr/>
        </p:nvSpPr>
        <p:spPr bwMode="auto">
          <a:xfrm>
            <a:off x="0" y="248549"/>
            <a:ext cx="12192000" cy="981075"/>
          </a:xfrm>
          <a:prstGeom prst="rect">
            <a:avLst/>
          </a:prstGeom>
          <a:solidFill>
            <a:schemeClr val="tx2"/>
          </a:solidFill>
          <a:ln>
            <a:noFill/>
          </a:ln>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5400" b="1" dirty="0" err="1">
                <a:solidFill>
                  <a:schemeClr val="bg1"/>
                </a:solidFill>
              </a:rPr>
              <a:t>Key</a:t>
            </a:r>
            <a:r>
              <a:rPr lang="cs-CZ" altLang="cs-CZ" sz="5400" b="1" dirty="0">
                <a:solidFill>
                  <a:schemeClr val="bg1"/>
                </a:solidFill>
              </a:rPr>
              <a:t> </a:t>
            </a:r>
            <a:r>
              <a:rPr lang="cs-CZ" altLang="cs-CZ" sz="5400" b="1" dirty="0" err="1">
                <a:solidFill>
                  <a:schemeClr val="bg1"/>
                </a:solidFill>
              </a:rPr>
              <a:t>concepts</a:t>
            </a:r>
            <a:endParaRPr lang="en-GB" altLang="cs-CZ" sz="5400" dirty="0">
              <a:solidFill>
                <a:schemeClr val="bg1"/>
              </a:solidFill>
            </a:endParaRPr>
          </a:p>
        </p:txBody>
      </p:sp>
      <p:sp>
        <p:nvSpPr>
          <p:cNvPr id="3" name="Rectangle 4">
            <a:extLst>
              <a:ext uri="{FF2B5EF4-FFF2-40B4-BE49-F238E27FC236}">
                <a16:creationId xmlns:a16="http://schemas.microsoft.com/office/drawing/2014/main" id="{A33F42AC-9D5D-B022-A61C-889016079535}"/>
              </a:ext>
            </a:extLst>
          </p:cNvPr>
          <p:cNvSpPr txBox="1">
            <a:spLocks noChangeArrowheads="1"/>
          </p:cNvSpPr>
          <p:nvPr/>
        </p:nvSpPr>
        <p:spPr>
          <a:xfrm>
            <a:off x="749552" y="2820863"/>
            <a:ext cx="6485573" cy="4255799"/>
          </a:xfrm>
          <a:prstGeom prst="rect">
            <a:avLst/>
          </a:prstGeom>
        </p:spPr>
        <p:txBody>
          <a:bodyPr vert="horz" lIns="0" tIns="0" rIns="0" bIns="0" rtlCol="0">
            <a:noAutofit/>
          </a:bodyPr>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r>
              <a:rPr lang="en-US" sz="4000" dirty="0"/>
              <a:t>W</a:t>
            </a:r>
            <a:r>
              <a:rPr lang="cs-CZ" sz="4000" dirty="0" err="1"/>
              <a:t>hat</a:t>
            </a:r>
            <a:r>
              <a:rPr lang="cs-CZ" sz="4000" dirty="0"/>
              <a:t> </a:t>
            </a:r>
            <a:r>
              <a:rPr lang="cs-CZ" sz="4000" dirty="0" err="1"/>
              <a:t>is</a:t>
            </a:r>
            <a:r>
              <a:rPr lang="cs-CZ" sz="4000" dirty="0"/>
              <a:t> </a:t>
            </a:r>
            <a:r>
              <a:rPr lang="cs-CZ" sz="4000" dirty="0" err="1"/>
              <a:t>the</a:t>
            </a:r>
            <a:r>
              <a:rPr lang="cs-CZ" sz="4000" dirty="0"/>
              <a:t> </a:t>
            </a:r>
            <a:r>
              <a:rPr lang="cs-CZ" sz="4000" dirty="0" err="1"/>
              <a:t>concept</a:t>
            </a:r>
            <a:r>
              <a:rPr lang="cs-CZ" sz="4000" dirty="0"/>
              <a:t> </a:t>
            </a:r>
            <a:r>
              <a:rPr lang="cs-CZ" sz="4000" dirty="0" err="1"/>
              <a:t>of</a:t>
            </a:r>
            <a:r>
              <a:rPr lang="cs-CZ" sz="4000" dirty="0"/>
              <a:t> a</a:t>
            </a:r>
          </a:p>
          <a:p>
            <a:r>
              <a:rPr lang="cs-CZ" sz="4000" dirty="0"/>
              <a:t>„</a:t>
            </a:r>
            <a:r>
              <a:rPr lang="cs-CZ" sz="4000" dirty="0" err="1"/>
              <a:t>Turn</a:t>
            </a:r>
            <a:r>
              <a:rPr lang="cs-CZ" sz="4000" dirty="0"/>
              <a:t>“ in </a:t>
            </a:r>
            <a:r>
              <a:rPr lang="cs-CZ" sz="4000" dirty="0" err="1"/>
              <a:t>translation</a:t>
            </a:r>
            <a:r>
              <a:rPr lang="cs-CZ" sz="4000" dirty="0"/>
              <a:t>?</a:t>
            </a:r>
            <a:endParaRPr lang="cs-CZ" altLang="cs-CZ" sz="4000" kern="0" dirty="0"/>
          </a:p>
          <a:p>
            <a:r>
              <a:rPr lang="cs-CZ" altLang="cs-CZ" sz="4000" kern="0" dirty="0">
                <a:solidFill>
                  <a:srgbClr val="FF0000"/>
                </a:solidFill>
              </a:rPr>
              <a:t>	</a:t>
            </a:r>
          </a:p>
        </p:txBody>
      </p:sp>
      <p:pic>
        <p:nvPicPr>
          <p:cNvPr id="2" name="Google Shape;280;g2c843336287_0_30">
            <a:extLst>
              <a:ext uri="{FF2B5EF4-FFF2-40B4-BE49-F238E27FC236}">
                <a16:creationId xmlns:a16="http://schemas.microsoft.com/office/drawing/2014/main" id="{03FE49BD-2660-C00F-1C20-1D77353D771B}"/>
              </a:ext>
            </a:extLst>
          </p:cNvPr>
          <p:cNvPicPr preferRelativeResize="0"/>
          <p:nvPr/>
        </p:nvPicPr>
        <p:blipFill rotWithShape="1">
          <a:blip r:embed="rId4">
            <a:alphaModFix/>
          </a:blip>
          <a:srcRect/>
          <a:stretch/>
        </p:blipFill>
        <p:spPr>
          <a:xfrm>
            <a:off x="0" y="6161615"/>
            <a:ext cx="1779141" cy="612130"/>
          </a:xfrm>
          <a:prstGeom prst="rect">
            <a:avLst/>
          </a:prstGeom>
          <a:noFill/>
          <a:ln>
            <a:noFill/>
          </a:ln>
        </p:spPr>
      </p:pic>
      <p:pic>
        <p:nvPicPr>
          <p:cNvPr id="4" name="Obrázek 3" descr="Obsah obrázku text, Písmo, snímek obrazovky, Elektricky modrá&#10;&#10;Popis byl vytvořen automaticky">
            <a:extLst>
              <a:ext uri="{FF2B5EF4-FFF2-40B4-BE49-F238E27FC236}">
                <a16:creationId xmlns:a16="http://schemas.microsoft.com/office/drawing/2014/main" id="{4E6D3C04-EF84-D0BD-1132-B52B407C7E57}"/>
              </a:ext>
            </a:extLst>
          </p:cNvPr>
          <p:cNvPicPr>
            <a:picLocks noChangeAspect="1"/>
          </p:cNvPicPr>
          <p:nvPr/>
        </p:nvPicPr>
        <p:blipFill>
          <a:blip r:embed="rId5"/>
          <a:stretch>
            <a:fillRect/>
          </a:stretch>
        </p:blipFill>
        <p:spPr>
          <a:xfrm>
            <a:off x="6171790" y="6108970"/>
            <a:ext cx="6020210" cy="786847"/>
          </a:xfrm>
          <a:prstGeom prst="rect">
            <a:avLst/>
          </a:prstGeom>
        </p:spPr>
      </p:pic>
      <p:pic>
        <p:nvPicPr>
          <p:cNvPr id="7" name="Grafický objekt 6" descr="Odznak, otazník se souvislou výplní">
            <a:extLst>
              <a:ext uri="{FF2B5EF4-FFF2-40B4-BE49-F238E27FC236}">
                <a16:creationId xmlns:a16="http://schemas.microsoft.com/office/drawing/2014/main" id="{A621CD3F-1963-A657-EB5A-8DE1A7D3D16B}"/>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138555" y="1572492"/>
            <a:ext cx="3990109" cy="3990109"/>
          </a:xfrm>
          <a:prstGeom prst="rect">
            <a:avLst/>
          </a:prstGeom>
        </p:spPr>
      </p:pic>
      <p:sp>
        <p:nvSpPr>
          <p:cNvPr id="8" name="Vývojový diagram: spojnice 7">
            <a:extLst>
              <a:ext uri="{FF2B5EF4-FFF2-40B4-BE49-F238E27FC236}">
                <a16:creationId xmlns:a16="http://schemas.microsoft.com/office/drawing/2014/main" id="{BA61B0BD-D0AE-A473-7F97-A35B391BDCAA}"/>
              </a:ext>
            </a:extLst>
          </p:cNvPr>
          <p:cNvSpPr/>
          <p:nvPr/>
        </p:nvSpPr>
        <p:spPr bwMode="auto">
          <a:xfrm>
            <a:off x="8917804" y="4166312"/>
            <a:ext cx="528181" cy="493300"/>
          </a:xfrm>
          <a:prstGeom prst="flowChartConnector">
            <a:avLst/>
          </a:prstGeom>
          <a:solidFill>
            <a:schemeClr val="accent3">
              <a:lumMod val="60000"/>
              <a:lumOff val="40000"/>
            </a:schemeClr>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dirty="0" err="1">
              <a:ln>
                <a:noFill/>
              </a:ln>
              <a:solidFill>
                <a:schemeClr val="bg1"/>
              </a:solidFill>
              <a:effectLst/>
              <a:latin typeface="+mn-lt"/>
            </a:endParaRPr>
          </a:p>
        </p:txBody>
      </p:sp>
    </p:spTree>
    <p:extLst>
      <p:ext uri="{BB962C8B-B14F-4D97-AF65-F5344CB8AC3E}">
        <p14:creationId xmlns:p14="http://schemas.microsoft.com/office/powerpoint/2010/main" val="2505684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a:extLst>
              <a:ext uri="{FF2B5EF4-FFF2-40B4-BE49-F238E27FC236}">
                <a16:creationId xmlns:a16="http://schemas.microsoft.com/office/drawing/2014/main" id="{6722EA97-BA57-6515-91D9-A3CD87D7E99C}"/>
              </a:ext>
            </a:extLst>
          </p:cNvPr>
          <p:cNvSpPr>
            <a:spLocks noChangeArrowheads="1"/>
          </p:cNvSpPr>
          <p:nvPr/>
        </p:nvSpPr>
        <p:spPr bwMode="auto">
          <a:xfrm>
            <a:off x="0" y="188914"/>
            <a:ext cx="12192000" cy="981075"/>
          </a:xfrm>
          <a:prstGeom prst="rect">
            <a:avLst/>
          </a:prstGeom>
          <a:solidFill>
            <a:schemeClr val="tx2"/>
          </a:solidFill>
          <a:ln>
            <a:noFill/>
          </a:ln>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5400" b="1" dirty="0" err="1">
                <a:solidFill>
                  <a:schemeClr val="bg1"/>
                </a:solidFill>
              </a:rPr>
              <a:t>Translatology</a:t>
            </a:r>
            <a:r>
              <a:rPr lang="cs-CZ" altLang="cs-CZ" sz="5400" b="1" dirty="0">
                <a:solidFill>
                  <a:schemeClr val="bg1"/>
                </a:solidFill>
              </a:rPr>
              <a:t> – „</a:t>
            </a:r>
            <a:r>
              <a:rPr lang="cs-CZ" altLang="cs-CZ" sz="5400" b="1" dirty="0" err="1">
                <a:solidFill>
                  <a:schemeClr val="bg1"/>
                </a:solidFill>
              </a:rPr>
              <a:t>Turns</a:t>
            </a:r>
            <a:r>
              <a:rPr lang="cs-CZ" altLang="cs-CZ" sz="5400" b="1" dirty="0">
                <a:solidFill>
                  <a:schemeClr val="bg1"/>
                </a:solidFill>
              </a:rPr>
              <a:t>“</a:t>
            </a:r>
            <a:endParaRPr lang="en-GB" altLang="cs-CZ" sz="5400" dirty="0">
              <a:solidFill>
                <a:schemeClr val="bg1"/>
              </a:solidFill>
            </a:endParaRPr>
          </a:p>
        </p:txBody>
      </p:sp>
      <p:sp>
        <p:nvSpPr>
          <p:cNvPr id="12292" name="Rectangle 4">
            <a:extLst>
              <a:ext uri="{FF2B5EF4-FFF2-40B4-BE49-F238E27FC236}">
                <a16:creationId xmlns:a16="http://schemas.microsoft.com/office/drawing/2014/main" id="{A2A1A77D-9265-0995-743B-00BE8D0C6C6D}"/>
              </a:ext>
            </a:extLst>
          </p:cNvPr>
          <p:cNvSpPr>
            <a:spLocks noGrp="1" noChangeArrowheads="1"/>
          </p:cNvSpPr>
          <p:nvPr>
            <p:ph type="body" idx="1"/>
          </p:nvPr>
        </p:nvSpPr>
        <p:spPr>
          <a:xfrm>
            <a:off x="1708785" y="1390650"/>
            <a:ext cx="8229600" cy="5087938"/>
          </a:xfrm>
        </p:spPr>
        <p:txBody>
          <a:bodyPr/>
          <a:lstStyle/>
          <a:p>
            <a:pPr>
              <a:buFontTx/>
              <a:buNone/>
            </a:pPr>
            <a:r>
              <a:rPr lang="cs-CZ" altLang="cs-CZ" sz="3600" b="1" noProof="1"/>
              <a:t>	</a:t>
            </a:r>
          </a:p>
          <a:p>
            <a:pPr algn="ctr">
              <a:buFontTx/>
              <a:buNone/>
            </a:pPr>
            <a:r>
              <a:rPr lang="cs-CZ" altLang="cs-CZ" sz="3600" b="1" noProof="1"/>
              <a:t>	</a:t>
            </a:r>
            <a:endParaRPr lang="cs-CZ" altLang="cs-CZ" sz="3600" noProof="1"/>
          </a:p>
          <a:p>
            <a:pPr algn="ctr">
              <a:buFontTx/>
              <a:buNone/>
            </a:pPr>
            <a:endParaRPr lang="cs-CZ" altLang="cs-CZ" sz="1400" noProof="1"/>
          </a:p>
          <a:p>
            <a:pPr algn="ctr">
              <a:buFontTx/>
              <a:buNone/>
            </a:pPr>
            <a:endParaRPr lang="cs-CZ" altLang="cs-CZ" noProof="1"/>
          </a:p>
          <a:p>
            <a:pPr algn="ctr">
              <a:buFontTx/>
              <a:buNone/>
            </a:pPr>
            <a:endParaRPr lang="cs-CZ" altLang="cs-CZ" noProof="1"/>
          </a:p>
          <a:p>
            <a:pPr eaLnBrk="1" hangingPunct="1"/>
            <a:endParaRPr lang="cs-CZ" altLang="cs-CZ" sz="3600" b="1" i="1" noProof="1"/>
          </a:p>
        </p:txBody>
      </p:sp>
      <p:sp>
        <p:nvSpPr>
          <p:cNvPr id="3" name="Rectangle 4">
            <a:extLst>
              <a:ext uri="{FF2B5EF4-FFF2-40B4-BE49-F238E27FC236}">
                <a16:creationId xmlns:a16="http://schemas.microsoft.com/office/drawing/2014/main" id="{A33F42AC-9D5D-B022-A61C-889016079535}"/>
              </a:ext>
            </a:extLst>
          </p:cNvPr>
          <p:cNvSpPr txBox="1">
            <a:spLocks noChangeArrowheads="1"/>
          </p:cNvSpPr>
          <p:nvPr/>
        </p:nvSpPr>
        <p:spPr>
          <a:xfrm>
            <a:off x="675987" y="1228796"/>
            <a:ext cx="10039927" cy="5087938"/>
          </a:xfrm>
          <a:prstGeom prst="rect">
            <a:avLst/>
          </a:prstGeom>
        </p:spPr>
        <p:txBody>
          <a:bodyPr vert="horz" lIns="0" tIns="0" rIns="0" bIns="0" rtlCol="0">
            <a:noAutofit/>
          </a:bodyPr>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r>
              <a:rPr lang="cs-CZ" altLang="cs-CZ" sz="2600" kern="0" dirty="0"/>
              <a:t>Anthony </a:t>
            </a:r>
            <a:r>
              <a:rPr lang="cs-CZ" altLang="cs-CZ" sz="2600" kern="0" dirty="0" err="1"/>
              <a:t>Pym</a:t>
            </a:r>
            <a:r>
              <a:rPr lang="cs-CZ" altLang="cs-CZ" sz="2600" kern="0" dirty="0"/>
              <a:t> on „</a:t>
            </a:r>
            <a:r>
              <a:rPr lang="cs-CZ" altLang="cs-CZ" sz="2600" kern="0" dirty="0" err="1"/>
              <a:t>Turns</a:t>
            </a:r>
            <a:r>
              <a:rPr lang="cs-CZ" altLang="cs-CZ" sz="2600" kern="0" dirty="0"/>
              <a:t>“</a:t>
            </a:r>
          </a:p>
          <a:p>
            <a:r>
              <a:rPr lang="cs-CZ" altLang="cs-CZ" kern="0" dirty="0">
                <a:solidFill>
                  <a:srgbClr val="FF0000"/>
                </a:solidFill>
              </a:rPr>
              <a:t>	</a:t>
            </a:r>
          </a:p>
        </p:txBody>
      </p:sp>
      <p:sp>
        <p:nvSpPr>
          <p:cNvPr id="4" name="Rectangle 4">
            <a:extLst>
              <a:ext uri="{FF2B5EF4-FFF2-40B4-BE49-F238E27FC236}">
                <a16:creationId xmlns:a16="http://schemas.microsoft.com/office/drawing/2014/main" id="{0F4AD036-6D6A-6EBE-6691-57E899AD08E3}"/>
              </a:ext>
            </a:extLst>
          </p:cNvPr>
          <p:cNvSpPr txBox="1">
            <a:spLocks noChangeArrowheads="1"/>
          </p:cNvSpPr>
          <p:nvPr/>
        </p:nvSpPr>
        <p:spPr>
          <a:xfrm>
            <a:off x="675987" y="1921583"/>
            <a:ext cx="7792152" cy="5087938"/>
          </a:xfrm>
          <a:prstGeom prst="rect">
            <a:avLst/>
          </a:prstGeom>
        </p:spPr>
        <p:txBody>
          <a:bodyPr vert="horz" lIns="0" tIns="0" rIns="0" bIns="0" rtlCol="0">
            <a:noAutofit/>
          </a:bodyPr>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algn="just"/>
            <a:r>
              <a:rPr lang="cs-CZ" altLang="cs-CZ" sz="2400" kern="0" dirty="0"/>
              <a:t>	</a:t>
            </a:r>
            <a:r>
              <a:rPr lang="en-US" altLang="cs-CZ" sz="2400" kern="0" dirty="0">
                <a:solidFill>
                  <a:srgbClr val="FF0000"/>
                </a:solidFill>
              </a:rPr>
              <a:t>Turns: </a:t>
            </a:r>
            <a:r>
              <a:rPr lang="en-US" altLang="cs-CZ" sz="2400" kern="0" dirty="0"/>
              <a:t>“To have a turn”, in colloquial British, Australian and Irish English (we take this from Michael Cronin), means to feel sick and giddy. Translation Studies has been having quite a lot of turns, it seems</a:t>
            </a:r>
            <a:r>
              <a:rPr lang="cs-CZ" altLang="cs-CZ" sz="2400" kern="0" dirty="0"/>
              <a:t> </a:t>
            </a:r>
            <a:r>
              <a:rPr lang="en-US" altLang="cs-CZ" sz="2400" kern="0" dirty="0"/>
              <a:t>[</a:t>
            </a:r>
            <a:r>
              <a:rPr lang="cs-CZ" altLang="cs-CZ" sz="2400" kern="0" dirty="0"/>
              <a:t>…</a:t>
            </a:r>
            <a:r>
              <a:rPr lang="en-US" altLang="cs-CZ" sz="2400" kern="0" dirty="0"/>
              <a:t>]</a:t>
            </a:r>
            <a:r>
              <a:rPr lang="cs-CZ" altLang="cs-CZ" sz="2400" kern="0" dirty="0"/>
              <a:t>. </a:t>
            </a:r>
            <a:r>
              <a:rPr lang="en-US" altLang="cs-CZ" sz="2400" kern="0" dirty="0"/>
              <a:t>This suggests that translation scholars are like a flock of sheep, being led now one way, now the other. There is no easier intellectual sleaze than to pretend that everyone should take up what you want to do. Recommendation: Avoid, if you have any sense of self-respect or collective integrity.</a:t>
            </a:r>
            <a:endParaRPr lang="en-GB" altLang="cs-CZ" sz="2400" b="1" kern="0" dirty="0"/>
          </a:p>
          <a:p>
            <a:endParaRPr lang="en-GB" altLang="cs-CZ" sz="2400" b="1" kern="0" dirty="0"/>
          </a:p>
          <a:p>
            <a:endParaRPr lang="en-GB" altLang="cs-CZ" sz="2400" kern="0" dirty="0"/>
          </a:p>
        </p:txBody>
      </p:sp>
      <p:pic>
        <p:nvPicPr>
          <p:cNvPr id="6" name="Grafický objekt 5" descr="Titulky obrys">
            <a:extLst>
              <a:ext uri="{FF2B5EF4-FFF2-40B4-BE49-F238E27FC236}">
                <a16:creationId xmlns:a16="http://schemas.microsoft.com/office/drawing/2014/main" id="{DE7F52FB-4170-715B-4881-56BBFE06AEB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201894" y="1627995"/>
            <a:ext cx="2306624" cy="2306624"/>
          </a:xfrm>
          <a:prstGeom prst="rect">
            <a:avLst/>
          </a:prstGeom>
        </p:spPr>
      </p:pic>
      <p:pic>
        <p:nvPicPr>
          <p:cNvPr id="7" name="Grafický objekt 6" descr="Titulky se souvislou výplní">
            <a:extLst>
              <a:ext uri="{FF2B5EF4-FFF2-40B4-BE49-F238E27FC236}">
                <a16:creationId xmlns:a16="http://schemas.microsoft.com/office/drawing/2014/main" id="{BDB11DE4-F362-E4B2-161C-EE71F685FDE8}"/>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329903" y="3934619"/>
            <a:ext cx="2306624" cy="2306624"/>
          </a:xfrm>
          <a:prstGeom prst="rect">
            <a:avLst/>
          </a:prstGeom>
        </p:spPr>
      </p:pic>
      <p:pic>
        <p:nvPicPr>
          <p:cNvPr id="2" name="Google Shape;280;g2c843336287_0_30">
            <a:extLst>
              <a:ext uri="{FF2B5EF4-FFF2-40B4-BE49-F238E27FC236}">
                <a16:creationId xmlns:a16="http://schemas.microsoft.com/office/drawing/2014/main" id="{D50909E4-8F0A-CB1B-BC7E-1A0F8E4994EB}"/>
              </a:ext>
            </a:extLst>
          </p:cNvPr>
          <p:cNvPicPr preferRelativeResize="0"/>
          <p:nvPr/>
        </p:nvPicPr>
        <p:blipFill rotWithShape="1">
          <a:blip r:embed="rId8">
            <a:alphaModFix/>
          </a:blip>
          <a:srcRect/>
          <a:stretch/>
        </p:blipFill>
        <p:spPr>
          <a:xfrm>
            <a:off x="0" y="6161615"/>
            <a:ext cx="1779141" cy="612130"/>
          </a:xfrm>
          <a:prstGeom prst="rect">
            <a:avLst/>
          </a:prstGeom>
          <a:noFill/>
          <a:ln>
            <a:noFill/>
          </a:ln>
        </p:spPr>
      </p:pic>
      <p:pic>
        <p:nvPicPr>
          <p:cNvPr id="5" name="Obrázek 4" descr="Obsah obrázku text, Písmo, snímek obrazovky, Elektricky modrá&#10;&#10;Popis byl vytvořen automaticky">
            <a:extLst>
              <a:ext uri="{FF2B5EF4-FFF2-40B4-BE49-F238E27FC236}">
                <a16:creationId xmlns:a16="http://schemas.microsoft.com/office/drawing/2014/main" id="{8A53A615-9D7A-228E-4912-68D34C4DBF6B}"/>
              </a:ext>
            </a:extLst>
          </p:cNvPr>
          <p:cNvPicPr>
            <a:picLocks noChangeAspect="1"/>
          </p:cNvPicPr>
          <p:nvPr/>
        </p:nvPicPr>
        <p:blipFill>
          <a:blip r:embed="rId9"/>
          <a:stretch>
            <a:fillRect/>
          </a:stretch>
        </p:blipFill>
        <p:spPr>
          <a:xfrm>
            <a:off x="6171790" y="6108970"/>
            <a:ext cx="6020210" cy="786847"/>
          </a:xfrm>
          <a:prstGeom prst="rect">
            <a:avLst/>
          </a:prstGeom>
        </p:spPr>
      </p:pic>
      <p:sp>
        <p:nvSpPr>
          <p:cNvPr id="8" name="Vývojový diagram: spojnice 7">
            <a:extLst>
              <a:ext uri="{FF2B5EF4-FFF2-40B4-BE49-F238E27FC236}">
                <a16:creationId xmlns:a16="http://schemas.microsoft.com/office/drawing/2014/main" id="{EBE1970C-3A4F-23B2-556D-4DB63CB0A6CE}"/>
              </a:ext>
            </a:extLst>
          </p:cNvPr>
          <p:cNvSpPr/>
          <p:nvPr/>
        </p:nvSpPr>
        <p:spPr bwMode="auto">
          <a:xfrm>
            <a:off x="9987647" y="2107494"/>
            <a:ext cx="528181" cy="493300"/>
          </a:xfrm>
          <a:prstGeom prst="flowChartConnector">
            <a:avLst/>
          </a:prstGeom>
          <a:solidFill>
            <a:schemeClr val="accent3">
              <a:lumMod val="60000"/>
              <a:lumOff val="40000"/>
            </a:schemeClr>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dirty="0" err="1">
              <a:ln>
                <a:noFill/>
              </a:ln>
              <a:solidFill>
                <a:schemeClr val="bg1"/>
              </a:solidFill>
              <a:effectLst/>
              <a:latin typeface="+mn-lt"/>
            </a:endParaRPr>
          </a:p>
        </p:txBody>
      </p:sp>
    </p:spTree>
    <p:extLst>
      <p:ext uri="{BB962C8B-B14F-4D97-AF65-F5344CB8AC3E}">
        <p14:creationId xmlns:p14="http://schemas.microsoft.com/office/powerpoint/2010/main" val="1684294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a:extLst>
              <a:ext uri="{FF2B5EF4-FFF2-40B4-BE49-F238E27FC236}">
                <a16:creationId xmlns:a16="http://schemas.microsoft.com/office/drawing/2014/main" id="{6722EA97-BA57-6515-91D9-A3CD87D7E99C}"/>
              </a:ext>
            </a:extLst>
          </p:cNvPr>
          <p:cNvSpPr>
            <a:spLocks noChangeArrowheads="1"/>
          </p:cNvSpPr>
          <p:nvPr/>
        </p:nvSpPr>
        <p:spPr bwMode="auto">
          <a:xfrm>
            <a:off x="0" y="188914"/>
            <a:ext cx="12192000" cy="981075"/>
          </a:xfrm>
          <a:prstGeom prst="rect">
            <a:avLst/>
          </a:prstGeom>
          <a:solidFill>
            <a:schemeClr val="tx2"/>
          </a:solidFill>
          <a:ln>
            <a:noFill/>
          </a:ln>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5400" b="1" dirty="0" err="1">
                <a:solidFill>
                  <a:schemeClr val="bg1"/>
                </a:solidFill>
              </a:rPr>
              <a:t>Approaches</a:t>
            </a:r>
            <a:r>
              <a:rPr lang="cs-CZ" altLang="cs-CZ" sz="5400" b="1" dirty="0">
                <a:solidFill>
                  <a:schemeClr val="bg1"/>
                </a:solidFill>
              </a:rPr>
              <a:t> to </a:t>
            </a:r>
            <a:r>
              <a:rPr lang="cs-CZ" altLang="cs-CZ" sz="5400" b="1" dirty="0" err="1">
                <a:solidFill>
                  <a:schemeClr val="bg1"/>
                </a:solidFill>
              </a:rPr>
              <a:t>Translation</a:t>
            </a:r>
            <a:endParaRPr lang="en-GB" altLang="cs-CZ" sz="5400" dirty="0">
              <a:solidFill>
                <a:schemeClr val="bg1"/>
              </a:solidFill>
            </a:endParaRPr>
          </a:p>
        </p:txBody>
      </p:sp>
      <p:sp>
        <p:nvSpPr>
          <p:cNvPr id="12292" name="Rectangle 4">
            <a:extLst>
              <a:ext uri="{FF2B5EF4-FFF2-40B4-BE49-F238E27FC236}">
                <a16:creationId xmlns:a16="http://schemas.microsoft.com/office/drawing/2014/main" id="{A2A1A77D-9265-0995-743B-00BE8D0C6C6D}"/>
              </a:ext>
            </a:extLst>
          </p:cNvPr>
          <p:cNvSpPr>
            <a:spLocks noGrp="1" noChangeArrowheads="1"/>
          </p:cNvSpPr>
          <p:nvPr>
            <p:ph type="body" idx="1"/>
          </p:nvPr>
        </p:nvSpPr>
        <p:spPr>
          <a:xfrm>
            <a:off x="1708785" y="1390650"/>
            <a:ext cx="8229600" cy="5087938"/>
          </a:xfrm>
        </p:spPr>
        <p:txBody>
          <a:bodyPr/>
          <a:lstStyle/>
          <a:p>
            <a:pPr>
              <a:buFontTx/>
              <a:buNone/>
            </a:pPr>
            <a:r>
              <a:rPr lang="cs-CZ" altLang="cs-CZ" sz="3600" b="1" noProof="1"/>
              <a:t>	</a:t>
            </a:r>
          </a:p>
          <a:p>
            <a:pPr algn="ctr">
              <a:buFontTx/>
              <a:buNone/>
            </a:pPr>
            <a:r>
              <a:rPr lang="cs-CZ" altLang="cs-CZ" sz="3600" b="1" noProof="1"/>
              <a:t>	</a:t>
            </a:r>
            <a:endParaRPr lang="cs-CZ" altLang="cs-CZ" sz="3600" noProof="1"/>
          </a:p>
          <a:p>
            <a:pPr algn="ctr">
              <a:buFontTx/>
              <a:buNone/>
            </a:pPr>
            <a:endParaRPr lang="cs-CZ" altLang="cs-CZ" sz="1400" noProof="1"/>
          </a:p>
          <a:p>
            <a:pPr algn="ctr">
              <a:buFontTx/>
              <a:buNone/>
            </a:pPr>
            <a:endParaRPr lang="cs-CZ" altLang="cs-CZ" noProof="1"/>
          </a:p>
          <a:p>
            <a:pPr algn="ctr">
              <a:buFontTx/>
              <a:buNone/>
            </a:pPr>
            <a:endParaRPr lang="cs-CZ" altLang="cs-CZ" noProof="1"/>
          </a:p>
          <a:p>
            <a:pPr eaLnBrk="1" hangingPunct="1"/>
            <a:endParaRPr lang="cs-CZ" altLang="cs-CZ" sz="3600" b="1" i="1" noProof="1"/>
          </a:p>
        </p:txBody>
      </p:sp>
      <p:graphicFrame>
        <p:nvGraphicFramePr>
          <p:cNvPr id="3" name="Diagram 2">
            <a:extLst>
              <a:ext uri="{FF2B5EF4-FFF2-40B4-BE49-F238E27FC236}">
                <a16:creationId xmlns:a16="http://schemas.microsoft.com/office/drawing/2014/main" id="{30218045-4663-306C-9981-EEB5D6302A8F}"/>
              </a:ext>
            </a:extLst>
          </p:cNvPr>
          <p:cNvGraphicFramePr/>
          <p:nvPr>
            <p:extLst>
              <p:ext uri="{D42A27DB-BD31-4B8C-83A1-F6EECF244321}">
                <p14:modId xmlns:p14="http://schemas.microsoft.com/office/powerpoint/2010/main" val="2039426781"/>
              </p:ext>
            </p:extLst>
          </p:nvPr>
        </p:nvGraphicFramePr>
        <p:xfrm>
          <a:off x="1557423" y="1353415"/>
          <a:ext cx="7185949" cy="48454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 name="Google Shape;280;g2c843336287_0_30">
            <a:extLst>
              <a:ext uri="{FF2B5EF4-FFF2-40B4-BE49-F238E27FC236}">
                <a16:creationId xmlns:a16="http://schemas.microsoft.com/office/drawing/2014/main" id="{BCC25588-3A1D-F7FC-60DA-C2D66BAA4775}"/>
              </a:ext>
            </a:extLst>
          </p:cNvPr>
          <p:cNvPicPr preferRelativeResize="0"/>
          <p:nvPr/>
        </p:nvPicPr>
        <p:blipFill rotWithShape="1">
          <a:blip r:embed="rId8">
            <a:alphaModFix/>
          </a:blip>
          <a:srcRect/>
          <a:stretch/>
        </p:blipFill>
        <p:spPr>
          <a:xfrm>
            <a:off x="0" y="6161615"/>
            <a:ext cx="1779141" cy="612130"/>
          </a:xfrm>
          <a:prstGeom prst="rect">
            <a:avLst/>
          </a:prstGeom>
          <a:noFill/>
          <a:ln>
            <a:noFill/>
          </a:ln>
        </p:spPr>
      </p:pic>
      <p:pic>
        <p:nvPicPr>
          <p:cNvPr id="4" name="Obrázek 3" descr="Obsah obrázku text, Písmo, snímek obrazovky, Elektricky modrá&#10;&#10;Popis byl vytvořen automaticky">
            <a:extLst>
              <a:ext uri="{FF2B5EF4-FFF2-40B4-BE49-F238E27FC236}">
                <a16:creationId xmlns:a16="http://schemas.microsoft.com/office/drawing/2014/main" id="{012C4EE7-1EEF-7D7B-DB38-268F9B648684}"/>
              </a:ext>
            </a:extLst>
          </p:cNvPr>
          <p:cNvPicPr>
            <a:picLocks noChangeAspect="1"/>
          </p:cNvPicPr>
          <p:nvPr/>
        </p:nvPicPr>
        <p:blipFill>
          <a:blip r:embed="rId9"/>
          <a:stretch>
            <a:fillRect/>
          </a:stretch>
        </p:blipFill>
        <p:spPr>
          <a:xfrm>
            <a:off x="6171790" y="6108970"/>
            <a:ext cx="6020210" cy="786847"/>
          </a:xfrm>
          <a:prstGeom prst="rect">
            <a:avLst/>
          </a:prstGeom>
        </p:spPr>
      </p:pic>
      <p:sp>
        <p:nvSpPr>
          <p:cNvPr id="8" name="Vývojový diagram: spojnice 7">
            <a:extLst>
              <a:ext uri="{FF2B5EF4-FFF2-40B4-BE49-F238E27FC236}">
                <a16:creationId xmlns:a16="http://schemas.microsoft.com/office/drawing/2014/main" id="{BD2394AB-DBC0-AA35-5AAC-A29DCD41E657}"/>
              </a:ext>
            </a:extLst>
          </p:cNvPr>
          <p:cNvSpPr/>
          <p:nvPr/>
        </p:nvSpPr>
        <p:spPr bwMode="auto">
          <a:xfrm>
            <a:off x="5990826" y="5011285"/>
            <a:ext cx="528181" cy="493300"/>
          </a:xfrm>
          <a:prstGeom prst="flowChartConnector">
            <a:avLst/>
          </a:prstGeom>
          <a:solidFill>
            <a:schemeClr val="accent3">
              <a:lumMod val="60000"/>
              <a:lumOff val="40000"/>
            </a:schemeClr>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dirty="0" err="1">
              <a:ln>
                <a:noFill/>
              </a:ln>
              <a:solidFill>
                <a:schemeClr val="bg1"/>
              </a:solidFill>
              <a:effectLst/>
              <a:latin typeface="+mn-lt"/>
            </a:endParaRPr>
          </a:p>
        </p:txBody>
      </p:sp>
    </p:spTree>
    <p:extLst>
      <p:ext uri="{BB962C8B-B14F-4D97-AF65-F5344CB8AC3E}">
        <p14:creationId xmlns:p14="http://schemas.microsoft.com/office/powerpoint/2010/main" val="3422711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a:extLst>
              <a:ext uri="{FF2B5EF4-FFF2-40B4-BE49-F238E27FC236}">
                <a16:creationId xmlns:a16="http://schemas.microsoft.com/office/drawing/2014/main" id="{6722EA97-BA57-6515-91D9-A3CD87D7E99C}"/>
              </a:ext>
            </a:extLst>
          </p:cNvPr>
          <p:cNvSpPr>
            <a:spLocks noChangeArrowheads="1"/>
          </p:cNvSpPr>
          <p:nvPr/>
        </p:nvSpPr>
        <p:spPr bwMode="auto">
          <a:xfrm>
            <a:off x="0" y="188914"/>
            <a:ext cx="11902440" cy="981075"/>
          </a:xfrm>
          <a:prstGeom prst="rect">
            <a:avLst/>
          </a:prstGeom>
          <a:solidFill>
            <a:schemeClr val="tx2"/>
          </a:solidFill>
          <a:ln>
            <a:noFill/>
          </a:ln>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5400" b="1" dirty="0" err="1">
                <a:solidFill>
                  <a:schemeClr val="bg1"/>
                </a:solidFill>
              </a:rPr>
              <a:t>Plurilingualism</a:t>
            </a:r>
            <a:r>
              <a:rPr lang="cs-CZ" altLang="cs-CZ" sz="5400" b="1" dirty="0">
                <a:solidFill>
                  <a:schemeClr val="bg1"/>
                </a:solidFill>
              </a:rPr>
              <a:t> and </a:t>
            </a:r>
            <a:r>
              <a:rPr lang="cs-CZ" altLang="cs-CZ" sz="5400" b="1" dirty="0" err="1">
                <a:solidFill>
                  <a:schemeClr val="bg1"/>
                </a:solidFill>
              </a:rPr>
              <a:t>Pluriculturalism</a:t>
            </a:r>
            <a:endParaRPr lang="en-GB" altLang="cs-CZ" sz="5400" dirty="0">
              <a:solidFill>
                <a:schemeClr val="bg1"/>
              </a:solidFill>
            </a:endParaRPr>
          </a:p>
        </p:txBody>
      </p:sp>
      <p:sp>
        <p:nvSpPr>
          <p:cNvPr id="12292" name="Rectangle 4">
            <a:extLst>
              <a:ext uri="{FF2B5EF4-FFF2-40B4-BE49-F238E27FC236}">
                <a16:creationId xmlns:a16="http://schemas.microsoft.com/office/drawing/2014/main" id="{A2A1A77D-9265-0995-743B-00BE8D0C6C6D}"/>
              </a:ext>
            </a:extLst>
          </p:cNvPr>
          <p:cNvSpPr>
            <a:spLocks noGrp="1" noChangeArrowheads="1"/>
          </p:cNvSpPr>
          <p:nvPr>
            <p:ph type="body" idx="1"/>
          </p:nvPr>
        </p:nvSpPr>
        <p:spPr>
          <a:xfrm>
            <a:off x="1708785" y="1390650"/>
            <a:ext cx="8229600" cy="5087938"/>
          </a:xfrm>
        </p:spPr>
        <p:txBody>
          <a:bodyPr/>
          <a:lstStyle/>
          <a:p>
            <a:pPr>
              <a:buFontTx/>
              <a:buNone/>
            </a:pPr>
            <a:r>
              <a:rPr lang="cs-CZ" altLang="cs-CZ" sz="3600" b="1" noProof="1"/>
              <a:t>	</a:t>
            </a:r>
          </a:p>
          <a:p>
            <a:pPr algn="ctr">
              <a:buFontTx/>
              <a:buNone/>
            </a:pPr>
            <a:r>
              <a:rPr lang="cs-CZ" altLang="cs-CZ" sz="3600" b="1" noProof="1"/>
              <a:t>	</a:t>
            </a:r>
            <a:endParaRPr lang="cs-CZ" altLang="cs-CZ" sz="3600" noProof="1"/>
          </a:p>
          <a:p>
            <a:pPr algn="ctr">
              <a:buFontTx/>
              <a:buNone/>
            </a:pPr>
            <a:endParaRPr lang="cs-CZ" altLang="cs-CZ" sz="1400" noProof="1"/>
          </a:p>
          <a:p>
            <a:pPr algn="ctr">
              <a:buFontTx/>
              <a:buNone/>
            </a:pPr>
            <a:endParaRPr lang="cs-CZ" altLang="cs-CZ" noProof="1"/>
          </a:p>
          <a:p>
            <a:pPr algn="ctr">
              <a:buFontTx/>
              <a:buNone/>
            </a:pPr>
            <a:endParaRPr lang="cs-CZ" altLang="cs-CZ" noProof="1"/>
          </a:p>
          <a:p>
            <a:pPr eaLnBrk="1" hangingPunct="1"/>
            <a:endParaRPr lang="cs-CZ" altLang="cs-CZ" sz="3600" b="1" i="1" noProof="1"/>
          </a:p>
        </p:txBody>
      </p:sp>
      <p:sp>
        <p:nvSpPr>
          <p:cNvPr id="4" name="TextovéPole 3">
            <a:extLst>
              <a:ext uri="{FF2B5EF4-FFF2-40B4-BE49-F238E27FC236}">
                <a16:creationId xmlns:a16="http://schemas.microsoft.com/office/drawing/2014/main" id="{4F5E10C1-D4D8-0AFE-03E2-461FCF532A7F}"/>
              </a:ext>
            </a:extLst>
          </p:cNvPr>
          <p:cNvSpPr txBox="1"/>
          <p:nvPr/>
        </p:nvSpPr>
        <p:spPr>
          <a:xfrm>
            <a:off x="697229" y="2111427"/>
            <a:ext cx="6972299" cy="3539430"/>
          </a:xfrm>
          <a:prstGeom prst="rect">
            <a:avLst/>
          </a:prstGeom>
          <a:noFill/>
        </p:spPr>
        <p:txBody>
          <a:bodyPr wrap="square">
            <a:spAutoFit/>
          </a:bodyPr>
          <a:lstStyle/>
          <a:p>
            <a:pPr algn="just"/>
            <a:r>
              <a:rPr lang="en-US" sz="2800" dirty="0"/>
              <a:t>Plurilingualism is closely linked to </a:t>
            </a:r>
            <a:r>
              <a:rPr lang="en-US" sz="2800" dirty="0" err="1"/>
              <a:t>pluriculturalism</a:t>
            </a:r>
            <a:r>
              <a:rPr lang="en-US" sz="2800" dirty="0"/>
              <a:t>, and in the CEFR they in fact appear together throughout under the term “plurilingual and pluricultural competence”. This is seen as a dynamically developing, unbalanced, partial competence that should also be a major educational aim (</a:t>
            </a:r>
            <a:r>
              <a:rPr lang="en-US" sz="2800" dirty="0" err="1"/>
              <a:t>Beacco</a:t>
            </a:r>
            <a:r>
              <a:rPr lang="en-US" sz="2800" dirty="0"/>
              <a:t> &amp; Byram, 2007).</a:t>
            </a:r>
            <a:endParaRPr lang="cs-CZ" sz="2800" dirty="0"/>
          </a:p>
        </p:txBody>
      </p:sp>
      <p:pic>
        <p:nvPicPr>
          <p:cNvPr id="8" name="Grafický objekt 7" descr="Origami obrys">
            <a:extLst>
              <a:ext uri="{FF2B5EF4-FFF2-40B4-BE49-F238E27FC236}">
                <a16:creationId xmlns:a16="http://schemas.microsoft.com/office/drawing/2014/main" id="{E18D8A27-3866-20E0-2F2D-3523C14C672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058407" y="2111427"/>
            <a:ext cx="2635146" cy="2635146"/>
          </a:xfrm>
          <a:prstGeom prst="rect">
            <a:avLst/>
          </a:prstGeom>
        </p:spPr>
      </p:pic>
      <p:pic>
        <p:nvPicPr>
          <p:cNvPr id="2" name="Google Shape;280;g2c843336287_0_30">
            <a:extLst>
              <a:ext uri="{FF2B5EF4-FFF2-40B4-BE49-F238E27FC236}">
                <a16:creationId xmlns:a16="http://schemas.microsoft.com/office/drawing/2014/main" id="{B03244A6-2CC8-5D0B-799B-7E1BF38EEA18}"/>
              </a:ext>
            </a:extLst>
          </p:cNvPr>
          <p:cNvPicPr preferRelativeResize="0"/>
          <p:nvPr/>
        </p:nvPicPr>
        <p:blipFill rotWithShape="1">
          <a:blip r:embed="rId5">
            <a:alphaModFix/>
          </a:blip>
          <a:srcRect/>
          <a:stretch/>
        </p:blipFill>
        <p:spPr>
          <a:xfrm>
            <a:off x="0" y="6161615"/>
            <a:ext cx="1779141" cy="612130"/>
          </a:xfrm>
          <a:prstGeom prst="rect">
            <a:avLst/>
          </a:prstGeom>
          <a:noFill/>
          <a:ln>
            <a:noFill/>
          </a:ln>
        </p:spPr>
      </p:pic>
      <p:pic>
        <p:nvPicPr>
          <p:cNvPr id="3" name="Obrázek 2" descr="Obsah obrázku text, Písmo, snímek obrazovky, Elektricky modrá&#10;&#10;Popis byl vytvořen automaticky">
            <a:extLst>
              <a:ext uri="{FF2B5EF4-FFF2-40B4-BE49-F238E27FC236}">
                <a16:creationId xmlns:a16="http://schemas.microsoft.com/office/drawing/2014/main" id="{65B878BF-AAE6-B930-A70B-A430BE392D90}"/>
              </a:ext>
            </a:extLst>
          </p:cNvPr>
          <p:cNvPicPr>
            <a:picLocks noChangeAspect="1"/>
          </p:cNvPicPr>
          <p:nvPr/>
        </p:nvPicPr>
        <p:blipFill>
          <a:blip r:embed="rId6"/>
          <a:stretch>
            <a:fillRect/>
          </a:stretch>
        </p:blipFill>
        <p:spPr>
          <a:xfrm>
            <a:off x="6171790" y="6108970"/>
            <a:ext cx="6020210" cy="786847"/>
          </a:xfrm>
          <a:prstGeom prst="rect">
            <a:avLst/>
          </a:prstGeom>
        </p:spPr>
      </p:pic>
      <p:sp>
        <p:nvSpPr>
          <p:cNvPr id="5" name="Vývojový diagram: spojnice 4">
            <a:extLst>
              <a:ext uri="{FF2B5EF4-FFF2-40B4-BE49-F238E27FC236}">
                <a16:creationId xmlns:a16="http://schemas.microsoft.com/office/drawing/2014/main" id="{72C1DC55-8F91-EFA7-8337-FF9918D07A46}"/>
              </a:ext>
            </a:extLst>
          </p:cNvPr>
          <p:cNvSpPr/>
          <p:nvPr/>
        </p:nvSpPr>
        <p:spPr bwMode="auto">
          <a:xfrm>
            <a:off x="10053657" y="3634492"/>
            <a:ext cx="528181" cy="493300"/>
          </a:xfrm>
          <a:prstGeom prst="flowChartConnector">
            <a:avLst/>
          </a:prstGeom>
          <a:solidFill>
            <a:schemeClr val="accent3">
              <a:lumMod val="60000"/>
              <a:lumOff val="40000"/>
            </a:schemeClr>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dirty="0" err="1">
              <a:ln>
                <a:noFill/>
              </a:ln>
              <a:solidFill>
                <a:schemeClr val="bg1"/>
              </a:solidFill>
              <a:effectLst/>
              <a:latin typeface="+mn-lt"/>
            </a:endParaRPr>
          </a:p>
        </p:txBody>
      </p:sp>
    </p:spTree>
    <p:extLst>
      <p:ext uri="{BB962C8B-B14F-4D97-AF65-F5344CB8AC3E}">
        <p14:creationId xmlns:p14="http://schemas.microsoft.com/office/powerpoint/2010/main" val="3195258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328" name="Google Shape;328;p4"/>
          <p:cNvSpPr txBox="1">
            <a:spLocks noGrp="1"/>
          </p:cNvSpPr>
          <p:nvPr>
            <p:ph type="title"/>
          </p:nvPr>
        </p:nvSpPr>
        <p:spPr>
          <a:xfrm>
            <a:off x="0" y="365126"/>
            <a:ext cx="12192000" cy="1325700"/>
          </a:xfrm>
          <a:prstGeom prst="rect">
            <a:avLst/>
          </a:prstGeom>
          <a:solidFill>
            <a:schemeClr val="tx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262626"/>
              </a:buClr>
              <a:buSzPts val="4400"/>
              <a:buFont typeface="Garamond"/>
              <a:buNone/>
            </a:pPr>
            <a:r>
              <a:rPr lang="cs-CZ" dirty="0">
                <a:solidFill>
                  <a:schemeClr val="bg1"/>
                </a:solidFill>
              </a:rPr>
              <a:t>Workshop</a:t>
            </a:r>
            <a:endParaRPr sz="4400" b="0" i="0" u="none" strike="noStrike" cap="none" dirty="0">
              <a:solidFill>
                <a:schemeClr val="bg1"/>
              </a:solidFill>
              <a:latin typeface="Garamond"/>
              <a:ea typeface="Garamond"/>
              <a:cs typeface="Garamond"/>
              <a:sym typeface="Garamond"/>
            </a:endParaRPr>
          </a:p>
        </p:txBody>
      </p:sp>
      <p:sp>
        <p:nvSpPr>
          <p:cNvPr id="329" name="Google Shape;329;p4"/>
          <p:cNvSpPr txBox="1">
            <a:spLocks noGrp="1"/>
          </p:cNvSpPr>
          <p:nvPr>
            <p:ph type="body" idx="1"/>
          </p:nvPr>
        </p:nvSpPr>
        <p:spPr>
          <a:xfrm>
            <a:off x="501317" y="2476899"/>
            <a:ext cx="9601196" cy="3318936"/>
          </a:xfrm>
          <a:prstGeom prst="rect">
            <a:avLst/>
          </a:prstGeom>
          <a:noFill/>
          <a:ln>
            <a:noFill/>
          </a:ln>
        </p:spPr>
        <p:txBody>
          <a:bodyPr spcFirstLastPara="1" wrap="square" lIns="91425" tIns="45700" rIns="91425" bIns="45700" anchor="t" anchorCtr="0">
            <a:noAutofit/>
          </a:bodyPr>
          <a:lstStyle/>
          <a:p>
            <a:pPr marL="342900" lvl="0" indent="-342900" algn="l" rtl="0">
              <a:lnSpc>
                <a:spcPct val="150000"/>
              </a:lnSpc>
              <a:spcBef>
                <a:spcPts val="0"/>
              </a:spcBef>
              <a:spcAft>
                <a:spcPts val="0"/>
              </a:spcAft>
              <a:buSzPts val="2760"/>
              <a:buChar char="•"/>
            </a:pPr>
            <a:r>
              <a:rPr lang="cs-CZ" b="1" dirty="0" err="1"/>
              <a:t>Activities</a:t>
            </a:r>
            <a:r>
              <a:rPr lang="cs-CZ" b="1" dirty="0"/>
              <a:t>  </a:t>
            </a:r>
            <a:r>
              <a:rPr lang="cs-CZ" dirty="0"/>
              <a:t>    </a:t>
            </a:r>
            <a:endParaRPr dirty="0"/>
          </a:p>
          <a:p>
            <a:pPr marL="342900" lvl="0" indent="-342900" algn="l" rtl="0">
              <a:lnSpc>
                <a:spcPct val="150000"/>
              </a:lnSpc>
              <a:spcBef>
                <a:spcPts val="0"/>
              </a:spcBef>
              <a:spcAft>
                <a:spcPts val="0"/>
              </a:spcAft>
              <a:buSzPts val="2760"/>
              <a:buChar char="•"/>
            </a:pPr>
            <a:r>
              <a:rPr lang="cs-CZ" dirty="0"/>
              <a:t>1) </a:t>
            </a:r>
            <a:r>
              <a:rPr lang="cs-CZ" dirty="0" err="1"/>
              <a:t>Individual</a:t>
            </a:r>
            <a:r>
              <a:rPr lang="cs-CZ" dirty="0"/>
              <a:t> </a:t>
            </a:r>
            <a:endParaRPr dirty="0"/>
          </a:p>
          <a:p>
            <a:pPr marL="342900" lvl="0" indent="-342900" algn="l" rtl="0">
              <a:lnSpc>
                <a:spcPct val="150000"/>
              </a:lnSpc>
              <a:spcBef>
                <a:spcPts val="600"/>
              </a:spcBef>
              <a:spcAft>
                <a:spcPts val="0"/>
              </a:spcAft>
              <a:buSzPts val="2760"/>
              <a:buChar char="•"/>
            </a:pPr>
            <a:r>
              <a:rPr lang="cs-CZ" dirty="0"/>
              <a:t>2) In </a:t>
            </a:r>
            <a:r>
              <a:rPr lang="cs-CZ" dirty="0" err="1"/>
              <a:t>pairs</a:t>
            </a:r>
            <a:r>
              <a:rPr lang="cs-CZ" dirty="0"/>
              <a:t>  </a:t>
            </a:r>
            <a:endParaRPr dirty="0"/>
          </a:p>
          <a:p>
            <a:pPr marL="342900" lvl="0" indent="-342900" algn="l" rtl="0">
              <a:lnSpc>
                <a:spcPct val="150000"/>
              </a:lnSpc>
              <a:spcBef>
                <a:spcPts val="600"/>
              </a:spcBef>
              <a:spcAft>
                <a:spcPts val="0"/>
              </a:spcAft>
              <a:buSzPts val="2760"/>
              <a:buChar char="•"/>
            </a:pPr>
            <a:r>
              <a:rPr lang="cs-CZ" dirty="0"/>
              <a:t>3) In </a:t>
            </a:r>
            <a:r>
              <a:rPr lang="cs-CZ" dirty="0" err="1"/>
              <a:t>groups</a:t>
            </a:r>
            <a:endParaRPr sz="2400" b="0" i="0" u="none" strike="noStrike" cap="none" dirty="0">
              <a:solidFill>
                <a:srgbClr val="262626"/>
              </a:solidFill>
              <a:latin typeface="Garamond"/>
              <a:ea typeface="Garamond"/>
              <a:cs typeface="Garamond"/>
              <a:sym typeface="Garamond"/>
            </a:endParaRPr>
          </a:p>
        </p:txBody>
      </p:sp>
      <p:sp>
        <p:nvSpPr>
          <p:cNvPr id="330" name="Google Shape;330;p4"/>
          <p:cNvSpPr/>
          <p:nvPr/>
        </p:nvSpPr>
        <p:spPr>
          <a:xfrm>
            <a:off x="6923495" y="5795835"/>
            <a:ext cx="4606905" cy="64633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rgbClr val="222222"/>
              </a:solidFill>
              <a:latin typeface="Garamond"/>
              <a:ea typeface="Garamond"/>
              <a:cs typeface="Garamond"/>
              <a:sym typeface="Garamond"/>
            </a:endParaRPr>
          </a:p>
        </p:txBody>
      </p:sp>
      <p:pic>
        <p:nvPicPr>
          <p:cNvPr id="331" name="Google Shape;331;p4"/>
          <p:cNvPicPr preferRelativeResize="0"/>
          <p:nvPr/>
        </p:nvPicPr>
        <p:blipFill rotWithShape="1">
          <a:blip r:embed="rId3">
            <a:alphaModFix/>
          </a:blip>
          <a:srcRect/>
          <a:stretch/>
        </p:blipFill>
        <p:spPr>
          <a:xfrm>
            <a:off x="6051388" y="2438735"/>
            <a:ext cx="954474" cy="954474"/>
          </a:xfrm>
          <a:prstGeom prst="rect">
            <a:avLst/>
          </a:prstGeom>
          <a:noFill/>
          <a:ln>
            <a:noFill/>
          </a:ln>
        </p:spPr>
      </p:pic>
      <p:pic>
        <p:nvPicPr>
          <p:cNvPr id="332" name="Google Shape;332;p4"/>
          <p:cNvPicPr preferRelativeResize="0"/>
          <p:nvPr/>
        </p:nvPicPr>
        <p:blipFill rotWithShape="1">
          <a:blip r:embed="rId4">
            <a:alphaModFix/>
          </a:blip>
          <a:srcRect l="24605" t="16268" r="24611" b="10826"/>
          <a:stretch/>
        </p:blipFill>
        <p:spPr>
          <a:xfrm>
            <a:off x="6051388" y="3545945"/>
            <a:ext cx="919904" cy="878835"/>
          </a:xfrm>
          <a:prstGeom prst="rect">
            <a:avLst/>
          </a:prstGeom>
          <a:noFill/>
          <a:ln>
            <a:noFill/>
          </a:ln>
        </p:spPr>
      </p:pic>
      <p:pic>
        <p:nvPicPr>
          <p:cNvPr id="333" name="Google Shape;333;p4"/>
          <p:cNvPicPr preferRelativeResize="0"/>
          <p:nvPr/>
        </p:nvPicPr>
        <p:blipFill rotWithShape="1">
          <a:blip r:embed="rId5">
            <a:alphaModFix/>
          </a:blip>
          <a:srcRect/>
          <a:stretch/>
        </p:blipFill>
        <p:spPr>
          <a:xfrm>
            <a:off x="6096000" y="4657418"/>
            <a:ext cx="966328" cy="966328"/>
          </a:xfrm>
          <a:prstGeom prst="rect">
            <a:avLst/>
          </a:prstGeom>
          <a:noFill/>
          <a:ln>
            <a:noFill/>
          </a:ln>
        </p:spPr>
      </p:pic>
      <p:pic>
        <p:nvPicPr>
          <p:cNvPr id="335" name="Google Shape;335;p4"/>
          <p:cNvPicPr preferRelativeResize="0"/>
          <p:nvPr/>
        </p:nvPicPr>
        <p:blipFill rotWithShape="1">
          <a:blip r:embed="rId6">
            <a:alphaModFix/>
          </a:blip>
          <a:srcRect b="8903"/>
          <a:stretch/>
        </p:blipFill>
        <p:spPr>
          <a:xfrm>
            <a:off x="7524997" y="2526625"/>
            <a:ext cx="3613854" cy="3555330"/>
          </a:xfrm>
          <a:prstGeom prst="rect">
            <a:avLst/>
          </a:prstGeom>
          <a:noFill/>
          <a:ln>
            <a:noFill/>
          </a:ln>
        </p:spPr>
      </p:pic>
      <p:pic>
        <p:nvPicPr>
          <p:cNvPr id="2" name="Google Shape;280;g2c843336287_0_30">
            <a:extLst>
              <a:ext uri="{FF2B5EF4-FFF2-40B4-BE49-F238E27FC236}">
                <a16:creationId xmlns:a16="http://schemas.microsoft.com/office/drawing/2014/main" id="{F8C1B7EF-20FF-5206-848C-EC3E71E0EB8A}"/>
              </a:ext>
            </a:extLst>
          </p:cNvPr>
          <p:cNvPicPr preferRelativeResize="0"/>
          <p:nvPr/>
        </p:nvPicPr>
        <p:blipFill rotWithShape="1">
          <a:blip r:embed="rId7">
            <a:alphaModFix/>
          </a:blip>
          <a:srcRect/>
          <a:stretch/>
        </p:blipFill>
        <p:spPr>
          <a:xfrm>
            <a:off x="0" y="6161615"/>
            <a:ext cx="1779141" cy="612130"/>
          </a:xfrm>
          <a:prstGeom prst="rect">
            <a:avLst/>
          </a:prstGeom>
          <a:noFill/>
          <a:ln>
            <a:noFill/>
          </a:ln>
        </p:spPr>
      </p:pic>
      <p:pic>
        <p:nvPicPr>
          <p:cNvPr id="3" name="Obrázek 2" descr="Obsah obrázku text, Písmo, snímek obrazovky, Elektricky modrá&#10;&#10;Popis byl vytvořen automaticky">
            <a:extLst>
              <a:ext uri="{FF2B5EF4-FFF2-40B4-BE49-F238E27FC236}">
                <a16:creationId xmlns:a16="http://schemas.microsoft.com/office/drawing/2014/main" id="{2597EFE9-682D-C055-0C77-A76DA40B9869}"/>
              </a:ext>
            </a:extLst>
          </p:cNvPr>
          <p:cNvPicPr>
            <a:picLocks noChangeAspect="1"/>
          </p:cNvPicPr>
          <p:nvPr/>
        </p:nvPicPr>
        <p:blipFill>
          <a:blip r:embed="rId8"/>
          <a:stretch>
            <a:fillRect/>
          </a:stretch>
        </p:blipFill>
        <p:spPr>
          <a:xfrm>
            <a:off x="6171790" y="6108970"/>
            <a:ext cx="6020210" cy="78684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9">
                                            <p:txEl>
                                              <p:pRg st="0" end="0"/>
                                            </p:txEl>
                                          </p:spTgt>
                                        </p:tgtEl>
                                        <p:attrNameLst>
                                          <p:attrName>style.visibility</p:attrName>
                                        </p:attrNameLst>
                                      </p:cBhvr>
                                      <p:to>
                                        <p:strVal val="visible"/>
                                      </p:to>
                                    </p:set>
                                    <p:animEffect transition="in" filter="fade">
                                      <p:cBhvr>
                                        <p:cTn id="7" dur="500"/>
                                        <p:tgtEl>
                                          <p:spTgt spid="3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29">
                                            <p:txEl>
                                              <p:pRg st="1" end="1"/>
                                            </p:txEl>
                                          </p:spTgt>
                                        </p:tgtEl>
                                        <p:attrNameLst>
                                          <p:attrName>style.visibility</p:attrName>
                                        </p:attrNameLst>
                                      </p:cBhvr>
                                      <p:to>
                                        <p:strVal val="visible"/>
                                      </p:to>
                                    </p:set>
                                    <p:animEffect transition="in" filter="fade">
                                      <p:cBhvr>
                                        <p:cTn id="12" dur="500"/>
                                        <p:tgtEl>
                                          <p:spTgt spid="32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29">
                                            <p:txEl>
                                              <p:pRg st="2" end="2"/>
                                            </p:txEl>
                                          </p:spTgt>
                                        </p:tgtEl>
                                        <p:attrNameLst>
                                          <p:attrName>style.visibility</p:attrName>
                                        </p:attrNameLst>
                                      </p:cBhvr>
                                      <p:to>
                                        <p:strVal val="visible"/>
                                      </p:to>
                                    </p:set>
                                    <p:animEffect transition="in" filter="fade">
                                      <p:cBhvr>
                                        <p:cTn id="17" dur="500"/>
                                        <p:tgtEl>
                                          <p:spTgt spid="32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29">
                                            <p:txEl>
                                              <p:pRg st="3" end="3"/>
                                            </p:txEl>
                                          </p:spTgt>
                                        </p:tgtEl>
                                        <p:attrNameLst>
                                          <p:attrName>style.visibility</p:attrName>
                                        </p:attrNameLst>
                                      </p:cBhvr>
                                      <p:to>
                                        <p:strVal val="visible"/>
                                      </p:to>
                                    </p:set>
                                    <p:animEffect transition="in" filter="fade">
                                      <p:cBhvr>
                                        <p:cTn id="22" dur="500"/>
                                        <p:tgtEl>
                                          <p:spTgt spid="32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31"/>
                                        </p:tgtEl>
                                        <p:attrNameLst>
                                          <p:attrName>style.visibility</p:attrName>
                                        </p:attrNameLst>
                                      </p:cBhvr>
                                      <p:to>
                                        <p:strVal val="visible"/>
                                      </p:to>
                                    </p:set>
                                    <p:animEffect transition="in" filter="fade">
                                      <p:cBhvr>
                                        <p:cTn id="27" dur="1000"/>
                                        <p:tgtEl>
                                          <p:spTgt spid="331"/>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32"/>
                                        </p:tgtEl>
                                        <p:attrNameLst>
                                          <p:attrName>style.visibility</p:attrName>
                                        </p:attrNameLst>
                                      </p:cBhvr>
                                      <p:to>
                                        <p:strVal val="visible"/>
                                      </p:to>
                                    </p:set>
                                    <p:anim calcmode="lin" valueType="num">
                                      <p:cBhvr additive="base">
                                        <p:cTn id="32" dur="500"/>
                                        <p:tgtEl>
                                          <p:spTgt spid="332"/>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33"/>
                                        </p:tgtEl>
                                        <p:attrNameLst>
                                          <p:attrName>style.visibility</p:attrName>
                                        </p:attrNameLst>
                                      </p:cBhvr>
                                      <p:to>
                                        <p:strVal val="visible"/>
                                      </p:to>
                                    </p:set>
                                    <p:anim calcmode="lin" valueType="num">
                                      <p:cBhvr additive="base">
                                        <p:cTn id="37" dur="500"/>
                                        <p:tgtEl>
                                          <p:spTgt spid="3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g2c3cacc2f79_2_178"/>
          <p:cNvSpPr txBox="1">
            <a:spLocks noGrp="1"/>
          </p:cNvSpPr>
          <p:nvPr>
            <p:ph type="title"/>
          </p:nvPr>
        </p:nvSpPr>
        <p:spPr>
          <a:xfrm>
            <a:off x="72736" y="365126"/>
            <a:ext cx="11281064" cy="1325700"/>
          </a:xfrm>
          <a:prstGeom prst="rect">
            <a:avLst/>
          </a:prstGeom>
          <a:solidFill>
            <a:schemeClr val="tx2"/>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SzPts val="1800"/>
              <a:buNone/>
            </a:pPr>
            <a:r>
              <a:rPr lang="cs-CZ" dirty="0">
                <a:solidFill>
                  <a:schemeClr val="bg1"/>
                </a:solidFill>
              </a:rPr>
              <a:t>Workshop</a:t>
            </a:r>
            <a:endParaRPr dirty="0">
              <a:solidFill>
                <a:schemeClr val="bg1"/>
              </a:solidFill>
            </a:endParaRPr>
          </a:p>
        </p:txBody>
      </p:sp>
      <p:sp>
        <p:nvSpPr>
          <p:cNvPr id="342" name="Google Shape;342;g2c3cacc2f79_2_178"/>
          <p:cNvSpPr txBox="1">
            <a:spLocks noGrp="1"/>
          </p:cNvSpPr>
          <p:nvPr>
            <p:ph type="body" idx="1"/>
          </p:nvPr>
        </p:nvSpPr>
        <p:spPr>
          <a:xfrm>
            <a:off x="838200" y="1741750"/>
            <a:ext cx="10515600" cy="43512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750"/>
              </a:spcBef>
              <a:spcAft>
                <a:spcPts val="0"/>
              </a:spcAft>
              <a:buSzPts val="1800"/>
              <a:buNone/>
            </a:pPr>
            <a:endParaRPr/>
          </a:p>
          <a:p>
            <a:pPr marL="0" lvl="0" indent="0" algn="l" rtl="0">
              <a:lnSpc>
                <a:spcPct val="90000"/>
              </a:lnSpc>
              <a:spcBef>
                <a:spcPts val="750"/>
              </a:spcBef>
              <a:spcAft>
                <a:spcPts val="0"/>
              </a:spcAft>
              <a:buSzPts val="1800"/>
              <a:buNone/>
            </a:pPr>
            <a:endParaRPr/>
          </a:p>
          <a:p>
            <a:pPr marL="0" lvl="0" indent="0" algn="l" rtl="0">
              <a:lnSpc>
                <a:spcPct val="90000"/>
              </a:lnSpc>
              <a:spcBef>
                <a:spcPts val="750"/>
              </a:spcBef>
              <a:spcAft>
                <a:spcPts val="0"/>
              </a:spcAft>
              <a:buSzPts val="1800"/>
              <a:buNone/>
            </a:pPr>
            <a:endParaRPr/>
          </a:p>
          <a:p>
            <a:pPr marL="0" lvl="0" indent="0" algn="l" rtl="0">
              <a:lnSpc>
                <a:spcPct val="90000"/>
              </a:lnSpc>
              <a:spcBef>
                <a:spcPts val="750"/>
              </a:spcBef>
              <a:spcAft>
                <a:spcPts val="0"/>
              </a:spcAft>
              <a:buSzPts val="1800"/>
              <a:buNone/>
            </a:pPr>
            <a:endParaRPr/>
          </a:p>
          <a:p>
            <a:pPr marL="0" lvl="0" indent="0" algn="l" rtl="0">
              <a:lnSpc>
                <a:spcPct val="90000"/>
              </a:lnSpc>
              <a:spcBef>
                <a:spcPts val="750"/>
              </a:spcBef>
              <a:spcAft>
                <a:spcPts val="0"/>
              </a:spcAft>
              <a:buSzPts val="1800"/>
              <a:buNone/>
            </a:pPr>
            <a:endParaRPr/>
          </a:p>
        </p:txBody>
      </p:sp>
      <p:pic>
        <p:nvPicPr>
          <p:cNvPr id="2" name="Google Shape;280;g2c843336287_0_30">
            <a:extLst>
              <a:ext uri="{FF2B5EF4-FFF2-40B4-BE49-F238E27FC236}">
                <a16:creationId xmlns:a16="http://schemas.microsoft.com/office/drawing/2014/main" id="{22FBFE4F-CD02-22CD-6468-D89067A7CBE0}"/>
              </a:ext>
            </a:extLst>
          </p:cNvPr>
          <p:cNvPicPr preferRelativeResize="0"/>
          <p:nvPr/>
        </p:nvPicPr>
        <p:blipFill rotWithShape="1">
          <a:blip r:embed="rId3">
            <a:alphaModFix/>
          </a:blip>
          <a:srcRect/>
          <a:stretch/>
        </p:blipFill>
        <p:spPr>
          <a:xfrm>
            <a:off x="0" y="6161615"/>
            <a:ext cx="1779141" cy="612130"/>
          </a:xfrm>
          <a:prstGeom prst="rect">
            <a:avLst/>
          </a:prstGeom>
          <a:noFill/>
          <a:ln>
            <a:noFill/>
          </a:ln>
        </p:spPr>
      </p:pic>
      <p:pic>
        <p:nvPicPr>
          <p:cNvPr id="3" name="Obrázek 2" descr="Obsah obrázku text, Písmo, snímek obrazovky, Elektricky modrá&#10;&#10;Popis byl vytvořen automaticky">
            <a:extLst>
              <a:ext uri="{FF2B5EF4-FFF2-40B4-BE49-F238E27FC236}">
                <a16:creationId xmlns:a16="http://schemas.microsoft.com/office/drawing/2014/main" id="{B83F9294-2A37-A54F-CE04-138AD70BD345}"/>
              </a:ext>
            </a:extLst>
          </p:cNvPr>
          <p:cNvPicPr>
            <a:picLocks noChangeAspect="1"/>
          </p:cNvPicPr>
          <p:nvPr/>
        </p:nvPicPr>
        <p:blipFill>
          <a:blip r:embed="rId4"/>
          <a:stretch>
            <a:fillRect/>
          </a:stretch>
        </p:blipFill>
        <p:spPr>
          <a:xfrm>
            <a:off x="6171790" y="6108970"/>
            <a:ext cx="6020210" cy="786847"/>
          </a:xfrm>
          <a:prstGeom prst="rect">
            <a:avLst/>
          </a:prstGeom>
        </p:spPr>
      </p:pic>
      <p:sp>
        <p:nvSpPr>
          <p:cNvPr id="4" name="Google Shape;329;p4">
            <a:extLst>
              <a:ext uri="{FF2B5EF4-FFF2-40B4-BE49-F238E27FC236}">
                <a16:creationId xmlns:a16="http://schemas.microsoft.com/office/drawing/2014/main" id="{5686ECB9-B7D3-3F46-6984-AA9BC09C3EE6}"/>
              </a:ext>
            </a:extLst>
          </p:cNvPr>
          <p:cNvSpPr txBox="1">
            <a:spLocks/>
          </p:cNvSpPr>
          <p:nvPr/>
        </p:nvSpPr>
        <p:spPr>
          <a:xfrm>
            <a:off x="412108" y="2790034"/>
            <a:ext cx="9601196" cy="3318936"/>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228600" algn="l" rtl="0">
              <a:lnSpc>
                <a:spcPct val="90000"/>
              </a:lnSpc>
              <a:spcBef>
                <a:spcPts val="750"/>
              </a:spcBef>
              <a:spcAft>
                <a:spcPts val="0"/>
              </a:spcAft>
              <a:buClr>
                <a:schemeClr val="dk1"/>
              </a:buClr>
              <a:buSzPts val="1800"/>
              <a:buFont typeface="Arial"/>
              <a:buNone/>
              <a:defRPr sz="2800" b="0" i="0" u="none" strike="noStrike" cap="none">
                <a:solidFill>
                  <a:schemeClr val="dk1"/>
                </a:solidFill>
                <a:latin typeface="Arial"/>
                <a:ea typeface="Arial"/>
                <a:cs typeface="Arial"/>
                <a:sym typeface="Arial"/>
              </a:defRPr>
            </a:lvl1pPr>
            <a:lvl2pPr marL="914400" marR="0" lvl="1" indent="-228600" algn="l" rtl="0">
              <a:lnSpc>
                <a:spcPct val="90000"/>
              </a:lnSpc>
              <a:spcBef>
                <a:spcPts val="375"/>
              </a:spcBef>
              <a:spcAft>
                <a:spcPts val="0"/>
              </a:spcAft>
              <a:buClr>
                <a:schemeClr val="dk1"/>
              </a:buClr>
              <a:buSzPts val="1800"/>
              <a:buFont typeface="Arial"/>
              <a:buNone/>
              <a:defRPr sz="1500" b="0" i="0" u="none" strike="noStrike" cap="none">
                <a:solidFill>
                  <a:schemeClr val="dk1"/>
                </a:solidFill>
                <a:latin typeface="Arial"/>
                <a:ea typeface="Arial"/>
                <a:cs typeface="Arial"/>
                <a:sym typeface="Arial"/>
              </a:defRPr>
            </a:lvl2pPr>
            <a:lvl3pPr marL="1371600" marR="0" lvl="2" indent="-228600" algn="l" rtl="0">
              <a:lnSpc>
                <a:spcPct val="90000"/>
              </a:lnSpc>
              <a:spcBef>
                <a:spcPts val="375"/>
              </a:spcBef>
              <a:spcAft>
                <a:spcPts val="0"/>
              </a:spcAft>
              <a:buClr>
                <a:schemeClr val="dk1"/>
              </a:buClr>
              <a:buSzPts val="1800"/>
              <a:buFont typeface="Arial"/>
              <a:buNone/>
              <a:defRPr sz="1500" b="0" i="0" u="none" strike="noStrike" cap="none">
                <a:solidFill>
                  <a:schemeClr val="dk1"/>
                </a:solidFill>
                <a:latin typeface="Arial"/>
                <a:ea typeface="Arial"/>
                <a:cs typeface="Arial"/>
                <a:sym typeface="Arial"/>
              </a:defRPr>
            </a:lvl3pPr>
            <a:lvl4pPr marL="1828800" marR="0" lvl="3" indent="-228600" algn="l" rtl="0">
              <a:lnSpc>
                <a:spcPct val="90000"/>
              </a:lnSpc>
              <a:spcBef>
                <a:spcPts val="375"/>
              </a:spcBef>
              <a:spcAft>
                <a:spcPts val="0"/>
              </a:spcAft>
              <a:buClr>
                <a:schemeClr val="dk1"/>
              </a:buClr>
              <a:buSzPts val="1800"/>
              <a:buFont typeface="Arial"/>
              <a:buNone/>
              <a:defRPr sz="1500" b="0" i="0" u="none" strike="noStrike" cap="none">
                <a:solidFill>
                  <a:schemeClr val="dk1"/>
                </a:solidFill>
                <a:latin typeface="Arial"/>
                <a:ea typeface="Arial"/>
                <a:cs typeface="Arial"/>
                <a:sym typeface="Arial"/>
              </a:defRPr>
            </a:lvl4pPr>
            <a:lvl5pPr marL="2286000" marR="0" lvl="4" indent="-228600" algn="l" rtl="0">
              <a:lnSpc>
                <a:spcPct val="90000"/>
              </a:lnSpc>
              <a:spcBef>
                <a:spcPts val="375"/>
              </a:spcBef>
              <a:spcAft>
                <a:spcPts val="0"/>
              </a:spcAft>
              <a:buClr>
                <a:schemeClr val="dk1"/>
              </a:buClr>
              <a:buSzPts val="1800"/>
              <a:buFont typeface="Arial"/>
              <a:buNone/>
              <a:defRPr sz="1500" b="0" i="0" u="none" strike="noStrike" cap="none">
                <a:solidFill>
                  <a:schemeClr val="dk1"/>
                </a:solidFill>
                <a:latin typeface="Arial"/>
                <a:ea typeface="Arial"/>
                <a:cs typeface="Arial"/>
                <a:sym typeface="Arial"/>
              </a:defRPr>
            </a:lvl5pPr>
            <a:lvl6pPr marL="2743200" marR="0" lvl="5" indent="-342900" algn="l" rtl="0">
              <a:lnSpc>
                <a:spcPct val="90000"/>
              </a:lnSpc>
              <a:spcBef>
                <a:spcPts val="375"/>
              </a:spcBef>
              <a:spcAft>
                <a:spcPts val="0"/>
              </a:spcAft>
              <a:buClr>
                <a:schemeClr val="dk1"/>
              </a:buClr>
              <a:buSzPts val="1800"/>
              <a:buFont typeface="Noto Sans Symbols"/>
              <a:buChar char="•"/>
              <a:defRPr sz="1800" b="0" i="0" u="none" strike="noStrike" cap="none">
                <a:solidFill>
                  <a:schemeClr val="dk1"/>
                </a:solidFill>
                <a:latin typeface="Arial"/>
                <a:ea typeface="Arial"/>
                <a:cs typeface="Arial"/>
                <a:sym typeface="Arial"/>
              </a:defRPr>
            </a:lvl6pPr>
            <a:lvl7pPr marL="3200400" marR="0" lvl="6" indent="-228600" algn="l" rtl="0">
              <a:lnSpc>
                <a:spcPct val="90000"/>
              </a:lnSpc>
              <a:spcBef>
                <a:spcPts val="375"/>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lnSpc>
                <a:spcPct val="90000"/>
              </a:lnSpc>
              <a:spcBef>
                <a:spcPts val="375"/>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lnSpc>
                <a:spcPct val="90000"/>
              </a:lnSpc>
              <a:spcBef>
                <a:spcPts val="375"/>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pPr marL="342900" indent="-342900">
              <a:lnSpc>
                <a:spcPct val="150000"/>
              </a:lnSpc>
              <a:spcBef>
                <a:spcPts val="0"/>
              </a:spcBef>
              <a:buSzPts val="2760"/>
              <a:buFont typeface="Arial"/>
              <a:buChar char="•"/>
            </a:pPr>
            <a:r>
              <a:rPr lang="cs-CZ" b="1" dirty="0"/>
              <a:t>Use </a:t>
            </a:r>
            <a:r>
              <a:rPr lang="cs-CZ" b="1" dirty="0" err="1"/>
              <a:t>worksheets</a:t>
            </a:r>
            <a:endParaRPr lang="cs-CZ" b="1" dirty="0"/>
          </a:p>
          <a:p>
            <a:pPr marL="342900" indent="-342900">
              <a:lnSpc>
                <a:spcPct val="150000"/>
              </a:lnSpc>
              <a:spcBef>
                <a:spcPts val="0"/>
              </a:spcBef>
              <a:buSzPts val="2760"/>
              <a:buFont typeface="Arial"/>
              <a:buChar char="•"/>
            </a:pPr>
            <a:r>
              <a:rPr lang="cs-CZ" b="1" dirty="0"/>
              <a:t> </a:t>
            </a:r>
            <a:r>
              <a:rPr lang="cs-CZ" b="1" dirty="0" err="1"/>
              <a:t>see</a:t>
            </a:r>
            <a:r>
              <a:rPr lang="cs-CZ" b="1" dirty="0"/>
              <a:t> </a:t>
            </a:r>
            <a:r>
              <a:rPr lang="cs-CZ" b="1" dirty="0" err="1"/>
              <a:t>the</a:t>
            </a:r>
            <a:r>
              <a:rPr lang="cs-CZ" b="1" dirty="0"/>
              <a:t> </a:t>
            </a:r>
            <a:r>
              <a:rPr lang="cs-CZ" b="1" dirty="0" err="1"/>
              <a:t>Syllabus</a:t>
            </a:r>
            <a:r>
              <a:rPr lang="cs-CZ" b="1" dirty="0"/>
              <a:t>, </a:t>
            </a:r>
            <a:r>
              <a:rPr lang="cs-CZ" b="1" dirty="0" err="1"/>
              <a:t>please</a:t>
            </a:r>
            <a:endParaRPr lang="en-US" sz="2400" dirty="0">
              <a:solidFill>
                <a:srgbClr val="262626"/>
              </a:solidFill>
              <a:latin typeface="Garamond"/>
              <a:ea typeface="Garamond"/>
              <a:cs typeface="Garamond"/>
              <a:sym typeface="Garamond"/>
            </a:endParaRPr>
          </a:p>
        </p:txBody>
      </p:sp>
      <p:pic>
        <p:nvPicPr>
          <p:cNvPr id="6" name="Grafický objekt 5" descr="Podrobný plán se souvislou výplní">
            <a:extLst>
              <a:ext uri="{FF2B5EF4-FFF2-40B4-BE49-F238E27FC236}">
                <a16:creationId xmlns:a16="http://schemas.microsoft.com/office/drawing/2014/main" id="{091D6196-32CC-ABCC-FA82-1ECA80D38DD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378390" y="1319561"/>
            <a:ext cx="4218878" cy="4218878"/>
          </a:xfrm>
          <a:prstGeom prst="rect">
            <a:avLst/>
          </a:prstGeom>
        </p:spPr>
      </p:pic>
      <p:sp>
        <p:nvSpPr>
          <p:cNvPr id="5" name="Vývojový diagram: spojnice 4">
            <a:extLst>
              <a:ext uri="{FF2B5EF4-FFF2-40B4-BE49-F238E27FC236}">
                <a16:creationId xmlns:a16="http://schemas.microsoft.com/office/drawing/2014/main" id="{57E95E21-2B02-E63B-7AE8-66A17F8BD6E0}"/>
              </a:ext>
            </a:extLst>
          </p:cNvPr>
          <p:cNvSpPr/>
          <p:nvPr/>
        </p:nvSpPr>
        <p:spPr>
          <a:xfrm>
            <a:off x="9468556" y="3509026"/>
            <a:ext cx="544748" cy="486383"/>
          </a:xfrm>
          <a:prstGeom prst="flowChartConnector">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088675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53"/>
        <p:cNvGrpSpPr/>
        <p:nvPr/>
      </p:nvGrpSpPr>
      <p:grpSpPr>
        <a:xfrm>
          <a:off x="0" y="0"/>
          <a:ext cx="0" cy="0"/>
          <a:chOff x="0" y="0"/>
          <a:chExt cx="0" cy="0"/>
        </a:xfrm>
      </p:grpSpPr>
      <p:sp>
        <p:nvSpPr>
          <p:cNvPr id="354" name="Google Shape;354;p9"/>
          <p:cNvSpPr txBox="1">
            <a:spLocks noGrp="1"/>
          </p:cNvSpPr>
          <p:nvPr>
            <p:ph type="title"/>
          </p:nvPr>
        </p:nvSpPr>
        <p:spPr>
          <a:xfrm>
            <a:off x="0" y="502592"/>
            <a:ext cx="12192000" cy="1303800"/>
          </a:xfrm>
          <a:prstGeom prst="rect">
            <a:avLst/>
          </a:prstGeom>
          <a:solidFill>
            <a:schemeClr val="tx2"/>
          </a:solidFill>
          <a:ln>
            <a:noFill/>
          </a:ln>
        </p:spPr>
        <p:txBody>
          <a:bodyPr spcFirstLastPara="1" wrap="square" lIns="91425" tIns="45700" rIns="91425" bIns="45700" anchor="ctr" anchorCtr="0">
            <a:noAutofit/>
          </a:bodyPr>
          <a:lstStyle/>
          <a:p>
            <a:pPr marL="53339" lvl="0" indent="0" algn="l" rtl="0">
              <a:lnSpc>
                <a:spcPct val="100000"/>
              </a:lnSpc>
              <a:spcBef>
                <a:spcPts val="480"/>
              </a:spcBef>
              <a:spcAft>
                <a:spcPts val="0"/>
              </a:spcAft>
              <a:buClr>
                <a:srgbClr val="262626"/>
              </a:buClr>
              <a:buSzPts val="2760"/>
              <a:buFont typeface="Garamond"/>
              <a:buNone/>
            </a:pPr>
            <a:r>
              <a:rPr lang="cs-CZ" b="1" dirty="0" err="1">
                <a:solidFill>
                  <a:schemeClr val="bg1"/>
                </a:solidFill>
              </a:rPr>
              <a:t>Questions</a:t>
            </a:r>
            <a:r>
              <a:rPr lang="cs-CZ" b="1" dirty="0">
                <a:solidFill>
                  <a:schemeClr val="bg1"/>
                </a:solidFill>
              </a:rPr>
              <a:t> &amp; </a:t>
            </a:r>
            <a:r>
              <a:rPr lang="cs-CZ" b="1" dirty="0" err="1">
                <a:solidFill>
                  <a:schemeClr val="bg1"/>
                </a:solidFill>
              </a:rPr>
              <a:t>Answers</a:t>
            </a:r>
            <a:r>
              <a:rPr lang="cs-CZ" b="1" dirty="0">
                <a:solidFill>
                  <a:schemeClr val="bg1"/>
                </a:solidFill>
              </a:rPr>
              <a:t>. </a:t>
            </a:r>
            <a:r>
              <a:rPr lang="cs-CZ" b="1" dirty="0" err="1">
                <a:solidFill>
                  <a:schemeClr val="bg1"/>
                </a:solidFill>
              </a:rPr>
              <a:t>Discussion</a:t>
            </a:r>
            <a:r>
              <a:rPr lang="cs-CZ" b="1" dirty="0">
                <a:solidFill>
                  <a:schemeClr val="bg1"/>
                </a:solidFill>
              </a:rPr>
              <a:t>.</a:t>
            </a:r>
            <a:endParaRPr dirty="0">
              <a:solidFill>
                <a:schemeClr val="bg1"/>
              </a:solidFill>
            </a:endParaRPr>
          </a:p>
        </p:txBody>
      </p:sp>
      <p:sp>
        <p:nvSpPr>
          <p:cNvPr id="355" name="Google Shape;355;p9"/>
          <p:cNvSpPr txBox="1">
            <a:spLocks noGrp="1"/>
          </p:cNvSpPr>
          <p:nvPr>
            <p:ph type="body" idx="1"/>
          </p:nvPr>
        </p:nvSpPr>
        <p:spPr>
          <a:xfrm>
            <a:off x="1295402" y="2418347"/>
            <a:ext cx="5270575" cy="3372853"/>
          </a:xfrm>
          <a:prstGeom prst="rect">
            <a:avLst/>
          </a:prstGeom>
          <a:noFill/>
          <a:ln>
            <a:noFill/>
          </a:ln>
        </p:spPr>
        <p:txBody>
          <a:bodyPr spcFirstLastPara="1" wrap="square" lIns="91425" tIns="45700" rIns="91425" bIns="45700" anchor="t" anchorCtr="0">
            <a:noAutofit/>
          </a:bodyPr>
          <a:lstStyle/>
          <a:p>
            <a:pPr marL="53339" lvl="0" indent="0" algn="l" rtl="0">
              <a:lnSpc>
                <a:spcPct val="100000"/>
              </a:lnSpc>
              <a:spcBef>
                <a:spcPts val="480"/>
              </a:spcBef>
              <a:spcAft>
                <a:spcPts val="0"/>
              </a:spcAft>
              <a:buSzPts val="2760"/>
              <a:buNone/>
            </a:pPr>
            <a:endParaRPr b="1" dirty="0"/>
          </a:p>
        </p:txBody>
      </p:sp>
      <p:pic>
        <p:nvPicPr>
          <p:cNvPr id="356" name="Google Shape;356;p9"/>
          <p:cNvPicPr preferRelativeResize="0"/>
          <p:nvPr/>
        </p:nvPicPr>
        <p:blipFill rotWithShape="1">
          <a:blip r:embed="rId3">
            <a:alphaModFix/>
          </a:blip>
          <a:srcRect/>
          <a:stretch/>
        </p:blipFill>
        <p:spPr>
          <a:xfrm>
            <a:off x="-114728" y="-109538"/>
            <a:ext cx="1779141" cy="612130"/>
          </a:xfrm>
          <a:prstGeom prst="rect">
            <a:avLst/>
          </a:prstGeom>
          <a:noFill/>
          <a:ln>
            <a:noFill/>
          </a:ln>
        </p:spPr>
      </p:pic>
      <p:pic>
        <p:nvPicPr>
          <p:cNvPr id="357" name="Google Shape;357;p9" descr="Do you sell Alarms? And other Questions, Answered! - Firstline Securities  Limited"/>
          <p:cNvPicPr preferRelativeResize="0"/>
          <p:nvPr/>
        </p:nvPicPr>
        <p:blipFill rotWithShape="1">
          <a:blip r:embed="rId4">
            <a:alphaModFix/>
          </a:blip>
          <a:srcRect t="2760" b="3127"/>
          <a:stretch/>
        </p:blipFill>
        <p:spPr>
          <a:xfrm>
            <a:off x="2893477" y="2029354"/>
            <a:ext cx="6556625" cy="3856653"/>
          </a:xfrm>
          <a:prstGeom prst="rect">
            <a:avLst/>
          </a:prstGeom>
          <a:noFill/>
          <a:ln>
            <a:noFill/>
          </a:ln>
        </p:spPr>
      </p:pic>
      <p:pic>
        <p:nvPicPr>
          <p:cNvPr id="2" name="Google Shape;280;g2c843336287_0_30">
            <a:extLst>
              <a:ext uri="{FF2B5EF4-FFF2-40B4-BE49-F238E27FC236}">
                <a16:creationId xmlns:a16="http://schemas.microsoft.com/office/drawing/2014/main" id="{1CC16755-3E80-D7C7-AB42-B49F66EA9456}"/>
              </a:ext>
            </a:extLst>
          </p:cNvPr>
          <p:cNvPicPr preferRelativeResize="0"/>
          <p:nvPr/>
        </p:nvPicPr>
        <p:blipFill rotWithShape="1">
          <a:blip r:embed="rId3">
            <a:alphaModFix/>
          </a:blip>
          <a:srcRect/>
          <a:stretch/>
        </p:blipFill>
        <p:spPr>
          <a:xfrm>
            <a:off x="0" y="6161615"/>
            <a:ext cx="1779141" cy="612130"/>
          </a:xfrm>
          <a:prstGeom prst="rect">
            <a:avLst/>
          </a:prstGeom>
          <a:noFill/>
          <a:ln>
            <a:noFill/>
          </a:ln>
        </p:spPr>
      </p:pic>
      <p:pic>
        <p:nvPicPr>
          <p:cNvPr id="3" name="Obrázek 2" descr="Obsah obrázku text, Písmo, snímek obrazovky, Elektricky modrá&#10;&#10;Popis byl vytvořen automaticky">
            <a:extLst>
              <a:ext uri="{FF2B5EF4-FFF2-40B4-BE49-F238E27FC236}">
                <a16:creationId xmlns:a16="http://schemas.microsoft.com/office/drawing/2014/main" id="{219252BD-8FDC-5D41-3737-BAE7FA81CA88}"/>
              </a:ext>
            </a:extLst>
          </p:cNvPr>
          <p:cNvPicPr>
            <a:picLocks noChangeAspect="1"/>
          </p:cNvPicPr>
          <p:nvPr/>
        </p:nvPicPr>
        <p:blipFill>
          <a:blip r:embed="rId5"/>
          <a:stretch>
            <a:fillRect/>
          </a:stretch>
        </p:blipFill>
        <p:spPr>
          <a:xfrm>
            <a:off x="6171790" y="6108970"/>
            <a:ext cx="6020210" cy="78684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5">
                                            <p:txEl>
                                              <p:pRg st="0" end="0"/>
                                            </p:txEl>
                                          </p:spTgt>
                                        </p:tgtEl>
                                        <p:attrNameLst>
                                          <p:attrName>style.visibility</p:attrName>
                                        </p:attrNameLst>
                                      </p:cBhvr>
                                      <p:to>
                                        <p:strVal val="visible"/>
                                      </p:to>
                                    </p:set>
                                    <p:animEffect transition="in" filter="fade">
                                      <p:cBhvr>
                                        <p:cTn id="7" dur="1000"/>
                                        <p:tgtEl>
                                          <p:spTgt spid="35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61"/>
        <p:cNvGrpSpPr/>
        <p:nvPr/>
      </p:nvGrpSpPr>
      <p:grpSpPr>
        <a:xfrm>
          <a:off x="0" y="0"/>
          <a:ext cx="0" cy="0"/>
          <a:chOff x="0" y="0"/>
          <a:chExt cx="0" cy="0"/>
        </a:xfrm>
      </p:grpSpPr>
      <p:sp>
        <p:nvSpPr>
          <p:cNvPr id="362" name="Google Shape;362;g20fae9b3fda_0_0"/>
          <p:cNvSpPr txBox="1">
            <a:spLocks noGrp="1"/>
          </p:cNvSpPr>
          <p:nvPr>
            <p:ph type="title"/>
          </p:nvPr>
        </p:nvSpPr>
        <p:spPr>
          <a:xfrm>
            <a:off x="0" y="1"/>
            <a:ext cx="12192000" cy="1325700"/>
          </a:xfrm>
          <a:prstGeom prst="rect">
            <a:avLst/>
          </a:prstGeom>
          <a:solidFill>
            <a:schemeClr val="tx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262626"/>
              </a:buClr>
              <a:buSzPts val="4400"/>
              <a:buFont typeface="Garamond"/>
              <a:buNone/>
            </a:pPr>
            <a:r>
              <a:rPr lang="cs-CZ" dirty="0">
                <a:solidFill>
                  <a:schemeClr val="bg1"/>
                </a:solidFill>
              </a:rPr>
              <a:t>Exit ticket</a:t>
            </a:r>
            <a:endParaRPr dirty="0">
              <a:solidFill>
                <a:schemeClr val="bg1"/>
              </a:solidFill>
            </a:endParaRPr>
          </a:p>
        </p:txBody>
      </p:sp>
      <p:sp>
        <p:nvSpPr>
          <p:cNvPr id="363" name="Google Shape;363;g20fae9b3fda_0_0"/>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Autofit/>
          </a:bodyPr>
          <a:lstStyle/>
          <a:p>
            <a:pPr marL="457200" marR="0" lvl="0" indent="-403860" algn="l" rtl="0">
              <a:lnSpc>
                <a:spcPct val="100000"/>
              </a:lnSpc>
              <a:spcBef>
                <a:spcPts val="480"/>
              </a:spcBef>
              <a:spcAft>
                <a:spcPts val="0"/>
              </a:spcAft>
              <a:buClr>
                <a:schemeClr val="accent1"/>
              </a:buClr>
              <a:buSzPts val="2760"/>
              <a:buFont typeface="Arial"/>
              <a:buChar char="•"/>
            </a:pPr>
            <a:r>
              <a:rPr lang="cs-CZ"/>
              <a:t>Socrative</a:t>
            </a:r>
            <a:endParaRPr/>
          </a:p>
          <a:p>
            <a:pPr marL="457200" marR="0" lvl="0" indent="-403860" algn="l" rtl="0">
              <a:lnSpc>
                <a:spcPct val="100000"/>
              </a:lnSpc>
              <a:spcBef>
                <a:spcPts val="480"/>
              </a:spcBef>
              <a:spcAft>
                <a:spcPts val="0"/>
              </a:spcAft>
              <a:buClr>
                <a:schemeClr val="accent1"/>
              </a:buClr>
              <a:buSzPts val="2760"/>
              <a:buFont typeface="Arial"/>
              <a:buChar char="•"/>
            </a:pPr>
            <a:r>
              <a:rPr lang="cs-CZ"/>
              <a:t>Interpret</a:t>
            </a:r>
            <a:endParaRPr/>
          </a:p>
        </p:txBody>
      </p:sp>
      <p:pic>
        <p:nvPicPr>
          <p:cNvPr id="364" name="Google Shape;364;g20fae9b3fda_0_0" descr="Using video as an 'exit ticket' to promote engagement – A Nurse's Notes on  Teaching &amp; Learning"/>
          <p:cNvPicPr preferRelativeResize="0"/>
          <p:nvPr/>
        </p:nvPicPr>
        <p:blipFill rotWithShape="1">
          <a:blip r:embed="rId3">
            <a:alphaModFix/>
          </a:blip>
          <a:srcRect/>
          <a:stretch/>
        </p:blipFill>
        <p:spPr>
          <a:xfrm>
            <a:off x="5735763" y="2909834"/>
            <a:ext cx="4487024" cy="2243512"/>
          </a:xfrm>
          <a:prstGeom prst="rect">
            <a:avLst/>
          </a:prstGeom>
          <a:noFill/>
          <a:ln>
            <a:noFill/>
          </a:ln>
        </p:spPr>
      </p:pic>
      <p:pic>
        <p:nvPicPr>
          <p:cNvPr id="366" name="Google Shape;366;g20fae9b3fda_0_0"/>
          <p:cNvPicPr preferRelativeResize="0"/>
          <p:nvPr/>
        </p:nvPicPr>
        <p:blipFill rotWithShape="1">
          <a:blip r:embed="rId4">
            <a:alphaModFix/>
          </a:blip>
          <a:srcRect/>
          <a:stretch/>
        </p:blipFill>
        <p:spPr>
          <a:xfrm>
            <a:off x="956672" y="1325701"/>
            <a:ext cx="9558181" cy="4960799"/>
          </a:xfrm>
          <a:prstGeom prst="rect">
            <a:avLst/>
          </a:prstGeom>
          <a:noFill/>
          <a:ln>
            <a:noFill/>
          </a:ln>
        </p:spPr>
      </p:pic>
      <p:pic>
        <p:nvPicPr>
          <p:cNvPr id="2" name="Google Shape;280;g2c843336287_0_30">
            <a:extLst>
              <a:ext uri="{FF2B5EF4-FFF2-40B4-BE49-F238E27FC236}">
                <a16:creationId xmlns:a16="http://schemas.microsoft.com/office/drawing/2014/main" id="{F2B84674-DCC7-97D5-43B0-F5B2194E2DB2}"/>
              </a:ext>
            </a:extLst>
          </p:cNvPr>
          <p:cNvPicPr preferRelativeResize="0"/>
          <p:nvPr/>
        </p:nvPicPr>
        <p:blipFill rotWithShape="1">
          <a:blip r:embed="rId5">
            <a:alphaModFix/>
          </a:blip>
          <a:srcRect/>
          <a:stretch/>
        </p:blipFill>
        <p:spPr>
          <a:xfrm>
            <a:off x="0" y="6161615"/>
            <a:ext cx="1779141" cy="612130"/>
          </a:xfrm>
          <a:prstGeom prst="rect">
            <a:avLst/>
          </a:prstGeom>
          <a:noFill/>
          <a:ln>
            <a:noFill/>
          </a:ln>
        </p:spPr>
      </p:pic>
      <p:pic>
        <p:nvPicPr>
          <p:cNvPr id="3" name="Obrázek 2" descr="Obsah obrázku text, Písmo, snímek obrazovky, Elektricky modrá&#10;&#10;Popis byl vytvořen automaticky">
            <a:extLst>
              <a:ext uri="{FF2B5EF4-FFF2-40B4-BE49-F238E27FC236}">
                <a16:creationId xmlns:a16="http://schemas.microsoft.com/office/drawing/2014/main" id="{2C7F3E0D-460D-2A95-199B-9EDEF7C61FDF}"/>
              </a:ext>
            </a:extLst>
          </p:cNvPr>
          <p:cNvPicPr>
            <a:picLocks noChangeAspect="1"/>
          </p:cNvPicPr>
          <p:nvPr/>
        </p:nvPicPr>
        <p:blipFill>
          <a:blip r:embed="rId6"/>
          <a:stretch>
            <a:fillRect/>
          </a:stretch>
        </p:blipFill>
        <p:spPr>
          <a:xfrm>
            <a:off x="6171790" y="6108970"/>
            <a:ext cx="6020210" cy="78684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66"/>
                                        </p:tgtEl>
                                        <p:attrNameLst>
                                          <p:attrName>style.visibility</p:attrName>
                                        </p:attrNameLst>
                                      </p:cBhvr>
                                      <p:to>
                                        <p:strVal val="visible"/>
                                      </p:to>
                                    </p:set>
                                    <p:animEffect transition="in" filter="fade">
                                      <p:cBhvr>
                                        <p:cTn id="7" dur="1000"/>
                                        <p:tgtEl>
                                          <p:spTgt spid="3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cjv-prezentace-16-9-en-v10.potx" id="{BC3EE8AA-1241-40D4-84AC-4B4B49148105}" vid="{2F1A5585-128D-49C5-8314-B5B61E8D6584}"/>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A8BAC94BA468D488F31B2478A655CDC" ma:contentTypeVersion="3" ma:contentTypeDescription="Create a new document." ma:contentTypeScope="" ma:versionID="7cc93f0a522376ee8e1dfd73dde5ccd3">
  <xsd:schema xmlns:xsd="http://www.w3.org/2001/XMLSchema" xmlns:xs="http://www.w3.org/2001/XMLSchema" xmlns:p="http://schemas.microsoft.com/office/2006/metadata/properties" xmlns:ns2="76d5652a-9cd3-465f-98c7-aa8090bd65c7" targetNamespace="http://schemas.microsoft.com/office/2006/metadata/properties" ma:root="true" ma:fieldsID="87b369375febcfc6bb418894800f5d14" ns2:_="">
    <xsd:import namespace="76d5652a-9cd3-465f-98c7-aa8090bd65c7"/>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d5652a-9cd3-465f-98c7-aa8090bd65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815A7A-98DD-4817-AE3B-A66293C9B0F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C09AEF2B-B32C-473F-B8F9-3A53D4362A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d5652a-9cd3-465f-98c7-aa8090bd65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D7533DB-6C2A-40D5-A891-2E456C96D2B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muni-cjv-prezentace-16-9-en-v10</Template>
  <TotalTime>2913</TotalTime>
  <Words>495</Words>
  <Application>Microsoft Office PowerPoint</Application>
  <PresentationFormat>Širokoúhlá obrazovka</PresentationFormat>
  <Paragraphs>103</Paragraphs>
  <Slides>14</Slides>
  <Notes>13</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14</vt:i4>
      </vt:variant>
    </vt:vector>
  </HeadingPairs>
  <TitlesOfParts>
    <vt:vector size="21" baseType="lpstr">
      <vt:lpstr>Arial</vt:lpstr>
      <vt:lpstr>Arial Unicode MS</vt:lpstr>
      <vt:lpstr>Calibri</vt:lpstr>
      <vt:lpstr>Garamond</vt:lpstr>
      <vt:lpstr>Tahoma</vt:lpstr>
      <vt:lpstr>Wingdings</vt:lpstr>
      <vt:lpstr>Presentation_MU_EN</vt:lpstr>
      <vt:lpstr>Plurilingual  Approach to Translation. Key Concepts II</vt:lpstr>
      <vt:lpstr>Prezentace aplikace PowerPoint</vt:lpstr>
      <vt:lpstr>Prezentace aplikace PowerPoint</vt:lpstr>
      <vt:lpstr>Prezentace aplikace PowerPoint</vt:lpstr>
      <vt:lpstr>Prezentace aplikace PowerPoint</vt:lpstr>
      <vt:lpstr>Workshop</vt:lpstr>
      <vt:lpstr>Workshop</vt:lpstr>
      <vt:lpstr>Questions &amp; Answers. Discussion.</vt:lpstr>
      <vt:lpstr>Exit ticket</vt:lpstr>
      <vt:lpstr> Which part of the seminar  have you enjoyed most today and why?  Have you missed anything?  If so, what is it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Athena Alchazidu</dc:creator>
  <cp:lastModifiedBy>Athena Alchazidu</cp:lastModifiedBy>
  <cp:revision>10</cp:revision>
  <cp:lastPrinted>1601-01-01T00:00:00Z</cp:lastPrinted>
  <dcterms:created xsi:type="dcterms:W3CDTF">2024-07-01T10:21:45Z</dcterms:created>
  <dcterms:modified xsi:type="dcterms:W3CDTF">2024-07-06T19:09:14Z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0x0101008A8BAC94BA468D488F31B2478A655CDC</vt:lpwstr>
  </property>
</Properties>
</file>