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5"/>
  </p:notesMasterIdLst>
  <p:handoutMasterIdLst>
    <p:handoutMasterId r:id="rId26"/>
  </p:handoutMasterIdLst>
  <p:sldIdLst>
    <p:sldId id="256" r:id="rId5"/>
    <p:sldId id="406" r:id="rId6"/>
    <p:sldId id="383" r:id="rId7"/>
    <p:sldId id="385" r:id="rId8"/>
    <p:sldId id="404" r:id="rId9"/>
    <p:sldId id="386" r:id="rId10"/>
    <p:sldId id="376" r:id="rId11"/>
    <p:sldId id="368" r:id="rId12"/>
    <p:sldId id="382" r:id="rId13"/>
    <p:sldId id="384" r:id="rId14"/>
    <p:sldId id="270" r:id="rId15"/>
    <p:sldId id="286" r:id="rId16"/>
    <p:sldId id="273" r:id="rId17"/>
    <p:sldId id="274" r:id="rId18"/>
    <p:sldId id="275" r:id="rId19"/>
    <p:sldId id="401" r:id="rId20"/>
    <p:sldId id="407" r:id="rId21"/>
    <p:sldId id="402" r:id="rId22"/>
    <p:sldId id="403" r:id="rId23"/>
    <p:sldId id="283" r:id="rId2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10" autoAdjust="0"/>
    <p:restoredTop sz="95768" autoAdjust="0"/>
  </p:normalViewPr>
  <p:slideViewPr>
    <p:cSldViewPr snapToGrid="0">
      <p:cViewPr varScale="1">
        <p:scale>
          <a:sx n="83" d="100"/>
          <a:sy n="83" d="100"/>
        </p:scale>
        <p:origin x="192" y="77"/>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AAF5D-67AA-4F0E-BE06-C327AF8823AF}" type="doc">
      <dgm:prSet loTypeId="urn:microsoft.com/office/officeart/2005/8/layout/hList7" loCatId="list" qsTypeId="urn:microsoft.com/office/officeart/2005/8/quickstyle/simple1" qsCatId="simple" csTypeId="urn:microsoft.com/office/officeart/2005/8/colors/accent1_2" csCatId="accent1" phldr="1"/>
      <dgm:spPr/>
    </dgm:pt>
    <dgm:pt modelId="{2D920B92-44E0-41F5-ACBB-748F3A1C81FE}">
      <dgm:prSet phldrT="[Text]"/>
      <dgm:spPr/>
      <dgm:t>
        <a:bodyPr/>
        <a:lstStyle/>
        <a:p>
          <a:r>
            <a:rPr lang="cs-CZ" dirty="0" err="1"/>
            <a:t>Bilingual</a:t>
          </a:r>
          <a:endParaRPr lang="cs-CZ" dirty="0"/>
        </a:p>
      </dgm:t>
    </dgm:pt>
    <dgm:pt modelId="{01EE68AA-D886-4A52-8D7F-F556E9436DD5}" type="parTrans" cxnId="{623E46E1-651C-46A2-ACF4-871BA028F658}">
      <dgm:prSet/>
      <dgm:spPr/>
      <dgm:t>
        <a:bodyPr/>
        <a:lstStyle/>
        <a:p>
          <a:endParaRPr lang="cs-CZ"/>
        </a:p>
      </dgm:t>
    </dgm:pt>
    <dgm:pt modelId="{3617DAF6-FB0D-4F5B-AF39-FD0D1F4684F6}" type="sibTrans" cxnId="{623E46E1-651C-46A2-ACF4-871BA028F658}">
      <dgm:prSet/>
      <dgm:spPr/>
      <dgm:t>
        <a:bodyPr/>
        <a:lstStyle/>
        <a:p>
          <a:endParaRPr lang="cs-CZ"/>
        </a:p>
      </dgm:t>
    </dgm:pt>
    <dgm:pt modelId="{3F5730C3-1544-498D-9197-8B3E26A63172}">
      <dgm:prSet phldrT="[Text]"/>
      <dgm:spPr/>
      <dgm:t>
        <a:bodyPr/>
        <a:lstStyle/>
        <a:p>
          <a:r>
            <a:rPr lang="cs-CZ" dirty="0" err="1"/>
            <a:t>Translation</a:t>
          </a:r>
          <a:endParaRPr lang="cs-CZ" dirty="0"/>
        </a:p>
      </dgm:t>
    </dgm:pt>
    <dgm:pt modelId="{8971D533-DE3C-4965-BBEF-9BA8BC56C300}" type="parTrans" cxnId="{E1F1AA05-5056-4E00-A1B6-4C96BB31AEAF}">
      <dgm:prSet/>
      <dgm:spPr/>
      <dgm:t>
        <a:bodyPr/>
        <a:lstStyle/>
        <a:p>
          <a:endParaRPr lang="cs-CZ"/>
        </a:p>
      </dgm:t>
    </dgm:pt>
    <dgm:pt modelId="{CA6D41C3-80BB-4ABE-9BBD-FDFE4CC6AD30}" type="sibTrans" cxnId="{E1F1AA05-5056-4E00-A1B6-4C96BB31AEAF}">
      <dgm:prSet/>
      <dgm:spPr/>
      <dgm:t>
        <a:bodyPr/>
        <a:lstStyle/>
        <a:p>
          <a:endParaRPr lang="cs-CZ"/>
        </a:p>
      </dgm:t>
    </dgm:pt>
    <dgm:pt modelId="{387692AA-6363-4815-9705-D941E635BCCD}">
      <dgm:prSet phldrT="[Text]"/>
      <dgm:spPr/>
      <dgm:t>
        <a:bodyPr/>
        <a:lstStyle/>
        <a:p>
          <a:r>
            <a:rPr lang="cs-CZ" dirty="0" err="1"/>
            <a:t>Plurilingual</a:t>
          </a:r>
          <a:endParaRPr lang="cs-CZ" dirty="0"/>
        </a:p>
      </dgm:t>
    </dgm:pt>
    <dgm:pt modelId="{207B9773-5E06-459C-8550-E24F65114E02}" type="parTrans" cxnId="{6CF743E8-5CCE-4AF4-9816-573F7EA7510F}">
      <dgm:prSet/>
      <dgm:spPr/>
      <dgm:t>
        <a:bodyPr/>
        <a:lstStyle/>
        <a:p>
          <a:endParaRPr lang="cs-CZ"/>
        </a:p>
      </dgm:t>
    </dgm:pt>
    <dgm:pt modelId="{DD372E1E-789A-4795-911D-43E38D962853}" type="sibTrans" cxnId="{6CF743E8-5CCE-4AF4-9816-573F7EA7510F}">
      <dgm:prSet/>
      <dgm:spPr/>
      <dgm:t>
        <a:bodyPr/>
        <a:lstStyle/>
        <a:p>
          <a:endParaRPr lang="cs-CZ"/>
        </a:p>
      </dgm:t>
    </dgm:pt>
    <dgm:pt modelId="{31EB70A5-F570-41E8-8974-8547E1E83FB3}" type="pres">
      <dgm:prSet presAssocID="{7C0AAF5D-67AA-4F0E-BE06-C327AF8823AF}" presName="Name0" presStyleCnt="0">
        <dgm:presLayoutVars>
          <dgm:dir/>
          <dgm:resizeHandles val="exact"/>
        </dgm:presLayoutVars>
      </dgm:prSet>
      <dgm:spPr/>
    </dgm:pt>
    <dgm:pt modelId="{6D98F7AE-4D5A-4A5F-9A33-79D04DAD4855}" type="pres">
      <dgm:prSet presAssocID="{7C0AAF5D-67AA-4F0E-BE06-C327AF8823AF}" presName="fgShape" presStyleLbl="fgShp" presStyleIdx="0" presStyleCnt="1"/>
      <dgm:spPr/>
    </dgm:pt>
    <dgm:pt modelId="{46E52303-7486-48F9-813F-27E4300D6953}" type="pres">
      <dgm:prSet presAssocID="{7C0AAF5D-67AA-4F0E-BE06-C327AF8823AF}" presName="linComp" presStyleCnt="0"/>
      <dgm:spPr/>
    </dgm:pt>
    <dgm:pt modelId="{9EC10342-81E0-4C1F-A13A-4EC4F074A587}" type="pres">
      <dgm:prSet presAssocID="{2D920B92-44E0-41F5-ACBB-748F3A1C81FE}" presName="compNode" presStyleCnt="0"/>
      <dgm:spPr/>
    </dgm:pt>
    <dgm:pt modelId="{B40CE716-DBA9-490B-BC2C-B9131ECE7469}" type="pres">
      <dgm:prSet presAssocID="{2D920B92-44E0-41F5-ACBB-748F3A1C81FE}" presName="bkgdShape" presStyleLbl="node1" presStyleIdx="0" presStyleCnt="3" custLinFactNeighborX="2522" custLinFactNeighborY="-363"/>
      <dgm:spPr/>
    </dgm:pt>
    <dgm:pt modelId="{A990EF62-A1D0-4FFB-AF00-DC8900085899}" type="pres">
      <dgm:prSet presAssocID="{2D920B92-44E0-41F5-ACBB-748F3A1C81FE}" presName="nodeTx" presStyleLbl="node1" presStyleIdx="0" presStyleCnt="3">
        <dgm:presLayoutVars>
          <dgm:bulletEnabled val="1"/>
        </dgm:presLayoutVars>
      </dgm:prSet>
      <dgm:spPr/>
    </dgm:pt>
    <dgm:pt modelId="{7712A5B3-AF17-4602-9C52-0F4738874B88}" type="pres">
      <dgm:prSet presAssocID="{2D920B92-44E0-41F5-ACBB-748F3A1C81FE}" presName="invisiNode" presStyleLbl="node1" presStyleIdx="0" presStyleCnt="3"/>
      <dgm:spPr/>
    </dgm:pt>
    <dgm:pt modelId="{2B873201-6D7C-4980-8DB9-CD9D54284966}" type="pres">
      <dgm:prSet presAssocID="{2D920B92-44E0-41F5-ACBB-748F3A1C81FE}" presName="imagNode" presStyleLbl="fgImgPlace1" presStyleIdx="0" presStyleCnt="3" custLinFactNeighborX="-513" custLinFactNeighborY="319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bg1"/>
          </a:solidFill>
        </a:ln>
      </dgm:spPr>
      <dgm:extLst>
        <a:ext uri="{E40237B7-FDA0-4F09-8148-C483321AD2D9}">
          <dgm14:cNvPr xmlns:dgm14="http://schemas.microsoft.com/office/drawing/2010/diagram" id="0" name="" descr="Odznak 1 obrys"/>
        </a:ext>
      </dgm:extLst>
    </dgm:pt>
    <dgm:pt modelId="{573E25DD-163F-455D-B596-CC6E484803AF}" type="pres">
      <dgm:prSet presAssocID="{3617DAF6-FB0D-4F5B-AF39-FD0D1F4684F6}" presName="sibTrans" presStyleLbl="sibTrans2D1" presStyleIdx="0" presStyleCnt="0"/>
      <dgm:spPr/>
    </dgm:pt>
    <dgm:pt modelId="{847A1FAF-EE3D-4BBF-9C2A-A4577C34087B}" type="pres">
      <dgm:prSet presAssocID="{3F5730C3-1544-498D-9197-8B3E26A63172}" presName="compNode" presStyleCnt="0"/>
      <dgm:spPr/>
    </dgm:pt>
    <dgm:pt modelId="{BC02875A-AC6E-4C66-AD56-E7875AE85A04}" type="pres">
      <dgm:prSet presAssocID="{3F5730C3-1544-498D-9197-8B3E26A63172}" presName="bkgdShape" presStyleLbl="node1" presStyleIdx="1" presStyleCnt="3" custLinFactNeighborX="0" custLinFactNeighborY="-1089"/>
      <dgm:spPr/>
    </dgm:pt>
    <dgm:pt modelId="{2B2C7484-87A0-4527-8D2B-EF7D5502F54C}" type="pres">
      <dgm:prSet presAssocID="{3F5730C3-1544-498D-9197-8B3E26A63172}" presName="nodeTx" presStyleLbl="node1" presStyleIdx="1" presStyleCnt="3">
        <dgm:presLayoutVars>
          <dgm:bulletEnabled val="1"/>
        </dgm:presLayoutVars>
      </dgm:prSet>
      <dgm:spPr/>
    </dgm:pt>
    <dgm:pt modelId="{AF7B2DDD-1DB9-4652-8034-BA00DABE468C}" type="pres">
      <dgm:prSet presAssocID="{3F5730C3-1544-498D-9197-8B3E26A63172}" presName="invisiNode" presStyleLbl="node1" presStyleIdx="1" presStyleCnt="3"/>
      <dgm:spPr/>
    </dgm:pt>
    <dgm:pt modelId="{886D9001-C455-45F9-A90C-E751D8ADE6DE}" type="pres">
      <dgm:prSet presAssocID="{3F5730C3-1544-498D-9197-8B3E26A63172}"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ona se souvislou výplní"/>
        </a:ext>
      </dgm:extLst>
    </dgm:pt>
    <dgm:pt modelId="{24793073-B175-4C9D-8571-A01B0AAFE4FD}" type="pres">
      <dgm:prSet presAssocID="{CA6D41C3-80BB-4ABE-9BBD-FDFE4CC6AD30}" presName="sibTrans" presStyleLbl="sibTrans2D1" presStyleIdx="0" presStyleCnt="0"/>
      <dgm:spPr/>
    </dgm:pt>
    <dgm:pt modelId="{8E3454DE-C391-478E-8500-33BF5076A520}" type="pres">
      <dgm:prSet presAssocID="{387692AA-6363-4815-9705-D941E635BCCD}" presName="compNode" presStyleCnt="0"/>
      <dgm:spPr/>
    </dgm:pt>
    <dgm:pt modelId="{FB6449A7-4041-4A07-BFB3-2126C8F28FFB}" type="pres">
      <dgm:prSet presAssocID="{387692AA-6363-4815-9705-D941E635BCCD}" presName="bkgdShape" presStyleLbl="node1" presStyleIdx="2" presStyleCnt="3" custLinFactNeighborX="667" custLinFactNeighborY="310"/>
      <dgm:spPr/>
    </dgm:pt>
    <dgm:pt modelId="{B7B4440D-AD8F-457C-A88B-00E33F42C9E7}" type="pres">
      <dgm:prSet presAssocID="{387692AA-6363-4815-9705-D941E635BCCD}" presName="nodeTx" presStyleLbl="node1" presStyleIdx="2" presStyleCnt="3">
        <dgm:presLayoutVars>
          <dgm:bulletEnabled val="1"/>
        </dgm:presLayoutVars>
      </dgm:prSet>
      <dgm:spPr/>
    </dgm:pt>
    <dgm:pt modelId="{D927B9D3-EDA3-401F-A156-4D402ECBD587}" type="pres">
      <dgm:prSet presAssocID="{387692AA-6363-4815-9705-D941E635BCCD}" presName="invisiNode" presStyleLbl="node1" presStyleIdx="2" presStyleCnt="3"/>
      <dgm:spPr/>
    </dgm:pt>
    <dgm:pt modelId="{6BD15E40-1DA3-4C77-9A7F-9D1A65549F3B}" type="pres">
      <dgm:prSet presAssocID="{387692AA-6363-4815-9705-D941E635BCCD}" presName="imagNode" presStyleLbl="fgImgPlace1" presStyleIdx="2" presStyleCnt="3" custScaleX="98861" custScaleY="97025" custLinFactNeighborX="1270" custLinFactNeighborY="2429"/>
      <dgm:spPr>
        <a:solidFill>
          <a:schemeClr val="tx2"/>
        </a:solidFill>
        <a:ln>
          <a:solidFill>
            <a:schemeClr val="bg1"/>
          </a:solidFill>
        </a:ln>
      </dgm:spPr>
    </dgm:pt>
  </dgm:ptLst>
  <dgm:cxnLst>
    <dgm:cxn modelId="{E1F1AA05-5056-4E00-A1B6-4C96BB31AEAF}" srcId="{7C0AAF5D-67AA-4F0E-BE06-C327AF8823AF}" destId="{3F5730C3-1544-498D-9197-8B3E26A63172}" srcOrd="1" destOrd="0" parTransId="{8971D533-DE3C-4965-BBEF-9BA8BC56C300}" sibTransId="{CA6D41C3-80BB-4ABE-9BBD-FDFE4CC6AD30}"/>
    <dgm:cxn modelId="{7A823B44-FC98-40C5-9174-D36FD0520FAF}" type="presOf" srcId="{3617DAF6-FB0D-4F5B-AF39-FD0D1F4684F6}" destId="{573E25DD-163F-455D-B596-CC6E484803AF}" srcOrd="0" destOrd="0" presId="urn:microsoft.com/office/officeart/2005/8/layout/hList7"/>
    <dgm:cxn modelId="{C0933450-58A3-48DB-8E59-192FF874A496}" type="presOf" srcId="{CA6D41C3-80BB-4ABE-9BBD-FDFE4CC6AD30}" destId="{24793073-B175-4C9D-8571-A01B0AAFE4FD}" srcOrd="0" destOrd="0" presId="urn:microsoft.com/office/officeart/2005/8/layout/hList7"/>
    <dgm:cxn modelId="{5E286857-1B17-40BD-B1EE-D0A977C35A03}" type="presOf" srcId="{3F5730C3-1544-498D-9197-8B3E26A63172}" destId="{2B2C7484-87A0-4527-8D2B-EF7D5502F54C}" srcOrd="1" destOrd="0" presId="urn:microsoft.com/office/officeart/2005/8/layout/hList7"/>
    <dgm:cxn modelId="{CC7EEF77-7D08-4E71-8674-3F3FB8F361FB}" type="presOf" srcId="{2D920B92-44E0-41F5-ACBB-748F3A1C81FE}" destId="{B40CE716-DBA9-490B-BC2C-B9131ECE7469}" srcOrd="0" destOrd="0" presId="urn:microsoft.com/office/officeart/2005/8/layout/hList7"/>
    <dgm:cxn modelId="{0A144090-6752-4298-B2E2-D5ED4F2379AB}" type="presOf" srcId="{7C0AAF5D-67AA-4F0E-BE06-C327AF8823AF}" destId="{31EB70A5-F570-41E8-8974-8547E1E83FB3}" srcOrd="0" destOrd="0" presId="urn:microsoft.com/office/officeart/2005/8/layout/hList7"/>
    <dgm:cxn modelId="{05F512AD-C632-4018-9C9C-CB39A5E25FF3}" type="presOf" srcId="{3F5730C3-1544-498D-9197-8B3E26A63172}" destId="{BC02875A-AC6E-4C66-AD56-E7875AE85A04}" srcOrd="0" destOrd="0" presId="urn:microsoft.com/office/officeart/2005/8/layout/hList7"/>
    <dgm:cxn modelId="{CC934EC4-715F-4C43-AD41-D71DDB9439D2}" type="presOf" srcId="{387692AA-6363-4815-9705-D941E635BCCD}" destId="{B7B4440D-AD8F-457C-A88B-00E33F42C9E7}" srcOrd="1" destOrd="0" presId="urn:microsoft.com/office/officeart/2005/8/layout/hList7"/>
    <dgm:cxn modelId="{A25AF4D1-9ACB-4B6E-B812-A1DCB6497B4C}" type="presOf" srcId="{387692AA-6363-4815-9705-D941E635BCCD}" destId="{FB6449A7-4041-4A07-BFB3-2126C8F28FFB}" srcOrd="0" destOrd="0" presId="urn:microsoft.com/office/officeart/2005/8/layout/hList7"/>
    <dgm:cxn modelId="{623E46E1-651C-46A2-ACF4-871BA028F658}" srcId="{7C0AAF5D-67AA-4F0E-BE06-C327AF8823AF}" destId="{2D920B92-44E0-41F5-ACBB-748F3A1C81FE}" srcOrd="0" destOrd="0" parTransId="{01EE68AA-D886-4A52-8D7F-F556E9436DD5}" sibTransId="{3617DAF6-FB0D-4F5B-AF39-FD0D1F4684F6}"/>
    <dgm:cxn modelId="{6CF743E8-5CCE-4AF4-9816-573F7EA7510F}" srcId="{7C0AAF5D-67AA-4F0E-BE06-C327AF8823AF}" destId="{387692AA-6363-4815-9705-D941E635BCCD}" srcOrd="2" destOrd="0" parTransId="{207B9773-5E06-459C-8550-E24F65114E02}" sibTransId="{DD372E1E-789A-4795-911D-43E38D962853}"/>
    <dgm:cxn modelId="{2F8D4FF3-85B1-4EDE-8478-6394ED99B56F}" type="presOf" srcId="{2D920B92-44E0-41F5-ACBB-748F3A1C81FE}" destId="{A990EF62-A1D0-4FFB-AF00-DC8900085899}" srcOrd="1" destOrd="0" presId="urn:microsoft.com/office/officeart/2005/8/layout/hList7"/>
    <dgm:cxn modelId="{256413B1-2B31-4598-B265-E13CF5B59572}" type="presParOf" srcId="{31EB70A5-F570-41E8-8974-8547E1E83FB3}" destId="{6D98F7AE-4D5A-4A5F-9A33-79D04DAD4855}" srcOrd="0" destOrd="0" presId="urn:microsoft.com/office/officeart/2005/8/layout/hList7"/>
    <dgm:cxn modelId="{2E58B72E-3B25-4F3C-9CD2-4EB1D58F79F2}" type="presParOf" srcId="{31EB70A5-F570-41E8-8974-8547E1E83FB3}" destId="{46E52303-7486-48F9-813F-27E4300D6953}" srcOrd="1" destOrd="0" presId="urn:microsoft.com/office/officeart/2005/8/layout/hList7"/>
    <dgm:cxn modelId="{A514F60C-F3AB-445D-B1C6-33F3DB1D6199}" type="presParOf" srcId="{46E52303-7486-48F9-813F-27E4300D6953}" destId="{9EC10342-81E0-4C1F-A13A-4EC4F074A587}" srcOrd="0" destOrd="0" presId="urn:microsoft.com/office/officeart/2005/8/layout/hList7"/>
    <dgm:cxn modelId="{0AB70EB8-585A-4233-B382-FCD08EB5200E}" type="presParOf" srcId="{9EC10342-81E0-4C1F-A13A-4EC4F074A587}" destId="{B40CE716-DBA9-490B-BC2C-B9131ECE7469}" srcOrd="0" destOrd="0" presId="urn:microsoft.com/office/officeart/2005/8/layout/hList7"/>
    <dgm:cxn modelId="{0D4D7260-A410-4261-9207-76541E23EC5C}" type="presParOf" srcId="{9EC10342-81E0-4C1F-A13A-4EC4F074A587}" destId="{A990EF62-A1D0-4FFB-AF00-DC8900085899}" srcOrd="1" destOrd="0" presId="urn:microsoft.com/office/officeart/2005/8/layout/hList7"/>
    <dgm:cxn modelId="{6642B2FD-7F6A-4C20-9009-C43B8A218BAB}" type="presParOf" srcId="{9EC10342-81E0-4C1F-A13A-4EC4F074A587}" destId="{7712A5B3-AF17-4602-9C52-0F4738874B88}" srcOrd="2" destOrd="0" presId="urn:microsoft.com/office/officeart/2005/8/layout/hList7"/>
    <dgm:cxn modelId="{2100F10C-208B-4FB5-87A4-3289E01BF620}" type="presParOf" srcId="{9EC10342-81E0-4C1F-A13A-4EC4F074A587}" destId="{2B873201-6D7C-4980-8DB9-CD9D54284966}" srcOrd="3" destOrd="0" presId="urn:microsoft.com/office/officeart/2005/8/layout/hList7"/>
    <dgm:cxn modelId="{EEAD9BC5-64BE-4C61-B810-CBC864D9EBB9}" type="presParOf" srcId="{46E52303-7486-48F9-813F-27E4300D6953}" destId="{573E25DD-163F-455D-B596-CC6E484803AF}" srcOrd="1" destOrd="0" presId="urn:microsoft.com/office/officeart/2005/8/layout/hList7"/>
    <dgm:cxn modelId="{2C94AF76-E929-4397-84F1-A7D45BD4E2A3}" type="presParOf" srcId="{46E52303-7486-48F9-813F-27E4300D6953}" destId="{847A1FAF-EE3D-4BBF-9C2A-A4577C34087B}" srcOrd="2" destOrd="0" presId="urn:microsoft.com/office/officeart/2005/8/layout/hList7"/>
    <dgm:cxn modelId="{A92C4819-9D0B-4490-9EFF-8F991AA4E534}" type="presParOf" srcId="{847A1FAF-EE3D-4BBF-9C2A-A4577C34087B}" destId="{BC02875A-AC6E-4C66-AD56-E7875AE85A04}" srcOrd="0" destOrd="0" presId="urn:microsoft.com/office/officeart/2005/8/layout/hList7"/>
    <dgm:cxn modelId="{83DB50F3-AEE7-4144-B5DF-876F65DBF6AB}" type="presParOf" srcId="{847A1FAF-EE3D-4BBF-9C2A-A4577C34087B}" destId="{2B2C7484-87A0-4527-8D2B-EF7D5502F54C}" srcOrd="1" destOrd="0" presId="urn:microsoft.com/office/officeart/2005/8/layout/hList7"/>
    <dgm:cxn modelId="{22FCC5FC-8A66-46B8-BD4C-203A646D67B6}" type="presParOf" srcId="{847A1FAF-EE3D-4BBF-9C2A-A4577C34087B}" destId="{AF7B2DDD-1DB9-4652-8034-BA00DABE468C}" srcOrd="2" destOrd="0" presId="urn:microsoft.com/office/officeart/2005/8/layout/hList7"/>
    <dgm:cxn modelId="{3B249C56-490C-4CA6-A03B-445C61C14D59}" type="presParOf" srcId="{847A1FAF-EE3D-4BBF-9C2A-A4577C34087B}" destId="{886D9001-C455-45F9-A90C-E751D8ADE6DE}" srcOrd="3" destOrd="0" presId="urn:microsoft.com/office/officeart/2005/8/layout/hList7"/>
    <dgm:cxn modelId="{7620BE2A-192E-4CD9-92F7-B18E21DEA113}" type="presParOf" srcId="{46E52303-7486-48F9-813F-27E4300D6953}" destId="{24793073-B175-4C9D-8571-A01B0AAFE4FD}" srcOrd="3" destOrd="0" presId="urn:microsoft.com/office/officeart/2005/8/layout/hList7"/>
    <dgm:cxn modelId="{BA6A7387-554E-49A4-A923-30F711D8FE1C}" type="presParOf" srcId="{46E52303-7486-48F9-813F-27E4300D6953}" destId="{8E3454DE-C391-478E-8500-33BF5076A520}" srcOrd="4" destOrd="0" presId="urn:microsoft.com/office/officeart/2005/8/layout/hList7"/>
    <dgm:cxn modelId="{D65E0B50-BF7D-416A-97F2-60161D605258}" type="presParOf" srcId="{8E3454DE-C391-478E-8500-33BF5076A520}" destId="{FB6449A7-4041-4A07-BFB3-2126C8F28FFB}" srcOrd="0" destOrd="0" presId="urn:microsoft.com/office/officeart/2005/8/layout/hList7"/>
    <dgm:cxn modelId="{AD4A2A8F-B123-4257-807C-7A9EB54D3397}" type="presParOf" srcId="{8E3454DE-C391-478E-8500-33BF5076A520}" destId="{B7B4440D-AD8F-457C-A88B-00E33F42C9E7}" srcOrd="1" destOrd="0" presId="urn:microsoft.com/office/officeart/2005/8/layout/hList7"/>
    <dgm:cxn modelId="{DBC5B358-106F-430D-9406-2111D3031AC1}" type="presParOf" srcId="{8E3454DE-C391-478E-8500-33BF5076A520}" destId="{D927B9D3-EDA3-401F-A156-4D402ECBD587}" srcOrd="2" destOrd="0" presId="urn:microsoft.com/office/officeart/2005/8/layout/hList7"/>
    <dgm:cxn modelId="{3FD41DCB-4D9C-4151-A094-460F41D2041C}" type="presParOf" srcId="{8E3454DE-C391-478E-8500-33BF5076A520}" destId="{6BD15E40-1DA3-4C77-9A7F-9D1A65549F3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4AB304-692C-4B3F-8D73-8DBE6A5B43E4}"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cs-CZ"/>
        </a:p>
      </dgm:t>
    </dgm:pt>
    <dgm:pt modelId="{3B835601-1DAA-4B60-90C5-38E825477EAB}">
      <dgm:prSet phldrT="[Text]"/>
      <dgm:spPr/>
      <dgm:t>
        <a:bodyPr/>
        <a:lstStyle/>
        <a:p>
          <a:r>
            <a:rPr lang="cs-CZ" dirty="0" err="1"/>
            <a:t>Multilingualism</a:t>
          </a:r>
          <a:endParaRPr lang="cs-CZ" dirty="0"/>
        </a:p>
      </dgm:t>
    </dgm:pt>
    <dgm:pt modelId="{8B996BCA-2BD8-4729-89E4-2723F7621ABC}" type="parTrans" cxnId="{E5F05370-9024-4DE0-BDE7-16D126B96D89}">
      <dgm:prSet/>
      <dgm:spPr/>
      <dgm:t>
        <a:bodyPr/>
        <a:lstStyle/>
        <a:p>
          <a:endParaRPr lang="cs-CZ"/>
        </a:p>
      </dgm:t>
    </dgm:pt>
    <dgm:pt modelId="{A54C7306-113C-49DD-B379-FAC8461979E9}" type="sibTrans" cxnId="{E5F05370-9024-4DE0-BDE7-16D126B96D89}">
      <dgm:prSet/>
      <dgm:spPr/>
      <dgm:t>
        <a:bodyPr/>
        <a:lstStyle/>
        <a:p>
          <a:endParaRPr lang="cs-CZ"/>
        </a:p>
      </dgm:t>
    </dgm:pt>
    <dgm:pt modelId="{4E1BB375-9DAB-40D2-A621-F03B65DB58E3}">
      <dgm:prSet phldrT="[Text]"/>
      <dgm:spPr/>
      <dgm:t>
        <a:bodyPr/>
        <a:lstStyle/>
        <a:p>
          <a:r>
            <a:rPr lang="cs-CZ" dirty="0" err="1"/>
            <a:t>Plurilingualism</a:t>
          </a:r>
          <a:endParaRPr lang="cs-CZ" dirty="0"/>
        </a:p>
      </dgm:t>
    </dgm:pt>
    <dgm:pt modelId="{4649045E-4A5C-4868-82CB-FC2EB0D838FC}" type="parTrans" cxnId="{44E9CF9B-0F4B-400C-8559-43E5FC641306}">
      <dgm:prSet/>
      <dgm:spPr/>
      <dgm:t>
        <a:bodyPr/>
        <a:lstStyle/>
        <a:p>
          <a:endParaRPr lang="cs-CZ"/>
        </a:p>
      </dgm:t>
    </dgm:pt>
    <dgm:pt modelId="{7BA69E3D-BE66-4F41-8392-87B3E109F661}" type="sibTrans" cxnId="{44E9CF9B-0F4B-400C-8559-43E5FC641306}">
      <dgm:prSet/>
      <dgm:spPr/>
      <dgm:t>
        <a:bodyPr/>
        <a:lstStyle/>
        <a:p>
          <a:endParaRPr lang="cs-CZ"/>
        </a:p>
      </dgm:t>
    </dgm:pt>
    <dgm:pt modelId="{63C73AAA-D552-4C76-A3A7-F311AE628E2C}" type="pres">
      <dgm:prSet presAssocID="{8A4AB304-692C-4B3F-8D73-8DBE6A5B43E4}" presName="compositeShape" presStyleCnt="0">
        <dgm:presLayoutVars>
          <dgm:chMax val="2"/>
          <dgm:dir/>
          <dgm:resizeHandles val="exact"/>
        </dgm:presLayoutVars>
      </dgm:prSet>
      <dgm:spPr/>
    </dgm:pt>
    <dgm:pt modelId="{DF2129B3-8F7C-4488-858E-1EFE20D734B8}" type="pres">
      <dgm:prSet presAssocID="{3B835601-1DAA-4B60-90C5-38E825477EAB}" presName="upArrow" presStyleLbl="node1" presStyleIdx="0" presStyleCnt="2" custLinFactNeighborX="-995" custLinFactNeighborY="0"/>
      <dgm:spPr/>
    </dgm:pt>
    <dgm:pt modelId="{557AB9FF-B562-4E10-A2A3-3C92D10877BC}" type="pres">
      <dgm:prSet presAssocID="{3B835601-1DAA-4B60-90C5-38E825477EAB}" presName="upArrowText" presStyleLbl="revTx" presStyleIdx="0" presStyleCnt="2" custLinFactNeighborX="17777" custLinFactNeighborY="-407">
        <dgm:presLayoutVars>
          <dgm:chMax val="0"/>
          <dgm:bulletEnabled val="1"/>
        </dgm:presLayoutVars>
      </dgm:prSet>
      <dgm:spPr/>
    </dgm:pt>
    <dgm:pt modelId="{4142BAC6-778F-4E8E-9917-6BD1084BBED7}" type="pres">
      <dgm:prSet presAssocID="{4E1BB375-9DAB-40D2-A621-F03B65DB58E3}" presName="downArrow" presStyleLbl="node1" presStyleIdx="1" presStyleCnt="2" custLinFactNeighborY="-5143"/>
      <dgm:spPr/>
    </dgm:pt>
    <dgm:pt modelId="{5F7013D0-32CA-4EB2-8F0E-C86EA7B2F7C3}" type="pres">
      <dgm:prSet presAssocID="{4E1BB375-9DAB-40D2-A621-F03B65DB58E3}" presName="downArrowText" presStyleLbl="revTx" presStyleIdx="1" presStyleCnt="2">
        <dgm:presLayoutVars>
          <dgm:chMax val="0"/>
          <dgm:bulletEnabled val="1"/>
        </dgm:presLayoutVars>
      </dgm:prSet>
      <dgm:spPr/>
    </dgm:pt>
  </dgm:ptLst>
  <dgm:cxnLst>
    <dgm:cxn modelId="{DD217342-24AD-4983-B868-6D67954F79B3}" type="presOf" srcId="{3B835601-1DAA-4B60-90C5-38E825477EAB}" destId="{557AB9FF-B562-4E10-A2A3-3C92D10877BC}" srcOrd="0" destOrd="0" presId="urn:microsoft.com/office/officeart/2005/8/layout/arrow4"/>
    <dgm:cxn modelId="{E5F05370-9024-4DE0-BDE7-16D126B96D89}" srcId="{8A4AB304-692C-4B3F-8D73-8DBE6A5B43E4}" destId="{3B835601-1DAA-4B60-90C5-38E825477EAB}" srcOrd="0" destOrd="0" parTransId="{8B996BCA-2BD8-4729-89E4-2723F7621ABC}" sibTransId="{A54C7306-113C-49DD-B379-FAC8461979E9}"/>
    <dgm:cxn modelId="{35A71E86-EBDF-47FE-883F-65BA957789C9}" type="presOf" srcId="{8A4AB304-692C-4B3F-8D73-8DBE6A5B43E4}" destId="{63C73AAA-D552-4C76-A3A7-F311AE628E2C}" srcOrd="0" destOrd="0" presId="urn:microsoft.com/office/officeart/2005/8/layout/arrow4"/>
    <dgm:cxn modelId="{44E9CF9B-0F4B-400C-8559-43E5FC641306}" srcId="{8A4AB304-692C-4B3F-8D73-8DBE6A5B43E4}" destId="{4E1BB375-9DAB-40D2-A621-F03B65DB58E3}" srcOrd="1" destOrd="0" parTransId="{4649045E-4A5C-4868-82CB-FC2EB0D838FC}" sibTransId="{7BA69E3D-BE66-4F41-8392-87B3E109F661}"/>
    <dgm:cxn modelId="{8AE08BA1-A6C3-436B-81A5-948A7C524E1C}" type="presOf" srcId="{4E1BB375-9DAB-40D2-A621-F03B65DB58E3}" destId="{5F7013D0-32CA-4EB2-8F0E-C86EA7B2F7C3}" srcOrd="0" destOrd="0" presId="urn:microsoft.com/office/officeart/2005/8/layout/arrow4"/>
    <dgm:cxn modelId="{C6C69E3F-EBD2-4672-BC12-210B87D1F2AC}" type="presParOf" srcId="{63C73AAA-D552-4C76-A3A7-F311AE628E2C}" destId="{DF2129B3-8F7C-4488-858E-1EFE20D734B8}" srcOrd="0" destOrd="0" presId="urn:microsoft.com/office/officeart/2005/8/layout/arrow4"/>
    <dgm:cxn modelId="{DCF62039-218D-45B6-BA78-36256BA91F85}" type="presParOf" srcId="{63C73AAA-D552-4C76-A3A7-F311AE628E2C}" destId="{557AB9FF-B562-4E10-A2A3-3C92D10877BC}" srcOrd="1" destOrd="0" presId="urn:microsoft.com/office/officeart/2005/8/layout/arrow4"/>
    <dgm:cxn modelId="{A8598E7A-3864-4206-96A8-3B45E0202110}" type="presParOf" srcId="{63C73AAA-D552-4C76-A3A7-F311AE628E2C}" destId="{4142BAC6-778F-4E8E-9917-6BD1084BBED7}" srcOrd="2" destOrd="0" presId="urn:microsoft.com/office/officeart/2005/8/layout/arrow4"/>
    <dgm:cxn modelId="{967B7ECD-DB77-4731-B7AC-3BAB3953B685}" type="presParOf" srcId="{63C73AAA-D552-4C76-A3A7-F311AE628E2C}" destId="{5F7013D0-32CA-4EB2-8F0E-C86EA7B2F7C3}"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4AB304-692C-4B3F-8D73-8DBE6A5B43E4}"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cs-CZ"/>
        </a:p>
      </dgm:t>
    </dgm:pt>
    <dgm:pt modelId="{3B835601-1DAA-4B60-90C5-38E825477EAB}">
      <dgm:prSet phldrT="[Text]"/>
      <dgm:spPr/>
      <dgm:t>
        <a:bodyPr/>
        <a:lstStyle/>
        <a:p>
          <a:r>
            <a:rPr lang="cs-CZ" dirty="0" err="1"/>
            <a:t>Multiculturalism</a:t>
          </a:r>
          <a:endParaRPr lang="cs-CZ" dirty="0"/>
        </a:p>
        <a:p>
          <a:endParaRPr lang="cs-CZ" dirty="0"/>
        </a:p>
        <a:p>
          <a:r>
            <a:rPr lang="cs-CZ" dirty="0" err="1">
              <a:solidFill>
                <a:schemeClr val="tx2"/>
              </a:solidFill>
            </a:rPr>
            <a:t>Translation</a:t>
          </a:r>
          <a:endParaRPr lang="cs-CZ" dirty="0">
            <a:solidFill>
              <a:schemeClr val="tx2"/>
            </a:solidFill>
          </a:endParaRPr>
        </a:p>
      </dgm:t>
    </dgm:pt>
    <dgm:pt modelId="{8B996BCA-2BD8-4729-89E4-2723F7621ABC}" type="parTrans" cxnId="{E5F05370-9024-4DE0-BDE7-16D126B96D89}">
      <dgm:prSet/>
      <dgm:spPr/>
      <dgm:t>
        <a:bodyPr/>
        <a:lstStyle/>
        <a:p>
          <a:endParaRPr lang="cs-CZ"/>
        </a:p>
      </dgm:t>
    </dgm:pt>
    <dgm:pt modelId="{A54C7306-113C-49DD-B379-FAC8461979E9}" type="sibTrans" cxnId="{E5F05370-9024-4DE0-BDE7-16D126B96D89}">
      <dgm:prSet/>
      <dgm:spPr/>
      <dgm:t>
        <a:bodyPr/>
        <a:lstStyle/>
        <a:p>
          <a:endParaRPr lang="cs-CZ"/>
        </a:p>
      </dgm:t>
    </dgm:pt>
    <dgm:pt modelId="{4E1BB375-9DAB-40D2-A621-F03B65DB58E3}">
      <dgm:prSet phldrT="[Text]"/>
      <dgm:spPr/>
      <dgm:t>
        <a:bodyPr/>
        <a:lstStyle/>
        <a:p>
          <a:r>
            <a:rPr lang="cs-CZ" dirty="0" err="1"/>
            <a:t>Pluriculturalism</a:t>
          </a:r>
          <a:endParaRPr lang="cs-CZ" dirty="0"/>
        </a:p>
      </dgm:t>
    </dgm:pt>
    <dgm:pt modelId="{4649045E-4A5C-4868-82CB-FC2EB0D838FC}" type="parTrans" cxnId="{44E9CF9B-0F4B-400C-8559-43E5FC641306}">
      <dgm:prSet/>
      <dgm:spPr/>
      <dgm:t>
        <a:bodyPr/>
        <a:lstStyle/>
        <a:p>
          <a:endParaRPr lang="cs-CZ"/>
        </a:p>
      </dgm:t>
    </dgm:pt>
    <dgm:pt modelId="{7BA69E3D-BE66-4F41-8392-87B3E109F661}" type="sibTrans" cxnId="{44E9CF9B-0F4B-400C-8559-43E5FC641306}">
      <dgm:prSet/>
      <dgm:spPr/>
      <dgm:t>
        <a:bodyPr/>
        <a:lstStyle/>
        <a:p>
          <a:endParaRPr lang="cs-CZ"/>
        </a:p>
      </dgm:t>
    </dgm:pt>
    <dgm:pt modelId="{63C73AAA-D552-4C76-A3A7-F311AE628E2C}" type="pres">
      <dgm:prSet presAssocID="{8A4AB304-692C-4B3F-8D73-8DBE6A5B43E4}" presName="compositeShape" presStyleCnt="0">
        <dgm:presLayoutVars>
          <dgm:chMax val="2"/>
          <dgm:dir/>
          <dgm:resizeHandles val="exact"/>
        </dgm:presLayoutVars>
      </dgm:prSet>
      <dgm:spPr/>
    </dgm:pt>
    <dgm:pt modelId="{DF2129B3-8F7C-4488-858E-1EFE20D734B8}" type="pres">
      <dgm:prSet presAssocID="{3B835601-1DAA-4B60-90C5-38E825477EAB}" presName="upArrow" presStyleLbl="node1" presStyleIdx="0" presStyleCnt="2" custAng="10800000" custLinFactNeighborX="-995" custLinFactNeighborY="0"/>
      <dgm:spPr/>
    </dgm:pt>
    <dgm:pt modelId="{557AB9FF-B562-4E10-A2A3-3C92D10877BC}" type="pres">
      <dgm:prSet presAssocID="{3B835601-1DAA-4B60-90C5-38E825477EAB}" presName="upArrowText" presStyleLbl="revTx" presStyleIdx="0" presStyleCnt="2" custLinFactNeighborX="16965" custLinFactNeighborY="11056">
        <dgm:presLayoutVars>
          <dgm:chMax val="0"/>
          <dgm:bulletEnabled val="1"/>
        </dgm:presLayoutVars>
      </dgm:prSet>
      <dgm:spPr/>
    </dgm:pt>
    <dgm:pt modelId="{4142BAC6-778F-4E8E-9917-6BD1084BBED7}" type="pres">
      <dgm:prSet presAssocID="{4E1BB375-9DAB-40D2-A621-F03B65DB58E3}" presName="downArrow" presStyleLbl="node1" presStyleIdx="1" presStyleCnt="2" custAng="10800000"/>
      <dgm:spPr/>
    </dgm:pt>
    <dgm:pt modelId="{5F7013D0-32CA-4EB2-8F0E-C86EA7B2F7C3}" type="pres">
      <dgm:prSet presAssocID="{4E1BB375-9DAB-40D2-A621-F03B65DB58E3}" presName="downArrowText" presStyleLbl="revTx" presStyleIdx="1" presStyleCnt="2" custLinFactNeighborX="-1826" custLinFactNeighborY="-355">
        <dgm:presLayoutVars>
          <dgm:chMax val="0"/>
          <dgm:bulletEnabled val="1"/>
        </dgm:presLayoutVars>
      </dgm:prSet>
      <dgm:spPr/>
    </dgm:pt>
  </dgm:ptLst>
  <dgm:cxnLst>
    <dgm:cxn modelId="{DD217342-24AD-4983-B868-6D67954F79B3}" type="presOf" srcId="{3B835601-1DAA-4B60-90C5-38E825477EAB}" destId="{557AB9FF-B562-4E10-A2A3-3C92D10877BC}" srcOrd="0" destOrd="0" presId="urn:microsoft.com/office/officeart/2005/8/layout/arrow4"/>
    <dgm:cxn modelId="{E5F05370-9024-4DE0-BDE7-16D126B96D89}" srcId="{8A4AB304-692C-4B3F-8D73-8DBE6A5B43E4}" destId="{3B835601-1DAA-4B60-90C5-38E825477EAB}" srcOrd="0" destOrd="0" parTransId="{8B996BCA-2BD8-4729-89E4-2723F7621ABC}" sibTransId="{A54C7306-113C-49DD-B379-FAC8461979E9}"/>
    <dgm:cxn modelId="{35A71E86-EBDF-47FE-883F-65BA957789C9}" type="presOf" srcId="{8A4AB304-692C-4B3F-8D73-8DBE6A5B43E4}" destId="{63C73AAA-D552-4C76-A3A7-F311AE628E2C}" srcOrd="0" destOrd="0" presId="urn:microsoft.com/office/officeart/2005/8/layout/arrow4"/>
    <dgm:cxn modelId="{44E9CF9B-0F4B-400C-8559-43E5FC641306}" srcId="{8A4AB304-692C-4B3F-8D73-8DBE6A5B43E4}" destId="{4E1BB375-9DAB-40D2-A621-F03B65DB58E3}" srcOrd="1" destOrd="0" parTransId="{4649045E-4A5C-4868-82CB-FC2EB0D838FC}" sibTransId="{7BA69E3D-BE66-4F41-8392-87B3E109F661}"/>
    <dgm:cxn modelId="{8AE08BA1-A6C3-436B-81A5-948A7C524E1C}" type="presOf" srcId="{4E1BB375-9DAB-40D2-A621-F03B65DB58E3}" destId="{5F7013D0-32CA-4EB2-8F0E-C86EA7B2F7C3}" srcOrd="0" destOrd="0" presId="urn:microsoft.com/office/officeart/2005/8/layout/arrow4"/>
    <dgm:cxn modelId="{C6C69E3F-EBD2-4672-BC12-210B87D1F2AC}" type="presParOf" srcId="{63C73AAA-D552-4C76-A3A7-F311AE628E2C}" destId="{DF2129B3-8F7C-4488-858E-1EFE20D734B8}" srcOrd="0" destOrd="0" presId="urn:microsoft.com/office/officeart/2005/8/layout/arrow4"/>
    <dgm:cxn modelId="{DCF62039-218D-45B6-BA78-36256BA91F85}" type="presParOf" srcId="{63C73AAA-D552-4C76-A3A7-F311AE628E2C}" destId="{557AB9FF-B562-4E10-A2A3-3C92D10877BC}" srcOrd="1" destOrd="0" presId="urn:microsoft.com/office/officeart/2005/8/layout/arrow4"/>
    <dgm:cxn modelId="{A8598E7A-3864-4206-96A8-3B45E0202110}" type="presParOf" srcId="{63C73AAA-D552-4C76-A3A7-F311AE628E2C}" destId="{4142BAC6-778F-4E8E-9917-6BD1084BBED7}" srcOrd="2" destOrd="0" presId="urn:microsoft.com/office/officeart/2005/8/layout/arrow4"/>
    <dgm:cxn modelId="{967B7ECD-DB77-4731-B7AC-3BAB3953B685}" type="presParOf" srcId="{63C73AAA-D552-4C76-A3A7-F311AE628E2C}" destId="{5F7013D0-32CA-4EB2-8F0E-C86EA7B2F7C3}"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DE605B-FCE5-46A3-95B3-FD28E41832F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s-CZ"/>
        </a:p>
      </dgm:t>
    </dgm:pt>
    <dgm:pt modelId="{C5B228B3-3FC8-42E9-B049-482669D07AF1}">
      <dgm:prSet phldrT="[Text]" phldr="1"/>
      <dgm:spPr/>
      <dgm:t>
        <a:bodyPr/>
        <a:lstStyle/>
        <a:p>
          <a:endParaRPr lang="cs-CZ" dirty="0"/>
        </a:p>
      </dgm:t>
    </dgm:pt>
    <dgm:pt modelId="{D597715A-A2DA-4C1E-A4A4-4230C2C9B392}" type="parTrans" cxnId="{154DADB7-D8A7-4B03-B7B1-EDF1B7DBF713}">
      <dgm:prSet/>
      <dgm:spPr/>
      <dgm:t>
        <a:bodyPr/>
        <a:lstStyle/>
        <a:p>
          <a:endParaRPr lang="cs-CZ"/>
        </a:p>
      </dgm:t>
    </dgm:pt>
    <dgm:pt modelId="{6C669DDC-45C4-4850-B8B6-4B84691CBA22}" type="sibTrans" cxnId="{154DADB7-D8A7-4B03-B7B1-EDF1B7DBF713}">
      <dgm:prSet/>
      <dgm:spPr/>
      <dgm:t>
        <a:bodyPr/>
        <a:lstStyle/>
        <a:p>
          <a:endParaRPr lang="cs-CZ"/>
        </a:p>
      </dgm:t>
    </dgm:pt>
    <dgm:pt modelId="{8E751162-4C16-4107-ABA8-5AB37B415B94}">
      <dgm:prSet phldrT="[Text]"/>
      <dgm:spPr/>
      <dgm:t>
        <a:bodyPr/>
        <a:lstStyle/>
        <a:p>
          <a:r>
            <a:rPr lang="cs-CZ" altLang="cs-CZ" b="1" noProof="1">
              <a:cs typeface="Times New Roman" pitchFamily="18" charset="0"/>
            </a:rPr>
            <a:t>Andrew </a:t>
          </a:r>
          <a:r>
            <a:rPr lang="en-GB" altLang="cs-CZ" b="1" noProof="1">
              <a:cs typeface="Times New Roman" pitchFamily="18" charset="0"/>
            </a:rPr>
            <a:t>Chesterman:</a:t>
          </a:r>
          <a:r>
            <a:rPr lang="en-GB" altLang="cs-CZ" noProof="1">
              <a:cs typeface="Times New Roman" pitchFamily="18" charset="0"/>
            </a:rPr>
            <a:t> </a:t>
          </a:r>
          <a:endParaRPr lang="cs-CZ" dirty="0"/>
        </a:p>
      </dgm:t>
    </dgm:pt>
    <dgm:pt modelId="{83E9EA81-3B68-48C9-B7E0-4966C270C73D}" type="parTrans" cxnId="{FB5636CF-B7F1-419C-91A7-8F7B5A690F13}">
      <dgm:prSet/>
      <dgm:spPr/>
      <dgm:t>
        <a:bodyPr/>
        <a:lstStyle/>
        <a:p>
          <a:endParaRPr lang="cs-CZ"/>
        </a:p>
      </dgm:t>
    </dgm:pt>
    <dgm:pt modelId="{8A327921-74DB-413A-8628-D0FA43985E74}" type="sibTrans" cxnId="{FB5636CF-B7F1-419C-91A7-8F7B5A690F13}">
      <dgm:prSet/>
      <dgm:spPr/>
      <dgm:t>
        <a:bodyPr/>
        <a:lstStyle/>
        <a:p>
          <a:endParaRPr lang="cs-CZ"/>
        </a:p>
      </dgm:t>
    </dgm:pt>
    <dgm:pt modelId="{BCC3CED5-3A54-459E-A4BD-3911E0F14BBB}">
      <dgm:prSet/>
      <dgm:spPr/>
      <dgm:t>
        <a:bodyPr/>
        <a:lstStyle/>
        <a:p>
          <a:endParaRPr lang="cs-CZ" altLang="cs-CZ" noProof="1">
            <a:cs typeface="Times New Roman" pitchFamily="18" charset="0"/>
          </a:endParaRPr>
        </a:p>
      </dgm:t>
    </dgm:pt>
    <dgm:pt modelId="{B82664A3-161C-42C1-AE47-9499776881BE}" type="parTrans" cxnId="{DBFE9082-F934-4187-8DFA-49777BF24F4F}">
      <dgm:prSet/>
      <dgm:spPr/>
      <dgm:t>
        <a:bodyPr/>
        <a:lstStyle/>
        <a:p>
          <a:endParaRPr lang="cs-CZ"/>
        </a:p>
      </dgm:t>
    </dgm:pt>
    <dgm:pt modelId="{BE362B20-A0B5-4005-BDF0-D1E6AB44CCE5}" type="sibTrans" cxnId="{DBFE9082-F934-4187-8DFA-49777BF24F4F}">
      <dgm:prSet/>
      <dgm:spPr/>
      <dgm:t>
        <a:bodyPr/>
        <a:lstStyle/>
        <a:p>
          <a:endParaRPr lang="cs-CZ"/>
        </a:p>
      </dgm:t>
    </dgm:pt>
    <dgm:pt modelId="{80686773-9758-4836-B7E5-BE446C9ACC8A}">
      <dgm:prSet/>
      <dgm:spPr/>
      <dgm:t>
        <a:bodyPr/>
        <a:lstStyle/>
        <a:p>
          <a:r>
            <a:rPr lang="en-GB" altLang="cs-CZ" noProof="1">
              <a:cs typeface="Times New Roman" pitchFamily="18" charset="0"/>
            </a:rPr>
            <a:t>“</a:t>
          </a:r>
          <a:r>
            <a:rPr lang="cs-CZ" altLang="cs-CZ" noProof="1">
              <a:cs typeface="Times New Roman" pitchFamily="18" charset="0"/>
            </a:rPr>
            <a:t>…translation itself represents theory</a:t>
          </a:r>
          <a:r>
            <a:rPr lang="en-GB" altLang="cs-CZ" noProof="1">
              <a:cs typeface="Times New Roman" pitchFamily="18" charset="0"/>
            </a:rPr>
            <a:t>.”</a:t>
          </a:r>
          <a:endParaRPr lang="cs-CZ" altLang="cs-CZ" noProof="1">
            <a:cs typeface="Times New Roman" pitchFamily="18" charset="0"/>
          </a:endParaRPr>
        </a:p>
      </dgm:t>
    </dgm:pt>
    <dgm:pt modelId="{9FB15175-FE89-48AB-BAD1-01FB4DC2AC70}" type="parTrans" cxnId="{0E8F3B13-6482-4BC9-B079-828590450C1E}">
      <dgm:prSet/>
      <dgm:spPr/>
      <dgm:t>
        <a:bodyPr/>
        <a:lstStyle/>
        <a:p>
          <a:endParaRPr lang="cs-CZ"/>
        </a:p>
      </dgm:t>
    </dgm:pt>
    <dgm:pt modelId="{F4B3D389-0304-40E5-9AA7-F122312952C3}" type="sibTrans" cxnId="{0E8F3B13-6482-4BC9-B079-828590450C1E}">
      <dgm:prSet/>
      <dgm:spPr/>
      <dgm:t>
        <a:bodyPr/>
        <a:lstStyle/>
        <a:p>
          <a:endParaRPr lang="cs-CZ"/>
        </a:p>
      </dgm:t>
    </dgm:pt>
    <dgm:pt modelId="{D8214AB2-E4CE-489F-B34F-7954907B7A72}" type="pres">
      <dgm:prSet presAssocID="{4FDE605B-FCE5-46A3-95B3-FD28E41832F0}" presName="linearFlow" presStyleCnt="0">
        <dgm:presLayoutVars>
          <dgm:dir/>
          <dgm:animLvl val="lvl"/>
          <dgm:resizeHandles val="exact"/>
        </dgm:presLayoutVars>
      </dgm:prSet>
      <dgm:spPr/>
    </dgm:pt>
    <dgm:pt modelId="{E5319549-9BEA-49FB-8CDE-5B8659DEBF4B}" type="pres">
      <dgm:prSet presAssocID="{C5B228B3-3FC8-42E9-B049-482669D07AF1}" presName="composite" presStyleCnt="0"/>
      <dgm:spPr/>
    </dgm:pt>
    <dgm:pt modelId="{239C8020-3E21-4348-A86C-890E3F005F23}" type="pres">
      <dgm:prSet presAssocID="{C5B228B3-3FC8-42E9-B049-482669D07AF1}" presName="parentText" presStyleLbl="alignNode1" presStyleIdx="0" presStyleCnt="1">
        <dgm:presLayoutVars>
          <dgm:chMax val="1"/>
          <dgm:bulletEnabled val="1"/>
        </dgm:presLayoutVars>
      </dgm:prSet>
      <dgm:spPr/>
    </dgm:pt>
    <dgm:pt modelId="{47CB1813-5ABB-4A53-8CA7-A145245B5B45}" type="pres">
      <dgm:prSet presAssocID="{C5B228B3-3FC8-42E9-B049-482669D07AF1}" presName="descendantText" presStyleLbl="alignAcc1" presStyleIdx="0" presStyleCnt="1" custScaleX="93455" custScaleY="86858">
        <dgm:presLayoutVars>
          <dgm:bulletEnabled val="1"/>
        </dgm:presLayoutVars>
      </dgm:prSet>
      <dgm:spPr/>
    </dgm:pt>
  </dgm:ptLst>
  <dgm:cxnLst>
    <dgm:cxn modelId="{0E8F3B13-6482-4BC9-B079-828590450C1E}" srcId="{C5B228B3-3FC8-42E9-B049-482669D07AF1}" destId="{80686773-9758-4836-B7E5-BE446C9ACC8A}" srcOrd="2" destOrd="0" parTransId="{9FB15175-FE89-48AB-BAD1-01FB4DC2AC70}" sibTransId="{F4B3D389-0304-40E5-9AA7-F122312952C3}"/>
    <dgm:cxn modelId="{58F3141F-0258-4D83-B71E-F932EF696D95}" type="presOf" srcId="{4FDE605B-FCE5-46A3-95B3-FD28E41832F0}" destId="{D8214AB2-E4CE-489F-B34F-7954907B7A72}" srcOrd="0" destOrd="0" presId="urn:microsoft.com/office/officeart/2005/8/layout/chevron2"/>
    <dgm:cxn modelId="{EAA77426-9D5A-4B22-A444-118F9397AA7B}" type="presOf" srcId="{80686773-9758-4836-B7E5-BE446C9ACC8A}" destId="{47CB1813-5ABB-4A53-8CA7-A145245B5B45}" srcOrd="0" destOrd="2" presId="urn:microsoft.com/office/officeart/2005/8/layout/chevron2"/>
    <dgm:cxn modelId="{DBFE9082-F934-4187-8DFA-49777BF24F4F}" srcId="{C5B228B3-3FC8-42E9-B049-482669D07AF1}" destId="{BCC3CED5-3A54-459E-A4BD-3911E0F14BBB}" srcOrd="1" destOrd="0" parTransId="{B82664A3-161C-42C1-AE47-9499776881BE}" sibTransId="{BE362B20-A0B5-4005-BDF0-D1E6AB44CCE5}"/>
    <dgm:cxn modelId="{C0CD60B0-21AD-45C8-8636-94F91F3E46B2}" type="presOf" srcId="{8E751162-4C16-4107-ABA8-5AB37B415B94}" destId="{47CB1813-5ABB-4A53-8CA7-A145245B5B45}" srcOrd="0" destOrd="0" presId="urn:microsoft.com/office/officeart/2005/8/layout/chevron2"/>
    <dgm:cxn modelId="{9973FAB3-8C49-446F-A956-C8A0F1E9E706}" type="presOf" srcId="{BCC3CED5-3A54-459E-A4BD-3911E0F14BBB}" destId="{47CB1813-5ABB-4A53-8CA7-A145245B5B45}" srcOrd="0" destOrd="1" presId="urn:microsoft.com/office/officeart/2005/8/layout/chevron2"/>
    <dgm:cxn modelId="{154DADB7-D8A7-4B03-B7B1-EDF1B7DBF713}" srcId="{4FDE605B-FCE5-46A3-95B3-FD28E41832F0}" destId="{C5B228B3-3FC8-42E9-B049-482669D07AF1}" srcOrd="0" destOrd="0" parTransId="{D597715A-A2DA-4C1E-A4A4-4230C2C9B392}" sibTransId="{6C669DDC-45C4-4850-B8B6-4B84691CBA22}"/>
    <dgm:cxn modelId="{FB5636CF-B7F1-419C-91A7-8F7B5A690F13}" srcId="{C5B228B3-3FC8-42E9-B049-482669D07AF1}" destId="{8E751162-4C16-4107-ABA8-5AB37B415B94}" srcOrd="0" destOrd="0" parTransId="{83E9EA81-3B68-48C9-B7E0-4966C270C73D}" sibTransId="{8A327921-74DB-413A-8628-D0FA43985E74}"/>
    <dgm:cxn modelId="{A5291DE0-255D-4F7E-979F-25B8A6D54C28}" type="presOf" srcId="{C5B228B3-3FC8-42E9-B049-482669D07AF1}" destId="{239C8020-3E21-4348-A86C-890E3F005F23}" srcOrd="0" destOrd="0" presId="urn:microsoft.com/office/officeart/2005/8/layout/chevron2"/>
    <dgm:cxn modelId="{DBE4893A-7589-4FC4-8829-FB736C5289D2}" type="presParOf" srcId="{D8214AB2-E4CE-489F-B34F-7954907B7A72}" destId="{E5319549-9BEA-49FB-8CDE-5B8659DEBF4B}" srcOrd="0" destOrd="0" presId="urn:microsoft.com/office/officeart/2005/8/layout/chevron2"/>
    <dgm:cxn modelId="{6AB76ADE-F480-48FB-B881-882E9EBEB93E}" type="presParOf" srcId="{E5319549-9BEA-49FB-8CDE-5B8659DEBF4B}" destId="{239C8020-3E21-4348-A86C-890E3F005F23}" srcOrd="0" destOrd="0" presId="urn:microsoft.com/office/officeart/2005/8/layout/chevron2"/>
    <dgm:cxn modelId="{2A50205A-5B43-45A9-B27F-8CB14E1E0235}" type="presParOf" srcId="{E5319549-9BEA-49FB-8CDE-5B8659DEBF4B}" destId="{47CB1813-5ABB-4A53-8CA7-A145245B5B4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157083-6845-45DE-B922-D0837165738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cs-CZ"/>
        </a:p>
      </dgm:t>
    </dgm:pt>
    <dgm:pt modelId="{57B71C58-69EA-4BBB-96FF-1B9AEEC14C68}">
      <dgm:prSet phldrT="[Text]"/>
      <dgm:spPr/>
      <dgm:t>
        <a:bodyPr/>
        <a:lstStyle/>
        <a:p>
          <a:r>
            <a:rPr lang="cs-CZ" dirty="0"/>
            <a:t>Terminology:</a:t>
          </a:r>
        </a:p>
      </dgm:t>
    </dgm:pt>
    <dgm:pt modelId="{228BA7F1-2965-46C9-81AF-00699CE88171}" type="parTrans" cxnId="{689E751E-6E7E-40DE-B1F4-6F3E6B68DB59}">
      <dgm:prSet/>
      <dgm:spPr/>
      <dgm:t>
        <a:bodyPr/>
        <a:lstStyle/>
        <a:p>
          <a:endParaRPr lang="cs-CZ"/>
        </a:p>
      </dgm:t>
    </dgm:pt>
    <dgm:pt modelId="{B031E4CF-06D4-41C4-BCCA-1890566FBE86}" type="sibTrans" cxnId="{689E751E-6E7E-40DE-B1F4-6F3E6B68DB59}">
      <dgm:prSet/>
      <dgm:spPr/>
      <dgm:t>
        <a:bodyPr/>
        <a:lstStyle/>
        <a:p>
          <a:endParaRPr lang="cs-CZ"/>
        </a:p>
      </dgm:t>
    </dgm:pt>
    <dgm:pt modelId="{7B267842-545A-45D2-A22A-1E071D42935A}">
      <dgm:prSet phldrT="[Text]"/>
      <dgm:spPr/>
      <dgm:t>
        <a:bodyPr/>
        <a:lstStyle/>
        <a:p>
          <a:pPr>
            <a:buSzPct val="130000"/>
            <a:buFont typeface="Wingdings" pitchFamily="2" charset="2"/>
            <a:buChar char="§"/>
          </a:pPr>
          <a:r>
            <a:rPr lang="cs-CZ" altLang="cs-CZ" dirty="0" err="1">
              <a:latin typeface="+mj-lt"/>
              <a:cs typeface="Times New Roman" pitchFamily="18" charset="0"/>
            </a:rPr>
            <a:t>Transposition</a:t>
          </a:r>
          <a:endParaRPr lang="cs-CZ" altLang="cs-CZ" dirty="0">
            <a:latin typeface="+mj-lt"/>
            <a:cs typeface="Times New Roman" pitchFamily="18" charset="0"/>
          </a:endParaRPr>
        </a:p>
      </dgm:t>
    </dgm:pt>
    <dgm:pt modelId="{0EE9C550-109B-40EE-9093-E269B296BEFD}" type="parTrans" cxnId="{6771AA0C-2331-4B4E-B016-5D6E0E00BB44}">
      <dgm:prSet/>
      <dgm:spPr/>
      <dgm:t>
        <a:bodyPr/>
        <a:lstStyle/>
        <a:p>
          <a:endParaRPr lang="cs-CZ"/>
        </a:p>
      </dgm:t>
    </dgm:pt>
    <dgm:pt modelId="{3FD571CA-449C-4784-B444-032638EE2FD0}" type="sibTrans" cxnId="{6771AA0C-2331-4B4E-B016-5D6E0E00BB44}">
      <dgm:prSet/>
      <dgm:spPr/>
      <dgm:t>
        <a:bodyPr/>
        <a:lstStyle/>
        <a:p>
          <a:endParaRPr lang="cs-CZ"/>
        </a:p>
      </dgm:t>
    </dgm:pt>
    <dgm:pt modelId="{E1EE0B68-CCEE-40A0-B89D-1121902B5B28}">
      <dgm:prSet phldrT="[Text]"/>
      <dgm:spPr/>
      <dgm:t>
        <a:bodyPr/>
        <a:lstStyle/>
        <a:p>
          <a:r>
            <a:rPr lang="cs-CZ" dirty="0" err="1"/>
            <a:t>Iconicity</a:t>
          </a:r>
          <a:endParaRPr lang="cs-CZ" dirty="0"/>
        </a:p>
      </dgm:t>
    </dgm:pt>
    <dgm:pt modelId="{DFDD2647-E9FB-4371-9A3A-52B0A36E4133}" type="parTrans" cxnId="{F341B9F7-A4DB-41BB-9F65-EB0282830161}">
      <dgm:prSet/>
      <dgm:spPr/>
      <dgm:t>
        <a:bodyPr/>
        <a:lstStyle/>
        <a:p>
          <a:endParaRPr lang="cs-CZ"/>
        </a:p>
      </dgm:t>
    </dgm:pt>
    <dgm:pt modelId="{62F253B0-6C2A-4EFC-8B84-D2DB57CAB98C}" type="sibTrans" cxnId="{F341B9F7-A4DB-41BB-9F65-EB0282830161}">
      <dgm:prSet/>
      <dgm:spPr/>
      <dgm:t>
        <a:bodyPr/>
        <a:lstStyle/>
        <a:p>
          <a:endParaRPr lang="cs-CZ"/>
        </a:p>
      </dgm:t>
    </dgm:pt>
    <dgm:pt modelId="{A2687F16-8A7B-4D4F-8CE6-74B0CD43A83F}">
      <dgm:prSet phldrT="[Text]"/>
      <dgm:spPr/>
      <dgm:t>
        <a:bodyPr/>
        <a:lstStyle/>
        <a:p>
          <a:r>
            <a:rPr lang="cs-CZ" dirty="0" err="1"/>
            <a:t>Adequacy</a:t>
          </a:r>
          <a:endParaRPr lang="cs-CZ" dirty="0"/>
        </a:p>
      </dgm:t>
    </dgm:pt>
    <dgm:pt modelId="{F60BCFD4-5213-446B-B554-200C87F6E404}" type="parTrans" cxnId="{76468BAE-2070-43BD-894E-31AAB07EA748}">
      <dgm:prSet/>
      <dgm:spPr/>
      <dgm:t>
        <a:bodyPr/>
        <a:lstStyle/>
        <a:p>
          <a:endParaRPr lang="cs-CZ"/>
        </a:p>
      </dgm:t>
    </dgm:pt>
    <dgm:pt modelId="{44F57CB0-CBD4-4631-80C1-88A3D7EAF9AA}" type="sibTrans" cxnId="{76468BAE-2070-43BD-894E-31AAB07EA748}">
      <dgm:prSet/>
      <dgm:spPr/>
      <dgm:t>
        <a:bodyPr/>
        <a:lstStyle/>
        <a:p>
          <a:endParaRPr lang="cs-CZ"/>
        </a:p>
      </dgm:t>
    </dgm:pt>
    <dgm:pt modelId="{EF6C0B0C-012E-442D-9CF3-541B70CC47D2}">
      <dgm:prSet phldrT="[Text]"/>
      <dgm:spPr/>
      <dgm:t>
        <a:bodyPr/>
        <a:lstStyle/>
        <a:p>
          <a:r>
            <a:rPr lang="cs-CZ" dirty="0" err="1"/>
            <a:t>Deverbalisation</a:t>
          </a:r>
          <a:endParaRPr lang="cs-CZ" dirty="0"/>
        </a:p>
      </dgm:t>
    </dgm:pt>
    <dgm:pt modelId="{8740CE4A-A8CB-4820-93DF-DF6CED56ABAB}" type="parTrans" cxnId="{48B25E30-BEF4-4C6E-B0AC-62D65470A0AB}">
      <dgm:prSet/>
      <dgm:spPr/>
      <dgm:t>
        <a:bodyPr/>
        <a:lstStyle/>
        <a:p>
          <a:endParaRPr lang="cs-CZ"/>
        </a:p>
      </dgm:t>
    </dgm:pt>
    <dgm:pt modelId="{7A75107C-BFA8-4909-92A7-85FD72892AFF}" type="sibTrans" cxnId="{48B25E30-BEF4-4C6E-B0AC-62D65470A0AB}">
      <dgm:prSet/>
      <dgm:spPr/>
      <dgm:t>
        <a:bodyPr/>
        <a:lstStyle/>
        <a:p>
          <a:endParaRPr lang="cs-CZ"/>
        </a:p>
      </dgm:t>
    </dgm:pt>
    <dgm:pt modelId="{A0677A1A-E065-49A8-9F37-4E4CEC313ED7}">
      <dgm:prSet phldrT="[Text]"/>
      <dgm:spPr/>
      <dgm:t>
        <a:bodyPr/>
        <a:lstStyle/>
        <a:p>
          <a:r>
            <a:rPr lang="cs-CZ" dirty="0"/>
            <a:t>Relevance</a:t>
          </a:r>
        </a:p>
      </dgm:t>
    </dgm:pt>
    <dgm:pt modelId="{6D61C433-8D9B-4BE0-A3AC-DCFFA3AD41D1}" type="parTrans" cxnId="{353A36DA-9073-48F8-B3B0-1D3576453110}">
      <dgm:prSet/>
      <dgm:spPr/>
      <dgm:t>
        <a:bodyPr/>
        <a:lstStyle/>
        <a:p>
          <a:endParaRPr lang="cs-CZ"/>
        </a:p>
      </dgm:t>
    </dgm:pt>
    <dgm:pt modelId="{A8774866-4DA7-4152-9E5F-F35658498624}" type="sibTrans" cxnId="{353A36DA-9073-48F8-B3B0-1D3576453110}">
      <dgm:prSet/>
      <dgm:spPr/>
      <dgm:t>
        <a:bodyPr/>
        <a:lstStyle/>
        <a:p>
          <a:endParaRPr lang="cs-CZ"/>
        </a:p>
      </dgm:t>
    </dgm:pt>
    <dgm:pt modelId="{3290B461-8CDE-45D3-8F45-A158E4536EE3}">
      <dgm:prSet phldrT="[Text]"/>
      <dgm:spPr/>
      <dgm:t>
        <a:bodyPr/>
        <a:lstStyle/>
        <a:p>
          <a:r>
            <a:rPr lang="cs-CZ" dirty="0" err="1"/>
            <a:t>Equivalence</a:t>
          </a:r>
          <a:endParaRPr lang="cs-CZ" dirty="0"/>
        </a:p>
      </dgm:t>
    </dgm:pt>
    <dgm:pt modelId="{761AFD49-9ADB-4D59-B853-57BDF649ECCC}" type="parTrans" cxnId="{C5FFE80E-B9BA-45F6-8204-7C7BE868C163}">
      <dgm:prSet/>
      <dgm:spPr/>
      <dgm:t>
        <a:bodyPr/>
        <a:lstStyle/>
        <a:p>
          <a:endParaRPr lang="cs-CZ"/>
        </a:p>
      </dgm:t>
    </dgm:pt>
    <dgm:pt modelId="{58E13AFF-EAE5-483E-BD02-D43C0B8A341C}" type="sibTrans" cxnId="{C5FFE80E-B9BA-45F6-8204-7C7BE868C163}">
      <dgm:prSet/>
      <dgm:spPr/>
      <dgm:t>
        <a:bodyPr/>
        <a:lstStyle/>
        <a:p>
          <a:endParaRPr lang="cs-CZ"/>
        </a:p>
      </dgm:t>
    </dgm:pt>
    <dgm:pt modelId="{8C4B03C2-C2D2-4B2C-A7EB-34763539461E}">
      <dgm:prSet phldrT="[Text]"/>
      <dgm:spPr/>
      <dgm:t>
        <a:bodyPr/>
        <a:lstStyle/>
        <a:p>
          <a:r>
            <a:rPr lang="cs-CZ" dirty="0" err="1"/>
            <a:t>Key</a:t>
          </a:r>
          <a:r>
            <a:rPr lang="cs-CZ" dirty="0"/>
            <a:t> </a:t>
          </a:r>
          <a:r>
            <a:rPr lang="cs-CZ" dirty="0" err="1"/>
            <a:t>terms</a:t>
          </a:r>
          <a:endParaRPr lang="cs-CZ" dirty="0"/>
        </a:p>
      </dgm:t>
    </dgm:pt>
    <dgm:pt modelId="{6ADF79AF-2128-47E5-8BA8-38524960B0FB}" type="sibTrans" cxnId="{5ADAE1BB-3C7D-45EB-9C2F-5FBE5156A6C2}">
      <dgm:prSet/>
      <dgm:spPr/>
      <dgm:t>
        <a:bodyPr/>
        <a:lstStyle/>
        <a:p>
          <a:endParaRPr lang="cs-CZ"/>
        </a:p>
      </dgm:t>
    </dgm:pt>
    <dgm:pt modelId="{4E34EF07-BE91-4BC5-A498-D1B039A7123A}" type="parTrans" cxnId="{5ADAE1BB-3C7D-45EB-9C2F-5FBE5156A6C2}">
      <dgm:prSet/>
      <dgm:spPr/>
      <dgm:t>
        <a:bodyPr/>
        <a:lstStyle/>
        <a:p>
          <a:endParaRPr lang="cs-CZ"/>
        </a:p>
      </dgm:t>
    </dgm:pt>
    <dgm:pt modelId="{D67A8890-212B-4498-B663-79BEBCA973F2}" type="pres">
      <dgm:prSet presAssocID="{DB157083-6845-45DE-B922-D08371657383}" presName="layout" presStyleCnt="0">
        <dgm:presLayoutVars>
          <dgm:chMax/>
          <dgm:chPref/>
          <dgm:dir/>
          <dgm:resizeHandles/>
        </dgm:presLayoutVars>
      </dgm:prSet>
      <dgm:spPr/>
    </dgm:pt>
    <dgm:pt modelId="{C4974E34-2AD2-4DAA-870D-081C77B8A487}" type="pres">
      <dgm:prSet presAssocID="{57B71C58-69EA-4BBB-96FF-1B9AEEC14C68}" presName="root" presStyleCnt="0">
        <dgm:presLayoutVars>
          <dgm:chMax/>
          <dgm:chPref/>
        </dgm:presLayoutVars>
      </dgm:prSet>
      <dgm:spPr/>
    </dgm:pt>
    <dgm:pt modelId="{B570EB49-EFF5-4C23-A7BB-2B6EABA5E2EC}" type="pres">
      <dgm:prSet presAssocID="{57B71C58-69EA-4BBB-96FF-1B9AEEC14C68}" presName="rootComposite" presStyleCnt="0">
        <dgm:presLayoutVars/>
      </dgm:prSet>
      <dgm:spPr/>
    </dgm:pt>
    <dgm:pt modelId="{E5760A59-3310-43E7-91DA-5894119C309F}" type="pres">
      <dgm:prSet presAssocID="{57B71C58-69EA-4BBB-96FF-1B9AEEC14C68}" presName="ParentAccent" presStyleLbl="alignNode1" presStyleIdx="0" presStyleCnt="2"/>
      <dgm:spPr/>
    </dgm:pt>
    <dgm:pt modelId="{5C40B859-2B52-4341-B591-508A8BBE5C3C}" type="pres">
      <dgm:prSet presAssocID="{57B71C58-69EA-4BBB-96FF-1B9AEEC14C68}" presName="ParentSmallAccent" presStyleLbl="fgAcc1" presStyleIdx="0" presStyleCnt="2"/>
      <dgm:spPr/>
    </dgm:pt>
    <dgm:pt modelId="{68BECCCE-5BBC-4FB3-8ECB-0FDAFF7FC610}" type="pres">
      <dgm:prSet presAssocID="{57B71C58-69EA-4BBB-96FF-1B9AEEC14C68}" presName="Parent" presStyleLbl="revTx" presStyleIdx="0" presStyleCnt="8">
        <dgm:presLayoutVars>
          <dgm:chMax/>
          <dgm:chPref val="4"/>
          <dgm:bulletEnabled val="1"/>
        </dgm:presLayoutVars>
      </dgm:prSet>
      <dgm:spPr/>
    </dgm:pt>
    <dgm:pt modelId="{F914F87D-01C9-4324-9F3F-5310378B5BA7}" type="pres">
      <dgm:prSet presAssocID="{57B71C58-69EA-4BBB-96FF-1B9AEEC14C68}" presName="childShape" presStyleCnt="0">
        <dgm:presLayoutVars>
          <dgm:chMax val="0"/>
          <dgm:chPref val="0"/>
        </dgm:presLayoutVars>
      </dgm:prSet>
      <dgm:spPr/>
    </dgm:pt>
    <dgm:pt modelId="{24B28896-EC58-40DB-810C-69F8C9D810B8}" type="pres">
      <dgm:prSet presAssocID="{7B267842-545A-45D2-A22A-1E071D42935A}" presName="childComposite" presStyleCnt="0">
        <dgm:presLayoutVars>
          <dgm:chMax val="0"/>
          <dgm:chPref val="0"/>
        </dgm:presLayoutVars>
      </dgm:prSet>
      <dgm:spPr/>
    </dgm:pt>
    <dgm:pt modelId="{5595EE50-651E-4BD0-8887-973E48D9746E}" type="pres">
      <dgm:prSet presAssocID="{7B267842-545A-45D2-A22A-1E071D42935A}" presName="ChildAccent" presStyleLbl="solidFgAcc1" presStyleIdx="0" presStyleCnt="6"/>
      <dgm:spPr/>
    </dgm:pt>
    <dgm:pt modelId="{CFBA68D3-5EB4-43CC-9751-B313899943C3}" type="pres">
      <dgm:prSet presAssocID="{7B267842-545A-45D2-A22A-1E071D42935A}" presName="Child" presStyleLbl="revTx" presStyleIdx="1" presStyleCnt="8">
        <dgm:presLayoutVars>
          <dgm:chMax val="0"/>
          <dgm:chPref val="0"/>
          <dgm:bulletEnabled val="1"/>
        </dgm:presLayoutVars>
      </dgm:prSet>
      <dgm:spPr/>
    </dgm:pt>
    <dgm:pt modelId="{7A0CEFBD-CBA1-4175-BFD2-B794C1B24287}" type="pres">
      <dgm:prSet presAssocID="{E1EE0B68-CCEE-40A0-B89D-1121902B5B28}" presName="childComposite" presStyleCnt="0">
        <dgm:presLayoutVars>
          <dgm:chMax val="0"/>
          <dgm:chPref val="0"/>
        </dgm:presLayoutVars>
      </dgm:prSet>
      <dgm:spPr/>
    </dgm:pt>
    <dgm:pt modelId="{ADB6D806-96E7-4EB5-B452-A4F7BD42756A}" type="pres">
      <dgm:prSet presAssocID="{E1EE0B68-CCEE-40A0-B89D-1121902B5B28}" presName="ChildAccent" presStyleLbl="solidFgAcc1" presStyleIdx="1" presStyleCnt="6"/>
      <dgm:spPr/>
    </dgm:pt>
    <dgm:pt modelId="{5A276B4F-CEDA-4A3D-834B-3D4CAACA6980}" type="pres">
      <dgm:prSet presAssocID="{E1EE0B68-CCEE-40A0-B89D-1121902B5B28}" presName="Child" presStyleLbl="revTx" presStyleIdx="2" presStyleCnt="8">
        <dgm:presLayoutVars>
          <dgm:chMax val="0"/>
          <dgm:chPref val="0"/>
          <dgm:bulletEnabled val="1"/>
        </dgm:presLayoutVars>
      </dgm:prSet>
      <dgm:spPr/>
    </dgm:pt>
    <dgm:pt modelId="{4EEF5DAB-5523-44E8-8E5F-C7F1279B6C8D}" type="pres">
      <dgm:prSet presAssocID="{A2687F16-8A7B-4D4F-8CE6-74B0CD43A83F}" presName="childComposite" presStyleCnt="0">
        <dgm:presLayoutVars>
          <dgm:chMax val="0"/>
          <dgm:chPref val="0"/>
        </dgm:presLayoutVars>
      </dgm:prSet>
      <dgm:spPr/>
    </dgm:pt>
    <dgm:pt modelId="{8AA1739D-A017-4EC4-8451-C8B2465967E8}" type="pres">
      <dgm:prSet presAssocID="{A2687F16-8A7B-4D4F-8CE6-74B0CD43A83F}" presName="ChildAccent" presStyleLbl="solidFgAcc1" presStyleIdx="2" presStyleCnt="6"/>
      <dgm:spPr/>
    </dgm:pt>
    <dgm:pt modelId="{987A359E-C124-4C2E-ABE8-7D0031AF832A}" type="pres">
      <dgm:prSet presAssocID="{A2687F16-8A7B-4D4F-8CE6-74B0CD43A83F}" presName="Child" presStyleLbl="revTx" presStyleIdx="3" presStyleCnt="8">
        <dgm:presLayoutVars>
          <dgm:chMax val="0"/>
          <dgm:chPref val="0"/>
          <dgm:bulletEnabled val="1"/>
        </dgm:presLayoutVars>
      </dgm:prSet>
      <dgm:spPr/>
    </dgm:pt>
    <dgm:pt modelId="{0DA0FBD1-1EB7-4097-B920-396C47CCDD2B}" type="pres">
      <dgm:prSet presAssocID="{8C4B03C2-C2D2-4B2C-A7EB-34763539461E}" presName="root" presStyleCnt="0">
        <dgm:presLayoutVars>
          <dgm:chMax/>
          <dgm:chPref/>
        </dgm:presLayoutVars>
      </dgm:prSet>
      <dgm:spPr/>
    </dgm:pt>
    <dgm:pt modelId="{EA9F3931-4EE5-4F2C-8D5B-BFB3F2732EF7}" type="pres">
      <dgm:prSet presAssocID="{8C4B03C2-C2D2-4B2C-A7EB-34763539461E}" presName="rootComposite" presStyleCnt="0">
        <dgm:presLayoutVars/>
      </dgm:prSet>
      <dgm:spPr/>
    </dgm:pt>
    <dgm:pt modelId="{873B2000-E08F-499B-B8C0-9D2F7B217745}" type="pres">
      <dgm:prSet presAssocID="{8C4B03C2-C2D2-4B2C-A7EB-34763539461E}" presName="ParentAccent" presStyleLbl="alignNode1" presStyleIdx="1" presStyleCnt="2"/>
      <dgm:spPr/>
    </dgm:pt>
    <dgm:pt modelId="{242569EA-5BDD-4CF7-BFF2-01C6D46FA32C}" type="pres">
      <dgm:prSet presAssocID="{8C4B03C2-C2D2-4B2C-A7EB-34763539461E}" presName="ParentSmallAccent" presStyleLbl="fgAcc1" presStyleIdx="1" presStyleCnt="2"/>
      <dgm:spPr/>
    </dgm:pt>
    <dgm:pt modelId="{3073C5A6-D59B-449C-9A3F-36BD13179F7D}" type="pres">
      <dgm:prSet presAssocID="{8C4B03C2-C2D2-4B2C-A7EB-34763539461E}" presName="Parent" presStyleLbl="revTx" presStyleIdx="4" presStyleCnt="8">
        <dgm:presLayoutVars>
          <dgm:chMax/>
          <dgm:chPref val="4"/>
          <dgm:bulletEnabled val="1"/>
        </dgm:presLayoutVars>
      </dgm:prSet>
      <dgm:spPr/>
    </dgm:pt>
    <dgm:pt modelId="{EEDBB0BC-7E7C-4069-89EC-B91B20DE271C}" type="pres">
      <dgm:prSet presAssocID="{8C4B03C2-C2D2-4B2C-A7EB-34763539461E}" presName="childShape" presStyleCnt="0">
        <dgm:presLayoutVars>
          <dgm:chMax val="0"/>
          <dgm:chPref val="0"/>
        </dgm:presLayoutVars>
      </dgm:prSet>
      <dgm:spPr/>
    </dgm:pt>
    <dgm:pt modelId="{B686044B-8780-41BC-A57E-88FB91996B1E}" type="pres">
      <dgm:prSet presAssocID="{EF6C0B0C-012E-442D-9CF3-541B70CC47D2}" presName="childComposite" presStyleCnt="0">
        <dgm:presLayoutVars>
          <dgm:chMax val="0"/>
          <dgm:chPref val="0"/>
        </dgm:presLayoutVars>
      </dgm:prSet>
      <dgm:spPr/>
    </dgm:pt>
    <dgm:pt modelId="{7B4DEA93-2D0A-495D-90BC-C0335DD8F50C}" type="pres">
      <dgm:prSet presAssocID="{EF6C0B0C-012E-442D-9CF3-541B70CC47D2}" presName="ChildAccent" presStyleLbl="solidFgAcc1" presStyleIdx="3" presStyleCnt="6"/>
      <dgm:spPr/>
    </dgm:pt>
    <dgm:pt modelId="{4C51190D-FE8D-457C-BEA2-AC1AB6A99AD1}" type="pres">
      <dgm:prSet presAssocID="{EF6C0B0C-012E-442D-9CF3-541B70CC47D2}" presName="Child" presStyleLbl="revTx" presStyleIdx="5" presStyleCnt="8">
        <dgm:presLayoutVars>
          <dgm:chMax val="0"/>
          <dgm:chPref val="0"/>
          <dgm:bulletEnabled val="1"/>
        </dgm:presLayoutVars>
      </dgm:prSet>
      <dgm:spPr/>
    </dgm:pt>
    <dgm:pt modelId="{F203C561-A403-4F71-AF89-77129D4D37E5}" type="pres">
      <dgm:prSet presAssocID="{A0677A1A-E065-49A8-9F37-4E4CEC313ED7}" presName="childComposite" presStyleCnt="0">
        <dgm:presLayoutVars>
          <dgm:chMax val="0"/>
          <dgm:chPref val="0"/>
        </dgm:presLayoutVars>
      </dgm:prSet>
      <dgm:spPr/>
    </dgm:pt>
    <dgm:pt modelId="{15145F44-0EAB-419D-9427-E090C8B338B5}" type="pres">
      <dgm:prSet presAssocID="{A0677A1A-E065-49A8-9F37-4E4CEC313ED7}" presName="ChildAccent" presStyleLbl="solidFgAcc1" presStyleIdx="4" presStyleCnt="6"/>
      <dgm:spPr/>
    </dgm:pt>
    <dgm:pt modelId="{1B31BF89-C72B-4411-ADAF-FFA96734FFF0}" type="pres">
      <dgm:prSet presAssocID="{A0677A1A-E065-49A8-9F37-4E4CEC313ED7}" presName="Child" presStyleLbl="revTx" presStyleIdx="6" presStyleCnt="8">
        <dgm:presLayoutVars>
          <dgm:chMax val="0"/>
          <dgm:chPref val="0"/>
          <dgm:bulletEnabled val="1"/>
        </dgm:presLayoutVars>
      </dgm:prSet>
      <dgm:spPr/>
    </dgm:pt>
    <dgm:pt modelId="{D3BDF78B-D069-4DA4-94F2-438B835B0E8E}" type="pres">
      <dgm:prSet presAssocID="{3290B461-8CDE-45D3-8F45-A158E4536EE3}" presName="childComposite" presStyleCnt="0">
        <dgm:presLayoutVars>
          <dgm:chMax val="0"/>
          <dgm:chPref val="0"/>
        </dgm:presLayoutVars>
      </dgm:prSet>
      <dgm:spPr/>
    </dgm:pt>
    <dgm:pt modelId="{1EEE5612-1ED4-4BE0-A1B8-597AC7B4E95F}" type="pres">
      <dgm:prSet presAssocID="{3290B461-8CDE-45D3-8F45-A158E4536EE3}" presName="ChildAccent" presStyleLbl="solidFgAcc1" presStyleIdx="5" presStyleCnt="6"/>
      <dgm:spPr/>
    </dgm:pt>
    <dgm:pt modelId="{0753C10D-F6F4-4197-A607-CAD848DB4CC6}" type="pres">
      <dgm:prSet presAssocID="{3290B461-8CDE-45D3-8F45-A158E4536EE3}" presName="Child" presStyleLbl="revTx" presStyleIdx="7" presStyleCnt="8">
        <dgm:presLayoutVars>
          <dgm:chMax val="0"/>
          <dgm:chPref val="0"/>
          <dgm:bulletEnabled val="1"/>
        </dgm:presLayoutVars>
      </dgm:prSet>
      <dgm:spPr/>
    </dgm:pt>
  </dgm:ptLst>
  <dgm:cxnLst>
    <dgm:cxn modelId="{6771AA0C-2331-4B4E-B016-5D6E0E00BB44}" srcId="{57B71C58-69EA-4BBB-96FF-1B9AEEC14C68}" destId="{7B267842-545A-45D2-A22A-1E071D42935A}" srcOrd="0" destOrd="0" parTransId="{0EE9C550-109B-40EE-9093-E269B296BEFD}" sibTransId="{3FD571CA-449C-4784-B444-032638EE2FD0}"/>
    <dgm:cxn modelId="{C5FFE80E-B9BA-45F6-8204-7C7BE868C163}" srcId="{8C4B03C2-C2D2-4B2C-A7EB-34763539461E}" destId="{3290B461-8CDE-45D3-8F45-A158E4536EE3}" srcOrd="2" destOrd="0" parTransId="{761AFD49-9ADB-4D59-B853-57BDF649ECCC}" sibTransId="{58E13AFF-EAE5-483E-BD02-D43C0B8A341C}"/>
    <dgm:cxn modelId="{53394D11-4106-4588-8340-4E81DD393307}" type="presOf" srcId="{7B267842-545A-45D2-A22A-1E071D42935A}" destId="{CFBA68D3-5EB4-43CC-9751-B313899943C3}" srcOrd="0" destOrd="0" presId="urn:microsoft.com/office/officeart/2008/layout/SquareAccentList"/>
    <dgm:cxn modelId="{689E751E-6E7E-40DE-B1F4-6F3E6B68DB59}" srcId="{DB157083-6845-45DE-B922-D08371657383}" destId="{57B71C58-69EA-4BBB-96FF-1B9AEEC14C68}" srcOrd="0" destOrd="0" parTransId="{228BA7F1-2965-46C9-81AF-00699CE88171}" sibTransId="{B031E4CF-06D4-41C4-BCCA-1890566FBE86}"/>
    <dgm:cxn modelId="{552ED624-6188-4125-8914-0DF1259B9323}" type="presOf" srcId="{A0677A1A-E065-49A8-9F37-4E4CEC313ED7}" destId="{1B31BF89-C72B-4411-ADAF-FFA96734FFF0}" srcOrd="0" destOrd="0" presId="urn:microsoft.com/office/officeart/2008/layout/SquareAccentList"/>
    <dgm:cxn modelId="{A56A782B-60AF-4F10-BEE7-755FEEC3EBF1}" type="presOf" srcId="{57B71C58-69EA-4BBB-96FF-1B9AEEC14C68}" destId="{68BECCCE-5BBC-4FB3-8ECB-0FDAFF7FC610}" srcOrd="0" destOrd="0" presId="urn:microsoft.com/office/officeart/2008/layout/SquareAccentList"/>
    <dgm:cxn modelId="{48B25E30-BEF4-4C6E-B0AC-62D65470A0AB}" srcId="{8C4B03C2-C2D2-4B2C-A7EB-34763539461E}" destId="{EF6C0B0C-012E-442D-9CF3-541B70CC47D2}" srcOrd="0" destOrd="0" parTransId="{8740CE4A-A8CB-4820-93DF-DF6CED56ABAB}" sibTransId="{7A75107C-BFA8-4909-92A7-85FD72892AFF}"/>
    <dgm:cxn modelId="{E9C0C933-07DC-48B9-B2AE-F02C1B8BBC14}" type="presOf" srcId="{E1EE0B68-CCEE-40A0-B89D-1121902B5B28}" destId="{5A276B4F-CEDA-4A3D-834B-3D4CAACA6980}" srcOrd="0" destOrd="0" presId="urn:microsoft.com/office/officeart/2008/layout/SquareAccentList"/>
    <dgm:cxn modelId="{BC01015C-AF8A-4175-A313-63DB71D787D1}" type="presOf" srcId="{A2687F16-8A7B-4D4F-8CE6-74B0CD43A83F}" destId="{987A359E-C124-4C2E-ABE8-7D0031AF832A}" srcOrd="0" destOrd="0" presId="urn:microsoft.com/office/officeart/2008/layout/SquareAccentList"/>
    <dgm:cxn modelId="{FD002653-5AE8-4DA8-B9EE-BE7AACBDE8AD}" type="presOf" srcId="{3290B461-8CDE-45D3-8F45-A158E4536EE3}" destId="{0753C10D-F6F4-4197-A607-CAD848DB4CC6}" srcOrd="0" destOrd="0" presId="urn:microsoft.com/office/officeart/2008/layout/SquareAccentList"/>
    <dgm:cxn modelId="{76468BAE-2070-43BD-894E-31AAB07EA748}" srcId="{57B71C58-69EA-4BBB-96FF-1B9AEEC14C68}" destId="{A2687F16-8A7B-4D4F-8CE6-74B0CD43A83F}" srcOrd="2" destOrd="0" parTransId="{F60BCFD4-5213-446B-B554-200C87F6E404}" sibTransId="{44F57CB0-CBD4-4631-80C1-88A3D7EAF9AA}"/>
    <dgm:cxn modelId="{7FFCF9B6-6B32-49A8-845D-90F70CCD0014}" type="presOf" srcId="{DB157083-6845-45DE-B922-D08371657383}" destId="{D67A8890-212B-4498-B663-79BEBCA973F2}" srcOrd="0" destOrd="0" presId="urn:microsoft.com/office/officeart/2008/layout/SquareAccentList"/>
    <dgm:cxn modelId="{5ADAE1BB-3C7D-45EB-9C2F-5FBE5156A6C2}" srcId="{DB157083-6845-45DE-B922-D08371657383}" destId="{8C4B03C2-C2D2-4B2C-A7EB-34763539461E}" srcOrd="1" destOrd="0" parTransId="{4E34EF07-BE91-4BC5-A498-D1B039A7123A}" sibTransId="{6ADF79AF-2128-47E5-8BA8-38524960B0FB}"/>
    <dgm:cxn modelId="{FED3A2D1-0766-4A99-8B34-3937DB8D357A}" type="presOf" srcId="{8C4B03C2-C2D2-4B2C-A7EB-34763539461E}" destId="{3073C5A6-D59B-449C-9A3F-36BD13179F7D}" srcOrd="0" destOrd="0" presId="urn:microsoft.com/office/officeart/2008/layout/SquareAccentList"/>
    <dgm:cxn modelId="{484E87D3-4D2F-4979-89A1-64B412530228}" type="presOf" srcId="{EF6C0B0C-012E-442D-9CF3-541B70CC47D2}" destId="{4C51190D-FE8D-457C-BEA2-AC1AB6A99AD1}" srcOrd="0" destOrd="0" presId="urn:microsoft.com/office/officeart/2008/layout/SquareAccentList"/>
    <dgm:cxn modelId="{353A36DA-9073-48F8-B3B0-1D3576453110}" srcId="{8C4B03C2-C2D2-4B2C-A7EB-34763539461E}" destId="{A0677A1A-E065-49A8-9F37-4E4CEC313ED7}" srcOrd="1" destOrd="0" parTransId="{6D61C433-8D9B-4BE0-A3AC-DCFFA3AD41D1}" sibTransId="{A8774866-4DA7-4152-9E5F-F35658498624}"/>
    <dgm:cxn modelId="{F341B9F7-A4DB-41BB-9F65-EB0282830161}" srcId="{57B71C58-69EA-4BBB-96FF-1B9AEEC14C68}" destId="{E1EE0B68-CCEE-40A0-B89D-1121902B5B28}" srcOrd="1" destOrd="0" parTransId="{DFDD2647-E9FB-4371-9A3A-52B0A36E4133}" sibTransId="{62F253B0-6C2A-4EFC-8B84-D2DB57CAB98C}"/>
    <dgm:cxn modelId="{83B88EF2-60DD-4179-A345-A15E6658DE5F}" type="presParOf" srcId="{D67A8890-212B-4498-B663-79BEBCA973F2}" destId="{C4974E34-2AD2-4DAA-870D-081C77B8A487}" srcOrd="0" destOrd="0" presId="urn:microsoft.com/office/officeart/2008/layout/SquareAccentList"/>
    <dgm:cxn modelId="{FBA34E13-EEE0-47E2-8AAA-535FA1CEA0AF}" type="presParOf" srcId="{C4974E34-2AD2-4DAA-870D-081C77B8A487}" destId="{B570EB49-EFF5-4C23-A7BB-2B6EABA5E2EC}" srcOrd="0" destOrd="0" presId="urn:microsoft.com/office/officeart/2008/layout/SquareAccentList"/>
    <dgm:cxn modelId="{D61A9C44-47AE-43C2-BA35-EEDD011F5823}" type="presParOf" srcId="{B570EB49-EFF5-4C23-A7BB-2B6EABA5E2EC}" destId="{E5760A59-3310-43E7-91DA-5894119C309F}" srcOrd="0" destOrd="0" presId="urn:microsoft.com/office/officeart/2008/layout/SquareAccentList"/>
    <dgm:cxn modelId="{49047ABA-8EA4-49DB-8324-7F810CBD6313}" type="presParOf" srcId="{B570EB49-EFF5-4C23-A7BB-2B6EABA5E2EC}" destId="{5C40B859-2B52-4341-B591-508A8BBE5C3C}" srcOrd="1" destOrd="0" presId="urn:microsoft.com/office/officeart/2008/layout/SquareAccentList"/>
    <dgm:cxn modelId="{6F8B011A-EF0F-4977-9FD8-A431B326E4C5}" type="presParOf" srcId="{B570EB49-EFF5-4C23-A7BB-2B6EABA5E2EC}" destId="{68BECCCE-5BBC-4FB3-8ECB-0FDAFF7FC610}" srcOrd="2" destOrd="0" presId="urn:microsoft.com/office/officeart/2008/layout/SquareAccentList"/>
    <dgm:cxn modelId="{BC49CF61-E8DB-4067-9B7E-7D961B779FFE}" type="presParOf" srcId="{C4974E34-2AD2-4DAA-870D-081C77B8A487}" destId="{F914F87D-01C9-4324-9F3F-5310378B5BA7}" srcOrd="1" destOrd="0" presId="urn:microsoft.com/office/officeart/2008/layout/SquareAccentList"/>
    <dgm:cxn modelId="{BEFF9E34-9C01-4BA9-A104-C49785DBE47A}" type="presParOf" srcId="{F914F87D-01C9-4324-9F3F-5310378B5BA7}" destId="{24B28896-EC58-40DB-810C-69F8C9D810B8}" srcOrd="0" destOrd="0" presId="urn:microsoft.com/office/officeart/2008/layout/SquareAccentList"/>
    <dgm:cxn modelId="{F30F1261-1C11-42AE-AE4E-B631EFC5D18E}" type="presParOf" srcId="{24B28896-EC58-40DB-810C-69F8C9D810B8}" destId="{5595EE50-651E-4BD0-8887-973E48D9746E}" srcOrd="0" destOrd="0" presId="urn:microsoft.com/office/officeart/2008/layout/SquareAccentList"/>
    <dgm:cxn modelId="{68D1DE1F-B5E1-46ED-AF3F-C8476D1E359B}" type="presParOf" srcId="{24B28896-EC58-40DB-810C-69F8C9D810B8}" destId="{CFBA68D3-5EB4-43CC-9751-B313899943C3}" srcOrd="1" destOrd="0" presId="urn:microsoft.com/office/officeart/2008/layout/SquareAccentList"/>
    <dgm:cxn modelId="{74E43FE3-1D7A-4464-8421-1739F7AE3D1B}" type="presParOf" srcId="{F914F87D-01C9-4324-9F3F-5310378B5BA7}" destId="{7A0CEFBD-CBA1-4175-BFD2-B794C1B24287}" srcOrd="1" destOrd="0" presId="urn:microsoft.com/office/officeart/2008/layout/SquareAccentList"/>
    <dgm:cxn modelId="{1D745D86-5DAC-47F7-B94D-6B9351BFC78F}" type="presParOf" srcId="{7A0CEFBD-CBA1-4175-BFD2-B794C1B24287}" destId="{ADB6D806-96E7-4EB5-B452-A4F7BD42756A}" srcOrd="0" destOrd="0" presId="urn:microsoft.com/office/officeart/2008/layout/SquareAccentList"/>
    <dgm:cxn modelId="{629FA18D-8118-400B-B1E0-DB99DEB8F57B}" type="presParOf" srcId="{7A0CEFBD-CBA1-4175-BFD2-B794C1B24287}" destId="{5A276B4F-CEDA-4A3D-834B-3D4CAACA6980}" srcOrd="1" destOrd="0" presId="urn:microsoft.com/office/officeart/2008/layout/SquareAccentList"/>
    <dgm:cxn modelId="{7E6927AB-0EBF-49C2-AEB0-5E36CBCB969D}" type="presParOf" srcId="{F914F87D-01C9-4324-9F3F-5310378B5BA7}" destId="{4EEF5DAB-5523-44E8-8E5F-C7F1279B6C8D}" srcOrd="2" destOrd="0" presId="urn:microsoft.com/office/officeart/2008/layout/SquareAccentList"/>
    <dgm:cxn modelId="{CD49DD67-A7F4-4C67-957F-C2F3C98A7546}" type="presParOf" srcId="{4EEF5DAB-5523-44E8-8E5F-C7F1279B6C8D}" destId="{8AA1739D-A017-4EC4-8451-C8B2465967E8}" srcOrd="0" destOrd="0" presId="urn:microsoft.com/office/officeart/2008/layout/SquareAccentList"/>
    <dgm:cxn modelId="{A1A23C48-5E38-40B6-B1FA-427F917889AB}" type="presParOf" srcId="{4EEF5DAB-5523-44E8-8E5F-C7F1279B6C8D}" destId="{987A359E-C124-4C2E-ABE8-7D0031AF832A}" srcOrd="1" destOrd="0" presId="urn:microsoft.com/office/officeart/2008/layout/SquareAccentList"/>
    <dgm:cxn modelId="{CC7ECACA-8A4D-4215-8925-C3B7C4188314}" type="presParOf" srcId="{D67A8890-212B-4498-B663-79BEBCA973F2}" destId="{0DA0FBD1-1EB7-4097-B920-396C47CCDD2B}" srcOrd="1" destOrd="0" presId="urn:microsoft.com/office/officeart/2008/layout/SquareAccentList"/>
    <dgm:cxn modelId="{4995B1FD-5438-40E7-9DC6-F0ED90E8EBE8}" type="presParOf" srcId="{0DA0FBD1-1EB7-4097-B920-396C47CCDD2B}" destId="{EA9F3931-4EE5-4F2C-8D5B-BFB3F2732EF7}" srcOrd="0" destOrd="0" presId="urn:microsoft.com/office/officeart/2008/layout/SquareAccentList"/>
    <dgm:cxn modelId="{A354117E-A29F-40C8-BA3B-4D66EBA5017E}" type="presParOf" srcId="{EA9F3931-4EE5-4F2C-8D5B-BFB3F2732EF7}" destId="{873B2000-E08F-499B-B8C0-9D2F7B217745}" srcOrd="0" destOrd="0" presId="urn:microsoft.com/office/officeart/2008/layout/SquareAccentList"/>
    <dgm:cxn modelId="{822840ED-F462-46FA-B5A0-F1634B7A169B}" type="presParOf" srcId="{EA9F3931-4EE5-4F2C-8D5B-BFB3F2732EF7}" destId="{242569EA-5BDD-4CF7-BFF2-01C6D46FA32C}" srcOrd="1" destOrd="0" presId="urn:microsoft.com/office/officeart/2008/layout/SquareAccentList"/>
    <dgm:cxn modelId="{879D0B2E-9FFC-4BC8-AA67-B7B57A7EC102}" type="presParOf" srcId="{EA9F3931-4EE5-4F2C-8D5B-BFB3F2732EF7}" destId="{3073C5A6-D59B-449C-9A3F-36BD13179F7D}" srcOrd="2" destOrd="0" presId="urn:microsoft.com/office/officeart/2008/layout/SquareAccentList"/>
    <dgm:cxn modelId="{72559BCF-E56B-42C6-86B1-514E3D044BA7}" type="presParOf" srcId="{0DA0FBD1-1EB7-4097-B920-396C47CCDD2B}" destId="{EEDBB0BC-7E7C-4069-89EC-B91B20DE271C}" srcOrd="1" destOrd="0" presId="urn:microsoft.com/office/officeart/2008/layout/SquareAccentList"/>
    <dgm:cxn modelId="{955D6046-478F-4D0F-8815-BA8B157E59C5}" type="presParOf" srcId="{EEDBB0BC-7E7C-4069-89EC-B91B20DE271C}" destId="{B686044B-8780-41BC-A57E-88FB91996B1E}" srcOrd="0" destOrd="0" presId="urn:microsoft.com/office/officeart/2008/layout/SquareAccentList"/>
    <dgm:cxn modelId="{FAC48644-4E75-467E-A090-7DD13771A1D2}" type="presParOf" srcId="{B686044B-8780-41BC-A57E-88FB91996B1E}" destId="{7B4DEA93-2D0A-495D-90BC-C0335DD8F50C}" srcOrd="0" destOrd="0" presId="urn:microsoft.com/office/officeart/2008/layout/SquareAccentList"/>
    <dgm:cxn modelId="{FF920A78-EF46-447F-A147-750FC44618C6}" type="presParOf" srcId="{B686044B-8780-41BC-A57E-88FB91996B1E}" destId="{4C51190D-FE8D-457C-BEA2-AC1AB6A99AD1}" srcOrd="1" destOrd="0" presId="urn:microsoft.com/office/officeart/2008/layout/SquareAccentList"/>
    <dgm:cxn modelId="{7B1E39D6-4177-4666-A61D-BC318B9D38A2}" type="presParOf" srcId="{EEDBB0BC-7E7C-4069-89EC-B91B20DE271C}" destId="{F203C561-A403-4F71-AF89-77129D4D37E5}" srcOrd="1" destOrd="0" presId="urn:microsoft.com/office/officeart/2008/layout/SquareAccentList"/>
    <dgm:cxn modelId="{1BF8E851-0D47-423E-B697-C101BC6D3C63}" type="presParOf" srcId="{F203C561-A403-4F71-AF89-77129D4D37E5}" destId="{15145F44-0EAB-419D-9427-E090C8B338B5}" srcOrd="0" destOrd="0" presId="urn:microsoft.com/office/officeart/2008/layout/SquareAccentList"/>
    <dgm:cxn modelId="{0AF32308-C2A8-4EBB-9CCF-C768800739A2}" type="presParOf" srcId="{F203C561-A403-4F71-AF89-77129D4D37E5}" destId="{1B31BF89-C72B-4411-ADAF-FFA96734FFF0}" srcOrd="1" destOrd="0" presId="urn:microsoft.com/office/officeart/2008/layout/SquareAccentList"/>
    <dgm:cxn modelId="{437A51F8-DDB8-4E37-8B75-2827BC6DCD71}" type="presParOf" srcId="{EEDBB0BC-7E7C-4069-89EC-B91B20DE271C}" destId="{D3BDF78B-D069-4DA4-94F2-438B835B0E8E}" srcOrd="2" destOrd="0" presId="urn:microsoft.com/office/officeart/2008/layout/SquareAccentList"/>
    <dgm:cxn modelId="{692AE4CB-5722-4870-AD25-A2D1B56E70EE}" type="presParOf" srcId="{D3BDF78B-D069-4DA4-94F2-438B835B0E8E}" destId="{1EEE5612-1ED4-4BE0-A1B8-597AC7B4E95F}" srcOrd="0" destOrd="0" presId="urn:microsoft.com/office/officeart/2008/layout/SquareAccentList"/>
    <dgm:cxn modelId="{9D6CF99C-0DE0-4990-B26E-1A9AFAA47B2A}" type="presParOf" srcId="{D3BDF78B-D069-4DA4-94F2-438B835B0E8E}" destId="{0753C10D-F6F4-4197-A607-CAD848DB4CC6}"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CE716-DBA9-490B-BC2C-B9131ECE7469}">
      <dsp:nvSpPr>
        <dsp:cNvPr id="0" name=""/>
        <dsp:cNvSpPr/>
      </dsp:nvSpPr>
      <dsp:spPr>
        <a:xfrm>
          <a:off x="55188" y="0"/>
          <a:ext cx="2133890" cy="4305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cs-CZ" sz="2700" kern="1200" dirty="0" err="1"/>
            <a:t>Bilingual</a:t>
          </a:r>
          <a:endParaRPr lang="cs-CZ" sz="2700" kern="1200" dirty="0"/>
        </a:p>
      </dsp:txBody>
      <dsp:txXfrm>
        <a:off x="55188" y="1722374"/>
        <a:ext cx="2133890" cy="1722374"/>
      </dsp:txXfrm>
    </dsp:sp>
    <dsp:sp modelId="{2B873201-6D7C-4980-8DB9-CD9D54284966}">
      <dsp:nvSpPr>
        <dsp:cNvPr id="0" name=""/>
        <dsp:cNvSpPr/>
      </dsp:nvSpPr>
      <dsp:spPr>
        <a:xfrm>
          <a:off x="344022" y="304139"/>
          <a:ext cx="1433876" cy="143387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C02875A-AC6E-4C66-AD56-E7875AE85A04}">
      <dsp:nvSpPr>
        <dsp:cNvPr id="0" name=""/>
        <dsp:cNvSpPr/>
      </dsp:nvSpPr>
      <dsp:spPr>
        <a:xfrm>
          <a:off x="2199278" y="0"/>
          <a:ext cx="2133890" cy="4305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cs-CZ" sz="2700" kern="1200" dirty="0" err="1"/>
            <a:t>Translation</a:t>
          </a:r>
          <a:endParaRPr lang="cs-CZ" sz="2700" kern="1200" dirty="0"/>
        </a:p>
      </dsp:txBody>
      <dsp:txXfrm>
        <a:off x="2199278" y="1722374"/>
        <a:ext cx="2133890" cy="1722374"/>
      </dsp:txXfrm>
    </dsp:sp>
    <dsp:sp modelId="{886D9001-C455-45F9-A90C-E751D8ADE6DE}">
      <dsp:nvSpPr>
        <dsp:cNvPr id="0" name=""/>
        <dsp:cNvSpPr/>
      </dsp:nvSpPr>
      <dsp:spPr>
        <a:xfrm>
          <a:off x="2549285" y="258356"/>
          <a:ext cx="1433876" cy="143387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6449A7-4041-4A07-BFB3-2126C8F28FFB}">
      <dsp:nvSpPr>
        <dsp:cNvPr id="0" name=""/>
        <dsp:cNvSpPr/>
      </dsp:nvSpPr>
      <dsp:spPr>
        <a:xfrm>
          <a:off x="4398556" y="0"/>
          <a:ext cx="2133890" cy="43059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cs-CZ" sz="2700" kern="1200" dirty="0" err="1"/>
            <a:t>Plurilingual</a:t>
          </a:r>
          <a:endParaRPr lang="cs-CZ" sz="2700" kern="1200" dirty="0"/>
        </a:p>
      </dsp:txBody>
      <dsp:txXfrm>
        <a:off x="4398556" y="1722374"/>
        <a:ext cx="2133890" cy="1722374"/>
      </dsp:txXfrm>
    </dsp:sp>
    <dsp:sp modelId="{6BD15E40-1DA3-4C77-9A7F-9D1A65549F3B}">
      <dsp:nvSpPr>
        <dsp:cNvPr id="0" name=""/>
        <dsp:cNvSpPr/>
      </dsp:nvSpPr>
      <dsp:spPr>
        <a:xfrm>
          <a:off x="4773568" y="314513"/>
          <a:ext cx="1417544" cy="1391218"/>
        </a:xfrm>
        <a:prstGeom prst="ellipse">
          <a:avLst/>
        </a:prstGeom>
        <a:solidFill>
          <a:schemeClr val="tx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D98F7AE-4D5A-4A5F-9A33-79D04DAD4855}">
      <dsp:nvSpPr>
        <dsp:cNvPr id="0" name=""/>
        <dsp:cNvSpPr/>
      </dsp:nvSpPr>
      <dsp:spPr>
        <a:xfrm>
          <a:off x="261297" y="3444748"/>
          <a:ext cx="6009851" cy="64589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129B3-8F7C-4488-858E-1EFE20D734B8}">
      <dsp:nvSpPr>
        <dsp:cNvPr id="0" name=""/>
        <dsp:cNvSpPr/>
      </dsp:nvSpPr>
      <dsp:spPr>
        <a:xfrm>
          <a:off x="0" y="0"/>
          <a:ext cx="2682240" cy="260096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AB9FF-B562-4E10-A2A3-3C92D10877BC}">
      <dsp:nvSpPr>
        <dsp:cNvPr id="0" name=""/>
        <dsp:cNvSpPr/>
      </dsp:nvSpPr>
      <dsp:spPr>
        <a:xfrm>
          <a:off x="3576319" y="0"/>
          <a:ext cx="4551680"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0" rIns="327152" bIns="327152" numCol="1" spcCol="1270" anchor="ctr" anchorCtr="0">
          <a:noAutofit/>
        </a:bodyPr>
        <a:lstStyle/>
        <a:p>
          <a:pPr marL="0" lvl="0" indent="0" algn="l" defTabSz="2044700">
            <a:lnSpc>
              <a:spcPct val="90000"/>
            </a:lnSpc>
            <a:spcBef>
              <a:spcPct val="0"/>
            </a:spcBef>
            <a:spcAft>
              <a:spcPct val="35000"/>
            </a:spcAft>
            <a:buNone/>
          </a:pPr>
          <a:r>
            <a:rPr lang="cs-CZ" sz="4600" kern="1200" dirty="0" err="1"/>
            <a:t>Multilingualism</a:t>
          </a:r>
          <a:endParaRPr lang="cs-CZ" sz="4600" kern="1200" dirty="0"/>
        </a:p>
      </dsp:txBody>
      <dsp:txXfrm>
        <a:off x="3576319" y="0"/>
        <a:ext cx="4551680" cy="2600960"/>
      </dsp:txXfrm>
    </dsp:sp>
    <dsp:sp modelId="{4142BAC6-778F-4E8E-9917-6BD1084BBED7}">
      <dsp:nvSpPr>
        <dsp:cNvPr id="0" name=""/>
        <dsp:cNvSpPr/>
      </dsp:nvSpPr>
      <dsp:spPr>
        <a:xfrm>
          <a:off x="809142" y="2683939"/>
          <a:ext cx="2682240" cy="260096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7013D0-32CA-4EB2-8F0E-C86EA7B2F7C3}">
      <dsp:nvSpPr>
        <dsp:cNvPr id="0" name=""/>
        <dsp:cNvSpPr/>
      </dsp:nvSpPr>
      <dsp:spPr>
        <a:xfrm>
          <a:off x="3571849" y="2817706"/>
          <a:ext cx="4551680"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0" rIns="327152" bIns="327152" numCol="1" spcCol="1270" anchor="ctr" anchorCtr="0">
          <a:noAutofit/>
        </a:bodyPr>
        <a:lstStyle/>
        <a:p>
          <a:pPr marL="0" lvl="0" indent="0" algn="l" defTabSz="2044700">
            <a:lnSpc>
              <a:spcPct val="90000"/>
            </a:lnSpc>
            <a:spcBef>
              <a:spcPct val="0"/>
            </a:spcBef>
            <a:spcAft>
              <a:spcPct val="35000"/>
            </a:spcAft>
            <a:buNone/>
          </a:pPr>
          <a:r>
            <a:rPr lang="cs-CZ" sz="4600" kern="1200" dirty="0" err="1"/>
            <a:t>Plurilingualism</a:t>
          </a:r>
          <a:endParaRPr lang="cs-CZ" sz="4600" kern="1200" dirty="0"/>
        </a:p>
      </dsp:txBody>
      <dsp:txXfrm>
        <a:off x="3571849" y="2817706"/>
        <a:ext cx="4551680" cy="2600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129B3-8F7C-4488-858E-1EFE20D734B8}">
      <dsp:nvSpPr>
        <dsp:cNvPr id="0" name=""/>
        <dsp:cNvSpPr/>
      </dsp:nvSpPr>
      <dsp:spPr>
        <a:xfrm rot="10800000">
          <a:off x="0" y="0"/>
          <a:ext cx="2682240" cy="260096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AB9FF-B562-4E10-A2A3-3C92D10877BC}">
      <dsp:nvSpPr>
        <dsp:cNvPr id="0" name=""/>
        <dsp:cNvSpPr/>
      </dsp:nvSpPr>
      <dsp:spPr>
        <a:xfrm>
          <a:off x="3539370" y="287562"/>
          <a:ext cx="4551680"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0" rIns="312928" bIns="312928" numCol="1" spcCol="1270" anchor="ctr" anchorCtr="0">
          <a:noAutofit/>
        </a:bodyPr>
        <a:lstStyle/>
        <a:p>
          <a:pPr marL="0" lvl="0" indent="0" algn="l" defTabSz="1955800">
            <a:lnSpc>
              <a:spcPct val="90000"/>
            </a:lnSpc>
            <a:spcBef>
              <a:spcPct val="0"/>
            </a:spcBef>
            <a:spcAft>
              <a:spcPct val="35000"/>
            </a:spcAft>
            <a:buNone/>
          </a:pPr>
          <a:r>
            <a:rPr lang="cs-CZ" sz="4400" kern="1200" dirty="0" err="1"/>
            <a:t>Multiculturalism</a:t>
          </a:r>
          <a:endParaRPr lang="cs-CZ" sz="4400" kern="1200" dirty="0"/>
        </a:p>
        <a:p>
          <a:pPr marL="0" lvl="0" indent="0" algn="l" defTabSz="1955800">
            <a:lnSpc>
              <a:spcPct val="90000"/>
            </a:lnSpc>
            <a:spcBef>
              <a:spcPct val="0"/>
            </a:spcBef>
            <a:spcAft>
              <a:spcPct val="35000"/>
            </a:spcAft>
            <a:buNone/>
          </a:pPr>
          <a:endParaRPr lang="cs-CZ" sz="4400" kern="1200" dirty="0"/>
        </a:p>
        <a:p>
          <a:pPr marL="0" lvl="0" indent="0" algn="l" defTabSz="1955800">
            <a:lnSpc>
              <a:spcPct val="90000"/>
            </a:lnSpc>
            <a:spcBef>
              <a:spcPct val="0"/>
            </a:spcBef>
            <a:spcAft>
              <a:spcPct val="35000"/>
            </a:spcAft>
            <a:buNone/>
          </a:pPr>
          <a:r>
            <a:rPr lang="cs-CZ" sz="4400" kern="1200" dirty="0" err="1">
              <a:solidFill>
                <a:schemeClr val="tx2"/>
              </a:solidFill>
            </a:rPr>
            <a:t>Translation</a:t>
          </a:r>
          <a:endParaRPr lang="cs-CZ" sz="4400" kern="1200" dirty="0">
            <a:solidFill>
              <a:schemeClr val="tx2"/>
            </a:solidFill>
          </a:endParaRPr>
        </a:p>
      </dsp:txBody>
      <dsp:txXfrm>
        <a:off x="3539370" y="287562"/>
        <a:ext cx="4551680" cy="2600960"/>
      </dsp:txXfrm>
    </dsp:sp>
    <dsp:sp modelId="{4142BAC6-778F-4E8E-9917-6BD1084BBED7}">
      <dsp:nvSpPr>
        <dsp:cNvPr id="0" name=""/>
        <dsp:cNvSpPr/>
      </dsp:nvSpPr>
      <dsp:spPr>
        <a:xfrm rot="10800000">
          <a:off x="809142" y="2817706"/>
          <a:ext cx="2682240" cy="260096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7013D0-32CA-4EB2-8F0E-C86EA7B2F7C3}">
      <dsp:nvSpPr>
        <dsp:cNvPr id="0" name=""/>
        <dsp:cNvSpPr/>
      </dsp:nvSpPr>
      <dsp:spPr>
        <a:xfrm>
          <a:off x="3488735" y="2808473"/>
          <a:ext cx="4551680"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0" rIns="312928" bIns="312928" numCol="1" spcCol="1270" anchor="ctr" anchorCtr="0">
          <a:noAutofit/>
        </a:bodyPr>
        <a:lstStyle/>
        <a:p>
          <a:pPr marL="0" lvl="0" indent="0" algn="l" defTabSz="1955800">
            <a:lnSpc>
              <a:spcPct val="90000"/>
            </a:lnSpc>
            <a:spcBef>
              <a:spcPct val="0"/>
            </a:spcBef>
            <a:spcAft>
              <a:spcPct val="35000"/>
            </a:spcAft>
            <a:buNone/>
          </a:pPr>
          <a:r>
            <a:rPr lang="cs-CZ" sz="4400" kern="1200" dirty="0" err="1"/>
            <a:t>Pluriculturalism</a:t>
          </a:r>
          <a:endParaRPr lang="cs-CZ" sz="4400" kern="1200" dirty="0"/>
        </a:p>
      </dsp:txBody>
      <dsp:txXfrm>
        <a:off x="3488735" y="2808473"/>
        <a:ext cx="4551680" cy="2600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C8020-3E21-4348-A86C-890E3F005F23}">
      <dsp:nvSpPr>
        <dsp:cNvPr id="0" name=""/>
        <dsp:cNvSpPr/>
      </dsp:nvSpPr>
      <dsp:spPr>
        <a:xfrm rot="5400000">
          <a:off x="-469328" y="564642"/>
          <a:ext cx="3764280" cy="26349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cs-CZ" sz="6500" kern="1200" dirty="0"/>
        </a:p>
      </dsp:txBody>
      <dsp:txXfrm rot="-5400000">
        <a:off x="95314" y="1317498"/>
        <a:ext cx="2634996" cy="1129284"/>
      </dsp:txXfrm>
    </dsp:sp>
    <dsp:sp modelId="{47CB1813-5ABB-4A53-8CA7-A145245B5B45}">
      <dsp:nvSpPr>
        <dsp:cNvPr id="0" name=""/>
        <dsp:cNvSpPr/>
      </dsp:nvSpPr>
      <dsp:spPr>
        <a:xfrm rot="5400000">
          <a:off x="4580250" y="-1498536"/>
          <a:ext cx="2125225" cy="54438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cs-CZ" altLang="cs-CZ" sz="3200" b="1" kern="1200" noProof="1">
              <a:cs typeface="Times New Roman" pitchFamily="18" charset="0"/>
            </a:rPr>
            <a:t>Andrew </a:t>
          </a:r>
          <a:r>
            <a:rPr lang="en-GB" altLang="cs-CZ" sz="3200" b="1" kern="1200" noProof="1">
              <a:cs typeface="Times New Roman" pitchFamily="18" charset="0"/>
            </a:rPr>
            <a:t>Chesterman:</a:t>
          </a:r>
          <a:r>
            <a:rPr lang="en-GB" altLang="cs-CZ" sz="3200" kern="1200" noProof="1">
              <a:cs typeface="Times New Roman" pitchFamily="18" charset="0"/>
            </a:rPr>
            <a:t> </a:t>
          </a:r>
          <a:endParaRPr lang="cs-CZ" sz="3200" kern="1200" dirty="0"/>
        </a:p>
        <a:p>
          <a:pPr marL="285750" lvl="1" indent="-285750" algn="l" defTabSz="1422400">
            <a:lnSpc>
              <a:spcPct val="90000"/>
            </a:lnSpc>
            <a:spcBef>
              <a:spcPct val="0"/>
            </a:spcBef>
            <a:spcAft>
              <a:spcPct val="15000"/>
            </a:spcAft>
            <a:buChar char="•"/>
          </a:pPr>
          <a:endParaRPr lang="cs-CZ" altLang="cs-CZ" sz="3200" kern="1200" noProof="1">
            <a:cs typeface="Times New Roman" pitchFamily="18" charset="0"/>
          </a:endParaRPr>
        </a:p>
        <a:p>
          <a:pPr marL="285750" lvl="1" indent="-285750" algn="l" defTabSz="1422400">
            <a:lnSpc>
              <a:spcPct val="90000"/>
            </a:lnSpc>
            <a:spcBef>
              <a:spcPct val="0"/>
            </a:spcBef>
            <a:spcAft>
              <a:spcPct val="15000"/>
            </a:spcAft>
            <a:buChar char="•"/>
          </a:pPr>
          <a:r>
            <a:rPr lang="en-GB" altLang="cs-CZ" sz="3200" kern="1200" noProof="1">
              <a:cs typeface="Times New Roman" pitchFamily="18" charset="0"/>
            </a:rPr>
            <a:t>“</a:t>
          </a:r>
          <a:r>
            <a:rPr lang="cs-CZ" altLang="cs-CZ" sz="3200" kern="1200" noProof="1">
              <a:cs typeface="Times New Roman" pitchFamily="18" charset="0"/>
            </a:rPr>
            <a:t>…translation itself represents theory</a:t>
          </a:r>
          <a:r>
            <a:rPr lang="en-GB" altLang="cs-CZ" sz="3200" kern="1200" noProof="1">
              <a:cs typeface="Times New Roman" pitchFamily="18" charset="0"/>
            </a:rPr>
            <a:t>.”</a:t>
          </a:r>
          <a:endParaRPr lang="cs-CZ" altLang="cs-CZ" sz="3200" kern="1200" noProof="1">
            <a:cs typeface="Times New Roman" pitchFamily="18" charset="0"/>
          </a:endParaRPr>
        </a:p>
      </dsp:txBody>
      <dsp:txXfrm rot="-5400000">
        <a:off x="2920936" y="264523"/>
        <a:ext cx="5340110" cy="19177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60A59-3310-43E7-91DA-5894119C309F}">
      <dsp:nvSpPr>
        <dsp:cNvPr id="0" name=""/>
        <dsp:cNvSpPr/>
      </dsp:nvSpPr>
      <dsp:spPr>
        <a:xfrm>
          <a:off x="37" y="837943"/>
          <a:ext cx="3964841" cy="46645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40B859-2B52-4341-B591-508A8BBE5C3C}">
      <dsp:nvSpPr>
        <dsp:cNvPr id="0" name=""/>
        <dsp:cNvSpPr/>
      </dsp:nvSpPr>
      <dsp:spPr>
        <a:xfrm>
          <a:off x="37" y="1013124"/>
          <a:ext cx="291271" cy="29127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BECCCE-5BBC-4FB3-8ECB-0FDAFF7FC610}">
      <dsp:nvSpPr>
        <dsp:cNvPr id="0" name=""/>
        <dsp:cNvSpPr/>
      </dsp:nvSpPr>
      <dsp:spPr>
        <a:xfrm>
          <a:off x="37" y="0"/>
          <a:ext cx="3964841" cy="83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66040" rIns="99060" bIns="66040" numCol="1" spcCol="1270" anchor="ctr" anchorCtr="0">
          <a:noAutofit/>
        </a:bodyPr>
        <a:lstStyle/>
        <a:p>
          <a:pPr marL="0" lvl="0" indent="0" algn="l" defTabSz="2311400">
            <a:lnSpc>
              <a:spcPct val="90000"/>
            </a:lnSpc>
            <a:spcBef>
              <a:spcPct val="0"/>
            </a:spcBef>
            <a:spcAft>
              <a:spcPct val="35000"/>
            </a:spcAft>
            <a:buNone/>
          </a:pPr>
          <a:r>
            <a:rPr lang="cs-CZ" sz="5200" kern="1200" dirty="0"/>
            <a:t>Terminology:</a:t>
          </a:r>
        </a:p>
      </dsp:txBody>
      <dsp:txXfrm>
        <a:off x="37" y="0"/>
        <a:ext cx="3964841" cy="837943"/>
      </dsp:txXfrm>
    </dsp:sp>
    <dsp:sp modelId="{5595EE50-651E-4BD0-8887-973E48D9746E}">
      <dsp:nvSpPr>
        <dsp:cNvPr id="0" name=""/>
        <dsp:cNvSpPr/>
      </dsp:nvSpPr>
      <dsp:spPr>
        <a:xfrm>
          <a:off x="37" y="1692069"/>
          <a:ext cx="291264" cy="29126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BA68D3-5EB4-43CC-9751-B313899943C3}">
      <dsp:nvSpPr>
        <dsp:cNvPr id="0" name=""/>
        <dsp:cNvSpPr/>
      </dsp:nvSpPr>
      <dsp:spPr>
        <a:xfrm>
          <a:off x="277576" y="1498232"/>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SzPct val="130000"/>
            <a:buFont typeface="Wingdings" pitchFamily="2" charset="2"/>
            <a:buNone/>
          </a:pPr>
          <a:r>
            <a:rPr lang="cs-CZ" altLang="cs-CZ" sz="2400" kern="1200" dirty="0" err="1">
              <a:latin typeface="+mj-lt"/>
              <a:cs typeface="Times New Roman" pitchFamily="18" charset="0"/>
            </a:rPr>
            <a:t>Transposition</a:t>
          </a:r>
          <a:endParaRPr lang="cs-CZ" altLang="cs-CZ" sz="2400" kern="1200" dirty="0">
            <a:latin typeface="+mj-lt"/>
            <a:cs typeface="Times New Roman" pitchFamily="18" charset="0"/>
          </a:endParaRPr>
        </a:p>
      </dsp:txBody>
      <dsp:txXfrm>
        <a:off x="277576" y="1498232"/>
        <a:ext cx="3687302" cy="678938"/>
      </dsp:txXfrm>
    </dsp:sp>
    <dsp:sp modelId="{ADB6D806-96E7-4EB5-B452-A4F7BD42756A}">
      <dsp:nvSpPr>
        <dsp:cNvPr id="0" name=""/>
        <dsp:cNvSpPr/>
      </dsp:nvSpPr>
      <dsp:spPr>
        <a:xfrm>
          <a:off x="37" y="2371007"/>
          <a:ext cx="291264" cy="29126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76B4F-CEDA-4A3D-834B-3D4CAACA6980}">
      <dsp:nvSpPr>
        <dsp:cNvPr id="0" name=""/>
        <dsp:cNvSpPr/>
      </dsp:nvSpPr>
      <dsp:spPr>
        <a:xfrm>
          <a:off x="277576" y="2177170"/>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cs-CZ" sz="2400" kern="1200" dirty="0" err="1"/>
            <a:t>Iconicity</a:t>
          </a:r>
          <a:endParaRPr lang="cs-CZ" sz="2400" kern="1200" dirty="0"/>
        </a:p>
      </dsp:txBody>
      <dsp:txXfrm>
        <a:off x="277576" y="2177170"/>
        <a:ext cx="3687302" cy="678938"/>
      </dsp:txXfrm>
    </dsp:sp>
    <dsp:sp modelId="{8AA1739D-A017-4EC4-8451-C8B2465967E8}">
      <dsp:nvSpPr>
        <dsp:cNvPr id="0" name=""/>
        <dsp:cNvSpPr/>
      </dsp:nvSpPr>
      <dsp:spPr>
        <a:xfrm>
          <a:off x="37" y="3049945"/>
          <a:ext cx="291264" cy="29126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7A359E-C124-4C2E-ABE8-7D0031AF832A}">
      <dsp:nvSpPr>
        <dsp:cNvPr id="0" name=""/>
        <dsp:cNvSpPr/>
      </dsp:nvSpPr>
      <dsp:spPr>
        <a:xfrm>
          <a:off x="277576" y="2856108"/>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cs-CZ" sz="2400" kern="1200" dirty="0" err="1"/>
            <a:t>Adequacy</a:t>
          </a:r>
          <a:endParaRPr lang="cs-CZ" sz="2400" kern="1200" dirty="0"/>
        </a:p>
      </dsp:txBody>
      <dsp:txXfrm>
        <a:off x="277576" y="2856108"/>
        <a:ext cx="3687302" cy="678938"/>
      </dsp:txXfrm>
    </dsp:sp>
    <dsp:sp modelId="{873B2000-E08F-499B-B8C0-9D2F7B217745}">
      <dsp:nvSpPr>
        <dsp:cNvPr id="0" name=""/>
        <dsp:cNvSpPr/>
      </dsp:nvSpPr>
      <dsp:spPr>
        <a:xfrm>
          <a:off x="4163121" y="837943"/>
          <a:ext cx="3964841" cy="46645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2569EA-5BDD-4CF7-BFF2-01C6D46FA32C}">
      <dsp:nvSpPr>
        <dsp:cNvPr id="0" name=""/>
        <dsp:cNvSpPr/>
      </dsp:nvSpPr>
      <dsp:spPr>
        <a:xfrm>
          <a:off x="4163121" y="1013124"/>
          <a:ext cx="291271" cy="29127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73C5A6-D59B-449C-9A3F-36BD13179F7D}">
      <dsp:nvSpPr>
        <dsp:cNvPr id="0" name=""/>
        <dsp:cNvSpPr/>
      </dsp:nvSpPr>
      <dsp:spPr>
        <a:xfrm>
          <a:off x="4163121" y="0"/>
          <a:ext cx="3964841" cy="83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66040" rIns="99060" bIns="66040" numCol="1" spcCol="1270" anchor="ctr" anchorCtr="0">
          <a:noAutofit/>
        </a:bodyPr>
        <a:lstStyle/>
        <a:p>
          <a:pPr marL="0" lvl="0" indent="0" algn="l" defTabSz="2311400">
            <a:lnSpc>
              <a:spcPct val="90000"/>
            </a:lnSpc>
            <a:spcBef>
              <a:spcPct val="0"/>
            </a:spcBef>
            <a:spcAft>
              <a:spcPct val="35000"/>
            </a:spcAft>
            <a:buNone/>
          </a:pPr>
          <a:r>
            <a:rPr lang="cs-CZ" sz="5200" kern="1200" dirty="0" err="1"/>
            <a:t>Key</a:t>
          </a:r>
          <a:r>
            <a:rPr lang="cs-CZ" sz="5200" kern="1200" dirty="0"/>
            <a:t> </a:t>
          </a:r>
          <a:r>
            <a:rPr lang="cs-CZ" sz="5200" kern="1200" dirty="0" err="1"/>
            <a:t>terms</a:t>
          </a:r>
          <a:endParaRPr lang="cs-CZ" sz="5200" kern="1200" dirty="0"/>
        </a:p>
      </dsp:txBody>
      <dsp:txXfrm>
        <a:off x="4163121" y="0"/>
        <a:ext cx="3964841" cy="837943"/>
      </dsp:txXfrm>
    </dsp:sp>
    <dsp:sp modelId="{7B4DEA93-2D0A-495D-90BC-C0335DD8F50C}">
      <dsp:nvSpPr>
        <dsp:cNvPr id="0" name=""/>
        <dsp:cNvSpPr/>
      </dsp:nvSpPr>
      <dsp:spPr>
        <a:xfrm>
          <a:off x="4163121" y="1692069"/>
          <a:ext cx="291264" cy="29126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51190D-FE8D-457C-BEA2-AC1AB6A99AD1}">
      <dsp:nvSpPr>
        <dsp:cNvPr id="0" name=""/>
        <dsp:cNvSpPr/>
      </dsp:nvSpPr>
      <dsp:spPr>
        <a:xfrm>
          <a:off x="4440659" y="1498232"/>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cs-CZ" sz="2400" kern="1200" dirty="0" err="1"/>
            <a:t>Deverbalisation</a:t>
          </a:r>
          <a:endParaRPr lang="cs-CZ" sz="2400" kern="1200" dirty="0"/>
        </a:p>
      </dsp:txBody>
      <dsp:txXfrm>
        <a:off x="4440659" y="1498232"/>
        <a:ext cx="3687302" cy="678938"/>
      </dsp:txXfrm>
    </dsp:sp>
    <dsp:sp modelId="{15145F44-0EAB-419D-9427-E090C8B338B5}">
      <dsp:nvSpPr>
        <dsp:cNvPr id="0" name=""/>
        <dsp:cNvSpPr/>
      </dsp:nvSpPr>
      <dsp:spPr>
        <a:xfrm>
          <a:off x="4163121" y="2371007"/>
          <a:ext cx="291264" cy="29126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31BF89-C72B-4411-ADAF-FFA96734FFF0}">
      <dsp:nvSpPr>
        <dsp:cNvPr id="0" name=""/>
        <dsp:cNvSpPr/>
      </dsp:nvSpPr>
      <dsp:spPr>
        <a:xfrm>
          <a:off x="4440659" y="2177170"/>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cs-CZ" sz="2400" kern="1200" dirty="0"/>
            <a:t>Relevance</a:t>
          </a:r>
        </a:p>
      </dsp:txBody>
      <dsp:txXfrm>
        <a:off x="4440659" y="2177170"/>
        <a:ext cx="3687302" cy="678938"/>
      </dsp:txXfrm>
    </dsp:sp>
    <dsp:sp modelId="{1EEE5612-1ED4-4BE0-A1B8-597AC7B4E95F}">
      <dsp:nvSpPr>
        <dsp:cNvPr id="0" name=""/>
        <dsp:cNvSpPr/>
      </dsp:nvSpPr>
      <dsp:spPr>
        <a:xfrm>
          <a:off x="4163121" y="3049945"/>
          <a:ext cx="291264" cy="29126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53C10D-F6F4-4197-A607-CAD848DB4CC6}">
      <dsp:nvSpPr>
        <dsp:cNvPr id="0" name=""/>
        <dsp:cNvSpPr/>
      </dsp:nvSpPr>
      <dsp:spPr>
        <a:xfrm>
          <a:off x="4440659" y="2856108"/>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cs-CZ" sz="2400" kern="1200" dirty="0" err="1"/>
            <a:t>Equivalence</a:t>
          </a:r>
          <a:endParaRPr lang="cs-CZ" sz="2400" kern="1200" dirty="0"/>
        </a:p>
      </dsp:txBody>
      <dsp:txXfrm>
        <a:off x="4440659" y="2856108"/>
        <a:ext cx="3687302" cy="67893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B818782-1268-D769-AF90-4A1BA61F79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58E1A50-3926-4503-A183-605434C793EA}" type="slidenum">
              <a:rPr lang="cs-CZ" altLang="cs-CZ"/>
              <a:pPr eaLnBrk="1" hangingPunct="1">
                <a:spcBef>
                  <a:spcPct val="0"/>
                </a:spcBef>
              </a:pPr>
              <a:t>3</a:t>
            </a:fld>
            <a:endParaRPr lang="cs-CZ" altLang="cs-CZ"/>
          </a:p>
        </p:txBody>
      </p:sp>
      <p:sp>
        <p:nvSpPr>
          <p:cNvPr id="58371" name="Rectangle 2">
            <a:extLst>
              <a:ext uri="{FF2B5EF4-FFF2-40B4-BE49-F238E27FC236}">
                <a16:creationId xmlns:a16="http://schemas.microsoft.com/office/drawing/2014/main" id="{49D70628-035F-A066-C4B2-A429B5CDE3D4}"/>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47583A61-3E18-57C2-674D-89F2D9095B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374448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c3cacc2f79_2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2c3cacc2f79_2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2c3cacc2f79_2_1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cs-CZ"/>
              <a:t>12</a:t>
            </a:fld>
            <a:endParaRPr/>
          </a:p>
        </p:txBody>
      </p:sp>
    </p:spTree>
    <p:extLst>
      <p:ext uri="{BB962C8B-B14F-4D97-AF65-F5344CB8AC3E}">
        <p14:creationId xmlns:p14="http://schemas.microsoft.com/office/powerpoint/2010/main" val="349634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0fae9b3fd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g20fae9b3fd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bd1bc7bda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g2bd1bc7bda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F3A102E-355C-942C-C844-28A4761FEF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4D888C1-0FE2-4BD5-8590-B8A8ED88548B}" type="slidenum">
              <a:rPr lang="cs-CZ" altLang="cs-CZ"/>
              <a:pPr eaLnBrk="1" hangingPunct="1">
                <a:spcBef>
                  <a:spcPct val="0"/>
                </a:spcBef>
              </a:pPr>
              <a:t>16</a:t>
            </a:fld>
            <a:endParaRPr lang="cs-CZ" altLang="cs-CZ"/>
          </a:p>
        </p:txBody>
      </p:sp>
      <p:sp>
        <p:nvSpPr>
          <p:cNvPr id="64515" name="Rectangle 2">
            <a:extLst>
              <a:ext uri="{FF2B5EF4-FFF2-40B4-BE49-F238E27FC236}">
                <a16:creationId xmlns:a16="http://schemas.microsoft.com/office/drawing/2014/main" id="{2E092901-D6E1-3152-1917-A434771D160D}"/>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1B298AF0-3206-B1ED-90C8-1E1495944D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044626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F3A102E-355C-942C-C844-28A4761FEF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4D888C1-0FE2-4BD5-8590-B8A8ED88548B}" type="slidenum">
              <a:rPr lang="cs-CZ" altLang="cs-CZ"/>
              <a:pPr eaLnBrk="1" hangingPunct="1">
                <a:spcBef>
                  <a:spcPct val="0"/>
                </a:spcBef>
              </a:pPr>
              <a:t>17</a:t>
            </a:fld>
            <a:endParaRPr lang="cs-CZ" altLang="cs-CZ"/>
          </a:p>
        </p:txBody>
      </p:sp>
      <p:sp>
        <p:nvSpPr>
          <p:cNvPr id="64515" name="Rectangle 2">
            <a:extLst>
              <a:ext uri="{FF2B5EF4-FFF2-40B4-BE49-F238E27FC236}">
                <a16:creationId xmlns:a16="http://schemas.microsoft.com/office/drawing/2014/main" id="{2E092901-D6E1-3152-1917-A434771D160D}"/>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1B298AF0-3206-B1ED-90C8-1E1495944D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18946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F3A102E-355C-942C-C844-28A4761FEF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4D888C1-0FE2-4BD5-8590-B8A8ED88548B}" type="slidenum">
              <a:rPr lang="cs-CZ" altLang="cs-CZ"/>
              <a:pPr eaLnBrk="1" hangingPunct="1">
                <a:spcBef>
                  <a:spcPct val="0"/>
                </a:spcBef>
              </a:pPr>
              <a:t>18</a:t>
            </a:fld>
            <a:endParaRPr lang="cs-CZ" altLang="cs-CZ"/>
          </a:p>
        </p:txBody>
      </p:sp>
      <p:sp>
        <p:nvSpPr>
          <p:cNvPr id="64515" name="Rectangle 2">
            <a:extLst>
              <a:ext uri="{FF2B5EF4-FFF2-40B4-BE49-F238E27FC236}">
                <a16:creationId xmlns:a16="http://schemas.microsoft.com/office/drawing/2014/main" id="{2E092901-D6E1-3152-1917-A434771D160D}"/>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1B298AF0-3206-B1ED-90C8-1E1495944D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580947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F3A102E-355C-942C-C844-28A4761FEF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4D888C1-0FE2-4BD5-8590-B8A8ED88548B}" type="slidenum">
              <a:rPr lang="cs-CZ" altLang="cs-CZ"/>
              <a:pPr eaLnBrk="1" hangingPunct="1">
                <a:spcBef>
                  <a:spcPct val="0"/>
                </a:spcBef>
              </a:pPr>
              <a:t>19</a:t>
            </a:fld>
            <a:endParaRPr lang="cs-CZ" altLang="cs-CZ"/>
          </a:p>
        </p:txBody>
      </p:sp>
      <p:sp>
        <p:nvSpPr>
          <p:cNvPr id="64515" name="Rectangle 2">
            <a:extLst>
              <a:ext uri="{FF2B5EF4-FFF2-40B4-BE49-F238E27FC236}">
                <a16:creationId xmlns:a16="http://schemas.microsoft.com/office/drawing/2014/main" id="{2E092901-D6E1-3152-1917-A434771D160D}"/>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1B298AF0-3206-B1ED-90C8-1E1495944D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56475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B818782-1268-D769-AF90-4A1BA61F79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58E1A50-3926-4503-A183-605434C793EA}" type="slidenum">
              <a:rPr lang="cs-CZ" altLang="cs-CZ"/>
              <a:pPr eaLnBrk="1" hangingPunct="1">
                <a:spcBef>
                  <a:spcPct val="0"/>
                </a:spcBef>
              </a:pPr>
              <a:t>4</a:t>
            </a:fld>
            <a:endParaRPr lang="cs-CZ" altLang="cs-CZ"/>
          </a:p>
        </p:txBody>
      </p:sp>
      <p:sp>
        <p:nvSpPr>
          <p:cNvPr id="58371" name="Rectangle 2">
            <a:extLst>
              <a:ext uri="{FF2B5EF4-FFF2-40B4-BE49-F238E27FC236}">
                <a16:creationId xmlns:a16="http://schemas.microsoft.com/office/drawing/2014/main" id="{49D70628-035F-A066-C4B2-A429B5CDE3D4}"/>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47583A61-3E18-57C2-674D-89F2D9095B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135461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B818782-1268-D769-AF90-4A1BA61F79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58E1A50-3926-4503-A183-605434C793EA}" type="slidenum">
              <a:rPr lang="cs-CZ" altLang="cs-CZ"/>
              <a:pPr eaLnBrk="1" hangingPunct="1">
                <a:spcBef>
                  <a:spcPct val="0"/>
                </a:spcBef>
              </a:pPr>
              <a:t>5</a:t>
            </a:fld>
            <a:endParaRPr lang="cs-CZ" altLang="cs-CZ"/>
          </a:p>
        </p:txBody>
      </p:sp>
      <p:sp>
        <p:nvSpPr>
          <p:cNvPr id="58371" name="Rectangle 2">
            <a:extLst>
              <a:ext uri="{FF2B5EF4-FFF2-40B4-BE49-F238E27FC236}">
                <a16:creationId xmlns:a16="http://schemas.microsoft.com/office/drawing/2014/main" id="{49D70628-035F-A066-C4B2-A429B5CDE3D4}"/>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47583A61-3E18-57C2-674D-89F2D9095B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56017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B818782-1268-D769-AF90-4A1BA61F79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58E1A50-3926-4503-A183-605434C793EA}" type="slidenum">
              <a:rPr lang="cs-CZ" altLang="cs-CZ"/>
              <a:pPr eaLnBrk="1" hangingPunct="1">
                <a:spcBef>
                  <a:spcPct val="0"/>
                </a:spcBef>
              </a:pPr>
              <a:t>6</a:t>
            </a:fld>
            <a:endParaRPr lang="cs-CZ" altLang="cs-CZ"/>
          </a:p>
        </p:txBody>
      </p:sp>
      <p:sp>
        <p:nvSpPr>
          <p:cNvPr id="58371" name="Rectangle 2">
            <a:extLst>
              <a:ext uri="{FF2B5EF4-FFF2-40B4-BE49-F238E27FC236}">
                <a16:creationId xmlns:a16="http://schemas.microsoft.com/office/drawing/2014/main" id="{49D70628-035F-A066-C4B2-A429B5CDE3D4}"/>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47583A61-3E18-57C2-674D-89F2D9095B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66484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846FE73A-0418-BB55-5F2D-45D6131C91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58352C6-C15A-42F7-9F3B-1FBFB34AC6C2}" type="slidenum">
              <a:rPr lang="cs-CZ" altLang="cs-CZ"/>
              <a:pPr eaLnBrk="1" hangingPunct="1">
                <a:spcBef>
                  <a:spcPct val="0"/>
                </a:spcBef>
              </a:pPr>
              <a:t>7</a:t>
            </a:fld>
            <a:endParaRPr lang="cs-CZ" altLang="cs-CZ"/>
          </a:p>
        </p:txBody>
      </p:sp>
      <p:sp>
        <p:nvSpPr>
          <p:cNvPr id="59395" name="Rectangle 2">
            <a:extLst>
              <a:ext uri="{FF2B5EF4-FFF2-40B4-BE49-F238E27FC236}">
                <a16:creationId xmlns:a16="http://schemas.microsoft.com/office/drawing/2014/main" id="{1FF187B3-1C67-8726-51BD-425D7FEB00F6}"/>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7E2D0381-A191-3C26-2779-947CFB991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B818782-1268-D769-AF90-4A1BA61F79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58E1A50-3926-4503-A183-605434C793EA}" type="slidenum">
              <a:rPr lang="cs-CZ" altLang="cs-CZ"/>
              <a:pPr eaLnBrk="1" hangingPunct="1">
                <a:spcBef>
                  <a:spcPct val="0"/>
                </a:spcBef>
              </a:pPr>
              <a:t>8</a:t>
            </a:fld>
            <a:endParaRPr lang="cs-CZ" altLang="cs-CZ"/>
          </a:p>
        </p:txBody>
      </p:sp>
      <p:sp>
        <p:nvSpPr>
          <p:cNvPr id="58371" name="Rectangle 2">
            <a:extLst>
              <a:ext uri="{FF2B5EF4-FFF2-40B4-BE49-F238E27FC236}">
                <a16:creationId xmlns:a16="http://schemas.microsoft.com/office/drawing/2014/main" id="{49D70628-035F-A066-C4B2-A429B5CDE3D4}"/>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47583A61-3E18-57C2-674D-89F2D9095B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B818782-1268-D769-AF90-4A1BA61F79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58E1A50-3926-4503-A183-605434C793EA}" type="slidenum">
              <a:rPr lang="cs-CZ" altLang="cs-CZ"/>
              <a:pPr eaLnBrk="1" hangingPunct="1">
                <a:spcBef>
                  <a:spcPct val="0"/>
                </a:spcBef>
              </a:pPr>
              <a:t>9</a:t>
            </a:fld>
            <a:endParaRPr lang="cs-CZ" altLang="cs-CZ"/>
          </a:p>
        </p:txBody>
      </p:sp>
      <p:sp>
        <p:nvSpPr>
          <p:cNvPr id="58371" name="Rectangle 2">
            <a:extLst>
              <a:ext uri="{FF2B5EF4-FFF2-40B4-BE49-F238E27FC236}">
                <a16:creationId xmlns:a16="http://schemas.microsoft.com/office/drawing/2014/main" id="{49D70628-035F-A066-C4B2-A429B5CDE3D4}"/>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47583A61-3E18-57C2-674D-89F2D9095B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06896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B818782-1268-D769-AF90-4A1BA61F79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58E1A50-3926-4503-A183-605434C793EA}" type="slidenum">
              <a:rPr lang="cs-CZ" altLang="cs-CZ"/>
              <a:pPr eaLnBrk="1" hangingPunct="1">
                <a:spcBef>
                  <a:spcPct val="0"/>
                </a:spcBef>
              </a:pPr>
              <a:t>10</a:t>
            </a:fld>
            <a:endParaRPr lang="cs-CZ" altLang="cs-CZ"/>
          </a:p>
        </p:txBody>
      </p:sp>
      <p:sp>
        <p:nvSpPr>
          <p:cNvPr id="58371" name="Rectangle 2">
            <a:extLst>
              <a:ext uri="{FF2B5EF4-FFF2-40B4-BE49-F238E27FC236}">
                <a16:creationId xmlns:a16="http://schemas.microsoft.com/office/drawing/2014/main" id="{49D70628-035F-A066-C4B2-A429B5CDE3D4}"/>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47583A61-3E18-57C2-674D-89F2D9095B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618866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pic>
        <p:nvPicPr>
          <p:cNvPr id="9" name="Obrázek 8">
            <a:extLst>
              <a:ext uri="{FF2B5EF4-FFF2-40B4-BE49-F238E27FC236}">
                <a16:creationId xmlns:a16="http://schemas.microsoft.com/office/drawing/2014/main" id="{935A0B36-414F-C448-93E9-CB16E93E11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8000" cy="1060988"/>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
            <a:extLst>
              <a:ext uri="{FF2B5EF4-FFF2-40B4-BE49-F238E27FC236}">
                <a16:creationId xmlns:a16="http://schemas.microsoft.com/office/drawing/2014/main" id="{6F2162ED-E4A4-1C45-8BB6-31155918E8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66657" cy="59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1">
            <a:extLst>
              <a:ext uri="{FF2B5EF4-FFF2-40B4-BE49-F238E27FC236}">
                <a16:creationId xmlns:a16="http://schemas.microsoft.com/office/drawing/2014/main" id="{BDABE0B1-8B3F-9645-8D6C-F6B5AD84A7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66657" cy="59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pic>
        <p:nvPicPr>
          <p:cNvPr id="10" name="Obrázek 8">
            <a:extLst>
              <a:ext uri="{FF2B5EF4-FFF2-40B4-BE49-F238E27FC236}">
                <a16:creationId xmlns:a16="http://schemas.microsoft.com/office/drawing/2014/main" id="{17E62B59-98E5-8C49-8C7B-A968741D28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8000" cy="1060988"/>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10" name="Obrázek 8">
            <a:extLst>
              <a:ext uri="{FF2B5EF4-FFF2-40B4-BE49-F238E27FC236}">
                <a16:creationId xmlns:a16="http://schemas.microsoft.com/office/drawing/2014/main" id="{30F4FBAD-6FFB-444B-AC68-48BB2F4167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1007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pic>
        <p:nvPicPr>
          <p:cNvPr id="9" name="Obrázek 8">
            <a:extLst>
              <a:ext uri="{FF2B5EF4-FFF2-40B4-BE49-F238E27FC236}">
                <a16:creationId xmlns:a16="http://schemas.microsoft.com/office/drawing/2014/main" id="{8889C5ED-F14B-774D-AB3E-9D4367CCCC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1007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pic>
        <p:nvPicPr>
          <p:cNvPr id="5" name="Obrázek 1">
            <a:extLst>
              <a:ext uri="{FF2B5EF4-FFF2-40B4-BE49-F238E27FC236}">
                <a16:creationId xmlns:a16="http://schemas.microsoft.com/office/drawing/2014/main" id="{AA276A31-823F-7B4E-864D-DF68370268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44792" cy="593151"/>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CJV slide">
    <p:bg>
      <p:bgPr>
        <a:solidFill>
          <a:srgbClr val="0000DC"/>
        </a:solidFill>
        <a:effectLst/>
      </p:bgPr>
    </p:bg>
    <p:spTree>
      <p:nvGrpSpPr>
        <p:cNvPr id="1" name=""/>
        <p:cNvGrpSpPr/>
        <p:nvPr/>
      </p:nvGrpSpPr>
      <p:grpSpPr>
        <a:xfrm>
          <a:off x="0" y="0"/>
          <a:ext cx="0" cy="0"/>
          <a:chOff x="0" y="0"/>
          <a:chExt cx="0" cy="0"/>
        </a:xfrm>
      </p:grpSpPr>
      <p:pic>
        <p:nvPicPr>
          <p:cNvPr id="4" name="Grafický objekt 5">
            <a:extLst>
              <a:ext uri="{FF2B5EF4-FFF2-40B4-BE49-F238E27FC236}">
                <a16:creationId xmlns:a16="http://schemas.microsoft.com/office/drawing/2014/main" id="{BB4EB3C3-4781-9B41-9B48-7F62C49CC0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78418" y="2012400"/>
            <a:ext cx="4035163" cy="28331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CDA834B5-FBFA-E3C7-D7D9-2BCC8FD04B89}"/>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6A9D3921-C1FE-516F-E48D-B7A3DBA5628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C8C7C810-64F7-D69F-E987-57A62DC00988}"/>
              </a:ext>
            </a:extLst>
          </p:cNvPr>
          <p:cNvSpPr>
            <a:spLocks noGrp="1" noChangeArrowheads="1"/>
          </p:cNvSpPr>
          <p:nvPr>
            <p:ph type="sldNum" sz="quarter" idx="12"/>
          </p:nvPr>
        </p:nvSpPr>
        <p:spPr>
          <a:ln/>
        </p:spPr>
        <p:txBody>
          <a:bodyPr/>
          <a:lstStyle>
            <a:lvl1pPr>
              <a:defRPr/>
            </a:lvl1pPr>
          </a:lstStyle>
          <a:p>
            <a:fld id="{8317EED8-260A-4BDC-9186-CE31145443DA}" type="slidenum">
              <a:rPr lang="cs-CZ" altLang="cs-CZ"/>
              <a:pPr/>
              <a:t>‹#›</a:t>
            </a:fld>
            <a:endParaRPr lang="cs-CZ" altLang="cs-CZ"/>
          </a:p>
        </p:txBody>
      </p:sp>
    </p:spTree>
    <p:extLst>
      <p:ext uri="{BB962C8B-B14F-4D97-AF65-F5344CB8AC3E}">
        <p14:creationId xmlns:p14="http://schemas.microsoft.com/office/powerpoint/2010/main" val="2109341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039506AA-A633-1F42-8CF4-4BA96F3705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66657" cy="59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38EF3C2E-707F-1042-AEE1-9C0704B307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66657" cy="59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
            <a:extLst>
              <a:ext uri="{FF2B5EF4-FFF2-40B4-BE49-F238E27FC236}">
                <a16:creationId xmlns:a16="http://schemas.microsoft.com/office/drawing/2014/main" id="{84E758BF-C8D9-5B4D-91A6-B822498473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66657" cy="59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Obrázek 1">
            <a:extLst>
              <a:ext uri="{FF2B5EF4-FFF2-40B4-BE49-F238E27FC236}">
                <a16:creationId xmlns:a16="http://schemas.microsoft.com/office/drawing/2014/main" id="{CF651608-D864-A740-8A91-C374235C7F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66657" cy="59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9" name="Obrázek 1">
            <a:extLst>
              <a:ext uri="{FF2B5EF4-FFF2-40B4-BE49-F238E27FC236}">
                <a16:creationId xmlns:a16="http://schemas.microsoft.com/office/drawing/2014/main" id="{B09FAD4F-1442-7248-A11B-758A1EFB58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66657" cy="59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
            <a:extLst>
              <a:ext uri="{FF2B5EF4-FFF2-40B4-BE49-F238E27FC236}">
                <a16:creationId xmlns:a16="http://schemas.microsoft.com/office/drawing/2014/main" id="{FCF6BE15-C2C4-4F40-81FF-2C81F9840B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66657" cy="59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7" name="Obrázek 1">
            <a:extLst>
              <a:ext uri="{FF2B5EF4-FFF2-40B4-BE49-F238E27FC236}">
                <a16:creationId xmlns:a16="http://schemas.microsoft.com/office/drawing/2014/main" id="{EB2C09AD-3988-824A-9297-77AE3F544B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66657" cy="59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7" name="Obrázek 1">
            <a:extLst>
              <a:ext uri="{FF2B5EF4-FFF2-40B4-BE49-F238E27FC236}">
                <a16:creationId xmlns:a16="http://schemas.microsoft.com/office/drawing/2014/main" id="{087DA5B0-E29F-4C4E-954F-8EDF4937B7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66657" cy="59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2.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hyperlink" Target="http://www.est-translationstudies.org/" TargetMode="External"/><Relationship Id="rId4" Type="http://schemas.openxmlformats.org/officeDocument/2006/relationships/hyperlink" Target="https://aplicacionesua.cpd.ua.es/tra_int/usu/buscar.asp?idioma=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hyperlink" Target="http://www.est-translationstudies.org/" TargetMode="External"/><Relationship Id="rId4" Type="http://schemas.openxmlformats.org/officeDocument/2006/relationships/hyperlink" Target="http://usuaris.tinet.cat/apy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a:xfrm>
            <a:off x="415200" y="2365678"/>
            <a:ext cx="6711746" cy="1171580"/>
          </a:xfrm>
        </p:spPr>
        <p:txBody>
          <a:bodyPr/>
          <a:lstStyle/>
          <a:p>
            <a:r>
              <a:rPr lang="cs-CZ" sz="3600" dirty="0" err="1"/>
              <a:t>Introduction</a:t>
            </a:r>
            <a:r>
              <a:rPr lang="cs-CZ" sz="3600" dirty="0"/>
              <a:t> </a:t>
            </a:r>
            <a:br>
              <a:rPr lang="cs-CZ" sz="3600" dirty="0"/>
            </a:br>
            <a:r>
              <a:rPr lang="cs-CZ" sz="3600" dirty="0"/>
              <a:t>to </a:t>
            </a:r>
            <a:r>
              <a:rPr lang="cs-CZ" sz="3600" dirty="0" err="1"/>
              <a:t>Plurilingual</a:t>
            </a:r>
            <a:r>
              <a:rPr lang="cs-CZ" sz="3600" dirty="0"/>
              <a:t> </a:t>
            </a:r>
            <a:br>
              <a:rPr lang="cs-CZ" sz="3600" dirty="0"/>
            </a:br>
            <a:r>
              <a:rPr lang="cs-CZ" sz="3600" dirty="0" err="1"/>
              <a:t>Approaches</a:t>
            </a:r>
            <a:r>
              <a:rPr lang="cs-CZ" sz="3600" dirty="0"/>
              <a:t> </a:t>
            </a:r>
            <a:br>
              <a:rPr lang="cs-CZ" sz="3600" dirty="0"/>
            </a:br>
            <a:r>
              <a:rPr lang="cs-CZ" sz="3600" dirty="0"/>
              <a:t>to </a:t>
            </a:r>
            <a:r>
              <a:rPr lang="cs-CZ" sz="3600" dirty="0" err="1"/>
              <a:t>Translation</a:t>
            </a:r>
            <a:r>
              <a:rPr lang="cs-CZ" sz="3600" dirty="0"/>
              <a:t> I</a:t>
            </a:r>
            <a:endParaRPr lang="en-GB" sz="3600"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400710" y="5048416"/>
            <a:ext cx="11361600" cy="698497"/>
          </a:xfrm>
        </p:spPr>
        <p:txBody>
          <a:bodyPr/>
          <a:lstStyle/>
          <a:p>
            <a:r>
              <a:rPr lang="cs-CZ" dirty="0"/>
              <a:t>Athena Alchazidu</a:t>
            </a:r>
          </a:p>
          <a:p>
            <a:endParaRPr lang="cs-CZ" dirty="0"/>
          </a:p>
          <a:p>
            <a:r>
              <a:rPr lang="cs-CZ" dirty="0" err="1"/>
              <a:t>Spring</a:t>
            </a:r>
            <a:r>
              <a:rPr lang="cs-CZ" dirty="0"/>
              <a:t> 2024</a:t>
            </a:r>
            <a:endParaRPr lang="en-GB" dirty="0"/>
          </a:p>
        </p:txBody>
      </p:sp>
      <p:pic>
        <p:nvPicPr>
          <p:cNvPr id="2" name="Obrázek 1" descr="Obsah obrázku text, Písmo, snímek obrazovky, Elektricky modrá&#10;&#10;Popis byl vytvořen automaticky">
            <a:extLst>
              <a:ext uri="{FF2B5EF4-FFF2-40B4-BE49-F238E27FC236}">
                <a16:creationId xmlns:a16="http://schemas.microsoft.com/office/drawing/2014/main" id="{B054BD4C-1A5B-94B9-4726-9C5A6EA8035F}"/>
              </a:ext>
            </a:extLst>
          </p:cNvPr>
          <p:cNvPicPr>
            <a:picLocks noChangeAspect="1"/>
          </p:cNvPicPr>
          <p:nvPr/>
        </p:nvPicPr>
        <p:blipFill>
          <a:blip r:embed="rId2"/>
          <a:stretch>
            <a:fillRect/>
          </a:stretch>
        </p:blipFill>
        <p:spPr>
          <a:xfrm>
            <a:off x="6162044" y="6061965"/>
            <a:ext cx="6090504" cy="796034"/>
          </a:xfrm>
          <a:prstGeom prst="rect">
            <a:avLst/>
          </a:prstGeom>
        </p:spPr>
      </p:pic>
      <p:sp>
        <p:nvSpPr>
          <p:cNvPr id="3" name="Obdélník 2">
            <a:extLst>
              <a:ext uri="{FF2B5EF4-FFF2-40B4-BE49-F238E27FC236}">
                <a16:creationId xmlns:a16="http://schemas.microsoft.com/office/drawing/2014/main" id="{FC9ACAAD-5EE0-4317-F6A9-20E7AD8F4A8C}"/>
              </a:ext>
            </a:extLst>
          </p:cNvPr>
          <p:cNvSpPr/>
          <p:nvPr/>
        </p:nvSpPr>
        <p:spPr bwMode="auto">
          <a:xfrm>
            <a:off x="6310206" y="156023"/>
            <a:ext cx="5837499" cy="5905942"/>
          </a:xfrm>
          <a:prstGeom prst="rect">
            <a:avLst/>
          </a:prstGeom>
          <a:solidFill>
            <a:schemeClr val="bg1"/>
          </a:solidFill>
          <a:ln w="76200" cap="flat" cmpd="sng" algn="ctr">
            <a:solidFill>
              <a:schemeClr val="tx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pic>
        <p:nvPicPr>
          <p:cNvPr id="7" name="Grafický objekt 6" descr="Brainstorming obrys">
            <a:extLst>
              <a:ext uri="{FF2B5EF4-FFF2-40B4-BE49-F238E27FC236}">
                <a16:creationId xmlns:a16="http://schemas.microsoft.com/office/drawing/2014/main" id="{8297CDA6-3DB7-6468-10B1-57799C6402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767598" y="312046"/>
            <a:ext cx="5585228" cy="5593897"/>
          </a:xfrm>
          <a:prstGeom prst="rect">
            <a:avLst/>
          </a:prstGeom>
        </p:spPr>
      </p:pic>
      <p:sp>
        <p:nvSpPr>
          <p:cNvPr id="6" name="Vývojový diagram: spojnice 5">
            <a:extLst>
              <a:ext uri="{FF2B5EF4-FFF2-40B4-BE49-F238E27FC236}">
                <a16:creationId xmlns:a16="http://schemas.microsoft.com/office/drawing/2014/main" id="{710EB332-9DF2-E887-1641-922C1FD6C553}"/>
              </a:ext>
            </a:extLst>
          </p:cNvPr>
          <p:cNvSpPr/>
          <p:nvPr/>
        </p:nvSpPr>
        <p:spPr bwMode="auto">
          <a:xfrm>
            <a:off x="9357360" y="1659151"/>
            <a:ext cx="1051560" cy="1021080"/>
          </a:xfrm>
          <a:prstGeom prst="flowChartConnector">
            <a:avLst/>
          </a:prstGeom>
          <a:solidFill>
            <a:schemeClr val="accent5"/>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B4508DE2-6706-62F0-63DD-6D84C000E13D}"/>
              </a:ext>
            </a:extLst>
          </p:cNvPr>
          <p:cNvSpPr>
            <a:spLocks noChangeArrowheads="1"/>
          </p:cNvSpPr>
          <p:nvPr/>
        </p:nvSpPr>
        <p:spPr bwMode="auto">
          <a:xfrm>
            <a:off x="0" y="225860"/>
            <a:ext cx="12192000" cy="981075"/>
          </a:xfrm>
          <a:prstGeom prst="rect">
            <a:avLst/>
          </a:prstGeom>
          <a:solidFill>
            <a:schemeClr val="tx2"/>
          </a:solidFill>
          <a:ln w="9525">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5400" b="1" dirty="0" err="1">
                <a:solidFill>
                  <a:schemeClr val="bg1"/>
                </a:solidFill>
              </a:rPr>
              <a:t>Translation</a:t>
            </a:r>
            <a:r>
              <a:rPr lang="cs-CZ" altLang="cs-CZ" sz="5400" b="1" dirty="0">
                <a:solidFill>
                  <a:schemeClr val="bg1"/>
                </a:solidFill>
              </a:rPr>
              <a:t> </a:t>
            </a:r>
            <a:r>
              <a:rPr lang="cs-CZ" altLang="cs-CZ" sz="5400" b="1" dirty="0" err="1">
                <a:solidFill>
                  <a:schemeClr val="bg1"/>
                </a:solidFill>
              </a:rPr>
              <a:t>Studies</a:t>
            </a:r>
            <a:r>
              <a:rPr lang="cs-CZ" altLang="cs-CZ" sz="5400" b="1" dirty="0">
                <a:solidFill>
                  <a:schemeClr val="bg1"/>
                </a:solidFill>
              </a:rPr>
              <a:t> – </a:t>
            </a:r>
            <a:r>
              <a:rPr lang="cs-CZ" altLang="cs-CZ" sz="5400" b="1" dirty="0" err="1">
                <a:solidFill>
                  <a:schemeClr val="bg1"/>
                </a:solidFill>
              </a:rPr>
              <a:t>Theory</a:t>
            </a:r>
            <a:endParaRPr lang="en-GB" altLang="cs-CZ" sz="5400" b="1" dirty="0">
              <a:solidFill>
                <a:schemeClr val="bg1"/>
              </a:solidFill>
            </a:endParaRPr>
          </a:p>
        </p:txBody>
      </p:sp>
      <p:sp>
        <p:nvSpPr>
          <p:cNvPr id="4100" name="Rectangle 4">
            <a:extLst>
              <a:ext uri="{FF2B5EF4-FFF2-40B4-BE49-F238E27FC236}">
                <a16:creationId xmlns:a16="http://schemas.microsoft.com/office/drawing/2014/main" id="{83660C7D-3F0A-1C2F-58F8-598DB2758451}"/>
              </a:ext>
            </a:extLst>
          </p:cNvPr>
          <p:cNvSpPr>
            <a:spLocks noGrp="1" noChangeArrowheads="1"/>
          </p:cNvSpPr>
          <p:nvPr>
            <p:ph type="body" idx="1"/>
          </p:nvPr>
        </p:nvSpPr>
        <p:spPr>
          <a:xfrm>
            <a:off x="1952625" y="1428750"/>
            <a:ext cx="8229600" cy="5087938"/>
          </a:xfrm>
        </p:spPr>
        <p:txBody>
          <a:bodyPr/>
          <a:lstStyle/>
          <a:p>
            <a:pPr>
              <a:buFontTx/>
              <a:buNone/>
              <a:defRPr/>
            </a:pPr>
            <a:r>
              <a:rPr lang="en-GB" altLang="cs-CZ" sz="3600" b="1" noProof="1"/>
              <a:t>	</a:t>
            </a:r>
            <a:r>
              <a:rPr lang="cs-CZ" altLang="cs-CZ" sz="3600" b="1" noProof="1"/>
              <a:t>            </a:t>
            </a:r>
            <a:r>
              <a:rPr lang="cs-CZ" altLang="cs-CZ" noProof="1">
                <a:cs typeface="Times New Roman" pitchFamily="18" charset="0"/>
              </a:rPr>
              <a:t>The role of a translator</a:t>
            </a:r>
            <a:endParaRPr lang="cs-CZ" noProof="1"/>
          </a:p>
          <a:p>
            <a:pPr algn="ctr">
              <a:spcBef>
                <a:spcPct val="0"/>
              </a:spcBef>
              <a:defRPr/>
            </a:pPr>
            <a:endParaRPr lang="cs-CZ" altLang="cs-CZ" sz="1800" noProof="1">
              <a:cs typeface="Times New Roman" pitchFamily="18" charset="0"/>
            </a:endParaRPr>
          </a:p>
          <a:p>
            <a:pPr>
              <a:buFontTx/>
              <a:buNone/>
              <a:defRPr/>
            </a:pPr>
            <a:endParaRPr lang="en-GB" altLang="cs-CZ" sz="3600" noProof="1"/>
          </a:p>
          <a:p>
            <a:pPr eaLnBrk="1" hangingPunct="1">
              <a:defRPr/>
            </a:pPr>
            <a:endParaRPr lang="cs-CZ" altLang="cs-CZ" sz="3600" b="1" i="1" noProof="1"/>
          </a:p>
          <a:p>
            <a:pPr eaLnBrk="1" hangingPunct="1">
              <a:defRPr/>
            </a:pPr>
            <a:endParaRPr lang="cs-CZ" altLang="cs-CZ" sz="3600" b="1" i="1" noProof="1"/>
          </a:p>
          <a:p>
            <a:pPr eaLnBrk="1" hangingPunct="1">
              <a:defRPr/>
            </a:pPr>
            <a:endParaRPr lang="cs-CZ" altLang="cs-CZ" sz="3600" b="1" i="1" noProof="1"/>
          </a:p>
          <a:p>
            <a:pPr eaLnBrk="1" hangingPunct="1">
              <a:defRPr/>
            </a:pPr>
            <a:endParaRPr lang="cs-CZ" altLang="cs-CZ" sz="3600" b="1" i="1" noProof="1"/>
          </a:p>
          <a:p>
            <a:pPr eaLnBrk="1" hangingPunct="1">
              <a:defRPr/>
            </a:pPr>
            <a:endParaRPr lang="cs-CZ" altLang="cs-CZ" sz="3600" b="1" i="1" noProof="1"/>
          </a:p>
          <a:p>
            <a:pPr eaLnBrk="1" hangingPunct="1">
              <a:defRPr/>
            </a:pPr>
            <a:r>
              <a:rPr lang="cs-CZ" altLang="cs-CZ" sz="1800" noProof="1"/>
              <a:t>Source: A. Liddicoat, 2015</a:t>
            </a:r>
            <a:endParaRPr lang="en-GB" altLang="cs-CZ" sz="1800" noProof="1"/>
          </a:p>
        </p:txBody>
      </p:sp>
      <p:pic>
        <p:nvPicPr>
          <p:cNvPr id="3" name="Obrázek 2">
            <a:extLst>
              <a:ext uri="{FF2B5EF4-FFF2-40B4-BE49-F238E27FC236}">
                <a16:creationId xmlns:a16="http://schemas.microsoft.com/office/drawing/2014/main" id="{808D0B11-48CE-7BB6-190B-C06943810EBE}"/>
              </a:ext>
            </a:extLst>
          </p:cNvPr>
          <p:cNvPicPr>
            <a:picLocks noChangeAspect="1"/>
          </p:cNvPicPr>
          <p:nvPr/>
        </p:nvPicPr>
        <p:blipFill>
          <a:blip r:embed="rId3"/>
          <a:stretch>
            <a:fillRect/>
          </a:stretch>
        </p:blipFill>
        <p:spPr>
          <a:xfrm>
            <a:off x="1837310" y="1984069"/>
            <a:ext cx="8668960" cy="4124901"/>
          </a:xfrm>
          <a:prstGeom prst="rect">
            <a:avLst/>
          </a:prstGeom>
        </p:spPr>
      </p:pic>
      <p:pic>
        <p:nvPicPr>
          <p:cNvPr id="2" name="Obrázek 1" descr="Obsah obrázku text, Písmo, snímek obrazovky, Elektricky modrá&#10;&#10;Popis byl vytvořen automaticky">
            <a:extLst>
              <a:ext uri="{FF2B5EF4-FFF2-40B4-BE49-F238E27FC236}">
                <a16:creationId xmlns:a16="http://schemas.microsoft.com/office/drawing/2014/main" id="{C1D87E4B-E6FF-F82C-1311-F7C38E2EADCA}"/>
              </a:ext>
            </a:extLst>
          </p:cNvPr>
          <p:cNvPicPr>
            <a:picLocks noChangeAspect="1"/>
          </p:cNvPicPr>
          <p:nvPr/>
        </p:nvPicPr>
        <p:blipFill>
          <a:blip r:embed="rId4"/>
          <a:stretch>
            <a:fillRect/>
          </a:stretch>
        </p:blipFill>
        <p:spPr>
          <a:xfrm>
            <a:off x="6171790" y="6108970"/>
            <a:ext cx="6020210" cy="786847"/>
          </a:xfrm>
          <a:prstGeom prst="rect">
            <a:avLst/>
          </a:prstGeom>
        </p:spPr>
      </p:pic>
      <p:pic>
        <p:nvPicPr>
          <p:cNvPr id="4" name="Google Shape;280;g2c843336287_0_30">
            <a:extLst>
              <a:ext uri="{FF2B5EF4-FFF2-40B4-BE49-F238E27FC236}">
                <a16:creationId xmlns:a16="http://schemas.microsoft.com/office/drawing/2014/main" id="{13E82783-2841-1B72-1973-509934166F12}"/>
              </a:ext>
            </a:extLst>
          </p:cNvPr>
          <p:cNvPicPr preferRelativeResize="0"/>
          <p:nvPr/>
        </p:nvPicPr>
        <p:blipFill rotWithShape="1">
          <a:blip r:embed="rId5">
            <a:alphaModFix/>
          </a:blip>
          <a:srcRect/>
          <a:stretch/>
        </p:blipFill>
        <p:spPr>
          <a:xfrm>
            <a:off x="0" y="6161615"/>
            <a:ext cx="1779141" cy="612130"/>
          </a:xfrm>
          <a:prstGeom prst="rect">
            <a:avLst/>
          </a:prstGeom>
          <a:noFill/>
          <a:ln>
            <a:noFill/>
          </a:ln>
        </p:spPr>
      </p:pic>
    </p:spTree>
    <p:extLst>
      <p:ext uri="{BB962C8B-B14F-4D97-AF65-F5344CB8AC3E}">
        <p14:creationId xmlns:p14="http://schemas.microsoft.com/office/powerpoint/2010/main" val="356068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
          <p:cNvSpPr txBox="1">
            <a:spLocks noGrp="1"/>
          </p:cNvSpPr>
          <p:nvPr>
            <p:ph type="title"/>
          </p:nvPr>
        </p:nvSpPr>
        <p:spPr>
          <a:xfrm>
            <a:off x="0" y="365126"/>
            <a:ext cx="12192000" cy="1325700"/>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62626"/>
              </a:buClr>
              <a:buSzPts val="4400"/>
              <a:buFont typeface="Garamond"/>
              <a:buNone/>
            </a:pPr>
            <a:r>
              <a:rPr lang="cs-CZ" dirty="0">
                <a:solidFill>
                  <a:schemeClr val="bg1"/>
                </a:solidFill>
              </a:rPr>
              <a:t>Workshop</a:t>
            </a:r>
            <a:endParaRPr sz="4400" b="0" i="0" u="none" strike="noStrike" cap="none" dirty="0">
              <a:solidFill>
                <a:schemeClr val="bg1"/>
              </a:solidFill>
              <a:latin typeface="Garamond"/>
              <a:ea typeface="Garamond"/>
              <a:cs typeface="Garamond"/>
              <a:sym typeface="Garamond"/>
            </a:endParaRPr>
          </a:p>
        </p:txBody>
      </p:sp>
      <p:sp>
        <p:nvSpPr>
          <p:cNvPr id="329" name="Google Shape;329;p4"/>
          <p:cNvSpPr txBox="1">
            <a:spLocks noGrp="1"/>
          </p:cNvSpPr>
          <p:nvPr>
            <p:ph type="body" idx="1"/>
          </p:nvPr>
        </p:nvSpPr>
        <p:spPr>
          <a:xfrm>
            <a:off x="501317" y="2476899"/>
            <a:ext cx="9601196" cy="3318936"/>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SzPts val="2760"/>
              <a:buChar char="•"/>
            </a:pPr>
            <a:r>
              <a:rPr lang="cs-CZ" b="1" dirty="0" err="1"/>
              <a:t>Activities</a:t>
            </a:r>
            <a:r>
              <a:rPr lang="cs-CZ" b="1" dirty="0"/>
              <a:t>  </a:t>
            </a:r>
            <a:r>
              <a:rPr lang="cs-CZ" dirty="0"/>
              <a:t>    </a:t>
            </a:r>
            <a:endParaRPr dirty="0"/>
          </a:p>
          <a:p>
            <a:pPr marL="342900" lvl="0" indent="-342900" algn="l" rtl="0">
              <a:lnSpc>
                <a:spcPct val="150000"/>
              </a:lnSpc>
              <a:spcBef>
                <a:spcPts val="0"/>
              </a:spcBef>
              <a:spcAft>
                <a:spcPts val="0"/>
              </a:spcAft>
              <a:buSzPts val="2760"/>
              <a:buChar char="•"/>
            </a:pPr>
            <a:r>
              <a:rPr lang="cs-CZ" dirty="0"/>
              <a:t>1) </a:t>
            </a:r>
            <a:r>
              <a:rPr lang="cs-CZ" dirty="0" err="1"/>
              <a:t>Individual</a:t>
            </a:r>
            <a:r>
              <a:rPr lang="cs-CZ" dirty="0"/>
              <a:t> </a:t>
            </a:r>
            <a:endParaRPr dirty="0"/>
          </a:p>
          <a:p>
            <a:pPr marL="342900" lvl="0" indent="-342900" algn="l" rtl="0">
              <a:lnSpc>
                <a:spcPct val="150000"/>
              </a:lnSpc>
              <a:spcBef>
                <a:spcPts val="600"/>
              </a:spcBef>
              <a:spcAft>
                <a:spcPts val="0"/>
              </a:spcAft>
              <a:buSzPts val="2760"/>
              <a:buChar char="•"/>
            </a:pPr>
            <a:r>
              <a:rPr lang="cs-CZ" dirty="0"/>
              <a:t>2) In </a:t>
            </a:r>
            <a:r>
              <a:rPr lang="cs-CZ" dirty="0" err="1"/>
              <a:t>pairs</a:t>
            </a:r>
            <a:r>
              <a:rPr lang="cs-CZ" dirty="0"/>
              <a:t>  </a:t>
            </a:r>
            <a:endParaRPr dirty="0"/>
          </a:p>
          <a:p>
            <a:pPr marL="342900" lvl="0" indent="-342900" algn="l" rtl="0">
              <a:lnSpc>
                <a:spcPct val="150000"/>
              </a:lnSpc>
              <a:spcBef>
                <a:spcPts val="600"/>
              </a:spcBef>
              <a:spcAft>
                <a:spcPts val="0"/>
              </a:spcAft>
              <a:buSzPts val="2760"/>
              <a:buChar char="•"/>
            </a:pPr>
            <a:r>
              <a:rPr lang="cs-CZ" dirty="0"/>
              <a:t>3) In </a:t>
            </a:r>
            <a:r>
              <a:rPr lang="cs-CZ" dirty="0" err="1"/>
              <a:t>groups</a:t>
            </a:r>
            <a:endParaRPr sz="2400" b="0" i="0" u="none" strike="noStrike" cap="none" dirty="0">
              <a:solidFill>
                <a:srgbClr val="262626"/>
              </a:solidFill>
              <a:latin typeface="Garamond"/>
              <a:ea typeface="Garamond"/>
              <a:cs typeface="Garamond"/>
              <a:sym typeface="Garamond"/>
            </a:endParaRPr>
          </a:p>
        </p:txBody>
      </p:sp>
      <p:sp>
        <p:nvSpPr>
          <p:cNvPr id="330" name="Google Shape;330;p4"/>
          <p:cNvSpPr/>
          <p:nvPr/>
        </p:nvSpPr>
        <p:spPr>
          <a:xfrm>
            <a:off x="6923495" y="5795835"/>
            <a:ext cx="4606905"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222222"/>
              </a:solidFill>
              <a:latin typeface="Garamond"/>
              <a:ea typeface="Garamond"/>
              <a:cs typeface="Garamond"/>
              <a:sym typeface="Garamond"/>
            </a:endParaRPr>
          </a:p>
        </p:txBody>
      </p:sp>
      <p:pic>
        <p:nvPicPr>
          <p:cNvPr id="331" name="Google Shape;331;p4"/>
          <p:cNvPicPr preferRelativeResize="0"/>
          <p:nvPr/>
        </p:nvPicPr>
        <p:blipFill rotWithShape="1">
          <a:blip r:embed="rId3">
            <a:alphaModFix/>
          </a:blip>
          <a:srcRect/>
          <a:stretch/>
        </p:blipFill>
        <p:spPr>
          <a:xfrm>
            <a:off x="6051388" y="2438735"/>
            <a:ext cx="954474" cy="954474"/>
          </a:xfrm>
          <a:prstGeom prst="rect">
            <a:avLst/>
          </a:prstGeom>
          <a:noFill/>
          <a:ln>
            <a:noFill/>
          </a:ln>
        </p:spPr>
      </p:pic>
      <p:pic>
        <p:nvPicPr>
          <p:cNvPr id="332" name="Google Shape;332;p4"/>
          <p:cNvPicPr preferRelativeResize="0"/>
          <p:nvPr/>
        </p:nvPicPr>
        <p:blipFill rotWithShape="1">
          <a:blip r:embed="rId4">
            <a:alphaModFix/>
          </a:blip>
          <a:srcRect l="24605" t="16268" r="24611" b="10826"/>
          <a:stretch/>
        </p:blipFill>
        <p:spPr>
          <a:xfrm>
            <a:off x="6051388" y="3545945"/>
            <a:ext cx="919904" cy="878835"/>
          </a:xfrm>
          <a:prstGeom prst="rect">
            <a:avLst/>
          </a:prstGeom>
          <a:noFill/>
          <a:ln>
            <a:noFill/>
          </a:ln>
        </p:spPr>
      </p:pic>
      <p:pic>
        <p:nvPicPr>
          <p:cNvPr id="333" name="Google Shape;333;p4"/>
          <p:cNvPicPr preferRelativeResize="0"/>
          <p:nvPr/>
        </p:nvPicPr>
        <p:blipFill rotWithShape="1">
          <a:blip r:embed="rId5">
            <a:alphaModFix/>
          </a:blip>
          <a:srcRect/>
          <a:stretch/>
        </p:blipFill>
        <p:spPr>
          <a:xfrm>
            <a:off x="6096000" y="4657418"/>
            <a:ext cx="966328" cy="966328"/>
          </a:xfrm>
          <a:prstGeom prst="rect">
            <a:avLst/>
          </a:prstGeom>
          <a:noFill/>
          <a:ln>
            <a:noFill/>
          </a:ln>
        </p:spPr>
      </p:pic>
      <p:pic>
        <p:nvPicPr>
          <p:cNvPr id="335" name="Google Shape;335;p4"/>
          <p:cNvPicPr preferRelativeResize="0"/>
          <p:nvPr/>
        </p:nvPicPr>
        <p:blipFill rotWithShape="1">
          <a:blip r:embed="rId6">
            <a:alphaModFix/>
          </a:blip>
          <a:srcRect b="8903"/>
          <a:stretch/>
        </p:blipFill>
        <p:spPr>
          <a:xfrm>
            <a:off x="7524997" y="2526625"/>
            <a:ext cx="3613854" cy="3555330"/>
          </a:xfrm>
          <a:prstGeom prst="rect">
            <a:avLst/>
          </a:prstGeom>
          <a:noFill/>
          <a:ln>
            <a:noFill/>
          </a:ln>
        </p:spPr>
      </p:pic>
      <p:pic>
        <p:nvPicPr>
          <p:cNvPr id="2" name="Google Shape;280;g2c843336287_0_30">
            <a:extLst>
              <a:ext uri="{FF2B5EF4-FFF2-40B4-BE49-F238E27FC236}">
                <a16:creationId xmlns:a16="http://schemas.microsoft.com/office/drawing/2014/main" id="{F8C1B7EF-20FF-5206-848C-EC3E71E0EB8A}"/>
              </a:ext>
            </a:extLst>
          </p:cNvPr>
          <p:cNvPicPr preferRelativeResize="0"/>
          <p:nvPr/>
        </p:nvPicPr>
        <p:blipFill rotWithShape="1">
          <a:blip r:embed="rId7">
            <a:alphaModFix/>
          </a:blip>
          <a:srcRect/>
          <a:stretch/>
        </p:blipFill>
        <p:spPr>
          <a:xfrm>
            <a:off x="0" y="6161615"/>
            <a:ext cx="1779141" cy="612130"/>
          </a:xfrm>
          <a:prstGeom prst="rect">
            <a:avLst/>
          </a:prstGeom>
          <a:noFill/>
          <a:ln>
            <a:noFill/>
          </a:ln>
        </p:spPr>
      </p:pic>
      <p:pic>
        <p:nvPicPr>
          <p:cNvPr id="3" name="Obrázek 2" descr="Obsah obrázku text, Písmo, snímek obrazovky, Elektricky modrá&#10;&#10;Popis byl vytvořen automaticky">
            <a:extLst>
              <a:ext uri="{FF2B5EF4-FFF2-40B4-BE49-F238E27FC236}">
                <a16:creationId xmlns:a16="http://schemas.microsoft.com/office/drawing/2014/main" id="{2597EFE9-682D-C055-0C77-A76DA40B9869}"/>
              </a:ext>
            </a:extLst>
          </p:cNvPr>
          <p:cNvPicPr>
            <a:picLocks noChangeAspect="1"/>
          </p:cNvPicPr>
          <p:nvPr/>
        </p:nvPicPr>
        <p:blipFill>
          <a:blip r:embed="rId8"/>
          <a:stretch>
            <a:fillRect/>
          </a:stretch>
        </p:blipFill>
        <p:spPr>
          <a:xfrm>
            <a:off x="6171790" y="6108970"/>
            <a:ext cx="6020210" cy="786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animEffect transition="in" filter="fade">
                                      <p:cBhvr>
                                        <p:cTn id="7" dur="500"/>
                                        <p:tgtEl>
                                          <p:spTgt spid="3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9">
                                            <p:txEl>
                                              <p:pRg st="1" end="1"/>
                                            </p:txEl>
                                          </p:spTgt>
                                        </p:tgtEl>
                                        <p:attrNameLst>
                                          <p:attrName>style.visibility</p:attrName>
                                        </p:attrNameLst>
                                      </p:cBhvr>
                                      <p:to>
                                        <p:strVal val="visible"/>
                                      </p:to>
                                    </p:set>
                                    <p:animEffect transition="in" filter="fade">
                                      <p:cBhvr>
                                        <p:cTn id="12" dur="500"/>
                                        <p:tgtEl>
                                          <p:spTgt spid="3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9">
                                            <p:txEl>
                                              <p:pRg st="2" end="2"/>
                                            </p:txEl>
                                          </p:spTgt>
                                        </p:tgtEl>
                                        <p:attrNameLst>
                                          <p:attrName>style.visibility</p:attrName>
                                        </p:attrNameLst>
                                      </p:cBhvr>
                                      <p:to>
                                        <p:strVal val="visible"/>
                                      </p:to>
                                    </p:set>
                                    <p:animEffect transition="in" filter="fade">
                                      <p:cBhvr>
                                        <p:cTn id="17" dur="500"/>
                                        <p:tgtEl>
                                          <p:spTgt spid="3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9">
                                            <p:txEl>
                                              <p:pRg st="3" end="3"/>
                                            </p:txEl>
                                          </p:spTgt>
                                        </p:tgtEl>
                                        <p:attrNameLst>
                                          <p:attrName>style.visibility</p:attrName>
                                        </p:attrNameLst>
                                      </p:cBhvr>
                                      <p:to>
                                        <p:strVal val="visible"/>
                                      </p:to>
                                    </p:set>
                                    <p:animEffect transition="in" filter="fade">
                                      <p:cBhvr>
                                        <p:cTn id="22" dur="500"/>
                                        <p:tgtEl>
                                          <p:spTgt spid="3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1"/>
                                        </p:tgtEl>
                                        <p:attrNameLst>
                                          <p:attrName>style.visibility</p:attrName>
                                        </p:attrNameLst>
                                      </p:cBhvr>
                                      <p:to>
                                        <p:strVal val="visible"/>
                                      </p:to>
                                    </p:set>
                                    <p:animEffect transition="in" filter="fade">
                                      <p:cBhvr>
                                        <p:cTn id="27" dur="1000"/>
                                        <p:tgtEl>
                                          <p:spTgt spid="33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32"/>
                                        </p:tgtEl>
                                        <p:attrNameLst>
                                          <p:attrName>style.visibility</p:attrName>
                                        </p:attrNameLst>
                                      </p:cBhvr>
                                      <p:to>
                                        <p:strVal val="visible"/>
                                      </p:to>
                                    </p:set>
                                    <p:anim calcmode="lin" valueType="num">
                                      <p:cBhvr additive="base">
                                        <p:cTn id="32" dur="500"/>
                                        <p:tgtEl>
                                          <p:spTgt spid="33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3"/>
                                        </p:tgtEl>
                                        <p:attrNameLst>
                                          <p:attrName>style.visibility</p:attrName>
                                        </p:attrNameLst>
                                      </p:cBhvr>
                                      <p:to>
                                        <p:strVal val="visible"/>
                                      </p:to>
                                    </p:set>
                                    <p:anim calcmode="lin" valueType="num">
                                      <p:cBhvr additive="base">
                                        <p:cTn id="37" dur="500"/>
                                        <p:tgtEl>
                                          <p:spTgt spid="3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c3cacc2f79_2_178"/>
          <p:cNvSpPr txBox="1">
            <a:spLocks noGrp="1"/>
          </p:cNvSpPr>
          <p:nvPr>
            <p:ph type="title"/>
          </p:nvPr>
        </p:nvSpPr>
        <p:spPr>
          <a:xfrm>
            <a:off x="72736" y="365126"/>
            <a:ext cx="11281064" cy="1325700"/>
          </a:xfrm>
          <a:prstGeom prst="rect">
            <a:avLst/>
          </a:prstGeom>
          <a:solidFill>
            <a:schemeClr val="tx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cs-CZ" dirty="0">
                <a:solidFill>
                  <a:schemeClr val="bg1"/>
                </a:solidFill>
              </a:rPr>
              <a:t>Workshop</a:t>
            </a:r>
            <a:endParaRPr dirty="0">
              <a:solidFill>
                <a:schemeClr val="bg1"/>
              </a:solidFill>
            </a:endParaRPr>
          </a:p>
        </p:txBody>
      </p:sp>
      <p:sp>
        <p:nvSpPr>
          <p:cNvPr id="342" name="Google Shape;342;g2c3cacc2f79_2_178"/>
          <p:cNvSpPr txBox="1">
            <a:spLocks noGrp="1"/>
          </p:cNvSpPr>
          <p:nvPr>
            <p:ph type="body" idx="1"/>
          </p:nvPr>
        </p:nvSpPr>
        <p:spPr>
          <a:xfrm>
            <a:off x="838200" y="1741750"/>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750"/>
              </a:spcBef>
              <a:spcAft>
                <a:spcPts val="0"/>
              </a:spcAft>
              <a:buSzPts val="1800"/>
              <a:buNone/>
            </a:pPr>
            <a:endParaRPr/>
          </a:p>
          <a:p>
            <a:pPr marL="0" lvl="0" indent="0" algn="l" rtl="0">
              <a:lnSpc>
                <a:spcPct val="90000"/>
              </a:lnSpc>
              <a:spcBef>
                <a:spcPts val="750"/>
              </a:spcBef>
              <a:spcAft>
                <a:spcPts val="0"/>
              </a:spcAft>
              <a:buSzPts val="1800"/>
              <a:buNone/>
            </a:pPr>
            <a:endParaRPr/>
          </a:p>
          <a:p>
            <a:pPr marL="0" lvl="0" indent="0" algn="l" rtl="0">
              <a:lnSpc>
                <a:spcPct val="90000"/>
              </a:lnSpc>
              <a:spcBef>
                <a:spcPts val="750"/>
              </a:spcBef>
              <a:spcAft>
                <a:spcPts val="0"/>
              </a:spcAft>
              <a:buSzPts val="1800"/>
              <a:buNone/>
            </a:pPr>
            <a:endParaRPr/>
          </a:p>
          <a:p>
            <a:pPr marL="0" lvl="0" indent="0" algn="l" rtl="0">
              <a:lnSpc>
                <a:spcPct val="90000"/>
              </a:lnSpc>
              <a:spcBef>
                <a:spcPts val="750"/>
              </a:spcBef>
              <a:spcAft>
                <a:spcPts val="0"/>
              </a:spcAft>
              <a:buSzPts val="1800"/>
              <a:buNone/>
            </a:pPr>
            <a:endParaRPr/>
          </a:p>
          <a:p>
            <a:pPr marL="0" lvl="0" indent="0" algn="l" rtl="0">
              <a:lnSpc>
                <a:spcPct val="90000"/>
              </a:lnSpc>
              <a:spcBef>
                <a:spcPts val="750"/>
              </a:spcBef>
              <a:spcAft>
                <a:spcPts val="0"/>
              </a:spcAft>
              <a:buSzPts val="1800"/>
              <a:buNone/>
            </a:pPr>
            <a:endParaRPr/>
          </a:p>
        </p:txBody>
      </p:sp>
      <p:pic>
        <p:nvPicPr>
          <p:cNvPr id="2" name="Google Shape;280;g2c843336287_0_30">
            <a:extLst>
              <a:ext uri="{FF2B5EF4-FFF2-40B4-BE49-F238E27FC236}">
                <a16:creationId xmlns:a16="http://schemas.microsoft.com/office/drawing/2014/main" id="{22FBFE4F-CD02-22CD-6468-D89067A7CBE0}"/>
              </a:ext>
            </a:extLst>
          </p:cNvPr>
          <p:cNvPicPr preferRelativeResize="0"/>
          <p:nvPr/>
        </p:nvPicPr>
        <p:blipFill rotWithShape="1">
          <a:blip r:embed="rId3">
            <a:alphaModFix/>
          </a:blip>
          <a:srcRect/>
          <a:stretch/>
        </p:blipFill>
        <p:spPr>
          <a:xfrm>
            <a:off x="0" y="6161615"/>
            <a:ext cx="1779141" cy="612130"/>
          </a:xfrm>
          <a:prstGeom prst="rect">
            <a:avLst/>
          </a:prstGeom>
          <a:noFill/>
          <a:ln>
            <a:noFill/>
          </a:ln>
        </p:spPr>
      </p:pic>
      <p:pic>
        <p:nvPicPr>
          <p:cNvPr id="3" name="Obrázek 2" descr="Obsah obrázku text, Písmo, snímek obrazovky, Elektricky modrá&#10;&#10;Popis byl vytvořen automaticky">
            <a:extLst>
              <a:ext uri="{FF2B5EF4-FFF2-40B4-BE49-F238E27FC236}">
                <a16:creationId xmlns:a16="http://schemas.microsoft.com/office/drawing/2014/main" id="{B83F9294-2A37-A54F-CE04-138AD70BD345}"/>
              </a:ext>
            </a:extLst>
          </p:cNvPr>
          <p:cNvPicPr>
            <a:picLocks noChangeAspect="1"/>
          </p:cNvPicPr>
          <p:nvPr/>
        </p:nvPicPr>
        <p:blipFill>
          <a:blip r:embed="rId4"/>
          <a:stretch>
            <a:fillRect/>
          </a:stretch>
        </p:blipFill>
        <p:spPr>
          <a:xfrm>
            <a:off x="6171790" y="6108970"/>
            <a:ext cx="6020210" cy="786847"/>
          </a:xfrm>
          <a:prstGeom prst="rect">
            <a:avLst/>
          </a:prstGeom>
        </p:spPr>
      </p:pic>
      <p:sp>
        <p:nvSpPr>
          <p:cNvPr id="4" name="Google Shape;329;p4">
            <a:extLst>
              <a:ext uri="{FF2B5EF4-FFF2-40B4-BE49-F238E27FC236}">
                <a16:creationId xmlns:a16="http://schemas.microsoft.com/office/drawing/2014/main" id="{5686ECB9-B7D3-3F46-6984-AA9BC09C3EE6}"/>
              </a:ext>
            </a:extLst>
          </p:cNvPr>
          <p:cNvSpPr txBox="1">
            <a:spLocks/>
          </p:cNvSpPr>
          <p:nvPr/>
        </p:nvSpPr>
        <p:spPr>
          <a:xfrm>
            <a:off x="412108" y="2790034"/>
            <a:ext cx="9601196" cy="331893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750"/>
              </a:spcBef>
              <a:spcAft>
                <a:spcPts val="0"/>
              </a:spcAft>
              <a:buClr>
                <a:schemeClr val="dk1"/>
              </a:buClr>
              <a:buSzPts val="1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8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8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800"/>
              <a:buFont typeface="Arial"/>
              <a:buNone/>
              <a:defRPr sz="1500" b="0"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800"/>
              <a:buFont typeface="Arial"/>
              <a:buNone/>
              <a:defRPr sz="150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342900" indent="-342900">
              <a:lnSpc>
                <a:spcPct val="150000"/>
              </a:lnSpc>
              <a:spcBef>
                <a:spcPts val="0"/>
              </a:spcBef>
              <a:buSzPts val="2760"/>
              <a:buFont typeface="Arial"/>
              <a:buChar char="•"/>
            </a:pPr>
            <a:r>
              <a:rPr lang="cs-CZ" b="1" dirty="0"/>
              <a:t>Use </a:t>
            </a:r>
            <a:r>
              <a:rPr lang="cs-CZ" b="1" dirty="0" err="1"/>
              <a:t>worksheets</a:t>
            </a:r>
            <a:endParaRPr lang="cs-CZ" b="1" dirty="0"/>
          </a:p>
          <a:p>
            <a:pPr marL="342900" indent="-342900">
              <a:lnSpc>
                <a:spcPct val="150000"/>
              </a:lnSpc>
              <a:spcBef>
                <a:spcPts val="0"/>
              </a:spcBef>
              <a:buSzPts val="2760"/>
              <a:buFont typeface="Arial"/>
              <a:buChar char="•"/>
            </a:pPr>
            <a:r>
              <a:rPr lang="cs-CZ" b="1" dirty="0"/>
              <a:t> </a:t>
            </a:r>
            <a:r>
              <a:rPr lang="cs-CZ" b="1" dirty="0" err="1"/>
              <a:t>see</a:t>
            </a:r>
            <a:r>
              <a:rPr lang="cs-CZ" b="1" dirty="0"/>
              <a:t> </a:t>
            </a:r>
            <a:r>
              <a:rPr lang="cs-CZ" b="1" dirty="0" err="1"/>
              <a:t>the</a:t>
            </a:r>
            <a:r>
              <a:rPr lang="cs-CZ" b="1" dirty="0"/>
              <a:t> </a:t>
            </a:r>
            <a:r>
              <a:rPr lang="cs-CZ" b="1" dirty="0" err="1"/>
              <a:t>Syllabus</a:t>
            </a:r>
            <a:r>
              <a:rPr lang="cs-CZ" b="1" dirty="0"/>
              <a:t>, </a:t>
            </a:r>
            <a:r>
              <a:rPr lang="cs-CZ" b="1" dirty="0" err="1"/>
              <a:t>please</a:t>
            </a:r>
            <a:endParaRPr lang="en-US" sz="2400" dirty="0">
              <a:solidFill>
                <a:srgbClr val="262626"/>
              </a:solidFill>
              <a:latin typeface="Garamond"/>
              <a:ea typeface="Garamond"/>
              <a:cs typeface="Garamond"/>
              <a:sym typeface="Garamond"/>
            </a:endParaRPr>
          </a:p>
        </p:txBody>
      </p:sp>
      <p:pic>
        <p:nvPicPr>
          <p:cNvPr id="6" name="Grafický objekt 5" descr="Podrobný plán se souvislou výplní">
            <a:extLst>
              <a:ext uri="{FF2B5EF4-FFF2-40B4-BE49-F238E27FC236}">
                <a16:creationId xmlns:a16="http://schemas.microsoft.com/office/drawing/2014/main" id="{091D6196-32CC-ABCC-FA82-1ECA80D38D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78390" y="1319561"/>
            <a:ext cx="4218878" cy="4218878"/>
          </a:xfrm>
          <a:prstGeom prst="rect">
            <a:avLst/>
          </a:prstGeom>
        </p:spPr>
      </p:pic>
      <p:sp>
        <p:nvSpPr>
          <p:cNvPr id="5" name="Vývojový diagram: spojnice 4">
            <a:extLst>
              <a:ext uri="{FF2B5EF4-FFF2-40B4-BE49-F238E27FC236}">
                <a16:creationId xmlns:a16="http://schemas.microsoft.com/office/drawing/2014/main" id="{57E95E21-2B02-E63B-7AE8-66A17F8BD6E0}"/>
              </a:ext>
            </a:extLst>
          </p:cNvPr>
          <p:cNvSpPr/>
          <p:nvPr/>
        </p:nvSpPr>
        <p:spPr>
          <a:xfrm>
            <a:off x="9468556" y="3509026"/>
            <a:ext cx="544748" cy="486383"/>
          </a:xfrm>
          <a:prstGeom prst="flowChartConnector">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8867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9"/>
          <p:cNvSpPr txBox="1">
            <a:spLocks noGrp="1"/>
          </p:cNvSpPr>
          <p:nvPr>
            <p:ph type="title"/>
          </p:nvPr>
        </p:nvSpPr>
        <p:spPr>
          <a:xfrm>
            <a:off x="0" y="502592"/>
            <a:ext cx="12192000" cy="1303800"/>
          </a:xfrm>
          <a:prstGeom prst="rect">
            <a:avLst/>
          </a:prstGeom>
          <a:solidFill>
            <a:schemeClr val="tx2"/>
          </a:solidFill>
          <a:ln>
            <a:noFill/>
          </a:ln>
        </p:spPr>
        <p:txBody>
          <a:bodyPr spcFirstLastPara="1" wrap="square" lIns="91425" tIns="45700" rIns="91425" bIns="45700" anchor="ctr" anchorCtr="0">
            <a:noAutofit/>
          </a:bodyPr>
          <a:lstStyle/>
          <a:p>
            <a:pPr marL="53339" lvl="0" indent="0" algn="l" rtl="0">
              <a:lnSpc>
                <a:spcPct val="100000"/>
              </a:lnSpc>
              <a:spcBef>
                <a:spcPts val="480"/>
              </a:spcBef>
              <a:spcAft>
                <a:spcPts val="0"/>
              </a:spcAft>
              <a:buClr>
                <a:srgbClr val="262626"/>
              </a:buClr>
              <a:buSzPts val="2760"/>
              <a:buFont typeface="Garamond"/>
              <a:buNone/>
            </a:pPr>
            <a:r>
              <a:rPr lang="cs-CZ" b="1" dirty="0" err="1">
                <a:solidFill>
                  <a:schemeClr val="bg1"/>
                </a:solidFill>
              </a:rPr>
              <a:t>Questions</a:t>
            </a:r>
            <a:r>
              <a:rPr lang="cs-CZ" b="1" dirty="0">
                <a:solidFill>
                  <a:schemeClr val="bg1"/>
                </a:solidFill>
              </a:rPr>
              <a:t> &amp; </a:t>
            </a:r>
            <a:r>
              <a:rPr lang="cs-CZ" b="1" dirty="0" err="1">
                <a:solidFill>
                  <a:schemeClr val="bg1"/>
                </a:solidFill>
              </a:rPr>
              <a:t>Answers</a:t>
            </a:r>
            <a:r>
              <a:rPr lang="cs-CZ" b="1" dirty="0">
                <a:solidFill>
                  <a:schemeClr val="bg1"/>
                </a:solidFill>
              </a:rPr>
              <a:t>. </a:t>
            </a:r>
            <a:r>
              <a:rPr lang="cs-CZ" b="1" dirty="0" err="1">
                <a:solidFill>
                  <a:schemeClr val="bg1"/>
                </a:solidFill>
              </a:rPr>
              <a:t>Discussion</a:t>
            </a:r>
            <a:r>
              <a:rPr lang="cs-CZ" b="1" dirty="0">
                <a:solidFill>
                  <a:schemeClr val="bg1"/>
                </a:solidFill>
              </a:rPr>
              <a:t>.</a:t>
            </a:r>
            <a:endParaRPr dirty="0">
              <a:solidFill>
                <a:schemeClr val="bg1"/>
              </a:solidFill>
            </a:endParaRPr>
          </a:p>
        </p:txBody>
      </p:sp>
      <p:sp>
        <p:nvSpPr>
          <p:cNvPr id="355" name="Google Shape;355;p9"/>
          <p:cNvSpPr txBox="1">
            <a:spLocks noGrp="1"/>
          </p:cNvSpPr>
          <p:nvPr>
            <p:ph type="body" idx="1"/>
          </p:nvPr>
        </p:nvSpPr>
        <p:spPr>
          <a:xfrm>
            <a:off x="1295402" y="2418347"/>
            <a:ext cx="5270575" cy="3372853"/>
          </a:xfrm>
          <a:prstGeom prst="rect">
            <a:avLst/>
          </a:prstGeom>
          <a:noFill/>
          <a:ln>
            <a:noFill/>
          </a:ln>
        </p:spPr>
        <p:txBody>
          <a:bodyPr spcFirstLastPara="1" wrap="square" lIns="91425" tIns="45700" rIns="91425" bIns="45700" anchor="t" anchorCtr="0">
            <a:noAutofit/>
          </a:bodyPr>
          <a:lstStyle/>
          <a:p>
            <a:pPr marL="53339" lvl="0" indent="0" algn="l" rtl="0">
              <a:lnSpc>
                <a:spcPct val="100000"/>
              </a:lnSpc>
              <a:spcBef>
                <a:spcPts val="480"/>
              </a:spcBef>
              <a:spcAft>
                <a:spcPts val="0"/>
              </a:spcAft>
              <a:buSzPts val="2760"/>
              <a:buNone/>
            </a:pPr>
            <a:endParaRPr b="1" dirty="0"/>
          </a:p>
        </p:txBody>
      </p:sp>
      <p:pic>
        <p:nvPicPr>
          <p:cNvPr id="356" name="Google Shape;356;p9"/>
          <p:cNvPicPr preferRelativeResize="0"/>
          <p:nvPr/>
        </p:nvPicPr>
        <p:blipFill rotWithShape="1">
          <a:blip r:embed="rId3">
            <a:alphaModFix/>
          </a:blip>
          <a:srcRect/>
          <a:stretch/>
        </p:blipFill>
        <p:spPr>
          <a:xfrm>
            <a:off x="-114728" y="-109538"/>
            <a:ext cx="1779141" cy="612130"/>
          </a:xfrm>
          <a:prstGeom prst="rect">
            <a:avLst/>
          </a:prstGeom>
          <a:noFill/>
          <a:ln>
            <a:noFill/>
          </a:ln>
        </p:spPr>
      </p:pic>
      <p:pic>
        <p:nvPicPr>
          <p:cNvPr id="357" name="Google Shape;357;p9" descr="Do you sell Alarms? And other Questions, Answered! - Firstline Securities  Limited"/>
          <p:cNvPicPr preferRelativeResize="0"/>
          <p:nvPr/>
        </p:nvPicPr>
        <p:blipFill rotWithShape="1">
          <a:blip r:embed="rId4">
            <a:alphaModFix/>
          </a:blip>
          <a:srcRect t="2760" b="3127"/>
          <a:stretch/>
        </p:blipFill>
        <p:spPr>
          <a:xfrm>
            <a:off x="2893477" y="2029354"/>
            <a:ext cx="6556625" cy="3856653"/>
          </a:xfrm>
          <a:prstGeom prst="rect">
            <a:avLst/>
          </a:prstGeom>
          <a:noFill/>
          <a:ln>
            <a:noFill/>
          </a:ln>
        </p:spPr>
      </p:pic>
      <p:pic>
        <p:nvPicPr>
          <p:cNvPr id="2" name="Google Shape;280;g2c843336287_0_30">
            <a:extLst>
              <a:ext uri="{FF2B5EF4-FFF2-40B4-BE49-F238E27FC236}">
                <a16:creationId xmlns:a16="http://schemas.microsoft.com/office/drawing/2014/main" id="{1CC16755-3E80-D7C7-AB42-B49F66EA9456}"/>
              </a:ext>
            </a:extLst>
          </p:cNvPr>
          <p:cNvPicPr preferRelativeResize="0"/>
          <p:nvPr/>
        </p:nvPicPr>
        <p:blipFill rotWithShape="1">
          <a:blip r:embed="rId3">
            <a:alphaModFix/>
          </a:blip>
          <a:srcRect/>
          <a:stretch/>
        </p:blipFill>
        <p:spPr>
          <a:xfrm>
            <a:off x="0" y="6161615"/>
            <a:ext cx="1779141" cy="612130"/>
          </a:xfrm>
          <a:prstGeom prst="rect">
            <a:avLst/>
          </a:prstGeom>
          <a:noFill/>
          <a:ln>
            <a:noFill/>
          </a:ln>
        </p:spPr>
      </p:pic>
      <p:pic>
        <p:nvPicPr>
          <p:cNvPr id="3" name="Obrázek 2" descr="Obsah obrázku text, Písmo, snímek obrazovky, Elektricky modrá&#10;&#10;Popis byl vytvořen automaticky">
            <a:extLst>
              <a:ext uri="{FF2B5EF4-FFF2-40B4-BE49-F238E27FC236}">
                <a16:creationId xmlns:a16="http://schemas.microsoft.com/office/drawing/2014/main" id="{219252BD-8FDC-5D41-3737-BAE7FA81CA88}"/>
              </a:ext>
            </a:extLst>
          </p:cNvPr>
          <p:cNvPicPr>
            <a:picLocks noChangeAspect="1"/>
          </p:cNvPicPr>
          <p:nvPr/>
        </p:nvPicPr>
        <p:blipFill>
          <a:blip r:embed="rId5"/>
          <a:stretch>
            <a:fillRect/>
          </a:stretch>
        </p:blipFill>
        <p:spPr>
          <a:xfrm>
            <a:off x="6171790" y="6108970"/>
            <a:ext cx="6020210" cy="786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animEffect transition="in" filter="fade">
                                      <p:cBhvr>
                                        <p:cTn id="7" dur="1000"/>
                                        <p:tgtEl>
                                          <p:spTgt spid="3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20fae9b3fda_0_0"/>
          <p:cNvSpPr txBox="1">
            <a:spLocks noGrp="1"/>
          </p:cNvSpPr>
          <p:nvPr>
            <p:ph type="title"/>
          </p:nvPr>
        </p:nvSpPr>
        <p:spPr>
          <a:xfrm>
            <a:off x="0" y="1"/>
            <a:ext cx="12192000" cy="1325700"/>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62626"/>
              </a:buClr>
              <a:buSzPts val="4400"/>
              <a:buFont typeface="Garamond"/>
              <a:buNone/>
            </a:pPr>
            <a:r>
              <a:rPr lang="cs-CZ" dirty="0">
                <a:solidFill>
                  <a:schemeClr val="bg1"/>
                </a:solidFill>
              </a:rPr>
              <a:t>Exit ticket</a:t>
            </a:r>
            <a:endParaRPr dirty="0">
              <a:solidFill>
                <a:schemeClr val="bg1"/>
              </a:solidFill>
            </a:endParaRPr>
          </a:p>
        </p:txBody>
      </p:sp>
      <p:sp>
        <p:nvSpPr>
          <p:cNvPr id="363" name="Google Shape;363;g20fae9b3fda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marR="0" lvl="0" indent="-403860" algn="l" rtl="0">
              <a:lnSpc>
                <a:spcPct val="100000"/>
              </a:lnSpc>
              <a:spcBef>
                <a:spcPts val="480"/>
              </a:spcBef>
              <a:spcAft>
                <a:spcPts val="0"/>
              </a:spcAft>
              <a:buClr>
                <a:schemeClr val="accent1"/>
              </a:buClr>
              <a:buSzPts val="2760"/>
              <a:buFont typeface="Arial"/>
              <a:buChar char="•"/>
            </a:pPr>
            <a:r>
              <a:rPr lang="cs-CZ"/>
              <a:t>Socrative</a:t>
            </a:r>
            <a:endParaRPr/>
          </a:p>
          <a:p>
            <a:pPr marL="457200" marR="0" lvl="0" indent="-403860" algn="l" rtl="0">
              <a:lnSpc>
                <a:spcPct val="100000"/>
              </a:lnSpc>
              <a:spcBef>
                <a:spcPts val="480"/>
              </a:spcBef>
              <a:spcAft>
                <a:spcPts val="0"/>
              </a:spcAft>
              <a:buClr>
                <a:schemeClr val="accent1"/>
              </a:buClr>
              <a:buSzPts val="2760"/>
              <a:buFont typeface="Arial"/>
              <a:buChar char="•"/>
            </a:pPr>
            <a:r>
              <a:rPr lang="cs-CZ"/>
              <a:t>Interpret</a:t>
            </a:r>
            <a:endParaRPr/>
          </a:p>
        </p:txBody>
      </p:sp>
      <p:pic>
        <p:nvPicPr>
          <p:cNvPr id="364" name="Google Shape;364;g20fae9b3fda_0_0" descr="Using video as an 'exit ticket' to promote engagement – A Nurse's Notes on  Teaching &amp; Learning"/>
          <p:cNvPicPr preferRelativeResize="0"/>
          <p:nvPr/>
        </p:nvPicPr>
        <p:blipFill rotWithShape="1">
          <a:blip r:embed="rId3">
            <a:alphaModFix/>
          </a:blip>
          <a:srcRect/>
          <a:stretch/>
        </p:blipFill>
        <p:spPr>
          <a:xfrm>
            <a:off x="5735763" y="2909834"/>
            <a:ext cx="4487024" cy="2243512"/>
          </a:xfrm>
          <a:prstGeom prst="rect">
            <a:avLst/>
          </a:prstGeom>
          <a:noFill/>
          <a:ln>
            <a:noFill/>
          </a:ln>
        </p:spPr>
      </p:pic>
      <p:pic>
        <p:nvPicPr>
          <p:cNvPr id="366" name="Google Shape;366;g20fae9b3fda_0_0"/>
          <p:cNvPicPr preferRelativeResize="0"/>
          <p:nvPr/>
        </p:nvPicPr>
        <p:blipFill rotWithShape="1">
          <a:blip r:embed="rId4">
            <a:alphaModFix/>
          </a:blip>
          <a:srcRect/>
          <a:stretch/>
        </p:blipFill>
        <p:spPr>
          <a:xfrm>
            <a:off x="956672" y="1325701"/>
            <a:ext cx="9558181" cy="4960799"/>
          </a:xfrm>
          <a:prstGeom prst="rect">
            <a:avLst/>
          </a:prstGeom>
          <a:noFill/>
          <a:ln>
            <a:noFill/>
          </a:ln>
        </p:spPr>
      </p:pic>
      <p:pic>
        <p:nvPicPr>
          <p:cNvPr id="2" name="Google Shape;280;g2c843336287_0_30">
            <a:extLst>
              <a:ext uri="{FF2B5EF4-FFF2-40B4-BE49-F238E27FC236}">
                <a16:creationId xmlns:a16="http://schemas.microsoft.com/office/drawing/2014/main" id="{F2B84674-DCC7-97D5-43B0-F5B2194E2DB2}"/>
              </a:ext>
            </a:extLst>
          </p:cNvPr>
          <p:cNvPicPr preferRelativeResize="0"/>
          <p:nvPr/>
        </p:nvPicPr>
        <p:blipFill rotWithShape="1">
          <a:blip r:embed="rId5">
            <a:alphaModFix/>
          </a:blip>
          <a:srcRect/>
          <a:stretch/>
        </p:blipFill>
        <p:spPr>
          <a:xfrm>
            <a:off x="0" y="6161615"/>
            <a:ext cx="1779141" cy="612130"/>
          </a:xfrm>
          <a:prstGeom prst="rect">
            <a:avLst/>
          </a:prstGeom>
          <a:noFill/>
          <a:ln>
            <a:noFill/>
          </a:ln>
        </p:spPr>
      </p:pic>
      <p:pic>
        <p:nvPicPr>
          <p:cNvPr id="3" name="Obrázek 2" descr="Obsah obrázku text, Písmo, snímek obrazovky, Elektricky modrá&#10;&#10;Popis byl vytvořen automaticky">
            <a:extLst>
              <a:ext uri="{FF2B5EF4-FFF2-40B4-BE49-F238E27FC236}">
                <a16:creationId xmlns:a16="http://schemas.microsoft.com/office/drawing/2014/main" id="{2C7F3E0D-460D-2A95-199B-9EDEF7C61FDF}"/>
              </a:ext>
            </a:extLst>
          </p:cNvPr>
          <p:cNvPicPr>
            <a:picLocks noChangeAspect="1"/>
          </p:cNvPicPr>
          <p:nvPr/>
        </p:nvPicPr>
        <p:blipFill>
          <a:blip r:embed="rId6"/>
          <a:stretch>
            <a:fillRect/>
          </a:stretch>
        </p:blipFill>
        <p:spPr>
          <a:xfrm>
            <a:off x="6171790" y="6108970"/>
            <a:ext cx="6020210" cy="786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1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2bd1bc7bda2_0_0"/>
          <p:cNvSpPr txBox="1">
            <a:spLocks noGrp="1"/>
          </p:cNvSpPr>
          <p:nvPr>
            <p:ph type="title"/>
          </p:nvPr>
        </p:nvSpPr>
        <p:spPr>
          <a:xfrm>
            <a:off x="0" y="110490"/>
            <a:ext cx="12192000" cy="1550385"/>
          </a:xfrm>
          <a:prstGeom prst="rect">
            <a:avLst/>
          </a:prstGeom>
          <a:solidFill>
            <a:schemeClr val="tx2"/>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262626"/>
              </a:buClr>
              <a:buSzPts val="4400"/>
              <a:buFont typeface="Garamond"/>
              <a:buNone/>
            </a:pPr>
            <a:br>
              <a:rPr lang="cs-CZ" sz="2800" dirty="0">
                <a:solidFill>
                  <a:schemeClr val="bg1"/>
                </a:solidFill>
              </a:rPr>
            </a:br>
            <a:r>
              <a:rPr lang="cs-CZ" sz="2800" dirty="0" err="1">
                <a:solidFill>
                  <a:schemeClr val="bg1"/>
                </a:solidFill>
              </a:rPr>
              <a:t>Which</a:t>
            </a:r>
            <a:r>
              <a:rPr lang="cs-CZ" sz="2800" dirty="0">
                <a:solidFill>
                  <a:schemeClr val="bg1"/>
                </a:solidFill>
              </a:rPr>
              <a:t> part </a:t>
            </a:r>
            <a:r>
              <a:rPr lang="cs-CZ" sz="2800" dirty="0" err="1">
                <a:solidFill>
                  <a:schemeClr val="bg1"/>
                </a:solidFill>
              </a:rPr>
              <a:t>of</a:t>
            </a:r>
            <a:r>
              <a:rPr lang="cs-CZ" sz="2800" dirty="0">
                <a:solidFill>
                  <a:schemeClr val="bg1"/>
                </a:solidFill>
              </a:rPr>
              <a:t> </a:t>
            </a:r>
            <a:r>
              <a:rPr lang="cs-CZ" sz="2800" dirty="0" err="1">
                <a:solidFill>
                  <a:schemeClr val="bg1"/>
                </a:solidFill>
              </a:rPr>
              <a:t>the</a:t>
            </a:r>
            <a:r>
              <a:rPr lang="cs-CZ" sz="2800" dirty="0">
                <a:solidFill>
                  <a:schemeClr val="bg1"/>
                </a:solidFill>
              </a:rPr>
              <a:t> </a:t>
            </a:r>
            <a:r>
              <a:rPr lang="cs-CZ" sz="2800" dirty="0" err="1">
                <a:solidFill>
                  <a:schemeClr val="bg1"/>
                </a:solidFill>
              </a:rPr>
              <a:t>seminar</a:t>
            </a:r>
            <a:r>
              <a:rPr lang="cs-CZ" sz="2800" dirty="0">
                <a:solidFill>
                  <a:schemeClr val="bg1"/>
                </a:solidFill>
              </a:rPr>
              <a:t> </a:t>
            </a:r>
            <a:br>
              <a:rPr lang="cs-CZ" sz="2800" dirty="0">
                <a:solidFill>
                  <a:schemeClr val="bg1"/>
                </a:solidFill>
              </a:rPr>
            </a:br>
            <a:r>
              <a:rPr lang="cs-CZ" sz="2800" dirty="0" err="1">
                <a:solidFill>
                  <a:schemeClr val="bg1"/>
                </a:solidFill>
              </a:rPr>
              <a:t>have</a:t>
            </a:r>
            <a:r>
              <a:rPr lang="cs-CZ" sz="2800" dirty="0">
                <a:solidFill>
                  <a:schemeClr val="bg1"/>
                </a:solidFill>
              </a:rPr>
              <a:t> </a:t>
            </a:r>
            <a:r>
              <a:rPr lang="cs-CZ" sz="2800" dirty="0" err="1">
                <a:solidFill>
                  <a:schemeClr val="bg1"/>
                </a:solidFill>
              </a:rPr>
              <a:t>you</a:t>
            </a:r>
            <a:r>
              <a:rPr lang="cs-CZ" sz="2800" dirty="0">
                <a:solidFill>
                  <a:schemeClr val="bg1"/>
                </a:solidFill>
              </a:rPr>
              <a:t> </a:t>
            </a:r>
            <a:r>
              <a:rPr lang="cs-CZ" sz="2800" dirty="0" err="1">
                <a:solidFill>
                  <a:schemeClr val="bg1"/>
                </a:solidFill>
              </a:rPr>
              <a:t>enjoyed</a:t>
            </a:r>
            <a:r>
              <a:rPr lang="cs-CZ" sz="2800" dirty="0">
                <a:solidFill>
                  <a:schemeClr val="bg1"/>
                </a:solidFill>
              </a:rPr>
              <a:t> most </a:t>
            </a:r>
            <a:r>
              <a:rPr lang="cs-CZ" sz="2800" dirty="0" err="1">
                <a:solidFill>
                  <a:schemeClr val="bg1"/>
                </a:solidFill>
              </a:rPr>
              <a:t>today</a:t>
            </a:r>
            <a:r>
              <a:rPr lang="cs-CZ" sz="2800" dirty="0">
                <a:solidFill>
                  <a:schemeClr val="bg1"/>
                </a:solidFill>
              </a:rPr>
              <a:t> and </a:t>
            </a:r>
            <a:r>
              <a:rPr lang="cs-CZ" sz="2800" dirty="0" err="1">
                <a:solidFill>
                  <a:schemeClr val="bg1"/>
                </a:solidFill>
              </a:rPr>
              <a:t>why</a:t>
            </a:r>
            <a:r>
              <a:rPr lang="cs-CZ" sz="2800" dirty="0">
                <a:solidFill>
                  <a:schemeClr val="bg1"/>
                </a:solidFill>
              </a:rPr>
              <a:t>? </a:t>
            </a:r>
            <a:endParaRPr sz="2800" dirty="0">
              <a:solidFill>
                <a:schemeClr val="bg1"/>
              </a:solidFill>
            </a:endParaRPr>
          </a:p>
          <a:p>
            <a:pPr marL="0" lvl="0" indent="0" algn="ctr" rtl="0">
              <a:lnSpc>
                <a:spcPct val="100000"/>
              </a:lnSpc>
              <a:spcBef>
                <a:spcPts val="0"/>
              </a:spcBef>
              <a:spcAft>
                <a:spcPts val="0"/>
              </a:spcAft>
              <a:buClr>
                <a:srgbClr val="262626"/>
              </a:buClr>
              <a:buSzPts val="4400"/>
              <a:buFont typeface="Garamond"/>
              <a:buNone/>
            </a:pPr>
            <a:r>
              <a:rPr lang="cs-CZ" sz="2800" dirty="0" err="1">
                <a:solidFill>
                  <a:schemeClr val="bg1"/>
                </a:solidFill>
              </a:rPr>
              <a:t>Have</a:t>
            </a:r>
            <a:r>
              <a:rPr lang="cs-CZ" sz="2800" dirty="0">
                <a:solidFill>
                  <a:schemeClr val="bg1"/>
                </a:solidFill>
              </a:rPr>
              <a:t> </a:t>
            </a:r>
            <a:r>
              <a:rPr lang="cs-CZ" sz="2800" dirty="0" err="1">
                <a:solidFill>
                  <a:schemeClr val="bg1"/>
                </a:solidFill>
              </a:rPr>
              <a:t>you</a:t>
            </a:r>
            <a:r>
              <a:rPr lang="cs-CZ" sz="2800" dirty="0">
                <a:solidFill>
                  <a:schemeClr val="bg1"/>
                </a:solidFill>
              </a:rPr>
              <a:t> </a:t>
            </a:r>
            <a:r>
              <a:rPr lang="cs-CZ" sz="2800" dirty="0" err="1">
                <a:solidFill>
                  <a:schemeClr val="bg1"/>
                </a:solidFill>
              </a:rPr>
              <a:t>missed</a:t>
            </a:r>
            <a:r>
              <a:rPr lang="cs-CZ" sz="2800" dirty="0">
                <a:solidFill>
                  <a:schemeClr val="bg1"/>
                </a:solidFill>
              </a:rPr>
              <a:t> </a:t>
            </a:r>
            <a:r>
              <a:rPr lang="cs-CZ" sz="2800" dirty="0" err="1">
                <a:solidFill>
                  <a:schemeClr val="bg1"/>
                </a:solidFill>
              </a:rPr>
              <a:t>anything</a:t>
            </a:r>
            <a:r>
              <a:rPr lang="cs-CZ" sz="2800" dirty="0">
                <a:solidFill>
                  <a:schemeClr val="bg1"/>
                </a:solidFill>
              </a:rPr>
              <a:t>?</a:t>
            </a:r>
            <a:r>
              <a:rPr lang="cs-CZ" sz="3300" dirty="0">
                <a:solidFill>
                  <a:schemeClr val="bg1"/>
                </a:solidFill>
              </a:rPr>
              <a:t> </a:t>
            </a:r>
            <a:endParaRPr sz="3300" dirty="0">
              <a:solidFill>
                <a:schemeClr val="bg1"/>
              </a:solidFill>
            </a:endParaRPr>
          </a:p>
          <a:p>
            <a:pPr marL="0" lvl="0" indent="0" algn="ctr" rtl="0">
              <a:lnSpc>
                <a:spcPct val="100000"/>
              </a:lnSpc>
              <a:spcBef>
                <a:spcPts val="0"/>
              </a:spcBef>
              <a:spcAft>
                <a:spcPts val="0"/>
              </a:spcAft>
              <a:buClr>
                <a:srgbClr val="262626"/>
              </a:buClr>
              <a:buSzPts val="4400"/>
              <a:buFont typeface="Garamond"/>
              <a:buNone/>
            </a:pPr>
            <a:r>
              <a:rPr lang="cs-CZ" sz="3300" dirty="0" err="1"/>
              <a:t>If</a:t>
            </a:r>
            <a:r>
              <a:rPr lang="cs-CZ" sz="3300" dirty="0"/>
              <a:t> so, </a:t>
            </a:r>
            <a:r>
              <a:rPr lang="cs-CZ" sz="3300" dirty="0" err="1"/>
              <a:t>what</a:t>
            </a:r>
            <a:r>
              <a:rPr lang="cs-CZ" sz="3300" dirty="0"/>
              <a:t> </a:t>
            </a:r>
            <a:r>
              <a:rPr lang="cs-CZ" sz="3300" dirty="0" err="1"/>
              <a:t>is</a:t>
            </a:r>
            <a:r>
              <a:rPr lang="cs-CZ" sz="3300" dirty="0"/>
              <a:t> </a:t>
            </a:r>
            <a:r>
              <a:rPr lang="cs-CZ" sz="3300" dirty="0" err="1"/>
              <a:t>it</a:t>
            </a:r>
            <a:endParaRPr sz="3300" dirty="0"/>
          </a:p>
        </p:txBody>
      </p:sp>
      <p:sp>
        <p:nvSpPr>
          <p:cNvPr id="372" name="Google Shape;372;g2bd1bc7bda2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marR="0" lvl="0" indent="-403860" algn="l" rtl="0">
              <a:lnSpc>
                <a:spcPct val="100000"/>
              </a:lnSpc>
              <a:spcBef>
                <a:spcPts val="480"/>
              </a:spcBef>
              <a:spcAft>
                <a:spcPts val="0"/>
              </a:spcAft>
              <a:buClr>
                <a:schemeClr val="accent1"/>
              </a:buClr>
              <a:buSzPts val="2760"/>
              <a:buFont typeface="Arial"/>
              <a:buChar char="•"/>
            </a:pPr>
            <a:r>
              <a:rPr lang="cs-CZ"/>
              <a:t>Socrative</a:t>
            </a:r>
            <a:endParaRPr/>
          </a:p>
          <a:p>
            <a:pPr marL="457200" marR="0" lvl="0" indent="-403860" algn="l" rtl="0">
              <a:lnSpc>
                <a:spcPct val="100000"/>
              </a:lnSpc>
              <a:spcBef>
                <a:spcPts val="480"/>
              </a:spcBef>
              <a:spcAft>
                <a:spcPts val="0"/>
              </a:spcAft>
              <a:buClr>
                <a:schemeClr val="accent1"/>
              </a:buClr>
              <a:buSzPts val="2760"/>
              <a:buFont typeface="Arial"/>
              <a:buChar char="•"/>
            </a:pPr>
            <a:r>
              <a:rPr lang="cs-CZ"/>
              <a:t>Interpreto</a:t>
            </a:r>
            <a:endParaRPr/>
          </a:p>
        </p:txBody>
      </p:sp>
      <p:pic>
        <p:nvPicPr>
          <p:cNvPr id="373" name="Google Shape;373;g2bd1bc7bda2_0_0" descr="Using video as an 'exit ticket' to promote engagement – A Nurse's Notes on  Teaching &amp; Learning"/>
          <p:cNvPicPr preferRelativeResize="0"/>
          <p:nvPr/>
        </p:nvPicPr>
        <p:blipFill rotWithShape="1">
          <a:blip r:embed="rId3">
            <a:alphaModFix/>
          </a:blip>
          <a:srcRect/>
          <a:stretch/>
        </p:blipFill>
        <p:spPr>
          <a:xfrm>
            <a:off x="5735763" y="2909834"/>
            <a:ext cx="4487024" cy="2243512"/>
          </a:xfrm>
          <a:prstGeom prst="rect">
            <a:avLst/>
          </a:prstGeom>
          <a:noFill/>
          <a:ln>
            <a:noFill/>
          </a:ln>
        </p:spPr>
      </p:pic>
      <p:pic>
        <p:nvPicPr>
          <p:cNvPr id="375" name="Google Shape;375;g2bd1bc7bda2_0_0"/>
          <p:cNvPicPr preferRelativeResize="0"/>
          <p:nvPr/>
        </p:nvPicPr>
        <p:blipFill rotWithShape="1">
          <a:blip r:embed="rId4">
            <a:alphaModFix/>
          </a:blip>
          <a:srcRect/>
          <a:stretch/>
        </p:blipFill>
        <p:spPr>
          <a:xfrm>
            <a:off x="311690" y="1528784"/>
            <a:ext cx="11760485" cy="5888387"/>
          </a:xfrm>
          <a:prstGeom prst="rect">
            <a:avLst/>
          </a:prstGeom>
          <a:noFill/>
          <a:ln>
            <a:noFill/>
          </a:ln>
        </p:spPr>
      </p:pic>
      <p:pic>
        <p:nvPicPr>
          <p:cNvPr id="376" name="Google Shape;376;g2bd1bc7bda2_0_0"/>
          <p:cNvPicPr preferRelativeResize="0"/>
          <p:nvPr/>
        </p:nvPicPr>
        <p:blipFill rotWithShape="1">
          <a:blip r:embed="rId5">
            <a:alphaModFix/>
          </a:blip>
          <a:srcRect/>
          <a:stretch/>
        </p:blipFill>
        <p:spPr>
          <a:xfrm>
            <a:off x="4922405" y="4134628"/>
            <a:ext cx="250368" cy="411896"/>
          </a:xfrm>
          <a:prstGeom prst="rect">
            <a:avLst/>
          </a:prstGeom>
          <a:noFill/>
          <a:ln>
            <a:noFill/>
          </a:ln>
        </p:spPr>
      </p:pic>
      <p:pic>
        <p:nvPicPr>
          <p:cNvPr id="377" name="Google Shape;377;g2bd1bc7bda2_0_0"/>
          <p:cNvPicPr preferRelativeResize="0"/>
          <p:nvPr/>
        </p:nvPicPr>
        <p:blipFill rotWithShape="1">
          <a:blip r:embed="rId6">
            <a:alphaModFix/>
          </a:blip>
          <a:srcRect/>
          <a:stretch/>
        </p:blipFill>
        <p:spPr>
          <a:xfrm>
            <a:off x="6900089" y="1545565"/>
            <a:ext cx="5172075" cy="4972050"/>
          </a:xfrm>
          <a:prstGeom prst="rect">
            <a:avLst/>
          </a:prstGeom>
          <a:noFill/>
          <a:ln>
            <a:noFill/>
          </a:ln>
        </p:spPr>
      </p:pic>
      <p:pic>
        <p:nvPicPr>
          <p:cNvPr id="378" name="Google Shape;378;g2bd1bc7bda2_0_0"/>
          <p:cNvPicPr preferRelativeResize="0"/>
          <p:nvPr/>
        </p:nvPicPr>
        <p:blipFill rotWithShape="1">
          <a:blip r:embed="rId7">
            <a:alphaModFix/>
          </a:blip>
          <a:srcRect l="38889" t="14249" r="36827" b="53675"/>
          <a:stretch/>
        </p:blipFill>
        <p:spPr>
          <a:xfrm>
            <a:off x="804611" y="1714758"/>
            <a:ext cx="6061901" cy="4505079"/>
          </a:xfrm>
          <a:prstGeom prst="rect">
            <a:avLst/>
          </a:prstGeom>
          <a:noFill/>
          <a:ln>
            <a:noFill/>
          </a:ln>
        </p:spPr>
      </p:pic>
      <p:pic>
        <p:nvPicPr>
          <p:cNvPr id="2" name="Obrázek 1" descr="Obsah obrázku text, Písmo, snímek obrazovky, Elektricky modrá&#10;&#10;Popis byl vytvořen automaticky">
            <a:extLst>
              <a:ext uri="{FF2B5EF4-FFF2-40B4-BE49-F238E27FC236}">
                <a16:creationId xmlns:a16="http://schemas.microsoft.com/office/drawing/2014/main" id="{0554FD56-5A15-D279-5B01-1E847C097F8D}"/>
              </a:ext>
            </a:extLst>
          </p:cNvPr>
          <p:cNvPicPr>
            <a:picLocks noChangeAspect="1"/>
          </p:cNvPicPr>
          <p:nvPr/>
        </p:nvPicPr>
        <p:blipFill>
          <a:blip r:embed="rId8"/>
          <a:stretch>
            <a:fillRect/>
          </a:stretch>
        </p:blipFill>
        <p:spPr>
          <a:xfrm>
            <a:off x="6171790" y="6108970"/>
            <a:ext cx="6020210" cy="786847"/>
          </a:xfrm>
          <a:prstGeom prst="rect">
            <a:avLst/>
          </a:prstGeom>
        </p:spPr>
      </p:pic>
      <p:pic>
        <p:nvPicPr>
          <p:cNvPr id="3" name="Google Shape;385;p10">
            <a:extLst>
              <a:ext uri="{FF2B5EF4-FFF2-40B4-BE49-F238E27FC236}">
                <a16:creationId xmlns:a16="http://schemas.microsoft.com/office/drawing/2014/main" id="{13891F12-B102-C743-D609-05C2A2770C0F}"/>
              </a:ext>
            </a:extLst>
          </p:cNvPr>
          <p:cNvPicPr preferRelativeResize="0"/>
          <p:nvPr/>
        </p:nvPicPr>
        <p:blipFill rotWithShape="1">
          <a:blip r:embed="rId9">
            <a:alphaModFix/>
          </a:blip>
          <a:srcRect/>
          <a:stretch/>
        </p:blipFill>
        <p:spPr>
          <a:xfrm>
            <a:off x="109007" y="6245870"/>
            <a:ext cx="1779141" cy="6121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1000"/>
                                        <p:tgtEl>
                                          <p:spTgt spid="3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6"/>
                                        </p:tgtEl>
                                        <p:attrNameLst>
                                          <p:attrName>style.visibility</p:attrName>
                                        </p:attrNameLst>
                                      </p:cBhvr>
                                      <p:to>
                                        <p:strVal val="visible"/>
                                      </p:to>
                                    </p:set>
                                    <p:animEffect transition="in" filter="fade">
                                      <p:cBhvr>
                                        <p:cTn id="12" dur="10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6722EA97-BA57-6515-91D9-A3CD87D7E99C}"/>
              </a:ext>
            </a:extLst>
          </p:cNvPr>
          <p:cNvSpPr>
            <a:spLocks noChangeArrowheads="1"/>
          </p:cNvSpPr>
          <p:nvPr/>
        </p:nvSpPr>
        <p:spPr bwMode="auto">
          <a:xfrm>
            <a:off x="0" y="188914"/>
            <a:ext cx="12192000" cy="981075"/>
          </a:xfrm>
          <a:prstGeom prst="rect">
            <a:avLst/>
          </a:prstGeom>
          <a:solidFill>
            <a:schemeClr val="tx2"/>
          </a:solidFill>
          <a:ln>
            <a:noFill/>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5400" b="1" dirty="0" err="1">
                <a:solidFill>
                  <a:schemeClr val="bg1"/>
                </a:solidFill>
              </a:rPr>
              <a:t>References</a:t>
            </a:r>
            <a:endParaRPr lang="en-GB" altLang="cs-CZ" sz="5400" dirty="0">
              <a:solidFill>
                <a:schemeClr val="bg1"/>
              </a:solidFill>
            </a:endParaRPr>
          </a:p>
        </p:txBody>
      </p:sp>
      <p:sp>
        <p:nvSpPr>
          <p:cNvPr id="12292" name="Rectangle 4">
            <a:extLst>
              <a:ext uri="{FF2B5EF4-FFF2-40B4-BE49-F238E27FC236}">
                <a16:creationId xmlns:a16="http://schemas.microsoft.com/office/drawing/2014/main" id="{A2A1A77D-9265-0995-743B-00BE8D0C6C6D}"/>
              </a:ext>
            </a:extLst>
          </p:cNvPr>
          <p:cNvSpPr>
            <a:spLocks noGrp="1" noChangeArrowheads="1"/>
          </p:cNvSpPr>
          <p:nvPr>
            <p:ph type="body" idx="1"/>
          </p:nvPr>
        </p:nvSpPr>
        <p:spPr>
          <a:xfrm>
            <a:off x="1708785" y="1390650"/>
            <a:ext cx="8229600" cy="5087938"/>
          </a:xfrm>
        </p:spPr>
        <p:txBody>
          <a:bodyPr/>
          <a:lstStyle/>
          <a:p>
            <a:pPr>
              <a:buFontTx/>
              <a:buNone/>
            </a:pPr>
            <a:r>
              <a:rPr lang="cs-CZ" altLang="cs-CZ" sz="3600" b="1" noProof="1"/>
              <a:t>	</a:t>
            </a:r>
          </a:p>
          <a:p>
            <a:pPr algn="ctr">
              <a:buFontTx/>
              <a:buNone/>
            </a:pPr>
            <a:r>
              <a:rPr lang="cs-CZ" altLang="cs-CZ" sz="3600" b="1" noProof="1"/>
              <a:t>	</a:t>
            </a:r>
            <a:endParaRPr lang="cs-CZ" altLang="cs-CZ" sz="3600" noProof="1"/>
          </a:p>
          <a:p>
            <a:pPr algn="ctr">
              <a:buFontTx/>
              <a:buNone/>
            </a:pPr>
            <a:endParaRPr lang="cs-CZ" altLang="cs-CZ" sz="1400" noProof="1"/>
          </a:p>
          <a:p>
            <a:pPr algn="ctr">
              <a:buFontTx/>
              <a:buNone/>
            </a:pPr>
            <a:endParaRPr lang="cs-CZ" altLang="cs-CZ" noProof="1"/>
          </a:p>
          <a:p>
            <a:pPr algn="ctr">
              <a:buFontTx/>
              <a:buNone/>
            </a:pPr>
            <a:endParaRPr lang="cs-CZ" altLang="cs-CZ" noProof="1"/>
          </a:p>
          <a:p>
            <a:pPr eaLnBrk="1" hangingPunct="1"/>
            <a:endParaRPr lang="cs-CZ" altLang="cs-CZ" sz="3600" b="1" i="1" noProof="1"/>
          </a:p>
        </p:txBody>
      </p:sp>
      <p:sp>
        <p:nvSpPr>
          <p:cNvPr id="3" name="Rectangle 4">
            <a:extLst>
              <a:ext uri="{FF2B5EF4-FFF2-40B4-BE49-F238E27FC236}">
                <a16:creationId xmlns:a16="http://schemas.microsoft.com/office/drawing/2014/main" id="{C1B6755C-8E58-B1EE-5804-4BA38BF80F4A}"/>
              </a:ext>
            </a:extLst>
          </p:cNvPr>
          <p:cNvSpPr txBox="1">
            <a:spLocks noChangeArrowheads="1"/>
          </p:cNvSpPr>
          <p:nvPr/>
        </p:nvSpPr>
        <p:spPr>
          <a:xfrm>
            <a:off x="724311" y="1685807"/>
            <a:ext cx="10591800" cy="5087938"/>
          </a:xfrm>
          <a:prstGeom prst="rect">
            <a:avLst/>
          </a:prstGeom>
        </p:spPr>
        <p:txBody>
          <a:bodyPr vert="horz" lIns="0" tIns="0" rIns="0" bIns="0" rtlCol="0">
            <a:noAutofit/>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609600" indent="-609600">
              <a:defRPr/>
            </a:pPr>
            <a:r>
              <a:rPr lang="en-US" dirty="0"/>
              <a:t>Pintado Gutiérrez, Lucía. 2019. “Mapping Translation in Foreign Language Teaching: Demystifying the Construct.” In Translating and Language Teaching. Continuing the </a:t>
            </a:r>
            <a:endParaRPr lang="cs-CZ" dirty="0"/>
          </a:p>
          <a:p>
            <a:pPr marL="609600" indent="-609600">
              <a:defRPr/>
            </a:pPr>
            <a:endParaRPr lang="cs-CZ" altLang="cs-CZ" kern="0" dirty="0">
              <a:latin typeface="Arial Unicode MS" pitchFamily="34" charset="-128"/>
            </a:endParaRPr>
          </a:p>
          <a:p>
            <a:pPr marL="609600" indent="-609600">
              <a:defRPr/>
            </a:pPr>
            <a:r>
              <a:rPr lang="cs-CZ" dirty="0" err="1"/>
              <a:t>Dialogue</a:t>
            </a:r>
            <a:r>
              <a:rPr lang="cs-CZ" dirty="0"/>
              <a:t>, </a:t>
            </a:r>
            <a:r>
              <a:rPr lang="cs-CZ" dirty="0" err="1"/>
              <a:t>ed</a:t>
            </a:r>
            <a:r>
              <a:rPr lang="cs-CZ" dirty="0"/>
              <a:t>. by Melita </a:t>
            </a:r>
            <a:r>
              <a:rPr lang="cs-CZ" dirty="0" err="1"/>
              <a:t>Koletnik</a:t>
            </a:r>
            <a:r>
              <a:rPr lang="cs-CZ" dirty="0"/>
              <a:t>, and Nicolas </a:t>
            </a:r>
            <a:r>
              <a:rPr lang="cs-CZ" dirty="0" err="1"/>
              <a:t>Frœliger</a:t>
            </a:r>
            <a:r>
              <a:rPr lang="cs-CZ" dirty="0"/>
              <a:t>, 23-38. Newcastle </a:t>
            </a:r>
            <a:r>
              <a:rPr lang="cs-CZ" dirty="0" err="1"/>
              <a:t>Upon</a:t>
            </a:r>
            <a:r>
              <a:rPr lang="cs-CZ" dirty="0"/>
              <a:t> </a:t>
            </a:r>
            <a:r>
              <a:rPr lang="cs-CZ" dirty="0" err="1"/>
              <a:t>Tyne</a:t>
            </a:r>
            <a:r>
              <a:rPr lang="cs-CZ" dirty="0"/>
              <a:t>: Cambridge </a:t>
            </a:r>
            <a:r>
              <a:rPr lang="cs-CZ" dirty="0" err="1"/>
              <a:t>Scholars</a:t>
            </a:r>
            <a:r>
              <a:rPr lang="cs-CZ" dirty="0"/>
              <a:t> </a:t>
            </a:r>
            <a:r>
              <a:rPr lang="cs-CZ" dirty="0" err="1"/>
              <a:t>Publishing</a:t>
            </a:r>
            <a:r>
              <a:rPr lang="cs-CZ" dirty="0"/>
              <a:t>. </a:t>
            </a:r>
          </a:p>
          <a:p>
            <a:pPr marL="609600" indent="-609600">
              <a:defRPr/>
            </a:pPr>
            <a:endParaRPr lang="cs-CZ" sz="2400" dirty="0"/>
          </a:p>
          <a:p>
            <a:pPr marL="609600" indent="-609600">
              <a:defRPr/>
            </a:pPr>
            <a:r>
              <a:rPr lang="cs-CZ" altLang="cs-CZ" sz="4000" kern="0" dirty="0">
                <a:latin typeface="Arial Unicode MS" pitchFamily="34" charset="-128"/>
              </a:rPr>
              <a:t>	</a:t>
            </a:r>
            <a:endParaRPr lang="en-GB" altLang="cs-CZ" sz="3600" b="1" i="1" kern="0" dirty="0"/>
          </a:p>
        </p:txBody>
      </p:sp>
      <p:pic>
        <p:nvPicPr>
          <p:cNvPr id="2" name="Obrázek 1" descr="Obsah obrázku text, Písmo, snímek obrazovky, Elektricky modrá&#10;&#10;Popis byl vytvořen automaticky">
            <a:extLst>
              <a:ext uri="{FF2B5EF4-FFF2-40B4-BE49-F238E27FC236}">
                <a16:creationId xmlns:a16="http://schemas.microsoft.com/office/drawing/2014/main" id="{3EBE3A79-6E55-8B18-575A-BAE8E8EE1E98}"/>
              </a:ext>
            </a:extLst>
          </p:cNvPr>
          <p:cNvPicPr>
            <a:picLocks noChangeAspect="1"/>
          </p:cNvPicPr>
          <p:nvPr/>
        </p:nvPicPr>
        <p:blipFill>
          <a:blip r:embed="rId4"/>
          <a:stretch>
            <a:fillRect/>
          </a:stretch>
        </p:blipFill>
        <p:spPr>
          <a:xfrm>
            <a:off x="6171790" y="6108970"/>
            <a:ext cx="6020210" cy="786847"/>
          </a:xfrm>
          <a:prstGeom prst="rect">
            <a:avLst/>
          </a:prstGeom>
        </p:spPr>
      </p:pic>
      <p:pic>
        <p:nvPicPr>
          <p:cNvPr id="4" name="Google Shape;280;g2c843336287_0_30">
            <a:extLst>
              <a:ext uri="{FF2B5EF4-FFF2-40B4-BE49-F238E27FC236}">
                <a16:creationId xmlns:a16="http://schemas.microsoft.com/office/drawing/2014/main" id="{775F0DCC-C2A6-7F57-B023-B27B7594C4CB}"/>
              </a:ext>
            </a:extLst>
          </p:cNvPr>
          <p:cNvPicPr preferRelativeResize="0"/>
          <p:nvPr/>
        </p:nvPicPr>
        <p:blipFill rotWithShape="1">
          <a:blip r:embed="rId5">
            <a:alphaModFix/>
          </a:blip>
          <a:srcRect/>
          <a:stretch/>
        </p:blipFill>
        <p:spPr>
          <a:xfrm>
            <a:off x="0" y="6161615"/>
            <a:ext cx="1779141" cy="612130"/>
          </a:xfrm>
          <a:prstGeom prst="rect">
            <a:avLst/>
          </a:prstGeom>
          <a:noFill/>
          <a:ln>
            <a:noFill/>
          </a:ln>
        </p:spPr>
      </p:pic>
    </p:spTree>
    <p:extLst>
      <p:ext uri="{BB962C8B-B14F-4D97-AF65-F5344CB8AC3E}">
        <p14:creationId xmlns:p14="http://schemas.microsoft.com/office/powerpoint/2010/main" val="3538530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6722EA97-BA57-6515-91D9-A3CD87D7E99C}"/>
              </a:ext>
            </a:extLst>
          </p:cNvPr>
          <p:cNvSpPr>
            <a:spLocks noChangeArrowheads="1"/>
          </p:cNvSpPr>
          <p:nvPr/>
        </p:nvSpPr>
        <p:spPr bwMode="auto">
          <a:xfrm>
            <a:off x="0" y="188914"/>
            <a:ext cx="12192000" cy="981075"/>
          </a:xfrm>
          <a:prstGeom prst="rect">
            <a:avLst/>
          </a:prstGeom>
          <a:solidFill>
            <a:schemeClr val="tx2"/>
          </a:solidFill>
          <a:ln>
            <a:noFill/>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5400" b="1" dirty="0" err="1">
                <a:solidFill>
                  <a:schemeClr val="bg1"/>
                </a:solidFill>
              </a:rPr>
              <a:t>References</a:t>
            </a:r>
            <a:endParaRPr lang="en-GB" altLang="cs-CZ" sz="5400" dirty="0">
              <a:solidFill>
                <a:schemeClr val="bg1"/>
              </a:solidFill>
            </a:endParaRPr>
          </a:p>
        </p:txBody>
      </p:sp>
      <p:sp>
        <p:nvSpPr>
          <p:cNvPr id="12292" name="Rectangle 4">
            <a:extLst>
              <a:ext uri="{FF2B5EF4-FFF2-40B4-BE49-F238E27FC236}">
                <a16:creationId xmlns:a16="http://schemas.microsoft.com/office/drawing/2014/main" id="{A2A1A77D-9265-0995-743B-00BE8D0C6C6D}"/>
              </a:ext>
            </a:extLst>
          </p:cNvPr>
          <p:cNvSpPr>
            <a:spLocks noGrp="1" noChangeArrowheads="1"/>
          </p:cNvSpPr>
          <p:nvPr>
            <p:ph type="body" idx="1"/>
          </p:nvPr>
        </p:nvSpPr>
        <p:spPr>
          <a:xfrm>
            <a:off x="1708785" y="1390650"/>
            <a:ext cx="8229600" cy="5087938"/>
          </a:xfrm>
        </p:spPr>
        <p:txBody>
          <a:bodyPr/>
          <a:lstStyle/>
          <a:p>
            <a:pPr>
              <a:buFontTx/>
              <a:buNone/>
            </a:pPr>
            <a:r>
              <a:rPr lang="cs-CZ" altLang="cs-CZ" sz="3600" b="1" noProof="1"/>
              <a:t>	</a:t>
            </a:r>
          </a:p>
          <a:p>
            <a:pPr algn="ctr">
              <a:buFontTx/>
              <a:buNone/>
            </a:pPr>
            <a:r>
              <a:rPr lang="cs-CZ" altLang="cs-CZ" sz="3600" b="1" noProof="1"/>
              <a:t>	</a:t>
            </a:r>
            <a:endParaRPr lang="cs-CZ" altLang="cs-CZ" sz="3600" noProof="1"/>
          </a:p>
          <a:p>
            <a:pPr algn="ctr">
              <a:buFontTx/>
              <a:buNone/>
            </a:pPr>
            <a:endParaRPr lang="cs-CZ" altLang="cs-CZ" sz="1400" noProof="1"/>
          </a:p>
          <a:p>
            <a:pPr algn="ctr">
              <a:buFontTx/>
              <a:buNone/>
            </a:pPr>
            <a:endParaRPr lang="cs-CZ" altLang="cs-CZ" noProof="1"/>
          </a:p>
          <a:p>
            <a:pPr algn="ctr">
              <a:buFontTx/>
              <a:buNone/>
            </a:pPr>
            <a:endParaRPr lang="cs-CZ" altLang="cs-CZ" noProof="1"/>
          </a:p>
          <a:p>
            <a:pPr eaLnBrk="1" hangingPunct="1"/>
            <a:endParaRPr lang="cs-CZ" altLang="cs-CZ" sz="3600" b="1" i="1" noProof="1"/>
          </a:p>
        </p:txBody>
      </p:sp>
      <p:sp>
        <p:nvSpPr>
          <p:cNvPr id="3" name="Rectangle 4">
            <a:extLst>
              <a:ext uri="{FF2B5EF4-FFF2-40B4-BE49-F238E27FC236}">
                <a16:creationId xmlns:a16="http://schemas.microsoft.com/office/drawing/2014/main" id="{C1B6755C-8E58-B1EE-5804-4BA38BF80F4A}"/>
              </a:ext>
            </a:extLst>
          </p:cNvPr>
          <p:cNvSpPr txBox="1">
            <a:spLocks noChangeArrowheads="1"/>
          </p:cNvSpPr>
          <p:nvPr/>
        </p:nvSpPr>
        <p:spPr>
          <a:xfrm>
            <a:off x="609601" y="1333500"/>
            <a:ext cx="10652760" cy="5087938"/>
          </a:xfrm>
          <a:prstGeom prst="rect">
            <a:avLst/>
          </a:prstGeom>
        </p:spPr>
        <p:txBody>
          <a:bodyPr vert="horz" lIns="0" tIns="0" rIns="0" bIns="0" rtlCol="0">
            <a:noAutofit/>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609600" indent="-609600">
              <a:defRPr/>
            </a:pPr>
            <a:endParaRPr lang="cs-CZ" sz="2400" dirty="0"/>
          </a:p>
          <a:p>
            <a:pPr marL="609600" indent="-609600">
              <a:defRPr/>
            </a:pPr>
            <a:r>
              <a:rPr lang="cs-CZ" dirty="0" err="1"/>
              <a:t>Pym</a:t>
            </a:r>
            <a:r>
              <a:rPr lang="cs-CZ" dirty="0"/>
              <a:t>, Anthony. 2018. “</a:t>
            </a:r>
            <a:r>
              <a:rPr lang="cs-CZ" dirty="0" err="1"/>
              <a:t>Where</a:t>
            </a:r>
            <a:r>
              <a:rPr lang="cs-CZ" dirty="0"/>
              <a:t> </a:t>
            </a:r>
            <a:r>
              <a:rPr lang="cs-CZ" dirty="0" err="1"/>
              <a:t>Translation</a:t>
            </a:r>
            <a:r>
              <a:rPr lang="cs-CZ" dirty="0"/>
              <a:t> </a:t>
            </a:r>
            <a:r>
              <a:rPr lang="cs-CZ" dirty="0" err="1"/>
              <a:t>Studies</a:t>
            </a:r>
            <a:r>
              <a:rPr lang="cs-CZ" dirty="0"/>
              <a:t> </a:t>
            </a:r>
            <a:r>
              <a:rPr lang="cs-CZ" dirty="0" err="1"/>
              <a:t>Lost</a:t>
            </a:r>
            <a:r>
              <a:rPr lang="cs-CZ" dirty="0"/>
              <a:t> </a:t>
            </a:r>
            <a:r>
              <a:rPr lang="cs-CZ" dirty="0" err="1"/>
              <a:t>the</a:t>
            </a:r>
            <a:r>
              <a:rPr lang="cs-CZ" dirty="0"/>
              <a:t> Plot: Relations </a:t>
            </a:r>
            <a:r>
              <a:rPr lang="cs-CZ" dirty="0" err="1"/>
              <a:t>with</a:t>
            </a:r>
            <a:r>
              <a:rPr lang="cs-CZ" dirty="0"/>
              <a:t> </a:t>
            </a:r>
            <a:r>
              <a:rPr lang="cs-CZ" dirty="0" err="1"/>
              <a:t>Language</a:t>
            </a:r>
            <a:r>
              <a:rPr lang="cs-CZ" dirty="0"/>
              <a:t> </a:t>
            </a:r>
            <a:r>
              <a:rPr lang="cs-CZ" dirty="0" err="1"/>
              <a:t>Teaching</a:t>
            </a:r>
            <a:r>
              <a:rPr lang="cs-CZ" dirty="0"/>
              <a:t>.” </a:t>
            </a:r>
            <a:r>
              <a:rPr lang="cs-CZ" dirty="0" err="1"/>
              <a:t>Translation</a:t>
            </a:r>
            <a:r>
              <a:rPr lang="cs-CZ" dirty="0"/>
              <a:t> and </a:t>
            </a:r>
            <a:r>
              <a:rPr lang="cs-CZ" dirty="0" err="1"/>
              <a:t>Translanguaging</a:t>
            </a:r>
            <a:r>
              <a:rPr lang="cs-CZ" dirty="0"/>
              <a:t> in </a:t>
            </a:r>
            <a:r>
              <a:rPr lang="cs-CZ" dirty="0" err="1"/>
              <a:t>Multilingual</a:t>
            </a:r>
            <a:r>
              <a:rPr lang="cs-CZ" dirty="0"/>
              <a:t> </a:t>
            </a:r>
            <a:r>
              <a:rPr lang="cs-CZ" dirty="0" err="1"/>
              <a:t>Contexts</a:t>
            </a:r>
            <a:r>
              <a:rPr lang="cs-CZ" dirty="0"/>
              <a:t> 4 (2): 204-222. </a:t>
            </a:r>
          </a:p>
          <a:p>
            <a:pPr marL="609600" indent="-609600">
              <a:defRPr/>
            </a:pPr>
            <a:endParaRPr lang="cs-CZ" dirty="0"/>
          </a:p>
          <a:p>
            <a:pPr marL="609600" indent="-609600">
              <a:defRPr/>
            </a:pPr>
            <a:r>
              <a:rPr lang="cs-CZ" dirty="0" err="1"/>
              <a:t>Pym</a:t>
            </a:r>
            <a:r>
              <a:rPr lang="cs-CZ" dirty="0"/>
              <a:t>, Anthony, </a:t>
            </a:r>
            <a:r>
              <a:rPr lang="cs-CZ" dirty="0" err="1"/>
              <a:t>Kirsten</a:t>
            </a:r>
            <a:r>
              <a:rPr lang="cs-CZ" dirty="0"/>
              <a:t> </a:t>
            </a:r>
            <a:r>
              <a:rPr lang="cs-CZ" dirty="0" err="1"/>
              <a:t>Malmkjær</a:t>
            </a:r>
            <a:r>
              <a:rPr lang="cs-CZ" dirty="0"/>
              <a:t>, and María </a:t>
            </a:r>
            <a:r>
              <a:rPr lang="cs-CZ" dirty="0" err="1"/>
              <a:t>del</a:t>
            </a:r>
            <a:r>
              <a:rPr lang="cs-CZ" dirty="0"/>
              <a:t> Mar </a:t>
            </a:r>
            <a:r>
              <a:rPr lang="cs-CZ" dirty="0" err="1"/>
              <a:t>Gutiérrez</a:t>
            </a:r>
            <a:r>
              <a:rPr lang="cs-CZ" dirty="0"/>
              <a:t>-Colón Plana. 2013. </a:t>
            </a:r>
            <a:r>
              <a:rPr lang="cs-CZ" dirty="0" err="1"/>
              <a:t>Translation</a:t>
            </a:r>
            <a:r>
              <a:rPr lang="cs-CZ" dirty="0"/>
              <a:t> and </a:t>
            </a:r>
            <a:r>
              <a:rPr lang="cs-CZ" dirty="0" err="1"/>
              <a:t>Language</a:t>
            </a:r>
            <a:r>
              <a:rPr lang="cs-CZ" dirty="0"/>
              <a:t> Learning: </a:t>
            </a:r>
            <a:r>
              <a:rPr lang="cs-CZ" dirty="0" err="1"/>
              <a:t>The</a:t>
            </a:r>
            <a:r>
              <a:rPr lang="cs-CZ" dirty="0"/>
              <a:t> Role </a:t>
            </a:r>
            <a:r>
              <a:rPr lang="cs-CZ" dirty="0" err="1"/>
              <a:t>of</a:t>
            </a:r>
            <a:r>
              <a:rPr lang="cs-CZ" dirty="0"/>
              <a:t> </a:t>
            </a:r>
            <a:r>
              <a:rPr lang="cs-CZ" dirty="0" err="1"/>
              <a:t>Translation</a:t>
            </a:r>
            <a:r>
              <a:rPr lang="cs-CZ" dirty="0"/>
              <a:t> in </a:t>
            </a:r>
            <a:r>
              <a:rPr lang="cs-CZ" dirty="0" err="1"/>
              <a:t>the</a:t>
            </a:r>
            <a:r>
              <a:rPr lang="cs-CZ" dirty="0"/>
              <a:t> </a:t>
            </a:r>
            <a:r>
              <a:rPr lang="cs-CZ" dirty="0" err="1"/>
              <a:t>Teaching</a:t>
            </a:r>
            <a:r>
              <a:rPr lang="cs-CZ" dirty="0"/>
              <a:t> </a:t>
            </a:r>
            <a:r>
              <a:rPr lang="cs-CZ" dirty="0" err="1"/>
              <a:t>of</a:t>
            </a:r>
            <a:r>
              <a:rPr lang="cs-CZ" dirty="0"/>
              <a:t> </a:t>
            </a:r>
            <a:r>
              <a:rPr lang="cs-CZ" dirty="0" err="1"/>
              <a:t>Languages</a:t>
            </a:r>
            <a:r>
              <a:rPr lang="cs-CZ" dirty="0"/>
              <a:t> in </a:t>
            </a:r>
            <a:r>
              <a:rPr lang="cs-CZ" dirty="0" err="1"/>
              <a:t>the</a:t>
            </a:r>
            <a:r>
              <a:rPr lang="cs-CZ" dirty="0"/>
              <a:t> </a:t>
            </a:r>
            <a:r>
              <a:rPr lang="cs-CZ" dirty="0" err="1"/>
              <a:t>European</a:t>
            </a:r>
            <a:r>
              <a:rPr lang="cs-CZ" dirty="0"/>
              <a:t> Union. A Study. </a:t>
            </a:r>
            <a:r>
              <a:rPr lang="cs-CZ" dirty="0" err="1"/>
              <a:t>Luxembourg</a:t>
            </a:r>
            <a:r>
              <a:rPr lang="cs-CZ" dirty="0"/>
              <a:t>: </a:t>
            </a:r>
            <a:r>
              <a:rPr lang="cs-CZ" dirty="0" err="1"/>
              <a:t>Publications</a:t>
            </a:r>
            <a:r>
              <a:rPr lang="cs-CZ" dirty="0"/>
              <a:t> Office </a:t>
            </a:r>
            <a:r>
              <a:rPr lang="cs-CZ" dirty="0" err="1"/>
              <a:t>of</a:t>
            </a:r>
            <a:r>
              <a:rPr lang="cs-CZ" dirty="0"/>
              <a:t> </a:t>
            </a:r>
            <a:r>
              <a:rPr lang="cs-CZ" dirty="0" err="1"/>
              <a:t>the</a:t>
            </a:r>
            <a:r>
              <a:rPr lang="cs-CZ" dirty="0"/>
              <a:t> </a:t>
            </a:r>
            <a:r>
              <a:rPr lang="cs-CZ" dirty="0" err="1"/>
              <a:t>European</a:t>
            </a:r>
            <a:r>
              <a:rPr lang="cs-CZ" dirty="0"/>
              <a:t> Union.</a:t>
            </a:r>
            <a:r>
              <a:rPr lang="en-US" dirty="0"/>
              <a:t> </a:t>
            </a:r>
            <a:endParaRPr lang="cs-CZ" dirty="0"/>
          </a:p>
          <a:p>
            <a:pPr marL="609600" indent="-609600">
              <a:defRPr/>
            </a:pPr>
            <a:r>
              <a:rPr lang="cs-CZ" altLang="cs-CZ" sz="4000" kern="0" dirty="0">
                <a:latin typeface="Arial Unicode MS" pitchFamily="34" charset="-128"/>
              </a:rPr>
              <a:t>	</a:t>
            </a:r>
            <a:endParaRPr lang="en-GB" altLang="cs-CZ" sz="3600" b="1" i="1" kern="0" dirty="0"/>
          </a:p>
        </p:txBody>
      </p:sp>
      <p:pic>
        <p:nvPicPr>
          <p:cNvPr id="2" name="Obrázek 1" descr="Obsah obrázku text, Písmo, snímek obrazovky, Elektricky modrá&#10;&#10;Popis byl vytvořen automaticky">
            <a:extLst>
              <a:ext uri="{FF2B5EF4-FFF2-40B4-BE49-F238E27FC236}">
                <a16:creationId xmlns:a16="http://schemas.microsoft.com/office/drawing/2014/main" id="{3EBE3A79-6E55-8B18-575A-BAE8E8EE1E98}"/>
              </a:ext>
            </a:extLst>
          </p:cNvPr>
          <p:cNvPicPr>
            <a:picLocks noChangeAspect="1"/>
          </p:cNvPicPr>
          <p:nvPr/>
        </p:nvPicPr>
        <p:blipFill>
          <a:blip r:embed="rId4"/>
          <a:stretch>
            <a:fillRect/>
          </a:stretch>
        </p:blipFill>
        <p:spPr>
          <a:xfrm>
            <a:off x="6171790" y="6108970"/>
            <a:ext cx="6020210" cy="786847"/>
          </a:xfrm>
          <a:prstGeom prst="rect">
            <a:avLst/>
          </a:prstGeom>
        </p:spPr>
      </p:pic>
      <p:pic>
        <p:nvPicPr>
          <p:cNvPr id="4" name="Google Shape;280;g2c843336287_0_30">
            <a:extLst>
              <a:ext uri="{FF2B5EF4-FFF2-40B4-BE49-F238E27FC236}">
                <a16:creationId xmlns:a16="http://schemas.microsoft.com/office/drawing/2014/main" id="{775F0DCC-C2A6-7F57-B023-B27B7594C4CB}"/>
              </a:ext>
            </a:extLst>
          </p:cNvPr>
          <p:cNvPicPr preferRelativeResize="0"/>
          <p:nvPr/>
        </p:nvPicPr>
        <p:blipFill rotWithShape="1">
          <a:blip r:embed="rId5">
            <a:alphaModFix/>
          </a:blip>
          <a:srcRect/>
          <a:stretch/>
        </p:blipFill>
        <p:spPr>
          <a:xfrm>
            <a:off x="0" y="6161615"/>
            <a:ext cx="1779141" cy="612130"/>
          </a:xfrm>
          <a:prstGeom prst="rect">
            <a:avLst/>
          </a:prstGeom>
          <a:noFill/>
          <a:ln>
            <a:noFill/>
          </a:ln>
        </p:spPr>
      </p:pic>
    </p:spTree>
    <p:extLst>
      <p:ext uri="{BB962C8B-B14F-4D97-AF65-F5344CB8AC3E}">
        <p14:creationId xmlns:p14="http://schemas.microsoft.com/office/powerpoint/2010/main" val="1739828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6722EA97-BA57-6515-91D9-A3CD87D7E99C}"/>
              </a:ext>
            </a:extLst>
          </p:cNvPr>
          <p:cNvSpPr>
            <a:spLocks noChangeArrowheads="1"/>
          </p:cNvSpPr>
          <p:nvPr/>
        </p:nvSpPr>
        <p:spPr bwMode="auto">
          <a:xfrm>
            <a:off x="0" y="188914"/>
            <a:ext cx="12192000" cy="981075"/>
          </a:xfrm>
          <a:prstGeom prst="rect">
            <a:avLst/>
          </a:prstGeom>
          <a:solidFill>
            <a:schemeClr val="tx2"/>
          </a:solidFill>
          <a:ln>
            <a:noFill/>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5400" b="1" dirty="0" err="1">
                <a:solidFill>
                  <a:schemeClr val="bg1"/>
                </a:solidFill>
              </a:rPr>
              <a:t>References</a:t>
            </a:r>
            <a:endParaRPr lang="en-GB" altLang="cs-CZ" sz="5400" dirty="0">
              <a:solidFill>
                <a:schemeClr val="bg1"/>
              </a:solidFill>
            </a:endParaRPr>
          </a:p>
        </p:txBody>
      </p:sp>
      <p:sp>
        <p:nvSpPr>
          <p:cNvPr id="12292" name="Rectangle 4">
            <a:extLst>
              <a:ext uri="{FF2B5EF4-FFF2-40B4-BE49-F238E27FC236}">
                <a16:creationId xmlns:a16="http://schemas.microsoft.com/office/drawing/2014/main" id="{A2A1A77D-9265-0995-743B-00BE8D0C6C6D}"/>
              </a:ext>
            </a:extLst>
          </p:cNvPr>
          <p:cNvSpPr>
            <a:spLocks noGrp="1" noChangeArrowheads="1"/>
          </p:cNvSpPr>
          <p:nvPr>
            <p:ph type="body" idx="1"/>
          </p:nvPr>
        </p:nvSpPr>
        <p:spPr>
          <a:xfrm>
            <a:off x="1708785" y="1390650"/>
            <a:ext cx="8229600" cy="5087938"/>
          </a:xfrm>
        </p:spPr>
        <p:txBody>
          <a:bodyPr/>
          <a:lstStyle/>
          <a:p>
            <a:pPr>
              <a:buFontTx/>
              <a:buNone/>
            </a:pPr>
            <a:r>
              <a:rPr lang="cs-CZ" altLang="cs-CZ" sz="3600" b="1" noProof="1"/>
              <a:t>	</a:t>
            </a:r>
          </a:p>
          <a:p>
            <a:pPr algn="ctr">
              <a:buFontTx/>
              <a:buNone/>
            </a:pPr>
            <a:r>
              <a:rPr lang="cs-CZ" altLang="cs-CZ" sz="3600" b="1" noProof="1"/>
              <a:t>	</a:t>
            </a:r>
            <a:endParaRPr lang="cs-CZ" altLang="cs-CZ" sz="3600" noProof="1"/>
          </a:p>
          <a:p>
            <a:pPr algn="ctr">
              <a:buFontTx/>
              <a:buNone/>
            </a:pPr>
            <a:endParaRPr lang="cs-CZ" altLang="cs-CZ" sz="1400" noProof="1"/>
          </a:p>
          <a:p>
            <a:pPr algn="ctr">
              <a:buFontTx/>
              <a:buNone/>
            </a:pPr>
            <a:endParaRPr lang="cs-CZ" altLang="cs-CZ" noProof="1"/>
          </a:p>
          <a:p>
            <a:pPr algn="ctr">
              <a:buFontTx/>
              <a:buNone/>
            </a:pPr>
            <a:endParaRPr lang="cs-CZ" altLang="cs-CZ" noProof="1"/>
          </a:p>
          <a:p>
            <a:pPr eaLnBrk="1" hangingPunct="1"/>
            <a:endParaRPr lang="cs-CZ" altLang="cs-CZ" sz="3600" b="1" i="1" noProof="1"/>
          </a:p>
        </p:txBody>
      </p:sp>
      <p:sp>
        <p:nvSpPr>
          <p:cNvPr id="3" name="Rectangle 4">
            <a:extLst>
              <a:ext uri="{FF2B5EF4-FFF2-40B4-BE49-F238E27FC236}">
                <a16:creationId xmlns:a16="http://schemas.microsoft.com/office/drawing/2014/main" id="{C1B6755C-8E58-B1EE-5804-4BA38BF80F4A}"/>
              </a:ext>
            </a:extLst>
          </p:cNvPr>
          <p:cNvSpPr txBox="1">
            <a:spLocks noChangeArrowheads="1"/>
          </p:cNvSpPr>
          <p:nvPr/>
        </p:nvSpPr>
        <p:spPr>
          <a:xfrm>
            <a:off x="1952625" y="1428750"/>
            <a:ext cx="8229600" cy="5087938"/>
          </a:xfrm>
          <a:prstGeom prst="rect">
            <a:avLst/>
          </a:prstGeom>
        </p:spPr>
        <p:txBody>
          <a:bodyPr vert="horz" lIns="0" tIns="0" rIns="0" bIns="0" rtlCol="0">
            <a:noAutofit/>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defRPr/>
            </a:pPr>
            <a:endParaRPr lang="en-GB" altLang="cs-CZ" sz="2600" kern="0" dirty="0"/>
          </a:p>
          <a:p>
            <a:pPr marL="609600" indent="-609600">
              <a:defRPr/>
            </a:pPr>
            <a:r>
              <a:rPr lang="cs-CZ" altLang="cs-CZ" sz="4000" kern="0" dirty="0">
                <a:latin typeface="Arial Unicode MS" pitchFamily="34" charset="-128"/>
              </a:rPr>
              <a:t>	</a:t>
            </a:r>
            <a:r>
              <a:rPr lang="en-GB" altLang="cs-CZ" noProof="1">
                <a:latin typeface="Arial Unicode MS" pitchFamily="34" charset="-128"/>
              </a:rPr>
              <a:t>BITRA </a:t>
            </a:r>
            <a:endParaRPr lang="cs-CZ" altLang="cs-CZ" noProof="1">
              <a:latin typeface="Arial Unicode MS" pitchFamily="34" charset="-128"/>
            </a:endParaRPr>
          </a:p>
          <a:p>
            <a:pPr marL="609600" indent="-609600">
              <a:defRPr/>
            </a:pPr>
            <a:r>
              <a:rPr lang="cs-CZ" altLang="cs-CZ" noProof="1">
                <a:latin typeface="Arial Unicode MS" pitchFamily="34" charset="-128"/>
              </a:rPr>
              <a:t>	</a:t>
            </a:r>
            <a:r>
              <a:rPr lang="en-GB" altLang="cs-CZ" noProof="1">
                <a:latin typeface="Arial Unicode MS" pitchFamily="34" charset="-128"/>
              </a:rPr>
              <a:t>Bibliography of Translation and Interpreting</a:t>
            </a:r>
            <a:r>
              <a:rPr lang="cs-CZ" altLang="cs-CZ" noProof="1">
                <a:latin typeface="Arial Unicode MS" pitchFamily="34" charset="-128"/>
              </a:rPr>
              <a:t> </a:t>
            </a:r>
            <a:r>
              <a:rPr lang="cs-CZ" altLang="cs-CZ" noProof="1">
                <a:latin typeface="Arial Unicode MS" pitchFamily="34" charset="-128"/>
                <a:hlinkClick r:id="rId4"/>
              </a:rPr>
              <a:t>LINK</a:t>
            </a:r>
            <a:endParaRPr lang="cs-CZ" altLang="cs-CZ" noProof="1">
              <a:latin typeface="Arial Unicode MS" pitchFamily="34" charset="-128"/>
            </a:endParaRPr>
          </a:p>
          <a:p>
            <a:pPr marL="609600" indent="-609600">
              <a:defRPr/>
            </a:pPr>
            <a:endParaRPr lang="en-GB" altLang="cs-CZ" noProof="1">
              <a:latin typeface="Arial Unicode MS" pitchFamily="34" charset="-128"/>
            </a:endParaRPr>
          </a:p>
          <a:p>
            <a:pPr marL="609600" indent="-609600">
              <a:defRPr/>
            </a:pPr>
            <a:r>
              <a:rPr lang="cs-CZ" altLang="cs-CZ" kern="0" dirty="0">
                <a:latin typeface="Arial Unicode MS" pitchFamily="34" charset="-128"/>
              </a:rPr>
              <a:t>    </a:t>
            </a:r>
            <a:r>
              <a:rPr lang="en-GB" altLang="cs-CZ" kern="0" dirty="0">
                <a:latin typeface="Arial Unicode MS" pitchFamily="34" charset="-128"/>
              </a:rPr>
              <a:t>EST </a:t>
            </a:r>
            <a:endParaRPr lang="cs-CZ" altLang="cs-CZ" kern="0" dirty="0">
              <a:latin typeface="Arial Unicode MS" pitchFamily="34" charset="-128"/>
            </a:endParaRPr>
          </a:p>
          <a:p>
            <a:pPr marL="609600" indent="-609600">
              <a:defRPr/>
            </a:pPr>
            <a:r>
              <a:rPr lang="cs-CZ" altLang="cs-CZ" kern="0" dirty="0">
                <a:latin typeface="Arial Unicode MS" pitchFamily="34" charset="-128"/>
              </a:rPr>
              <a:t>	</a:t>
            </a:r>
            <a:r>
              <a:rPr lang="en-GB" altLang="cs-CZ" kern="0" dirty="0">
                <a:latin typeface="Arial Unicode MS" pitchFamily="34" charset="-128"/>
              </a:rPr>
              <a:t>European Society for Translation Studies</a:t>
            </a:r>
            <a:r>
              <a:rPr lang="cs-CZ" altLang="cs-CZ" kern="0" dirty="0">
                <a:latin typeface="Arial Unicode MS" pitchFamily="34" charset="-128"/>
              </a:rPr>
              <a:t> </a:t>
            </a:r>
            <a:r>
              <a:rPr lang="cs-CZ" altLang="cs-CZ" kern="0" dirty="0">
                <a:latin typeface="Arial Unicode MS" pitchFamily="34" charset="-128"/>
                <a:hlinkClick r:id="rId5"/>
              </a:rPr>
              <a:t>LINK</a:t>
            </a:r>
            <a:endParaRPr lang="en-GB" altLang="cs-CZ" kern="0" dirty="0">
              <a:latin typeface="Arial Unicode MS" pitchFamily="34" charset="-128"/>
            </a:endParaRPr>
          </a:p>
          <a:p>
            <a:pPr marL="609600" indent="-609600">
              <a:defRPr/>
            </a:pPr>
            <a:endParaRPr lang="cs-CZ" altLang="cs-CZ" sz="4000" kern="0" dirty="0">
              <a:latin typeface="Arial Unicode MS" pitchFamily="34" charset="-128"/>
            </a:endParaRPr>
          </a:p>
          <a:p>
            <a:pPr marL="609600" indent="-609600">
              <a:defRPr/>
            </a:pPr>
            <a:r>
              <a:rPr lang="cs-CZ" altLang="cs-CZ" sz="4000" kern="0" dirty="0">
                <a:latin typeface="Arial Unicode MS" pitchFamily="34" charset="-128"/>
              </a:rPr>
              <a:t>	</a:t>
            </a:r>
            <a:endParaRPr lang="en-GB" altLang="cs-CZ" sz="3600" b="1" i="1" kern="0" dirty="0"/>
          </a:p>
        </p:txBody>
      </p:sp>
      <p:pic>
        <p:nvPicPr>
          <p:cNvPr id="2" name="Obrázek 1" descr="Obsah obrázku text, Písmo, snímek obrazovky, Elektricky modrá&#10;&#10;Popis byl vytvořen automaticky">
            <a:extLst>
              <a:ext uri="{FF2B5EF4-FFF2-40B4-BE49-F238E27FC236}">
                <a16:creationId xmlns:a16="http://schemas.microsoft.com/office/drawing/2014/main" id="{AC7D7219-DB84-0EB0-4964-A92FA0D3013D}"/>
              </a:ext>
            </a:extLst>
          </p:cNvPr>
          <p:cNvPicPr>
            <a:picLocks noChangeAspect="1"/>
          </p:cNvPicPr>
          <p:nvPr/>
        </p:nvPicPr>
        <p:blipFill>
          <a:blip r:embed="rId6"/>
          <a:stretch>
            <a:fillRect/>
          </a:stretch>
        </p:blipFill>
        <p:spPr>
          <a:xfrm>
            <a:off x="6171790" y="6108970"/>
            <a:ext cx="6020210" cy="786847"/>
          </a:xfrm>
          <a:prstGeom prst="rect">
            <a:avLst/>
          </a:prstGeom>
        </p:spPr>
      </p:pic>
      <p:pic>
        <p:nvPicPr>
          <p:cNvPr id="4" name="Google Shape;280;g2c843336287_0_30">
            <a:extLst>
              <a:ext uri="{FF2B5EF4-FFF2-40B4-BE49-F238E27FC236}">
                <a16:creationId xmlns:a16="http://schemas.microsoft.com/office/drawing/2014/main" id="{775F0DCC-C2A6-7F57-B023-B27B7594C4CB}"/>
              </a:ext>
            </a:extLst>
          </p:cNvPr>
          <p:cNvPicPr preferRelativeResize="0"/>
          <p:nvPr/>
        </p:nvPicPr>
        <p:blipFill rotWithShape="1">
          <a:blip r:embed="rId7">
            <a:alphaModFix/>
          </a:blip>
          <a:srcRect/>
          <a:stretch/>
        </p:blipFill>
        <p:spPr>
          <a:xfrm>
            <a:off x="0" y="6161615"/>
            <a:ext cx="1779141" cy="612130"/>
          </a:xfrm>
          <a:prstGeom prst="rect">
            <a:avLst/>
          </a:prstGeom>
          <a:noFill/>
          <a:ln>
            <a:noFill/>
          </a:ln>
        </p:spPr>
      </p:pic>
    </p:spTree>
    <p:extLst>
      <p:ext uri="{BB962C8B-B14F-4D97-AF65-F5344CB8AC3E}">
        <p14:creationId xmlns:p14="http://schemas.microsoft.com/office/powerpoint/2010/main" val="3796772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6722EA97-BA57-6515-91D9-A3CD87D7E99C}"/>
              </a:ext>
            </a:extLst>
          </p:cNvPr>
          <p:cNvSpPr>
            <a:spLocks noChangeArrowheads="1"/>
          </p:cNvSpPr>
          <p:nvPr/>
        </p:nvSpPr>
        <p:spPr bwMode="auto">
          <a:xfrm>
            <a:off x="0" y="188914"/>
            <a:ext cx="12192000" cy="981075"/>
          </a:xfrm>
          <a:prstGeom prst="rect">
            <a:avLst/>
          </a:prstGeom>
          <a:solidFill>
            <a:schemeClr val="tx2"/>
          </a:solidFill>
          <a:ln>
            <a:noFill/>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5400" b="1" dirty="0" err="1">
                <a:solidFill>
                  <a:schemeClr val="bg1"/>
                </a:solidFill>
              </a:rPr>
              <a:t>References</a:t>
            </a:r>
            <a:endParaRPr lang="en-GB" altLang="cs-CZ" sz="5400" dirty="0">
              <a:solidFill>
                <a:schemeClr val="bg1"/>
              </a:solidFill>
            </a:endParaRPr>
          </a:p>
        </p:txBody>
      </p:sp>
      <p:sp>
        <p:nvSpPr>
          <p:cNvPr id="12292" name="Rectangle 4">
            <a:extLst>
              <a:ext uri="{FF2B5EF4-FFF2-40B4-BE49-F238E27FC236}">
                <a16:creationId xmlns:a16="http://schemas.microsoft.com/office/drawing/2014/main" id="{A2A1A77D-9265-0995-743B-00BE8D0C6C6D}"/>
              </a:ext>
            </a:extLst>
          </p:cNvPr>
          <p:cNvSpPr>
            <a:spLocks noGrp="1" noChangeArrowheads="1"/>
          </p:cNvSpPr>
          <p:nvPr>
            <p:ph type="body" idx="1"/>
          </p:nvPr>
        </p:nvSpPr>
        <p:spPr>
          <a:xfrm>
            <a:off x="1708785" y="1390650"/>
            <a:ext cx="8229600" cy="5087938"/>
          </a:xfrm>
        </p:spPr>
        <p:txBody>
          <a:bodyPr/>
          <a:lstStyle/>
          <a:p>
            <a:pPr>
              <a:buFontTx/>
              <a:buNone/>
            </a:pPr>
            <a:r>
              <a:rPr lang="cs-CZ" altLang="cs-CZ" sz="3600" b="1" noProof="1"/>
              <a:t>	</a:t>
            </a:r>
          </a:p>
          <a:p>
            <a:pPr algn="ctr">
              <a:buFontTx/>
              <a:buNone/>
            </a:pPr>
            <a:r>
              <a:rPr lang="cs-CZ" altLang="cs-CZ" sz="3600" b="1" noProof="1"/>
              <a:t>	</a:t>
            </a:r>
            <a:endParaRPr lang="cs-CZ" altLang="cs-CZ" sz="3600" noProof="1"/>
          </a:p>
          <a:p>
            <a:pPr algn="ctr">
              <a:buFontTx/>
              <a:buNone/>
            </a:pPr>
            <a:endParaRPr lang="cs-CZ" altLang="cs-CZ" sz="1400" noProof="1"/>
          </a:p>
          <a:p>
            <a:pPr algn="ctr">
              <a:buFontTx/>
              <a:buNone/>
            </a:pPr>
            <a:endParaRPr lang="cs-CZ" altLang="cs-CZ" noProof="1"/>
          </a:p>
          <a:p>
            <a:pPr algn="ctr">
              <a:buFontTx/>
              <a:buNone/>
            </a:pPr>
            <a:endParaRPr lang="cs-CZ" altLang="cs-CZ" noProof="1"/>
          </a:p>
          <a:p>
            <a:pPr eaLnBrk="1" hangingPunct="1"/>
            <a:endParaRPr lang="cs-CZ" altLang="cs-CZ" sz="3600" b="1" i="1" noProof="1"/>
          </a:p>
        </p:txBody>
      </p:sp>
      <p:sp>
        <p:nvSpPr>
          <p:cNvPr id="3" name="Rectangle 4">
            <a:extLst>
              <a:ext uri="{FF2B5EF4-FFF2-40B4-BE49-F238E27FC236}">
                <a16:creationId xmlns:a16="http://schemas.microsoft.com/office/drawing/2014/main" id="{C1B6755C-8E58-B1EE-5804-4BA38BF80F4A}"/>
              </a:ext>
            </a:extLst>
          </p:cNvPr>
          <p:cNvSpPr txBox="1">
            <a:spLocks noChangeArrowheads="1"/>
          </p:cNvSpPr>
          <p:nvPr/>
        </p:nvSpPr>
        <p:spPr>
          <a:xfrm>
            <a:off x="394138" y="1428750"/>
            <a:ext cx="9788087" cy="5087938"/>
          </a:xfrm>
          <a:prstGeom prst="rect">
            <a:avLst/>
          </a:prstGeom>
        </p:spPr>
        <p:txBody>
          <a:bodyPr vert="horz" lIns="0" tIns="0" rIns="0" bIns="0" rtlCol="0">
            <a:noAutofit/>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defRPr/>
            </a:pPr>
            <a:endParaRPr lang="en-GB" altLang="cs-CZ" sz="2400" kern="0" dirty="0"/>
          </a:p>
          <a:p>
            <a:pPr marL="609600" indent="-609600">
              <a:defRPr/>
            </a:pPr>
            <a:r>
              <a:rPr lang="cs-CZ" altLang="cs-CZ" kern="0" dirty="0" err="1">
                <a:latin typeface="Arial Unicode MS" pitchFamily="34" charset="-128"/>
              </a:rPr>
              <a:t>Spanish</a:t>
            </a:r>
            <a:r>
              <a:rPr lang="cs-CZ" altLang="cs-CZ" kern="0" dirty="0">
                <a:latin typeface="Arial Unicode MS" pitchFamily="34" charset="-128"/>
              </a:rPr>
              <a:t> </a:t>
            </a:r>
            <a:r>
              <a:rPr lang="cs-CZ" altLang="cs-CZ" kern="0" dirty="0" err="1">
                <a:latin typeface="Arial Unicode MS" pitchFamily="34" charset="-128"/>
              </a:rPr>
              <a:t>resources</a:t>
            </a:r>
            <a:r>
              <a:rPr lang="cs-CZ" altLang="cs-CZ" kern="0" dirty="0">
                <a:latin typeface="Arial Unicode MS" pitchFamily="34" charset="-128"/>
              </a:rPr>
              <a:t>	</a:t>
            </a:r>
            <a:r>
              <a:rPr lang="cs-CZ" altLang="cs-CZ" noProof="1">
                <a:latin typeface="Arial Unicode MS" pitchFamily="34" charset="-128"/>
              </a:rPr>
              <a:t> </a:t>
            </a:r>
          </a:p>
          <a:p>
            <a:pPr marL="609600" indent="-609600">
              <a:defRPr/>
            </a:pPr>
            <a:r>
              <a:rPr lang="cs-CZ" altLang="cs-CZ" sz="2400" noProof="1">
                <a:latin typeface="Arial Unicode MS" pitchFamily="34" charset="-128"/>
              </a:rPr>
              <a:t>Anthony Pym</a:t>
            </a:r>
            <a:r>
              <a:rPr lang="en-GB" altLang="cs-CZ" sz="2400" noProof="1">
                <a:latin typeface="Arial Unicode MS" pitchFamily="34" charset="-128"/>
              </a:rPr>
              <a:t> </a:t>
            </a:r>
            <a:endParaRPr lang="cs-CZ" altLang="cs-CZ" sz="2400" noProof="1">
              <a:latin typeface="Arial Unicode MS" pitchFamily="34" charset="-128"/>
            </a:endParaRPr>
          </a:p>
          <a:p>
            <a:pPr marL="609600" indent="-609600">
              <a:defRPr/>
            </a:pPr>
            <a:r>
              <a:rPr lang="cs-CZ" altLang="cs-CZ" sz="2400" noProof="1">
                <a:latin typeface="Arial Unicode MS" pitchFamily="34" charset="-128"/>
              </a:rPr>
              <a:t>	Univerrsidad de Tarragona</a:t>
            </a:r>
          </a:p>
          <a:p>
            <a:pPr marL="609600" indent="-609600">
              <a:defRPr/>
            </a:pPr>
            <a:r>
              <a:rPr lang="cs-CZ" altLang="cs-CZ" sz="2400" noProof="1">
                <a:latin typeface="Arial Unicode MS" pitchFamily="34" charset="-128"/>
              </a:rPr>
              <a:t> Intercultural Studies Group </a:t>
            </a:r>
            <a:r>
              <a:rPr lang="cs-CZ" altLang="cs-CZ" sz="2400" noProof="1">
                <a:latin typeface="Arial Unicode MS" pitchFamily="34" charset="-128"/>
                <a:hlinkClick r:id="rId4"/>
              </a:rPr>
              <a:t>LINK</a:t>
            </a:r>
            <a:endParaRPr lang="en-GB" altLang="cs-CZ" sz="2400" noProof="1">
              <a:latin typeface="Arial Unicode MS" pitchFamily="34" charset="-128"/>
            </a:endParaRPr>
          </a:p>
          <a:p>
            <a:pPr marL="609600" indent="-609600">
              <a:defRPr/>
            </a:pPr>
            <a:r>
              <a:rPr lang="en-GB" altLang="cs-CZ" sz="2400" noProof="1">
                <a:latin typeface="Arial Unicode MS" pitchFamily="34" charset="-128"/>
              </a:rPr>
              <a:t>	</a:t>
            </a:r>
            <a:endParaRPr lang="cs-CZ" sz="2400" dirty="0"/>
          </a:p>
          <a:p>
            <a:pPr>
              <a:defRPr/>
            </a:pPr>
            <a:r>
              <a:rPr lang="es-ES" sz="2400" i="1" dirty="0"/>
              <a:t>Teorías contemporáneas de la traducción </a:t>
            </a:r>
            <a:endParaRPr lang="cs-CZ" sz="2400" i="1" dirty="0"/>
          </a:p>
          <a:p>
            <a:pPr>
              <a:defRPr/>
            </a:pPr>
            <a:r>
              <a:rPr lang="cs-CZ" sz="2400" i="1" dirty="0"/>
              <a:t>	</a:t>
            </a:r>
            <a:r>
              <a:rPr lang="es-ES" sz="2400" dirty="0"/>
              <a:t>(</a:t>
            </a:r>
            <a:r>
              <a:rPr lang="cs-CZ" sz="2400" dirty="0"/>
              <a:t>online</a:t>
            </a:r>
            <a:r>
              <a:rPr lang="es-ES" sz="2400" dirty="0"/>
              <a:t>) (2012)</a:t>
            </a:r>
            <a:r>
              <a:rPr lang="cs-CZ" sz="2400" dirty="0"/>
              <a:t> – a další zdroje </a:t>
            </a:r>
            <a:r>
              <a:rPr lang="cs-CZ" altLang="cs-CZ" sz="2400" kern="0" dirty="0">
                <a:latin typeface="Arial Unicode MS" pitchFamily="34" charset="-128"/>
                <a:hlinkClick r:id="rId5"/>
              </a:rPr>
              <a:t>LINK</a:t>
            </a:r>
            <a:endParaRPr lang="en-GB" altLang="cs-CZ" sz="2400" kern="0" dirty="0">
              <a:latin typeface="Arial Unicode MS" pitchFamily="34" charset="-128"/>
            </a:endParaRPr>
          </a:p>
          <a:p>
            <a:pPr marL="609600" indent="-609600">
              <a:defRPr/>
            </a:pPr>
            <a:endParaRPr lang="cs-CZ" altLang="cs-CZ" sz="4000" kern="0" dirty="0">
              <a:latin typeface="Arial Unicode MS" pitchFamily="34" charset="-128"/>
            </a:endParaRPr>
          </a:p>
          <a:p>
            <a:pPr marL="609600" indent="-609600">
              <a:defRPr/>
            </a:pPr>
            <a:r>
              <a:rPr lang="cs-CZ" altLang="cs-CZ" sz="4000" kern="0" dirty="0">
                <a:latin typeface="Arial Unicode MS" pitchFamily="34" charset="-128"/>
              </a:rPr>
              <a:t>	</a:t>
            </a:r>
            <a:endParaRPr lang="en-GB" altLang="cs-CZ" sz="3600" b="1" i="1" kern="0" dirty="0"/>
          </a:p>
        </p:txBody>
      </p:sp>
      <p:pic>
        <p:nvPicPr>
          <p:cNvPr id="2" name="Obrázek 1" descr="Obsah obrázku text, Písmo, snímek obrazovky, Elektricky modrá&#10;&#10;Popis byl vytvořen automaticky">
            <a:extLst>
              <a:ext uri="{FF2B5EF4-FFF2-40B4-BE49-F238E27FC236}">
                <a16:creationId xmlns:a16="http://schemas.microsoft.com/office/drawing/2014/main" id="{3D51B833-3DD6-CB97-25EB-38B7A45032E3}"/>
              </a:ext>
            </a:extLst>
          </p:cNvPr>
          <p:cNvPicPr>
            <a:picLocks noChangeAspect="1"/>
          </p:cNvPicPr>
          <p:nvPr/>
        </p:nvPicPr>
        <p:blipFill>
          <a:blip r:embed="rId6"/>
          <a:stretch>
            <a:fillRect/>
          </a:stretch>
        </p:blipFill>
        <p:spPr>
          <a:xfrm>
            <a:off x="6171790" y="6108970"/>
            <a:ext cx="6020210" cy="786847"/>
          </a:xfrm>
          <a:prstGeom prst="rect">
            <a:avLst/>
          </a:prstGeom>
        </p:spPr>
      </p:pic>
      <p:pic>
        <p:nvPicPr>
          <p:cNvPr id="4" name="Google Shape;280;g2c843336287_0_30">
            <a:extLst>
              <a:ext uri="{FF2B5EF4-FFF2-40B4-BE49-F238E27FC236}">
                <a16:creationId xmlns:a16="http://schemas.microsoft.com/office/drawing/2014/main" id="{9622E7B1-57E2-2AB1-9739-D8DB2FCAEF29}"/>
              </a:ext>
            </a:extLst>
          </p:cNvPr>
          <p:cNvPicPr preferRelativeResize="0"/>
          <p:nvPr/>
        </p:nvPicPr>
        <p:blipFill rotWithShape="1">
          <a:blip r:embed="rId7">
            <a:alphaModFix/>
          </a:blip>
          <a:srcRect/>
          <a:stretch/>
        </p:blipFill>
        <p:spPr>
          <a:xfrm>
            <a:off x="0" y="6161615"/>
            <a:ext cx="1779141" cy="612130"/>
          </a:xfrm>
          <a:prstGeom prst="rect">
            <a:avLst/>
          </a:prstGeom>
          <a:noFill/>
          <a:ln>
            <a:noFill/>
          </a:ln>
        </p:spPr>
      </p:pic>
    </p:spTree>
    <p:extLst>
      <p:ext uri="{BB962C8B-B14F-4D97-AF65-F5344CB8AC3E}">
        <p14:creationId xmlns:p14="http://schemas.microsoft.com/office/powerpoint/2010/main" val="223055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6FAEEA4-A35F-9892-4575-20A3FAE4B4CD}"/>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Nadpis 3">
            <a:extLst>
              <a:ext uri="{FF2B5EF4-FFF2-40B4-BE49-F238E27FC236}">
                <a16:creationId xmlns:a16="http://schemas.microsoft.com/office/drawing/2014/main" id="{5A6A9BA2-0060-A460-AE4B-6377738A7DFD}"/>
              </a:ext>
            </a:extLst>
          </p:cNvPr>
          <p:cNvSpPr>
            <a:spLocks noGrp="1"/>
          </p:cNvSpPr>
          <p:nvPr>
            <p:ph type="title"/>
          </p:nvPr>
        </p:nvSpPr>
        <p:spPr/>
        <p:txBody>
          <a:bodyPr/>
          <a:lstStyle/>
          <a:p>
            <a:r>
              <a:rPr lang="cs-CZ" dirty="0" err="1"/>
              <a:t>Warmer</a:t>
            </a:r>
            <a:endParaRPr lang="cs-CZ" dirty="0"/>
          </a:p>
        </p:txBody>
      </p:sp>
      <p:sp>
        <p:nvSpPr>
          <p:cNvPr id="5" name="Zástupný obsah 4">
            <a:extLst>
              <a:ext uri="{FF2B5EF4-FFF2-40B4-BE49-F238E27FC236}">
                <a16:creationId xmlns:a16="http://schemas.microsoft.com/office/drawing/2014/main" id="{2516D09B-617D-8122-E05A-18F257454144}"/>
              </a:ext>
            </a:extLst>
          </p:cNvPr>
          <p:cNvSpPr>
            <a:spLocks noGrp="1"/>
          </p:cNvSpPr>
          <p:nvPr>
            <p:ph idx="1"/>
          </p:nvPr>
        </p:nvSpPr>
        <p:spPr>
          <a:xfrm>
            <a:off x="888182" y="2718002"/>
            <a:ext cx="4210815" cy="4139998"/>
          </a:xfrm>
        </p:spPr>
        <p:txBody>
          <a:bodyPr/>
          <a:lstStyle/>
          <a:p>
            <a:r>
              <a:rPr lang="cs-CZ" dirty="0" err="1"/>
              <a:t>What</a:t>
            </a:r>
            <a:r>
              <a:rPr lang="cs-CZ" dirty="0"/>
              <a:t> do </a:t>
            </a:r>
            <a:r>
              <a:rPr lang="cs-CZ" dirty="0" err="1"/>
              <a:t>the</a:t>
            </a:r>
            <a:r>
              <a:rPr lang="cs-CZ" dirty="0"/>
              <a:t> </a:t>
            </a:r>
            <a:r>
              <a:rPr lang="cs-CZ" dirty="0" err="1"/>
              <a:t>pluricultural</a:t>
            </a:r>
            <a:r>
              <a:rPr lang="cs-CZ" dirty="0"/>
              <a:t> </a:t>
            </a:r>
            <a:r>
              <a:rPr lang="cs-CZ" dirty="0" err="1"/>
              <a:t>approaches</a:t>
            </a:r>
            <a:r>
              <a:rPr lang="cs-CZ" dirty="0"/>
              <a:t> in </a:t>
            </a:r>
            <a:r>
              <a:rPr lang="cs-CZ" dirty="0" err="1"/>
              <a:t>translation</a:t>
            </a:r>
            <a:r>
              <a:rPr lang="cs-CZ" dirty="0"/>
              <a:t> </a:t>
            </a:r>
            <a:r>
              <a:rPr lang="cs-CZ" dirty="0" err="1"/>
              <a:t>consist</a:t>
            </a:r>
            <a:r>
              <a:rPr lang="cs-CZ" dirty="0"/>
              <a:t> in?</a:t>
            </a:r>
          </a:p>
        </p:txBody>
      </p:sp>
      <p:pic>
        <p:nvPicPr>
          <p:cNvPr id="7" name="Obrázek 6">
            <a:extLst>
              <a:ext uri="{FF2B5EF4-FFF2-40B4-BE49-F238E27FC236}">
                <a16:creationId xmlns:a16="http://schemas.microsoft.com/office/drawing/2014/main" id="{4915653F-E5C7-906A-4B73-D725FE7F05EC}"/>
              </a:ext>
            </a:extLst>
          </p:cNvPr>
          <p:cNvPicPr>
            <a:picLocks noChangeAspect="1"/>
          </p:cNvPicPr>
          <p:nvPr/>
        </p:nvPicPr>
        <p:blipFill>
          <a:blip r:embed="rId2"/>
          <a:stretch>
            <a:fillRect/>
          </a:stretch>
        </p:blipFill>
        <p:spPr>
          <a:xfrm>
            <a:off x="7093004" y="1540765"/>
            <a:ext cx="4476651" cy="3776469"/>
          </a:xfrm>
          <a:prstGeom prst="rect">
            <a:avLst/>
          </a:prstGeom>
        </p:spPr>
      </p:pic>
      <p:pic>
        <p:nvPicPr>
          <p:cNvPr id="6" name="Google Shape;280;g2c843336287_0_30">
            <a:extLst>
              <a:ext uri="{FF2B5EF4-FFF2-40B4-BE49-F238E27FC236}">
                <a16:creationId xmlns:a16="http://schemas.microsoft.com/office/drawing/2014/main" id="{37A417B3-FFA3-A63E-4946-A4BA6EF1FDDD}"/>
              </a:ext>
            </a:extLst>
          </p:cNvPr>
          <p:cNvPicPr preferRelativeResize="0"/>
          <p:nvPr/>
        </p:nvPicPr>
        <p:blipFill rotWithShape="1">
          <a:blip r:embed="rId3">
            <a:alphaModFix/>
          </a:blip>
          <a:srcRect/>
          <a:stretch/>
        </p:blipFill>
        <p:spPr>
          <a:xfrm>
            <a:off x="0" y="6161615"/>
            <a:ext cx="1779141" cy="612130"/>
          </a:xfrm>
          <a:prstGeom prst="rect">
            <a:avLst/>
          </a:prstGeom>
          <a:noFill/>
          <a:ln>
            <a:noFill/>
          </a:ln>
        </p:spPr>
      </p:pic>
      <p:pic>
        <p:nvPicPr>
          <p:cNvPr id="8" name="Obrázek 7" descr="Obsah obrázku text, Písmo, snímek obrazovky, Elektricky modrá&#10;&#10;Popis byl vytvořen automaticky">
            <a:extLst>
              <a:ext uri="{FF2B5EF4-FFF2-40B4-BE49-F238E27FC236}">
                <a16:creationId xmlns:a16="http://schemas.microsoft.com/office/drawing/2014/main" id="{E1064780-4AC7-016D-4276-14627FB565AF}"/>
              </a:ext>
            </a:extLst>
          </p:cNvPr>
          <p:cNvPicPr>
            <a:picLocks noChangeAspect="1"/>
          </p:cNvPicPr>
          <p:nvPr/>
        </p:nvPicPr>
        <p:blipFill>
          <a:blip r:embed="rId4"/>
          <a:stretch>
            <a:fillRect/>
          </a:stretch>
        </p:blipFill>
        <p:spPr>
          <a:xfrm>
            <a:off x="6096000" y="5986898"/>
            <a:ext cx="6020210" cy="786847"/>
          </a:xfrm>
          <a:prstGeom prst="rect">
            <a:avLst/>
          </a:prstGeom>
        </p:spPr>
      </p:pic>
    </p:spTree>
    <p:extLst>
      <p:ext uri="{BB962C8B-B14F-4D97-AF65-F5344CB8AC3E}">
        <p14:creationId xmlns:p14="http://schemas.microsoft.com/office/powerpoint/2010/main" val="875487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155C1-8BB1-E8A7-C1E2-D08AFC8E7ADF}"/>
              </a:ext>
            </a:extLst>
          </p:cNvPr>
          <p:cNvSpPr>
            <a:spLocks noGrp="1"/>
          </p:cNvSpPr>
          <p:nvPr>
            <p:ph type="title"/>
          </p:nvPr>
        </p:nvSpPr>
        <p:spPr>
          <a:xfrm>
            <a:off x="2365442" y="2349569"/>
            <a:ext cx="10515600" cy="1325700"/>
          </a:xfrm>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endParaRPr lang="cs-CZ" dirty="0"/>
          </a:p>
        </p:txBody>
      </p:sp>
      <p:sp>
        <p:nvSpPr>
          <p:cNvPr id="3" name="Zástupný text 2">
            <a:extLst>
              <a:ext uri="{FF2B5EF4-FFF2-40B4-BE49-F238E27FC236}">
                <a16:creationId xmlns:a16="http://schemas.microsoft.com/office/drawing/2014/main" id="{D7BBDA62-8ABA-04F1-5D27-625039931D23}"/>
              </a:ext>
            </a:extLst>
          </p:cNvPr>
          <p:cNvSpPr>
            <a:spLocks noGrp="1"/>
          </p:cNvSpPr>
          <p:nvPr>
            <p:ph type="body" idx="1"/>
          </p:nvPr>
        </p:nvSpPr>
        <p:spPr/>
        <p:txBody>
          <a:bodyPr/>
          <a:lstStyle/>
          <a:p>
            <a:endParaRPr lang="cs-CZ" dirty="0"/>
          </a:p>
        </p:txBody>
      </p:sp>
      <p:pic>
        <p:nvPicPr>
          <p:cNvPr id="7" name="Grafický objekt 6" descr="Clona se souvislou výplní">
            <a:extLst>
              <a:ext uri="{FF2B5EF4-FFF2-40B4-BE49-F238E27FC236}">
                <a16:creationId xmlns:a16="http://schemas.microsoft.com/office/drawing/2014/main" id="{076336C3-A96B-4188-9FF6-4C98E8475F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69276" y="3385760"/>
            <a:ext cx="2694562" cy="2694562"/>
          </a:xfrm>
          <a:prstGeom prst="rect">
            <a:avLst/>
          </a:prstGeom>
        </p:spPr>
      </p:pic>
      <p:pic>
        <p:nvPicPr>
          <p:cNvPr id="385" name="Google Shape;385;p10"/>
          <p:cNvPicPr preferRelativeResize="0"/>
          <p:nvPr/>
        </p:nvPicPr>
        <p:blipFill rotWithShape="1">
          <a:blip r:embed="rId4">
            <a:alphaModFix/>
          </a:blip>
          <a:srcRect/>
          <a:stretch/>
        </p:blipFill>
        <p:spPr>
          <a:xfrm>
            <a:off x="109007" y="6245870"/>
            <a:ext cx="1779141" cy="612130"/>
          </a:xfrm>
          <a:prstGeom prst="rect">
            <a:avLst/>
          </a:prstGeom>
          <a:noFill/>
          <a:ln>
            <a:noFill/>
          </a:ln>
        </p:spPr>
      </p:pic>
      <p:pic>
        <p:nvPicPr>
          <p:cNvPr id="8" name="Obrázek 7" descr="Obsah obrázku text, Písmo, snímek obrazovky, Elektricky modrá&#10;&#10;Popis byl vytvořen automaticky">
            <a:extLst>
              <a:ext uri="{FF2B5EF4-FFF2-40B4-BE49-F238E27FC236}">
                <a16:creationId xmlns:a16="http://schemas.microsoft.com/office/drawing/2014/main" id="{3C1CB18F-0E47-9F24-E042-D90202550417}"/>
              </a:ext>
            </a:extLst>
          </p:cNvPr>
          <p:cNvPicPr>
            <a:picLocks noChangeAspect="1"/>
          </p:cNvPicPr>
          <p:nvPr/>
        </p:nvPicPr>
        <p:blipFill>
          <a:blip r:embed="rId5"/>
          <a:stretch>
            <a:fillRect/>
          </a:stretch>
        </p:blipFill>
        <p:spPr>
          <a:xfrm>
            <a:off x="6171790" y="6108970"/>
            <a:ext cx="6020210" cy="786847"/>
          </a:xfrm>
          <a:prstGeom prst="rect">
            <a:avLst/>
          </a:prstGeom>
        </p:spPr>
      </p:pic>
      <p:sp>
        <p:nvSpPr>
          <p:cNvPr id="4" name="Vývojový diagram: spojnice 3">
            <a:extLst>
              <a:ext uri="{FF2B5EF4-FFF2-40B4-BE49-F238E27FC236}">
                <a16:creationId xmlns:a16="http://schemas.microsoft.com/office/drawing/2014/main" id="{B17DCB3A-346B-29C9-92C2-BD564DC0C8F8}"/>
              </a:ext>
            </a:extLst>
          </p:cNvPr>
          <p:cNvSpPr/>
          <p:nvPr/>
        </p:nvSpPr>
        <p:spPr>
          <a:xfrm>
            <a:off x="5669316" y="4381581"/>
            <a:ext cx="673610" cy="659757"/>
          </a:xfrm>
          <a:prstGeom prst="flowChartConnector">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2200385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B4508DE2-6706-62F0-63DD-6D84C000E13D}"/>
              </a:ext>
            </a:extLst>
          </p:cNvPr>
          <p:cNvSpPr>
            <a:spLocks noChangeArrowheads="1"/>
          </p:cNvSpPr>
          <p:nvPr/>
        </p:nvSpPr>
        <p:spPr bwMode="auto">
          <a:xfrm>
            <a:off x="0" y="447675"/>
            <a:ext cx="12192000" cy="981075"/>
          </a:xfrm>
          <a:prstGeom prst="rect">
            <a:avLst/>
          </a:prstGeom>
          <a:solidFill>
            <a:schemeClr val="tx2"/>
          </a:solidFill>
          <a:ln w="9525">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5400" b="1" dirty="0">
                <a:solidFill>
                  <a:schemeClr val="bg1"/>
                </a:solidFill>
              </a:rPr>
              <a:t>Basic </a:t>
            </a:r>
            <a:r>
              <a:rPr lang="cs-CZ" altLang="cs-CZ" sz="5400" b="1" dirty="0" err="1">
                <a:solidFill>
                  <a:schemeClr val="bg1"/>
                </a:solidFill>
              </a:rPr>
              <a:t>Concepts</a:t>
            </a:r>
            <a:endParaRPr lang="en-GB" altLang="cs-CZ" sz="5400" b="1" dirty="0">
              <a:solidFill>
                <a:schemeClr val="bg1"/>
              </a:solidFill>
            </a:endParaRPr>
          </a:p>
        </p:txBody>
      </p:sp>
      <p:sp>
        <p:nvSpPr>
          <p:cNvPr id="4100" name="Rectangle 4">
            <a:extLst>
              <a:ext uri="{FF2B5EF4-FFF2-40B4-BE49-F238E27FC236}">
                <a16:creationId xmlns:a16="http://schemas.microsoft.com/office/drawing/2014/main" id="{83660C7D-3F0A-1C2F-58F8-598DB2758451}"/>
              </a:ext>
            </a:extLst>
          </p:cNvPr>
          <p:cNvSpPr>
            <a:spLocks noGrp="1" noChangeArrowheads="1"/>
          </p:cNvSpPr>
          <p:nvPr>
            <p:ph type="body" idx="1"/>
          </p:nvPr>
        </p:nvSpPr>
        <p:spPr>
          <a:xfrm>
            <a:off x="1952625" y="1428750"/>
            <a:ext cx="8229600" cy="5087938"/>
          </a:xfrm>
        </p:spPr>
        <p:txBody>
          <a:bodyPr/>
          <a:lstStyle/>
          <a:p>
            <a:pPr>
              <a:buFontTx/>
              <a:buNone/>
              <a:defRPr/>
            </a:pPr>
            <a:r>
              <a:rPr lang="en-GB" altLang="cs-CZ" sz="3600" b="1" noProof="1"/>
              <a:t>	</a:t>
            </a:r>
            <a:endParaRPr lang="en-GB" altLang="cs-CZ" sz="2000" b="1" noProof="1"/>
          </a:p>
          <a:p>
            <a:pPr algn="ctr">
              <a:spcBef>
                <a:spcPct val="0"/>
              </a:spcBef>
              <a:defRPr/>
            </a:pPr>
            <a:endParaRPr lang="cs-CZ" altLang="cs-CZ" sz="1800" noProof="1">
              <a:cs typeface="Times New Roman" pitchFamily="18" charset="0"/>
            </a:endParaRPr>
          </a:p>
          <a:p>
            <a:pPr>
              <a:buFontTx/>
              <a:buNone/>
              <a:defRPr/>
            </a:pPr>
            <a:endParaRPr lang="en-GB" altLang="cs-CZ" sz="3600" noProof="1"/>
          </a:p>
          <a:p>
            <a:pPr eaLnBrk="1" hangingPunct="1">
              <a:defRPr/>
            </a:pPr>
            <a:endParaRPr lang="en-GB" altLang="cs-CZ" sz="3600" b="1" i="1" noProof="1"/>
          </a:p>
        </p:txBody>
      </p:sp>
      <p:graphicFrame>
        <p:nvGraphicFramePr>
          <p:cNvPr id="2" name="Diagram 1">
            <a:extLst>
              <a:ext uri="{FF2B5EF4-FFF2-40B4-BE49-F238E27FC236}">
                <a16:creationId xmlns:a16="http://schemas.microsoft.com/office/drawing/2014/main" id="{A0F1D75E-08D3-F182-771F-837BDDB66DC3}"/>
              </a:ext>
            </a:extLst>
          </p:cNvPr>
          <p:cNvGraphicFramePr/>
          <p:nvPr>
            <p:extLst>
              <p:ext uri="{D42A27DB-BD31-4B8C-83A1-F6EECF244321}">
                <p14:modId xmlns:p14="http://schemas.microsoft.com/office/powerpoint/2010/main" val="2313756230"/>
              </p:ext>
            </p:extLst>
          </p:nvPr>
        </p:nvGraphicFramePr>
        <p:xfrm>
          <a:off x="2706413" y="1615892"/>
          <a:ext cx="6532447" cy="4305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fický objekt 7" descr="Odznak obrys">
            <a:extLst>
              <a:ext uri="{FF2B5EF4-FFF2-40B4-BE49-F238E27FC236}">
                <a16:creationId xmlns:a16="http://schemas.microsoft.com/office/drawing/2014/main" id="{07D913AD-A4F8-ACC3-5FB3-B8BD9B858A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62643" y="1856509"/>
            <a:ext cx="1498600" cy="1498600"/>
          </a:xfrm>
          <a:prstGeom prst="rect">
            <a:avLst/>
          </a:prstGeom>
        </p:spPr>
      </p:pic>
      <p:pic>
        <p:nvPicPr>
          <p:cNvPr id="3" name="Obrázek 2" descr="Obsah obrázku text, Písmo, snímek obrazovky, Elektricky modrá&#10;&#10;Popis byl vytvořen automaticky">
            <a:extLst>
              <a:ext uri="{FF2B5EF4-FFF2-40B4-BE49-F238E27FC236}">
                <a16:creationId xmlns:a16="http://schemas.microsoft.com/office/drawing/2014/main" id="{4D7F9FFD-3549-5225-33A7-FAE9188A4052}"/>
              </a:ext>
            </a:extLst>
          </p:cNvPr>
          <p:cNvPicPr>
            <a:picLocks noChangeAspect="1"/>
          </p:cNvPicPr>
          <p:nvPr/>
        </p:nvPicPr>
        <p:blipFill>
          <a:blip r:embed="rId10"/>
          <a:stretch>
            <a:fillRect/>
          </a:stretch>
        </p:blipFill>
        <p:spPr>
          <a:xfrm>
            <a:off x="6171790" y="6108970"/>
            <a:ext cx="6020210" cy="786847"/>
          </a:xfrm>
          <a:prstGeom prst="rect">
            <a:avLst/>
          </a:prstGeom>
        </p:spPr>
      </p:pic>
      <p:pic>
        <p:nvPicPr>
          <p:cNvPr id="4" name="Google Shape;280;g2c843336287_0_30">
            <a:extLst>
              <a:ext uri="{FF2B5EF4-FFF2-40B4-BE49-F238E27FC236}">
                <a16:creationId xmlns:a16="http://schemas.microsoft.com/office/drawing/2014/main" id="{511C84B4-E6CC-0E64-6A52-731E0DCE8805}"/>
              </a:ext>
            </a:extLst>
          </p:cNvPr>
          <p:cNvPicPr preferRelativeResize="0"/>
          <p:nvPr/>
        </p:nvPicPr>
        <p:blipFill rotWithShape="1">
          <a:blip r:embed="rId11">
            <a:alphaModFix/>
          </a:blip>
          <a:srcRect/>
          <a:stretch/>
        </p:blipFill>
        <p:spPr>
          <a:xfrm>
            <a:off x="0" y="6161615"/>
            <a:ext cx="1779141" cy="612130"/>
          </a:xfrm>
          <a:prstGeom prst="rect">
            <a:avLst/>
          </a:prstGeom>
          <a:noFill/>
          <a:ln>
            <a:noFill/>
          </a:ln>
        </p:spPr>
      </p:pic>
      <p:sp>
        <p:nvSpPr>
          <p:cNvPr id="6" name="Vývojový diagram: spojnice 5">
            <a:extLst>
              <a:ext uri="{FF2B5EF4-FFF2-40B4-BE49-F238E27FC236}">
                <a16:creationId xmlns:a16="http://schemas.microsoft.com/office/drawing/2014/main" id="{710EB332-9DF2-E887-1641-922C1FD6C553}"/>
              </a:ext>
            </a:extLst>
          </p:cNvPr>
          <p:cNvSpPr/>
          <p:nvPr/>
        </p:nvSpPr>
        <p:spPr bwMode="auto">
          <a:xfrm>
            <a:off x="5541645" y="4808855"/>
            <a:ext cx="1051560" cy="1021080"/>
          </a:xfrm>
          <a:prstGeom prst="flowChartConnector">
            <a:avLst/>
          </a:prstGeom>
          <a:solidFill>
            <a:schemeClr val="accent5"/>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66309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B4508DE2-6706-62F0-63DD-6D84C000E13D}"/>
              </a:ext>
            </a:extLst>
          </p:cNvPr>
          <p:cNvSpPr>
            <a:spLocks noChangeArrowheads="1"/>
          </p:cNvSpPr>
          <p:nvPr/>
        </p:nvSpPr>
        <p:spPr bwMode="auto">
          <a:xfrm>
            <a:off x="0" y="229128"/>
            <a:ext cx="12192000" cy="981075"/>
          </a:xfrm>
          <a:prstGeom prst="rect">
            <a:avLst/>
          </a:prstGeom>
          <a:solidFill>
            <a:schemeClr val="tx2"/>
          </a:solidFill>
          <a:ln w="9525">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5400" b="1" dirty="0">
                <a:solidFill>
                  <a:schemeClr val="bg1"/>
                </a:solidFill>
              </a:rPr>
              <a:t>Basic </a:t>
            </a:r>
            <a:r>
              <a:rPr lang="cs-CZ" altLang="cs-CZ" sz="5400" b="1" dirty="0" err="1">
                <a:solidFill>
                  <a:schemeClr val="bg1"/>
                </a:solidFill>
              </a:rPr>
              <a:t>Concepts</a:t>
            </a:r>
            <a:endParaRPr lang="en-GB" altLang="cs-CZ" sz="5400" b="1" dirty="0">
              <a:solidFill>
                <a:schemeClr val="bg1"/>
              </a:solidFill>
            </a:endParaRPr>
          </a:p>
        </p:txBody>
      </p:sp>
      <p:sp>
        <p:nvSpPr>
          <p:cNvPr id="4100" name="Rectangle 4">
            <a:extLst>
              <a:ext uri="{FF2B5EF4-FFF2-40B4-BE49-F238E27FC236}">
                <a16:creationId xmlns:a16="http://schemas.microsoft.com/office/drawing/2014/main" id="{83660C7D-3F0A-1C2F-58F8-598DB2758451}"/>
              </a:ext>
            </a:extLst>
          </p:cNvPr>
          <p:cNvSpPr>
            <a:spLocks noGrp="1" noChangeArrowheads="1"/>
          </p:cNvSpPr>
          <p:nvPr>
            <p:ph type="body" idx="1"/>
          </p:nvPr>
        </p:nvSpPr>
        <p:spPr>
          <a:xfrm>
            <a:off x="1952625" y="1428750"/>
            <a:ext cx="8229600" cy="5087938"/>
          </a:xfrm>
        </p:spPr>
        <p:txBody>
          <a:bodyPr/>
          <a:lstStyle/>
          <a:p>
            <a:pPr>
              <a:buFontTx/>
              <a:buNone/>
              <a:defRPr/>
            </a:pPr>
            <a:r>
              <a:rPr lang="en-GB" altLang="cs-CZ" sz="3600" b="1" noProof="1"/>
              <a:t>	</a:t>
            </a:r>
            <a:endParaRPr lang="en-GB" altLang="cs-CZ" sz="2000" b="1" noProof="1"/>
          </a:p>
          <a:p>
            <a:pPr algn="ctr">
              <a:spcBef>
                <a:spcPct val="0"/>
              </a:spcBef>
              <a:defRPr/>
            </a:pPr>
            <a:endParaRPr lang="cs-CZ" altLang="cs-CZ" sz="1800" noProof="1">
              <a:cs typeface="Times New Roman" pitchFamily="18" charset="0"/>
            </a:endParaRPr>
          </a:p>
          <a:p>
            <a:pPr>
              <a:buFontTx/>
              <a:buNone/>
              <a:defRPr/>
            </a:pPr>
            <a:endParaRPr lang="en-GB" altLang="cs-CZ" sz="3600" noProof="1"/>
          </a:p>
          <a:p>
            <a:pPr eaLnBrk="1" hangingPunct="1">
              <a:defRPr/>
            </a:pPr>
            <a:endParaRPr lang="en-GB" altLang="cs-CZ" sz="3600" b="1" i="1" noProof="1"/>
          </a:p>
        </p:txBody>
      </p:sp>
      <p:graphicFrame>
        <p:nvGraphicFramePr>
          <p:cNvPr id="3" name="Diagram 2">
            <a:extLst>
              <a:ext uri="{FF2B5EF4-FFF2-40B4-BE49-F238E27FC236}">
                <a16:creationId xmlns:a16="http://schemas.microsoft.com/office/drawing/2014/main" id="{99FA9805-CF21-44A8-6B55-D70FBA8F1857}"/>
              </a:ext>
            </a:extLst>
          </p:cNvPr>
          <p:cNvGraphicFramePr/>
          <p:nvPr>
            <p:extLst>
              <p:ext uri="{D42A27DB-BD31-4B8C-83A1-F6EECF244321}">
                <p14:modId xmlns:p14="http://schemas.microsoft.com/office/powerpoint/2010/main" val="4111502044"/>
              </p:ext>
            </p:extLst>
          </p:nvPr>
        </p:nvGraphicFramePr>
        <p:xfrm>
          <a:off x="2111375"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Obrázek 1" descr="Obsah obrázku text, Písmo, snímek obrazovky, Elektricky modrá&#10;&#10;Popis byl vytvořen automaticky">
            <a:extLst>
              <a:ext uri="{FF2B5EF4-FFF2-40B4-BE49-F238E27FC236}">
                <a16:creationId xmlns:a16="http://schemas.microsoft.com/office/drawing/2014/main" id="{97E2FE32-BD02-984B-B476-59E98D6D4DF7}"/>
              </a:ext>
            </a:extLst>
          </p:cNvPr>
          <p:cNvPicPr>
            <a:picLocks noChangeAspect="1"/>
          </p:cNvPicPr>
          <p:nvPr/>
        </p:nvPicPr>
        <p:blipFill>
          <a:blip r:embed="rId8"/>
          <a:stretch>
            <a:fillRect/>
          </a:stretch>
        </p:blipFill>
        <p:spPr>
          <a:xfrm>
            <a:off x="6171790" y="6108970"/>
            <a:ext cx="6020210" cy="786847"/>
          </a:xfrm>
          <a:prstGeom prst="rect">
            <a:avLst/>
          </a:prstGeom>
        </p:spPr>
      </p:pic>
      <p:pic>
        <p:nvPicPr>
          <p:cNvPr id="4" name="Google Shape;280;g2c843336287_0_30">
            <a:extLst>
              <a:ext uri="{FF2B5EF4-FFF2-40B4-BE49-F238E27FC236}">
                <a16:creationId xmlns:a16="http://schemas.microsoft.com/office/drawing/2014/main" id="{511C84B4-E6CC-0E64-6A52-731E0DCE8805}"/>
              </a:ext>
            </a:extLst>
          </p:cNvPr>
          <p:cNvPicPr preferRelativeResize="0"/>
          <p:nvPr/>
        </p:nvPicPr>
        <p:blipFill rotWithShape="1">
          <a:blip r:embed="rId9">
            <a:alphaModFix/>
          </a:blip>
          <a:srcRect/>
          <a:stretch/>
        </p:blipFill>
        <p:spPr>
          <a:xfrm>
            <a:off x="0" y="6161615"/>
            <a:ext cx="1779141" cy="612130"/>
          </a:xfrm>
          <a:prstGeom prst="rect">
            <a:avLst/>
          </a:prstGeom>
          <a:noFill/>
          <a:ln>
            <a:noFill/>
          </a:ln>
        </p:spPr>
      </p:pic>
    </p:spTree>
    <p:extLst>
      <p:ext uri="{BB962C8B-B14F-4D97-AF65-F5344CB8AC3E}">
        <p14:creationId xmlns:p14="http://schemas.microsoft.com/office/powerpoint/2010/main" val="381951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B4508DE2-6706-62F0-63DD-6D84C000E13D}"/>
              </a:ext>
            </a:extLst>
          </p:cNvPr>
          <p:cNvSpPr>
            <a:spLocks noChangeArrowheads="1"/>
          </p:cNvSpPr>
          <p:nvPr/>
        </p:nvSpPr>
        <p:spPr bwMode="auto">
          <a:xfrm>
            <a:off x="0" y="229128"/>
            <a:ext cx="12192000" cy="981075"/>
          </a:xfrm>
          <a:prstGeom prst="rect">
            <a:avLst/>
          </a:prstGeom>
          <a:solidFill>
            <a:schemeClr val="tx2"/>
          </a:solidFill>
          <a:ln w="9525">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5400" b="1" dirty="0">
                <a:solidFill>
                  <a:schemeClr val="bg1"/>
                </a:solidFill>
              </a:rPr>
              <a:t>Basic </a:t>
            </a:r>
            <a:r>
              <a:rPr lang="cs-CZ" altLang="cs-CZ" sz="5400" b="1" dirty="0" err="1">
                <a:solidFill>
                  <a:schemeClr val="bg1"/>
                </a:solidFill>
              </a:rPr>
              <a:t>Concepts</a:t>
            </a:r>
            <a:endParaRPr lang="en-GB" altLang="cs-CZ" sz="5400" b="1" dirty="0">
              <a:solidFill>
                <a:schemeClr val="bg1"/>
              </a:solidFill>
            </a:endParaRPr>
          </a:p>
        </p:txBody>
      </p:sp>
      <p:sp>
        <p:nvSpPr>
          <p:cNvPr id="4100" name="Rectangle 4">
            <a:extLst>
              <a:ext uri="{FF2B5EF4-FFF2-40B4-BE49-F238E27FC236}">
                <a16:creationId xmlns:a16="http://schemas.microsoft.com/office/drawing/2014/main" id="{83660C7D-3F0A-1C2F-58F8-598DB2758451}"/>
              </a:ext>
            </a:extLst>
          </p:cNvPr>
          <p:cNvSpPr>
            <a:spLocks noGrp="1" noChangeArrowheads="1"/>
          </p:cNvSpPr>
          <p:nvPr>
            <p:ph type="body" idx="1"/>
          </p:nvPr>
        </p:nvSpPr>
        <p:spPr>
          <a:xfrm>
            <a:off x="1952625" y="1428750"/>
            <a:ext cx="8229600" cy="5087938"/>
          </a:xfrm>
        </p:spPr>
        <p:txBody>
          <a:bodyPr/>
          <a:lstStyle/>
          <a:p>
            <a:pPr algn="ctr">
              <a:buFontTx/>
              <a:buNone/>
              <a:defRPr/>
            </a:pPr>
            <a:r>
              <a:rPr lang="en-GB" altLang="cs-CZ" sz="3600" b="1" noProof="1"/>
              <a:t>	</a:t>
            </a:r>
            <a:r>
              <a:rPr lang="cs-CZ" altLang="cs-CZ" sz="1800" noProof="1"/>
              <a:t>Graphic representation of the concept</a:t>
            </a:r>
            <a:endParaRPr lang="en-GB" altLang="cs-CZ" sz="1800" noProof="1"/>
          </a:p>
          <a:p>
            <a:pPr algn="ctr">
              <a:spcBef>
                <a:spcPct val="0"/>
              </a:spcBef>
              <a:defRPr/>
            </a:pPr>
            <a:endParaRPr lang="cs-CZ" altLang="cs-CZ" sz="1800" noProof="1">
              <a:cs typeface="Times New Roman" pitchFamily="18" charset="0"/>
            </a:endParaRPr>
          </a:p>
          <a:p>
            <a:pPr>
              <a:buFontTx/>
              <a:buNone/>
              <a:defRPr/>
            </a:pPr>
            <a:endParaRPr lang="en-GB" altLang="cs-CZ" sz="3600" noProof="1"/>
          </a:p>
          <a:p>
            <a:pPr eaLnBrk="1" hangingPunct="1">
              <a:defRPr/>
            </a:pPr>
            <a:endParaRPr lang="cs-CZ" altLang="cs-CZ" sz="3600" b="1" i="1" noProof="1"/>
          </a:p>
          <a:p>
            <a:pPr eaLnBrk="1" hangingPunct="1">
              <a:defRPr/>
            </a:pPr>
            <a:endParaRPr lang="cs-CZ" altLang="cs-CZ" sz="3600" b="1" i="1" noProof="1"/>
          </a:p>
          <a:p>
            <a:pPr eaLnBrk="1" hangingPunct="1">
              <a:defRPr/>
            </a:pPr>
            <a:endParaRPr lang="cs-CZ" altLang="cs-CZ" sz="3600" b="1" i="1" noProof="1"/>
          </a:p>
          <a:p>
            <a:pPr eaLnBrk="1" hangingPunct="1">
              <a:defRPr/>
            </a:pPr>
            <a:endParaRPr lang="cs-CZ" altLang="cs-CZ" sz="3600" b="1" i="1" noProof="1"/>
          </a:p>
          <a:p>
            <a:pPr eaLnBrk="1" hangingPunct="1">
              <a:defRPr/>
            </a:pPr>
            <a:endParaRPr lang="cs-CZ" altLang="cs-CZ" sz="3600" b="1" i="1" noProof="1"/>
          </a:p>
          <a:p>
            <a:pPr eaLnBrk="1" hangingPunct="1">
              <a:defRPr/>
            </a:pPr>
            <a:r>
              <a:rPr lang="cs-CZ" altLang="cs-CZ" sz="1200" noProof="1"/>
              <a:t>Source: Yecid Ortega, 2019</a:t>
            </a:r>
          </a:p>
        </p:txBody>
      </p:sp>
      <p:pic>
        <p:nvPicPr>
          <p:cNvPr id="2050" name="Picture 2" descr="A Visualization of Plurilingualism and Multilingualism">
            <a:extLst>
              <a:ext uri="{FF2B5EF4-FFF2-40B4-BE49-F238E27FC236}">
                <a16:creationId xmlns:a16="http://schemas.microsoft.com/office/drawing/2014/main" id="{B48376DC-87C1-7475-378F-9E083FA0E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2250642"/>
            <a:ext cx="8096250" cy="3705225"/>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descr="Obsah obrázku text, Písmo, snímek obrazovky, Elektricky modrá&#10;&#10;Popis byl vytvořen automaticky">
            <a:extLst>
              <a:ext uri="{FF2B5EF4-FFF2-40B4-BE49-F238E27FC236}">
                <a16:creationId xmlns:a16="http://schemas.microsoft.com/office/drawing/2014/main" id="{64703902-9635-6AE9-564C-8FEE40F59703}"/>
              </a:ext>
            </a:extLst>
          </p:cNvPr>
          <p:cNvPicPr>
            <a:picLocks noChangeAspect="1"/>
          </p:cNvPicPr>
          <p:nvPr/>
        </p:nvPicPr>
        <p:blipFill>
          <a:blip r:embed="rId4"/>
          <a:stretch>
            <a:fillRect/>
          </a:stretch>
        </p:blipFill>
        <p:spPr>
          <a:xfrm>
            <a:off x="6171790" y="6108970"/>
            <a:ext cx="6020210" cy="786847"/>
          </a:xfrm>
          <a:prstGeom prst="rect">
            <a:avLst/>
          </a:prstGeom>
        </p:spPr>
      </p:pic>
      <p:pic>
        <p:nvPicPr>
          <p:cNvPr id="3" name="Google Shape;280;g2c843336287_0_30">
            <a:extLst>
              <a:ext uri="{FF2B5EF4-FFF2-40B4-BE49-F238E27FC236}">
                <a16:creationId xmlns:a16="http://schemas.microsoft.com/office/drawing/2014/main" id="{98F20A68-5709-A034-96E2-5D046AA5B50A}"/>
              </a:ext>
            </a:extLst>
          </p:cNvPr>
          <p:cNvPicPr preferRelativeResize="0"/>
          <p:nvPr/>
        </p:nvPicPr>
        <p:blipFill rotWithShape="1">
          <a:blip r:embed="rId5">
            <a:alphaModFix/>
          </a:blip>
          <a:srcRect/>
          <a:stretch/>
        </p:blipFill>
        <p:spPr>
          <a:xfrm>
            <a:off x="0" y="6161615"/>
            <a:ext cx="1779141" cy="612130"/>
          </a:xfrm>
          <a:prstGeom prst="rect">
            <a:avLst/>
          </a:prstGeom>
          <a:noFill/>
          <a:ln>
            <a:noFill/>
          </a:ln>
        </p:spPr>
      </p:pic>
    </p:spTree>
    <p:extLst>
      <p:ext uri="{BB962C8B-B14F-4D97-AF65-F5344CB8AC3E}">
        <p14:creationId xmlns:p14="http://schemas.microsoft.com/office/powerpoint/2010/main" val="108678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B4508DE2-6706-62F0-63DD-6D84C000E13D}"/>
              </a:ext>
            </a:extLst>
          </p:cNvPr>
          <p:cNvSpPr>
            <a:spLocks noChangeArrowheads="1"/>
          </p:cNvSpPr>
          <p:nvPr/>
        </p:nvSpPr>
        <p:spPr bwMode="auto">
          <a:xfrm>
            <a:off x="0" y="229128"/>
            <a:ext cx="12192000" cy="981075"/>
          </a:xfrm>
          <a:prstGeom prst="rect">
            <a:avLst/>
          </a:prstGeom>
          <a:solidFill>
            <a:schemeClr val="tx2"/>
          </a:solidFill>
          <a:ln w="9525">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5400" b="1" dirty="0">
                <a:solidFill>
                  <a:schemeClr val="bg1"/>
                </a:solidFill>
              </a:rPr>
              <a:t>Basic </a:t>
            </a:r>
            <a:r>
              <a:rPr lang="cs-CZ" altLang="cs-CZ" sz="5400" b="1" dirty="0" err="1">
                <a:solidFill>
                  <a:schemeClr val="bg1"/>
                </a:solidFill>
              </a:rPr>
              <a:t>Concepts</a:t>
            </a:r>
            <a:endParaRPr lang="en-GB" altLang="cs-CZ" sz="5400" b="1" dirty="0">
              <a:solidFill>
                <a:schemeClr val="bg1"/>
              </a:solidFill>
            </a:endParaRPr>
          </a:p>
        </p:txBody>
      </p:sp>
      <p:sp>
        <p:nvSpPr>
          <p:cNvPr id="4100" name="Rectangle 4">
            <a:extLst>
              <a:ext uri="{FF2B5EF4-FFF2-40B4-BE49-F238E27FC236}">
                <a16:creationId xmlns:a16="http://schemas.microsoft.com/office/drawing/2014/main" id="{83660C7D-3F0A-1C2F-58F8-598DB2758451}"/>
              </a:ext>
            </a:extLst>
          </p:cNvPr>
          <p:cNvSpPr>
            <a:spLocks noGrp="1" noChangeArrowheads="1"/>
          </p:cNvSpPr>
          <p:nvPr>
            <p:ph type="body" idx="1"/>
          </p:nvPr>
        </p:nvSpPr>
        <p:spPr>
          <a:xfrm>
            <a:off x="1952625" y="1428750"/>
            <a:ext cx="8229600" cy="5087938"/>
          </a:xfrm>
        </p:spPr>
        <p:txBody>
          <a:bodyPr/>
          <a:lstStyle/>
          <a:p>
            <a:pPr>
              <a:buFontTx/>
              <a:buNone/>
              <a:defRPr/>
            </a:pPr>
            <a:r>
              <a:rPr lang="en-GB" altLang="cs-CZ" sz="3600" b="1" noProof="1"/>
              <a:t>	</a:t>
            </a:r>
            <a:endParaRPr lang="en-GB" altLang="cs-CZ" sz="2000" b="1" noProof="1"/>
          </a:p>
          <a:p>
            <a:pPr algn="ctr">
              <a:spcBef>
                <a:spcPct val="0"/>
              </a:spcBef>
              <a:defRPr/>
            </a:pPr>
            <a:endParaRPr lang="cs-CZ" altLang="cs-CZ" sz="1800" noProof="1">
              <a:cs typeface="Times New Roman" pitchFamily="18" charset="0"/>
            </a:endParaRPr>
          </a:p>
          <a:p>
            <a:pPr>
              <a:buFontTx/>
              <a:buNone/>
              <a:defRPr/>
            </a:pPr>
            <a:endParaRPr lang="en-GB" altLang="cs-CZ" sz="3600" noProof="1"/>
          </a:p>
          <a:p>
            <a:pPr eaLnBrk="1" hangingPunct="1">
              <a:defRPr/>
            </a:pPr>
            <a:endParaRPr lang="en-GB" altLang="cs-CZ" sz="3600" b="1" i="1" noProof="1"/>
          </a:p>
        </p:txBody>
      </p:sp>
      <p:graphicFrame>
        <p:nvGraphicFramePr>
          <p:cNvPr id="3" name="Diagram 2">
            <a:extLst>
              <a:ext uri="{FF2B5EF4-FFF2-40B4-BE49-F238E27FC236}">
                <a16:creationId xmlns:a16="http://schemas.microsoft.com/office/drawing/2014/main" id="{99FA9805-CF21-44A8-6B55-D70FBA8F1857}"/>
              </a:ext>
            </a:extLst>
          </p:cNvPr>
          <p:cNvGraphicFramePr/>
          <p:nvPr>
            <p:extLst>
              <p:ext uri="{D42A27DB-BD31-4B8C-83A1-F6EECF244321}">
                <p14:modId xmlns:p14="http://schemas.microsoft.com/office/powerpoint/2010/main" val="3099721667"/>
              </p:ext>
            </p:extLst>
          </p:nvPr>
        </p:nvGraphicFramePr>
        <p:xfrm>
          <a:off x="2286000" y="157310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Obrázek 1" descr="Obsah obrázku text, Písmo, snímek obrazovky, Elektricky modrá&#10;&#10;Popis byl vytvořen automaticky">
            <a:extLst>
              <a:ext uri="{FF2B5EF4-FFF2-40B4-BE49-F238E27FC236}">
                <a16:creationId xmlns:a16="http://schemas.microsoft.com/office/drawing/2014/main" id="{5017FB9E-DC92-F9FE-42A2-52C9EC18E102}"/>
              </a:ext>
            </a:extLst>
          </p:cNvPr>
          <p:cNvPicPr>
            <a:picLocks noChangeAspect="1"/>
          </p:cNvPicPr>
          <p:nvPr/>
        </p:nvPicPr>
        <p:blipFill>
          <a:blip r:embed="rId8"/>
          <a:stretch>
            <a:fillRect/>
          </a:stretch>
        </p:blipFill>
        <p:spPr>
          <a:xfrm>
            <a:off x="6171790" y="6108970"/>
            <a:ext cx="6020210" cy="786847"/>
          </a:xfrm>
          <a:prstGeom prst="rect">
            <a:avLst/>
          </a:prstGeom>
        </p:spPr>
      </p:pic>
      <p:pic>
        <p:nvPicPr>
          <p:cNvPr id="4" name="Google Shape;280;g2c843336287_0_30">
            <a:extLst>
              <a:ext uri="{FF2B5EF4-FFF2-40B4-BE49-F238E27FC236}">
                <a16:creationId xmlns:a16="http://schemas.microsoft.com/office/drawing/2014/main" id="{EC428A3F-359E-32F8-A33D-756FBA476BAF}"/>
              </a:ext>
            </a:extLst>
          </p:cNvPr>
          <p:cNvPicPr preferRelativeResize="0"/>
          <p:nvPr/>
        </p:nvPicPr>
        <p:blipFill rotWithShape="1">
          <a:blip r:embed="rId9">
            <a:alphaModFix/>
          </a:blip>
          <a:srcRect/>
          <a:stretch/>
        </p:blipFill>
        <p:spPr>
          <a:xfrm>
            <a:off x="0" y="6161615"/>
            <a:ext cx="1779141" cy="612130"/>
          </a:xfrm>
          <a:prstGeom prst="rect">
            <a:avLst/>
          </a:prstGeom>
          <a:noFill/>
          <a:ln>
            <a:noFill/>
          </a:ln>
        </p:spPr>
      </p:pic>
    </p:spTree>
    <p:extLst>
      <p:ext uri="{BB962C8B-B14F-4D97-AF65-F5344CB8AC3E}">
        <p14:creationId xmlns:p14="http://schemas.microsoft.com/office/powerpoint/2010/main" val="1220689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D0EA79B4-31D8-33E7-4391-82D6DC4B415F}"/>
              </a:ext>
            </a:extLst>
          </p:cNvPr>
          <p:cNvSpPr>
            <a:spLocks noChangeArrowheads="1"/>
          </p:cNvSpPr>
          <p:nvPr/>
        </p:nvSpPr>
        <p:spPr bwMode="auto">
          <a:xfrm>
            <a:off x="-1" y="188914"/>
            <a:ext cx="12192001" cy="981075"/>
          </a:xfrm>
          <a:prstGeom prst="rect">
            <a:avLst/>
          </a:prstGeom>
          <a:solidFill>
            <a:schemeClr val="tx2"/>
          </a:solidFill>
          <a:ln>
            <a:noFill/>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5400" b="1" dirty="0" err="1">
                <a:solidFill>
                  <a:schemeClr val="bg1"/>
                </a:solidFill>
              </a:rPr>
              <a:t>Translation</a:t>
            </a:r>
            <a:r>
              <a:rPr lang="cs-CZ" altLang="cs-CZ" sz="5400" b="1" dirty="0">
                <a:solidFill>
                  <a:schemeClr val="bg1"/>
                </a:solidFill>
              </a:rPr>
              <a:t> </a:t>
            </a:r>
            <a:r>
              <a:rPr lang="cs-CZ" altLang="cs-CZ" sz="5400" b="1" dirty="0" err="1">
                <a:solidFill>
                  <a:schemeClr val="bg1"/>
                </a:solidFill>
              </a:rPr>
              <a:t>Studies</a:t>
            </a:r>
            <a:endParaRPr lang="en-GB" altLang="cs-CZ" sz="5400" b="1" dirty="0">
              <a:solidFill>
                <a:schemeClr val="bg1"/>
              </a:solidFill>
            </a:endParaRPr>
          </a:p>
        </p:txBody>
      </p:sp>
      <p:sp>
        <p:nvSpPr>
          <p:cNvPr id="7172" name="Rectangle 4">
            <a:extLst>
              <a:ext uri="{FF2B5EF4-FFF2-40B4-BE49-F238E27FC236}">
                <a16:creationId xmlns:a16="http://schemas.microsoft.com/office/drawing/2014/main" id="{693886C8-7609-A7E7-C0EF-7F5C30E8CEDC}"/>
              </a:ext>
            </a:extLst>
          </p:cNvPr>
          <p:cNvSpPr>
            <a:spLocks noGrp="1" noChangeArrowheads="1"/>
          </p:cNvSpPr>
          <p:nvPr>
            <p:ph type="body" idx="1"/>
          </p:nvPr>
        </p:nvSpPr>
        <p:spPr>
          <a:xfrm>
            <a:off x="336262" y="1330531"/>
            <a:ext cx="7052830" cy="5087938"/>
          </a:xfrm>
        </p:spPr>
        <p:txBody>
          <a:bodyPr/>
          <a:lstStyle/>
          <a:p>
            <a:pPr>
              <a:buFontTx/>
              <a:buNone/>
            </a:pPr>
            <a:r>
              <a:rPr lang="en-US" sz="2400" dirty="0"/>
              <a:t>The value of translation in the curriculum resides in its place as a real-world activity of mediating the intercultural exchange of meaning in the context of linguistic and cultural diversity, and where it expands access to new worlds through language use and </a:t>
            </a:r>
            <a:r>
              <a:rPr lang="en-US" sz="2400" dirty="0" err="1"/>
              <a:t>languaging</a:t>
            </a:r>
            <a:r>
              <a:rPr lang="en-US" sz="2400" dirty="0"/>
              <a:t> (i.e., articulating the practices of intercultural language use). Fundamentally, it enables students to understand that we are all situated in our own languages and cultures and that there is no one common place from which meaning can be mediated. (</a:t>
            </a:r>
            <a:r>
              <a:rPr lang="en-US" sz="2400" dirty="0" err="1"/>
              <a:t>Scarino</a:t>
            </a:r>
            <a:r>
              <a:rPr lang="cs-CZ" sz="2400" dirty="0"/>
              <a:t>,</a:t>
            </a:r>
            <a:r>
              <a:rPr lang="en-US" sz="2400" dirty="0"/>
              <a:t> 2016</a:t>
            </a:r>
            <a:r>
              <a:rPr lang="cs-CZ" sz="2400" dirty="0"/>
              <a:t>)</a:t>
            </a:r>
            <a:endParaRPr lang="cs-CZ" altLang="cs-CZ" sz="2400" noProof="1">
              <a:cs typeface="Times New Roman" panose="02020603050405020304" pitchFamily="18" charset="0"/>
            </a:endParaRPr>
          </a:p>
        </p:txBody>
      </p:sp>
      <p:pic>
        <p:nvPicPr>
          <p:cNvPr id="3" name="Grafický objekt 2" descr="Počítadlo se souvislou výplní">
            <a:extLst>
              <a:ext uri="{FF2B5EF4-FFF2-40B4-BE49-F238E27FC236}">
                <a16:creationId xmlns:a16="http://schemas.microsoft.com/office/drawing/2014/main" id="{5C92E2F3-DB39-01ED-261F-19AD0A8ABF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07415" y="3380424"/>
            <a:ext cx="2348323" cy="2348323"/>
          </a:xfrm>
          <a:prstGeom prst="rect">
            <a:avLst/>
          </a:prstGeom>
        </p:spPr>
      </p:pic>
      <p:pic>
        <p:nvPicPr>
          <p:cNvPr id="5" name="Grafický objekt 4" descr="Počítadlo obrys">
            <a:extLst>
              <a:ext uri="{FF2B5EF4-FFF2-40B4-BE49-F238E27FC236}">
                <a16:creationId xmlns:a16="http://schemas.microsoft.com/office/drawing/2014/main" id="{356AFE67-47F3-39AF-328D-8A515C5C85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78462" y="1078995"/>
            <a:ext cx="2477276" cy="2477276"/>
          </a:xfrm>
          <a:prstGeom prst="rect">
            <a:avLst/>
          </a:prstGeom>
        </p:spPr>
      </p:pic>
      <p:pic>
        <p:nvPicPr>
          <p:cNvPr id="2" name="Obrázek 1" descr="Obsah obrázku text, Písmo, snímek obrazovky, Elektricky modrá&#10;&#10;Popis byl vytvořen automaticky">
            <a:extLst>
              <a:ext uri="{FF2B5EF4-FFF2-40B4-BE49-F238E27FC236}">
                <a16:creationId xmlns:a16="http://schemas.microsoft.com/office/drawing/2014/main" id="{84C06CEE-DA6A-36FC-74C2-3AF0435CD0DD}"/>
              </a:ext>
            </a:extLst>
          </p:cNvPr>
          <p:cNvPicPr>
            <a:picLocks noChangeAspect="1"/>
          </p:cNvPicPr>
          <p:nvPr/>
        </p:nvPicPr>
        <p:blipFill>
          <a:blip r:embed="rId7"/>
          <a:stretch>
            <a:fillRect/>
          </a:stretch>
        </p:blipFill>
        <p:spPr>
          <a:xfrm>
            <a:off x="6171790" y="6108970"/>
            <a:ext cx="6020210" cy="786847"/>
          </a:xfrm>
          <a:prstGeom prst="rect">
            <a:avLst/>
          </a:prstGeom>
        </p:spPr>
      </p:pic>
      <p:pic>
        <p:nvPicPr>
          <p:cNvPr id="6" name="Google Shape;280;g2c843336287_0_30">
            <a:extLst>
              <a:ext uri="{FF2B5EF4-FFF2-40B4-BE49-F238E27FC236}">
                <a16:creationId xmlns:a16="http://schemas.microsoft.com/office/drawing/2014/main" id="{F1A6A7D1-B709-FC51-0F80-D6D79CB43151}"/>
              </a:ext>
            </a:extLst>
          </p:cNvPr>
          <p:cNvPicPr preferRelativeResize="0"/>
          <p:nvPr/>
        </p:nvPicPr>
        <p:blipFill rotWithShape="1">
          <a:blip r:embed="rId8">
            <a:alphaModFix/>
          </a:blip>
          <a:srcRect/>
          <a:stretch/>
        </p:blipFill>
        <p:spPr>
          <a:xfrm>
            <a:off x="0" y="6161615"/>
            <a:ext cx="1779141" cy="6121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B4508DE2-6706-62F0-63DD-6D84C000E13D}"/>
              </a:ext>
            </a:extLst>
          </p:cNvPr>
          <p:cNvSpPr>
            <a:spLocks noChangeArrowheads="1"/>
          </p:cNvSpPr>
          <p:nvPr/>
        </p:nvSpPr>
        <p:spPr bwMode="auto">
          <a:xfrm>
            <a:off x="0" y="225860"/>
            <a:ext cx="12192000" cy="981075"/>
          </a:xfrm>
          <a:prstGeom prst="rect">
            <a:avLst/>
          </a:prstGeom>
          <a:solidFill>
            <a:schemeClr val="tx2"/>
          </a:solidFill>
          <a:ln w="9525">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5400" b="1" dirty="0" err="1">
                <a:solidFill>
                  <a:schemeClr val="bg1"/>
                </a:solidFill>
              </a:rPr>
              <a:t>Translation</a:t>
            </a:r>
            <a:r>
              <a:rPr lang="cs-CZ" altLang="cs-CZ" sz="5400" b="1" dirty="0">
                <a:solidFill>
                  <a:schemeClr val="bg1"/>
                </a:solidFill>
              </a:rPr>
              <a:t> </a:t>
            </a:r>
            <a:r>
              <a:rPr lang="cs-CZ" altLang="cs-CZ" sz="5400" b="1" dirty="0" err="1">
                <a:solidFill>
                  <a:schemeClr val="bg1"/>
                </a:solidFill>
              </a:rPr>
              <a:t>Studies</a:t>
            </a:r>
            <a:endParaRPr lang="en-GB" altLang="cs-CZ" sz="5400" b="1" dirty="0">
              <a:solidFill>
                <a:schemeClr val="bg1"/>
              </a:solidFill>
            </a:endParaRPr>
          </a:p>
        </p:txBody>
      </p:sp>
      <p:sp>
        <p:nvSpPr>
          <p:cNvPr id="4100" name="Rectangle 4">
            <a:extLst>
              <a:ext uri="{FF2B5EF4-FFF2-40B4-BE49-F238E27FC236}">
                <a16:creationId xmlns:a16="http://schemas.microsoft.com/office/drawing/2014/main" id="{83660C7D-3F0A-1C2F-58F8-598DB2758451}"/>
              </a:ext>
            </a:extLst>
          </p:cNvPr>
          <p:cNvSpPr>
            <a:spLocks noGrp="1" noChangeArrowheads="1"/>
          </p:cNvSpPr>
          <p:nvPr>
            <p:ph type="body" idx="1"/>
          </p:nvPr>
        </p:nvSpPr>
        <p:spPr>
          <a:xfrm>
            <a:off x="1391920" y="3429000"/>
            <a:ext cx="8790305" cy="2798128"/>
          </a:xfrm>
        </p:spPr>
        <p:txBody>
          <a:bodyPr/>
          <a:lstStyle/>
          <a:p>
            <a:pPr>
              <a:buFontTx/>
              <a:buNone/>
              <a:defRPr/>
            </a:pPr>
            <a:r>
              <a:rPr lang="en-GB" altLang="cs-CZ" sz="3600" b="1" noProof="1"/>
              <a:t>	</a:t>
            </a:r>
            <a:endParaRPr lang="en-GB" altLang="cs-CZ" sz="2000" b="1" noProof="1"/>
          </a:p>
          <a:p>
            <a:pPr algn="ctr">
              <a:spcBef>
                <a:spcPct val="0"/>
              </a:spcBef>
              <a:defRPr/>
            </a:pPr>
            <a:endParaRPr lang="cs-CZ" altLang="cs-CZ" sz="3200" noProof="1"/>
          </a:p>
          <a:p>
            <a:pPr algn="ctr">
              <a:spcBef>
                <a:spcPct val="0"/>
              </a:spcBef>
              <a:defRPr/>
            </a:pPr>
            <a:endParaRPr lang="cs-CZ" altLang="cs-CZ" sz="3200" noProof="1">
              <a:cs typeface="Times New Roman" pitchFamily="18" charset="0"/>
            </a:endParaRPr>
          </a:p>
          <a:p>
            <a:pPr algn="ctr">
              <a:spcBef>
                <a:spcPct val="0"/>
              </a:spcBef>
              <a:defRPr/>
            </a:pPr>
            <a:r>
              <a:rPr lang="cs-CZ" sz="3200" noProof="1"/>
              <a:t>A. Chesterman, </a:t>
            </a:r>
            <a:r>
              <a:rPr lang="cs-CZ" sz="3200" i="1" noProof="1"/>
              <a:t>The idea of a theory</a:t>
            </a:r>
            <a:r>
              <a:rPr lang="cs-CZ" sz="3200" noProof="1"/>
              <a:t> (2007)</a:t>
            </a:r>
          </a:p>
          <a:p>
            <a:pPr algn="ctr">
              <a:spcBef>
                <a:spcPct val="0"/>
              </a:spcBef>
              <a:defRPr/>
            </a:pPr>
            <a:endParaRPr lang="cs-CZ" altLang="cs-CZ" sz="1800" noProof="1">
              <a:cs typeface="Times New Roman" pitchFamily="18" charset="0"/>
            </a:endParaRPr>
          </a:p>
          <a:p>
            <a:pPr>
              <a:buFontTx/>
              <a:buNone/>
              <a:defRPr/>
            </a:pPr>
            <a:endParaRPr lang="en-GB" altLang="cs-CZ" sz="3600" noProof="1"/>
          </a:p>
          <a:p>
            <a:pPr eaLnBrk="1" hangingPunct="1">
              <a:defRPr/>
            </a:pPr>
            <a:endParaRPr lang="en-GB" altLang="cs-CZ" sz="3600" b="1" i="1" noProof="1"/>
          </a:p>
        </p:txBody>
      </p:sp>
      <p:graphicFrame>
        <p:nvGraphicFramePr>
          <p:cNvPr id="2" name="Diagram 1">
            <a:extLst>
              <a:ext uri="{FF2B5EF4-FFF2-40B4-BE49-F238E27FC236}">
                <a16:creationId xmlns:a16="http://schemas.microsoft.com/office/drawing/2014/main" id="{3B34C838-D50B-38D2-6831-4E1AE40E9321}"/>
              </a:ext>
            </a:extLst>
          </p:cNvPr>
          <p:cNvGraphicFramePr/>
          <p:nvPr>
            <p:extLst>
              <p:ext uri="{D42A27DB-BD31-4B8C-83A1-F6EECF244321}">
                <p14:modId xmlns:p14="http://schemas.microsoft.com/office/powerpoint/2010/main" val="852350954"/>
              </p:ext>
            </p:extLst>
          </p:nvPr>
        </p:nvGraphicFramePr>
        <p:xfrm>
          <a:off x="2009775" y="1432560"/>
          <a:ext cx="8460105" cy="3764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Obrázek 2" descr="Obsah obrázku text, Písmo, snímek obrazovky, Elektricky modrá&#10;&#10;Popis byl vytvořen automaticky">
            <a:extLst>
              <a:ext uri="{FF2B5EF4-FFF2-40B4-BE49-F238E27FC236}">
                <a16:creationId xmlns:a16="http://schemas.microsoft.com/office/drawing/2014/main" id="{4B860671-53CA-5A9A-A86F-B656B0866B8B}"/>
              </a:ext>
            </a:extLst>
          </p:cNvPr>
          <p:cNvPicPr>
            <a:picLocks noChangeAspect="1"/>
          </p:cNvPicPr>
          <p:nvPr/>
        </p:nvPicPr>
        <p:blipFill>
          <a:blip r:embed="rId8"/>
          <a:stretch>
            <a:fillRect/>
          </a:stretch>
        </p:blipFill>
        <p:spPr>
          <a:xfrm>
            <a:off x="6171790" y="6108970"/>
            <a:ext cx="6020210" cy="786847"/>
          </a:xfrm>
          <a:prstGeom prst="rect">
            <a:avLst/>
          </a:prstGeom>
        </p:spPr>
      </p:pic>
      <p:pic>
        <p:nvPicPr>
          <p:cNvPr id="4" name="Google Shape;280;g2c843336287_0_30">
            <a:extLst>
              <a:ext uri="{FF2B5EF4-FFF2-40B4-BE49-F238E27FC236}">
                <a16:creationId xmlns:a16="http://schemas.microsoft.com/office/drawing/2014/main" id="{17C3718E-A8E1-8A93-A4AB-4352768483EB}"/>
              </a:ext>
            </a:extLst>
          </p:cNvPr>
          <p:cNvPicPr preferRelativeResize="0"/>
          <p:nvPr/>
        </p:nvPicPr>
        <p:blipFill rotWithShape="1">
          <a:blip r:embed="rId9">
            <a:alphaModFix/>
          </a:blip>
          <a:srcRect/>
          <a:stretch/>
        </p:blipFill>
        <p:spPr>
          <a:xfrm>
            <a:off x="0" y="6161615"/>
            <a:ext cx="1779141" cy="6121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B4508DE2-6706-62F0-63DD-6D84C000E13D}"/>
              </a:ext>
            </a:extLst>
          </p:cNvPr>
          <p:cNvSpPr>
            <a:spLocks noChangeArrowheads="1"/>
          </p:cNvSpPr>
          <p:nvPr/>
        </p:nvSpPr>
        <p:spPr bwMode="auto">
          <a:xfrm>
            <a:off x="0" y="225860"/>
            <a:ext cx="12192000" cy="981075"/>
          </a:xfrm>
          <a:prstGeom prst="rect">
            <a:avLst/>
          </a:prstGeom>
          <a:solidFill>
            <a:schemeClr val="tx2"/>
          </a:solidFill>
          <a:ln w="9525">
            <a:solidFill>
              <a:srgbClr val="000000"/>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5400" b="1" dirty="0" err="1">
                <a:solidFill>
                  <a:schemeClr val="bg1"/>
                </a:solidFill>
              </a:rPr>
              <a:t>Translation</a:t>
            </a:r>
            <a:r>
              <a:rPr lang="cs-CZ" altLang="cs-CZ" sz="5400" b="1" dirty="0">
                <a:solidFill>
                  <a:schemeClr val="bg1"/>
                </a:solidFill>
              </a:rPr>
              <a:t> </a:t>
            </a:r>
            <a:r>
              <a:rPr lang="cs-CZ" altLang="cs-CZ" sz="5400" b="1" dirty="0" err="1">
                <a:solidFill>
                  <a:schemeClr val="bg1"/>
                </a:solidFill>
              </a:rPr>
              <a:t>Studies</a:t>
            </a:r>
            <a:r>
              <a:rPr lang="cs-CZ" altLang="cs-CZ" sz="5400" b="1" dirty="0">
                <a:solidFill>
                  <a:schemeClr val="bg1"/>
                </a:solidFill>
              </a:rPr>
              <a:t> – </a:t>
            </a:r>
            <a:r>
              <a:rPr lang="cs-CZ" altLang="cs-CZ" sz="5400" b="1" dirty="0" err="1">
                <a:solidFill>
                  <a:schemeClr val="bg1"/>
                </a:solidFill>
              </a:rPr>
              <a:t>Theory</a:t>
            </a:r>
            <a:endParaRPr lang="en-GB" altLang="cs-CZ" sz="5400" b="1" dirty="0">
              <a:solidFill>
                <a:schemeClr val="bg1"/>
              </a:solidFill>
            </a:endParaRPr>
          </a:p>
        </p:txBody>
      </p:sp>
      <p:sp>
        <p:nvSpPr>
          <p:cNvPr id="4100" name="Rectangle 4">
            <a:extLst>
              <a:ext uri="{FF2B5EF4-FFF2-40B4-BE49-F238E27FC236}">
                <a16:creationId xmlns:a16="http://schemas.microsoft.com/office/drawing/2014/main" id="{83660C7D-3F0A-1C2F-58F8-598DB2758451}"/>
              </a:ext>
            </a:extLst>
          </p:cNvPr>
          <p:cNvSpPr>
            <a:spLocks noGrp="1" noChangeArrowheads="1"/>
          </p:cNvSpPr>
          <p:nvPr>
            <p:ph type="body" idx="1"/>
          </p:nvPr>
        </p:nvSpPr>
        <p:spPr>
          <a:xfrm>
            <a:off x="1952625" y="1428750"/>
            <a:ext cx="8229600" cy="5087938"/>
          </a:xfrm>
        </p:spPr>
        <p:txBody>
          <a:bodyPr/>
          <a:lstStyle/>
          <a:p>
            <a:pPr>
              <a:buFontTx/>
              <a:buNone/>
              <a:defRPr/>
            </a:pPr>
            <a:r>
              <a:rPr lang="en-GB" altLang="cs-CZ" sz="3600" b="1" noProof="1"/>
              <a:t>	</a:t>
            </a:r>
            <a:endParaRPr lang="en-GB" altLang="cs-CZ" sz="2000" b="1" noProof="1"/>
          </a:p>
          <a:p>
            <a:pPr algn="ctr">
              <a:spcBef>
                <a:spcPct val="0"/>
              </a:spcBef>
              <a:defRPr/>
            </a:pPr>
            <a:endParaRPr lang="cs-CZ" altLang="cs-CZ" sz="1800" noProof="1">
              <a:cs typeface="Times New Roman" pitchFamily="18" charset="0"/>
            </a:endParaRPr>
          </a:p>
          <a:p>
            <a:pPr>
              <a:buFontTx/>
              <a:buNone/>
              <a:defRPr/>
            </a:pPr>
            <a:endParaRPr lang="en-GB" altLang="cs-CZ" sz="3600" noProof="1"/>
          </a:p>
          <a:p>
            <a:pPr eaLnBrk="1" hangingPunct="1">
              <a:defRPr/>
            </a:pPr>
            <a:endParaRPr lang="en-GB" altLang="cs-CZ" sz="3600" b="1" i="1" noProof="1"/>
          </a:p>
        </p:txBody>
      </p:sp>
      <p:graphicFrame>
        <p:nvGraphicFramePr>
          <p:cNvPr id="2" name="Diagram 1">
            <a:extLst>
              <a:ext uri="{FF2B5EF4-FFF2-40B4-BE49-F238E27FC236}">
                <a16:creationId xmlns:a16="http://schemas.microsoft.com/office/drawing/2014/main" id="{873C2E36-C5A1-FE2D-B9DC-D640B15C82AB}"/>
              </a:ext>
            </a:extLst>
          </p:cNvPr>
          <p:cNvGraphicFramePr/>
          <p:nvPr>
            <p:extLst>
              <p:ext uri="{D42A27DB-BD31-4B8C-83A1-F6EECF244321}">
                <p14:modId xmlns:p14="http://schemas.microsoft.com/office/powerpoint/2010/main" val="3964599232"/>
              </p:ext>
            </p:extLst>
          </p:nvPr>
        </p:nvGraphicFramePr>
        <p:xfrm>
          <a:off x="2054225" y="16645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Obrázek 2" descr="Obsah obrázku text, Písmo, snímek obrazovky, Elektricky modrá&#10;&#10;Popis byl vytvořen automaticky">
            <a:extLst>
              <a:ext uri="{FF2B5EF4-FFF2-40B4-BE49-F238E27FC236}">
                <a16:creationId xmlns:a16="http://schemas.microsoft.com/office/drawing/2014/main" id="{421D29CD-B17C-A93B-A146-ACF296E33E98}"/>
              </a:ext>
            </a:extLst>
          </p:cNvPr>
          <p:cNvPicPr>
            <a:picLocks noChangeAspect="1"/>
          </p:cNvPicPr>
          <p:nvPr/>
        </p:nvPicPr>
        <p:blipFill>
          <a:blip r:embed="rId8"/>
          <a:stretch>
            <a:fillRect/>
          </a:stretch>
        </p:blipFill>
        <p:spPr>
          <a:xfrm>
            <a:off x="6171790" y="6108970"/>
            <a:ext cx="6020210" cy="786847"/>
          </a:xfrm>
          <a:prstGeom prst="rect">
            <a:avLst/>
          </a:prstGeom>
        </p:spPr>
      </p:pic>
      <p:pic>
        <p:nvPicPr>
          <p:cNvPr id="4" name="Google Shape;280;g2c843336287_0_30">
            <a:extLst>
              <a:ext uri="{FF2B5EF4-FFF2-40B4-BE49-F238E27FC236}">
                <a16:creationId xmlns:a16="http://schemas.microsoft.com/office/drawing/2014/main" id="{D3240BC8-35A1-7E49-CD00-CAAD9E57CB1B}"/>
              </a:ext>
            </a:extLst>
          </p:cNvPr>
          <p:cNvPicPr preferRelativeResize="0"/>
          <p:nvPr/>
        </p:nvPicPr>
        <p:blipFill rotWithShape="1">
          <a:blip r:embed="rId9">
            <a:alphaModFix/>
          </a:blip>
          <a:srcRect/>
          <a:stretch/>
        </p:blipFill>
        <p:spPr>
          <a:xfrm>
            <a:off x="0" y="6161615"/>
            <a:ext cx="1779141" cy="612130"/>
          </a:xfrm>
          <a:prstGeom prst="rect">
            <a:avLst/>
          </a:prstGeom>
          <a:noFill/>
          <a:ln>
            <a:noFill/>
          </a:ln>
        </p:spPr>
      </p:pic>
    </p:spTree>
    <p:extLst>
      <p:ext uri="{BB962C8B-B14F-4D97-AF65-F5344CB8AC3E}">
        <p14:creationId xmlns:p14="http://schemas.microsoft.com/office/powerpoint/2010/main" val="4234419584"/>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cjv-prezentace-16-9-en-v10.potx" id="{BC3EE8AA-1241-40D4-84AC-4B4B49148105}" vid="{2F1A5585-128D-49C5-8314-B5B61E8D6584}"/>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3" ma:contentTypeDescription="Create a new document." ma:contentTypeScope="" ma:versionID="7cc93f0a522376ee8e1dfd73dde5ccd3">
  <xsd:schema xmlns:xsd="http://www.w3.org/2001/XMLSchema" xmlns:xs="http://www.w3.org/2001/XMLSchema" xmlns:p="http://schemas.microsoft.com/office/2006/metadata/properties" xmlns:ns2="76d5652a-9cd3-465f-98c7-aa8090bd65c7" targetNamespace="http://schemas.microsoft.com/office/2006/metadata/properties" ma:root="true" ma:fieldsID="87b369375febcfc6bb418894800f5d14" ns2:_="">
    <xsd:import namespace="76d5652a-9cd3-465f-98c7-aa8090bd65c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815A7A-98DD-4817-AE3B-A66293C9B0F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09AEF2B-B32C-473F-B8F9-3A53D4362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7533DB-6C2A-40D5-A891-2E456C96D2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muni-cjv-prezentace-16-9-en-v10</Template>
  <TotalTime>3403</TotalTime>
  <Words>484</Words>
  <Application>Microsoft Office PowerPoint</Application>
  <PresentationFormat>Širokoúhlá obrazovka</PresentationFormat>
  <Paragraphs>148</Paragraphs>
  <Slides>20</Slides>
  <Notes>17</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20</vt:i4>
      </vt:variant>
    </vt:vector>
  </HeadingPairs>
  <TitlesOfParts>
    <vt:vector size="28" baseType="lpstr">
      <vt:lpstr>Arial</vt:lpstr>
      <vt:lpstr>Arial Unicode MS</vt:lpstr>
      <vt:lpstr>Calibri</vt:lpstr>
      <vt:lpstr>Garamond</vt:lpstr>
      <vt:lpstr>Tahoma</vt:lpstr>
      <vt:lpstr>Times New Roman</vt:lpstr>
      <vt:lpstr>Wingdings</vt:lpstr>
      <vt:lpstr>Presentation_MU_EN</vt:lpstr>
      <vt:lpstr>Introduction  to Plurilingual  Approaches  to Translation I</vt:lpstr>
      <vt:lpstr>Warmer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Workshop</vt:lpstr>
      <vt:lpstr>Workshop</vt:lpstr>
      <vt:lpstr>Questions &amp; Answers. Discussion.</vt:lpstr>
      <vt:lpstr>Exit ticket</vt:lpstr>
      <vt:lpstr> Which part of the seminar  have you enjoyed most today and why?  Have you missed anything?  If so, what is it</vt:lpstr>
      <vt:lpstr>Prezentace aplikace PowerPoint</vt:lpstr>
      <vt:lpstr>Prezentace aplikace PowerPoint</vt:lpstr>
      <vt:lpstr>Prezentace aplikace PowerPoint</vt:lpstr>
      <vt:lpstr>Prezentace aplikace PowerPoint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Athena Alchazidu</dc:creator>
  <cp:lastModifiedBy>Athena Alchazidu</cp:lastModifiedBy>
  <cp:revision>20</cp:revision>
  <cp:lastPrinted>1601-01-01T00:00:00Z</cp:lastPrinted>
  <dcterms:created xsi:type="dcterms:W3CDTF">2024-07-01T10:21:45Z</dcterms:created>
  <dcterms:modified xsi:type="dcterms:W3CDTF">2024-07-06T19:39:56Z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