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6FAF3B5-9EFA-4A09-90BD-292737151F16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D56BE0E-C322-4389-B866-32F7D748A0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0" y="5733256"/>
            <a:ext cx="4191000" cy="549708"/>
          </a:xfrm>
        </p:spPr>
        <p:txBody>
          <a:bodyPr/>
          <a:lstStyle/>
          <a:p>
            <a:r>
              <a:rPr lang="cs-CZ" dirty="0" smtClean="0"/>
              <a:t>Zdeněk Pospíšil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05800" cy="1981200"/>
          </a:xfrm>
        </p:spPr>
        <p:txBody>
          <a:bodyPr/>
          <a:lstStyle/>
          <a:p>
            <a:r>
              <a:rPr lang="cs-CZ" b="1" dirty="0" smtClean="0"/>
              <a:t>Panasonic v České republice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748883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</a:t>
            </a:r>
            <a:r>
              <a:rPr lang="cs-CZ" dirty="0" smtClean="0"/>
              <a:t>obchodní značka, pod kterou japonská </a:t>
            </a:r>
            <a:r>
              <a:rPr lang="cs-CZ" dirty="0" smtClean="0"/>
              <a:t>firma Panasonic </a:t>
            </a:r>
            <a:r>
              <a:rPr lang="cs-CZ" dirty="0" err="1" smtClean="0"/>
              <a:t>Corporation</a:t>
            </a:r>
            <a:r>
              <a:rPr lang="cs-CZ" dirty="0" smtClean="0"/>
              <a:t> </a:t>
            </a:r>
            <a:r>
              <a:rPr lang="cs-CZ" dirty="0" smtClean="0"/>
              <a:t>prodává </a:t>
            </a:r>
            <a:r>
              <a:rPr lang="cs-CZ" dirty="0" smtClean="0"/>
              <a:t>své výrobky z oblasti domácí elektroniky. </a:t>
            </a:r>
            <a:endParaRPr lang="cs-CZ" dirty="0" smtClean="0"/>
          </a:p>
          <a:p>
            <a:r>
              <a:rPr lang="cs-CZ" dirty="0" smtClean="0"/>
              <a:t>Vznikla ze značek </a:t>
            </a:r>
            <a:r>
              <a:rPr lang="cs-CZ" i="1" dirty="0" smtClean="0"/>
              <a:t>Technics</a:t>
            </a:r>
            <a:r>
              <a:rPr lang="cs-CZ" dirty="0" smtClean="0"/>
              <a:t> a </a:t>
            </a:r>
            <a:r>
              <a:rPr lang="cs-CZ" i="1" dirty="0" smtClean="0"/>
              <a:t>JVC</a:t>
            </a:r>
            <a:r>
              <a:rPr lang="cs-CZ" dirty="0" smtClean="0"/>
              <a:t>, náleží do </a:t>
            </a:r>
            <a:r>
              <a:rPr lang="cs-CZ" dirty="0" err="1" smtClean="0"/>
              <a:t>Matsushita</a:t>
            </a:r>
            <a:r>
              <a:rPr lang="cs-CZ" dirty="0" smtClean="0"/>
              <a:t> </a:t>
            </a:r>
            <a:r>
              <a:rPr lang="cs-CZ" dirty="0" err="1" smtClean="0"/>
              <a:t>Electric</a:t>
            </a:r>
            <a:r>
              <a:rPr lang="cs-CZ" dirty="0" smtClean="0"/>
              <a:t> </a:t>
            </a:r>
            <a:r>
              <a:rPr lang="cs-CZ" dirty="0" err="1" smtClean="0"/>
              <a:t>Industrial</a:t>
            </a:r>
            <a:r>
              <a:rPr lang="cs-CZ" dirty="0" smtClean="0"/>
              <a:t> Co Ltd. </a:t>
            </a:r>
            <a:r>
              <a:rPr lang="cs-CZ" dirty="0" err="1" smtClean="0"/>
              <a:t>of</a:t>
            </a:r>
            <a:r>
              <a:rPr lang="cs-CZ" dirty="0" smtClean="0"/>
              <a:t> Japan (MEI).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Panasonic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509120"/>
            <a:ext cx="30575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797152"/>
            <a:ext cx="32575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Panasonic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Společnost Panasonic, působí v České republice prostřednictvím společností Panasonic Marketing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GmbH</a:t>
            </a:r>
            <a:r>
              <a:rPr lang="cs-CZ" sz="2800" dirty="0" smtClean="0"/>
              <a:t>. </a:t>
            </a:r>
            <a:r>
              <a:rPr lang="cs-CZ" sz="2800" dirty="0" smtClean="0"/>
              <a:t>Hlavní prodejní značkou je Panasonic</a:t>
            </a:r>
            <a:r>
              <a:rPr lang="cs-CZ" sz="2800" dirty="0" smtClean="0"/>
              <a:t>.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Panasonic </a:t>
            </a:r>
            <a:r>
              <a:rPr lang="cs-CZ" sz="2800" dirty="0" err="1" smtClean="0"/>
              <a:t>Czech</a:t>
            </a:r>
            <a:r>
              <a:rPr lang="cs-CZ" sz="2800" dirty="0" smtClean="0"/>
              <a:t> </a:t>
            </a:r>
            <a:r>
              <a:rPr lang="cs-CZ" sz="2800" dirty="0" err="1" smtClean="0"/>
              <a:t>Republic</a:t>
            </a:r>
            <a:r>
              <a:rPr lang="cs-CZ" sz="2800" dirty="0" smtClean="0"/>
              <a:t>, s. r. o., byla založena 10. srpna 1995 v Praze s cílem rozšířit obchodní aktivity na českém trhu.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1</a:t>
            </a:r>
            <a:r>
              <a:rPr lang="cs-CZ" sz="2800" dirty="0" smtClean="0"/>
              <a:t>. července 2010 byla společnost Panasonic </a:t>
            </a:r>
            <a:r>
              <a:rPr lang="cs-CZ" sz="2800" dirty="0" err="1" smtClean="0"/>
              <a:t>Czech</a:t>
            </a:r>
            <a:r>
              <a:rPr lang="cs-CZ" sz="2800" dirty="0" smtClean="0"/>
              <a:t> </a:t>
            </a:r>
            <a:r>
              <a:rPr lang="cs-CZ" sz="2800" dirty="0" err="1" smtClean="0"/>
              <a:t>Republic</a:t>
            </a:r>
            <a:r>
              <a:rPr lang="cs-CZ" sz="2800" dirty="0" smtClean="0"/>
              <a:t> </a:t>
            </a:r>
            <a:r>
              <a:rPr lang="cs-CZ" sz="2800" dirty="0" err="1" smtClean="0"/>
              <a:t>převedna</a:t>
            </a:r>
            <a:r>
              <a:rPr lang="cs-CZ" sz="2800" dirty="0" smtClean="0"/>
              <a:t> na společnost Panasonic Marketing </a:t>
            </a:r>
            <a:r>
              <a:rPr lang="cs-CZ" sz="2800" dirty="0" err="1" smtClean="0"/>
              <a:t>Europe</a:t>
            </a:r>
            <a:r>
              <a:rPr lang="cs-CZ" sz="2800" dirty="0" smtClean="0"/>
              <a:t>.</a:t>
            </a:r>
            <a:endParaRPr lang="cs-CZ" sz="2800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256928"/>
          </a:xfrm>
        </p:spPr>
        <p:txBody>
          <a:bodyPr/>
          <a:lstStyle/>
          <a:p>
            <a:r>
              <a:rPr lang="cs-CZ" dirty="0" smtClean="0"/>
              <a:t>Firma v současné době v České republice prodává přes 800 druhů </a:t>
            </a:r>
            <a:r>
              <a:rPr lang="cs-CZ" dirty="0" smtClean="0"/>
              <a:t>produktů.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Panasonic</a:t>
            </a:r>
            <a:endParaRPr lang="cs-CZ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492896"/>
            <a:ext cx="316835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060848"/>
            <a:ext cx="2524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4077072"/>
            <a:ext cx="2525638" cy="198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2132856"/>
            <a:ext cx="19050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11760" y="4653136"/>
            <a:ext cx="3373363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4653136"/>
            <a:ext cx="1633736" cy="153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Panasonic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270354" cy="373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cs-CZ" dirty="0" smtClean="0"/>
              <a:t>Panasonic </a:t>
            </a:r>
            <a:r>
              <a:rPr lang="cs-CZ" dirty="0" smtClean="0"/>
              <a:t>v České republice:</a:t>
            </a:r>
          </a:p>
          <a:p>
            <a:pPr lvl="1">
              <a:lnSpc>
                <a:spcPct val="150000"/>
              </a:lnSpc>
            </a:pPr>
            <a:r>
              <a:rPr lang="cs-CZ" sz="2600" dirty="0" smtClean="0"/>
              <a:t>1997 – Továrna v Plzni</a:t>
            </a:r>
          </a:p>
          <a:p>
            <a:pPr lvl="1">
              <a:lnSpc>
                <a:spcPct val="150000"/>
              </a:lnSpc>
            </a:pPr>
            <a:r>
              <a:rPr lang="cs-CZ" sz="2600" dirty="0" smtClean="0"/>
              <a:t>2000 – 1. místo jako investor roku</a:t>
            </a:r>
          </a:p>
          <a:p>
            <a:pPr lvl="1">
              <a:lnSpc>
                <a:spcPct val="150000"/>
              </a:lnSpc>
            </a:pPr>
            <a:r>
              <a:rPr lang="cs-CZ" sz="2600" dirty="0" smtClean="0"/>
              <a:t>2002 – Továrna na autorádia</a:t>
            </a:r>
          </a:p>
          <a:p>
            <a:pPr lvl="1">
              <a:lnSpc>
                <a:spcPct val="150000"/>
              </a:lnSpc>
            </a:pPr>
            <a:r>
              <a:rPr lang="cs-CZ" sz="2600" dirty="0" smtClean="0"/>
              <a:t>2003 – Škola v Plzni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Panasonic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Panasonic sponzoring:</a:t>
            </a:r>
          </a:p>
          <a:p>
            <a:pPr lvl="1"/>
            <a:r>
              <a:rPr lang="cs-CZ" dirty="0" smtClean="0"/>
              <a:t>Sponzor stáje Toyota v F1</a:t>
            </a:r>
          </a:p>
          <a:p>
            <a:pPr lvl="1"/>
            <a:r>
              <a:rPr lang="cs-CZ" dirty="0" smtClean="0"/>
              <a:t>O</a:t>
            </a:r>
            <a:r>
              <a:rPr lang="cs-CZ" dirty="0" smtClean="0"/>
              <a:t>ficiálním </a:t>
            </a:r>
            <a:r>
              <a:rPr lang="cs-CZ" dirty="0" smtClean="0"/>
              <a:t>partnerem a sponzorem Major </a:t>
            </a:r>
            <a:r>
              <a:rPr lang="cs-CZ" dirty="0" err="1" smtClean="0"/>
              <a:t>League</a:t>
            </a:r>
            <a:r>
              <a:rPr lang="cs-CZ" dirty="0" smtClean="0"/>
              <a:t> </a:t>
            </a:r>
            <a:r>
              <a:rPr lang="cs-CZ" dirty="0" err="1" smtClean="0"/>
              <a:t>Soccer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Hlavním sponzorem </a:t>
            </a:r>
            <a:r>
              <a:rPr lang="cs-CZ" dirty="0" smtClean="0"/>
              <a:t>roku 2007 ve 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Solar</a:t>
            </a:r>
            <a:r>
              <a:rPr lang="cs-CZ" dirty="0" smtClean="0"/>
              <a:t> </a:t>
            </a:r>
            <a:r>
              <a:rPr lang="cs-CZ" dirty="0" err="1" smtClean="0"/>
              <a:t>Challenge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Panasonic byl hlavním sponzorem olympijských </a:t>
            </a:r>
            <a:r>
              <a:rPr lang="cs-CZ" dirty="0" smtClean="0"/>
              <a:t>her  </a:t>
            </a:r>
            <a:r>
              <a:rPr lang="cs-CZ" dirty="0" smtClean="0"/>
              <a:t>v roce 1988 a byl oficiálním partnerem pro LOH </a:t>
            </a:r>
            <a:r>
              <a:rPr lang="cs-CZ" dirty="0" smtClean="0"/>
              <a:t>2008 i 2010.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Panasonic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7667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157192"/>
            <a:ext cx="146733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5157192"/>
            <a:ext cx="301978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4941168"/>
            <a:ext cx="3384377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6000" dirty="0" smtClean="0"/>
              <a:t>Děkuji za pozornost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</TotalTime>
  <Words>152</Words>
  <Application>Microsoft Office PowerPoint</Application>
  <PresentationFormat>Předvádění na obrazovce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Papír</vt:lpstr>
      <vt:lpstr>Panasonic v České republice </vt:lpstr>
      <vt:lpstr>Panasonic</vt:lpstr>
      <vt:lpstr>Panasonic</vt:lpstr>
      <vt:lpstr>Panasonic</vt:lpstr>
      <vt:lpstr>Panasonic</vt:lpstr>
      <vt:lpstr>Panasonic</vt:lpstr>
      <vt:lpstr>Panasonic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Panasonic v České republice</dc:title>
  <dc:creator>Zdenek</dc:creator>
  <cp:lastModifiedBy>Zdenek</cp:lastModifiedBy>
  <cp:revision>7</cp:revision>
  <dcterms:created xsi:type="dcterms:W3CDTF">2011-05-16T19:50:30Z</dcterms:created>
  <dcterms:modified xsi:type="dcterms:W3CDTF">2011-05-16T20:57:36Z</dcterms:modified>
</cp:coreProperties>
</file>