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Instalace I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481012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ovací šipka 7"/>
          <p:cNvCxnSpPr/>
          <p:nvPr userDrawn="1"/>
        </p:nvCxnSpPr>
        <p:spPr>
          <a:xfrm>
            <a:off x="2195736" y="2492896"/>
            <a:ext cx="410445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3068960"/>
            <a:ext cx="21812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\\eset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Instalace MS Dynamics NAV 5.0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Stručný návod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VIII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25" y="1614488"/>
            <a:ext cx="4857750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IX- zástupce na plochu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484784"/>
            <a:ext cx="6251922" cy="4664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X –zástupce na plochu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484784"/>
            <a:ext cx="6156102" cy="4590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XI</a:t>
            </a:r>
            <a:endParaRPr lang="cs-CZ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2688" y="1862138"/>
            <a:ext cx="423862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XII</a:t>
            </a:r>
            <a:endParaRPr lang="cs-CZ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87393"/>
            <a:ext cx="7583989" cy="394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XIII</a:t>
            </a:r>
            <a:endParaRPr lang="cs-CZ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6975" y="1876425"/>
            <a:ext cx="421005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Start MS Dynamics NAV</a:t>
            </a:r>
            <a:endParaRPr lang="cs-CZ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7853612" cy="4230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Start MS Dynamics NAV</a:t>
            </a:r>
            <a:endParaRPr lang="cs-CZ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3384376" cy="5172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Databáze </a:t>
            </a:r>
            <a:r>
              <a:rPr lang="cs-CZ" sz="2400" dirty="0" smtClean="0"/>
              <a:t>(</a:t>
            </a:r>
            <a:r>
              <a:rPr lang="cs-CZ" sz="2400" dirty="0" smtClean="0">
                <a:solidFill>
                  <a:srgbClr val="FF0000"/>
                </a:solidFill>
              </a:rPr>
              <a:t>pokud se automaticky  připojila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331640" y="1268760"/>
            <a:ext cx="2923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 menu soubor na horní liště </a:t>
            </a:r>
            <a:endParaRPr lang="cs-CZ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988840"/>
            <a:ext cx="6264696" cy="4547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5796136" y="494116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Připojeno 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Připojení databáze (</a:t>
            </a:r>
            <a:r>
              <a:rPr lang="cs-CZ" sz="2000" dirty="0" smtClean="0"/>
              <a:t>pokud se nepřipojila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87624" y="1556792"/>
            <a:ext cx="59900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Z menu soubor na horní liště Otevřít DB a najít v CSIDE CLIENT</a:t>
            </a:r>
          </a:p>
          <a:p>
            <a:r>
              <a:rPr lang="cs-CZ" dirty="0" smtClean="0"/>
              <a:t> adresáři soubor </a:t>
            </a:r>
            <a:r>
              <a:rPr lang="cs-CZ" dirty="0" err="1" smtClean="0"/>
              <a:t>database.fdb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276872"/>
            <a:ext cx="5472608" cy="404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Umístění zdrojových souborů pro instalaci </a:t>
            </a:r>
            <a:endParaRPr lang="cs-CZ" sz="3600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 sz="1800" dirty="0" smtClean="0"/>
          </a:p>
          <a:p>
            <a:r>
              <a:rPr lang="cs-CZ" sz="1800" b="1" dirty="0" smtClean="0"/>
              <a:t> Přes připojení  </a:t>
            </a:r>
            <a:r>
              <a:rPr lang="cs-CZ" sz="1800" b="1" dirty="0" err="1" smtClean="0"/>
              <a:t>eduroam</a:t>
            </a:r>
            <a:r>
              <a:rPr lang="cs-CZ" sz="1800" b="1" dirty="0" smtClean="0"/>
              <a:t> (podle testů zhruba 8-10 minut) </a:t>
            </a:r>
          </a:p>
          <a:p>
            <a:pPr lvl="1"/>
            <a:r>
              <a:rPr lang="cs-CZ" sz="1400" dirty="0" smtClean="0"/>
              <a:t>https</a:t>
            </a:r>
            <a:r>
              <a:rPr lang="cs-CZ" sz="1400" dirty="0"/>
              <a:t>:/</a:t>
            </a:r>
            <a:r>
              <a:rPr lang="cs-CZ" sz="1400" dirty="0" smtClean="0"/>
              <a:t>is.muni.cz/</a:t>
            </a:r>
            <a:r>
              <a:rPr lang="cs-CZ" sz="1400" dirty="0" err="1" smtClean="0"/>
              <a:t>auth</a:t>
            </a:r>
            <a:r>
              <a:rPr lang="cs-CZ" sz="1400" dirty="0" smtClean="0"/>
              <a:t>/do/</a:t>
            </a:r>
            <a:r>
              <a:rPr lang="cs-CZ" sz="1400" dirty="0" err="1" smtClean="0"/>
              <a:t>econ</a:t>
            </a:r>
            <a:r>
              <a:rPr lang="cs-CZ" sz="1400" dirty="0" smtClean="0"/>
              <a:t>/soubory/katedry/</a:t>
            </a:r>
            <a:r>
              <a:rPr lang="cs-CZ" sz="1400" dirty="0" err="1" smtClean="0"/>
              <a:t>kph</a:t>
            </a:r>
            <a:r>
              <a:rPr lang="cs-CZ" sz="1400" dirty="0" smtClean="0"/>
              <a:t>/MS_Dynamics_NAV.7z</a:t>
            </a:r>
          </a:p>
          <a:p>
            <a:endParaRPr lang="cs-CZ" dirty="0"/>
          </a:p>
          <a:p>
            <a:r>
              <a:rPr lang="cs-CZ" sz="1800" b="1" dirty="0"/>
              <a:t> </a:t>
            </a:r>
            <a:r>
              <a:rPr lang="cs-CZ" sz="1800" b="1" dirty="0" smtClean="0"/>
              <a:t>Z počítačů v učebnách nebo z veřejných počítačových učeben </a:t>
            </a:r>
            <a:endParaRPr lang="cs-CZ" sz="1800" b="1" dirty="0"/>
          </a:p>
          <a:p>
            <a:pPr lvl="1"/>
            <a:r>
              <a:rPr lang="cs-CZ" sz="1400" dirty="0" err="1" smtClean="0"/>
              <a:t>programs</a:t>
            </a:r>
            <a:r>
              <a:rPr lang="cs-CZ" sz="1400" dirty="0" smtClean="0"/>
              <a:t>(</a:t>
            </a:r>
            <a:r>
              <a:rPr lang="cs-CZ" sz="1400" dirty="0" smtClean="0">
                <a:hlinkClick r:id="rId2" action="ppaction://hlinkfile"/>
              </a:rPr>
              <a:t>\\</a:t>
            </a:r>
            <a:r>
              <a:rPr lang="cs-CZ" sz="1400" dirty="0" err="1" smtClean="0">
                <a:hlinkClick r:id="rId2" action="ppaction://hlinkfile"/>
              </a:rPr>
              <a:t>esetw</a:t>
            </a:r>
            <a:r>
              <a:rPr lang="cs-CZ" sz="1400" dirty="0" smtClean="0"/>
              <a:t>) (Q:)  </a:t>
            </a:r>
            <a:r>
              <a:rPr lang="cs-CZ" sz="1400" dirty="0" err="1" smtClean="0"/>
              <a:t>MS_Dynamics_NAV</a:t>
            </a:r>
            <a:r>
              <a:rPr lang="cs-CZ" sz="1400" dirty="0" smtClean="0"/>
              <a:t>\ .. Všechny soubory v tomto adresáři </a:t>
            </a:r>
          </a:p>
          <a:p>
            <a:pPr lvl="1"/>
            <a:endParaRPr lang="cs-CZ" sz="1400" dirty="0" smtClean="0"/>
          </a:p>
          <a:p>
            <a:r>
              <a:rPr lang="cs-CZ" sz="1800" dirty="0" smtClean="0"/>
              <a:t>Objem stahovaných dat : …. </a:t>
            </a:r>
            <a:r>
              <a:rPr lang="cs-CZ" sz="1800" smtClean="0"/>
              <a:t>2 GB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54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I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1844824"/>
            <a:ext cx="17430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484784"/>
            <a:ext cx="42100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Přímá spojovací šipka 6"/>
          <p:cNvCxnSpPr/>
          <p:nvPr/>
        </p:nvCxnSpPr>
        <p:spPr>
          <a:xfrm>
            <a:off x="5364088" y="2060848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3068960"/>
            <a:ext cx="3609975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Přímá spojovací šipka 9"/>
          <p:cNvCxnSpPr/>
          <p:nvPr/>
        </p:nvCxnSpPr>
        <p:spPr>
          <a:xfrm>
            <a:off x="7668344" y="2204864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Šipka doprava 10"/>
          <p:cNvSpPr/>
          <p:nvPr/>
        </p:nvSpPr>
        <p:spPr>
          <a:xfrm>
            <a:off x="7956376" y="5085184"/>
            <a:ext cx="79208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539552" y="5373216"/>
            <a:ext cx="2760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Doplněk se týká C++ a jde</a:t>
            </a:r>
          </a:p>
          <a:p>
            <a:r>
              <a:rPr lang="cs-CZ" dirty="0" smtClean="0"/>
              <a:t>pouze o interní </a:t>
            </a:r>
            <a:r>
              <a:rPr lang="cs-CZ" dirty="0" err="1" smtClean="0"/>
              <a:t>prerekvizitu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II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7388" y="1795463"/>
            <a:ext cx="5229225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1691680" y="5517232"/>
            <a:ext cx="3670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Otevřete podadresář </a:t>
            </a:r>
            <a:r>
              <a:rPr lang="cs-CZ" dirty="0" err="1" smtClean="0"/>
              <a:t>Cside</a:t>
            </a:r>
            <a:r>
              <a:rPr lang="cs-CZ" dirty="0" smtClean="0"/>
              <a:t> </a:t>
            </a:r>
            <a:r>
              <a:rPr lang="cs-CZ" dirty="0" err="1" smtClean="0"/>
              <a:t>Client</a:t>
            </a:r>
            <a:r>
              <a:rPr lang="cs-CZ" dirty="0" smtClean="0"/>
              <a:t> ……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III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588" y="1852613"/>
            <a:ext cx="5076825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IV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3632899" cy="2860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Šipka doprava 4"/>
          <p:cNvSpPr/>
          <p:nvPr/>
        </p:nvSpPr>
        <p:spPr>
          <a:xfrm>
            <a:off x="2411760" y="3068960"/>
            <a:ext cx="165618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412776"/>
            <a:ext cx="39013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V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581150"/>
            <a:ext cx="472440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VI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0275" y="1595438"/>
            <a:ext cx="4743450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2987824" y="5805264"/>
            <a:ext cx="3347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Dále na požádání spusťte instalaci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VII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604963"/>
            <a:ext cx="4724400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2339752" y="5805264"/>
            <a:ext cx="527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Tato fáze může trvat několik minut, takže trpělivost…..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168</Words>
  <Application>Microsoft Office PowerPoint</Application>
  <PresentationFormat>Předvádění na obrazovce (4:3)</PresentationFormat>
  <Paragraphs>37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Instalace MS Dynamics NAV 5.0</vt:lpstr>
      <vt:lpstr>Umístění zdrojových souborů pro instalaci </vt:lpstr>
      <vt:lpstr>Instalace I</vt:lpstr>
      <vt:lpstr>Instalace II</vt:lpstr>
      <vt:lpstr>Instalace III</vt:lpstr>
      <vt:lpstr>Instalace IV</vt:lpstr>
      <vt:lpstr>Instalace V</vt:lpstr>
      <vt:lpstr>Instalace VI</vt:lpstr>
      <vt:lpstr>Instalace VII</vt:lpstr>
      <vt:lpstr>Instalace VIII</vt:lpstr>
      <vt:lpstr>Instalace IX- zástupce na plochu</vt:lpstr>
      <vt:lpstr>Instalace X –zástupce na plochu</vt:lpstr>
      <vt:lpstr>Instalace XI</vt:lpstr>
      <vt:lpstr>Instalace XII</vt:lpstr>
      <vt:lpstr>Instalace XIII</vt:lpstr>
      <vt:lpstr>Start MS Dynamics NAV</vt:lpstr>
      <vt:lpstr>Start MS Dynamics NAV</vt:lpstr>
      <vt:lpstr>Databáze (pokud se automaticky  připojila)</vt:lpstr>
      <vt:lpstr>Připojení databáze (pokud se nepřipojila)</vt:lpstr>
    </vt:vector>
  </TitlesOfParts>
  <Company>FUTURE Engineering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Instalace MS Dynamics NAV 5.0</dc:title>
  <dc:creator>jskorkovsky</dc:creator>
  <cp:lastModifiedBy>Skorkovsky Jaromir</cp:lastModifiedBy>
  <cp:revision>9</cp:revision>
  <dcterms:created xsi:type="dcterms:W3CDTF">2012-02-08T08:42:12Z</dcterms:created>
  <dcterms:modified xsi:type="dcterms:W3CDTF">2013-02-14T07:22:09Z</dcterms:modified>
</cp:coreProperties>
</file>