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426" r:id="rId3"/>
    <p:sldId id="392" r:id="rId4"/>
    <p:sldId id="393" r:id="rId5"/>
    <p:sldId id="424" r:id="rId6"/>
    <p:sldId id="423" r:id="rId7"/>
    <p:sldId id="394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4" r:id="rId25"/>
    <p:sldId id="413" r:id="rId26"/>
    <p:sldId id="419" r:id="rId27"/>
    <p:sldId id="420" r:id="rId28"/>
    <p:sldId id="425" r:id="rId29"/>
    <p:sldId id="421" r:id="rId30"/>
    <p:sldId id="427" r:id="rId31"/>
    <p:sldId id="429" r:id="rId32"/>
    <p:sldId id="428" r:id="rId33"/>
    <p:sldId id="422" r:id="rId34"/>
    <p:sldId id="41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om%20previous%20laptop\CERGE-EI\Teaching\Spring%202013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om%20previous%20laptop\CERGE-EI\Teaching\Spring%202013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om%20previous%20laptop\CERGE-EI\Teaching\Spring%202013\tigers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65564304461899"/>
          <c:y val="8.7891893948039465E-2"/>
          <c:w val="0.83970273378749005"/>
          <c:h val="0.7768545779603635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1.7320508075688783</c:v>
                </c:pt>
                <c:pt idx="4">
                  <c:v>2</c:v>
                </c:pt>
                <c:pt idx="5">
                  <c:v>2.2360679774997867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3.4641016151377588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4.6904157598234208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5.385164807134494</c:v>
                </c:pt>
                <c:pt idx="30">
                  <c:v>5.4772255750516718</c:v>
                </c:pt>
                <c:pt idx="31">
                  <c:v>5.5677643628300215</c:v>
                </c:pt>
                <c:pt idx="32">
                  <c:v>5.6568542494923717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5.9160797830996383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6.1644140029689583</c:v>
                </c:pt>
                <c:pt idx="39">
                  <c:v>6.2449979983983965</c:v>
                </c:pt>
                <c:pt idx="40">
                  <c:v>6.3245553203367351</c:v>
                </c:pt>
                <c:pt idx="41">
                  <c:v>6.4031242374328485</c:v>
                </c:pt>
                <c:pt idx="42">
                  <c:v>6.480740698407871</c:v>
                </c:pt>
                <c:pt idx="43">
                  <c:v>6.5574385243019906</c:v>
                </c:pt>
                <c:pt idx="44">
                  <c:v>6.6332495807108121</c:v>
                </c:pt>
                <c:pt idx="45">
                  <c:v>6.7082039324993801</c:v>
                </c:pt>
                <c:pt idx="46">
                  <c:v>6.782329983125277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7.4161984870956736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7.7459666924148465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7.9372539331937828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8.2462112512353034</c:v>
                </c:pt>
                <c:pt idx="69">
                  <c:v>8.3066238629180749</c:v>
                </c:pt>
                <c:pt idx="70">
                  <c:v>8.3666002653407769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8.5440037453174966</c:v>
                </c:pt>
                <c:pt idx="74">
                  <c:v>8.6023252670426249</c:v>
                </c:pt>
                <c:pt idx="75">
                  <c:v>8.6602540378444068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8.944271909999129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9.1104335791443258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9.3808315196468826</c:v>
                </c:pt>
                <c:pt idx="89">
                  <c:v>9.4339811320566032</c:v>
                </c:pt>
                <c:pt idx="90">
                  <c:v>9.4868329805051506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9.6436507609929389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9.7979589711326884</c:v>
                </c:pt>
                <c:pt idx="97">
                  <c:v>9.8488578017961039</c:v>
                </c:pt>
                <c:pt idx="98">
                  <c:v>9.8994949366116956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10.049875621120865</c:v>
                </c:pt>
                <c:pt idx="102">
                  <c:v>10.099504938362106</c:v>
                </c:pt>
                <c:pt idx="103">
                  <c:v>10.148891565092201</c:v>
                </c:pt>
                <c:pt idx="104">
                  <c:v>10.198039027185569</c:v>
                </c:pt>
                <c:pt idx="105">
                  <c:v>10.246950765959568</c:v>
                </c:pt>
                <c:pt idx="106">
                  <c:v>10.295630140987004</c:v>
                </c:pt>
                <c:pt idx="107">
                  <c:v>10.344080432788619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10.488088481701498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10.72380529476362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10.862780491200249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11.090536506409457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11.224972160321789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11.575836902790252</c:v>
                </c:pt>
                <c:pt idx="135">
                  <c:v>11.61895003862225</c:v>
                </c:pt>
                <c:pt idx="136">
                  <c:v>11.661903789690575</c:v>
                </c:pt>
                <c:pt idx="137">
                  <c:v>11.704699910719626</c:v>
                </c:pt>
                <c:pt idx="138">
                  <c:v>11.747340124470696</c:v>
                </c:pt>
                <c:pt idx="139">
                  <c:v>11.789826122551572</c:v>
                </c:pt>
                <c:pt idx="140">
                  <c:v>11.832159566199257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12.247448713915871</c:v>
                </c:pt>
                <c:pt idx="151">
                  <c:v>12.288205727444486</c:v>
                </c:pt>
                <c:pt idx="152">
                  <c:v>12.328828005937948</c:v>
                </c:pt>
                <c:pt idx="153">
                  <c:v>12.369316876853008</c:v>
                </c:pt>
                <c:pt idx="154">
                  <c:v>12.409673645990848</c:v>
                </c:pt>
                <c:pt idx="155">
                  <c:v>12.449899597988759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12.649110640673493</c:v>
                </c:pt>
                <c:pt idx="161">
                  <c:v>12.688577540449518</c:v>
                </c:pt>
                <c:pt idx="162">
                  <c:v>12.727922061357825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12.845232578665158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13.038404810405321</c:v>
                </c:pt>
                <c:pt idx="171">
                  <c:v>13.076696830622057</c:v>
                </c:pt>
                <c:pt idx="172">
                  <c:v>13.114877048604001</c:v>
                </c:pt>
                <c:pt idx="173">
                  <c:v>13.152946437965941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13.41640786499876</c:v>
                </c:pt>
                <c:pt idx="181">
                  <c:v>13.453624047073722</c:v>
                </c:pt>
                <c:pt idx="182">
                  <c:v>13.490737563232052</c:v>
                </c:pt>
                <c:pt idx="183">
                  <c:v>13.527749258468711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13.747727084867499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13.892443989449829</c:v>
                </c:pt>
                <c:pt idx="194">
                  <c:v>13.928388277184119</c:v>
                </c:pt>
                <c:pt idx="195">
                  <c:v>13.964240043768962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14.071247279470304</c:v>
                </c:pt>
                <c:pt idx="199">
                  <c:v>14.106735979665904</c:v>
                </c:pt>
                <c:pt idx="200">
                  <c:v>14.142135623730951</c:v>
                </c:pt>
                <c:pt idx="201">
                  <c:v>14.177446878757852</c:v>
                </c:pt>
                <c:pt idx="202">
                  <c:v>14.212670403551872</c:v>
                </c:pt>
                <c:pt idx="203">
                  <c:v>14.247806848775005</c:v>
                </c:pt>
                <c:pt idx="204">
                  <c:v>14.282856857085727</c:v>
                </c:pt>
                <c:pt idx="205">
                  <c:v>14.317821063276348</c:v>
                </c:pt>
                <c:pt idx="206">
                  <c:v>14.352700094407366</c:v>
                </c:pt>
                <c:pt idx="207">
                  <c:v>14.38749456993818</c:v>
                </c:pt>
                <c:pt idx="208">
                  <c:v>14.422205101855955</c:v>
                </c:pt>
                <c:pt idx="209">
                  <c:v>14.456832294801004</c:v>
                </c:pt>
                <c:pt idx="210">
                  <c:v>14.491376746189438</c:v>
                </c:pt>
                <c:pt idx="211">
                  <c:v>14.525839046333967</c:v>
                </c:pt>
                <c:pt idx="212">
                  <c:v>14.560219778561036</c:v>
                </c:pt>
                <c:pt idx="213">
                  <c:v>14.594519519326449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14.764823060233379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14.933184523068098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15.033296378372922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15.165750888103119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15.329709716755909</c:v>
                </c:pt>
                <c:pt idx="236">
                  <c:v>15.362291495737226</c:v>
                </c:pt>
                <c:pt idx="237">
                  <c:v>15.394804318340677</c:v>
                </c:pt>
                <c:pt idx="238">
                  <c:v>15.427248620541498</c:v>
                </c:pt>
                <c:pt idx="239">
                  <c:v>15.459624833740342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15.62049935181332</c:v>
                </c:pt>
                <c:pt idx="245">
                  <c:v>15.652475842498529</c:v>
                </c:pt>
                <c:pt idx="246">
                  <c:v>15.684387141358105</c:v>
                </c:pt>
                <c:pt idx="247">
                  <c:v>15.716233645501712</c:v>
                </c:pt>
                <c:pt idx="248">
                  <c:v>15.748015748023601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15.874507866387564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16.031219541881359</c:v>
                </c:pt>
                <c:pt idx="258">
                  <c:v>16.06237840420901</c:v>
                </c:pt>
                <c:pt idx="259">
                  <c:v>16.093476939431046</c:v>
                </c:pt>
                <c:pt idx="260">
                  <c:v>16.124515496597098</c:v>
                </c:pt>
                <c:pt idx="261">
                  <c:v>16.155494421403535</c:v>
                </c:pt>
                <c:pt idx="262">
                  <c:v>16.186414056238647</c:v>
                </c:pt>
                <c:pt idx="263">
                  <c:v>16.217274740226891</c:v>
                </c:pt>
                <c:pt idx="264">
                  <c:v>16.248076809271861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16.340134638368152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16.462077633154276</c:v>
                </c:pt>
                <c:pt idx="272">
                  <c:v>16.492422502470571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16.583123951776951</c:v>
                </c:pt>
                <c:pt idx="276">
                  <c:v>16.613247725836189</c:v>
                </c:pt>
                <c:pt idx="277">
                  <c:v>16.6433169770932</c:v>
                </c:pt>
                <c:pt idx="278">
                  <c:v>16.673332000533009</c:v>
                </c:pt>
                <c:pt idx="279">
                  <c:v>16.703293088490067</c:v>
                </c:pt>
                <c:pt idx="280">
                  <c:v>16.733200530681486</c:v>
                </c:pt>
                <c:pt idx="281">
                  <c:v>16.763054614240211</c:v>
                </c:pt>
                <c:pt idx="282">
                  <c:v>16.792855623746711</c:v>
                </c:pt>
                <c:pt idx="283">
                  <c:v>16.822603841260673</c:v>
                </c:pt>
                <c:pt idx="284">
                  <c:v>16.852299546352686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16.970562748477104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17.058722109231923</c:v>
                </c:pt>
                <c:pt idx="292">
                  <c:v>17.088007490635029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17.204650534085218</c:v>
                </c:pt>
                <c:pt idx="297">
                  <c:v>17.233687939614093</c:v>
                </c:pt>
                <c:pt idx="298">
                  <c:v>17.262676501632004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17.464249196572919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17.72004514666931</c:v>
                </c:pt>
                <c:pt idx="315">
                  <c:v>17.74823934929881</c:v>
                </c:pt>
                <c:pt idx="316">
                  <c:v>17.776388834631138</c:v>
                </c:pt>
                <c:pt idx="317">
                  <c:v>17.804493814764829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17.888543819998265</c:v>
                </c:pt>
                <c:pt idx="321">
                  <c:v>17.916472867168881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18.027756377319907</c:v>
                </c:pt>
                <c:pt idx="326">
                  <c:v>18.055470085267789</c:v>
                </c:pt>
                <c:pt idx="327">
                  <c:v>18.083141320025089</c:v>
                </c:pt>
                <c:pt idx="328">
                  <c:v>18.110770276274827</c:v>
                </c:pt>
                <c:pt idx="329">
                  <c:v>18.138357147217096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18.220867158288648</c:v>
                </c:pt>
                <c:pt idx="333">
                  <c:v>18.248287590894659</c:v>
                </c:pt>
                <c:pt idx="334">
                  <c:v>18.275666882497021</c:v>
                </c:pt>
                <c:pt idx="335">
                  <c:v>18.303005217723122</c:v>
                </c:pt>
                <c:pt idx="336">
                  <c:v>18.330302779823313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18.411952639521928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18.493242008906872</c:v>
                </c:pt>
                <c:pt idx="343">
                  <c:v>18.520259177452136</c:v>
                </c:pt>
                <c:pt idx="344">
                  <c:v>18.547236990991365</c:v>
                </c:pt>
                <c:pt idx="345">
                  <c:v>18.574175621006763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18.708286933869658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18.7882942280559</c:v>
                </c:pt>
                <c:pt idx="354">
                  <c:v>18.814887722226853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18.920887928424531</c:v>
                </c:pt>
                <c:pt idx="359">
                  <c:v>18.947295321496458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19.104973174542831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19.209372712298581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19.390719429665289</c:v>
                </c:pt>
                <c:pt idx="377">
                  <c:v>19.416487838947589</c:v>
                </c:pt>
                <c:pt idx="378">
                  <c:v>19.442222095223507</c:v>
                </c:pt>
                <c:pt idx="379">
                  <c:v>19.46792233393171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19.646882704388531</c:v>
                </c:pt>
                <c:pt idx="387">
                  <c:v>19.672315572905958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19.748417658131455</c:v>
                </c:pt>
                <c:pt idx="391">
                  <c:v>19.773719933285133</c:v>
                </c:pt>
                <c:pt idx="392">
                  <c:v>19.798989873223256</c:v>
                </c:pt>
                <c:pt idx="393">
                  <c:v>19.824227601599009</c:v>
                </c:pt>
                <c:pt idx="394">
                  <c:v>19.849433241279158</c:v>
                </c:pt>
                <c:pt idx="395">
                  <c:v>19.874606914351787</c:v>
                </c:pt>
                <c:pt idx="396">
                  <c:v>19.89974874213236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20.074859899884768</c:v>
                </c:pt>
                <c:pt idx="404">
                  <c:v>20.09975124224178</c:v>
                </c:pt>
                <c:pt idx="405">
                  <c:v>20.124611797498154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20.199009876724105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20.273134932713244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20.371548787463329</c:v>
                </c:pt>
                <c:pt idx="416">
                  <c:v>20.396078054371127</c:v>
                </c:pt>
                <c:pt idx="417">
                  <c:v>20.420577856662096</c:v>
                </c:pt>
                <c:pt idx="418">
                  <c:v>20.445048300260819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20.542638584174064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20.615528128088346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20.688160865577167</c:v>
                </c:pt>
                <c:pt idx="429">
                  <c:v>20.71231517720798</c:v>
                </c:pt>
                <c:pt idx="430">
                  <c:v>20.736441353327681</c:v>
                </c:pt>
                <c:pt idx="431">
                  <c:v>20.760539492026655</c:v>
                </c:pt>
                <c:pt idx="432">
                  <c:v>20.784609690826493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20.880613017821059</c:v>
                </c:pt>
                <c:pt idx="437">
                  <c:v>20.904544960366831</c:v>
                </c:pt>
                <c:pt idx="438">
                  <c:v>20.928449536456267</c:v>
                </c:pt>
                <c:pt idx="439">
                  <c:v>20.952326839756889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21.023796041628604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21.095023109728952</c:v>
                </c:pt>
                <c:pt idx="446">
                  <c:v>21.118712081942839</c:v>
                </c:pt>
                <c:pt idx="447">
                  <c:v>21.142374511865931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21.236760581595259</c:v>
                </c:pt>
                <c:pt idx="452">
                  <c:v>21.260291625469289</c:v>
                </c:pt>
                <c:pt idx="453">
                  <c:v>21.283796653792717</c:v>
                </c:pt>
                <c:pt idx="454">
                  <c:v>21.307275752662566</c:v>
                </c:pt>
                <c:pt idx="455">
                  <c:v>21.330729007701503</c:v>
                </c:pt>
                <c:pt idx="456">
                  <c:v>21.35415650406263</c:v>
                </c:pt>
                <c:pt idx="457">
                  <c:v>21.377558326431984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21.447610589527134</c:v>
                </c:pt>
                <c:pt idx="461">
                  <c:v>21.470910553583852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21.540659228537972</c:v>
                </c:pt>
                <c:pt idx="465">
                  <c:v>21.563858652847831</c:v>
                </c:pt>
                <c:pt idx="466">
                  <c:v>21.587033144922859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21.748563170931487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21.840329667841527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21.931712199461263</c:v>
                </c:pt>
                <c:pt idx="482">
                  <c:v>21.95449840010015</c:v>
                </c:pt>
                <c:pt idx="483">
                  <c:v>21.977260975835886</c:v>
                </c:pt>
                <c:pt idx="484">
                  <c:v>22</c:v>
                </c:pt>
                <c:pt idx="485">
                  <c:v>22.022715545545179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22.090722034374473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22.158519806160264</c:v>
                </c:pt>
                <c:pt idx="492">
                  <c:v>22.181073012818835</c:v>
                </c:pt>
                <c:pt idx="493">
                  <c:v>22.203603311174486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22.293496809607905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22.360679774997855</c:v>
                </c:pt>
              </c:numCache>
            </c:numRef>
          </c:val>
        </c:ser>
        <c:ser>
          <c:idx val="1"/>
          <c:order val="1"/>
          <c:spPr>
            <a:ln w="38100"/>
          </c:spPr>
          <c:marker>
            <c:symbol val="none"/>
          </c:marker>
          <c:val>
            <c:numRef>
              <c:f>Sheet1!$C$1:$C$501</c:f>
              <c:numCache>
                <c:formatCode>General</c:formatCode>
                <c:ptCount val="501"/>
                <c:pt idx="0">
                  <c:v>0</c:v>
                </c:pt>
                <c:pt idx="1">
                  <c:v>0.30000000000000032</c:v>
                </c:pt>
                <c:pt idx="2">
                  <c:v>0.42426406871192851</c:v>
                </c:pt>
                <c:pt idx="3">
                  <c:v>0.51961524227066314</c:v>
                </c:pt>
                <c:pt idx="4">
                  <c:v>0.60000000000000064</c:v>
                </c:pt>
                <c:pt idx="5">
                  <c:v>0.67082039324993825</c:v>
                </c:pt>
                <c:pt idx="6">
                  <c:v>0.73484692283495334</c:v>
                </c:pt>
                <c:pt idx="7">
                  <c:v>0.79372539331937908</c:v>
                </c:pt>
                <c:pt idx="8">
                  <c:v>0.84852813742385824</c:v>
                </c:pt>
                <c:pt idx="9">
                  <c:v>0.9</c:v>
                </c:pt>
                <c:pt idx="10">
                  <c:v>0.94868329805051488</c:v>
                </c:pt>
                <c:pt idx="11">
                  <c:v>0.99498743710661952</c:v>
                </c:pt>
                <c:pt idx="12">
                  <c:v>1.0392304845413263</c:v>
                </c:pt>
                <c:pt idx="13">
                  <c:v>1.0816653826391927</c:v>
                </c:pt>
                <c:pt idx="14">
                  <c:v>1.1224972160321818</c:v>
                </c:pt>
                <c:pt idx="15">
                  <c:v>1.1618950038622251</c:v>
                </c:pt>
                <c:pt idx="16">
                  <c:v>1.2</c:v>
                </c:pt>
                <c:pt idx="17">
                  <c:v>1.2369316876852949</c:v>
                </c:pt>
                <c:pt idx="18">
                  <c:v>1.2727922061357855</c:v>
                </c:pt>
                <c:pt idx="19">
                  <c:v>1.3076696830621988</c:v>
                </c:pt>
                <c:pt idx="20">
                  <c:v>1.3416407864998738</c:v>
                </c:pt>
                <c:pt idx="21">
                  <c:v>1.3747727084867547</c:v>
                </c:pt>
                <c:pt idx="22">
                  <c:v>1.4071247279470254</c:v>
                </c:pt>
                <c:pt idx="23">
                  <c:v>1.4387494569938157</c:v>
                </c:pt>
                <c:pt idx="24">
                  <c:v>1.4696938456699034</c:v>
                </c:pt>
                <c:pt idx="25">
                  <c:v>1.5</c:v>
                </c:pt>
                <c:pt idx="26">
                  <c:v>1.5297058540778352</c:v>
                </c:pt>
                <c:pt idx="27">
                  <c:v>1.5588457268119917</c:v>
                </c:pt>
                <c:pt idx="28">
                  <c:v>1.5874507866387566</c:v>
                </c:pt>
                <c:pt idx="29">
                  <c:v>1.6155494421403498</c:v>
                </c:pt>
                <c:pt idx="30">
                  <c:v>1.6431676725154978</c:v>
                </c:pt>
                <c:pt idx="31">
                  <c:v>1.6703293088490059</c:v>
                </c:pt>
                <c:pt idx="32">
                  <c:v>1.6970562748477167</c:v>
                </c:pt>
                <c:pt idx="33">
                  <c:v>1.7233687939614066</c:v>
                </c:pt>
                <c:pt idx="34">
                  <c:v>1.7492855684535926</c:v>
                </c:pt>
                <c:pt idx="35">
                  <c:v>1.7748239349298851</c:v>
                </c:pt>
                <c:pt idx="36">
                  <c:v>1.7999999999999972</c:v>
                </c:pt>
                <c:pt idx="37">
                  <c:v>1.824828759089463</c:v>
                </c:pt>
                <c:pt idx="38">
                  <c:v>1.8493242008906894</c:v>
                </c:pt>
                <c:pt idx="39">
                  <c:v>1.8734993995195173</c:v>
                </c:pt>
                <c:pt idx="40">
                  <c:v>1.8973665961010275</c:v>
                </c:pt>
                <c:pt idx="41">
                  <c:v>1.9209372712298542</c:v>
                </c:pt>
                <c:pt idx="42">
                  <c:v>1.9442222095223578</c:v>
                </c:pt>
                <c:pt idx="43">
                  <c:v>1.9672315572905996</c:v>
                </c:pt>
                <c:pt idx="44">
                  <c:v>1.9899748742132417</c:v>
                </c:pt>
                <c:pt idx="45">
                  <c:v>2.0124611797498022</c:v>
                </c:pt>
                <c:pt idx="46">
                  <c:v>2.0346989949375787</c:v>
                </c:pt>
                <c:pt idx="47">
                  <c:v>2.0566963801203131</c:v>
                </c:pt>
                <c:pt idx="48">
                  <c:v>2.0784609690826525</c:v>
                </c:pt>
                <c:pt idx="49">
                  <c:v>2.1</c:v>
                </c:pt>
                <c:pt idx="50">
                  <c:v>2.1213203435596442</c:v>
                </c:pt>
                <c:pt idx="51">
                  <c:v>2.142428528562855</c:v>
                </c:pt>
                <c:pt idx="52">
                  <c:v>2.1633307652784035</c:v>
                </c:pt>
                <c:pt idx="53">
                  <c:v>2.1840329667841551</c:v>
                </c:pt>
                <c:pt idx="54">
                  <c:v>2.2045407685048612</c:v>
                </c:pt>
                <c:pt idx="55">
                  <c:v>2.2248595461286986</c:v>
                </c:pt>
                <c:pt idx="56">
                  <c:v>2.2449944320643698</c:v>
                </c:pt>
                <c:pt idx="57">
                  <c:v>2.2649503305812249</c:v>
                </c:pt>
                <c:pt idx="58">
                  <c:v>2.2847319317591785</c:v>
                </c:pt>
                <c:pt idx="59">
                  <c:v>2.3043437243605824</c:v>
                </c:pt>
                <c:pt idx="60">
                  <c:v>2.3237900077244578</c:v>
                </c:pt>
                <c:pt idx="61">
                  <c:v>2.3430749027720013</c:v>
                </c:pt>
                <c:pt idx="62">
                  <c:v>2.3622023622035386</c:v>
                </c:pt>
                <c:pt idx="63">
                  <c:v>2.3811761799581266</c:v>
                </c:pt>
                <c:pt idx="64">
                  <c:v>2.4</c:v>
                </c:pt>
                <c:pt idx="65">
                  <c:v>2.4186773244895599</c:v>
                </c:pt>
                <c:pt idx="66">
                  <c:v>2.4372115213907883</c:v>
                </c:pt>
                <c:pt idx="67">
                  <c:v>2.4556058315617304</c:v>
                </c:pt>
                <c:pt idx="68">
                  <c:v>2.4738633753705961</c:v>
                </c:pt>
                <c:pt idx="69">
                  <c:v>2.4919871588754252</c:v>
                </c:pt>
                <c:pt idx="70">
                  <c:v>2.5099800796022271</c:v>
                </c:pt>
                <c:pt idx="71">
                  <c:v>2.5278449319529082</c:v>
                </c:pt>
                <c:pt idx="72">
                  <c:v>2.5455844122715758</c:v>
                </c:pt>
                <c:pt idx="73">
                  <c:v>2.5632011235952588</c:v>
                </c:pt>
                <c:pt idx="74">
                  <c:v>2.5806975801127892</c:v>
                </c:pt>
                <c:pt idx="75">
                  <c:v>2.5980762113533182</c:v>
                </c:pt>
                <c:pt idx="76">
                  <c:v>2.6153393661244042</c:v>
                </c:pt>
                <c:pt idx="77">
                  <c:v>2.6324893162176366</c:v>
                </c:pt>
                <c:pt idx="78">
                  <c:v>2.6495282598983589</c:v>
                </c:pt>
                <c:pt idx="79">
                  <c:v>2.6664583251946716</c:v>
                </c:pt>
                <c:pt idx="80">
                  <c:v>2.6832815729997543</c:v>
                </c:pt>
                <c:pt idx="81">
                  <c:v>2.6999999999999997</c:v>
                </c:pt>
                <c:pt idx="82">
                  <c:v>2.7166155414412247</c:v>
                </c:pt>
                <c:pt idx="83">
                  <c:v>2.7331300737432898</c:v>
                </c:pt>
                <c:pt idx="84">
                  <c:v>2.7495454169735027</c:v>
                </c:pt>
                <c:pt idx="85">
                  <c:v>2.765863337187866</c:v>
                </c:pt>
                <c:pt idx="86">
                  <c:v>2.7820855486487157</c:v>
                </c:pt>
                <c:pt idx="87">
                  <c:v>2.7982137159266451</c:v>
                </c:pt>
                <c:pt idx="88">
                  <c:v>2.814249455894053</c:v>
                </c:pt>
                <c:pt idx="89">
                  <c:v>2.8301943396169809</c:v>
                </c:pt>
                <c:pt idx="90">
                  <c:v>2.8460498941515362</c:v>
                </c:pt>
                <c:pt idx="91">
                  <c:v>2.8618176042508368</c:v>
                </c:pt>
                <c:pt idx="92">
                  <c:v>2.8774989139876266</c:v>
                </c:pt>
                <c:pt idx="93">
                  <c:v>2.8930952282978866</c:v>
                </c:pt>
                <c:pt idx="94">
                  <c:v>2.9086079144497967</c:v>
                </c:pt>
                <c:pt idx="95">
                  <c:v>2.9240383034426887</c:v>
                </c:pt>
                <c:pt idx="96">
                  <c:v>2.9393876913398134</c:v>
                </c:pt>
                <c:pt idx="97">
                  <c:v>2.9546573405388261</c:v>
                </c:pt>
                <c:pt idx="98">
                  <c:v>2.9698484809834933</c:v>
                </c:pt>
                <c:pt idx="99">
                  <c:v>2.9849623113198587</c:v>
                </c:pt>
                <c:pt idx="100">
                  <c:v>3</c:v>
                </c:pt>
                <c:pt idx="101">
                  <c:v>3.0149626863362626</c:v>
                </c:pt>
                <c:pt idx="102">
                  <c:v>3.0298514815086186</c:v>
                </c:pt>
                <c:pt idx="103">
                  <c:v>3.0446674695276648</c:v>
                </c:pt>
                <c:pt idx="104">
                  <c:v>3.0594117081556749</c:v>
                </c:pt>
                <c:pt idx="105">
                  <c:v>3.0740852297878787</c:v>
                </c:pt>
                <c:pt idx="106">
                  <c:v>3.0886890422961044</c:v>
                </c:pt>
                <c:pt idx="107">
                  <c:v>3.1032241298365801</c:v>
                </c:pt>
                <c:pt idx="108">
                  <c:v>3.117691453623979</c:v>
                </c:pt>
                <c:pt idx="109">
                  <c:v>3.1320919526731648</c:v>
                </c:pt>
                <c:pt idx="110">
                  <c:v>3.1464265445104593</c:v>
                </c:pt>
                <c:pt idx="111">
                  <c:v>3.1606961258558197</c:v>
                </c:pt>
                <c:pt idx="112">
                  <c:v>3.1749015732775092</c:v>
                </c:pt>
                <c:pt idx="113">
                  <c:v>3.1890437438203998</c:v>
                </c:pt>
                <c:pt idx="114">
                  <c:v>3.2031234756094005</c:v>
                </c:pt>
                <c:pt idx="115">
                  <c:v>3.2171415884290866</c:v>
                </c:pt>
                <c:pt idx="116">
                  <c:v>3.2310988842806987</c:v>
                </c:pt>
                <c:pt idx="117">
                  <c:v>3.2449961479176008</c:v>
                </c:pt>
                <c:pt idx="118">
                  <c:v>3.2588341473600688</c:v>
                </c:pt>
                <c:pt idx="119">
                  <c:v>3.2726136343907095</c:v>
                </c:pt>
                <c:pt idx="120">
                  <c:v>3.2863353450310022</c:v>
                </c:pt>
                <c:pt idx="121">
                  <c:v>3.3</c:v>
                </c:pt>
                <c:pt idx="122">
                  <c:v>3.3136083051561767</c:v>
                </c:pt>
                <c:pt idx="123">
                  <c:v>3.3271609519228251</c:v>
                </c:pt>
                <c:pt idx="124">
                  <c:v>3.3406586176980073</c:v>
                </c:pt>
                <c:pt idx="125">
                  <c:v>3.3541019662496847</c:v>
                </c:pt>
                <c:pt idx="126">
                  <c:v>3.3674916480965558</c:v>
                </c:pt>
                <c:pt idx="127">
                  <c:v>3.3808283008753932</c:v>
                </c:pt>
                <c:pt idx="128">
                  <c:v>3.3941125496954281</c:v>
                </c:pt>
                <c:pt idx="129">
                  <c:v>3.4073450074801639</c:v>
                </c:pt>
                <c:pt idx="130">
                  <c:v>3.4205262752974215</c:v>
                </c:pt>
                <c:pt idx="131">
                  <c:v>3.4336569426778794</c:v>
                </c:pt>
                <c:pt idx="132">
                  <c:v>3.4467375879228221</c:v>
                </c:pt>
                <c:pt idx="133">
                  <c:v>3.459768778401239</c:v>
                </c:pt>
                <c:pt idx="134">
                  <c:v>3.4727510708370675</c:v>
                </c:pt>
                <c:pt idx="135">
                  <c:v>3.4856850115866749</c:v>
                </c:pt>
                <c:pt idx="136">
                  <c:v>3.4985711369071804</c:v>
                </c:pt>
                <c:pt idx="137">
                  <c:v>3.5114099732158781</c:v>
                </c:pt>
                <c:pt idx="138">
                  <c:v>3.5242020373412188</c:v>
                </c:pt>
                <c:pt idx="139">
                  <c:v>3.5369478367654783</c:v>
                </c:pt>
                <c:pt idx="140">
                  <c:v>3.5496478698597667</c:v>
                </c:pt>
                <c:pt idx="141">
                  <c:v>3.562302626111375</c:v>
                </c:pt>
                <c:pt idx="142">
                  <c:v>3.5749125863438938</c:v>
                </c:pt>
                <c:pt idx="143">
                  <c:v>3.5874782229304212</c:v>
                </c:pt>
                <c:pt idx="144">
                  <c:v>3.5999999999999988</c:v>
                </c:pt>
                <c:pt idx="145">
                  <c:v>3.6124783736376829</c:v>
                </c:pt>
                <c:pt idx="146">
                  <c:v>3.6249137920783796</c:v>
                </c:pt>
                <c:pt idx="147">
                  <c:v>3.6373066958946421</c:v>
                </c:pt>
                <c:pt idx="148">
                  <c:v>3.6496575181789312</c:v>
                </c:pt>
                <c:pt idx="149">
                  <c:v>3.6619666847201104</c:v>
                </c:pt>
                <c:pt idx="150">
                  <c:v>3.6742346141747668</c:v>
                </c:pt>
                <c:pt idx="151">
                  <c:v>3.6864617182333586</c:v>
                </c:pt>
                <c:pt idx="152">
                  <c:v>3.6986484017813837</c:v>
                </c:pt>
                <c:pt idx="153">
                  <c:v>3.7107950630558939</c:v>
                </c:pt>
                <c:pt idx="154">
                  <c:v>3.722902093797257</c:v>
                </c:pt>
                <c:pt idx="155">
                  <c:v>3.7349698793966195</c:v>
                </c:pt>
                <c:pt idx="156">
                  <c:v>3.746998799039039</c:v>
                </c:pt>
                <c:pt idx="157">
                  <c:v>3.7589892258425044</c:v>
                </c:pt>
                <c:pt idx="158">
                  <c:v>3.7709415269929654</c:v>
                </c:pt>
                <c:pt idx="159">
                  <c:v>3.7828560638755473</c:v>
                </c:pt>
                <c:pt idx="160">
                  <c:v>3.7947331922020608</c:v>
                </c:pt>
                <c:pt idx="161">
                  <c:v>3.8065732621348558</c:v>
                </c:pt>
                <c:pt idx="162">
                  <c:v>3.8183766184073602</c:v>
                </c:pt>
                <c:pt idx="163">
                  <c:v>3.8301436004411107</c:v>
                </c:pt>
                <c:pt idx="164">
                  <c:v>3.8418745424597089</c:v>
                </c:pt>
                <c:pt idx="165">
                  <c:v>3.8535697735995385</c:v>
                </c:pt>
                <c:pt idx="166">
                  <c:v>3.8652296180175392</c:v>
                </c:pt>
                <c:pt idx="167">
                  <c:v>3.8768543949960179</c:v>
                </c:pt>
                <c:pt idx="168">
                  <c:v>3.8884444190447107</c:v>
                </c:pt>
                <c:pt idx="169">
                  <c:v>3.9</c:v>
                </c:pt>
                <c:pt idx="170">
                  <c:v>3.9115214431215888</c:v>
                </c:pt>
                <c:pt idx="171">
                  <c:v>3.9230090491866072</c:v>
                </c:pt>
                <c:pt idx="172">
                  <c:v>3.9344631145811944</c:v>
                </c:pt>
                <c:pt idx="173">
                  <c:v>3.945883931389766</c:v>
                </c:pt>
                <c:pt idx="174">
                  <c:v>3.9572717874818792</c:v>
                </c:pt>
                <c:pt idx="175">
                  <c:v>3.9686269665968847</c:v>
                </c:pt>
                <c:pt idx="176">
                  <c:v>3.9799497484264812</c:v>
                </c:pt>
                <c:pt idx="177">
                  <c:v>3.9912404086950177</c:v>
                </c:pt>
                <c:pt idx="178">
                  <c:v>4.0024992192378965</c:v>
                </c:pt>
                <c:pt idx="179">
                  <c:v>4.0137264480778958</c:v>
                </c:pt>
                <c:pt idx="180">
                  <c:v>4.0249223594996115</c:v>
                </c:pt>
                <c:pt idx="181">
                  <c:v>4.0360872141221131</c:v>
                </c:pt>
                <c:pt idx="182">
                  <c:v>4.0472212689696105</c:v>
                </c:pt>
                <c:pt idx="183">
                  <c:v>4.0583247775406051</c:v>
                </c:pt>
                <c:pt idx="184">
                  <c:v>4.0693979898751698</c:v>
                </c:pt>
                <c:pt idx="185">
                  <c:v>4.0804411526206437</c:v>
                </c:pt>
                <c:pt idx="186">
                  <c:v>4.0914545090957422</c:v>
                </c:pt>
                <c:pt idx="187">
                  <c:v>4.1024382993531985</c:v>
                </c:pt>
                <c:pt idx="188">
                  <c:v>4.1133927602406324</c:v>
                </c:pt>
                <c:pt idx="189">
                  <c:v>4.1243181254602463</c:v>
                </c:pt>
                <c:pt idx="190">
                  <c:v>4.1352146256270661</c:v>
                </c:pt>
                <c:pt idx="191">
                  <c:v>4.1460824883255762</c:v>
                </c:pt>
                <c:pt idx="192">
                  <c:v>4.1569219381652909</c:v>
                </c:pt>
                <c:pt idx="193">
                  <c:v>4.1677331968349405</c:v>
                </c:pt>
                <c:pt idx="194">
                  <c:v>4.1785164831552359</c:v>
                </c:pt>
                <c:pt idx="195">
                  <c:v>4.1892720131306938</c:v>
                </c:pt>
                <c:pt idx="196">
                  <c:v>4.2</c:v>
                </c:pt>
                <c:pt idx="197">
                  <c:v>4.2107006542854508</c:v>
                </c:pt>
                <c:pt idx="198">
                  <c:v>4.2213741838410934</c:v>
                </c:pt>
                <c:pt idx="199">
                  <c:v>4.2320207938997783</c:v>
                </c:pt>
                <c:pt idx="200">
                  <c:v>4.2426406871192874</c:v>
                </c:pt>
                <c:pt idx="201">
                  <c:v>4.2532340636273478</c:v>
                </c:pt>
                <c:pt idx="202">
                  <c:v>4.2638011210655682</c:v>
                </c:pt>
                <c:pt idx="203">
                  <c:v>4.2743420546325117</c:v>
                </c:pt>
                <c:pt idx="204">
                  <c:v>4.2848570571256968</c:v>
                </c:pt>
                <c:pt idx="205">
                  <c:v>4.2953463189829062</c:v>
                </c:pt>
                <c:pt idx="206">
                  <c:v>4.3058100283221945</c:v>
                </c:pt>
                <c:pt idx="207">
                  <c:v>4.3162483709814472</c:v>
                </c:pt>
                <c:pt idx="208">
                  <c:v>4.3266615305567866</c:v>
                </c:pt>
                <c:pt idx="209">
                  <c:v>4.3370496884402883</c:v>
                </c:pt>
                <c:pt idx="210">
                  <c:v>4.3474130238568316</c:v>
                </c:pt>
                <c:pt idx="211">
                  <c:v>4.3577517139001873</c:v>
                </c:pt>
                <c:pt idx="212">
                  <c:v>4.3680659335683085</c:v>
                </c:pt>
                <c:pt idx="213">
                  <c:v>4.3783558557979267</c:v>
                </c:pt>
                <c:pt idx="214">
                  <c:v>4.3886216514983394</c:v>
                </c:pt>
                <c:pt idx="215">
                  <c:v>4.3988634895845671</c:v>
                </c:pt>
                <c:pt idx="216">
                  <c:v>4.4090815370097207</c:v>
                </c:pt>
                <c:pt idx="217">
                  <c:v>4.4192759587968702</c:v>
                </c:pt>
                <c:pt idx="218">
                  <c:v>4.4294469180700196</c:v>
                </c:pt>
                <c:pt idx="219">
                  <c:v>4.4395945760846223</c:v>
                </c:pt>
                <c:pt idx="220">
                  <c:v>4.4497190922574061</c:v>
                </c:pt>
                <c:pt idx="221">
                  <c:v>4.4598206241955518</c:v>
                </c:pt>
                <c:pt idx="222">
                  <c:v>4.4698993277253996</c:v>
                </c:pt>
                <c:pt idx="223">
                  <c:v>4.4799553569204225</c:v>
                </c:pt>
                <c:pt idx="224">
                  <c:v>4.4899888641287298</c:v>
                </c:pt>
                <c:pt idx="225">
                  <c:v>4.5</c:v>
                </c:pt>
                <c:pt idx="226">
                  <c:v>4.5099889135118723</c:v>
                </c:pt>
                <c:pt idx="227">
                  <c:v>4.5199557519958065</c:v>
                </c:pt>
                <c:pt idx="228">
                  <c:v>4.5299006611624408</c:v>
                </c:pt>
                <c:pt idx="229">
                  <c:v>4.5398237851264822</c:v>
                </c:pt>
                <c:pt idx="230">
                  <c:v>4.5497252664309276</c:v>
                </c:pt>
                <c:pt idx="231">
                  <c:v>4.5596052460711975</c:v>
                </c:pt>
                <c:pt idx="232">
                  <c:v>4.5694638635183464</c:v>
                </c:pt>
                <c:pt idx="233">
                  <c:v>4.5793012567421334</c:v>
                </c:pt>
                <c:pt idx="234">
                  <c:v>4.5891175622335068</c:v>
                </c:pt>
                <c:pt idx="235">
                  <c:v>4.5989129150267676</c:v>
                </c:pt>
                <c:pt idx="236">
                  <c:v>4.6086874487211684</c:v>
                </c:pt>
                <c:pt idx="237">
                  <c:v>4.6184412955021994</c:v>
                </c:pt>
                <c:pt idx="238">
                  <c:v>4.6281745861624346</c:v>
                </c:pt>
                <c:pt idx="239">
                  <c:v>4.6378874501220855</c:v>
                </c:pt>
                <c:pt idx="240">
                  <c:v>4.6475800154488898</c:v>
                </c:pt>
                <c:pt idx="241">
                  <c:v>4.6572524088780067</c:v>
                </c:pt>
                <c:pt idx="242">
                  <c:v>4.6669047558312045</c:v>
                </c:pt>
                <c:pt idx="243">
                  <c:v>4.676537180435969</c:v>
                </c:pt>
                <c:pt idx="244">
                  <c:v>4.6861498055439919</c:v>
                </c:pt>
                <c:pt idx="245">
                  <c:v>4.6957427527495588</c:v>
                </c:pt>
                <c:pt idx="246">
                  <c:v>4.7053161424074368</c:v>
                </c:pt>
                <c:pt idx="247">
                  <c:v>4.7148700936505135</c:v>
                </c:pt>
                <c:pt idx="248">
                  <c:v>4.7244047244070773</c:v>
                </c:pt>
                <c:pt idx="249">
                  <c:v>4.7339201514178493</c:v>
                </c:pt>
                <c:pt idx="250">
                  <c:v>4.7434164902525779</c:v>
                </c:pt>
                <c:pt idx="251">
                  <c:v>4.752893855326449</c:v>
                </c:pt>
                <c:pt idx="252">
                  <c:v>4.7623523599162532</c:v>
                </c:pt>
                <c:pt idx="253">
                  <c:v>4.7717921161760701</c:v>
                </c:pt>
                <c:pt idx="254">
                  <c:v>4.7812132351527801</c:v>
                </c:pt>
                <c:pt idx="255">
                  <c:v>4.7906158268013845</c:v>
                </c:pt>
                <c:pt idx="256">
                  <c:v>4.8</c:v>
                </c:pt>
                <c:pt idx="257">
                  <c:v>4.8093658625644196</c:v>
                </c:pt>
                <c:pt idx="258">
                  <c:v>4.8187135212626995</c:v>
                </c:pt>
                <c:pt idx="259">
                  <c:v>4.8280430818293345</c:v>
                </c:pt>
                <c:pt idx="260">
                  <c:v>4.8373546489791295</c:v>
                </c:pt>
                <c:pt idx="261">
                  <c:v>4.8466483264210529</c:v>
                </c:pt>
                <c:pt idx="262">
                  <c:v>4.8559242168715766</c:v>
                </c:pt>
                <c:pt idx="263">
                  <c:v>4.8651824220680471</c:v>
                </c:pt>
                <c:pt idx="264">
                  <c:v>4.8744230427815793</c:v>
                </c:pt>
                <c:pt idx="265">
                  <c:v>4.8836461788299115</c:v>
                </c:pt>
                <c:pt idx="266">
                  <c:v>4.8928519290900265</c:v>
                </c:pt>
                <c:pt idx="267">
                  <c:v>4.9020403915104573</c:v>
                </c:pt>
                <c:pt idx="268">
                  <c:v>4.9112116631234723</c:v>
                </c:pt>
                <c:pt idx="269">
                  <c:v>4.9203658400570145</c:v>
                </c:pt>
                <c:pt idx="270">
                  <c:v>4.9295030175464865</c:v>
                </c:pt>
                <c:pt idx="271">
                  <c:v>4.9386232899463112</c:v>
                </c:pt>
                <c:pt idx="272">
                  <c:v>4.9477267507411922</c:v>
                </c:pt>
                <c:pt idx="273">
                  <c:v>4.9568134925574912</c:v>
                </c:pt>
                <c:pt idx="274">
                  <c:v>4.965883607174054</c:v>
                </c:pt>
                <c:pt idx="275">
                  <c:v>4.974937185533113</c:v>
                </c:pt>
                <c:pt idx="276">
                  <c:v>4.9839743177508451</c:v>
                </c:pt>
                <c:pt idx="277">
                  <c:v>4.9929950931279716</c:v>
                </c:pt>
                <c:pt idx="278">
                  <c:v>5.0019996001599196</c:v>
                </c:pt>
                <c:pt idx="279">
                  <c:v>5.0109879265470019</c:v>
                </c:pt>
                <c:pt idx="280">
                  <c:v>5.0199601592044525</c:v>
                </c:pt>
                <c:pt idx="281">
                  <c:v>5.0289163842720628</c:v>
                </c:pt>
                <c:pt idx="282">
                  <c:v>5.0378566871239965</c:v>
                </c:pt>
                <c:pt idx="283">
                  <c:v>5.0467811523782169</c:v>
                </c:pt>
                <c:pt idx="284">
                  <c:v>5.0556898639058145</c:v>
                </c:pt>
                <c:pt idx="285">
                  <c:v>5.0645829048402309</c:v>
                </c:pt>
                <c:pt idx="286">
                  <c:v>5.0734603575863284</c:v>
                </c:pt>
                <c:pt idx="287">
                  <c:v>5.0823223038292324</c:v>
                </c:pt>
                <c:pt idx="288">
                  <c:v>5.0911688245431517</c:v>
                </c:pt>
                <c:pt idx="289">
                  <c:v>5.0999999999999996</c:v>
                </c:pt>
                <c:pt idx="290">
                  <c:v>5.1088159097779018</c:v>
                </c:pt>
                <c:pt idx="291">
                  <c:v>5.1176166327695833</c:v>
                </c:pt>
                <c:pt idx="292">
                  <c:v>5.1264022471905069</c:v>
                </c:pt>
                <c:pt idx="293">
                  <c:v>5.1351728305871065</c:v>
                </c:pt>
                <c:pt idx="294">
                  <c:v>5.1439284598446804</c:v>
                </c:pt>
                <c:pt idx="295">
                  <c:v>5.1526692111952945</c:v>
                </c:pt>
                <c:pt idx="296">
                  <c:v>5.1613951602255757</c:v>
                </c:pt>
                <c:pt idx="297">
                  <c:v>5.1701063818842314</c:v>
                </c:pt>
                <c:pt idx="298">
                  <c:v>5.1788029504896214</c:v>
                </c:pt>
                <c:pt idx="299">
                  <c:v>5.1874849397371632</c:v>
                </c:pt>
                <c:pt idx="300">
                  <c:v>5.196152422706632</c:v>
                </c:pt>
                <c:pt idx="301">
                  <c:v>5.2048054718692365</c:v>
                </c:pt>
                <c:pt idx="302">
                  <c:v>5.2134441590948324</c:v>
                </c:pt>
                <c:pt idx="303">
                  <c:v>5.2220685556587636</c:v>
                </c:pt>
                <c:pt idx="304">
                  <c:v>5.2306787322488182</c:v>
                </c:pt>
                <c:pt idx="305">
                  <c:v>5.2392747589718933</c:v>
                </c:pt>
                <c:pt idx="306">
                  <c:v>5.2478567053607703</c:v>
                </c:pt>
                <c:pt idx="307">
                  <c:v>5.256424640380569</c:v>
                </c:pt>
                <c:pt idx="308">
                  <c:v>5.2649786324352617</c:v>
                </c:pt>
                <c:pt idx="309">
                  <c:v>5.2735187493740838</c:v>
                </c:pt>
                <c:pt idx="310">
                  <c:v>5.2820450584976975</c:v>
                </c:pt>
                <c:pt idx="311">
                  <c:v>5.2905576265645156</c:v>
                </c:pt>
                <c:pt idx="312">
                  <c:v>5.2990565197967046</c:v>
                </c:pt>
                <c:pt idx="313">
                  <c:v>5.3075418038862345</c:v>
                </c:pt>
                <c:pt idx="314">
                  <c:v>5.3160135440008043</c:v>
                </c:pt>
                <c:pt idx="315">
                  <c:v>5.3244718047896455</c:v>
                </c:pt>
                <c:pt idx="316">
                  <c:v>5.3329166503893415</c:v>
                </c:pt>
                <c:pt idx="317">
                  <c:v>5.3413481444294666</c:v>
                </c:pt>
                <c:pt idx="318">
                  <c:v>5.3497663500381014</c:v>
                </c:pt>
                <c:pt idx="319">
                  <c:v>5.3581713298475249</c:v>
                </c:pt>
                <c:pt idx="320">
                  <c:v>5.3665631459994954</c:v>
                </c:pt>
                <c:pt idx="321">
                  <c:v>5.3749418601506749</c:v>
                </c:pt>
                <c:pt idx="322">
                  <c:v>5.3833075334779075</c:v>
                </c:pt>
                <c:pt idx="323">
                  <c:v>5.3916602266834284</c:v>
                </c:pt>
                <c:pt idx="324">
                  <c:v>5.3999999999999995</c:v>
                </c:pt>
                <c:pt idx="325">
                  <c:v>5.4083269131959835</c:v>
                </c:pt>
                <c:pt idx="326">
                  <c:v>5.4166410255803523</c:v>
                </c:pt>
                <c:pt idx="327">
                  <c:v>5.4249423960075367</c:v>
                </c:pt>
                <c:pt idx="328">
                  <c:v>5.4332310828824619</c:v>
                </c:pt>
                <c:pt idx="329">
                  <c:v>5.4415071441651248</c:v>
                </c:pt>
                <c:pt idx="330">
                  <c:v>5.4497706373754848</c:v>
                </c:pt>
                <c:pt idx="331">
                  <c:v>5.4580216195980764</c:v>
                </c:pt>
                <c:pt idx="332">
                  <c:v>5.4662601474865804</c:v>
                </c:pt>
                <c:pt idx="333">
                  <c:v>5.474486277268384</c:v>
                </c:pt>
                <c:pt idx="334">
                  <c:v>5.48270006474913</c:v>
                </c:pt>
                <c:pt idx="335">
                  <c:v>5.4909015653169355</c:v>
                </c:pt>
                <c:pt idx="336">
                  <c:v>5.4990908339470073</c:v>
                </c:pt>
                <c:pt idx="337">
                  <c:v>5.5072679252057464</c:v>
                </c:pt>
                <c:pt idx="338">
                  <c:v>5.5154328932550705</c:v>
                </c:pt>
                <c:pt idx="339">
                  <c:v>5.5235857918565845</c:v>
                </c:pt>
                <c:pt idx="340">
                  <c:v>5.5317266743757321</c:v>
                </c:pt>
                <c:pt idx="341">
                  <c:v>5.5398555937858163</c:v>
                </c:pt>
                <c:pt idx="342">
                  <c:v>5.5479726026720781</c:v>
                </c:pt>
                <c:pt idx="343">
                  <c:v>5.5560777532356402</c:v>
                </c:pt>
                <c:pt idx="344">
                  <c:v>5.5641710972974083</c:v>
                </c:pt>
                <c:pt idx="345">
                  <c:v>5.5722526863020123</c:v>
                </c:pt>
                <c:pt idx="346">
                  <c:v>5.5803225713214815</c:v>
                </c:pt>
                <c:pt idx="347">
                  <c:v>5.5883808030591471</c:v>
                </c:pt>
                <c:pt idx="348">
                  <c:v>5.5964274318532894</c:v>
                </c:pt>
                <c:pt idx="349">
                  <c:v>5.6044625076808217</c:v>
                </c:pt>
                <c:pt idx="350">
                  <c:v>5.6124860801609007</c:v>
                </c:pt>
                <c:pt idx="351">
                  <c:v>5.6204981985585576</c:v>
                </c:pt>
                <c:pt idx="352">
                  <c:v>5.6284989117881157</c:v>
                </c:pt>
                <c:pt idx="353">
                  <c:v>5.6364882684167688</c:v>
                </c:pt>
                <c:pt idx="354">
                  <c:v>5.6444663166680265</c:v>
                </c:pt>
                <c:pt idx="355">
                  <c:v>5.6524331044250316</c:v>
                </c:pt>
                <c:pt idx="356">
                  <c:v>5.6603886792339466</c:v>
                </c:pt>
                <c:pt idx="357">
                  <c:v>5.6683330883073557</c:v>
                </c:pt>
                <c:pt idx="358">
                  <c:v>5.6762663785273508</c:v>
                </c:pt>
                <c:pt idx="359">
                  <c:v>5.6841885964489069</c:v>
                </c:pt>
                <c:pt idx="360">
                  <c:v>5.6920997883030831</c:v>
                </c:pt>
                <c:pt idx="361">
                  <c:v>5.7</c:v>
                </c:pt>
                <c:pt idx="362">
                  <c:v>5.7078892771321295</c:v>
                </c:pt>
                <c:pt idx="363">
                  <c:v>5.715767664977295</c:v>
                </c:pt>
                <c:pt idx="364">
                  <c:v>5.7236352085016735</c:v>
                </c:pt>
                <c:pt idx="365">
                  <c:v>5.73149195236285</c:v>
                </c:pt>
                <c:pt idx="366">
                  <c:v>5.7393379409127014</c:v>
                </c:pt>
                <c:pt idx="367">
                  <c:v>5.7471732182004045</c:v>
                </c:pt>
                <c:pt idx="368">
                  <c:v>5.7549978279752434</c:v>
                </c:pt>
                <c:pt idx="369">
                  <c:v>5.7628118136895541</c:v>
                </c:pt>
                <c:pt idx="370">
                  <c:v>5.7706152185013995</c:v>
                </c:pt>
                <c:pt idx="371">
                  <c:v>5.7784080852774773</c:v>
                </c:pt>
                <c:pt idx="372">
                  <c:v>5.7861904565957705</c:v>
                </c:pt>
                <c:pt idx="373">
                  <c:v>5.7939623747483902</c:v>
                </c:pt>
                <c:pt idx="374">
                  <c:v>5.8017238817441337</c:v>
                </c:pt>
                <c:pt idx="375">
                  <c:v>5.8094750193111304</c:v>
                </c:pt>
                <c:pt idx="376">
                  <c:v>5.8172158288995766</c:v>
                </c:pt>
                <c:pt idx="377">
                  <c:v>5.8249463516842699</c:v>
                </c:pt>
                <c:pt idx="378">
                  <c:v>5.8326666285670754</c:v>
                </c:pt>
                <c:pt idx="379">
                  <c:v>5.8403767001795384</c:v>
                </c:pt>
                <c:pt idx="380">
                  <c:v>5.8480766068853756</c:v>
                </c:pt>
                <c:pt idx="381">
                  <c:v>5.855766388782941</c:v>
                </c:pt>
                <c:pt idx="382">
                  <c:v>5.8634460857076194</c:v>
                </c:pt>
                <c:pt idx="383">
                  <c:v>5.8711157372342777</c:v>
                </c:pt>
                <c:pt idx="384">
                  <c:v>5.8787753826796392</c:v>
                </c:pt>
                <c:pt idx="385">
                  <c:v>5.8864250611045774</c:v>
                </c:pt>
                <c:pt idx="386">
                  <c:v>5.8940648113165368</c:v>
                </c:pt>
                <c:pt idx="387">
                  <c:v>5.9016946718718089</c:v>
                </c:pt>
                <c:pt idx="388">
                  <c:v>5.9093146810776718</c:v>
                </c:pt>
                <c:pt idx="389">
                  <c:v>5.9169248769948055</c:v>
                </c:pt>
                <c:pt idx="390">
                  <c:v>5.9245252974394358</c:v>
                </c:pt>
                <c:pt idx="391">
                  <c:v>5.9321159799855421</c:v>
                </c:pt>
                <c:pt idx="392">
                  <c:v>5.939696961966999</c:v>
                </c:pt>
                <c:pt idx="393">
                  <c:v>5.9472682804797126</c:v>
                </c:pt>
                <c:pt idx="394">
                  <c:v>5.9548299723837621</c:v>
                </c:pt>
                <c:pt idx="395">
                  <c:v>5.9623820743055367</c:v>
                </c:pt>
                <c:pt idx="396">
                  <c:v>5.9699246226397165</c:v>
                </c:pt>
                <c:pt idx="397">
                  <c:v>5.9774576535513821</c:v>
                </c:pt>
                <c:pt idx="398">
                  <c:v>5.9849812029779876</c:v>
                </c:pt>
                <c:pt idx="399">
                  <c:v>5.9924953066314455</c:v>
                </c:pt>
                <c:pt idx="400">
                  <c:v>6</c:v>
                </c:pt>
                <c:pt idx="401">
                  <c:v>6.0074953183502355</c:v>
                </c:pt>
                <c:pt idx="402">
                  <c:v>6.0149812967290144</c:v>
                </c:pt>
                <c:pt idx="403">
                  <c:v>6.022457969965398</c:v>
                </c:pt>
                <c:pt idx="404">
                  <c:v>6.0299253726725341</c:v>
                </c:pt>
                <c:pt idx="405">
                  <c:v>6.0373835392494275</c:v>
                </c:pt>
                <c:pt idx="406">
                  <c:v>6.044832503882966</c:v>
                </c:pt>
                <c:pt idx="407">
                  <c:v>6.0522723005496104</c:v>
                </c:pt>
                <c:pt idx="408">
                  <c:v>6.0597029630172461</c:v>
                </c:pt>
                <c:pt idx="409">
                  <c:v>6.0671245248469887</c:v>
                </c:pt>
                <c:pt idx="410">
                  <c:v>6.0745370193949757</c:v>
                </c:pt>
                <c:pt idx="411">
                  <c:v>6.081940479813988</c:v>
                </c:pt>
                <c:pt idx="412">
                  <c:v>6.0893349390553295</c:v>
                </c:pt>
                <c:pt idx="413">
                  <c:v>6.096720429870472</c:v>
                </c:pt>
                <c:pt idx="414">
                  <c:v>6.1040969848127409</c:v>
                </c:pt>
                <c:pt idx="415">
                  <c:v>6.1114646362389982</c:v>
                </c:pt>
                <c:pt idx="416">
                  <c:v>6.1188234163113409</c:v>
                </c:pt>
                <c:pt idx="417">
                  <c:v>6.1261733569986365</c:v>
                </c:pt>
                <c:pt idx="418">
                  <c:v>6.1335144900782606</c:v>
                </c:pt>
                <c:pt idx="419">
                  <c:v>6.1408468471376052</c:v>
                </c:pt>
                <c:pt idx="420">
                  <c:v>6.1481704595757458</c:v>
                </c:pt>
                <c:pt idx="421">
                  <c:v>6.1554853586049401</c:v>
                </c:pt>
                <c:pt idx="422">
                  <c:v>6.1627915752522355</c:v>
                </c:pt>
                <c:pt idx="423">
                  <c:v>6.1700891403609397</c:v>
                </c:pt>
                <c:pt idx="424">
                  <c:v>6.1773780845922088</c:v>
                </c:pt>
                <c:pt idx="425">
                  <c:v>6.1846584384264807</c:v>
                </c:pt>
                <c:pt idx="426">
                  <c:v>6.191930232165074</c:v>
                </c:pt>
                <c:pt idx="427">
                  <c:v>6.1991934959315582</c:v>
                </c:pt>
                <c:pt idx="428">
                  <c:v>6.2064482596731709</c:v>
                </c:pt>
                <c:pt idx="429">
                  <c:v>6.2136945531623935</c:v>
                </c:pt>
                <c:pt idx="430">
                  <c:v>6.2209324059983162</c:v>
                </c:pt>
                <c:pt idx="431">
                  <c:v>6.2281618476079963</c:v>
                </c:pt>
                <c:pt idx="432">
                  <c:v>6.2353829072479545</c:v>
                </c:pt>
                <c:pt idx="433">
                  <c:v>6.2425956140054355</c:v>
                </c:pt>
                <c:pt idx="434">
                  <c:v>6.2497999967999034</c:v>
                </c:pt>
                <c:pt idx="435">
                  <c:v>6.2569960843842747</c:v>
                </c:pt>
                <c:pt idx="436">
                  <c:v>6.2641839053463295</c:v>
                </c:pt>
                <c:pt idx="437">
                  <c:v>6.2713634881100857</c:v>
                </c:pt>
                <c:pt idx="438">
                  <c:v>6.2785348609368903</c:v>
                </c:pt>
                <c:pt idx="439">
                  <c:v>6.2856980519270893</c:v>
                </c:pt>
                <c:pt idx="440">
                  <c:v>6.2928530890209089</c:v>
                </c:pt>
                <c:pt idx="441">
                  <c:v>6.3</c:v>
                </c:pt>
                <c:pt idx="442">
                  <c:v>6.3071388124885788</c:v>
                </c:pt>
                <c:pt idx="443">
                  <c:v>6.3142695539547562</c:v>
                </c:pt>
                <c:pt idx="444">
                  <c:v>6.321392251711643</c:v>
                </c:pt>
                <c:pt idx="445">
                  <c:v>6.3285069329186863</c:v>
                </c:pt>
                <c:pt idx="446">
                  <c:v>6.3356136245828738</c:v>
                </c:pt>
                <c:pt idx="447">
                  <c:v>6.3427123535597865</c:v>
                </c:pt>
                <c:pt idx="448">
                  <c:v>6.3498031465550175</c:v>
                </c:pt>
                <c:pt idx="449">
                  <c:v>6.3568860301251275</c:v>
                </c:pt>
                <c:pt idx="450">
                  <c:v>6.3639610306789276</c:v>
                </c:pt>
                <c:pt idx="451">
                  <c:v>6.3710281744785924</c:v>
                </c:pt>
                <c:pt idx="452">
                  <c:v>6.3780874876407898</c:v>
                </c:pt>
                <c:pt idx="453">
                  <c:v>6.3851389961378286</c:v>
                </c:pt>
                <c:pt idx="454">
                  <c:v>6.3921827257987545</c:v>
                </c:pt>
                <c:pt idx="455">
                  <c:v>6.3992187023104634</c:v>
                </c:pt>
                <c:pt idx="456">
                  <c:v>6.4062469512187894</c:v>
                </c:pt>
                <c:pt idx="457">
                  <c:v>6.4132674979295965</c:v>
                </c:pt>
                <c:pt idx="458">
                  <c:v>6.4202803677098075</c:v>
                </c:pt>
                <c:pt idx="459">
                  <c:v>6.4272855856885664</c:v>
                </c:pt>
                <c:pt idx="460">
                  <c:v>6.4342831768581714</c:v>
                </c:pt>
                <c:pt idx="461">
                  <c:v>6.4412731660751783</c:v>
                </c:pt>
                <c:pt idx="462">
                  <c:v>6.4482555780613975</c:v>
                </c:pt>
                <c:pt idx="463">
                  <c:v>6.455230437405004</c:v>
                </c:pt>
                <c:pt idx="464">
                  <c:v>6.4621977685614045</c:v>
                </c:pt>
                <c:pt idx="465">
                  <c:v>6.4691575958543561</c:v>
                </c:pt>
                <c:pt idx="466">
                  <c:v>6.4761099434768798</c:v>
                </c:pt>
                <c:pt idx="467">
                  <c:v>6.4830548354922906</c:v>
                </c:pt>
                <c:pt idx="468">
                  <c:v>6.4899922958351919</c:v>
                </c:pt>
                <c:pt idx="469">
                  <c:v>6.4969223483123137</c:v>
                </c:pt>
                <c:pt idx="470">
                  <c:v>6.5038450166036403</c:v>
                </c:pt>
                <c:pt idx="471">
                  <c:v>6.5107603242632122</c:v>
                </c:pt>
                <c:pt idx="472">
                  <c:v>6.5176682947201421</c:v>
                </c:pt>
                <c:pt idx="473">
                  <c:v>6.524568951279452</c:v>
                </c:pt>
                <c:pt idx="474">
                  <c:v>6.5314623171231858</c:v>
                </c:pt>
                <c:pt idx="475">
                  <c:v>6.5383484153110256</c:v>
                </c:pt>
                <c:pt idx="476">
                  <c:v>6.5452272687814279</c:v>
                </c:pt>
                <c:pt idx="477">
                  <c:v>6.5520989003524663</c:v>
                </c:pt>
                <c:pt idx="478">
                  <c:v>6.5589633327226435</c:v>
                </c:pt>
                <c:pt idx="479">
                  <c:v>6.5658205884717855</c:v>
                </c:pt>
                <c:pt idx="480">
                  <c:v>6.5726706900619929</c:v>
                </c:pt>
                <c:pt idx="481">
                  <c:v>6.5795136598383905</c:v>
                </c:pt>
                <c:pt idx="482">
                  <c:v>6.5863495200300504</c:v>
                </c:pt>
                <c:pt idx="483">
                  <c:v>6.5931782927507729</c:v>
                </c:pt>
                <c:pt idx="484">
                  <c:v>6.6</c:v>
                </c:pt>
                <c:pt idx="485">
                  <c:v>6.6068146636635685</c:v>
                </c:pt>
                <c:pt idx="486">
                  <c:v>6.61362230551459</c:v>
                </c:pt>
                <c:pt idx="487">
                  <c:v>6.6204229472141725</c:v>
                </c:pt>
                <c:pt idx="488">
                  <c:v>6.6272166103123471</c:v>
                </c:pt>
                <c:pt idx="489">
                  <c:v>6.6340033162487844</c:v>
                </c:pt>
                <c:pt idx="490">
                  <c:v>6.6407830863535962</c:v>
                </c:pt>
                <c:pt idx="491">
                  <c:v>6.6475559418480836</c:v>
                </c:pt>
                <c:pt idx="492">
                  <c:v>6.6543219038456485</c:v>
                </c:pt>
                <c:pt idx="493">
                  <c:v>6.6610809933523552</c:v>
                </c:pt>
                <c:pt idx="494">
                  <c:v>6.6678332312678457</c:v>
                </c:pt>
                <c:pt idx="495">
                  <c:v>6.6745786383860821</c:v>
                </c:pt>
                <c:pt idx="496">
                  <c:v>6.6813172353960253</c:v>
                </c:pt>
                <c:pt idx="497">
                  <c:v>6.6880490428823904</c:v>
                </c:pt>
                <c:pt idx="498">
                  <c:v>6.6947740813264058</c:v>
                </c:pt>
                <c:pt idx="499">
                  <c:v>6.7014923711066023</c:v>
                </c:pt>
                <c:pt idx="500">
                  <c:v>6.7082039324993801</c:v>
                </c:pt>
              </c:numCache>
            </c:numRef>
          </c:val>
        </c:ser>
        <c:ser>
          <c:idx val="2"/>
          <c:order val="2"/>
          <c:spPr>
            <a:ln w="38100"/>
          </c:spPr>
          <c:marker>
            <c:symbol val="none"/>
          </c:marker>
          <c:val>
            <c:numRef>
              <c:f>Sheet1!$D$1:$D$500</c:f>
              <c:numCache>
                <c:formatCode>General</c:formatCode>
                <c:ptCount val="500"/>
                <c:pt idx="0">
                  <c:v>0</c:v>
                </c:pt>
                <c:pt idx="1">
                  <c:v>3.0000000000000006E-2</c:v>
                </c:pt>
                <c:pt idx="2">
                  <c:v>6.0000000000000039E-2</c:v>
                </c:pt>
                <c:pt idx="3">
                  <c:v>9.0000000000000038E-2</c:v>
                </c:pt>
                <c:pt idx="4">
                  <c:v>0.12000000000000002</c:v>
                </c:pt>
                <c:pt idx="5">
                  <c:v>0.15000000000000024</c:v>
                </c:pt>
                <c:pt idx="6">
                  <c:v>0.18000000000000024</c:v>
                </c:pt>
                <c:pt idx="7">
                  <c:v>0.21000000000000021</c:v>
                </c:pt>
                <c:pt idx="8">
                  <c:v>0.24000000000000021</c:v>
                </c:pt>
                <c:pt idx="9">
                  <c:v>0.27</c:v>
                </c:pt>
                <c:pt idx="10">
                  <c:v>0.30000000000000032</c:v>
                </c:pt>
                <c:pt idx="11">
                  <c:v>0.33000000000000074</c:v>
                </c:pt>
                <c:pt idx="12">
                  <c:v>0.36000000000000032</c:v>
                </c:pt>
                <c:pt idx="13">
                  <c:v>0.39000000000000062</c:v>
                </c:pt>
                <c:pt idx="14">
                  <c:v>0.42000000000000032</c:v>
                </c:pt>
                <c:pt idx="15">
                  <c:v>0.45</c:v>
                </c:pt>
                <c:pt idx="16">
                  <c:v>0.48000000000000032</c:v>
                </c:pt>
                <c:pt idx="17">
                  <c:v>0.51</c:v>
                </c:pt>
                <c:pt idx="18">
                  <c:v>0.54</c:v>
                </c:pt>
                <c:pt idx="19">
                  <c:v>0.56999999999999995</c:v>
                </c:pt>
                <c:pt idx="20">
                  <c:v>0.60000000000000064</c:v>
                </c:pt>
                <c:pt idx="21">
                  <c:v>0.63000000000000123</c:v>
                </c:pt>
                <c:pt idx="22">
                  <c:v>0.66000000000000125</c:v>
                </c:pt>
                <c:pt idx="23">
                  <c:v>0.69000000000000072</c:v>
                </c:pt>
                <c:pt idx="24">
                  <c:v>0.72000000000000064</c:v>
                </c:pt>
                <c:pt idx="25">
                  <c:v>0.75000000000000122</c:v>
                </c:pt>
                <c:pt idx="26">
                  <c:v>0.78</c:v>
                </c:pt>
                <c:pt idx="27">
                  <c:v>0.80999999999999994</c:v>
                </c:pt>
                <c:pt idx="28">
                  <c:v>0.84000000000000064</c:v>
                </c:pt>
                <c:pt idx="29">
                  <c:v>0.87000000000000111</c:v>
                </c:pt>
                <c:pt idx="30">
                  <c:v>0.9</c:v>
                </c:pt>
                <c:pt idx="31">
                  <c:v>0.92999999999999994</c:v>
                </c:pt>
                <c:pt idx="32">
                  <c:v>0.96000000000000063</c:v>
                </c:pt>
                <c:pt idx="33">
                  <c:v>0.99</c:v>
                </c:pt>
                <c:pt idx="34">
                  <c:v>1.02</c:v>
                </c:pt>
                <c:pt idx="35">
                  <c:v>1.05</c:v>
                </c:pt>
                <c:pt idx="36">
                  <c:v>1.08</c:v>
                </c:pt>
                <c:pt idx="37">
                  <c:v>1.1099999999999972</c:v>
                </c:pt>
                <c:pt idx="38">
                  <c:v>1.1399999999999975</c:v>
                </c:pt>
                <c:pt idx="39">
                  <c:v>1.1700000000000021</c:v>
                </c:pt>
                <c:pt idx="40">
                  <c:v>1.2</c:v>
                </c:pt>
                <c:pt idx="41">
                  <c:v>1.23</c:v>
                </c:pt>
                <c:pt idx="42">
                  <c:v>1.26</c:v>
                </c:pt>
                <c:pt idx="43">
                  <c:v>1.29</c:v>
                </c:pt>
                <c:pt idx="44">
                  <c:v>1.3199999999999972</c:v>
                </c:pt>
                <c:pt idx="45">
                  <c:v>1.3499999999999972</c:v>
                </c:pt>
                <c:pt idx="46">
                  <c:v>1.3800000000000001</c:v>
                </c:pt>
                <c:pt idx="47">
                  <c:v>1.41</c:v>
                </c:pt>
                <c:pt idx="48">
                  <c:v>1.44</c:v>
                </c:pt>
                <c:pt idx="49">
                  <c:v>1.47</c:v>
                </c:pt>
                <c:pt idx="50">
                  <c:v>1.5</c:v>
                </c:pt>
                <c:pt idx="51">
                  <c:v>1.53</c:v>
                </c:pt>
                <c:pt idx="52">
                  <c:v>1.56</c:v>
                </c:pt>
                <c:pt idx="53">
                  <c:v>1.5899999999999972</c:v>
                </c:pt>
                <c:pt idx="54">
                  <c:v>1.6199999999999974</c:v>
                </c:pt>
                <c:pt idx="55">
                  <c:v>1.6500000000000001</c:v>
                </c:pt>
                <c:pt idx="56">
                  <c:v>1.6800000000000022</c:v>
                </c:pt>
                <c:pt idx="57">
                  <c:v>1.7100000000000002</c:v>
                </c:pt>
                <c:pt idx="58">
                  <c:v>1.7400000000000002</c:v>
                </c:pt>
                <c:pt idx="59">
                  <c:v>1.7700000000000002</c:v>
                </c:pt>
                <c:pt idx="60">
                  <c:v>1.7999999999999972</c:v>
                </c:pt>
                <c:pt idx="61">
                  <c:v>1.8299999999999972</c:v>
                </c:pt>
                <c:pt idx="62">
                  <c:v>1.8599999999999972</c:v>
                </c:pt>
                <c:pt idx="63">
                  <c:v>1.8900000000000001</c:v>
                </c:pt>
                <c:pt idx="64">
                  <c:v>1.9200000000000019</c:v>
                </c:pt>
                <c:pt idx="65">
                  <c:v>1.950000000000002</c:v>
                </c:pt>
                <c:pt idx="66">
                  <c:v>1.9800000000000022</c:v>
                </c:pt>
                <c:pt idx="67">
                  <c:v>2.0099999999999998</c:v>
                </c:pt>
                <c:pt idx="68">
                  <c:v>2.04</c:v>
                </c:pt>
                <c:pt idx="69">
                  <c:v>2.0699999999999998</c:v>
                </c:pt>
                <c:pt idx="70">
                  <c:v>2.1</c:v>
                </c:pt>
                <c:pt idx="71">
                  <c:v>2.13</c:v>
                </c:pt>
                <c:pt idx="72">
                  <c:v>2.16</c:v>
                </c:pt>
                <c:pt idx="73">
                  <c:v>2.19</c:v>
                </c:pt>
                <c:pt idx="74">
                  <c:v>2.2199999999999998</c:v>
                </c:pt>
                <c:pt idx="75">
                  <c:v>2.25</c:v>
                </c:pt>
                <c:pt idx="76">
                  <c:v>2.2799999999999998</c:v>
                </c:pt>
                <c:pt idx="77">
                  <c:v>2.3099999999999987</c:v>
                </c:pt>
                <c:pt idx="78">
                  <c:v>2.34</c:v>
                </c:pt>
                <c:pt idx="79">
                  <c:v>2.3699999999999997</c:v>
                </c:pt>
                <c:pt idx="80">
                  <c:v>2.4</c:v>
                </c:pt>
                <c:pt idx="81">
                  <c:v>2.4299999999999997</c:v>
                </c:pt>
                <c:pt idx="82">
                  <c:v>2.46</c:v>
                </c:pt>
                <c:pt idx="83">
                  <c:v>2.4899999999999998</c:v>
                </c:pt>
                <c:pt idx="84">
                  <c:v>2.52</c:v>
                </c:pt>
                <c:pt idx="85">
                  <c:v>2.5499999999999998</c:v>
                </c:pt>
                <c:pt idx="86">
                  <c:v>2.58</c:v>
                </c:pt>
                <c:pt idx="87">
                  <c:v>2.61</c:v>
                </c:pt>
                <c:pt idx="88">
                  <c:v>2.6399999999999997</c:v>
                </c:pt>
                <c:pt idx="89">
                  <c:v>2.67</c:v>
                </c:pt>
                <c:pt idx="90">
                  <c:v>2.6999999999999997</c:v>
                </c:pt>
                <c:pt idx="91">
                  <c:v>2.73</c:v>
                </c:pt>
                <c:pt idx="92">
                  <c:v>2.7600000000000002</c:v>
                </c:pt>
                <c:pt idx="93">
                  <c:v>2.79</c:v>
                </c:pt>
                <c:pt idx="94">
                  <c:v>2.82</c:v>
                </c:pt>
                <c:pt idx="95">
                  <c:v>2.8499999999999988</c:v>
                </c:pt>
                <c:pt idx="96">
                  <c:v>2.88</c:v>
                </c:pt>
                <c:pt idx="97">
                  <c:v>2.9099999999999997</c:v>
                </c:pt>
                <c:pt idx="98">
                  <c:v>2.94</c:v>
                </c:pt>
                <c:pt idx="99">
                  <c:v>2.9699999999999998</c:v>
                </c:pt>
                <c:pt idx="100">
                  <c:v>3</c:v>
                </c:pt>
                <c:pt idx="101">
                  <c:v>3.03</c:v>
                </c:pt>
                <c:pt idx="102">
                  <c:v>3.06</c:v>
                </c:pt>
                <c:pt idx="103">
                  <c:v>3.09</c:v>
                </c:pt>
                <c:pt idx="104">
                  <c:v>3.12</c:v>
                </c:pt>
                <c:pt idx="105">
                  <c:v>3.15</c:v>
                </c:pt>
                <c:pt idx="106">
                  <c:v>3.1799999999999997</c:v>
                </c:pt>
                <c:pt idx="107">
                  <c:v>3.21</c:v>
                </c:pt>
                <c:pt idx="108">
                  <c:v>3.2399999999999998</c:v>
                </c:pt>
                <c:pt idx="109">
                  <c:v>3.27</c:v>
                </c:pt>
                <c:pt idx="110">
                  <c:v>3.3</c:v>
                </c:pt>
                <c:pt idx="111">
                  <c:v>3.3299999999999987</c:v>
                </c:pt>
                <c:pt idx="112">
                  <c:v>3.36</c:v>
                </c:pt>
                <c:pt idx="113">
                  <c:v>3.3899999999999997</c:v>
                </c:pt>
                <c:pt idx="114">
                  <c:v>3.42</c:v>
                </c:pt>
                <c:pt idx="115">
                  <c:v>3.4499999999999997</c:v>
                </c:pt>
                <c:pt idx="116">
                  <c:v>3.48</c:v>
                </c:pt>
                <c:pt idx="117">
                  <c:v>3.51</c:v>
                </c:pt>
                <c:pt idx="118">
                  <c:v>3.54</c:v>
                </c:pt>
                <c:pt idx="119">
                  <c:v>3.57</c:v>
                </c:pt>
                <c:pt idx="120">
                  <c:v>3.5999999999999988</c:v>
                </c:pt>
                <c:pt idx="121">
                  <c:v>3.63</c:v>
                </c:pt>
                <c:pt idx="122">
                  <c:v>3.6599999999999997</c:v>
                </c:pt>
                <c:pt idx="123">
                  <c:v>3.69</c:v>
                </c:pt>
                <c:pt idx="124">
                  <c:v>3.7199999999999998</c:v>
                </c:pt>
                <c:pt idx="125">
                  <c:v>3.75</c:v>
                </c:pt>
                <c:pt idx="126">
                  <c:v>3.7800000000000002</c:v>
                </c:pt>
                <c:pt idx="127">
                  <c:v>3.8099999999999987</c:v>
                </c:pt>
                <c:pt idx="128">
                  <c:v>3.84</c:v>
                </c:pt>
                <c:pt idx="129">
                  <c:v>3.8699999999999997</c:v>
                </c:pt>
                <c:pt idx="130">
                  <c:v>3.9</c:v>
                </c:pt>
                <c:pt idx="131">
                  <c:v>3.9299999999999997</c:v>
                </c:pt>
                <c:pt idx="132">
                  <c:v>3.96</c:v>
                </c:pt>
                <c:pt idx="133">
                  <c:v>3.9899999999999998</c:v>
                </c:pt>
                <c:pt idx="134">
                  <c:v>4.0199999999999996</c:v>
                </c:pt>
                <c:pt idx="135">
                  <c:v>4.05</c:v>
                </c:pt>
                <c:pt idx="136">
                  <c:v>4.08</c:v>
                </c:pt>
                <c:pt idx="137">
                  <c:v>4.1099999999999985</c:v>
                </c:pt>
                <c:pt idx="138">
                  <c:v>4.1399999999999997</c:v>
                </c:pt>
                <c:pt idx="139">
                  <c:v>4.17</c:v>
                </c:pt>
                <c:pt idx="140">
                  <c:v>4.2</c:v>
                </c:pt>
                <c:pt idx="141">
                  <c:v>4.2299999999999995</c:v>
                </c:pt>
                <c:pt idx="142">
                  <c:v>4.26</c:v>
                </c:pt>
                <c:pt idx="143">
                  <c:v>4.29</c:v>
                </c:pt>
                <c:pt idx="144">
                  <c:v>4.3199999999999985</c:v>
                </c:pt>
                <c:pt idx="145">
                  <c:v>4.3499999999999996</c:v>
                </c:pt>
                <c:pt idx="146">
                  <c:v>4.38</c:v>
                </c:pt>
                <c:pt idx="147">
                  <c:v>4.41</c:v>
                </c:pt>
                <c:pt idx="148">
                  <c:v>4.4400000000000004</c:v>
                </c:pt>
                <c:pt idx="149">
                  <c:v>4.4700000000000024</c:v>
                </c:pt>
                <c:pt idx="150">
                  <c:v>4.5</c:v>
                </c:pt>
                <c:pt idx="151">
                  <c:v>4.53</c:v>
                </c:pt>
                <c:pt idx="152">
                  <c:v>4.5599999999999996</c:v>
                </c:pt>
                <c:pt idx="153">
                  <c:v>4.59</c:v>
                </c:pt>
                <c:pt idx="154">
                  <c:v>4.6199999999999966</c:v>
                </c:pt>
                <c:pt idx="155">
                  <c:v>4.6499999999999995</c:v>
                </c:pt>
                <c:pt idx="156">
                  <c:v>4.68</c:v>
                </c:pt>
                <c:pt idx="157">
                  <c:v>4.71</c:v>
                </c:pt>
                <c:pt idx="158">
                  <c:v>4.74</c:v>
                </c:pt>
                <c:pt idx="159">
                  <c:v>4.7699999999999996</c:v>
                </c:pt>
                <c:pt idx="160">
                  <c:v>4.8</c:v>
                </c:pt>
                <c:pt idx="161">
                  <c:v>4.83</c:v>
                </c:pt>
                <c:pt idx="162">
                  <c:v>4.8599999999999985</c:v>
                </c:pt>
                <c:pt idx="163">
                  <c:v>4.8899999999999997</c:v>
                </c:pt>
                <c:pt idx="164">
                  <c:v>4.92</c:v>
                </c:pt>
                <c:pt idx="165">
                  <c:v>4.95</c:v>
                </c:pt>
                <c:pt idx="166">
                  <c:v>4.9800000000000004</c:v>
                </c:pt>
                <c:pt idx="167">
                  <c:v>5.01</c:v>
                </c:pt>
                <c:pt idx="168">
                  <c:v>5.04</c:v>
                </c:pt>
                <c:pt idx="169">
                  <c:v>5.0699999999999985</c:v>
                </c:pt>
                <c:pt idx="170">
                  <c:v>5.0999999999999996</c:v>
                </c:pt>
                <c:pt idx="171">
                  <c:v>5.13</c:v>
                </c:pt>
                <c:pt idx="172">
                  <c:v>5.1599999999999975</c:v>
                </c:pt>
                <c:pt idx="173">
                  <c:v>5.1899999999999995</c:v>
                </c:pt>
                <c:pt idx="174">
                  <c:v>5.22</c:v>
                </c:pt>
                <c:pt idx="175">
                  <c:v>5.25</c:v>
                </c:pt>
                <c:pt idx="176">
                  <c:v>5.2799999999999994</c:v>
                </c:pt>
                <c:pt idx="177">
                  <c:v>5.31</c:v>
                </c:pt>
                <c:pt idx="178">
                  <c:v>5.34</c:v>
                </c:pt>
                <c:pt idx="179">
                  <c:v>5.37</c:v>
                </c:pt>
                <c:pt idx="180">
                  <c:v>5.3999999999999995</c:v>
                </c:pt>
                <c:pt idx="181">
                  <c:v>5.4300000000000024</c:v>
                </c:pt>
                <c:pt idx="182">
                  <c:v>5.46</c:v>
                </c:pt>
                <c:pt idx="183">
                  <c:v>5.49</c:v>
                </c:pt>
                <c:pt idx="184">
                  <c:v>5.52</c:v>
                </c:pt>
                <c:pt idx="185">
                  <c:v>5.55</c:v>
                </c:pt>
                <c:pt idx="186">
                  <c:v>5.58</c:v>
                </c:pt>
                <c:pt idx="187">
                  <c:v>5.6099999999999985</c:v>
                </c:pt>
                <c:pt idx="188">
                  <c:v>5.64</c:v>
                </c:pt>
                <c:pt idx="189">
                  <c:v>5.67</c:v>
                </c:pt>
                <c:pt idx="190">
                  <c:v>5.7</c:v>
                </c:pt>
                <c:pt idx="191">
                  <c:v>5.7299999999999995</c:v>
                </c:pt>
                <c:pt idx="192">
                  <c:v>5.76</c:v>
                </c:pt>
                <c:pt idx="193">
                  <c:v>5.79</c:v>
                </c:pt>
                <c:pt idx="194">
                  <c:v>5.8199999999999985</c:v>
                </c:pt>
                <c:pt idx="195">
                  <c:v>5.85</c:v>
                </c:pt>
                <c:pt idx="196">
                  <c:v>5.88</c:v>
                </c:pt>
                <c:pt idx="197">
                  <c:v>5.91</c:v>
                </c:pt>
                <c:pt idx="198">
                  <c:v>5.94</c:v>
                </c:pt>
                <c:pt idx="199">
                  <c:v>5.9700000000000024</c:v>
                </c:pt>
                <c:pt idx="200">
                  <c:v>6</c:v>
                </c:pt>
                <c:pt idx="201">
                  <c:v>6.0299999999999985</c:v>
                </c:pt>
                <c:pt idx="202">
                  <c:v>6.06</c:v>
                </c:pt>
                <c:pt idx="203">
                  <c:v>6.09</c:v>
                </c:pt>
                <c:pt idx="204">
                  <c:v>6.1199999999999966</c:v>
                </c:pt>
                <c:pt idx="205">
                  <c:v>6.1499999999999995</c:v>
                </c:pt>
                <c:pt idx="206">
                  <c:v>6.18</c:v>
                </c:pt>
                <c:pt idx="207">
                  <c:v>6.21</c:v>
                </c:pt>
                <c:pt idx="208">
                  <c:v>6.24</c:v>
                </c:pt>
                <c:pt idx="209">
                  <c:v>6.2700000000000014</c:v>
                </c:pt>
                <c:pt idx="210">
                  <c:v>6.3</c:v>
                </c:pt>
                <c:pt idx="211">
                  <c:v>6.33</c:v>
                </c:pt>
                <c:pt idx="212">
                  <c:v>6.3599999999999985</c:v>
                </c:pt>
                <c:pt idx="213">
                  <c:v>6.39</c:v>
                </c:pt>
                <c:pt idx="214">
                  <c:v>6.42</c:v>
                </c:pt>
                <c:pt idx="215">
                  <c:v>6.45</c:v>
                </c:pt>
                <c:pt idx="216">
                  <c:v>6.48</c:v>
                </c:pt>
                <c:pt idx="217">
                  <c:v>6.51</c:v>
                </c:pt>
                <c:pt idx="218">
                  <c:v>6.54</c:v>
                </c:pt>
                <c:pt idx="219">
                  <c:v>6.5699999999999985</c:v>
                </c:pt>
                <c:pt idx="220">
                  <c:v>6.6</c:v>
                </c:pt>
                <c:pt idx="221">
                  <c:v>6.63</c:v>
                </c:pt>
                <c:pt idx="222">
                  <c:v>6.6599999999999975</c:v>
                </c:pt>
                <c:pt idx="223">
                  <c:v>6.6899999999999995</c:v>
                </c:pt>
                <c:pt idx="224">
                  <c:v>6.72</c:v>
                </c:pt>
                <c:pt idx="225">
                  <c:v>6.75</c:v>
                </c:pt>
                <c:pt idx="226">
                  <c:v>6.7799999999999994</c:v>
                </c:pt>
                <c:pt idx="227">
                  <c:v>6.81</c:v>
                </c:pt>
                <c:pt idx="228">
                  <c:v>6.84</c:v>
                </c:pt>
                <c:pt idx="229">
                  <c:v>6.87</c:v>
                </c:pt>
                <c:pt idx="230">
                  <c:v>6.8999999999999995</c:v>
                </c:pt>
                <c:pt idx="231">
                  <c:v>6.9300000000000024</c:v>
                </c:pt>
                <c:pt idx="232">
                  <c:v>6.96</c:v>
                </c:pt>
                <c:pt idx="233">
                  <c:v>6.9899999999999993</c:v>
                </c:pt>
                <c:pt idx="234">
                  <c:v>7.02</c:v>
                </c:pt>
                <c:pt idx="235">
                  <c:v>7.05</c:v>
                </c:pt>
                <c:pt idx="236">
                  <c:v>7.08</c:v>
                </c:pt>
                <c:pt idx="237">
                  <c:v>7.1099999999999985</c:v>
                </c:pt>
                <c:pt idx="238">
                  <c:v>7.14</c:v>
                </c:pt>
                <c:pt idx="239">
                  <c:v>7.17</c:v>
                </c:pt>
                <c:pt idx="240">
                  <c:v>7.1999999999999975</c:v>
                </c:pt>
                <c:pt idx="241">
                  <c:v>7.2299999999999995</c:v>
                </c:pt>
                <c:pt idx="242">
                  <c:v>7.26</c:v>
                </c:pt>
                <c:pt idx="243">
                  <c:v>7.29</c:v>
                </c:pt>
                <c:pt idx="244">
                  <c:v>7.3199999999999985</c:v>
                </c:pt>
                <c:pt idx="245">
                  <c:v>7.35</c:v>
                </c:pt>
                <c:pt idx="246">
                  <c:v>7.38</c:v>
                </c:pt>
                <c:pt idx="247">
                  <c:v>7.41</c:v>
                </c:pt>
                <c:pt idx="248">
                  <c:v>7.44</c:v>
                </c:pt>
                <c:pt idx="249">
                  <c:v>7.4700000000000024</c:v>
                </c:pt>
                <c:pt idx="250">
                  <c:v>7.5</c:v>
                </c:pt>
                <c:pt idx="251">
                  <c:v>7.5299999999999985</c:v>
                </c:pt>
                <c:pt idx="252">
                  <c:v>7.56</c:v>
                </c:pt>
                <c:pt idx="253">
                  <c:v>7.59</c:v>
                </c:pt>
                <c:pt idx="254">
                  <c:v>7.6199999999999966</c:v>
                </c:pt>
                <c:pt idx="255">
                  <c:v>7.6499999999999995</c:v>
                </c:pt>
                <c:pt idx="256">
                  <c:v>7.68</c:v>
                </c:pt>
                <c:pt idx="257">
                  <c:v>7.71</c:v>
                </c:pt>
                <c:pt idx="258">
                  <c:v>7.7399999999999993</c:v>
                </c:pt>
                <c:pt idx="259">
                  <c:v>7.7700000000000014</c:v>
                </c:pt>
                <c:pt idx="260">
                  <c:v>7.8</c:v>
                </c:pt>
                <c:pt idx="261">
                  <c:v>7.83</c:v>
                </c:pt>
                <c:pt idx="262">
                  <c:v>7.8599999999999985</c:v>
                </c:pt>
                <c:pt idx="263">
                  <c:v>7.89</c:v>
                </c:pt>
                <c:pt idx="264">
                  <c:v>7.92</c:v>
                </c:pt>
                <c:pt idx="265">
                  <c:v>7.9499999999999993</c:v>
                </c:pt>
                <c:pt idx="266">
                  <c:v>7.98</c:v>
                </c:pt>
                <c:pt idx="267">
                  <c:v>8.01</c:v>
                </c:pt>
                <c:pt idx="268">
                  <c:v>8.0400000000000009</c:v>
                </c:pt>
                <c:pt idx="269">
                  <c:v>8.07</c:v>
                </c:pt>
                <c:pt idx="270">
                  <c:v>8.1</c:v>
                </c:pt>
                <c:pt idx="271">
                  <c:v>8.129999999999999</c:v>
                </c:pt>
                <c:pt idx="272">
                  <c:v>8.16</c:v>
                </c:pt>
                <c:pt idx="273">
                  <c:v>8.19</c:v>
                </c:pt>
                <c:pt idx="274">
                  <c:v>8.2200000000000024</c:v>
                </c:pt>
                <c:pt idx="275">
                  <c:v>8.25</c:v>
                </c:pt>
                <c:pt idx="276">
                  <c:v>8.2800000000000011</c:v>
                </c:pt>
                <c:pt idx="277">
                  <c:v>8.31</c:v>
                </c:pt>
                <c:pt idx="278">
                  <c:v>8.34</c:v>
                </c:pt>
                <c:pt idx="279">
                  <c:v>8.3700000000000028</c:v>
                </c:pt>
                <c:pt idx="280">
                  <c:v>8.4</c:v>
                </c:pt>
                <c:pt idx="281">
                  <c:v>8.43</c:v>
                </c:pt>
                <c:pt idx="282">
                  <c:v>8.4600000000000026</c:v>
                </c:pt>
                <c:pt idx="283">
                  <c:v>8.49</c:v>
                </c:pt>
                <c:pt idx="284">
                  <c:v>8.52</c:v>
                </c:pt>
                <c:pt idx="285">
                  <c:v>8.5500000000000025</c:v>
                </c:pt>
                <c:pt idx="286">
                  <c:v>8.58</c:v>
                </c:pt>
                <c:pt idx="287">
                  <c:v>8.61</c:v>
                </c:pt>
                <c:pt idx="288">
                  <c:v>8.64</c:v>
                </c:pt>
                <c:pt idx="289">
                  <c:v>8.67</c:v>
                </c:pt>
                <c:pt idx="290">
                  <c:v>8.7000000000000011</c:v>
                </c:pt>
                <c:pt idx="291">
                  <c:v>8.73</c:v>
                </c:pt>
                <c:pt idx="292">
                  <c:v>8.76</c:v>
                </c:pt>
                <c:pt idx="293">
                  <c:v>8.7900000000000009</c:v>
                </c:pt>
                <c:pt idx="294">
                  <c:v>8.82</c:v>
                </c:pt>
                <c:pt idx="295">
                  <c:v>8.8500000000000068</c:v>
                </c:pt>
                <c:pt idx="296">
                  <c:v>8.8800000000000026</c:v>
                </c:pt>
                <c:pt idx="297">
                  <c:v>8.91</c:v>
                </c:pt>
                <c:pt idx="298">
                  <c:v>8.94</c:v>
                </c:pt>
                <c:pt idx="299">
                  <c:v>8.9700000000000042</c:v>
                </c:pt>
                <c:pt idx="300">
                  <c:v>9</c:v>
                </c:pt>
                <c:pt idx="301">
                  <c:v>9.0300000000000011</c:v>
                </c:pt>
                <c:pt idx="302">
                  <c:v>9.06</c:v>
                </c:pt>
                <c:pt idx="303">
                  <c:v>9.09</c:v>
                </c:pt>
                <c:pt idx="304">
                  <c:v>9.120000000000001</c:v>
                </c:pt>
                <c:pt idx="305">
                  <c:v>9.15</c:v>
                </c:pt>
                <c:pt idx="306">
                  <c:v>9.18</c:v>
                </c:pt>
                <c:pt idx="307">
                  <c:v>9.2100000000000009</c:v>
                </c:pt>
                <c:pt idx="308">
                  <c:v>9.24</c:v>
                </c:pt>
                <c:pt idx="309">
                  <c:v>9.27</c:v>
                </c:pt>
                <c:pt idx="310">
                  <c:v>9.3000000000000025</c:v>
                </c:pt>
                <c:pt idx="311">
                  <c:v>9.33</c:v>
                </c:pt>
                <c:pt idx="312">
                  <c:v>9.3600000000000048</c:v>
                </c:pt>
                <c:pt idx="313">
                  <c:v>9.3900000000000023</c:v>
                </c:pt>
                <c:pt idx="314">
                  <c:v>9.42</c:v>
                </c:pt>
                <c:pt idx="315">
                  <c:v>9.4500000000000028</c:v>
                </c:pt>
                <c:pt idx="316">
                  <c:v>9.48</c:v>
                </c:pt>
                <c:pt idx="317">
                  <c:v>9.51</c:v>
                </c:pt>
                <c:pt idx="318">
                  <c:v>9.5400000000000009</c:v>
                </c:pt>
                <c:pt idx="319">
                  <c:v>9.57</c:v>
                </c:pt>
                <c:pt idx="320">
                  <c:v>9.6</c:v>
                </c:pt>
                <c:pt idx="321">
                  <c:v>9.629999999999999</c:v>
                </c:pt>
                <c:pt idx="322">
                  <c:v>9.66</c:v>
                </c:pt>
                <c:pt idx="323">
                  <c:v>9.69</c:v>
                </c:pt>
                <c:pt idx="324">
                  <c:v>9.7200000000000024</c:v>
                </c:pt>
                <c:pt idx="325">
                  <c:v>9.75</c:v>
                </c:pt>
                <c:pt idx="326">
                  <c:v>9.7800000000000011</c:v>
                </c:pt>
                <c:pt idx="327">
                  <c:v>9.81</c:v>
                </c:pt>
                <c:pt idx="328">
                  <c:v>9.84</c:v>
                </c:pt>
                <c:pt idx="329">
                  <c:v>9.8700000000000028</c:v>
                </c:pt>
                <c:pt idx="330">
                  <c:v>9.9</c:v>
                </c:pt>
                <c:pt idx="331">
                  <c:v>9.93</c:v>
                </c:pt>
                <c:pt idx="332">
                  <c:v>9.9600000000000026</c:v>
                </c:pt>
                <c:pt idx="333">
                  <c:v>9.99</c:v>
                </c:pt>
                <c:pt idx="334">
                  <c:v>10.02</c:v>
                </c:pt>
                <c:pt idx="335">
                  <c:v>10.050000000000002</c:v>
                </c:pt>
                <c:pt idx="336">
                  <c:v>10.08</c:v>
                </c:pt>
                <c:pt idx="337">
                  <c:v>10.11</c:v>
                </c:pt>
                <c:pt idx="338">
                  <c:v>10.139999999999999</c:v>
                </c:pt>
                <c:pt idx="339">
                  <c:v>10.17</c:v>
                </c:pt>
                <c:pt idx="340">
                  <c:v>10.200000000000001</c:v>
                </c:pt>
                <c:pt idx="341">
                  <c:v>10.23</c:v>
                </c:pt>
                <c:pt idx="342">
                  <c:v>10.26</c:v>
                </c:pt>
                <c:pt idx="343">
                  <c:v>10.29</c:v>
                </c:pt>
                <c:pt idx="344">
                  <c:v>10.32</c:v>
                </c:pt>
                <c:pt idx="345">
                  <c:v>10.350000000000017</c:v>
                </c:pt>
                <c:pt idx="346">
                  <c:v>10.380000000000004</c:v>
                </c:pt>
                <c:pt idx="347">
                  <c:v>10.41</c:v>
                </c:pt>
                <c:pt idx="348">
                  <c:v>10.44</c:v>
                </c:pt>
                <c:pt idx="349">
                  <c:v>10.470000000000002</c:v>
                </c:pt>
                <c:pt idx="350">
                  <c:v>10.5</c:v>
                </c:pt>
                <c:pt idx="351">
                  <c:v>10.53</c:v>
                </c:pt>
                <c:pt idx="352">
                  <c:v>10.560000000000002</c:v>
                </c:pt>
                <c:pt idx="353">
                  <c:v>10.59</c:v>
                </c:pt>
                <c:pt idx="354">
                  <c:v>10.62</c:v>
                </c:pt>
                <c:pt idx="355">
                  <c:v>10.65</c:v>
                </c:pt>
                <c:pt idx="356">
                  <c:v>10.68</c:v>
                </c:pt>
                <c:pt idx="357">
                  <c:v>10.709999999999999</c:v>
                </c:pt>
                <c:pt idx="358">
                  <c:v>10.74</c:v>
                </c:pt>
                <c:pt idx="359">
                  <c:v>10.77</c:v>
                </c:pt>
                <c:pt idx="360">
                  <c:v>10.8</c:v>
                </c:pt>
                <c:pt idx="361">
                  <c:v>10.83</c:v>
                </c:pt>
                <c:pt idx="362">
                  <c:v>10.860000000000017</c:v>
                </c:pt>
                <c:pt idx="363">
                  <c:v>10.890000000000002</c:v>
                </c:pt>
                <c:pt idx="364">
                  <c:v>10.92</c:v>
                </c:pt>
                <c:pt idx="365">
                  <c:v>10.950000000000006</c:v>
                </c:pt>
                <c:pt idx="366">
                  <c:v>10.98</c:v>
                </c:pt>
                <c:pt idx="367">
                  <c:v>11.01</c:v>
                </c:pt>
                <c:pt idx="368">
                  <c:v>11.04</c:v>
                </c:pt>
                <c:pt idx="369">
                  <c:v>11.07</c:v>
                </c:pt>
                <c:pt idx="370">
                  <c:v>11.1</c:v>
                </c:pt>
                <c:pt idx="371">
                  <c:v>11.129999999999999</c:v>
                </c:pt>
                <c:pt idx="372">
                  <c:v>11.16</c:v>
                </c:pt>
                <c:pt idx="373">
                  <c:v>11.19</c:v>
                </c:pt>
                <c:pt idx="374">
                  <c:v>11.219999999999999</c:v>
                </c:pt>
                <c:pt idx="375">
                  <c:v>11.25</c:v>
                </c:pt>
                <c:pt idx="376">
                  <c:v>11.28</c:v>
                </c:pt>
                <c:pt idx="377">
                  <c:v>11.310000000000002</c:v>
                </c:pt>
                <c:pt idx="378">
                  <c:v>11.34</c:v>
                </c:pt>
                <c:pt idx="379">
                  <c:v>11.370000000000006</c:v>
                </c:pt>
                <c:pt idx="380">
                  <c:v>11.4</c:v>
                </c:pt>
                <c:pt idx="381">
                  <c:v>11.43</c:v>
                </c:pt>
                <c:pt idx="382">
                  <c:v>11.460000000000004</c:v>
                </c:pt>
                <c:pt idx="383">
                  <c:v>11.49</c:v>
                </c:pt>
                <c:pt idx="384">
                  <c:v>11.52</c:v>
                </c:pt>
                <c:pt idx="385">
                  <c:v>11.55</c:v>
                </c:pt>
                <c:pt idx="386">
                  <c:v>11.58</c:v>
                </c:pt>
                <c:pt idx="387">
                  <c:v>11.61</c:v>
                </c:pt>
                <c:pt idx="388">
                  <c:v>11.639999999999999</c:v>
                </c:pt>
                <c:pt idx="389">
                  <c:v>11.67</c:v>
                </c:pt>
                <c:pt idx="390">
                  <c:v>11.7</c:v>
                </c:pt>
                <c:pt idx="391">
                  <c:v>11.73</c:v>
                </c:pt>
                <c:pt idx="392">
                  <c:v>11.76</c:v>
                </c:pt>
                <c:pt idx="393">
                  <c:v>11.79</c:v>
                </c:pt>
                <c:pt idx="394">
                  <c:v>11.82</c:v>
                </c:pt>
                <c:pt idx="395">
                  <c:v>11.850000000000017</c:v>
                </c:pt>
                <c:pt idx="396">
                  <c:v>11.880000000000004</c:v>
                </c:pt>
                <c:pt idx="397">
                  <c:v>11.91</c:v>
                </c:pt>
                <c:pt idx="398">
                  <c:v>11.94</c:v>
                </c:pt>
                <c:pt idx="399">
                  <c:v>11.970000000000002</c:v>
                </c:pt>
                <c:pt idx="400">
                  <c:v>12</c:v>
                </c:pt>
                <c:pt idx="401">
                  <c:v>12.03</c:v>
                </c:pt>
                <c:pt idx="402">
                  <c:v>12.060000000000002</c:v>
                </c:pt>
                <c:pt idx="403">
                  <c:v>12.09</c:v>
                </c:pt>
                <c:pt idx="404">
                  <c:v>12.12</c:v>
                </c:pt>
                <c:pt idx="405">
                  <c:v>12.15</c:v>
                </c:pt>
                <c:pt idx="406">
                  <c:v>12.18</c:v>
                </c:pt>
                <c:pt idx="407">
                  <c:v>12.209999999999999</c:v>
                </c:pt>
                <c:pt idx="408">
                  <c:v>12.24</c:v>
                </c:pt>
                <c:pt idx="409">
                  <c:v>12.27</c:v>
                </c:pt>
                <c:pt idx="410">
                  <c:v>12.3</c:v>
                </c:pt>
                <c:pt idx="411">
                  <c:v>12.33</c:v>
                </c:pt>
                <c:pt idx="412">
                  <c:v>12.360000000000017</c:v>
                </c:pt>
                <c:pt idx="413">
                  <c:v>12.390000000000002</c:v>
                </c:pt>
                <c:pt idx="414">
                  <c:v>12.42</c:v>
                </c:pt>
                <c:pt idx="415">
                  <c:v>12.450000000000006</c:v>
                </c:pt>
                <c:pt idx="416">
                  <c:v>12.48</c:v>
                </c:pt>
                <c:pt idx="417">
                  <c:v>12.51</c:v>
                </c:pt>
                <c:pt idx="418">
                  <c:v>12.54</c:v>
                </c:pt>
                <c:pt idx="419">
                  <c:v>12.57</c:v>
                </c:pt>
                <c:pt idx="420">
                  <c:v>12.6</c:v>
                </c:pt>
                <c:pt idx="421">
                  <c:v>12.629999999999999</c:v>
                </c:pt>
                <c:pt idx="422">
                  <c:v>12.66</c:v>
                </c:pt>
                <c:pt idx="423">
                  <c:v>12.69</c:v>
                </c:pt>
                <c:pt idx="424">
                  <c:v>12.719999999999999</c:v>
                </c:pt>
                <c:pt idx="425">
                  <c:v>12.75</c:v>
                </c:pt>
                <c:pt idx="426">
                  <c:v>12.78</c:v>
                </c:pt>
                <c:pt idx="427">
                  <c:v>12.810000000000002</c:v>
                </c:pt>
                <c:pt idx="428">
                  <c:v>12.84</c:v>
                </c:pt>
                <c:pt idx="429">
                  <c:v>12.870000000000006</c:v>
                </c:pt>
                <c:pt idx="430">
                  <c:v>12.9</c:v>
                </c:pt>
                <c:pt idx="431">
                  <c:v>12.93</c:v>
                </c:pt>
                <c:pt idx="432">
                  <c:v>12.960000000000004</c:v>
                </c:pt>
                <c:pt idx="433">
                  <c:v>12.99</c:v>
                </c:pt>
                <c:pt idx="434">
                  <c:v>13.02</c:v>
                </c:pt>
                <c:pt idx="435">
                  <c:v>13.05</c:v>
                </c:pt>
                <c:pt idx="436">
                  <c:v>13.08</c:v>
                </c:pt>
                <c:pt idx="437">
                  <c:v>13.11</c:v>
                </c:pt>
                <c:pt idx="438">
                  <c:v>13.139999999999999</c:v>
                </c:pt>
                <c:pt idx="439">
                  <c:v>13.17</c:v>
                </c:pt>
                <c:pt idx="440">
                  <c:v>13.2</c:v>
                </c:pt>
                <c:pt idx="441">
                  <c:v>13.229999999999999</c:v>
                </c:pt>
                <c:pt idx="442">
                  <c:v>13.26</c:v>
                </c:pt>
                <c:pt idx="443">
                  <c:v>13.29</c:v>
                </c:pt>
                <c:pt idx="444">
                  <c:v>13.32</c:v>
                </c:pt>
                <c:pt idx="445">
                  <c:v>13.350000000000017</c:v>
                </c:pt>
                <c:pt idx="446">
                  <c:v>13.380000000000004</c:v>
                </c:pt>
                <c:pt idx="447">
                  <c:v>13.41</c:v>
                </c:pt>
                <c:pt idx="448">
                  <c:v>13.44</c:v>
                </c:pt>
                <c:pt idx="449">
                  <c:v>13.470000000000002</c:v>
                </c:pt>
                <c:pt idx="450">
                  <c:v>13.5</c:v>
                </c:pt>
                <c:pt idx="451">
                  <c:v>13.53</c:v>
                </c:pt>
                <c:pt idx="452">
                  <c:v>13.560000000000002</c:v>
                </c:pt>
                <c:pt idx="453">
                  <c:v>13.59</c:v>
                </c:pt>
                <c:pt idx="454">
                  <c:v>13.62</c:v>
                </c:pt>
                <c:pt idx="455">
                  <c:v>13.65</c:v>
                </c:pt>
                <c:pt idx="456">
                  <c:v>13.68</c:v>
                </c:pt>
                <c:pt idx="457">
                  <c:v>13.709999999999999</c:v>
                </c:pt>
                <c:pt idx="458">
                  <c:v>13.74</c:v>
                </c:pt>
                <c:pt idx="459">
                  <c:v>13.77</c:v>
                </c:pt>
                <c:pt idx="460">
                  <c:v>13.8</c:v>
                </c:pt>
                <c:pt idx="461">
                  <c:v>13.83</c:v>
                </c:pt>
                <c:pt idx="462">
                  <c:v>13.860000000000017</c:v>
                </c:pt>
                <c:pt idx="463">
                  <c:v>13.890000000000002</c:v>
                </c:pt>
                <c:pt idx="464">
                  <c:v>13.92</c:v>
                </c:pt>
                <c:pt idx="465">
                  <c:v>13.950000000000006</c:v>
                </c:pt>
                <c:pt idx="466">
                  <c:v>13.980000000000002</c:v>
                </c:pt>
                <c:pt idx="467">
                  <c:v>14.01</c:v>
                </c:pt>
                <c:pt idx="468">
                  <c:v>14.04</c:v>
                </c:pt>
                <c:pt idx="469">
                  <c:v>14.07</c:v>
                </c:pt>
                <c:pt idx="470">
                  <c:v>14.1</c:v>
                </c:pt>
                <c:pt idx="471">
                  <c:v>14.129999999999999</c:v>
                </c:pt>
                <c:pt idx="472">
                  <c:v>14.16</c:v>
                </c:pt>
                <c:pt idx="473">
                  <c:v>14.19</c:v>
                </c:pt>
                <c:pt idx="474">
                  <c:v>14.219999999999999</c:v>
                </c:pt>
                <c:pt idx="475">
                  <c:v>14.25</c:v>
                </c:pt>
                <c:pt idx="476">
                  <c:v>14.28</c:v>
                </c:pt>
                <c:pt idx="477">
                  <c:v>14.310000000000002</c:v>
                </c:pt>
                <c:pt idx="478">
                  <c:v>14.34</c:v>
                </c:pt>
                <c:pt idx="479">
                  <c:v>14.370000000000006</c:v>
                </c:pt>
                <c:pt idx="480">
                  <c:v>14.400000000000002</c:v>
                </c:pt>
                <c:pt idx="481">
                  <c:v>14.43</c:v>
                </c:pt>
                <c:pt idx="482">
                  <c:v>14.460000000000004</c:v>
                </c:pt>
                <c:pt idx="483">
                  <c:v>14.49</c:v>
                </c:pt>
                <c:pt idx="484">
                  <c:v>14.52</c:v>
                </c:pt>
                <c:pt idx="485">
                  <c:v>14.55</c:v>
                </c:pt>
                <c:pt idx="486">
                  <c:v>14.58</c:v>
                </c:pt>
                <c:pt idx="487">
                  <c:v>14.61</c:v>
                </c:pt>
                <c:pt idx="488">
                  <c:v>14.639999999999999</c:v>
                </c:pt>
                <c:pt idx="489">
                  <c:v>14.67</c:v>
                </c:pt>
                <c:pt idx="490">
                  <c:v>14.7</c:v>
                </c:pt>
                <c:pt idx="491">
                  <c:v>14.729999999999999</c:v>
                </c:pt>
                <c:pt idx="492">
                  <c:v>14.76</c:v>
                </c:pt>
                <c:pt idx="493">
                  <c:v>14.79</c:v>
                </c:pt>
                <c:pt idx="494">
                  <c:v>14.82</c:v>
                </c:pt>
                <c:pt idx="495">
                  <c:v>14.850000000000017</c:v>
                </c:pt>
                <c:pt idx="496">
                  <c:v>14.880000000000004</c:v>
                </c:pt>
                <c:pt idx="497">
                  <c:v>14.91</c:v>
                </c:pt>
                <c:pt idx="498">
                  <c:v>14.94</c:v>
                </c:pt>
                <c:pt idx="499">
                  <c:v>14.970000000000002</c:v>
                </c:pt>
              </c:numCache>
            </c:numRef>
          </c:val>
        </c:ser>
        <c:marker val="1"/>
        <c:axId val="66429312"/>
        <c:axId val="66431232"/>
      </c:lineChart>
      <c:catAx>
        <c:axId val="6642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</c:title>
        <c:numFmt formatCode="General" sourceLinked="1"/>
        <c:tickLblPos val="nextTo"/>
        <c:crossAx val="66431232"/>
        <c:crosses val="autoZero"/>
        <c:auto val="1"/>
        <c:lblAlgn val="ctr"/>
        <c:lblOffset val="100"/>
        <c:tickLblSkip val="100"/>
      </c:catAx>
      <c:valAx>
        <c:axId val="66431232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</c:title>
        <c:numFmt formatCode="General" sourceLinked="1"/>
        <c:tickLblPos val="nextTo"/>
        <c:crossAx val="66429312"/>
        <c:crosses val="autoZero"/>
        <c:crossBetween val="between"/>
      </c:valAx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65564304461882"/>
          <c:y val="0.18451029147672435"/>
          <c:w val="0.82570246719160101"/>
          <c:h val="0.68023622047244059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1.7320508075688783</c:v>
                </c:pt>
                <c:pt idx="4">
                  <c:v>2</c:v>
                </c:pt>
                <c:pt idx="5">
                  <c:v>2.2360679774997867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3.4641016151377602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4.6904157598234173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5.3851648071344895</c:v>
                </c:pt>
                <c:pt idx="30">
                  <c:v>5.4772255750516745</c:v>
                </c:pt>
                <c:pt idx="31">
                  <c:v>5.5677643628300215</c:v>
                </c:pt>
                <c:pt idx="32">
                  <c:v>5.656854249492369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5.9160797830996437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6.1644140029689511</c:v>
                </c:pt>
                <c:pt idx="39">
                  <c:v>6.2449979983983965</c:v>
                </c:pt>
                <c:pt idx="40">
                  <c:v>6.3245553203367288</c:v>
                </c:pt>
                <c:pt idx="41">
                  <c:v>6.4031242374328485</c:v>
                </c:pt>
                <c:pt idx="42">
                  <c:v>6.4807406984078737</c:v>
                </c:pt>
                <c:pt idx="43">
                  <c:v>6.5574385243019879</c:v>
                </c:pt>
                <c:pt idx="44">
                  <c:v>6.6332495807108147</c:v>
                </c:pt>
                <c:pt idx="45">
                  <c:v>6.7082039324993827</c:v>
                </c:pt>
                <c:pt idx="46">
                  <c:v>6.7823299831252797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7.4161984870956772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7.74596669241485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7.9372539331937864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8.2462112512352999</c:v>
                </c:pt>
                <c:pt idx="69">
                  <c:v>8.3066238629180749</c:v>
                </c:pt>
                <c:pt idx="70">
                  <c:v>8.3666002653407823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8.5440037453174895</c:v>
                </c:pt>
                <c:pt idx="74">
                  <c:v>8.6023252670426249</c:v>
                </c:pt>
                <c:pt idx="75">
                  <c:v>8.6602540378444068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8.9442719099991201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9.1104335791443312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9.3808315196468879</c:v>
                </c:pt>
                <c:pt idx="89">
                  <c:v>9.4339811320566032</c:v>
                </c:pt>
                <c:pt idx="90">
                  <c:v>9.4868329805051506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9.6436507609929389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9.7979589711326813</c:v>
                </c:pt>
                <c:pt idx="97">
                  <c:v>9.8488578017961039</c:v>
                </c:pt>
                <c:pt idx="98">
                  <c:v>9.8994949366117044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10.04987562112086</c:v>
                </c:pt>
                <c:pt idx="102">
                  <c:v>10.099504938362115</c:v>
                </c:pt>
                <c:pt idx="103">
                  <c:v>10.148891565092196</c:v>
                </c:pt>
                <c:pt idx="104">
                  <c:v>10.198039027185569</c:v>
                </c:pt>
                <c:pt idx="105">
                  <c:v>10.246950765959559</c:v>
                </c:pt>
                <c:pt idx="106">
                  <c:v>10.295630140987004</c:v>
                </c:pt>
                <c:pt idx="107">
                  <c:v>10.344080432788624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10.488088481701498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10.72380529476362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10.862780491200258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11.090536506409467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11.224972160321778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11.575836902790257</c:v>
                </c:pt>
                <c:pt idx="135">
                  <c:v>11.61895003862225</c:v>
                </c:pt>
                <c:pt idx="136">
                  <c:v>11.661903789690566</c:v>
                </c:pt>
                <c:pt idx="137">
                  <c:v>11.704699910719626</c:v>
                </c:pt>
                <c:pt idx="138">
                  <c:v>11.747340124470689</c:v>
                </c:pt>
                <c:pt idx="139">
                  <c:v>11.789826122551565</c:v>
                </c:pt>
                <c:pt idx="140">
                  <c:v>11.832159566199264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12.247448713915865</c:v>
                </c:pt>
                <c:pt idx="151">
                  <c:v>12.288205727444479</c:v>
                </c:pt>
                <c:pt idx="152">
                  <c:v>12.328828005937948</c:v>
                </c:pt>
                <c:pt idx="153">
                  <c:v>12.369316876853018</c:v>
                </c:pt>
                <c:pt idx="154">
                  <c:v>12.409673645990848</c:v>
                </c:pt>
                <c:pt idx="155">
                  <c:v>12.449899597988768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12.649110640673488</c:v>
                </c:pt>
                <c:pt idx="161">
                  <c:v>12.688577540449518</c:v>
                </c:pt>
                <c:pt idx="162">
                  <c:v>12.727922061357816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12.845232578665168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13.038404810405327</c:v>
                </c:pt>
                <c:pt idx="171">
                  <c:v>13.076696830622067</c:v>
                </c:pt>
                <c:pt idx="172">
                  <c:v>13.114877048604001</c:v>
                </c:pt>
                <c:pt idx="173">
                  <c:v>13.152946437965953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13.416407864998765</c:v>
                </c:pt>
                <c:pt idx="181">
                  <c:v>13.453624047073722</c:v>
                </c:pt>
                <c:pt idx="182">
                  <c:v>13.490737563232052</c:v>
                </c:pt>
                <c:pt idx="183">
                  <c:v>13.527749258468722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13.747727084867494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13.892443989449836</c:v>
                </c:pt>
                <c:pt idx="194">
                  <c:v>13.928388277184119</c:v>
                </c:pt>
                <c:pt idx="195">
                  <c:v>13.964240043768967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14.071247279470304</c:v>
                </c:pt>
                <c:pt idx="199">
                  <c:v>14.106735979665912</c:v>
                </c:pt>
                <c:pt idx="200">
                  <c:v>14.142135623730951</c:v>
                </c:pt>
                <c:pt idx="201">
                  <c:v>14.177446878757857</c:v>
                </c:pt>
                <c:pt idx="202">
                  <c:v>14.212670403551865</c:v>
                </c:pt>
                <c:pt idx="203">
                  <c:v>14.247806848775005</c:v>
                </c:pt>
                <c:pt idx="204">
                  <c:v>14.282856857085735</c:v>
                </c:pt>
                <c:pt idx="205">
                  <c:v>14.317821063276348</c:v>
                </c:pt>
                <c:pt idx="206">
                  <c:v>14.352700094407377</c:v>
                </c:pt>
                <c:pt idx="207">
                  <c:v>14.387494569938186</c:v>
                </c:pt>
                <c:pt idx="208">
                  <c:v>14.422205101855955</c:v>
                </c:pt>
                <c:pt idx="209">
                  <c:v>14.456832294801016</c:v>
                </c:pt>
                <c:pt idx="210">
                  <c:v>14.491376746189438</c:v>
                </c:pt>
                <c:pt idx="211">
                  <c:v>14.525839046333973</c:v>
                </c:pt>
                <c:pt idx="212">
                  <c:v>14.560219778561036</c:v>
                </c:pt>
                <c:pt idx="213">
                  <c:v>14.594519519326456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14.764823060233368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14.933184523068105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15.033296378372922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15.165750888103124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15.329709716755916</c:v>
                </c:pt>
                <c:pt idx="236">
                  <c:v>15.362291495737226</c:v>
                </c:pt>
                <c:pt idx="237">
                  <c:v>15.394804318340684</c:v>
                </c:pt>
                <c:pt idx="238">
                  <c:v>15.427248620541498</c:v>
                </c:pt>
                <c:pt idx="239">
                  <c:v>15.459624833740353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15.62049935181332</c:v>
                </c:pt>
                <c:pt idx="245">
                  <c:v>15.652475842498529</c:v>
                </c:pt>
                <c:pt idx="246">
                  <c:v>15.6843871413581</c:v>
                </c:pt>
                <c:pt idx="247">
                  <c:v>15.716233645501712</c:v>
                </c:pt>
                <c:pt idx="248">
                  <c:v>15.748015748023592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15.874507866387569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16.031219541881349</c:v>
                </c:pt>
                <c:pt idx="258">
                  <c:v>16.06237840420901</c:v>
                </c:pt>
                <c:pt idx="259">
                  <c:v>16.093476939431035</c:v>
                </c:pt>
                <c:pt idx="260">
                  <c:v>16.124515496597098</c:v>
                </c:pt>
                <c:pt idx="261">
                  <c:v>16.155494421403535</c:v>
                </c:pt>
                <c:pt idx="262">
                  <c:v>16.186414056238647</c:v>
                </c:pt>
                <c:pt idx="263">
                  <c:v>16.217274740226891</c:v>
                </c:pt>
                <c:pt idx="264">
                  <c:v>16.24807680927184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16.340134638368138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16.462077633154266</c:v>
                </c:pt>
                <c:pt idx="272">
                  <c:v>16.49242250247055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16.58312395177693</c:v>
                </c:pt>
                <c:pt idx="276">
                  <c:v>16.613247725836203</c:v>
                </c:pt>
                <c:pt idx="277">
                  <c:v>16.643316977093189</c:v>
                </c:pt>
                <c:pt idx="278">
                  <c:v>16.673332000532991</c:v>
                </c:pt>
                <c:pt idx="279">
                  <c:v>16.703293088490067</c:v>
                </c:pt>
                <c:pt idx="280">
                  <c:v>16.733200530681486</c:v>
                </c:pt>
                <c:pt idx="281">
                  <c:v>16.763054614240211</c:v>
                </c:pt>
                <c:pt idx="282">
                  <c:v>16.792855623746721</c:v>
                </c:pt>
                <c:pt idx="283">
                  <c:v>16.822603841260662</c:v>
                </c:pt>
                <c:pt idx="284">
                  <c:v>16.852299546352686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16.970562748477093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17.058722109231908</c:v>
                </c:pt>
                <c:pt idx="292">
                  <c:v>17.088007490635029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17.204650534085207</c:v>
                </c:pt>
                <c:pt idx="297">
                  <c:v>17.233687939614093</c:v>
                </c:pt>
                <c:pt idx="298">
                  <c:v>17.262676501631979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17.464249196572901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</c:v>
                </c:pt>
                <c:pt idx="315">
                  <c:v>17.7482393492988</c:v>
                </c:pt>
                <c:pt idx="316">
                  <c:v>17.776388834631121</c:v>
                </c:pt>
                <c:pt idx="317">
                  <c:v>17.804493814764829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17.888543819998244</c:v>
                </c:pt>
                <c:pt idx="321">
                  <c:v>17.916472867168871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18.027756377319896</c:v>
                </c:pt>
                <c:pt idx="326">
                  <c:v>18.055470085267789</c:v>
                </c:pt>
                <c:pt idx="327">
                  <c:v>18.083141320025089</c:v>
                </c:pt>
                <c:pt idx="328">
                  <c:v>18.110770276274827</c:v>
                </c:pt>
                <c:pt idx="329">
                  <c:v>18.138357147217107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18.220867158288666</c:v>
                </c:pt>
                <c:pt idx="333">
                  <c:v>18.248287590894659</c:v>
                </c:pt>
                <c:pt idx="334">
                  <c:v>18.27566688249701</c:v>
                </c:pt>
                <c:pt idx="335">
                  <c:v>18.303005217723122</c:v>
                </c:pt>
                <c:pt idx="336">
                  <c:v>18.330302779823302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18.411952639521918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18.493242008906858</c:v>
                </c:pt>
                <c:pt idx="343">
                  <c:v>18.520259177452136</c:v>
                </c:pt>
                <c:pt idx="344">
                  <c:v>18.547236990991344</c:v>
                </c:pt>
                <c:pt idx="345">
                  <c:v>18.574175621006784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18.708286933869637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18.788294228055889</c:v>
                </c:pt>
                <c:pt idx="354">
                  <c:v>18.814887722226874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18.920887928424531</c:v>
                </c:pt>
                <c:pt idx="359">
                  <c:v>18.947295321496476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19.104973174542831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19.209372712298592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19.390719429665289</c:v>
                </c:pt>
                <c:pt idx="377">
                  <c:v>19.416487838947589</c:v>
                </c:pt>
                <c:pt idx="378">
                  <c:v>19.442222095223485</c:v>
                </c:pt>
                <c:pt idx="379">
                  <c:v>19.467922333931689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19.646882704388531</c:v>
                </c:pt>
                <c:pt idx="387">
                  <c:v>19.672315572905937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19.748417658131434</c:v>
                </c:pt>
                <c:pt idx="391">
                  <c:v>19.773719933285111</c:v>
                </c:pt>
                <c:pt idx="392">
                  <c:v>19.798989873223235</c:v>
                </c:pt>
                <c:pt idx="393">
                  <c:v>19.824227601599009</c:v>
                </c:pt>
                <c:pt idx="394">
                  <c:v>19.849433241279137</c:v>
                </c:pt>
                <c:pt idx="395">
                  <c:v>19.874606914351787</c:v>
                </c:pt>
                <c:pt idx="396">
                  <c:v>19.899748742132349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20.074859899884778</c:v>
                </c:pt>
                <c:pt idx="404">
                  <c:v>20.09975124224178</c:v>
                </c:pt>
                <c:pt idx="405">
                  <c:v>20.124611797498169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20.199009876724084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20.273134932713223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20.371548787463329</c:v>
                </c:pt>
                <c:pt idx="416">
                  <c:v>20.396078054371127</c:v>
                </c:pt>
                <c:pt idx="417">
                  <c:v>20.420577856662089</c:v>
                </c:pt>
                <c:pt idx="418">
                  <c:v>20.445048300260801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20.542638584174043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20.615528128088357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20.688160865577156</c:v>
                </c:pt>
                <c:pt idx="429">
                  <c:v>20.71231517720798</c:v>
                </c:pt>
                <c:pt idx="430">
                  <c:v>20.73644135332767</c:v>
                </c:pt>
                <c:pt idx="431">
                  <c:v>20.760539492026634</c:v>
                </c:pt>
                <c:pt idx="432">
                  <c:v>20.784609690826489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20.880613017821041</c:v>
                </c:pt>
                <c:pt idx="437">
                  <c:v>20.904544960366817</c:v>
                </c:pt>
                <c:pt idx="438">
                  <c:v>20.928449536456245</c:v>
                </c:pt>
                <c:pt idx="439">
                  <c:v>20.952326839756878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21.023796041628593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21.095023109728938</c:v>
                </c:pt>
                <c:pt idx="446">
                  <c:v>21.118712081942824</c:v>
                </c:pt>
                <c:pt idx="447">
                  <c:v>21.142374511865917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21.236760581595249</c:v>
                </c:pt>
                <c:pt idx="452">
                  <c:v>21.260291625469289</c:v>
                </c:pt>
                <c:pt idx="453">
                  <c:v>21.283796653792706</c:v>
                </c:pt>
                <c:pt idx="454">
                  <c:v>21.307275752662587</c:v>
                </c:pt>
                <c:pt idx="455">
                  <c:v>21.330729007701493</c:v>
                </c:pt>
                <c:pt idx="456">
                  <c:v>21.35415650406263</c:v>
                </c:pt>
                <c:pt idx="457">
                  <c:v>21.377558326431991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21.447610589527109</c:v>
                </c:pt>
                <c:pt idx="461">
                  <c:v>21.470910553583838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21.540659228537958</c:v>
                </c:pt>
                <c:pt idx="465">
                  <c:v>21.563858652847831</c:v>
                </c:pt>
                <c:pt idx="466">
                  <c:v>21.587033144922849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21.748563170931476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21.840329667841527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21.931712199461252</c:v>
                </c:pt>
                <c:pt idx="482">
                  <c:v>21.95449840010015</c:v>
                </c:pt>
                <c:pt idx="483">
                  <c:v>21.977260975835886</c:v>
                </c:pt>
                <c:pt idx="484">
                  <c:v>22</c:v>
                </c:pt>
                <c:pt idx="485">
                  <c:v>22.022715545545161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22.090722034374458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22.158519806160243</c:v>
                </c:pt>
                <c:pt idx="492">
                  <c:v>22.181073012818835</c:v>
                </c:pt>
                <c:pt idx="493">
                  <c:v>22.203603311174486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22.293496809607884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22.360679774997834</c:v>
                </c:pt>
              </c:numCache>
            </c:numRef>
          </c:val>
        </c:ser>
        <c:ser>
          <c:idx val="2"/>
          <c:order val="1"/>
          <c:spPr>
            <a:ln w="38100"/>
          </c:spPr>
          <c:marker>
            <c:symbol val="none"/>
          </c:marker>
          <c:val>
            <c:numRef>
              <c:f>Sheet1!$D$1:$D$500</c:f>
              <c:numCache>
                <c:formatCode>General</c:formatCode>
                <c:ptCount val="500"/>
                <c:pt idx="0">
                  <c:v>0</c:v>
                </c:pt>
                <c:pt idx="1">
                  <c:v>3.0000000000000009E-2</c:v>
                </c:pt>
                <c:pt idx="2">
                  <c:v>6.0000000000000039E-2</c:v>
                </c:pt>
                <c:pt idx="3">
                  <c:v>9.0000000000000052E-2</c:v>
                </c:pt>
                <c:pt idx="4">
                  <c:v>0.12000000000000002</c:v>
                </c:pt>
                <c:pt idx="5">
                  <c:v>0.15000000000000024</c:v>
                </c:pt>
                <c:pt idx="6">
                  <c:v>0.18000000000000024</c:v>
                </c:pt>
                <c:pt idx="7">
                  <c:v>0.21000000000000021</c:v>
                </c:pt>
                <c:pt idx="8">
                  <c:v>0.24000000000000021</c:v>
                </c:pt>
                <c:pt idx="9">
                  <c:v>0.27</c:v>
                </c:pt>
                <c:pt idx="10">
                  <c:v>0.30000000000000032</c:v>
                </c:pt>
                <c:pt idx="11">
                  <c:v>0.33000000000000096</c:v>
                </c:pt>
                <c:pt idx="12">
                  <c:v>0.36000000000000032</c:v>
                </c:pt>
                <c:pt idx="13">
                  <c:v>0.39000000000000085</c:v>
                </c:pt>
                <c:pt idx="14">
                  <c:v>0.42000000000000032</c:v>
                </c:pt>
                <c:pt idx="15">
                  <c:v>0.45</c:v>
                </c:pt>
                <c:pt idx="16">
                  <c:v>0.48000000000000032</c:v>
                </c:pt>
                <c:pt idx="17">
                  <c:v>0.51</c:v>
                </c:pt>
                <c:pt idx="18">
                  <c:v>0.54</c:v>
                </c:pt>
                <c:pt idx="19">
                  <c:v>0.56999999999999995</c:v>
                </c:pt>
                <c:pt idx="20">
                  <c:v>0.60000000000000064</c:v>
                </c:pt>
                <c:pt idx="21">
                  <c:v>0.63000000000000156</c:v>
                </c:pt>
                <c:pt idx="22">
                  <c:v>0.66000000000000181</c:v>
                </c:pt>
                <c:pt idx="23">
                  <c:v>0.69000000000000072</c:v>
                </c:pt>
                <c:pt idx="24">
                  <c:v>0.72000000000000064</c:v>
                </c:pt>
                <c:pt idx="25">
                  <c:v>0.75000000000000155</c:v>
                </c:pt>
                <c:pt idx="26">
                  <c:v>0.78</c:v>
                </c:pt>
                <c:pt idx="27">
                  <c:v>0.80999999999999994</c:v>
                </c:pt>
                <c:pt idx="28">
                  <c:v>0.84000000000000064</c:v>
                </c:pt>
                <c:pt idx="29">
                  <c:v>0.87000000000000144</c:v>
                </c:pt>
                <c:pt idx="30">
                  <c:v>0.9</c:v>
                </c:pt>
                <c:pt idx="31">
                  <c:v>0.92999999999999994</c:v>
                </c:pt>
                <c:pt idx="32">
                  <c:v>0.96000000000000063</c:v>
                </c:pt>
                <c:pt idx="33">
                  <c:v>0.99</c:v>
                </c:pt>
                <c:pt idx="34">
                  <c:v>1.02</c:v>
                </c:pt>
                <c:pt idx="35">
                  <c:v>1.05</c:v>
                </c:pt>
                <c:pt idx="36">
                  <c:v>1.08</c:v>
                </c:pt>
                <c:pt idx="37">
                  <c:v>1.1099999999999965</c:v>
                </c:pt>
                <c:pt idx="38">
                  <c:v>1.1399999999999968</c:v>
                </c:pt>
                <c:pt idx="39">
                  <c:v>1.1700000000000021</c:v>
                </c:pt>
                <c:pt idx="40">
                  <c:v>1.2</c:v>
                </c:pt>
                <c:pt idx="41">
                  <c:v>1.23</c:v>
                </c:pt>
                <c:pt idx="42">
                  <c:v>1.26</c:v>
                </c:pt>
                <c:pt idx="43">
                  <c:v>1.29</c:v>
                </c:pt>
                <c:pt idx="44">
                  <c:v>1.3199999999999963</c:v>
                </c:pt>
                <c:pt idx="45">
                  <c:v>1.3499999999999965</c:v>
                </c:pt>
                <c:pt idx="46">
                  <c:v>1.3800000000000001</c:v>
                </c:pt>
                <c:pt idx="47">
                  <c:v>1.41</c:v>
                </c:pt>
                <c:pt idx="48">
                  <c:v>1.44</c:v>
                </c:pt>
                <c:pt idx="49">
                  <c:v>1.47</c:v>
                </c:pt>
                <c:pt idx="50">
                  <c:v>1.5</c:v>
                </c:pt>
                <c:pt idx="51">
                  <c:v>1.53</c:v>
                </c:pt>
                <c:pt idx="52">
                  <c:v>1.56</c:v>
                </c:pt>
                <c:pt idx="53">
                  <c:v>1.5899999999999963</c:v>
                </c:pt>
                <c:pt idx="54">
                  <c:v>1.6199999999999968</c:v>
                </c:pt>
                <c:pt idx="55">
                  <c:v>1.6500000000000001</c:v>
                </c:pt>
                <c:pt idx="56">
                  <c:v>1.6800000000000028</c:v>
                </c:pt>
                <c:pt idx="57">
                  <c:v>1.7100000000000002</c:v>
                </c:pt>
                <c:pt idx="58">
                  <c:v>1.7400000000000002</c:v>
                </c:pt>
                <c:pt idx="59">
                  <c:v>1.7700000000000002</c:v>
                </c:pt>
                <c:pt idx="60">
                  <c:v>1.7999999999999958</c:v>
                </c:pt>
                <c:pt idx="61">
                  <c:v>1.8299999999999963</c:v>
                </c:pt>
                <c:pt idx="62">
                  <c:v>1.8599999999999965</c:v>
                </c:pt>
                <c:pt idx="63">
                  <c:v>1.8900000000000001</c:v>
                </c:pt>
                <c:pt idx="64">
                  <c:v>1.9200000000000021</c:v>
                </c:pt>
                <c:pt idx="65">
                  <c:v>1.9500000000000026</c:v>
                </c:pt>
                <c:pt idx="66">
                  <c:v>1.9800000000000029</c:v>
                </c:pt>
                <c:pt idx="67">
                  <c:v>2.0099999999999998</c:v>
                </c:pt>
                <c:pt idx="68">
                  <c:v>2.04</c:v>
                </c:pt>
                <c:pt idx="69">
                  <c:v>2.0699999999999998</c:v>
                </c:pt>
                <c:pt idx="70">
                  <c:v>2.1</c:v>
                </c:pt>
                <c:pt idx="71">
                  <c:v>2.13</c:v>
                </c:pt>
                <c:pt idx="72">
                  <c:v>2.16</c:v>
                </c:pt>
                <c:pt idx="73">
                  <c:v>2.19</c:v>
                </c:pt>
                <c:pt idx="74">
                  <c:v>2.2199999999999998</c:v>
                </c:pt>
                <c:pt idx="75">
                  <c:v>2.25</c:v>
                </c:pt>
                <c:pt idx="76">
                  <c:v>2.2799999999999998</c:v>
                </c:pt>
                <c:pt idx="77">
                  <c:v>2.3099999999999987</c:v>
                </c:pt>
                <c:pt idx="78">
                  <c:v>2.34</c:v>
                </c:pt>
                <c:pt idx="79">
                  <c:v>2.3699999999999997</c:v>
                </c:pt>
                <c:pt idx="80">
                  <c:v>2.4</c:v>
                </c:pt>
                <c:pt idx="81">
                  <c:v>2.4299999999999997</c:v>
                </c:pt>
                <c:pt idx="82">
                  <c:v>2.46</c:v>
                </c:pt>
                <c:pt idx="83">
                  <c:v>2.4899999999999998</c:v>
                </c:pt>
                <c:pt idx="84">
                  <c:v>2.52</c:v>
                </c:pt>
                <c:pt idx="85">
                  <c:v>2.5499999999999998</c:v>
                </c:pt>
                <c:pt idx="86">
                  <c:v>2.58</c:v>
                </c:pt>
                <c:pt idx="87">
                  <c:v>2.61</c:v>
                </c:pt>
                <c:pt idx="88">
                  <c:v>2.6399999999999997</c:v>
                </c:pt>
                <c:pt idx="89">
                  <c:v>2.67</c:v>
                </c:pt>
                <c:pt idx="90">
                  <c:v>2.6999999999999997</c:v>
                </c:pt>
                <c:pt idx="91">
                  <c:v>2.73</c:v>
                </c:pt>
                <c:pt idx="92">
                  <c:v>2.7600000000000002</c:v>
                </c:pt>
                <c:pt idx="93">
                  <c:v>2.79</c:v>
                </c:pt>
                <c:pt idx="94">
                  <c:v>2.82</c:v>
                </c:pt>
                <c:pt idx="95">
                  <c:v>2.8499999999999988</c:v>
                </c:pt>
                <c:pt idx="96">
                  <c:v>2.88</c:v>
                </c:pt>
                <c:pt idx="97">
                  <c:v>2.9099999999999997</c:v>
                </c:pt>
                <c:pt idx="98">
                  <c:v>2.94</c:v>
                </c:pt>
                <c:pt idx="99">
                  <c:v>2.9699999999999998</c:v>
                </c:pt>
                <c:pt idx="100">
                  <c:v>3</c:v>
                </c:pt>
                <c:pt idx="101">
                  <c:v>3.03</c:v>
                </c:pt>
                <c:pt idx="102">
                  <c:v>3.06</c:v>
                </c:pt>
                <c:pt idx="103">
                  <c:v>3.09</c:v>
                </c:pt>
                <c:pt idx="104">
                  <c:v>3.12</c:v>
                </c:pt>
                <c:pt idx="105">
                  <c:v>3.15</c:v>
                </c:pt>
                <c:pt idx="106">
                  <c:v>3.1799999999999997</c:v>
                </c:pt>
                <c:pt idx="107">
                  <c:v>3.21</c:v>
                </c:pt>
                <c:pt idx="108">
                  <c:v>3.2399999999999998</c:v>
                </c:pt>
                <c:pt idx="109">
                  <c:v>3.27</c:v>
                </c:pt>
                <c:pt idx="110">
                  <c:v>3.3</c:v>
                </c:pt>
                <c:pt idx="111">
                  <c:v>3.3299999999999987</c:v>
                </c:pt>
                <c:pt idx="112">
                  <c:v>3.36</c:v>
                </c:pt>
                <c:pt idx="113">
                  <c:v>3.3899999999999997</c:v>
                </c:pt>
                <c:pt idx="114">
                  <c:v>3.42</c:v>
                </c:pt>
                <c:pt idx="115">
                  <c:v>3.4499999999999997</c:v>
                </c:pt>
                <c:pt idx="116">
                  <c:v>3.48</c:v>
                </c:pt>
                <c:pt idx="117">
                  <c:v>3.51</c:v>
                </c:pt>
                <c:pt idx="118">
                  <c:v>3.54</c:v>
                </c:pt>
                <c:pt idx="119">
                  <c:v>3.57</c:v>
                </c:pt>
                <c:pt idx="120">
                  <c:v>3.5999999999999988</c:v>
                </c:pt>
                <c:pt idx="121">
                  <c:v>3.63</c:v>
                </c:pt>
                <c:pt idx="122">
                  <c:v>3.6599999999999997</c:v>
                </c:pt>
                <c:pt idx="123">
                  <c:v>3.69</c:v>
                </c:pt>
                <c:pt idx="124">
                  <c:v>3.7199999999999998</c:v>
                </c:pt>
                <c:pt idx="125">
                  <c:v>3.75</c:v>
                </c:pt>
                <c:pt idx="126">
                  <c:v>3.7800000000000002</c:v>
                </c:pt>
                <c:pt idx="127">
                  <c:v>3.8099999999999987</c:v>
                </c:pt>
                <c:pt idx="128">
                  <c:v>3.84</c:v>
                </c:pt>
                <c:pt idx="129">
                  <c:v>3.8699999999999997</c:v>
                </c:pt>
                <c:pt idx="130">
                  <c:v>3.9</c:v>
                </c:pt>
                <c:pt idx="131">
                  <c:v>3.9299999999999997</c:v>
                </c:pt>
                <c:pt idx="132">
                  <c:v>3.96</c:v>
                </c:pt>
                <c:pt idx="133">
                  <c:v>3.9899999999999998</c:v>
                </c:pt>
                <c:pt idx="134">
                  <c:v>4.0199999999999996</c:v>
                </c:pt>
                <c:pt idx="135">
                  <c:v>4.05</c:v>
                </c:pt>
                <c:pt idx="136">
                  <c:v>4.08</c:v>
                </c:pt>
                <c:pt idx="137">
                  <c:v>4.1099999999999985</c:v>
                </c:pt>
                <c:pt idx="138">
                  <c:v>4.1399999999999997</c:v>
                </c:pt>
                <c:pt idx="139">
                  <c:v>4.17</c:v>
                </c:pt>
                <c:pt idx="140">
                  <c:v>4.2</c:v>
                </c:pt>
                <c:pt idx="141">
                  <c:v>4.2299999999999995</c:v>
                </c:pt>
                <c:pt idx="142">
                  <c:v>4.26</c:v>
                </c:pt>
                <c:pt idx="143">
                  <c:v>4.29</c:v>
                </c:pt>
                <c:pt idx="144">
                  <c:v>4.3199999999999985</c:v>
                </c:pt>
                <c:pt idx="145">
                  <c:v>4.3499999999999996</c:v>
                </c:pt>
                <c:pt idx="146">
                  <c:v>4.38</c:v>
                </c:pt>
                <c:pt idx="147">
                  <c:v>4.41</c:v>
                </c:pt>
                <c:pt idx="148">
                  <c:v>4.4400000000000004</c:v>
                </c:pt>
                <c:pt idx="149">
                  <c:v>4.4700000000000024</c:v>
                </c:pt>
                <c:pt idx="150">
                  <c:v>4.5</c:v>
                </c:pt>
                <c:pt idx="151">
                  <c:v>4.53</c:v>
                </c:pt>
                <c:pt idx="152">
                  <c:v>4.5599999999999996</c:v>
                </c:pt>
                <c:pt idx="153">
                  <c:v>4.59</c:v>
                </c:pt>
                <c:pt idx="154">
                  <c:v>4.6199999999999966</c:v>
                </c:pt>
                <c:pt idx="155">
                  <c:v>4.6499999999999995</c:v>
                </c:pt>
                <c:pt idx="156">
                  <c:v>4.68</c:v>
                </c:pt>
                <c:pt idx="157">
                  <c:v>4.71</c:v>
                </c:pt>
                <c:pt idx="158">
                  <c:v>4.74</c:v>
                </c:pt>
                <c:pt idx="159">
                  <c:v>4.7699999999999996</c:v>
                </c:pt>
                <c:pt idx="160">
                  <c:v>4.8</c:v>
                </c:pt>
                <c:pt idx="161">
                  <c:v>4.83</c:v>
                </c:pt>
                <c:pt idx="162">
                  <c:v>4.8599999999999985</c:v>
                </c:pt>
                <c:pt idx="163">
                  <c:v>4.8899999999999997</c:v>
                </c:pt>
                <c:pt idx="164">
                  <c:v>4.92</c:v>
                </c:pt>
                <c:pt idx="165">
                  <c:v>4.95</c:v>
                </c:pt>
                <c:pt idx="166">
                  <c:v>4.9800000000000004</c:v>
                </c:pt>
                <c:pt idx="167">
                  <c:v>5.01</c:v>
                </c:pt>
                <c:pt idx="168">
                  <c:v>5.04</c:v>
                </c:pt>
                <c:pt idx="169">
                  <c:v>5.0699999999999985</c:v>
                </c:pt>
                <c:pt idx="170">
                  <c:v>5.0999999999999996</c:v>
                </c:pt>
                <c:pt idx="171">
                  <c:v>5.13</c:v>
                </c:pt>
                <c:pt idx="172">
                  <c:v>5.1599999999999975</c:v>
                </c:pt>
                <c:pt idx="173">
                  <c:v>5.1899999999999995</c:v>
                </c:pt>
                <c:pt idx="174">
                  <c:v>5.22</c:v>
                </c:pt>
                <c:pt idx="175">
                  <c:v>5.25</c:v>
                </c:pt>
                <c:pt idx="176">
                  <c:v>5.2799999999999994</c:v>
                </c:pt>
                <c:pt idx="177">
                  <c:v>5.31</c:v>
                </c:pt>
                <c:pt idx="178">
                  <c:v>5.34</c:v>
                </c:pt>
                <c:pt idx="179">
                  <c:v>5.37</c:v>
                </c:pt>
                <c:pt idx="180">
                  <c:v>5.3999999999999995</c:v>
                </c:pt>
                <c:pt idx="181">
                  <c:v>5.4300000000000024</c:v>
                </c:pt>
                <c:pt idx="182">
                  <c:v>5.46</c:v>
                </c:pt>
                <c:pt idx="183">
                  <c:v>5.49</c:v>
                </c:pt>
                <c:pt idx="184">
                  <c:v>5.52</c:v>
                </c:pt>
                <c:pt idx="185">
                  <c:v>5.55</c:v>
                </c:pt>
                <c:pt idx="186">
                  <c:v>5.58</c:v>
                </c:pt>
                <c:pt idx="187">
                  <c:v>5.6099999999999985</c:v>
                </c:pt>
                <c:pt idx="188">
                  <c:v>5.64</c:v>
                </c:pt>
                <c:pt idx="189">
                  <c:v>5.67</c:v>
                </c:pt>
                <c:pt idx="190">
                  <c:v>5.7</c:v>
                </c:pt>
                <c:pt idx="191">
                  <c:v>5.7299999999999995</c:v>
                </c:pt>
                <c:pt idx="192">
                  <c:v>5.76</c:v>
                </c:pt>
                <c:pt idx="193">
                  <c:v>5.79</c:v>
                </c:pt>
                <c:pt idx="194">
                  <c:v>5.8199999999999985</c:v>
                </c:pt>
                <c:pt idx="195">
                  <c:v>5.85</c:v>
                </c:pt>
                <c:pt idx="196">
                  <c:v>5.88</c:v>
                </c:pt>
                <c:pt idx="197">
                  <c:v>5.91</c:v>
                </c:pt>
                <c:pt idx="198">
                  <c:v>5.94</c:v>
                </c:pt>
                <c:pt idx="199">
                  <c:v>5.9700000000000024</c:v>
                </c:pt>
                <c:pt idx="200">
                  <c:v>6</c:v>
                </c:pt>
                <c:pt idx="201">
                  <c:v>6.0299999999999985</c:v>
                </c:pt>
                <c:pt idx="202">
                  <c:v>6.06</c:v>
                </c:pt>
                <c:pt idx="203">
                  <c:v>6.09</c:v>
                </c:pt>
                <c:pt idx="204">
                  <c:v>6.1199999999999966</c:v>
                </c:pt>
                <c:pt idx="205">
                  <c:v>6.1499999999999995</c:v>
                </c:pt>
                <c:pt idx="206">
                  <c:v>6.18</c:v>
                </c:pt>
                <c:pt idx="207">
                  <c:v>6.21</c:v>
                </c:pt>
                <c:pt idx="208">
                  <c:v>6.24</c:v>
                </c:pt>
                <c:pt idx="209">
                  <c:v>6.2700000000000014</c:v>
                </c:pt>
                <c:pt idx="210">
                  <c:v>6.3</c:v>
                </c:pt>
                <c:pt idx="211">
                  <c:v>6.33</c:v>
                </c:pt>
                <c:pt idx="212">
                  <c:v>6.3599999999999985</c:v>
                </c:pt>
                <c:pt idx="213">
                  <c:v>6.39</c:v>
                </c:pt>
                <c:pt idx="214">
                  <c:v>6.42</c:v>
                </c:pt>
                <c:pt idx="215">
                  <c:v>6.45</c:v>
                </c:pt>
                <c:pt idx="216">
                  <c:v>6.48</c:v>
                </c:pt>
                <c:pt idx="217">
                  <c:v>6.51</c:v>
                </c:pt>
                <c:pt idx="218">
                  <c:v>6.54</c:v>
                </c:pt>
                <c:pt idx="219">
                  <c:v>6.5699999999999985</c:v>
                </c:pt>
                <c:pt idx="220">
                  <c:v>6.6</c:v>
                </c:pt>
                <c:pt idx="221">
                  <c:v>6.63</c:v>
                </c:pt>
                <c:pt idx="222">
                  <c:v>6.6599999999999975</c:v>
                </c:pt>
                <c:pt idx="223">
                  <c:v>6.6899999999999995</c:v>
                </c:pt>
                <c:pt idx="224">
                  <c:v>6.72</c:v>
                </c:pt>
                <c:pt idx="225">
                  <c:v>6.75</c:v>
                </c:pt>
                <c:pt idx="226">
                  <c:v>6.7799999999999994</c:v>
                </c:pt>
                <c:pt idx="227">
                  <c:v>6.81</c:v>
                </c:pt>
                <c:pt idx="228">
                  <c:v>6.84</c:v>
                </c:pt>
                <c:pt idx="229">
                  <c:v>6.87</c:v>
                </c:pt>
                <c:pt idx="230">
                  <c:v>6.8999999999999995</c:v>
                </c:pt>
                <c:pt idx="231">
                  <c:v>6.9300000000000024</c:v>
                </c:pt>
                <c:pt idx="232">
                  <c:v>6.96</c:v>
                </c:pt>
                <c:pt idx="233">
                  <c:v>6.9899999999999993</c:v>
                </c:pt>
                <c:pt idx="234">
                  <c:v>7.02</c:v>
                </c:pt>
                <c:pt idx="235">
                  <c:v>7.05</c:v>
                </c:pt>
                <c:pt idx="236">
                  <c:v>7.08</c:v>
                </c:pt>
                <c:pt idx="237">
                  <c:v>7.1099999999999985</c:v>
                </c:pt>
                <c:pt idx="238">
                  <c:v>7.14</c:v>
                </c:pt>
                <c:pt idx="239">
                  <c:v>7.17</c:v>
                </c:pt>
                <c:pt idx="240">
                  <c:v>7.1999999999999975</c:v>
                </c:pt>
                <c:pt idx="241">
                  <c:v>7.2299999999999995</c:v>
                </c:pt>
                <c:pt idx="242">
                  <c:v>7.26</c:v>
                </c:pt>
                <c:pt idx="243">
                  <c:v>7.29</c:v>
                </c:pt>
                <c:pt idx="244">
                  <c:v>7.3199999999999985</c:v>
                </c:pt>
                <c:pt idx="245">
                  <c:v>7.35</c:v>
                </c:pt>
                <c:pt idx="246">
                  <c:v>7.38</c:v>
                </c:pt>
                <c:pt idx="247">
                  <c:v>7.41</c:v>
                </c:pt>
                <c:pt idx="248">
                  <c:v>7.44</c:v>
                </c:pt>
                <c:pt idx="249">
                  <c:v>7.4700000000000024</c:v>
                </c:pt>
                <c:pt idx="250">
                  <c:v>7.5</c:v>
                </c:pt>
                <c:pt idx="251">
                  <c:v>7.5299999999999985</c:v>
                </c:pt>
                <c:pt idx="252">
                  <c:v>7.56</c:v>
                </c:pt>
                <c:pt idx="253">
                  <c:v>7.59</c:v>
                </c:pt>
                <c:pt idx="254">
                  <c:v>7.6199999999999966</c:v>
                </c:pt>
                <c:pt idx="255">
                  <c:v>7.6499999999999995</c:v>
                </c:pt>
                <c:pt idx="256">
                  <c:v>7.68</c:v>
                </c:pt>
                <c:pt idx="257">
                  <c:v>7.71</c:v>
                </c:pt>
                <c:pt idx="258">
                  <c:v>7.7399999999999993</c:v>
                </c:pt>
                <c:pt idx="259">
                  <c:v>7.7700000000000014</c:v>
                </c:pt>
                <c:pt idx="260">
                  <c:v>7.8</c:v>
                </c:pt>
                <c:pt idx="261">
                  <c:v>7.83</c:v>
                </c:pt>
                <c:pt idx="262">
                  <c:v>7.8599999999999985</c:v>
                </c:pt>
                <c:pt idx="263">
                  <c:v>7.89</c:v>
                </c:pt>
                <c:pt idx="264">
                  <c:v>7.92</c:v>
                </c:pt>
                <c:pt idx="265">
                  <c:v>7.9499999999999993</c:v>
                </c:pt>
                <c:pt idx="266">
                  <c:v>7.98</c:v>
                </c:pt>
                <c:pt idx="267">
                  <c:v>8.01</c:v>
                </c:pt>
                <c:pt idx="268">
                  <c:v>8.0400000000000009</c:v>
                </c:pt>
                <c:pt idx="269">
                  <c:v>8.07</c:v>
                </c:pt>
                <c:pt idx="270">
                  <c:v>8.1</c:v>
                </c:pt>
                <c:pt idx="271">
                  <c:v>8.1300000000000008</c:v>
                </c:pt>
                <c:pt idx="272">
                  <c:v>8.16</c:v>
                </c:pt>
                <c:pt idx="273">
                  <c:v>8.19</c:v>
                </c:pt>
                <c:pt idx="274">
                  <c:v>8.2200000000000024</c:v>
                </c:pt>
                <c:pt idx="275">
                  <c:v>8.25</c:v>
                </c:pt>
                <c:pt idx="276">
                  <c:v>8.2800000000000011</c:v>
                </c:pt>
                <c:pt idx="277">
                  <c:v>8.31</c:v>
                </c:pt>
                <c:pt idx="278">
                  <c:v>8.34</c:v>
                </c:pt>
                <c:pt idx="279">
                  <c:v>8.3700000000000028</c:v>
                </c:pt>
                <c:pt idx="280">
                  <c:v>8.4</c:v>
                </c:pt>
                <c:pt idx="281">
                  <c:v>8.43</c:v>
                </c:pt>
                <c:pt idx="282">
                  <c:v>8.4600000000000026</c:v>
                </c:pt>
                <c:pt idx="283">
                  <c:v>8.49</c:v>
                </c:pt>
                <c:pt idx="284">
                  <c:v>8.52</c:v>
                </c:pt>
                <c:pt idx="285">
                  <c:v>8.5500000000000025</c:v>
                </c:pt>
                <c:pt idx="286">
                  <c:v>8.58</c:v>
                </c:pt>
                <c:pt idx="287">
                  <c:v>8.61</c:v>
                </c:pt>
                <c:pt idx="288">
                  <c:v>8.6399999999999988</c:v>
                </c:pt>
                <c:pt idx="289">
                  <c:v>8.67</c:v>
                </c:pt>
                <c:pt idx="290">
                  <c:v>8.7000000000000011</c:v>
                </c:pt>
                <c:pt idx="291">
                  <c:v>8.7299999999999986</c:v>
                </c:pt>
                <c:pt idx="292">
                  <c:v>8.76</c:v>
                </c:pt>
                <c:pt idx="293">
                  <c:v>8.7900000000000009</c:v>
                </c:pt>
                <c:pt idx="294">
                  <c:v>8.82</c:v>
                </c:pt>
                <c:pt idx="295">
                  <c:v>8.8500000000000068</c:v>
                </c:pt>
                <c:pt idx="296">
                  <c:v>8.8800000000000026</c:v>
                </c:pt>
                <c:pt idx="297">
                  <c:v>8.91</c:v>
                </c:pt>
                <c:pt idx="298">
                  <c:v>8.94</c:v>
                </c:pt>
                <c:pt idx="299">
                  <c:v>8.9700000000000042</c:v>
                </c:pt>
                <c:pt idx="300">
                  <c:v>9</c:v>
                </c:pt>
                <c:pt idx="301">
                  <c:v>9.0300000000000011</c:v>
                </c:pt>
                <c:pt idx="302">
                  <c:v>9.06</c:v>
                </c:pt>
                <c:pt idx="303">
                  <c:v>9.09</c:v>
                </c:pt>
                <c:pt idx="304">
                  <c:v>9.120000000000001</c:v>
                </c:pt>
                <c:pt idx="305">
                  <c:v>9.15</c:v>
                </c:pt>
                <c:pt idx="306">
                  <c:v>9.18</c:v>
                </c:pt>
                <c:pt idx="307">
                  <c:v>9.2100000000000009</c:v>
                </c:pt>
                <c:pt idx="308">
                  <c:v>9.2399999999999984</c:v>
                </c:pt>
                <c:pt idx="309">
                  <c:v>9.27</c:v>
                </c:pt>
                <c:pt idx="310">
                  <c:v>9.3000000000000025</c:v>
                </c:pt>
                <c:pt idx="311">
                  <c:v>9.33</c:v>
                </c:pt>
                <c:pt idx="312">
                  <c:v>9.3600000000000048</c:v>
                </c:pt>
                <c:pt idx="313">
                  <c:v>9.3900000000000023</c:v>
                </c:pt>
                <c:pt idx="314">
                  <c:v>9.42</c:v>
                </c:pt>
                <c:pt idx="315">
                  <c:v>9.4500000000000028</c:v>
                </c:pt>
                <c:pt idx="316">
                  <c:v>9.48</c:v>
                </c:pt>
                <c:pt idx="317">
                  <c:v>9.51</c:v>
                </c:pt>
                <c:pt idx="318">
                  <c:v>9.5400000000000009</c:v>
                </c:pt>
                <c:pt idx="319">
                  <c:v>9.57</c:v>
                </c:pt>
                <c:pt idx="320">
                  <c:v>9.6</c:v>
                </c:pt>
                <c:pt idx="321">
                  <c:v>9.6300000000000008</c:v>
                </c:pt>
                <c:pt idx="322">
                  <c:v>9.66</c:v>
                </c:pt>
                <c:pt idx="323">
                  <c:v>9.69</c:v>
                </c:pt>
                <c:pt idx="324">
                  <c:v>9.7200000000000024</c:v>
                </c:pt>
                <c:pt idx="325">
                  <c:v>9.75</c:v>
                </c:pt>
                <c:pt idx="326">
                  <c:v>9.7800000000000011</c:v>
                </c:pt>
                <c:pt idx="327">
                  <c:v>9.81</c:v>
                </c:pt>
                <c:pt idx="328">
                  <c:v>9.84</c:v>
                </c:pt>
                <c:pt idx="329">
                  <c:v>9.8700000000000028</c:v>
                </c:pt>
                <c:pt idx="330">
                  <c:v>9.9</c:v>
                </c:pt>
                <c:pt idx="331">
                  <c:v>9.93</c:v>
                </c:pt>
                <c:pt idx="332">
                  <c:v>9.9600000000000026</c:v>
                </c:pt>
                <c:pt idx="333">
                  <c:v>9.99</c:v>
                </c:pt>
                <c:pt idx="334">
                  <c:v>10.02</c:v>
                </c:pt>
                <c:pt idx="335">
                  <c:v>10.050000000000002</c:v>
                </c:pt>
                <c:pt idx="336">
                  <c:v>10.08</c:v>
                </c:pt>
                <c:pt idx="337">
                  <c:v>10.11</c:v>
                </c:pt>
                <c:pt idx="338">
                  <c:v>10.14</c:v>
                </c:pt>
                <c:pt idx="339">
                  <c:v>10.17</c:v>
                </c:pt>
                <c:pt idx="340">
                  <c:v>10.200000000000001</c:v>
                </c:pt>
                <c:pt idx="341">
                  <c:v>10.229999999999999</c:v>
                </c:pt>
                <c:pt idx="342">
                  <c:v>10.26</c:v>
                </c:pt>
                <c:pt idx="343">
                  <c:v>10.29</c:v>
                </c:pt>
                <c:pt idx="344">
                  <c:v>10.32</c:v>
                </c:pt>
                <c:pt idx="345">
                  <c:v>10.350000000000023</c:v>
                </c:pt>
                <c:pt idx="346">
                  <c:v>10.380000000000004</c:v>
                </c:pt>
                <c:pt idx="347">
                  <c:v>10.41</c:v>
                </c:pt>
                <c:pt idx="348">
                  <c:v>10.44</c:v>
                </c:pt>
                <c:pt idx="349">
                  <c:v>10.470000000000002</c:v>
                </c:pt>
                <c:pt idx="350">
                  <c:v>10.5</c:v>
                </c:pt>
                <c:pt idx="351">
                  <c:v>10.53</c:v>
                </c:pt>
                <c:pt idx="352">
                  <c:v>10.560000000000002</c:v>
                </c:pt>
                <c:pt idx="353">
                  <c:v>10.59</c:v>
                </c:pt>
                <c:pt idx="354">
                  <c:v>10.62</c:v>
                </c:pt>
                <c:pt idx="355">
                  <c:v>10.65</c:v>
                </c:pt>
                <c:pt idx="356">
                  <c:v>10.68</c:v>
                </c:pt>
                <c:pt idx="357">
                  <c:v>10.71</c:v>
                </c:pt>
                <c:pt idx="358">
                  <c:v>10.739999999999998</c:v>
                </c:pt>
                <c:pt idx="359">
                  <c:v>10.77</c:v>
                </c:pt>
                <c:pt idx="360">
                  <c:v>10.8</c:v>
                </c:pt>
                <c:pt idx="361">
                  <c:v>10.83</c:v>
                </c:pt>
                <c:pt idx="362">
                  <c:v>10.860000000000023</c:v>
                </c:pt>
                <c:pt idx="363">
                  <c:v>10.890000000000002</c:v>
                </c:pt>
                <c:pt idx="364">
                  <c:v>10.92</c:v>
                </c:pt>
                <c:pt idx="365">
                  <c:v>10.950000000000006</c:v>
                </c:pt>
                <c:pt idx="366">
                  <c:v>10.98</c:v>
                </c:pt>
                <c:pt idx="367">
                  <c:v>11.01</c:v>
                </c:pt>
                <c:pt idx="368">
                  <c:v>11.04</c:v>
                </c:pt>
                <c:pt idx="369">
                  <c:v>11.07</c:v>
                </c:pt>
                <c:pt idx="370">
                  <c:v>11.1</c:v>
                </c:pt>
                <c:pt idx="371">
                  <c:v>11.13</c:v>
                </c:pt>
                <c:pt idx="372">
                  <c:v>11.16</c:v>
                </c:pt>
                <c:pt idx="373">
                  <c:v>11.19</c:v>
                </c:pt>
                <c:pt idx="374">
                  <c:v>11.22</c:v>
                </c:pt>
                <c:pt idx="375">
                  <c:v>11.25</c:v>
                </c:pt>
                <c:pt idx="376">
                  <c:v>11.28</c:v>
                </c:pt>
                <c:pt idx="377">
                  <c:v>11.310000000000002</c:v>
                </c:pt>
                <c:pt idx="378">
                  <c:v>11.34</c:v>
                </c:pt>
                <c:pt idx="379">
                  <c:v>11.370000000000006</c:v>
                </c:pt>
                <c:pt idx="380">
                  <c:v>11.4</c:v>
                </c:pt>
                <c:pt idx="381">
                  <c:v>11.43</c:v>
                </c:pt>
                <c:pt idx="382">
                  <c:v>11.460000000000004</c:v>
                </c:pt>
                <c:pt idx="383">
                  <c:v>11.49</c:v>
                </c:pt>
                <c:pt idx="384">
                  <c:v>11.52</c:v>
                </c:pt>
                <c:pt idx="385">
                  <c:v>11.55</c:v>
                </c:pt>
                <c:pt idx="386">
                  <c:v>11.58</c:v>
                </c:pt>
                <c:pt idx="387">
                  <c:v>11.61</c:v>
                </c:pt>
                <c:pt idx="388">
                  <c:v>11.64</c:v>
                </c:pt>
                <c:pt idx="389">
                  <c:v>11.67</c:v>
                </c:pt>
                <c:pt idx="390">
                  <c:v>11.7</c:v>
                </c:pt>
                <c:pt idx="391">
                  <c:v>11.729999999999999</c:v>
                </c:pt>
                <c:pt idx="392">
                  <c:v>11.76</c:v>
                </c:pt>
                <c:pt idx="393">
                  <c:v>11.79</c:v>
                </c:pt>
                <c:pt idx="394">
                  <c:v>11.82</c:v>
                </c:pt>
                <c:pt idx="395">
                  <c:v>11.850000000000023</c:v>
                </c:pt>
                <c:pt idx="396">
                  <c:v>11.880000000000004</c:v>
                </c:pt>
                <c:pt idx="397">
                  <c:v>11.91</c:v>
                </c:pt>
                <c:pt idx="398">
                  <c:v>11.94</c:v>
                </c:pt>
                <c:pt idx="399">
                  <c:v>11.970000000000002</c:v>
                </c:pt>
                <c:pt idx="400">
                  <c:v>12</c:v>
                </c:pt>
                <c:pt idx="401">
                  <c:v>12.03</c:v>
                </c:pt>
                <c:pt idx="402">
                  <c:v>12.060000000000002</c:v>
                </c:pt>
                <c:pt idx="403">
                  <c:v>12.09</c:v>
                </c:pt>
                <c:pt idx="404">
                  <c:v>12.12</c:v>
                </c:pt>
                <c:pt idx="405">
                  <c:v>12.15</c:v>
                </c:pt>
                <c:pt idx="406">
                  <c:v>12.18</c:v>
                </c:pt>
                <c:pt idx="407">
                  <c:v>12.21</c:v>
                </c:pt>
                <c:pt idx="408">
                  <c:v>12.239999999999998</c:v>
                </c:pt>
                <c:pt idx="409">
                  <c:v>12.27</c:v>
                </c:pt>
                <c:pt idx="410">
                  <c:v>12.3</c:v>
                </c:pt>
                <c:pt idx="411">
                  <c:v>12.33</c:v>
                </c:pt>
                <c:pt idx="412">
                  <c:v>12.360000000000023</c:v>
                </c:pt>
                <c:pt idx="413">
                  <c:v>12.390000000000002</c:v>
                </c:pt>
                <c:pt idx="414">
                  <c:v>12.42</c:v>
                </c:pt>
                <c:pt idx="415">
                  <c:v>12.450000000000006</c:v>
                </c:pt>
                <c:pt idx="416">
                  <c:v>12.48</c:v>
                </c:pt>
                <c:pt idx="417">
                  <c:v>12.51</c:v>
                </c:pt>
                <c:pt idx="418">
                  <c:v>12.54</c:v>
                </c:pt>
                <c:pt idx="419">
                  <c:v>12.57</c:v>
                </c:pt>
                <c:pt idx="420">
                  <c:v>12.6</c:v>
                </c:pt>
                <c:pt idx="421">
                  <c:v>12.63</c:v>
                </c:pt>
                <c:pt idx="422">
                  <c:v>12.66</c:v>
                </c:pt>
                <c:pt idx="423">
                  <c:v>12.69</c:v>
                </c:pt>
                <c:pt idx="424">
                  <c:v>12.72</c:v>
                </c:pt>
                <c:pt idx="425">
                  <c:v>12.75</c:v>
                </c:pt>
                <c:pt idx="426">
                  <c:v>12.78</c:v>
                </c:pt>
                <c:pt idx="427">
                  <c:v>12.810000000000002</c:v>
                </c:pt>
                <c:pt idx="428">
                  <c:v>12.84</c:v>
                </c:pt>
                <c:pt idx="429">
                  <c:v>12.870000000000006</c:v>
                </c:pt>
                <c:pt idx="430">
                  <c:v>12.9</c:v>
                </c:pt>
                <c:pt idx="431">
                  <c:v>12.93</c:v>
                </c:pt>
                <c:pt idx="432">
                  <c:v>12.960000000000004</c:v>
                </c:pt>
                <c:pt idx="433">
                  <c:v>12.99</c:v>
                </c:pt>
                <c:pt idx="434">
                  <c:v>13.02</c:v>
                </c:pt>
                <c:pt idx="435">
                  <c:v>13.05</c:v>
                </c:pt>
                <c:pt idx="436">
                  <c:v>13.08</c:v>
                </c:pt>
                <c:pt idx="437">
                  <c:v>13.11</c:v>
                </c:pt>
                <c:pt idx="438">
                  <c:v>13.14</c:v>
                </c:pt>
                <c:pt idx="439">
                  <c:v>13.17</c:v>
                </c:pt>
                <c:pt idx="440">
                  <c:v>13.2</c:v>
                </c:pt>
                <c:pt idx="441">
                  <c:v>13.23</c:v>
                </c:pt>
                <c:pt idx="442">
                  <c:v>13.26</c:v>
                </c:pt>
                <c:pt idx="443">
                  <c:v>13.29</c:v>
                </c:pt>
                <c:pt idx="444">
                  <c:v>13.32</c:v>
                </c:pt>
                <c:pt idx="445">
                  <c:v>13.350000000000023</c:v>
                </c:pt>
                <c:pt idx="446">
                  <c:v>13.380000000000004</c:v>
                </c:pt>
                <c:pt idx="447">
                  <c:v>13.41</c:v>
                </c:pt>
                <c:pt idx="448">
                  <c:v>13.44</c:v>
                </c:pt>
                <c:pt idx="449">
                  <c:v>13.470000000000002</c:v>
                </c:pt>
                <c:pt idx="450">
                  <c:v>13.5</c:v>
                </c:pt>
                <c:pt idx="451">
                  <c:v>13.53</c:v>
                </c:pt>
                <c:pt idx="452">
                  <c:v>13.560000000000002</c:v>
                </c:pt>
                <c:pt idx="453">
                  <c:v>13.59</c:v>
                </c:pt>
                <c:pt idx="454">
                  <c:v>13.62</c:v>
                </c:pt>
                <c:pt idx="455">
                  <c:v>13.65</c:v>
                </c:pt>
                <c:pt idx="456">
                  <c:v>13.68</c:v>
                </c:pt>
                <c:pt idx="457">
                  <c:v>13.71</c:v>
                </c:pt>
                <c:pt idx="458">
                  <c:v>13.739999999999998</c:v>
                </c:pt>
                <c:pt idx="459">
                  <c:v>13.77</c:v>
                </c:pt>
                <c:pt idx="460">
                  <c:v>13.8</c:v>
                </c:pt>
                <c:pt idx="461">
                  <c:v>13.83</c:v>
                </c:pt>
                <c:pt idx="462">
                  <c:v>13.860000000000023</c:v>
                </c:pt>
                <c:pt idx="463">
                  <c:v>13.890000000000002</c:v>
                </c:pt>
                <c:pt idx="464">
                  <c:v>13.92</c:v>
                </c:pt>
                <c:pt idx="465">
                  <c:v>13.950000000000006</c:v>
                </c:pt>
                <c:pt idx="466">
                  <c:v>13.980000000000002</c:v>
                </c:pt>
                <c:pt idx="467">
                  <c:v>14.01</c:v>
                </c:pt>
                <c:pt idx="468">
                  <c:v>14.04</c:v>
                </c:pt>
                <c:pt idx="469">
                  <c:v>14.07</c:v>
                </c:pt>
                <c:pt idx="470">
                  <c:v>14.1</c:v>
                </c:pt>
                <c:pt idx="471">
                  <c:v>14.13</c:v>
                </c:pt>
                <c:pt idx="472">
                  <c:v>14.16</c:v>
                </c:pt>
                <c:pt idx="473">
                  <c:v>14.19</c:v>
                </c:pt>
                <c:pt idx="474">
                  <c:v>14.22</c:v>
                </c:pt>
                <c:pt idx="475">
                  <c:v>14.25</c:v>
                </c:pt>
                <c:pt idx="476">
                  <c:v>14.28</c:v>
                </c:pt>
                <c:pt idx="477">
                  <c:v>14.310000000000002</c:v>
                </c:pt>
                <c:pt idx="478">
                  <c:v>14.34</c:v>
                </c:pt>
                <c:pt idx="479">
                  <c:v>14.370000000000006</c:v>
                </c:pt>
                <c:pt idx="480">
                  <c:v>14.400000000000002</c:v>
                </c:pt>
                <c:pt idx="481">
                  <c:v>14.43</c:v>
                </c:pt>
                <c:pt idx="482">
                  <c:v>14.460000000000004</c:v>
                </c:pt>
                <c:pt idx="483">
                  <c:v>14.49</c:v>
                </c:pt>
                <c:pt idx="484">
                  <c:v>14.52</c:v>
                </c:pt>
                <c:pt idx="485">
                  <c:v>14.55</c:v>
                </c:pt>
                <c:pt idx="486">
                  <c:v>14.58</c:v>
                </c:pt>
                <c:pt idx="487">
                  <c:v>14.61</c:v>
                </c:pt>
                <c:pt idx="488">
                  <c:v>14.64</c:v>
                </c:pt>
                <c:pt idx="489">
                  <c:v>14.67</c:v>
                </c:pt>
                <c:pt idx="490">
                  <c:v>14.7</c:v>
                </c:pt>
                <c:pt idx="491">
                  <c:v>14.73</c:v>
                </c:pt>
                <c:pt idx="492">
                  <c:v>14.76</c:v>
                </c:pt>
                <c:pt idx="493">
                  <c:v>14.79</c:v>
                </c:pt>
                <c:pt idx="494">
                  <c:v>14.82</c:v>
                </c:pt>
                <c:pt idx="495">
                  <c:v>14.850000000000023</c:v>
                </c:pt>
                <c:pt idx="496">
                  <c:v>14.880000000000004</c:v>
                </c:pt>
                <c:pt idx="497">
                  <c:v>14.91</c:v>
                </c:pt>
                <c:pt idx="498">
                  <c:v>14.94</c:v>
                </c:pt>
                <c:pt idx="499">
                  <c:v>14.970000000000002</c:v>
                </c:pt>
              </c:numCache>
            </c:numRef>
          </c:val>
        </c:ser>
        <c:ser>
          <c:idx val="3"/>
          <c:order val="2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Sheet1!$F$1:$F$501</c:f>
              <c:numCache>
                <c:formatCode>General</c:formatCode>
                <c:ptCount val="501"/>
                <c:pt idx="0">
                  <c:v>0</c:v>
                </c:pt>
                <c:pt idx="1">
                  <c:v>0.4</c:v>
                </c:pt>
                <c:pt idx="2">
                  <c:v>0.56568542494923812</c:v>
                </c:pt>
                <c:pt idx="3">
                  <c:v>0.69282032302755103</c:v>
                </c:pt>
                <c:pt idx="4">
                  <c:v>0.8</c:v>
                </c:pt>
                <c:pt idx="5">
                  <c:v>0.89442719099991441</c:v>
                </c:pt>
                <c:pt idx="6">
                  <c:v>0.97979589711327542</c:v>
                </c:pt>
                <c:pt idx="7">
                  <c:v>1.0583005244258412</c:v>
                </c:pt>
                <c:pt idx="8">
                  <c:v>1.1313708498984762</c:v>
                </c:pt>
                <c:pt idx="9">
                  <c:v>1.2000000000000002</c:v>
                </c:pt>
                <c:pt idx="10">
                  <c:v>1.264911064067352</c:v>
                </c:pt>
                <c:pt idx="11">
                  <c:v>1.3266499161421599</c:v>
                </c:pt>
                <c:pt idx="12">
                  <c:v>1.3856406460551018</c:v>
                </c:pt>
                <c:pt idx="13">
                  <c:v>1.4422205101855958</c:v>
                </c:pt>
                <c:pt idx="14">
                  <c:v>1.4966629547095767</c:v>
                </c:pt>
                <c:pt idx="15">
                  <c:v>1.5491933384829635</c:v>
                </c:pt>
                <c:pt idx="16">
                  <c:v>1.6</c:v>
                </c:pt>
                <c:pt idx="17">
                  <c:v>1.6492422502470638</c:v>
                </c:pt>
                <c:pt idx="18">
                  <c:v>1.6970562748477174</c:v>
                </c:pt>
                <c:pt idx="19">
                  <c:v>1.7435595774162702</c:v>
                </c:pt>
                <c:pt idx="20">
                  <c:v>1.7888543819998322</c:v>
                </c:pt>
                <c:pt idx="21">
                  <c:v>1.8330302779823358</c:v>
                </c:pt>
                <c:pt idx="22">
                  <c:v>1.8761663039293719</c:v>
                </c:pt>
                <c:pt idx="23">
                  <c:v>1.9183326093250881</c:v>
                </c:pt>
                <c:pt idx="24">
                  <c:v>1.9595917942265422</c:v>
                </c:pt>
                <c:pt idx="25">
                  <c:v>2</c:v>
                </c:pt>
                <c:pt idx="26">
                  <c:v>2.0396078054371141</c:v>
                </c:pt>
                <c:pt idx="27">
                  <c:v>2.078460969082653</c:v>
                </c:pt>
                <c:pt idx="28">
                  <c:v>2.1166010488516793</c:v>
                </c:pt>
                <c:pt idx="29">
                  <c:v>2.1540659228537948</c:v>
                </c:pt>
                <c:pt idx="30">
                  <c:v>2.1908902300206647</c:v>
                </c:pt>
                <c:pt idx="31">
                  <c:v>2.2271057451320226</c:v>
                </c:pt>
                <c:pt idx="32">
                  <c:v>2.2627416997969552</c:v>
                </c:pt>
                <c:pt idx="33">
                  <c:v>2.297825058615218</c:v>
                </c:pt>
                <c:pt idx="34">
                  <c:v>2.3323807579381204</c:v>
                </c:pt>
                <c:pt idx="35">
                  <c:v>2.3664319132398379</c:v>
                </c:pt>
                <c:pt idx="36">
                  <c:v>2.4000000000000004</c:v>
                </c:pt>
                <c:pt idx="37">
                  <c:v>2.4331050121192868</c:v>
                </c:pt>
                <c:pt idx="38">
                  <c:v>2.4657656011875906</c:v>
                </c:pt>
                <c:pt idx="39">
                  <c:v>2.4979991993593593</c:v>
                </c:pt>
                <c:pt idx="40">
                  <c:v>2.5298221281346982</c:v>
                </c:pt>
                <c:pt idx="41">
                  <c:v>2.5612496949731329</c:v>
                </c:pt>
                <c:pt idx="42">
                  <c:v>2.5922962793631381</c:v>
                </c:pt>
                <c:pt idx="43">
                  <c:v>2.6229754097207967</c:v>
                </c:pt>
                <c:pt idx="44">
                  <c:v>2.6532998322843202</c:v>
                </c:pt>
                <c:pt idx="45">
                  <c:v>2.6832815729997566</c:v>
                </c:pt>
                <c:pt idx="46">
                  <c:v>2.7129319932501073</c:v>
                </c:pt>
                <c:pt idx="47">
                  <c:v>2.742261840160424</c:v>
                </c:pt>
                <c:pt idx="48">
                  <c:v>2.7712812921102041</c:v>
                </c:pt>
                <c:pt idx="49">
                  <c:v>2.8000000000000003</c:v>
                </c:pt>
                <c:pt idx="50">
                  <c:v>2.8284271247461903</c:v>
                </c:pt>
                <c:pt idx="51">
                  <c:v>2.8565713714171403</c:v>
                </c:pt>
                <c:pt idx="52">
                  <c:v>2.8844410203711917</c:v>
                </c:pt>
                <c:pt idx="53">
                  <c:v>2.9120439557121998</c:v>
                </c:pt>
                <c:pt idx="54">
                  <c:v>2.9393876913398138</c:v>
                </c:pt>
                <c:pt idx="55">
                  <c:v>2.9664793948382555</c:v>
                </c:pt>
                <c:pt idx="56">
                  <c:v>2.9933259094191533</c:v>
                </c:pt>
                <c:pt idx="57">
                  <c:v>3.0199337741083001</c:v>
                </c:pt>
                <c:pt idx="58">
                  <c:v>3.0463092423455698</c:v>
                </c:pt>
                <c:pt idx="59">
                  <c:v>3.0724582991474372</c:v>
                </c:pt>
                <c:pt idx="60">
                  <c:v>3.0983866769659398</c:v>
                </c:pt>
                <c:pt idx="61">
                  <c:v>3.1240998703626652</c:v>
                </c:pt>
                <c:pt idx="62">
                  <c:v>3.1496031496047237</c:v>
                </c:pt>
                <c:pt idx="63">
                  <c:v>3.1749015732775092</c:v>
                </c:pt>
                <c:pt idx="64">
                  <c:v>3.2</c:v>
                </c:pt>
                <c:pt idx="65">
                  <c:v>3.2249030993194201</c:v>
                </c:pt>
                <c:pt idx="66">
                  <c:v>3.2496153618543846</c:v>
                </c:pt>
                <c:pt idx="67">
                  <c:v>3.2741411087489802</c:v>
                </c:pt>
                <c:pt idx="68">
                  <c:v>3.2984845004941286</c:v>
                </c:pt>
                <c:pt idx="69">
                  <c:v>3.3226495451672267</c:v>
                </c:pt>
                <c:pt idx="70">
                  <c:v>3.3466401061363023</c:v>
                </c:pt>
                <c:pt idx="71">
                  <c:v>3.3704599092705356</c:v>
                </c:pt>
                <c:pt idx="72">
                  <c:v>3.3941125496954281</c:v>
                </c:pt>
                <c:pt idx="73">
                  <c:v>3.4176014981270142</c:v>
                </c:pt>
                <c:pt idx="74">
                  <c:v>3.4409301068170586</c:v>
                </c:pt>
                <c:pt idx="75">
                  <c:v>3.4641016151377602</c:v>
                </c:pt>
                <c:pt idx="76">
                  <c:v>3.4871191548325453</c:v>
                </c:pt>
                <c:pt idx="77">
                  <c:v>3.5099857549568494</c:v>
                </c:pt>
                <c:pt idx="78">
                  <c:v>3.5327043465311392</c:v>
                </c:pt>
                <c:pt idx="79">
                  <c:v>3.5552777669262356</c:v>
                </c:pt>
                <c:pt idx="80">
                  <c:v>3.5777087639996639</c:v>
                </c:pt>
                <c:pt idx="81">
                  <c:v>3.6</c:v>
                </c:pt>
                <c:pt idx="82">
                  <c:v>3.6221540552549691</c:v>
                </c:pt>
                <c:pt idx="83">
                  <c:v>3.6441734316577201</c:v>
                </c:pt>
                <c:pt idx="84">
                  <c:v>3.6660605559646742</c:v>
                </c:pt>
                <c:pt idx="85">
                  <c:v>3.6878177829171666</c:v>
                </c:pt>
                <c:pt idx="86">
                  <c:v>3.7094473981982787</c:v>
                </c:pt>
                <c:pt idx="87">
                  <c:v>3.7309516212355271</c:v>
                </c:pt>
                <c:pt idx="88">
                  <c:v>3.7523326078587438</c:v>
                </c:pt>
                <c:pt idx="89">
                  <c:v>3.773592452822649</c:v>
                </c:pt>
                <c:pt idx="90">
                  <c:v>3.7947331922020626</c:v>
                </c:pt>
                <c:pt idx="91">
                  <c:v>3.8157568056677778</c:v>
                </c:pt>
                <c:pt idx="92">
                  <c:v>3.8366652186501695</c:v>
                </c:pt>
                <c:pt idx="93">
                  <c:v>3.8574603043971787</c:v>
                </c:pt>
                <c:pt idx="94">
                  <c:v>3.8781438859330577</c:v>
                </c:pt>
                <c:pt idx="95">
                  <c:v>3.8987177379235853</c:v>
                </c:pt>
                <c:pt idx="96">
                  <c:v>3.9191835884530848</c:v>
                </c:pt>
                <c:pt idx="97">
                  <c:v>3.9395431207184348</c:v>
                </c:pt>
                <c:pt idx="98">
                  <c:v>3.9597979746446663</c:v>
                </c:pt>
                <c:pt idx="99">
                  <c:v>3.9799497484264812</c:v>
                </c:pt>
                <c:pt idx="100">
                  <c:v>4</c:v>
                </c:pt>
                <c:pt idx="101">
                  <c:v>4.0199502484483416</c:v>
                </c:pt>
                <c:pt idx="102">
                  <c:v>4.0398019753448464</c:v>
                </c:pt>
                <c:pt idx="103">
                  <c:v>4.0595566260368754</c:v>
                </c:pt>
                <c:pt idx="104">
                  <c:v>4.0792156108742397</c:v>
                </c:pt>
                <c:pt idx="105">
                  <c:v>4.0987803063838397</c:v>
                </c:pt>
                <c:pt idx="106">
                  <c:v>4.1182520563948009</c:v>
                </c:pt>
                <c:pt idx="107">
                  <c:v>4.1376321731154375</c:v>
                </c:pt>
                <c:pt idx="108">
                  <c:v>4.1569219381652873</c:v>
                </c:pt>
                <c:pt idx="109">
                  <c:v>4.1761226035642336</c:v>
                </c:pt>
                <c:pt idx="110">
                  <c:v>4.1952353926806074</c:v>
                </c:pt>
                <c:pt idx="111">
                  <c:v>4.2142615011410953</c:v>
                </c:pt>
                <c:pt idx="112">
                  <c:v>4.2332020977033675</c:v>
                </c:pt>
                <c:pt idx="113">
                  <c:v>4.2520583250938726</c:v>
                </c:pt>
                <c:pt idx="114">
                  <c:v>4.2708313008125334</c:v>
                </c:pt>
                <c:pt idx="115">
                  <c:v>4.2895221179054435</c:v>
                </c:pt>
                <c:pt idx="116">
                  <c:v>4.3081318457075888</c:v>
                </c:pt>
                <c:pt idx="117">
                  <c:v>4.3266615305567875</c:v>
                </c:pt>
                <c:pt idx="118">
                  <c:v>4.3451121964800867</c:v>
                </c:pt>
                <c:pt idx="119">
                  <c:v>4.3634848458542717</c:v>
                </c:pt>
                <c:pt idx="120">
                  <c:v>4.3817804600413304</c:v>
                </c:pt>
                <c:pt idx="121">
                  <c:v>4.4000000000000004</c:v>
                </c:pt>
                <c:pt idx="122">
                  <c:v>4.4181444068749043</c:v>
                </c:pt>
                <c:pt idx="123">
                  <c:v>4.4362146025637799</c:v>
                </c:pt>
                <c:pt idx="124">
                  <c:v>4.454211490264032</c:v>
                </c:pt>
                <c:pt idx="125">
                  <c:v>4.4721359549995796</c:v>
                </c:pt>
                <c:pt idx="126">
                  <c:v>4.4899888641287298</c:v>
                </c:pt>
                <c:pt idx="127">
                  <c:v>4.5077710678338576</c:v>
                </c:pt>
                <c:pt idx="128">
                  <c:v>4.525483399593905</c:v>
                </c:pt>
                <c:pt idx="129">
                  <c:v>4.5431266766402052</c:v>
                </c:pt>
                <c:pt idx="130">
                  <c:v>4.5607017003965495</c:v>
                </c:pt>
                <c:pt idx="131">
                  <c:v>4.5782092569038424</c:v>
                </c:pt>
                <c:pt idx="132">
                  <c:v>4.5956501172304227</c:v>
                </c:pt>
                <c:pt idx="133">
                  <c:v>4.6130250378683062</c:v>
                </c:pt>
                <c:pt idx="134">
                  <c:v>4.6303347611160781</c:v>
                </c:pt>
                <c:pt idx="135">
                  <c:v>4.6475800154488871</c:v>
                </c:pt>
                <c:pt idx="136">
                  <c:v>4.6647615158762346</c:v>
                </c:pt>
                <c:pt idx="137">
                  <c:v>4.6818799642878508</c:v>
                </c:pt>
                <c:pt idx="138">
                  <c:v>4.6989360497882702</c:v>
                </c:pt>
                <c:pt idx="139">
                  <c:v>4.7159304490206386</c:v>
                </c:pt>
                <c:pt idx="140">
                  <c:v>4.7328638264796927</c:v>
                </c:pt>
                <c:pt idx="141">
                  <c:v>4.7497368348151694</c:v>
                </c:pt>
                <c:pt idx="142">
                  <c:v>4.7665501151251943</c:v>
                </c:pt>
                <c:pt idx="143">
                  <c:v>4.7833042972405595</c:v>
                </c:pt>
                <c:pt idx="144">
                  <c:v>4.8000000000000007</c:v>
                </c:pt>
                <c:pt idx="145">
                  <c:v>4.8166378315169052</c:v>
                </c:pt>
                <c:pt idx="146">
                  <c:v>4.8332183894378407</c:v>
                </c:pt>
                <c:pt idx="147">
                  <c:v>4.8497422611928593</c:v>
                </c:pt>
                <c:pt idx="148">
                  <c:v>4.8662100242385762</c:v>
                </c:pt>
                <c:pt idx="149">
                  <c:v>4.8826222462934785</c:v>
                </c:pt>
                <c:pt idx="150">
                  <c:v>4.8989794855663584</c:v>
                </c:pt>
                <c:pt idx="151">
                  <c:v>4.9152822909778031</c:v>
                </c:pt>
                <c:pt idx="152">
                  <c:v>4.9315312023751812</c:v>
                </c:pt>
                <c:pt idx="153">
                  <c:v>4.9477267507411931</c:v>
                </c:pt>
                <c:pt idx="154">
                  <c:v>4.963869458396343</c:v>
                </c:pt>
                <c:pt idx="155">
                  <c:v>4.9799598391954865</c:v>
                </c:pt>
                <c:pt idx="156">
                  <c:v>4.9959983987187186</c:v>
                </c:pt>
                <c:pt idx="157">
                  <c:v>5.0119856344566678</c:v>
                </c:pt>
                <c:pt idx="158">
                  <c:v>5.0279220359906143</c:v>
                </c:pt>
                <c:pt idx="159">
                  <c:v>5.0438080851674014</c:v>
                </c:pt>
                <c:pt idx="160">
                  <c:v>5.0596442562693964</c:v>
                </c:pt>
                <c:pt idx="161">
                  <c:v>5.0754310161798086</c:v>
                </c:pt>
                <c:pt idx="162">
                  <c:v>5.0911688245431534</c:v>
                </c:pt>
                <c:pt idx="163">
                  <c:v>5.1068581339214818</c:v>
                </c:pt>
                <c:pt idx="164">
                  <c:v>5.1224993899462765</c:v>
                </c:pt>
                <c:pt idx="165">
                  <c:v>5.1380930314660525</c:v>
                </c:pt>
                <c:pt idx="166">
                  <c:v>5.1536394906900513</c:v>
                </c:pt>
                <c:pt idx="167">
                  <c:v>5.1691391933280384</c:v>
                </c:pt>
                <c:pt idx="168">
                  <c:v>5.1845925587262656</c:v>
                </c:pt>
                <c:pt idx="169">
                  <c:v>5.2</c:v>
                </c:pt>
                <c:pt idx="170">
                  <c:v>5.2153619241621394</c:v>
                </c:pt>
                <c:pt idx="171">
                  <c:v>5.2306787322488217</c:v>
                </c:pt>
                <c:pt idx="172">
                  <c:v>5.2459508194416005</c:v>
                </c:pt>
                <c:pt idx="173">
                  <c:v>5.2611785751863627</c:v>
                </c:pt>
                <c:pt idx="174">
                  <c:v>5.2763623833092002</c:v>
                </c:pt>
                <c:pt idx="175">
                  <c:v>5.2915026221291814</c:v>
                </c:pt>
                <c:pt idx="176">
                  <c:v>5.3065996645686404</c:v>
                </c:pt>
                <c:pt idx="177">
                  <c:v>5.3216538782600287</c:v>
                </c:pt>
                <c:pt idx="178">
                  <c:v>5.33666562565055</c:v>
                </c:pt>
                <c:pt idx="179">
                  <c:v>5.3516352641038614</c:v>
                </c:pt>
                <c:pt idx="180">
                  <c:v>5.3665631459994962</c:v>
                </c:pt>
                <c:pt idx="181">
                  <c:v>5.3814496188294854</c:v>
                </c:pt>
                <c:pt idx="182">
                  <c:v>5.396295025292833</c:v>
                </c:pt>
                <c:pt idx="183">
                  <c:v>5.4110997033874861</c:v>
                </c:pt>
                <c:pt idx="184">
                  <c:v>5.4258639865002154</c:v>
                </c:pt>
                <c:pt idx="185">
                  <c:v>5.4405882034941824</c:v>
                </c:pt>
                <c:pt idx="186">
                  <c:v>5.4552726787943424</c:v>
                </c:pt>
                <c:pt idx="187">
                  <c:v>5.4699177324709378</c:v>
                </c:pt>
                <c:pt idx="188">
                  <c:v>5.4845236803208479</c:v>
                </c:pt>
                <c:pt idx="189">
                  <c:v>5.4990908339470082</c:v>
                </c:pt>
                <c:pt idx="190">
                  <c:v>5.5136195008360875</c:v>
                </c:pt>
                <c:pt idx="191">
                  <c:v>5.5281099844341144</c:v>
                </c:pt>
                <c:pt idx="192">
                  <c:v>5.5425625842204074</c:v>
                </c:pt>
                <c:pt idx="193">
                  <c:v>5.5569775957799221</c:v>
                </c:pt>
                <c:pt idx="194">
                  <c:v>5.5713553108736598</c:v>
                </c:pt>
                <c:pt idx="195">
                  <c:v>5.5856960175075763</c:v>
                </c:pt>
                <c:pt idx="196">
                  <c:v>5.6000000000000005</c:v>
                </c:pt>
                <c:pt idx="197">
                  <c:v>5.6142675390472672</c:v>
                </c:pt>
                <c:pt idx="198">
                  <c:v>5.6284989117881157</c:v>
                </c:pt>
                <c:pt idx="199">
                  <c:v>5.6426943918663541</c:v>
                </c:pt>
                <c:pt idx="200">
                  <c:v>5.656854249492369</c:v>
                </c:pt>
                <c:pt idx="201">
                  <c:v>5.6709787515031334</c:v>
                </c:pt>
                <c:pt idx="202">
                  <c:v>5.6850681614207588</c:v>
                </c:pt>
                <c:pt idx="203">
                  <c:v>5.6991227395100026</c:v>
                </c:pt>
                <c:pt idx="204">
                  <c:v>5.7131427428342834</c:v>
                </c:pt>
                <c:pt idx="205">
                  <c:v>5.7271284253105419</c:v>
                </c:pt>
                <c:pt idx="206">
                  <c:v>5.7410800377629299</c:v>
                </c:pt>
                <c:pt idx="207">
                  <c:v>5.754997827975239</c:v>
                </c:pt>
                <c:pt idx="208">
                  <c:v>5.7688820407423815</c:v>
                </c:pt>
                <c:pt idx="209">
                  <c:v>5.7827329179203844</c:v>
                </c:pt>
                <c:pt idx="210">
                  <c:v>5.7965506984757758</c:v>
                </c:pt>
                <c:pt idx="211">
                  <c:v>5.8103356185335775</c:v>
                </c:pt>
                <c:pt idx="212">
                  <c:v>5.8240879114243977</c:v>
                </c:pt>
                <c:pt idx="213">
                  <c:v>5.8378078077305675</c:v>
                </c:pt>
                <c:pt idx="214">
                  <c:v>5.851495535331118</c:v>
                </c:pt>
                <c:pt idx="215">
                  <c:v>5.8651513194460581</c:v>
                </c:pt>
                <c:pt idx="216">
                  <c:v>5.8787753826796418</c:v>
                </c:pt>
                <c:pt idx="217">
                  <c:v>5.8923679450624942</c:v>
                </c:pt>
                <c:pt idx="218">
                  <c:v>5.9059292240933736</c:v>
                </c:pt>
                <c:pt idx="219">
                  <c:v>5.9194594347794984</c:v>
                </c:pt>
                <c:pt idx="220">
                  <c:v>5.9329587896765323</c:v>
                </c:pt>
                <c:pt idx="221">
                  <c:v>5.9464274989274024</c:v>
                </c:pt>
                <c:pt idx="222">
                  <c:v>5.9598657703005404</c:v>
                </c:pt>
                <c:pt idx="223">
                  <c:v>5.9732738092272424</c:v>
                </c:pt>
                <c:pt idx="224">
                  <c:v>5.9866518188383084</c:v>
                </c:pt>
                <c:pt idx="225">
                  <c:v>6</c:v>
                </c:pt>
                <c:pt idx="226">
                  <c:v>6.0133185513491636</c:v>
                </c:pt>
                <c:pt idx="227">
                  <c:v>6.0266076693277455</c:v>
                </c:pt>
                <c:pt idx="228">
                  <c:v>6.0398675482166002</c:v>
                </c:pt>
                <c:pt idx="229">
                  <c:v>6.0530983801686382</c:v>
                </c:pt>
                <c:pt idx="230">
                  <c:v>6.0663003552412409</c:v>
                </c:pt>
                <c:pt idx="231">
                  <c:v>6.0794736614282714</c:v>
                </c:pt>
                <c:pt idx="232">
                  <c:v>6.0926184846911458</c:v>
                </c:pt>
                <c:pt idx="233">
                  <c:v>6.1057350089894813</c:v>
                </c:pt>
                <c:pt idx="234">
                  <c:v>6.1188234163113426</c:v>
                </c:pt>
                <c:pt idx="235">
                  <c:v>6.1318838867023571</c:v>
                </c:pt>
                <c:pt idx="236">
                  <c:v>6.1449165982948744</c:v>
                </c:pt>
                <c:pt idx="237">
                  <c:v>6.1579217273362383</c:v>
                </c:pt>
                <c:pt idx="238">
                  <c:v>6.1708994482166064</c:v>
                </c:pt>
                <c:pt idx="239">
                  <c:v>6.1838499334961234</c:v>
                </c:pt>
                <c:pt idx="240">
                  <c:v>6.1967733539318788</c:v>
                </c:pt>
                <c:pt idx="241">
                  <c:v>6.2096698785040134</c:v>
                </c:pt>
                <c:pt idx="242">
                  <c:v>6.2225396744416175</c:v>
                </c:pt>
                <c:pt idx="243">
                  <c:v>6.2353829072479545</c:v>
                </c:pt>
                <c:pt idx="244">
                  <c:v>6.2481997407253234</c:v>
                </c:pt>
                <c:pt idx="245">
                  <c:v>6.260990336999396</c:v>
                </c:pt>
                <c:pt idx="246">
                  <c:v>6.2737548565432455</c:v>
                </c:pt>
                <c:pt idx="247">
                  <c:v>6.286493458200697</c:v>
                </c:pt>
                <c:pt idx="248">
                  <c:v>6.2992062992094491</c:v>
                </c:pt>
                <c:pt idx="249">
                  <c:v>6.3118935352237999</c:v>
                </c:pt>
                <c:pt idx="250">
                  <c:v>6.3245553203367288</c:v>
                </c:pt>
                <c:pt idx="251">
                  <c:v>6.3371918071019318</c:v>
                </c:pt>
                <c:pt idx="252">
                  <c:v>6.3498031465550175</c:v>
                </c:pt>
                <c:pt idx="253">
                  <c:v>6.3623894882347471</c:v>
                </c:pt>
                <c:pt idx="254">
                  <c:v>6.3749509802036917</c:v>
                </c:pt>
                <c:pt idx="255">
                  <c:v>6.3874877690685246</c:v>
                </c:pt>
                <c:pt idx="256">
                  <c:v>6.4</c:v>
                </c:pt>
                <c:pt idx="257">
                  <c:v>6.4124878167525452</c:v>
                </c:pt>
                <c:pt idx="258">
                  <c:v>6.424951361683604</c:v>
                </c:pt>
                <c:pt idx="259">
                  <c:v>6.4373907757724433</c:v>
                </c:pt>
                <c:pt idx="260">
                  <c:v>6.4498061986388517</c:v>
                </c:pt>
                <c:pt idx="261">
                  <c:v>6.4621977685614045</c:v>
                </c:pt>
                <c:pt idx="262">
                  <c:v>6.4745656224954473</c:v>
                </c:pt>
                <c:pt idx="263">
                  <c:v>6.4869098960907428</c:v>
                </c:pt>
                <c:pt idx="264">
                  <c:v>6.4992307237087816</c:v>
                </c:pt>
                <c:pt idx="265">
                  <c:v>6.5115282384398805</c:v>
                </c:pt>
                <c:pt idx="266">
                  <c:v>6.5238025721200366</c:v>
                </c:pt>
                <c:pt idx="267">
                  <c:v>6.5360538553472773</c:v>
                </c:pt>
                <c:pt idx="268">
                  <c:v>6.5482822174979605</c:v>
                </c:pt>
                <c:pt idx="269">
                  <c:v>6.5604877867426907</c:v>
                </c:pt>
                <c:pt idx="270">
                  <c:v>6.5726706900619938</c:v>
                </c:pt>
                <c:pt idx="271">
                  <c:v>6.5848310532617305</c:v>
                </c:pt>
                <c:pt idx="272">
                  <c:v>6.5969690009882571</c:v>
                </c:pt>
                <c:pt idx="273">
                  <c:v>6.6090846567433097</c:v>
                </c:pt>
                <c:pt idx="274">
                  <c:v>6.6211781428987395</c:v>
                </c:pt>
                <c:pt idx="275">
                  <c:v>6.6332495807108165</c:v>
                </c:pt>
                <c:pt idx="276">
                  <c:v>6.6452990903344746</c:v>
                </c:pt>
                <c:pt idx="277">
                  <c:v>6.6573267908372955</c:v>
                </c:pt>
                <c:pt idx="278">
                  <c:v>6.6693328002132262</c:v>
                </c:pt>
                <c:pt idx="279">
                  <c:v>6.6813172353960271</c:v>
                </c:pt>
                <c:pt idx="280">
                  <c:v>6.6932802122726054</c:v>
                </c:pt>
                <c:pt idx="281">
                  <c:v>6.7052218456960864</c:v>
                </c:pt>
                <c:pt idx="282">
                  <c:v>6.7171422494986661</c:v>
                </c:pt>
                <c:pt idx="283">
                  <c:v>6.7290415365042895</c:v>
                </c:pt>
                <c:pt idx="284">
                  <c:v>6.7409198185410855</c:v>
                </c:pt>
                <c:pt idx="285">
                  <c:v>6.7527772064536542</c:v>
                </c:pt>
                <c:pt idx="286">
                  <c:v>6.7646138101151045</c:v>
                </c:pt>
                <c:pt idx="287">
                  <c:v>6.7764297384389724</c:v>
                </c:pt>
                <c:pt idx="288">
                  <c:v>6.7882250993908722</c:v>
                </c:pt>
                <c:pt idx="289">
                  <c:v>6.8000000000000007</c:v>
                </c:pt>
                <c:pt idx="290">
                  <c:v>6.8117545463705449</c:v>
                </c:pt>
                <c:pt idx="291">
                  <c:v>6.823488843692779</c:v>
                </c:pt>
                <c:pt idx="292">
                  <c:v>6.835202996254039</c:v>
                </c:pt>
                <c:pt idx="293">
                  <c:v>6.8468971074494762</c:v>
                </c:pt>
                <c:pt idx="294">
                  <c:v>6.8585712797928871</c:v>
                </c:pt>
                <c:pt idx="295">
                  <c:v>6.8702256149270724</c:v>
                </c:pt>
                <c:pt idx="296">
                  <c:v>6.8818602136341163</c:v>
                </c:pt>
                <c:pt idx="297">
                  <c:v>6.8934751758456354</c:v>
                </c:pt>
                <c:pt idx="298">
                  <c:v>6.9050706006528388</c:v>
                </c:pt>
                <c:pt idx="299">
                  <c:v>6.916646586316233</c:v>
                </c:pt>
                <c:pt idx="300">
                  <c:v>6.9282032302755105</c:v>
                </c:pt>
                <c:pt idx="301">
                  <c:v>6.9397406291589894</c:v>
                </c:pt>
                <c:pt idx="302">
                  <c:v>6.9512588787931104</c:v>
                </c:pt>
                <c:pt idx="303">
                  <c:v>6.9627580742116884</c:v>
                </c:pt>
                <c:pt idx="304">
                  <c:v>6.9742383096650791</c:v>
                </c:pt>
                <c:pt idx="305">
                  <c:v>6.9856996786291923</c:v>
                </c:pt>
                <c:pt idx="306">
                  <c:v>6.9971422738143634</c:v>
                </c:pt>
                <c:pt idx="307">
                  <c:v>7.0085661871740932</c:v>
                </c:pt>
                <c:pt idx="308">
                  <c:v>7.0199715099136988</c:v>
                </c:pt>
                <c:pt idx="309">
                  <c:v>7.0313583324987814</c:v>
                </c:pt>
                <c:pt idx="310">
                  <c:v>7.0427267446636161</c:v>
                </c:pt>
                <c:pt idx="311">
                  <c:v>7.0540768354193473</c:v>
                </c:pt>
                <c:pt idx="312">
                  <c:v>7.0654086930622784</c:v>
                </c:pt>
                <c:pt idx="313">
                  <c:v>7.0767224051816839</c:v>
                </c:pt>
                <c:pt idx="314">
                  <c:v>7.0880180586677355</c:v>
                </c:pt>
                <c:pt idx="315">
                  <c:v>7.0992957397195404</c:v>
                </c:pt>
                <c:pt idx="316">
                  <c:v>7.1105555338524562</c:v>
                </c:pt>
                <c:pt idx="317">
                  <c:v>7.1217975259059365</c:v>
                </c:pt>
                <c:pt idx="318">
                  <c:v>7.1330218000508028</c:v>
                </c:pt>
                <c:pt idx="319">
                  <c:v>7.1442284397966995</c:v>
                </c:pt>
                <c:pt idx="320">
                  <c:v>7.1554175279993109</c:v>
                </c:pt>
                <c:pt idx="321">
                  <c:v>7.1665891468675538</c:v>
                </c:pt>
                <c:pt idx="322">
                  <c:v>7.1777433779705451</c:v>
                </c:pt>
                <c:pt idx="323">
                  <c:v>7.1888803022445718</c:v>
                </c:pt>
                <c:pt idx="324">
                  <c:v>7.2</c:v>
                </c:pt>
                <c:pt idx="325">
                  <c:v>7.2111025509279765</c:v>
                </c:pt>
                <c:pt idx="326">
                  <c:v>7.2221880341071145</c:v>
                </c:pt>
                <c:pt idx="327">
                  <c:v>7.2332565280100498</c:v>
                </c:pt>
                <c:pt idx="328">
                  <c:v>7.2443081105099338</c:v>
                </c:pt>
                <c:pt idx="329">
                  <c:v>7.2553428588868218</c:v>
                </c:pt>
                <c:pt idx="330">
                  <c:v>7.2663608498339798</c:v>
                </c:pt>
                <c:pt idx="331">
                  <c:v>7.2773621594641202</c:v>
                </c:pt>
                <c:pt idx="332">
                  <c:v>7.2883468633154385</c:v>
                </c:pt>
                <c:pt idx="333">
                  <c:v>7.2993150363578643</c:v>
                </c:pt>
                <c:pt idx="334">
                  <c:v>7.3102667529988334</c:v>
                </c:pt>
                <c:pt idx="335">
                  <c:v>7.3212020870892509</c:v>
                </c:pt>
                <c:pt idx="336">
                  <c:v>7.3321211119293439</c:v>
                </c:pt>
                <c:pt idx="337">
                  <c:v>7.3430239002743427</c:v>
                </c:pt>
                <c:pt idx="338">
                  <c:v>7.3539105243400797</c:v>
                </c:pt>
                <c:pt idx="339">
                  <c:v>7.3647810558087743</c:v>
                </c:pt>
                <c:pt idx="340">
                  <c:v>7.37563556583431</c:v>
                </c:pt>
                <c:pt idx="341">
                  <c:v>7.386474125047755</c:v>
                </c:pt>
                <c:pt idx="342">
                  <c:v>7.3972968035627717</c:v>
                </c:pt>
                <c:pt idx="343">
                  <c:v>7.4081036709808554</c:v>
                </c:pt>
                <c:pt idx="344">
                  <c:v>7.4188947963965637</c:v>
                </c:pt>
                <c:pt idx="345">
                  <c:v>7.4296702484026884</c:v>
                </c:pt>
                <c:pt idx="346">
                  <c:v>7.4404300950953104</c:v>
                </c:pt>
                <c:pt idx="347">
                  <c:v>7.4511744040788734</c:v>
                </c:pt>
                <c:pt idx="348">
                  <c:v>7.4619032424710525</c:v>
                </c:pt>
                <c:pt idx="349">
                  <c:v>7.4726166769077498</c:v>
                </c:pt>
                <c:pt idx="350">
                  <c:v>7.4833147735478835</c:v>
                </c:pt>
                <c:pt idx="351">
                  <c:v>7.493997598078078</c:v>
                </c:pt>
                <c:pt idx="352">
                  <c:v>7.5046652157174876</c:v>
                </c:pt>
                <c:pt idx="353">
                  <c:v>7.5153176912223794</c:v>
                </c:pt>
                <c:pt idx="354">
                  <c:v>7.5259550888906981</c:v>
                </c:pt>
                <c:pt idx="355">
                  <c:v>7.5365774725667096</c:v>
                </c:pt>
                <c:pt idx="356">
                  <c:v>7.5471849056452669</c:v>
                </c:pt>
                <c:pt idx="357">
                  <c:v>7.5577774510764746</c:v>
                </c:pt>
                <c:pt idx="358">
                  <c:v>7.5683551713698005</c:v>
                </c:pt>
                <c:pt idx="359">
                  <c:v>7.5789181285985663</c:v>
                </c:pt>
                <c:pt idx="360">
                  <c:v>7.5894663844041421</c:v>
                </c:pt>
                <c:pt idx="361">
                  <c:v>7.6000000000000005</c:v>
                </c:pt>
                <c:pt idx="362">
                  <c:v>7.6105190361761652</c:v>
                </c:pt>
                <c:pt idx="363">
                  <c:v>7.6210235533030604</c:v>
                </c:pt>
                <c:pt idx="364">
                  <c:v>7.6315136113355653</c:v>
                </c:pt>
                <c:pt idx="365">
                  <c:v>7.6419892698171079</c:v>
                </c:pt>
                <c:pt idx="366">
                  <c:v>7.6524505878835845</c:v>
                </c:pt>
                <c:pt idx="367">
                  <c:v>7.6628976242671945</c:v>
                </c:pt>
                <c:pt idx="368">
                  <c:v>7.6733304373003506</c:v>
                </c:pt>
                <c:pt idx="369">
                  <c:v>7.6837490849194339</c:v>
                </c:pt>
                <c:pt idx="370">
                  <c:v>7.6941536246685365</c:v>
                </c:pt>
                <c:pt idx="371">
                  <c:v>7.7045441137032897</c:v>
                </c:pt>
                <c:pt idx="372">
                  <c:v>7.7149206087943654</c:v>
                </c:pt>
                <c:pt idx="373">
                  <c:v>7.7252831663311872</c:v>
                </c:pt>
                <c:pt idx="374">
                  <c:v>7.7356318423254855</c:v>
                </c:pt>
                <c:pt idx="375">
                  <c:v>7.74596669241485</c:v>
                </c:pt>
                <c:pt idx="376">
                  <c:v>7.7562877718661314</c:v>
                </c:pt>
                <c:pt idx="377">
                  <c:v>7.7665951355790401</c:v>
                </c:pt>
                <c:pt idx="378">
                  <c:v>7.7768888380894285</c:v>
                </c:pt>
                <c:pt idx="379">
                  <c:v>7.7871689335727154</c:v>
                </c:pt>
                <c:pt idx="380">
                  <c:v>7.7974354758471707</c:v>
                </c:pt>
                <c:pt idx="381">
                  <c:v>7.8076885183772378</c:v>
                </c:pt>
                <c:pt idx="382">
                  <c:v>7.8179281142768264</c:v>
                </c:pt>
                <c:pt idx="383">
                  <c:v>7.8281543163123581</c:v>
                </c:pt>
                <c:pt idx="384">
                  <c:v>7.8383671769061714</c:v>
                </c:pt>
                <c:pt idx="385">
                  <c:v>7.8485667481394286</c:v>
                </c:pt>
                <c:pt idx="386">
                  <c:v>7.8587530817553999</c:v>
                </c:pt>
                <c:pt idx="387">
                  <c:v>7.868926229162386</c:v>
                </c:pt>
                <c:pt idx="388">
                  <c:v>7.8790862414368785</c:v>
                </c:pt>
                <c:pt idx="389">
                  <c:v>7.8892331693264088</c:v>
                </c:pt>
                <c:pt idx="390">
                  <c:v>7.8993670632525994</c:v>
                </c:pt>
                <c:pt idx="391">
                  <c:v>7.9094879733140804</c:v>
                </c:pt>
                <c:pt idx="392">
                  <c:v>7.9195959492893326</c:v>
                </c:pt>
                <c:pt idx="393">
                  <c:v>7.9296910406396162</c:v>
                </c:pt>
                <c:pt idx="394">
                  <c:v>7.9397732965117012</c:v>
                </c:pt>
                <c:pt idx="395">
                  <c:v>7.9498427657407378</c:v>
                </c:pt>
                <c:pt idx="396">
                  <c:v>7.9598994968529766</c:v>
                </c:pt>
                <c:pt idx="397">
                  <c:v>7.9699435380685095</c:v>
                </c:pt>
                <c:pt idx="398">
                  <c:v>7.9799749373040019</c:v>
                </c:pt>
                <c:pt idx="399">
                  <c:v>7.9899937421752734</c:v>
                </c:pt>
                <c:pt idx="400">
                  <c:v>8</c:v>
                </c:pt>
                <c:pt idx="401">
                  <c:v>8.0099937578003146</c:v>
                </c:pt>
                <c:pt idx="402">
                  <c:v>8.0199750623053685</c:v>
                </c:pt>
                <c:pt idx="403">
                  <c:v>8.0299439599538935</c:v>
                </c:pt>
                <c:pt idx="404">
                  <c:v>8.0399004968967116</c:v>
                </c:pt>
                <c:pt idx="405">
                  <c:v>8.0498447189992568</c:v>
                </c:pt>
                <c:pt idx="406">
                  <c:v>8.0597766718439843</c:v>
                </c:pt>
                <c:pt idx="407">
                  <c:v>8.0696964007328074</c:v>
                </c:pt>
                <c:pt idx="408">
                  <c:v>8.0796039506896875</c:v>
                </c:pt>
                <c:pt idx="409">
                  <c:v>8.0894993664627037</c:v>
                </c:pt>
                <c:pt idx="410">
                  <c:v>8.0993826925266568</c:v>
                </c:pt>
                <c:pt idx="411">
                  <c:v>8.1092539730853197</c:v>
                </c:pt>
                <c:pt idx="412">
                  <c:v>8.1191132520737739</c:v>
                </c:pt>
                <c:pt idx="413">
                  <c:v>8.1289605731606311</c:v>
                </c:pt>
                <c:pt idx="414">
                  <c:v>8.1387959797503182</c:v>
                </c:pt>
                <c:pt idx="415">
                  <c:v>8.1486195149853504</c:v>
                </c:pt>
                <c:pt idx="416">
                  <c:v>8.1584312217484563</c:v>
                </c:pt>
                <c:pt idx="417">
                  <c:v>8.1682311426648297</c:v>
                </c:pt>
                <c:pt idx="418">
                  <c:v>8.1780193201043492</c:v>
                </c:pt>
                <c:pt idx="419">
                  <c:v>8.1877957961834884</c:v>
                </c:pt>
                <c:pt idx="420">
                  <c:v>8.1975606127676794</c:v>
                </c:pt>
                <c:pt idx="421">
                  <c:v>8.2073138114732682</c:v>
                </c:pt>
                <c:pt idx="422">
                  <c:v>8.2170554336696551</c:v>
                </c:pt>
                <c:pt idx="423">
                  <c:v>8.2267855204812541</c:v>
                </c:pt>
                <c:pt idx="424">
                  <c:v>8.2365041127896248</c:v>
                </c:pt>
                <c:pt idx="425">
                  <c:v>8.2462112512352999</c:v>
                </c:pt>
                <c:pt idx="426">
                  <c:v>8.2559069762201247</c:v>
                </c:pt>
                <c:pt idx="427">
                  <c:v>8.2655913279087549</c:v>
                </c:pt>
                <c:pt idx="428">
                  <c:v>8.2752643462308679</c:v>
                </c:pt>
                <c:pt idx="429">
                  <c:v>8.2849260708831931</c:v>
                </c:pt>
                <c:pt idx="430">
                  <c:v>8.2945765413310859</c:v>
                </c:pt>
                <c:pt idx="431">
                  <c:v>8.3042157968106789</c:v>
                </c:pt>
                <c:pt idx="432">
                  <c:v>8.3138438763306208</c:v>
                </c:pt>
                <c:pt idx="433">
                  <c:v>8.3234608186739596</c:v>
                </c:pt>
                <c:pt idx="434">
                  <c:v>8.3330666623998635</c:v>
                </c:pt>
                <c:pt idx="435">
                  <c:v>8.3426614458456836</c:v>
                </c:pt>
                <c:pt idx="436">
                  <c:v>8.3522452071284778</c:v>
                </c:pt>
                <c:pt idx="437">
                  <c:v>8.3618179841467501</c:v>
                </c:pt>
                <c:pt idx="438">
                  <c:v>8.3713798145825393</c:v>
                </c:pt>
                <c:pt idx="439">
                  <c:v>8.3809307359028047</c:v>
                </c:pt>
                <c:pt idx="440">
                  <c:v>8.3904707853612148</c:v>
                </c:pt>
                <c:pt idx="441">
                  <c:v>8.4</c:v>
                </c:pt>
                <c:pt idx="442">
                  <c:v>8.4095184166514549</c:v>
                </c:pt>
                <c:pt idx="443">
                  <c:v>8.4190260719396743</c:v>
                </c:pt>
                <c:pt idx="444">
                  <c:v>8.4285230022821889</c:v>
                </c:pt>
                <c:pt idx="445">
                  <c:v>8.4380092438915959</c:v>
                </c:pt>
                <c:pt idx="446">
                  <c:v>8.4474848327771568</c:v>
                </c:pt>
                <c:pt idx="447">
                  <c:v>8.4569498047464275</c:v>
                </c:pt>
                <c:pt idx="448">
                  <c:v>8.4664041954067315</c:v>
                </c:pt>
                <c:pt idx="449">
                  <c:v>8.4758480401668361</c:v>
                </c:pt>
                <c:pt idx="450">
                  <c:v>8.4852813742385713</c:v>
                </c:pt>
                <c:pt idx="451">
                  <c:v>8.4947042326381208</c:v>
                </c:pt>
                <c:pt idx="452">
                  <c:v>8.5041166501877203</c:v>
                </c:pt>
                <c:pt idx="453">
                  <c:v>8.5135186615171019</c:v>
                </c:pt>
                <c:pt idx="454">
                  <c:v>8.5229103010650071</c:v>
                </c:pt>
                <c:pt idx="455">
                  <c:v>8.5322916030806173</c:v>
                </c:pt>
                <c:pt idx="456">
                  <c:v>8.541662601625049</c:v>
                </c:pt>
                <c:pt idx="457">
                  <c:v>8.5510233305727699</c:v>
                </c:pt>
                <c:pt idx="458">
                  <c:v>8.5603738236130589</c:v>
                </c:pt>
                <c:pt idx="459">
                  <c:v>8.5697141142514202</c:v>
                </c:pt>
                <c:pt idx="460">
                  <c:v>8.5790442358109154</c:v>
                </c:pt>
                <c:pt idx="461">
                  <c:v>8.5883642214335261</c:v>
                </c:pt>
                <c:pt idx="462">
                  <c:v>8.5976741040818681</c:v>
                </c:pt>
                <c:pt idx="463">
                  <c:v>8.606973916540003</c:v>
                </c:pt>
                <c:pt idx="464">
                  <c:v>8.6162636914151989</c:v>
                </c:pt>
                <c:pt idx="465">
                  <c:v>8.6255434611391184</c:v>
                </c:pt>
                <c:pt idx="466">
                  <c:v>8.6348132579691637</c:v>
                </c:pt>
                <c:pt idx="467">
                  <c:v>8.6440731139897089</c:v>
                </c:pt>
                <c:pt idx="468">
                  <c:v>8.6533230611135359</c:v>
                </c:pt>
                <c:pt idx="469">
                  <c:v>8.6625631310830862</c:v>
                </c:pt>
                <c:pt idx="470">
                  <c:v>8.6717933554715199</c:v>
                </c:pt>
                <c:pt idx="471">
                  <c:v>8.6810137656842699</c:v>
                </c:pt>
                <c:pt idx="472">
                  <c:v>8.6902243929601699</c:v>
                </c:pt>
                <c:pt idx="473">
                  <c:v>8.6994252683726216</c:v>
                </c:pt>
                <c:pt idx="474">
                  <c:v>8.7086164228308593</c:v>
                </c:pt>
                <c:pt idx="475">
                  <c:v>8.7177978870813497</c:v>
                </c:pt>
                <c:pt idx="476">
                  <c:v>8.7269696917085682</c:v>
                </c:pt>
                <c:pt idx="477">
                  <c:v>8.7361318671366188</c:v>
                </c:pt>
                <c:pt idx="478">
                  <c:v>8.7452844436301689</c:v>
                </c:pt>
                <c:pt idx="479">
                  <c:v>8.754427451295717</c:v>
                </c:pt>
                <c:pt idx="480">
                  <c:v>8.763560920082659</c:v>
                </c:pt>
                <c:pt idx="481">
                  <c:v>8.772684879784558</c:v>
                </c:pt>
                <c:pt idx="482">
                  <c:v>8.7817993600400559</c:v>
                </c:pt>
                <c:pt idx="483">
                  <c:v>8.7909043903343651</c:v>
                </c:pt>
                <c:pt idx="484">
                  <c:v>8.8000000000000007</c:v>
                </c:pt>
                <c:pt idx="485">
                  <c:v>8.8090862182181464</c:v>
                </c:pt>
                <c:pt idx="486">
                  <c:v>8.8181630740194414</c:v>
                </c:pt>
                <c:pt idx="487">
                  <c:v>8.8272305962855668</c:v>
                </c:pt>
                <c:pt idx="488">
                  <c:v>8.8362888137498228</c:v>
                </c:pt>
                <c:pt idx="489">
                  <c:v>8.8453377549984005</c:v>
                </c:pt>
                <c:pt idx="490">
                  <c:v>8.8543774484714479</c:v>
                </c:pt>
                <c:pt idx="491">
                  <c:v>8.8634079224641642</c:v>
                </c:pt>
                <c:pt idx="492">
                  <c:v>8.8724292051275739</c:v>
                </c:pt>
                <c:pt idx="493">
                  <c:v>8.8814413244698098</c:v>
                </c:pt>
                <c:pt idx="494">
                  <c:v>8.8904443083571749</c:v>
                </c:pt>
                <c:pt idx="495">
                  <c:v>8.8994381845147963</c:v>
                </c:pt>
                <c:pt idx="496">
                  <c:v>8.9084229805280355</c:v>
                </c:pt>
                <c:pt idx="497">
                  <c:v>8.9173987238431689</c:v>
                </c:pt>
                <c:pt idx="498">
                  <c:v>8.9263654417685334</c:v>
                </c:pt>
                <c:pt idx="499">
                  <c:v>8.9353231614754325</c:v>
                </c:pt>
                <c:pt idx="500">
                  <c:v>8.9442719099991201</c:v>
                </c:pt>
              </c:numCache>
            </c:numRef>
          </c:val>
        </c:ser>
        <c:marker val="1"/>
        <c:axId val="81792384"/>
        <c:axId val="81839616"/>
      </c:lineChart>
      <c:catAx>
        <c:axId val="81792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839616"/>
        <c:crosses val="autoZero"/>
        <c:auto val="1"/>
        <c:lblAlgn val="ctr"/>
        <c:lblOffset val="100"/>
        <c:tickLblSkip val="100"/>
      </c:catAx>
      <c:valAx>
        <c:axId val="81839616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</c:title>
        <c:numFmt formatCode="General" sourceLinked="1"/>
        <c:tickLblPos val="nextTo"/>
        <c:crossAx val="81792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65564304461874"/>
          <c:y val="0.18451029147672449"/>
          <c:w val="0.82570246719160101"/>
          <c:h val="0.68023622047244059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1.7320508075688781</c:v>
                </c:pt>
                <c:pt idx="4">
                  <c:v>2</c:v>
                </c:pt>
                <c:pt idx="5">
                  <c:v>2.2360679774997867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3.4641016151377602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4.6904157598234173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5.3851648071344895</c:v>
                </c:pt>
                <c:pt idx="30">
                  <c:v>5.4772255750516745</c:v>
                </c:pt>
                <c:pt idx="31">
                  <c:v>5.5677643628300215</c:v>
                </c:pt>
                <c:pt idx="32">
                  <c:v>5.656854249492369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5.9160797830996437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6.1644140029689511</c:v>
                </c:pt>
                <c:pt idx="39">
                  <c:v>6.2449979983983965</c:v>
                </c:pt>
                <c:pt idx="40">
                  <c:v>6.3245553203367288</c:v>
                </c:pt>
                <c:pt idx="41">
                  <c:v>6.4031242374328485</c:v>
                </c:pt>
                <c:pt idx="42">
                  <c:v>6.4807406984078737</c:v>
                </c:pt>
                <c:pt idx="43">
                  <c:v>6.5574385243019879</c:v>
                </c:pt>
                <c:pt idx="44">
                  <c:v>6.6332495807108147</c:v>
                </c:pt>
                <c:pt idx="45">
                  <c:v>6.7082039324993827</c:v>
                </c:pt>
                <c:pt idx="46">
                  <c:v>6.7823299831252797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7.4161984870956772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7.74596669241485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7.9372539331937864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8.2462112512352999</c:v>
                </c:pt>
                <c:pt idx="69">
                  <c:v>8.3066238629180749</c:v>
                </c:pt>
                <c:pt idx="70">
                  <c:v>8.3666002653407823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8.5440037453174895</c:v>
                </c:pt>
                <c:pt idx="74">
                  <c:v>8.6023252670426249</c:v>
                </c:pt>
                <c:pt idx="75">
                  <c:v>8.6602540378444068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8.9442719099991201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9.1104335791443312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9.3808315196468879</c:v>
                </c:pt>
                <c:pt idx="89">
                  <c:v>9.4339811320566032</c:v>
                </c:pt>
                <c:pt idx="90">
                  <c:v>9.4868329805051506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9.6436507609929389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9.7979589711326813</c:v>
                </c:pt>
                <c:pt idx="97">
                  <c:v>9.8488578017961039</c:v>
                </c:pt>
                <c:pt idx="98">
                  <c:v>9.8994949366117044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10.04987562112086</c:v>
                </c:pt>
                <c:pt idx="102">
                  <c:v>10.099504938362115</c:v>
                </c:pt>
                <c:pt idx="103">
                  <c:v>10.148891565092196</c:v>
                </c:pt>
                <c:pt idx="104">
                  <c:v>10.198039027185569</c:v>
                </c:pt>
                <c:pt idx="105">
                  <c:v>10.246950765959559</c:v>
                </c:pt>
                <c:pt idx="106">
                  <c:v>10.295630140987004</c:v>
                </c:pt>
                <c:pt idx="107">
                  <c:v>10.344080432788624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10.488088481701498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10.72380529476362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10.862780491200258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11.090536506409467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11.224972160321778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11.575836902790257</c:v>
                </c:pt>
                <c:pt idx="135">
                  <c:v>11.61895003862225</c:v>
                </c:pt>
                <c:pt idx="136">
                  <c:v>11.661903789690566</c:v>
                </c:pt>
                <c:pt idx="137">
                  <c:v>11.704699910719626</c:v>
                </c:pt>
                <c:pt idx="138">
                  <c:v>11.747340124470689</c:v>
                </c:pt>
                <c:pt idx="139">
                  <c:v>11.789826122551565</c:v>
                </c:pt>
                <c:pt idx="140">
                  <c:v>11.832159566199264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12.247448713915865</c:v>
                </c:pt>
                <c:pt idx="151">
                  <c:v>12.288205727444479</c:v>
                </c:pt>
                <c:pt idx="152">
                  <c:v>12.328828005937948</c:v>
                </c:pt>
                <c:pt idx="153">
                  <c:v>12.369316876853018</c:v>
                </c:pt>
                <c:pt idx="154">
                  <c:v>12.409673645990848</c:v>
                </c:pt>
                <c:pt idx="155">
                  <c:v>12.449899597988768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12.649110640673488</c:v>
                </c:pt>
                <c:pt idx="161">
                  <c:v>12.688577540449518</c:v>
                </c:pt>
                <c:pt idx="162">
                  <c:v>12.727922061357816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12.845232578665168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13.038404810405327</c:v>
                </c:pt>
                <c:pt idx="171">
                  <c:v>13.076696830622067</c:v>
                </c:pt>
                <c:pt idx="172">
                  <c:v>13.114877048604001</c:v>
                </c:pt>
                <c:pt idx="173">
                  <c:v>13.152946437965953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13.416407864998765</c:v>
                </c:pt>
                <c:pt idx="181">
                  <c:v>13.453624047073722</c:v>
                </c:pt>
                <c:pt idx="182">
                  <c:v>13.490737563232052</c:v>
                </c:pt>
                <c:pt idx="183">
                  <c:v>13.527749258468722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13.747727084867494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13.892443989449836</c:v>
                </c:pt>
                <c:pt idx="194">
                  <c:v>13.928388277184119</c:v>
                </c:pt>
                <c:pt idx="195">
                  <c:v>13.964240043768967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14.071247279470304</c:v>
                </c:pt>
                <c:pt idx="199">
                  <c:v>14.106735979665912</c:v>
                </c:pt>
                <c:pt idx="200">
                  <c:v>14.142135623730951</c:v>
                </c:pt>
                <c:pt idx="201">
                  <c:v>14.177446878757857</c:v>
                </c:pt>
                <c:pt idx="202">
                  <c:v>14.212670403551865</c:v>
                </c:pt>
                <c:pt idx="203">
                  <c:v>14.247806848775005</c:v>
                </c:pt>
                <c:pt idx="204">
                  <c:v>14.282856857085735</c:v>
                </c:pt>
                <c:pt idx="205">
                  <c:v>14.317821063276348</c:v>
                </c:pt>
                <c:pt idx="206">
                  <c:v>14.352700094407377</c:v>
                </c:pt>
                <c:pt idx="207">
                  <c:v>14.387494569938186</c:v>
                </c:pt>
                <c:pt idx="208">
                  <c:v>14.422205101855955</c:v>
                </c:pt>
                <c:pt idx="209">
                  <c:v>14.456832294801016</c:v>
                </c:pt>
                <c:pt idx="210">
                  <c:v>14.491376746189438</c:v>
                </c:pt>
                <c:pt idx="211">
                  <c:v>14.525839046333973</c:v>
                </c:pt>
                <c:pt idx="212">
                  <c:v>14.560219778561036</c:v>
                </c:pt>
                <c:pt idx="213">
                  <c:v>14.594519519326456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14.764823060233368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14.933184523068105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15.033296378372922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15.165750888103124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15.329709716755916</c:v>
                </c:pt>
                <c:pt idx="236">
                  <c:v>15.362291495737226</c:v>
                </c:pt>
                <c:pt idx="237">
                  <c:v>15.394804318340684</c:v>
                </c:pt>
                <c:pt idx="238">
                  <c:v>15.427248620541498</c:v>
                </c:pt>
                <c:pt idx="239">
                  <c:v>15.459624833740353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15.62049935181332</c:v>
                </c:pt>
                <c:pt idx="245">
                  <c:v>15.652475842498529</c:v>
                </c:pt>
                <c:pt idx="246">
                  <c:v>15.6843871413581</c:v>
                </c:pt>
                <c:pt idx="247">
                  <c:v>15.716233645501712</c:v>
                </c:pt>
                <c:pt idx="248">
                  <c:v>15.748015748023592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15.874507866387569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16.031219541881349</c:v>
                </c:pt>
                <c:pt idx="258">
                  <c:v>16.06237840420901</c:v>
                </c:pt>
                <c:pt idx="259">
                  <c:v>16.093476939431035</c:v>
                </c:pt>
                <c:pt idx="260">
                  <c:v>16.124515496597098</c:v>
                </c:pt>
                <c:pt idx="261">
                  <c:v>16.155494421403535</c:v>
                </c:pt>
                <c:pt idx="262">
                  <c:v>16.186414056238647</c:v>
                </c:pt>
                <c:pt idx="263">
                  <c:v>16.217274740226891</c:v>
                </c:pt>
                <c:pt idx="264">
                  <c:v>16.24807680927184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16.340134638368138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16.462077633154266</c:v>
                </c:pt>
                <c:pt idx="272">
                  <c:v>16.49242250247055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16.58312395177693</c:v>
                </c:pt>
                <c:pt idx="276">
                  <c:v>16.613247725836203</c:v>
                </c:pt>
                <c:pt idx="277">
                  <c:v>16.643316977093189</c:v>
                </c:pt>
                <c:pt idx="278">
                  <c:v>16.673332000532991</c:v>
                </c:pt>
                <c:pt idx="279">
                  <c:v>16.703293088490067</c:v>
                </c:pt>
                <c:pt idx="280">
                  <c:v>16.733200530681486</c:v>
                </c:pt>
                <c:pt idx="281">
                  <c:v>16.763054614240211</c:v>
                </c:pt>
                <c:pt idx="282">
                  <c:v>16.792855623746721</c:v>
                </c:pt>
                <c:pt idx="283">
                  <c:v>16.822603841260662</c:v>
                </c:pt>
                <c:pt idx="284">
                  <c:v>16.852299546352686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16.970562748477093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17.058722109231908</c:v>
                </c:pt>
                <c:pt idx="292">
                  <c:v>17.088007490635029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17.204650534085207</c:v>
                </c:pt>
                <c:pt idx="297">
                  <c:v>17.233687939614093</c:v>
                </c:pt>
                <c:pt idx="298">
                  <c:v>17.262676501631979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17.464249196572901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</c:v>
                </c:pt>
                <c:pt idx="315">
                  <c:v>17.7482393492988</c:v>
                </c:pt>
                <c:pt idx="316">
                  <c:v>17.776388834631121</c:v>
                </c:pt>
                <c:pt idx="317">
                  <c:v>17.804493814764829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17.888543819998244</c:v>
                </c:pt>
                <c:pt idx="321">
                  <c:v>17.916472867168871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18.027756377319896</c:v>
                </c:pt>
                <c:pt idx="326">
                  <c:v>18.055470085267789</c:v>
                </c:pt>
                <c:pt idx="327">
                  <c:v>18.083141320025089</c:v>
                </c:pt>
                <c:pt idx="328">
                  <c:v>18.110770276274827</c:v>
                </c:pt>
                <c:pt idx="329">
                  <c:v>18.138357147217107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18.220867158288666</c:v>
                </c:pt>
                <c:pt idx="333">
                  <c:v>18.248287590894659</c:v>
                </c:pt>
                <c:pt idx="334">
                  <c:v>18.27566688249701</c:v>
                </c:pt>
                <c:pt idx="335">
                  <c:v>18.303005217723122</c:v>
                </c:pt>
                <c:pt idx="336">
                  <c:v>18.330302779823302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18.411952639521918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18.493242008906858</c:v>
                </c:pt>
                <c:pt idx="343">
                  <c:v>18.520259177452136</c:v>
                </c:pt>
                <c:pt idx="344">
                  <c:v>18.547236990991344</c:v>
                </c:pt>
                <c:pt idx="345">
                  <c:v>18.574175621006784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18.708286933869637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18.788294228055889</c:v>
                </c:pt>
                <c:pt idx="354">
                  <c:v>18.814887722226874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18.920887928424531</c:v>
                </c:pt>
                <c:pt idx="359">
                  <c:v>18.947295321496476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19.104973174542831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19.209372712298592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19.390719429665289</c:v>
                </c:pt>
                <c:pt idx="377">
                  <c:v>19.416487838947589</c:v>
                </c:pt>
                <c:pt idx="378">
                  <c:v>19.442222095223485</c:v>
                </c:pt>
                <c:pt idx="379">
                  <c:v>19.467922333931689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19.646882704388531</c:v>
                </c:pt>
                <c:pt idx="387">
                  <c:v>19.672315572905937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19.748417658131434</c:v>
                </c:pt>
                <c:pt idx="391">
                  <c:v>19.773719933285111</c:v>
                </c:pt>
                <c:pt idx="392">
                  <c:v>19.798989873223235</c:v>
                </c:pt>
                <c:pt idx="393">
                  <c:v>19.824227601599009</c:v>
                </c:pt>
                <c:pt idx="394">
                  <c:v>19.849433241279137</c:v>
                </c:pt>
                <c:pt idx="395">
                  <c:v>19.874606914351787</c:v>
                </c:pt>
                <c:pt idx="396">
                  <c:v>19.899748742132349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20.074859899884778</c:v>
                </c:pt>
                <c:pt idx="404">
                  <c:v>20.09975124224178</c:v>
                </c:pt>
                <c:pt idx="405">
                  <c:v>20.124611797498169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20.199009876724084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20.273134932713223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20.371548787463329</c:v>
                </c:pt>
                <c:pt idx="416">
                  <c:v>20.396078054371127</c:v>
                </c:pt>
                <c:pt idx="417">
                  <c:v>20.420577856662089</c:v>
                </c:pt>
                <c:pt idx="418">
                  <c:v>20.445048300260801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20.542638584174043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20.615528128088357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20.688160865577156</c:v>
                </c:pt>
                <c:pt idx="429">
                  <c:v>20.71231517720798</c:v>
                </c:pt>
                <c:pt idx="430">
                  <c:v>20.73644135332767</c:v>
                </c:pt>
                <c:pt idx="431">
                  <c:v>20.760539492026634</c:v>
                </c:pt>
                <c:pt idx="432">
                  <c:v>20.784609690826489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20.880613017821041</c:v>
                </c:pt>
                <c:pt idx="437">
                  <c:v>20.904544960366817</c:v>
                </c:pt>
                <c:pt idx="438">
                  <c:v>20.928449536456245</c:v>
                </c:pt>
                <c:pt idx="439">
                  <c:v>20.952326839756878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21.023796041628593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21.095023109728938</c:v>
                </c:pt>
                <c:pt idx="446">
                  <c:v>21.118712081942824</c:v>
                </c:pt>
                <c:pt idx="447">
                  <c:v>21.142374511865917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21.236760581595249</c:v>
                </c:pt>
                <c:pt idx="452">
                  <c:v>21.260291625469289</c:v>
                </c:pt>
                <c:pt idx="453">
                  <c:v>21.283796653792706</c:v>
                </c:pt>
                <c:pt idx="454">
                  <c:v>21.307275752662587</c:v>
                </c:pt>
                <c:pt idx="455">
                  <c:v>21.330729007701493</c:v>
                </c:pt>
                <c:pt idx="456">
                  <c:v>21.35415650406263</c:v>
                </c:pt>
                <c:pt idx="457">
                  <c:v>21.377558326431991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21.447610589527109</c:v>
                </c:pt>
                <c:pt idx="461">
                  <c:v>21.470910553583838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21.540659228537958</c:v>
                </c:pt>
                <c:pt idx="465">
                  <c:v>21.563858652847831</c:v>
                </c:pt>
                <c:pt idx="466">
                  <c:v>21.587033144922849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21.748563170931476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21.840329667841527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21.931712199461252</c:v>
                </c:pt>
                <c:pt idx="482">
                  <c:v>21.95449840010015</c:v>
                </c:pt>
                <c:pt idx="483">
                  <c:v>21.977260975835886</c:v>
                </c:pt>
                <c:pt idx="484">
                  <c:v>22</c:v>
                </c:pt>
                <c:pt idx="485">
                  <c:v>22.022715545545161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22.090722034374458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22.158519806160243</c:v>
                </c:pt>
                <c:pt idx="492">
                  <c:v>22.181073012818835</c:v>
                </c:pt>
                <c:pt idx="493">
                  <c:v>22.203603311174486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22.293496809607884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22.360679774997834</c:v>
                </c:pt>
              </c:numCache>
            </c:numRef>
          </c:val>
        </c:ser>
        <c:ser>
          <c:idx val="2"/>
          <c:order val="1"/>
          <c:spPr>
            <a:ln w="38100"/>
          </c:spPr>
          <c:marker>
            <c:symbol val="none"/>
          </c:marker>
          <c:val>
            <c:numRef>
              <c:f>Sheet1!$D$1:$D$500</c:f>
              <c:numCache>
                <c:formatCode>General</c:formatCode>
                <c:ptCount val="500"/>
                <c:pt idx="0">
                  <c:v>0</c:v>
                </c:pt>
                <c:pt idx="1">
                  <c:v>3.0000000000000002E-2</c:v>
                </c:pt>
                <c:pt idx="2">
                  <c:v>6.0000000000000032E-2</c:v>
                </c:pt>
                <c:pt idx="3">
                  <c:v>9.0000000000000024E-2</c:v>
                </c:pt>
                <c:pt idx="4">
                  <c:v>0.12000000000000002</c:v>
                </c:pt>
                <c:pt idx="5">
                  <c:v>0.15000000000000024</c:v>
                </c:pt>
                <c:pt idx="6">
                  <c:v>0.18000000000000024</c:v>
                </c:pt>
                <c:pt idx="7">
                  <c:v>0.21000000000000021</c:v>
                </c:pt>
                <c:pt idx="8">
                  <c:v>0.24000000000000021</c:v>
                </c:pt>
                <c:pt idx="9">
                  <c:v>0.27</c:v>
                </c:pt>
                <c:pt idx="10">
                  <c:v>0.30000000000000032</c:v>
                </c:pt>
                <c:pt idx="11">
                  <c:v>0.33000000000000096</c:v>
                </c:pt>
                <c:pt idx="12">
                  <c:v>0.36000000000000032</c:v>
                </c:pt>
                <c:pt idx="13">
                  <c:v>0.39000000000000085</c:v>
                </c:pt>
                <c:pt idx="14">
                  <c:v>0.42000000000000032</c:v>
                </c:pt>
                <c:pt idx="15">
                  <c:v>0.45</c:v>
                </c:pt>
                <c:pt idx="16">
                  <c:v>0.48000000000000032</c:v>
                </c:pt>
                <c:pt idx="17">
                  <c:v>0.51</c:v>
                </c:pt>
                <c:pt idx="18">
                  <c:v>0.54</c:v>
                </c:pt>
                <c:pt idx="19">
                  <c:v>0.56999999999999995</c:v>
                </c:pt>
                <c:pt idx="20">
                  <c:v>0.60000000000000064</c:v>
                </c:pt>
                <c:pt idx="21">
                  <c:v>0.63000000000000156</c:v>
                </c:pt>
                <c:pt idx="22">
                  <c:v>0.66000000000000181</c:v>
                </c:pt>
                <c:pt idx="23">
                  <c:v>0.69000000000000061</c:v>
                </c:pt>
                <c:pt idx="24">
                  <c:v>0.72000000000000064</c:v>
                </c:pt>
                <c:pt idx="25">
                  <c:v>0.75000000000000155</c:v>
                </c:pt>
                <c:pt idx="26">
                  <c:v>0.78</c:v>
                </c:pt>
                <c:pt idx="27">
                  <c:v>0.80999999999999994</c:v>
                </c:pt>
                <c:pt idx="28">
                  <c:v>0.84000000000000064</c:v>
                </c:pt>
                <c:pt idx="29">
                  <c:v>0.87000000000000144</c:v>
                </c:pt>
                <c:pt idx="30">
                  <c:v>0.89999999999999991</c:v>
                </c:pt>
                <c:pt idx="31">
                  <c:v>0.92999999999999994</c:v>
                </c:pt>
                <c:pt idx="32">
                  <c:v>0.96000000000000063</c:v>
                </c:pt>
                <c:pt idx="33">
                  <c:v>0.99</c:v>
                </c:pt>
                <c:pt idx="34">
                  <c:v>1.02</c:v>
                </c:pt>
                <c:pt idx="35">
                  <c:v>1.05</c:v>
                </c:pt>
                <c:pt idx="36">
                  <c:v>1.08</c:v>
                </c:pt>
                <c:pt idx="37">
                  <c:v>1.1099999999999965</c:v>
                </c:pt>
                <c:pt idx="38">
                  <c:v>1.1399999999999968</c:v>
                </c:pt>
                <c:pt idx="39">
                  <c:v>1.1700000000000021</c:v>
                </c:pt>
                <c:pt idx="40">
                  <c:v>1.2</c:v>
                </c:pt>
                <c:pt idx="41">
                  <c:v>1.23</c:v>
                </c:pt>
                <c:pt idx="42">
                  <c:v>1.26</c:v>
                </c:pt>
                <c:pt idx="43">
                  <c:v>1.29</c:v>
                </c:pt>
                <c:pt idx="44">
                  <c:v>1.3199999999999963</c:v>
                </c:pt>
                <c:pt idx="45">
                  <c:v>1.3499999999999965</c:v>
                </c:pt>
                <c:pt idx="46">
                  <c:v>1.3800000000000001</c:v>
                </c:pt>
                <c:pt idx="47">
                  <c:v>1.41</c:v>
                </c:pt>
                <c:pt idx="48">
                  <c:v>1.44</c:v>
                </c:pt>
                <c:pt idx="49">
                  <c:v>1.47</c:v>
                </c:pt>
                <c:pt idx="50">
                  <c:v>1.5</c:v>
                </c:pt>
                <c:pt idx="51">
                  <c:v>1.53</c:v>
                </c:pt>
                <c:pt idx="52">
                  <c:v>1.56</c:v>
                </c:pt>
                <c:pt idx="53">
                  <c:v>1.5899999999999963</c:v>
                </c:pt>
                <c:pt idx="54">
                  <c:v>1.6199999999999968</c:v>
                </c:pt>
                <c:pt idx="55">
                  <c:v>1.6500000000000001</c:v>
                </c:pt>
                <c:pt idx="56">
                  <c:v>1.6800000000000028</c:v>
                </c:pt>
                <c:pt idx="57">
                  <c:v>1.71</c:v>
                </c:pt>
                <c:pt idx="58">
                  <c:v>1.74</c:v>
                </c:pt>
                <c:pt idx="59">
                  <c:v>1.77</c:v>
                </c:pt>
                <c:pt idx="60">
                  <c:v>1.7999999999999956</c:v>
                </c:pt>
                <c:pt idx="61">
                  <c:v>1.8299999999999963</c:v>
                </c:pt>
                <c:pt idx="62">
                  <c:v>1.8599999999999965</c:v>
                </c:pt>
                <c:pt idx="63">
                  <c:v>1.8900000000000001</c:v>
                </c:pt>
                <c:pt idx="64">
                  <c:v>1.9200000000000021</c:v>
                </c:pt>
                <c:pt idx="65">
                  <c:v>1.9500000000000028</c:v>
                </c:pt>
                <c:pt idx="66">
                  <c:v>1.9800000000000031</c:v>
                </c:pt>
                <c:pt idx="67">
                  <c:v>2.0099999999999998</c:v>
                </c:pt>
                <c:pt idx="68">
                  <c:v>2.04</c:v>
                </c:pt>
                <c:pt idx="69">
                  <c:v>2.0699999999999998</c:v>
                </c:pt>
                <c:pt idx="70">
                  <c:v>2.1</c:v>
                </c:pt>
                <c:pt idx="71">
                  <c:v>2.13</c:v>
                </c:pt>
                <c:pt idx="72">
                  <c:v>2.16</c:v>
                </c:pt>
                <c:pt idx="73">
                  <c:v>2.19</c:v>
                </c:pt>
                <c:pt idx="74">
                  <c:v>2.2199999999999998</c:v>
                </c:pt>
                <c:pt idx="75">
                  <c:v>2.25</c:v>
                </c:pt>
                <c:pt idx="76">
                  <c:v>2.2799999999999998</c:v>
                </c:pt>
                <c:pt idx="77">
                  <c:v>2.3099999999999987</c:v>
                </c:pt>
                <c:pt idx="78">
                  <c:v>2.34</c:v>
                </c:pt>
                <c:pt idx="79">
                  <c:v>2.3699999999999997</c:v>
                </c:pt>
                <c:pt idx="80">
                  <c:v>2.4</c:v>
                </c:pt>
                <c:pt idx="81">
                  <c:v>2.4299999999999997</c:v>
                </c:pt>
                <c:pt idx="82">
                  <c:v>2.46</c:v>
                </c:pt>
                <c:pt idx="83">
                  <c:v>2.4899999999999998</c:v>
                </c:pt>
                <c:pt idx="84">
                  <c:v>2.52</c:v>
                </c:pt>
                <c:pt idx="85">
                  <c:v>2.5499999999999998</c:v>
                </c:pt>
                <c:pt idx="86">
                  <c:v>2.58</c:v>
                </c:pt>
                <c:pt idx="87">
                  <c:v>2.61</c:v>
                </c:pt>
                <c:pt idx="88">
                  <c:v>2.6399999999999997</c:v>
                </c:pt>
                <c:pt idx="89">
                  <c:v>2.67</c:v>
                </c:pt>
                <c:pt idx="90">
                  <c:v>2.6999999999999997</c:v>
                </c:pt>
                <c:pt idx="91">
                  <c:v>2.73</c:v>
                </c:pt>
                <c:pt idx="92">
                  <c:v>2.7600000000000002</c:v>
                </c:pt>
                <c:pt idx="93">
                  <c:v>2.79</c:v>
                </c:pt>
                <c:pt idx="94">
                  <c:v>2.82</c:v>
                </c:pt>
                <c:pt idx="95">
                  <c:v>2.8499999999999988</c:v>
                </c:pt>
                <c:pt idx="96">
                  <c:v>2.88</c:v>
                </c:pt>
                <c:pt idx="97">
                  <c:v>2.9099999999999997</c:v>
                </c:pt>
                <c:pt idx="98">
                  <c:v>2.94</c:v>
                </c:pt>
                <c:pt idx="99">
                  <c:v>2.9699999999999998</c:v>
                </c:pt>
                <c:pt idx="100">
                  <c:v>3</c:v>
                </c:pt>
                <c:pt idx="101">
                  <c:v>3.03</c:v>
                </c:pt>
                <c:pt idx="102">
                  <c:v>3.06</c:v>
                </c:pt>
                <c:pt idx="103">
                  <c:v>3.09</c:v>
                </c:pt>
                <c:pt idx="104">
                  <c:v>3.12</c:v>
                </c:pt>
                <c:pt idx="105">
                  <c:v>3.15</c:v>
                </c:pt>
                <c:pt idx="106">
                  <c:v>3.1799999999999997</c:v>
                </c:pt>
                <c:pt idx="107">
                  <c:v>3.21</c:v>
                </c:pt>
                <c:pt idx="108">
                  <c:v>3.2399999999999998</c:v>
                </c:pt>
                <c:pt idx="109">
                  <c:v>3.27</c:v>
                </c:pt>
                <c:pt idx="110">
                  <c:v>3.3</c:v>
                </c:pt>
                <c:pt idx="111">
                  <c:v>3.3299999999999987</c:v>
                </c:pt>
                <c:pt idx="112">
                  <c:v>3.36</c:v>
                </c:pt>
                <c:pt idx="113">
                  <c:v>3.3899999999999997</c:v>
                </c:pt>
                <c:pt idx="114">
                  <c:v>3.42</c:v>
                </c:pt>
                <c:pt idx="115">
                  <c:v>3.4499999999999997</c:v>
                </c:pt>
                <c:pt idx="116">
                  <c:v>3.48</c:v>
                </c:pt>
                <c:pt idx="117">
                  <c:v>3.51</c:v>
                </c:pt>
                <c:pt idx="118">
                  <c:v>3.54</c:v>
                </c:pt>
                <c:pt idx="119">
                  <c:v>3.57</c:v>
                </c:pt>
                <c:pt idx="120">
                  <c:v>3.5999999999999988</c:v>
                </c:pt>
                <c:pt idx="121">
                  <c:v>3.63</c:v>
                </c:pt>
                <c:pt idx="122">
                  <c:v>3.6599999999999997</c:v>
                </c:pt>
                <c:pt idx="123">
                  <c:v>3.69</c:v>
                </c:pt>
                <c:pt idx="124">
                  <c:v>3.7199999999999998</c:v>
                </c:pt>
                <c:pt idx="125">
                  <c:v>3.75</c:v>
                </c:pt>
                <c:pt idx="126">
                  <c:v>3.7800000000000002</c:v>
                </c:pt>
                <c:pt idx="127">
                  <c:v>3.8099999999999987</c:v>
                </c:pt>
                <c:pt idx="128">
                  <c:v>3.84</c:v>
                </c:pt>
                <c:pt idx="129">
                  <c:v>3.8699999999999997</c:v>
                </c:pt>
                <c:pt idx="130">
                  <c:v>3.9</c:v>
                </c:pt>
                <c:pt idx="131">
                  <c:v>3.9299999999999997</c:v>
                </c:pt>
                <c:pt idx="132">
                  <c:v>3.96</c:v>
                </c:pt>
                <c:pt idx="133">
                  <c:v>3.9899999999999998</c:v>
                </c:pt>
                <c:pt idx="134">
                  <c:v>4.0199999999999996</c:v>
                </c:pt>
                <c:pt idx="135">
                  <c:v>4.05</c:v>
                </c:pt>
                <c:pt idx="136">
                  <c:v>4.08</c:v>
                </c:pt>
                <c:pt idx="137">
                  <c:v>4.1099999999999985</c:v>
                </c:pt>
                <c:pt idx="138">
                  <c:v>4.1399999999999997</c:v>
                </c:pt>
                <c:pt idx="139">
                  <c:v>4.17</c:v>
                </c:pt>
                <c:pt idx="140">
                  <c:v>4.2</c:v>
                </c:pt>
                <c:pt idx="141">
                  <c:v>4.2299999999999995</c:v>
                </c:pt>
                <c:pt idx="142">
                  <c:v>4.26</c:v>
                </c:pt>
                <c:pt idx="143">
                  <c:v>4.29</c:v>
                </c:pt>
                <c:pt idx="144">
                  <c:v>4.3199999999999985</c:v>
                </c:pt>
                <c:pt idx="145">
                  <c:v>4.3499999999999996</c:v>
                </c:pt>
                <c:pt idx="146">
                  <c:v>4.38</c:v>
                </c:pt>
                <c:pt idx="147">
                  <c:v>4.41</c:v>
                </c:pt>
                <c:pt idx="148">
                  <c:v>4.4400000000000004</c:v>
                </c:pt>
                <c:pt idx="149">
                  <c:v>4.4700000000000024</c:v>
                </c:pt>
                <c:pt idx="150">
                  <c:v>4.5</c:v>
                </c:pt>
                <c:pt idx="151">
                  <c:v>4.53</c:v>
                </c:pt>
                <c:pt idx="152">
                  <c:v>4.5599999999999996</c:v>
                </c:pt>
                <c:pt idx="153">
                  <c:v>4.59</c:v>
                </c:pt>
                <c:pt idx="154">
                  <c:v>4.6199999999999966</c:v>
                </c:pt>
                <c:pt idx="155">
                  <c:v>4.6499999999999995</c:v>
                </c:pt>
                <c:pt idx="156">
                  <c:v>4.68</c:v>
                </c:pt>
                <c:pt idx="157">
                  <c:v>4.71</c:v>
                </c:pt>
                <c:pt idx="158">
                  <c:v>4.74</c:v>
                </c:pt>
                <c:pt idx="159">
                  <c:v>4.7699999999999996</c:v>
                </c:pt>
                <c:pt idx="160">
                  <c:v>4.8</c:v>
                </c:pt>
                <c:pt idx="161">
                  <c:v>4.83</c:v>
                </c:pt>
                <c:pt idx="162">
                  <c:v>4.8599999999999985</c:v>
                </c:pt>
                <c:pt idx="163">
                  <c:v>4.8899999999999997</c:v>
                </c:pt>
                <c:pt idx="164">
                  <c:v>4.92</c:v>
                </c:pt>
                <c:pt idx="165">
                  <c:v>4.95</c:v>
                </c:pt>
                <c:pt idx="166">
                  <c:v>4.9800000000000004</c:v>
                </c:pt>
                <c:pt idx="167">
                  <c:v>5.01</c:v>
                </c:pt>
                <c:pt idx="168">
                  <c:v>5.04</c:v>
                </c:pt>
                <c:pt idx="169">
                  <c:v>5.0699999999999985</c:v>
                </c:pt>
                <c:pt idx="170">
                  <c:v>5.0999999999999996</c:v>
                </c:pt>
                <c:pt idx="171">
                  <c:v>5.13</c:v>
                </c:pt>
                <c:pt idx="172">
                  <c:v>5.1599999999999975</c:v>
                </c:pt>
                <c:pt idx="173">
                  <c:v>5.1899999999999995</c:v>
                </c:pt>
                <c:pt idx="174">
                  <c:v>5.22</c:v>
                </c:pt>
                <c:pt idx="175">
                  <c:v>5.25</c:v>
                </c:pt>
                <c:pt idx="176">
                  <c:v>5.2799999999999994</c:v>
                </c:pt>
                <c:pt idx="177">
                  <c:v>5.31</c:v>
                </c:pt>
                <c:pt idx="178">
                  <c:v>5.34</c:v>
                </c:pt>
                <c:pt idx="179">
                  <c:v>5.37</c:v>
                </c:pt>
                <c:pt idx="180">
                  <c:v>5.3999999999999995</c:v>
                </c:pt>
                <c:pt idx="181">
                  <c:v>5.4300000000000024</c:v>
                </c:pt>
                <c:pt idx="182">
                  <c:v>5.46</c:v>
                </c:pt>
                <c:pt idx="183">
                  <c:v>5.49</c:v>
                </c:pt>
                <c:pt idx="184">
                  <c:v>5.52</c:v>
                </c:pt>
                <c:pt idx="185">
                  <c:v>5.55</c:v>
                </c:pt>
                <c:pt idx="186">
                  <c:v>5.58</c:v>
                </c:pt>
                <c:pt idx="187">
                  <c:v>5.6099999999999985</c:v>
                </c:pt>
                <c:pt idx="188">
                  <c:v>5.64</c:v>
                </c:pt>
                <c:pt idx="189">
                  <c:v>5.67</c:v>
                </c:pt>
                <c:pt idx="190">
                  <c:v>5.7</c:v>
                </c:pt>
                <c:pt idx="191">
                  <c:v>5.7299999999999995</c:v>
                </c:pt>
                <c:pt idx="192">
                  <c:v>5.76</c:v>
                </c:pt>
                <c:pt idx="193">
                  <c:v>5.79</c:v>
                </c:pt>
                <c:pt idx="194">
                  <c:v>5.8199999999999985</c:v>
                </c:pt>
                <c:pt idx="195">
                  <c:v>5.85</c:v>
                </c:pt>
                <c:pt idx="196">
                  <c:v>5.88</c:v>
                </c:pt>
                <c:pt idx="197">
                  <c:v>5.91</c:v>
                </c:pt>
                <c:pt idx="198">
                  <c:v>5.94</c:v>
                </c:pt>
                <c:pt idx="199">
                  <c:v>5.9700000000000024</c:v>
                </c:pt>
                <c:pt idx="200">
                  <c:v>6</c:v>
                </c:pt>
                <c:pt idx="201">
                  <c:v>6.0299999999999985</c:v>
                </c:pt>
                <c:pt idx="202">
                  <c:v>6.06</c:v>
                </c:pt>
                <c:pt idx="203">
                  <c:v>6.09</c:v>
                </c:pt>
                <c:pt idx="204">
                  <c:v>6.1199999999999966</c:v>
                </c:pt>
                <c:pt idx="205">
                  <c:v>6.1499999999999995</c:v>
                </c:pt>
                <c:pt idx="206">
                  <c:v>6.18</c:v>
                </c:pt>
                <c:pt idx="207">
                  <c:v>6.21</c:v>
                </c:pt>
                <c:pt idx="208">
                  <c:v>6.24</c:v>
                </c:pt>
                <c:pt idx="209">
                  <c:v>6.2700000000000014</c:v>
                </c:pt>
                <c:pt idx="210">
                  <c:v>6.3</c:v>
                </c:pt>
                <c:pt idx="211">
                  <c:v>6.33</c:v>
                </c:pt>
                <c:pt idx="212">
                  <c:v>6.3599999999999985</c:v>
                </c:pt>
                <c:pt idx="213">
                  <c:v>6.39</c:v>
                </c:pt>
                <c:pt idx="214">
                  <c:v>6.42</c:v>
                </c:pt>
                <c:pt idx="215">
                  <c:v>6.45</c:v>
                </c:pt>
                <c:pt idx="216">
                  <c:v>6.48</c:v>
                </c:pt>
                <c:pt idx="217">
                  <c:v>6.51</c:v>
                </c:pt>
                <c:pt idx="218">
                  <c:v>6.54</c:v>
                </c:pt>
                <c:pt idx="219">
                  <c:v>6.5699999999999985</c:v>
                </c:pt>
                <c:pt idx="220">
                  <c:v>6.6</c:v>
                </c:pt>
                <c:pt idx="221">
                  <c:v>6.63</c:v>
                </c:pt>
                <c:pt idx="222">
                  <c:v>6.6599999999999975</c:v>
                </c:pt>
                <c:pt idx="223">
                  <c:v>6.6899999999999995</c:v>
                </c:pt>
                <c:pt idx="224">
                  <c:v>6.72</c:v>
                </c:pt>
                <c:pt idx="225">
                  <c:v>6.75</c:v>
                </c:pt>
                <c:pt idx="226">
                  <c:v>6.7799999999999994</c:v>
                </c:pt>
                <c:pt idx="227">
                  <c:v>6.81</c:v>
                </c:pt>
                <c:pt idx="228">
                  <c:v>6.84</c:v>
                </c:pt>
                <c:pt idx="229">
                  <c:v>6.87</c:v>
                </c:pt>
                <c:pt idx="230">
                  <c:v>6.8999999999999995</c:v>
                </c:pt>
                <c:pt idx="231">
                  <c:v>6.9300000000000024</c:v>
                </c:pt>
                <c:pt idx="232">
                  <c:v>6.96</c:v>
                </c:pt>
                <c:pt idx="233">
                  <c:v>6.9899999999999993</c:v>
                </c:pt>
                <c:pt idx="234">
                  <c:v>7.02</c:v>
                </c:pt>
                <c:pt idx="235">
                  <c:v>7.05</c:v>
                </c:pt>
                <c:pt idx="236">
                  <c:v>7.08</c:v>
                </c:pt>
                <c:pt idx="237">
                  <c:v>7.1099999999999985</c:v>
                </c:pt>
                <c:pt idx="238">
                  <c:v>7.14</c:v>
                </c:pt>
                <c:pt idx="239">
                  <c:v>7.17</c:v>
                </c:pt>
                <c:pt idx="240">
                  <c:v>7.1999999999999975</c:v>
                </c:pt>
                <c:pt idx="241">
                  <c:v>7.2299999999999995</c:v>
                </c:pt>
                <c:pt idx="242">
                  <c:v>7.26</c:v>
                </c:pt>
                <c:pt idx="243">
                  <c:v>7.29</c:v>
                </c:pt>
                <c:pt idx="244">
                  <c:v>7.3199999999999985</c:v>
                </c:pt>
                <c:pt idx="245">
                  <c:v>7.35</c:v>
                </c:pt>
                <c:pt idx="246">
                  <c:v>7.38</c:v>
                </c:pt>
                <c:pt idx="247">
                  <c:v>7.41</c:v>
                </c:pt>
                <c:pt idx="248">
                  <c:v>7.44</c:v>
                </c:pt>
                <c:pt idx="249">
                  <c:v>7.4700000000000024</c:v>
                </c:pt>
                <c:pt idx="250">
                  <c:v>7.5</c:v>
                </c:pt>
                <c:pt idx="251">
                  <c:v>7.5299999999999985</c:v>
                </c:pt>
                <c:pt idx="252">
                  <c:v>7.56</c:v>
                </c:pt>
                <c:pt idx="253">
                  <c:v>7.59</c:v>
                </c:pt>
                <c:pt idx="254">
                  <c:v>7.6199999999999966</c:v>
                </c:pt>
                <c:pt idx="255">
                  <c:v>7.6499999999999995</c:v>
                </c:pt>
                <c:pt idx="256">
                  <c:v>7.68</c:v>
                </c:pt>
                <c:pt idx="257">
                  <c:v>7.71</c:v>
                </c:pt>
                <c:pt idx="258">
                  <c:v>7.7399999999999993</c:v>
                </c:pt>
                <c:pt idx="259">
                  <c:v>7.7700000000000014</c:v>
                </c:pt>
                <c:pt idx="260">
                  <c:v>7.8</c:v>
                </c:pt>
                <c:pt idx="261">
                  <c:v>7.83</c:v>
                </c:pt>
                <c:pt idx="262">
                  <c:v>7.8599999999999985</c:v>
                </c:pt>
                <c:pt idx="263">
                  <c:v>7.89</c:v>
                </c:pt>
                <c:pt idx="264">
                  <c:v>7.92</c:v>
                </c:pt>
                <c:pt idx="265">
                  <c:v>7.9499999999999993</c:v>
                </c:pt>
                <c:pt idx="266">
                  <c:v>7.98</c:v>
                </c:pt>
                <c:pt idx="267">
                  <c:v>8.01</c:v>
                </c:pt>
                <c:pt idx="268">
                  <c:v>8.0400000000000009</c:v>
                </c:pt>
                <c:pt idx="269">
                  <c:v>8.07</c:v>
                </c:pt>
                <c:pt idx="270">
                  <c:v>8.1</c:v>
                </c:pt>
                <c:pt idx="271">
                  <c:v>8.1300000000000008</c:v>
                </c:pt>
                <c:pt idx="272">
                  <c:v>8.16</c:v>
                </c:pt>
                <c:pt idx="273">
                  <c:v>8.19</c:v>
                </c:pt>
                <c:pt idx="274">
                  <c:v>8.2200000000000024</c:v>
                </c:pt>
                <c:pt idx="275">
                  <c:v>8.25</c:v>
                </c:pt>
                <c:pt idx="276">
                  <c:v>8.2800000000000011</c:v>
                </c:pt>
                <c:pt idx="277">
                  <c:v>8.31</c:v>
                </c:pt>
                <c:pt idx="278">
                  <c:v>8.34</c:v>
                </c:pt>
                <c:pt idx="279">
                  <c:v>8.3700000000000028</c:v>
                </c:pt>
                <c:pt idx="280">
                  <c:v>8.4</c:v>
                </c:pt>
                <c:pt idx="281">
                  <c:v>8.43</c:v>
                </c:pt>
                <c:pt idx="282">
                  <c:v>8.4600000000000026</c:v>
                </c:pt>
                <c:pt idx="283">
                  <c:v>8.49</c:v>
                </c:pt>
                <c:pt idx="284">
                  <c:v>8.52</c:v>
                </c:pt>
                <c:pt idx="285">
                  <c:v>8.5500000000000025</c:v>
                </c:pt>
                <c:pt idx="286">
                  <c:v>8.58</c:v>
                </c:pt>
                <c:pt idx="287">
                  <c:v>8.61</c:v>
                </c:pt>
                <c:pt idx="288">
                  <c:v>8.6399999999999988</c:v>
                </c:pt>
                <c:pt idx="289">
                  <c:v>8.67</c:v>
                </c:pt>
                <c:pt idx="290">
                  <c:v>8.7000000000000011</c:v>
                </c:pt>
                <c:pt idx="291">
                  <c:v>8.7299999999999986</c:v>
                </c:pt>
                <c:pt idx="292">
                  <c:v>8.76</c:v>
                </c:pt>
                <c:pt idx="293">
                  <c:v>8.7900000000000009</c:v>
                </c:pt>
                <c:pt idx="294">
                  <c:v>8.82</c:v>
                </c:pt>
                <c:pt idx="295">
                  <c:v>8.8500000000000068</c:v>
                </c:pt>
                <c:pt idx="296">
                  <c:v>8.8800000000000026</c:v>
                </c:pt>
                <c:pt idx="297">
                  <c:v>8.91</c:v>
                </c:pt>
                <c:pt idx="298">
                  <c:v>8.94</c:v>
                </c:pt>
                <c:pt idx="299">
                  <c:v>8.9700000000000042</c:v>
                </c:pt>
                <c:pt idx="300">
                  <c:v>9</c:v>
                </c:pt>
                <c:pt idx="301">
                  <c:v>9.0300000000000011</c:v>
                </c:pt>
                <c:pt idx="302">
                  <c:v>9.06</c:v>
                </c:pt>
                <c:pt idx="303">
                  <c:v>9.09</c:v>
                </c:pt>
                <c:pt idx="304">
                  <c:v>9.120000000000001</c:v>
                </c:pt>
                <c:pt idx="305">
                  <c:v>9.15</c:v>
                </c:pt>
                <c:pt idx="306">
                  <c:v>9.18</c:v>
                </c:pt>
                <c:pt idx="307">
                  <c:v>9.2100000000000009</c:v>
                </c:pt>
                <c:pt idx="308">
                  <c:v>9.2399999999999984</c:v>
                </c:pt>
                <c:pt idx="309">
                  <c:v>9.27</c:v>
                </c:pt>
                <c:pt idx="310">
                  <c:v>9.3000000000000025</c:v>
                </c:pt>
                <c:pt idx="311">
                  <c:v>9.33</c:v>
                </c:pt>
                <c:pt idx="312">
                  <c:v>9.3600000000000048</c:v>
                </c:pt>
                <c:pt idx="313">
                  <c:v>9.3900000000000023</c:v>
                </c:pt>
                <c:pt idx="314">
                  <c:v>9.42</c:v>
                </c:pt>
                <c:pt idx="315">
                  <c:v>9.4500000000000028</c:v>
                </c:pt>
                <c:pt idx="316">
                  <c:v>9.48</c:v>
                </c:pt>
                <c:pt idx="317">
                  <c:v>9.51</c:v>
                </c:pt>
                <c:pt idx="318">
                  <c:v>9.5400000000000009</c:v>
                </c:pt>
                <c:pt idx="319">
                  <c:v>9.57</c:v>
                </c:pt>
                <c:pt idx="320">
                  <c:v>9.6</c:v>
                </c:pt>
                <c:pt idx="321">
                  <c:v>9.6300000000000008</c:v>
                </c:pt>
                <c:pt idx="322">
                  <c:v>9.66</c:v>
                </c:pt>
                <c:pt idx="323">
                  <c:v>9.69</c:v>
                </c:pt>
                <c:pt idx="324">
                  <c:v>9.7200000000000024</c:v>
                </c:pt>
                <c:pt idx="325">
                  <c:v>9.75</c:v>
                </c:pt>
                <c:pt idx="326">
                  <c:v>9.7800000000000011</c:v>
                </c:pt>
                <c:pt idx="327">
                  <c:v>9.81</c:v>
                </c:pt>
                <c:pt idx="328">
                  <c:v>9.84</c:v>
                </c:pt>
                <c:pt idx="329">
                  <c:v>9.8700000000000028</c:v>
                </c:pt>
                <c:pt idx="330">
                  <c:v>9.9</c:v>
                </c:pt>
                <c:pt idx="331">
                  <c:v>9.93</c:v>
                </c:pt>
                <c:pt idx="332">
                  <c:v>9.9600000000000026</c:v>
                </c:pt>
                <c:pt idx="333">
                  <c:v>9.99</c:v>
                </c:pt>
                <c:pt idx="334">
                  <c:v>10.02</c:v>
                </c:pt>
                <c:pt idx="335">
                  <c:v>10.050000000000002</c:v>
                </c:pt>
                <c:pt idx="336">
                  <c:v>10.08</c:v>
                </c:pt>
                <c:pt idx="337">
                  <c:v>10.11</c:v>
                </c:pt>
                <c:pt idx="338">
                  <c:v>10.14</c:v>
                </c:pt>
                <c:pt idx="339">
                  <c:v>10.17</c:v>
                </c:pt>
                <c:pt idx="340">
                  <c:v>10.200000000000001</c:v>
                </c:pt>
                <c:pt idx="341">
                  <c:v>10.229999999999999</c:v>
                </c:pt>
                <c:pt idx="342">
                  <c:v>10.26</c:v>
                </c:pt>
                <c:pt idx="343">
                  <c:v>10.29</c:v>
                </c:pt>
                <c:pt idx="344">
                  <c:v>10.32</c:v>
                </c:pt>
                <c:pt idx="345">
                  <c:v>10.350000000000023</c:v>
                </c:pt>
                <c:pt idx="346">
                  <c:v>10.380000000000004</c:v>
                </c:pt>
                <c:pt idx="347">
                  <c:v>10.41</c:v>
                </c:pt>
                <c:pt idx="348">
                  <c:v>10.44</c:v>
                </c:pt>
                <c:pt idx="349">
                  <c:v>10.470000000000002</c:v>
                </c:pt>
                <c:pt idx="350">
                  <c:v>10.5</c:v>
                </c:pt>
                <c:pt idx="351">
                  <c:v>10.53</c:v>
                </c:pt>
                <c:pt idx="352">
                  <c:v>10.560000000000002</c:v>
                </c:pt>
                <c:pt idx="353">
                  <c:v>10.59</c:v>
                </c:pt>
                <c:pt idx="354">
                  <c:v>10.62</c:v>
                </c:pt>
                <c:pt idx="355">
                  <c:v>10.65</c:v>
                </c:pt>
                <c:pt idx="356">
                  <c:v>10.68</c:v>
                </c:pt>
                <c:pt idx="357">
                  <c:v>10.71</c:v>
                </c:pt>
                <c:pt idx="358">
                  <c:v>10.739999999999998</c:v>
                </c:pt>
                <c:pt idx="359">
                  <c:v>10.77</c:v>
                </c:pt>
                <c:pt idx="360">
                  <c:v>10.8</c:v>
                </c:pt>
                <c:pt idx="361">
                  <c:v>10.83</c:v>
                </c:pt>
                <c:pt idx="362">
                  <c:v>10.860000000000023</c:v>
                </c:pt>
                <c:pt idx="363">
                  <c:v>10.890000000000002</c:v>
                </c:pt>
                <c:pt idx="364">
                  <c:v>10.92</c:v>
                </c:pt>
                <c:pt idx="365">
                  <c:v>10.950000000000006</c:v>
                </c:pt>
                <c:pt idx="366">
                  <c:v>10.98</c:v>
                </c:pt>
                <c:pt idx="367">
                  <c:v>11.01</c:v>
                </c:pt>
                <c:pt idx="368">
                  <c:v>11.04</c:v>
                </c:pt>
                <c:pt idx="369">
                  <c:v>11.07</c:v>
                </c:pt>
                <c:pt idx="370">
                  <c:v>11.1</c:v>
                </c:pt>
                <c:pt idx="371">
                  <c:v>11.13</c:v>
                </c:pt>
                <c:pt idx="372">
                  <c:v>11.16</c:v>
                </c:pt>
                <c:pt idx="373">
                  <c:v>11.19</c:v>
                </c:pt>
                <c:pt idx="374">
                  <c:v>11.22</c:v>
                </c:pt>
                <c:pt idx="375">
                  <c:v>11.25</c:v>
                </c:pt>
                <c:pt idx="376">
                  <c:v>11.28</c:v>
                </c:pt>
                <c:pt idx="377">
                  <c:v>11.310000000000002</c:v>
                </c:pt>
                <c:pt idx="378">
                  <c:v>11.34</c:v>
                </c:pt>
                <c:pt idx="379">
                  <c:v>11.370000000000006</c:v>
                </c:pt>
                <c:pt idx="380">
                  <c:v>11.4</c:v>
                </c:pt>
                <c:pt idx="381">
                  <c:v>11.43</c:v>
                </c:pt>
                <c:pt idx="382">
                  <c:v>11.460000000000004</c:v>
                </c:pt>
                <c:pt idx="383">
                  <c:v>11.49</c:v>
                </c:pt>
                <c:pt idx="384">
                  <c:v>11.52</c:v>
                </c:pt>
                <c:pt idx="385">
                  <c:v>11.55</c:v>
                </c:pt>
                <c:pt idx="386">
                  <c:v>11.58</c:v>
                </c:pt>
                <c:pt idx="387">
                  <c:v>11.61</c:v>
                </c:pt>
                <c:pt idx="388">
                  <c:v>11.64</c:v>
                </c:pt>
                <c:pt idx="389">
                  <c:v>11.67</c:v>
                </c:pt>
                <c:pt idx="390">
                  <c:v>11.7</c:v>
                </c:pt>
                <c:pt idx="391">
                  <c:v>11.729999999999999</c:v>
                </c:pt>
                <c:pt idx="392">
                  <c:v>11.76</c:v>
                </c:pt>
                <c:pt idx="393">
                  <c:v>11.79</c:v>
                </c:pt>
                <c:pt idx="394">
                  <c:v>11.82</c:v>
                </c:pt>
                <c:pt idx="395">
                  <c:v>11.850000000000023</c:v>
                </c:pt>
                <c:pt idx="396">
                  <c:v>11.880000000000004</c:v>
                </c:pt>
                <c:pt idx="397">
                  <c:v>11.91</c:v>
                </c:pt>
                <c:pt idx="398">
                  <c:v>11.94</c:v>
                </c:pt>
                <c:pt idx="399">
                  <c:v>11.970000000000002</c:v>
                </c:pt>
                <c:pt idx="400">
                  <c:v>12</c:v>
                </c:pt>
                <c:pt idx="401">
                  <c:v>12.03</c:v>
                </c:pt>
                <c:pt idx="402">
                  <c:v>12.060000000000002</c:v>
                </c:pt>
                <c:pt idx="403">
                  <c:v>12.09</c:v>
                </c:pt>
                <c:pt idx="404">
                  <c:v>12.12</c:v>
                </c:pt>
                <c:pt idx="405">
                  <c:v>12.15</c:v>
                </c:pt>
                <c:pt idx="406">
                  <c:v>12.18</c:v>
                </c:pt>
                <c:pt idx="407">
                  <c:v>12.21</c:v>
                </c:pt>
                <c:pt idx="408">
                  <c:v>12.239999999999998</c:v>
                </c:pt>
                <c:pt idx="409">
                  <c:v>12.27</c:v>
                </c:pt>
                <c:pt idx="410">
                  <c:v>12.3</c:v>
                </c:pt>
                <c:pt idx="411">
                  <c:v>12.33</c:v>
                </c:pt>
                <c:pt idx="412">
                  <c:v>12.360000000000023</c:v>
                </c:pt>
                <c:pt idx="413">
                  <c:v>12.390000000000002</c:v>
                </c:pt>
                <c:pt idx="414">
                  <c:v>12.42</c:v>
                </c:pt>
                <c:pt idx="415">
                  <c:v>12.450000000000006</c:v>
                </c:pt>
                <c:pt idx="416">
                  <c:v>12.48</c:v>
                </c:pt>
                <c:pt idx="417">
                  <c:v>12.51</c:v>
                </c:pt>
                <c:pt idx="418">
                  <c:v>12.54</c:v>
                </c:pt>
                <c:pt idx="419">
                  <c:v>12.57</c:v>
                </c:pt>
                <c:pt idx="420">
                  <c:v>12.6</c:v>
                </c:pt>
                <c:pt idx="421">
                  <c:v>12.63</c:v>
                </c:pt>
                <c:pt idx="422">
                  <c:v>12.66</c:v>
                </c:pt>
                <c:pt idx="423">
                  <c:v>12.69</c:v>
                </c:pt>
                <c:pt idx="424">
                  <c:v>12.72</c:v>
                </c:pt>
                <c:pt idx="425">
                  <c:v>12.75</c:v>
                </c:pt>
                <c:pt idx="426">
                  <c:v>12.78</c:v>
                </c:pt>
                <c:pt idx="427">
                  <c:v>12.810000000000002</c:v>
                </c:pt>
                <c:pt idx="428">
                  <c:v>12.84</c:v>
                </c:pt>
                <c:pt idx="429">
                  <c:v>12.870000000000006</c:v>
                </c:pt>
                <c:pt idx="430">
                  <c:v>12.9</c:v>
                </c:pt>
                <c:pt idx="431">
                  <c:v>12.93</c:v>
                </c:pt>
                <c:pt idx="432">
                  <c:v>12.960000000000004</c:v>
                </c:pt>
                <c:pt idx="433">
                  <c:v>12.99</c:v>
                </c:pt>
                <c:pt idx="434">
                  <c:v>13.02</c:v>
                </c:pt>
                <c:pt idx="435">
                  <c:v>13.05</c:v>
                </c:pt>
                <c:pt idx="436">
                  <c:v>13.08</c:v>
                </c:pt>
                <c:pt idx="437">
                  <c:v>13.11</c:v>
                </c:pt>
                <c:pt idx="438">
                  <c:v>13.14</c:v>
                </c:pt>
                <c:pt idx="439">
                  <c:v>13.17</c:v>
                </c:pt>
                <c:pt idx="440">
                  <c:v>13.2</c:v>
                </c:pt>
                <c:pt idx="441">
                  <c:v>13.23</c:v>
                </c:pt>
                <c:pt idx="442">
                  <c:v>13.26</c:v>
                </c:pt>
                <c:pt idx="443">
                  <c:v>13.29</c:v>
                </c:pt>
                <c:pt idx="444">
                  <c:v>13.32</c:v>
                </c:pt>
                <c:pt idx="445">
                  <c:v>13.350000000000023</c:v>
                </c:pt>
                <c:pt idx="446">
                  <c:v>13.380000000000004</c:v>
                </c:pt>
                <c:pt idx="447">
                  <c:v>13.41</c:v>
                </c:pt>
                <c:pt idx="448">
                  <c:v>13.44</c:v>
                </c:pt>
                <c:pt idx="449">
                  <c:v>13.470000000000002</c:v>
                </c:pt>
                <c:pt idx="450">
                  <c:v>13.5</c:v>
                </c:pt>
                <c:pt idx="451">
                  <c:v>13.53</c:v>
                </c:pt>
                <c:pt idx="452">
                  <c:v>13.560000000000002</c:v>
                </c:pt>
                <c:pt idx="453">
                  <c:v>13.59</c:v>
                </c:pt>
                <c:pt idx="454">
                  <c:v>13.62</c:v>
                </c:pt>
                <c:pt idx="455">
                  <c:v>13.65</c:v>
                </c:pt>
                <c:pt idx="456">
                  <c:v>13.68</c:v>
                </c:pt>
                <c:pt idx="457">
                  <c:v>13.71</c:v>
                </c:pt>
                <c:pt idx="458">
                  <c:v>13.739999999999998</c:v>
                </c:pt>
                <c:pt idx="459">
                  <c:v>13.77</c:v>
                </c:pt>
                <c:pt idx="460">
                  <c:v>13.8</c:v>
                </c:pt>
                <c:pt idx="461">
                  <c:v>13.83</c:v>
                </c:pt>
                <c:pt idx="462">
                  <c:v>13.860000000000023</c:v>
                </c:pt>
                <c:pt idx="463">
                  <c:v>13.890000000000002</c:v>
                </c:pt>
                <c:pt idx="464">
                  <c:v>13.92</c:v>
                </c:pt>
                <c:pt idx="465">
                  <c:v>13.950000000000006</c:v>
                </c:pt>
                <c:pt idx="466">
                  <c:v>13.980000000000002</c:v>
                </c:pt>
                <c:pt idx="467">
                  <c:v>14.01</c:v>
                </c:pt>
                <c:pt idx="468">
                  <c:v>14.04</c:v>
                </c:pt>
                <c:pt idx="469">
                  <c:v>14.07</c:v>
                </c:pt>
                <c:pt idx="470">
                  <c:v>14.1</c:v>
                </c:pt>
                <c:pt idx="471">
                  <c:v>14.13</c:v>
                </c:pt>
                <c:pt idx="472">
                  <c:v>14.16</c:v>
                </c:pt>
                <c:pt idx="473">
                  <c:v>14.19</c:v>
                </c:pt>
                <c:pt idx="474">
                  <c:v>14.22</c:v>
                </c:pt>
                <c:pt idx="475">
                  <c:v>14.25</c:v>
                </c:pt>
                <c:pt idx="476">
                  <c:v>14.28</c:v>
                </c:pt>
                <c:pt idx="477">
                  <c:v>14.310000000000002</c:v>
                </c:pt>
                <c:pt idx="478">
                  <c:v>14.34</c:v>
                </c:pt>
                <c:pt idx="479">
                  <c:v>14.370000000000006</c:v>
                </c:pt>
                <c:pt idx="480">
                  <c:v>14.400000000000002</c:v>
                </c:pt>
                <c:pt idx="481">
                  <c:v>14.43</c:v>
                </c:pt>
                <c:pt idx="482">
                  <c:v>14.460000000000004</c:v>
                </c:pt>
                <c:pt idx="483">
                  <c:v>14.49</c:v>
                </c:pt>
                <c:pt idx="484">
                  <c:v>14.52</c:v>
                </c:pt>
                <c:pt idx="485">
                  <c:v>14.55</c:v>
                </c:pt>
                <c:pt idx="486">
                  <c:v>14.58</c:v>
                </c:pt>
                <c:pt idx="487">
                  <c:v>14.61</c:v>
                </c:pt>
                <c:pt idx="488">
                  <c:v>14.64</c:v>
                </c:pt>
                <c:pt idx="489">
                  <c:v>14.67</c:v>
                </c:pt>
                <c:pt idx="490">
                  <c:v>14.7</c:v>
                </c:pt>
                <c:pt idx="491">
                  <c:v>14.73</c:v>
                </c:pt>
                <c:pt idx="492">
                  <c:v>14.76</c:v>
                </c:pt>
                <c:pt idx="493">
                  <c:v>14.79</c:v>
                </c:pt>
                <c:pt idx="494">
                  <c:v>14.82</c:v>
                </c:pt>
                <c:pt idx="495">
                  <c:v>14.850000000000023</c:v>
                </c:pt>
                <c:pt idx="496">
                  <c:v>14.880000000000004</c:v>
                </c:pt>
                <c:pt idx="497">
                  <c:v>14.91</c:v>
                </c:pt>
                <c:pt idx="498">
                  <c:v>14.94</c:v>
                </c:pt>
                <c:pt idx="499">
                  <c:v>14.970000000000002</c:v>
                </c:pt>
              </c:numCache>
            </c:numRef>
          </c:val>
        </c:ser>
        <c:ser>
          <c:idx val="3"/>
          <c:order val="2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Sheet1!$F$1:$F$501</c:f>
              <c:numCache>
                <c:formatCode>General</c:formatCode>
                <c:ptCount val="501"/>
                <c:pt idx="0">
                  <c:v>0</c:v>
                </c:pt>
                <c:pt idx="1">
                  <c:v>0.4</c:v>
                </c:pt>
                <c:pt idx="2">
                  <c:v>0.56568542494923812</c:v>
                </c:pt>
                <c:pt idx="3">
                  <c:v>0.69282032302755092</c:v>
                </c:pt>
                <c:pt idx="4">
                  <c:v>0.8</c:v>
                </c:pt>
                <c:pt idx="5">
                  <c:v>0.8944271909999143</c:v>
                </c:pt>
                <c:pt idx="6">
                  <c:v>0.97979589711327553</c:v>
                </c:pt>
                <c:pt idx="7">
                  <c:v>1.0583005244258412</c:v>
                </c:pt>
                <c:pt idx="8">
                  <c:v>1.1313708498984762</c:v>
                </c:pt>
                <c:pt idx="9">
                  <c:v>1.2000000000000002</c:v>
                </c:pt>
                <c:pt idx="10">
                  <c:v>1.264911064067352</c:v>
                </c:pt>
                <c:pt idx="11">
                  <c:v>1.3266499161421599</c:v>
                </c:pt>
                <c:pt idx="12">
                  <c:v>1.3856406460551018</c:v>
                </c:pt>
                <c:pt idx="13">
                  <c:v>1.4422205101855958</c:v>
                </c:pt>
                <c:pt idx="14">
                  <c:v>1.4966629547095767</c:v>
                </c:pt>
                <c:pt idx="15">
                  <c:v>1.5491933384829635</c:v>
                </c:pt>
                <c:pt idx="16">
                  <c:v>1.6</c:v>
                </c:pt>
                <c:pt idx="17">
                  <c:v>1.6492422502470638</c:v>
                </c:pt>
                <c:pt idx="18">
                  <c:v>1.6970562748477174</c:v>
                </c:pt>
                <c:pt idx="19">
                  <c:v>1.74355957741627</c:v>
                </c:pt>
                <c:pt idx="20">
                  <c:v>1.7888543819998319</c:v>
                </c:pt>
                <c:pt idx="21">
                  <c:v>1.8330302779823358</c:v>
                </c:pt>
                <c:pt idx="22">
                  <c:v>1.8761663039293719</c:v>
                </c:pt>
                <c:pt idx="23">
                  <c:v>1.9183326093250881</c:v>
                </c:pt>
                <c:pt idx="24">
                  <c:v>1.9595917942265424</c:v>
                </c:pt>
                <c:pt idx="25">
                  <c:v>2</c:v>
                </c:pt>
                <c:pt idx="26">
                  <c:v>2.0396078054371141</c:v>
                </c:pt>
                <c:pt idx="27">
                  <c:v>2.078460969082653</c:v>
                </c:pt>
                <c:pt idx="28">
                  <c:v>2.1166010488516793</c:v>
                </c:pt>
                <c:pt idx="29">
                  <c:v>2.1540659228537948</c:v>
                </c:pt>
                <c:pt idx="30">
                  <c:v>2.1908902300206647</c:v>
                </c:pt>
                <c:pt idx="31">
                  <c:v>2.2271057451320226</c:v>
                </c:pt>
                <c:pt idx="32">
                  <c:v>2.2627416997969552</c:v>
                </c:pt>
                <c:pt idx="33">
                  <c:v>2.297825058615218</c:v>
                </c:pt>
                <c:pt idx="34">
                  <c:v>2.3323807579381204</c:v>
                </c:pt>
                <c:pt idx="35">
                  <c:v>2.3664319132398379</c:v>
                </c:pt>
                <c:pt idx="36">
                  <c:v>2.4000000000000004</c:v>
                </c:pt>
                <c:pt idx="37">
                  <c:v>2.4331050121192868</c:v>
                </c:pt>
                <c:pt idx="38">
                  <c:v>2.4657656011875906</c:v>
                </c:pt>
                <c:pt idx="39">
                  <c:v>2.4979991993593593</c:v>
                </c:pt>
                <c:pt idx="40">
                  <c:v>2.5298221281346982</c:v>
                </c:pt>
                <c:pt idx="41">
                  <c:v>2.5612496949731329</c:v>
                </c:pt>
                <c:pt idx="42">
                  <c:v>2.5922962793631381</c:v>
                </c:pt>
                <c:pt idx="43">
                  <c:v>2.6229754097207967</c:v>
                </c:pt>
                <c:pt idx="44">
                  <c:v>2.6532998322843202</c:v>
                </c:pt>
                <c:pt idx="45">
                  <c:v>2.6832815729997566</c:v>
                </c:pt>
                <c:pt idx="46">
                  <c:v>2.7129319932501073</c:v>
                </c:pt>
                <c:pt idx="47">
                  <c:v>2.742261840160424</c:v>
                </c:pt>
                <c:pt idx="48">
                  <c:v>2.7712812921102041</c:v>
                </c:pt>
                <c:pt idx="49">
                  <c:v>2.8000000000000003</c:v>
                </c:pt>
                <c:pt idx="50">
                  <c:v>2.8284271247461903</c:v>
                </c:pt>
                <c:pt idx="51">
                  <c:v>2.8565713714171403</c:v>
                </c:pt>
                <c:pt idx="52">
                  <c:v>2.8844410203711917</c:v>
                </c:pt>
                <c:pt idx="53">
                  <c:v>2.9120439557121998</c:v>
                </c:pt>
                <c:pt idx="54">
                  <c:v>2.9393876913398138</c:v>
                </c:pt>
                <c:pt idx="55">
                  <c:v>2.9664793948382555</c:v>
                </c:pt>
                <c:pt idx="56">
                  <c:v>2.9933259094191533</c:v>
                </c:pt>
                <c:pt idx="57">
                  <c:v>3.0199337741083001</c:v>
                </c:pt>
                <c:pt idx="58">
                  <c:v>3.0463092423455698</c:v>
                </c:pt>
                <c:pt idx="59">
                  <c:v>3.0724582991474372</c:v>
                </c:pt>
                <c:pt idx="60">
                  <c:v>3.0983866769659398</c:v>
                </c:pt>
                <c:pt idx="61">
                  <c:v>3.1240998703626652</c:v>
                </c:pt>
                <c:pt idx="62">
                  <c:v>3.1496031496047237</c:v>
                </c:pt>
                <c:pt idx="63">
                  <c:v>3.1749015732775092</c:v>
                </c:pt>
                <c:pt idx="64">
                  <c:v>3.2</c:v>
                </c:pt>
                <c:pt idx="65">
                  <c:v>3.2249030993194201</c:v>
                </c:pt>
                <c:pt idx="66">
                  <c:v>3.2496153618543846</c:v>
                </c:pt>
                <c:pt idx="67">
                  <c:v>3.2741411087489802</c:v>
                </c:pt>
                <c:pt idx="68">
                  <c:v>3.2984845004941286</c:v>
                </c:pt>
                <c:pt idx="69">
                  <c:v>3.3226495451672267</c:v>
                </c:pt>
                <c:pt idx="70">
                  <c:v>3.3466401061363023</c:v>
                </c:pt>
                <c:pt idx="71">
                  <c:v>3.3704599092705356</c:v>
                </c:pt>
                <c:pt idx="72">
                  <c:v>3.3941125496954281</c:v>
                </c:pt>
                <c:pt idx="73">
                  <c:v>3.4176014981270142</c:v>
                </c:pt>
                <c:pt idx="74">
                  <c:v>3.4409301068170586</c:v>
                </c:pt>
                <c:pt idx="75">
                  <c:v>3.4641016151377602</c:v>
                </c:pt>
                <c:pt idx="76">
                  <c:v>3.4871191548325453</c:v>
                </c:pt>
                <c:pt idx="77">
                  <c:v>3.5099857549568494</c:v>
                </c:pt>
                <c:pt idx="78">
                  <c:v>3.5327043465311392</c:v>
                </c:pt>
                <c:pt idx="79">
                  <c:v>3.5552777669262356</c:v>
                </c:pt>
                <c:pt idx="80">
                  <c:v>3.5777087639996639</c:v>
                </c:pt>
                <c:pt idx="81">
                  <c:v>3.6</c:v>
                </c:pt>
                <c:pt idx="82">
                  <c:v>3.6221540552549691</c:v>
                </c:pt>
                <c:pt idx="83">
                  <c:v>3.6441734316577201</c:v>
                </c:pt>
                <c:pt idx="84">
                  <c:v>3.6660605559646742</c:v>
                </c:pt>
                <c:pt idx="85">
                  <c:v>3.6878177829171666</c:v>
                </c:pt>
                <c:pt idx="86">
                  <c:v>3.7094473981982787</c:v>
                </c:pt>
                <c:pt idx="87">
                  <c:v>3.7309516212355271</c:v>
                </c:pt>
                <c:pt idx="88">
                  <c:v>3.7523326078587438</c:v>
                </c:pt>
                <c:pt idx="89">
                  <c:v>3.773592452822649</c:v>
                </c:pt>
                <c:pt idx="90">
                  <c:v>3.7947331922020626</c:v>
                </c:pt>
                <c:pt idx="91">
                  <c:v>3.8157568056677778</c:v>
                </c:pt>
                <c:pt idx="92">
                  <c:v>3.8366652186501695</c:v>
                </c:pt>
                <c:pt idx="93">
                  <c:v>3.8574603043971787</c:v>
                </c:pt>
                <c:pt idx="94">
                  <c:v>3.8781438859330577</c:v>
                </c:pt>
                <c:pt idx="95">
                  <c:v>3.8987177379235853</c:v>
                </c:pt>
                <c:pt idx="96">
                  <c:v>3.9191835884530848</c:v>
                </c:pt>
                <c:pt idx="97">
                  <c:v>3.9395431207184348</c:v>
                </c:pt>
                <c:pt idx="98">
                  <c:v>3.9597979746446663</c:v>
                </c:pt>
                <c:pt idx="99">
                  <c:v>3.9799497484264812</c:v>
                </c:pt>
                <c:pt idx="100">
                  <c:v>4</c:v>
                </c:pt>
                <c:pt idx="101">
                  <c:v>4.0199502484483416</c:v>
                </c:pt>
                <c:pt idx="102">
                  <c:v>4.0398019753448464</c:v>
                </c:pt>
                <c:pt idx="103">
                  <c:v>4.0595566260368754</c:v>
                </c:pt>
                <c:pt idx="104">
                  <c:v>4.0792156108742397</c:v>
                </c:pt>
                <c:pt idx="105">
                  <c:v>4.0987803063838397</c:v>
                </c:pt>
                <c:pt idx="106">
                  <c:v>4.1182520563948009</c:v>
                </c:pt>
                <c:pt idx="107">
                  <c:v>4.1376321731154375</c:v>
                </c:pt>
                <c:pt idx="108">
                  <c:v>4.1569219381652873</c:v>
                </c:pt>
                <c:pt idx="109">
                  <c:v>4.1761226035642336</c:v>
                </c:pt>
                <c:pt idx="110">
                  <c:v>4.1952353926806074</c:v>
                </c:pt>
                <c:pt idx="111">
                  <c:v>4.2142615011410953</c:v>
                </c:pt>
                <c:pt idx="112">
                  <c:v>4.2332020977033675</c:v>
                </c:pt>
                <c:pt idx="113">
                  <c:v>4.2520583250938726</c:v>
                </c:pt>
                <c:pt idx="114">
                  <c:v>4.2708313008125334</c:v>
                </c:pt>
                <c:pt idx="115">
                  <c:v>4.2895221179054435</c:v>
                </c:pt>
                <c:pt idx="116">
                  <c:v>4.3081318457075888</c:v>
                </c:pt>
                <c:pt idx="117">
                  <c:v>4.3266615305567875</c:v>
                </c:pt>
                <c:pt idx="118">
                  <c:v>4.3451121964800867</c:v>
                </c:pt>
                <c:pt idx="119">
                  <c:v>4.3634848458542717</c:v>
                </c:pt>
                <c:pt idx="120">
                  <c:v>4.3817804600413304</c:v>
                </c:pt>
                <c:pt idx="121">
                  <c:v>4.4000000000000004</c:v>
                </c:pt>
                <c:pt idx="122">
                  <c:v>4.4181444068749043</c:v>
                </c:pt>
                <c:pt idx="123">
                  <c:v>4.4362146025637799</c:v>
                </c:pt>
                <c:pt idx="124">
                  <c:v>4.454211490264032</c:v>
                </c:pt>
                <c:pt idx="125">
                  <c:v>4.4721359549995796</c:v>
                </c:pt>
                <c:pt idx="126">
                  <c:v>4.4899888641287298</c:v>
                </c:pt>
                <c:pt idx="127">
                  <c:v>4.5077710678338576</c:v>
                </c:pt>
                <c:pt idx="128">
                  <c:v>4.525483399593905</c:v>
                </c:pt>
                <c:pt idx="129">
                  <c:v>4.5431266766402052</c:v>
                </c:pt>
                <c:pt idx="130">
                  <c:v>4.5607017003965495</c:v>
                </c:pt>
                <c:pt idx="131">
                  <c:v>4.5782092569038424</c:v>
                </c:pt>
                <c:pt idx="132">
                  <c:v>4.5956501172304227</c:v>
                </c:pt>
                <c:pt idx="133">
                  <c:v>4.6130250378683062</c:v>
                </c:pt>
                <c:pt idx="134">
                  <c:v>4.6303347611160781</c:v>
                </c:pt>
                <c:pt idx="135">
                  <c:v>4.6475800154488871</c:v>
                </c:pt>
                <c:pt idx="136">
                  <c:v>4.6647615158762346</c:v>
                </c:pt>
                <c:pt idx="137">
                  <c:v>4.6818799642878508</c:v>
                </c:pt>
                <c:pt idx="138">
                  <c:v>4.6989360497882702</c:v>
                </c:pt>
                <c:pt idx="139">
                  <c:v>4.7159304490206386</c:v>
                </c:pt>
                <c:pt idx="140">
                  <c:v>4.7328638264796927</c:v>
                </c:pt>
                <c:pt idx="141">
                  <c:v>4.7497368348151694</c:v>
                </c:pt>
                <c:pt idx="142">
                  <c:v>4.7665501151251943</c:v>
                </c:pt>
                <c:pt idx="143">
                  <c:v>4.7833042972405595</c:v>
                </c:pt>
                <c:pt idx="144">
                  <c:v>4.8000000000000007</c:v>
                </c:pt>
                <c:pt idx="145">
                  <c:v>4.8166378315169052</c:v>
                </c:pt>
                <c:pt idx="146">
                  <c:v>4.8332183894378407</c:v>
                </c:pt>
                <c:pt idx="147">
                  <c:v>4.8497422611928593</c:v>
                </c:pt>
                <c:pt idx="148">
                  <c:v>4.8662100242385762</c:v>
                </c:pt>
                <c:pt idx="149">
                  <c:v>4.8826222462934785</c:v>
                </c:pt>
                <c:pt idx="150">
                  <c:v>4.8989794855663584</c:v>
                </c:pt>
                <c:pt idx="151">
                  <c:v>4.9152822909778031</c:v>
                </c:pt>
                <c:pt idx="152">
                  <c:v>4.9315312023751812</c:v>
                </c:pt>
                <c:pt idx="153">
                  <c:v>4.9477267507411931</c:v>
                </c:pt>
                <c:pt idx="154">
                  <c:v>4.963869458396343</c:v>
                </c:pt>
                <c:pt idx="155">
                  <c:v>4.9799598391954865</c:v>
                </c:pt>
                <c:pt idx="156">
                  <c:v>4.9959983987187186</c:v>
                </c:pt>
                <c:pt idx="157">
                  <c:v>5.0119856344566678</c:v>
                </c:pt>
                <c:pt idx="158">
                  <c:v>5.0279220359906143</c:v>
                </c:pt>
                <c:pt idx="159">
                  <c:v>5.0438080851674014</c:v>
                </c:pt>
                <c:pt idx="160">
                  <c:v>5.0596442562693964</c:v>
                </c:pt>
                <c:pt idx="161">
                  <c:v>5.0754310161798086</c:v>
                </c:pt>
                <c:pt idx="162">
                  <c:v>5.0911688245431534</c:v>
                </c:pt>
                <c:pt idx="163">
                  <c:v>5.1068581339214818</c:v>
                </c:pt>
                <c:pt idx="164">
                  <c:v>5.1224993899462765</c:v>
                </c:pt>
                <c:pt idx="165">
                  <c:v>5.1380930314660525</c:v>
                </c:pt>
                <c:pt idx="166">
                  <c:v>5.1536394906900513</c:v>
                </c:pt>
                <c:pt idx="167">
                  <c:v>5.1691391933280384</c:v>
                </c:pt>
                <c:pt idx="168">
                  <c:v>5.1845925587262656</c:v>
                </c:pt>
                <c:pt idx="169">
                  <c:v>5.2</c:v>
                </c:pt>
                <c:pt idx="170">
                  <c:v>5.2153619241621394</c:v>
                </c:pt>
                <c:pt idx="171">
                  <c:v>5.2306787322488217</c:v>
                </c:pt>
                <c:pt idx="172">
                  <c:v>5.2459508194416005</c:v>
                </c:pt>
                <c:pt idx="173">
                  <c:v>5.2611785751863627</c:v>
                </c:pt>
                <c:pt idx="174">
                  <c:v>5.2763623833092002</c:v>
                </c:pt>
                <c:pt idx="175">
                  <c:v>5.2915026221291814</c:v>
                </c:pt>
                <c:pt idx="176">
                  <c:v>5.3065996645686404</c:v>
                </c:pt>
                <c:pt idx="177">
                  <c:v>5.3216538782600287</c:v>
                </c:pt>
                <c:pt idx="178">
                  <c:v>5.33666562565055</c:v>
                </c:pt>
                <c:pt idx="179">
                  <c:v>5.3516352641038614</c:v>
                </c:pt>
                <c:pt idx="180">
                  <c:v>5.3665631459994962</c:v>
                </c:pt>
                <c:pt idx="181">
                  <c:v>5.3814496188294854</c:v>
                </c:pt>
                <c:pt idx="182">
                  <c:v>5.396295025292833</c:v>
                </c:pt>
                <c:pt idx="183">
                  <c:v>5.4110997033874861</c:v>
                </c:pt>
                <c:pt idx="184">
                  <c:v>5.4258639865002154</c:v>
                </c:pt>
                <c:pt idx="185">
                  <c:v>5.4405882034941824</c:v>
                </c:pt>
                <c:pt idx="186">
                  <c:v>5.4552726787943424</c:v>
                </c:pt>
                <c:pt idx="187">
                  <c:v>5.4699177324709378</c:v>
                </c:pt>
                <c:pt idx="188">
                  <c:v>5.4845236803208479</c:v>
                </c:pt>
                <c:pt idx="189">
                  <c:v>5.4990908339470082</c:v>
                </c:pt>
                <c:pt idx="190">
                  <c:v>5.5136195008360875</c:v>
                </c:pt>
                <c:pt idx="191">
                  <c:v>5.5281099844341144</c:v>
                </c:pt>
                <c:pt idx="192">
                  <c:v>5.5425625842204074</c:v>
                </c:pt>
                <c:pt idx="193">
                  <c:v>5.5569775957799221</c:v>
                </c:pt>
                <c:pt idx="194">
                  <c:v>5.5713553108736598</c:v>
                </c:pt>
                <c:pt idx="195">
                  <c:v>5.5856960175075763</c:v>
                </c:pt>
                <c:pt idx="196">
                  <c:v>5.6000000000000005</c:v>
                </c:pt>
                <c:pt idx="197">
                  <c:v>5.6142675390472672</c:v>
                </c:pt>
                <c:pt idx="198">
                  <c:v>5.6284989117881157</c:v>
                </c:pt>
                <c:pt idx="199">
                  <c:v>5.6426943918663541</c:v>
                </c:pt>
                <c:pt idx="200">
                  <c:v>5.656854249492369</c:v>
                </c:pt>
                <c:pt idx="201">
                  <c:v>5.6709787515031334</c:v>
                </c:pt>
                <c:pt idx="202">
                  <c:v>5.6850681614207588</c:v>
                </c:pt>
                <c:pt idx="203">
                  <c:v>5.6991227395100026</c:v>
                </c:pt>
                <c:pt idx="204">
                  <c:v>5.7131427428342834</c:v>
                </c:pt>
                <c:pt idx="205">
                  <c:v>5.7271284253105419</c:v>
                </c:pt>
                <c:pt idx="206">
                  <c:v>5.7410800377629299</c:v>
                </c:pt>
                <c:pt idx="207">
                  <c:v>5.754997827975239</c:v>
                </c:pt>
                <c:pt idx="208">
                  <c:v>5.7688820407423815</c:v>
                </c:pt>
                <c:pt idx="209">
                  <c:v>5.7827329179203844</c:v>
                </c:pt>
                <c:pt idx="210">
                  <c:v>5.7965506984757758</c:v>
                </c:pt>
                <c:pt idx="211">
                  <c:v>5.8103356185335775</c:v>
                </c:pt>
                <c:pt idx="212">
                  <c:v>5.8240879114243977</c:v>
                </c:pt>
                <c:pt idx="213">
                  <c:v>5.8378078077305675</c:v>
                </c:pt>
                <c:pt idx="214">
                  <c:v>5.851495535331118</c:v>
                </c:pt>
                <c:pt idx="215">
                  <c:v>5.8651513194460581</c:v>
                </c:pt>
                <c:pt idx="216">
                  <c:v>5.8787753826796418</c:v>
                </c:pt>
                <c:pt idx="217">
                  <c:v>5.8923679450624942</c:v>
                </c:pt>
                <c:pt idx="218">
                  <c:v>5.9059292240933736</c:v>
                </c:pt>
                <c:pt idx="219">
                  <c:v>5.9194594347794984</c:v>
                </c:pt>
                <c:pt idx="220">
                  <c:v>5.9329587896765323</c:v>
                </c:pt>
                <c:pt idx="221">
                  <c:v>5.9464274989274024</c:v>
                </c:pt>
                <c:pt idx="222">
                  <c:v>5.9598657703005404</c:v>
                </c:pt>
                <c:pt idx="223">
                  <c:v>5.9732738092272424</c:v>
                </c:pt>
                <c:pt idx="224">
                  <c:v>5.9866518188383084</c:v>
                </c:pt>
                <c:pt idx="225">
                  <c:v>6</c:v>
                </c:pt>
                <c:pt idx="226">
                  <c:v>6.0133185513491636</c:v>
                </c:pt>
                <c:pt idx="227">
                  <c:v>6.0266076693277455</c:v>
                </c:pt>
                <c:pt idx="228">
                  <c:v>6.0398675482166002</c:v>
                </c:pt>
                <c:pt idx="229">
                  <c:v>6.0530983801686382</c:v>
                </c:pt>
                <c:pt idx="230">
                  <c:v>6.0663003552412409</c:v>
                </c:pt>
                <c:pt idx="231">
                  <c:v>6.0794736614282714</c:v>
                </c:pt>
                <c:pt idx="232">
                  <c:v>6.0926184846911458</c:v>
                </c:pt>
                <c:pt idx="233">
                  <c:v>6.1057350089894813</c:v>
                </c:pt>
                <c:pt idx="234">
                  <c:v>6.1188234163113426</c:v>
                </c:pt>
                <c:pt idx="235">
                  <c:v>6.1318838867023571</c:v>
                </c:pt>
                <c:pt idx="236">
                  <c:v>6.1449165982948744</c:v>
                </c:pt>
                <c:pt idx="237">
                  <c:v>6.1579217273362383</c:v>
                </c:pt>
                <c:pt idx="238">
                  <c:v>6.1708994482166064</c:v>
                </c:pt>
                <c:pt idx="239">
                  <c:v>6.1838499334961234</c:v>
                </c:pt>
                <c:pt idx="240">
                  <c:v>6.1967733539318788</c:v>
                </c:pt>
                <c:pt idx="241">
                  <c:v>6.2096698785040134</c:v>
                </c:pt>
                <c:pt idx="242">
                  <c:v>6.2225396744416175</c:v>
                </c:pt>
                <c:pt idx="243">
                  <c:v>6.2353829072479545</c:v>
                </c:pt>
                <c:pt idx="244">
                  <c:v>6.2481997407253234</c:v>
                </c:pt>
                <c:pt idx="245">
                  <c:v>6.260990336999396</c:v>
                </c:pt>
                <c:pt idx="246">
                  <c:v>6.2737548565432455</c:v>
                </c:pt>
                <c:pt idx="247">
                  <c:v>6.286493458200697</c:v>
                </c:pt>
                <c:pt idx="248">
                  <c:v>6.2992062992094491</c:v>
                </c:pt>
                <c:pt idx="249">
                  <c:v>6.3118935352237999</c:v>
                </c:pt>
                <c:pt idx="250">
                  <c:v>6.3245553203367288</c:v>
                </c:pt>
                <c:pt idx="251">
                  <c:v>6.3371918071019318</c:v>
                </c:pt>
                <c:pt idx="252">
                  <c:v>6.3498031465550175</c:v>
                </c:pt>
                <c:pt idx="253">
                  <c:v>6.3623894882347471</c:v>
                </c:pt>
                <c:pt idx="254">
                  <c:v>6.3749509802036917</c:v>
                </c:pt>
                <c:pt idx="255">
                  <c:v>6.3874877690685246</c:v>
                </c:pt>
                <c:pt idx="256">
                  <c:v>6.4</c:v>
                </c:pt>
                <c:pt idx="257">
                  <c:v>6.4124878167525452</c:v>
                </c:pt>
                <c:pt idx="258">
                  <c:v>6.424951361683604</c:v>
                </c:pt>
                <c:pt idx="259">
                  <c:v>6.4373907757724433</c:v>
                </c:pt>
                <c:pt idx="260">
                  <c:v>6.4498061986388517</c:v>
                </c:pt>
                <c:pt idx="261">
                  <c:v>6.4621977685614045</c:v>
                </c:pt>
                <c:pt idx="262">
                  <c:v>6.4745656224954473</c:v>
                </c:pt>
                <c:pt idx="263">
                  <c:v>6.4869098960907428</c:v>
                </c:pt>
                <c:pt idx="264">
                  <c:v>6.4992307237087816</c:v>
                </c:pt>
                <c:pt idx="265">
                  <c:v>6.5115282384398805</c:v>
                </c:pt>
                <c:pt idx="266">
                  <c:v>6.5238025721200366</c:v>
                </c:pt>
                <c:pt idx="267">
                  <c:v>6.5360538553472773</c:v>
                </c:pt>
                <c:pt idx="268">
                  <c:v>6.5482822174979605</c:v>
                </c:pt>
                <c:pt idx="269">
                  <c:v>6.5604877867426907</c:v>
                </c:pt>
                <c:pt idx="270">
                  <c:v>6.5726706900619938</c:v>
                </c:pt>
                <c:pt idx="271">
                  <c:v>6.5848310532617305</c:v>
                </c:pt>
                <c:pt idx="272">
                  <c:v>6.5969690009882571</c:v>
                </c:pt>
                <c:pt idx="273">
                  <c:v>6.6090846567433097</c:v>
                </c:pt>
                <c:pt idx="274">
                  <c:v>6.6211781428987395</c:v>
                </c:pt>
                <c:pt idx="275">
                  <c:v>6.6332495807108165</c:v>
                </c:pt>
                <c:pt idx="276">
                  <c:v>6.6452990903344746</c:v>
                </c:pt>
                <c:pt idx="277">
                  <c:v>6.6573267908372955</c:v>
                </c:pt>
                <c:pt idx="278">
                  <c:v>6.6693328002132262</c:v>
                </c:pt>
                <c:pt idx="279">
                  <c:v>6.6813172353960271</c:v>
                </c:pt>
                <c:pt idx="280">
                  <c:v>6.6932802122726054</c:v>
                </c:pt>
                <c:pt idx="281">
                  <c:v>6.7052218456960864</c:v>
                </c:pt>
                <c:pt idx="282">
                  <c:v>6.7171422494986661</c:v>
                </c:pt>
                <c:pt idx="283">
                  <c:v>6.7290415365042895</c:v>
                </c:pt>
                <c:pt idx="284">
                  <c:v>6.7409198185410855</c:v>
                </c:pt>
                <c:pt idx="285">
                  <c:v>6.7527772064536542</c:v>
                </c:pt>
                <c:pt idx="286">
                  <c:v>6.7646138101151045</c:v>
                </c:pt>
                <c:pt idx="287">
                  <c:v>6.7764297384389724</c:v>
                </c:pt>
                <c:pt idx="288">
                  <c:v>6.7882250993908722</c:v>
                </c:pt>
                <c:pt idx="289">
                  <c:v>6.8000000000000007</c:v>
                </c:pt>
                <c:pt idx="290">
                  <c:v>6.8117545463705449</c:v>
                </c:pt>
                <c:pt idx="291">
                  <c:v>6.823488843692779</c:v>
                </c:pt>
                <c:pt idx="292">
                  <c:v>6.835202996254039</c:v>
                </c:pt>
                <c:pt idx="293">
                  <c:v>6.8468971074494762</c:v>
                </c:pt>
                <c:pt idx="294">
                  <c:v>6.8585712797928871</c:v>
                </c:pt>
                <c:pt idx="295">
                  <c:v>6.8702256149270724</c:v>
                </c:pt>
                <c:pt idx="296">
                  <c:v>6.8818602136341163</c:v>
                </c:pt>
                <c:pt idx="297">
                  <c:v>6.8934751758456354</c:v>
                </c:pt>
                <c:pt idx="298">
                  <c:v>6.9050706006528388</c:v>
                </c:pt>
                <c:pt idx="299">
                  <c:v>6.916646586316233</c:v>
                </c:pt>
                <c:pt idx="300">
                  <c:v>6.9282032302755105</c:v>
                </c:pt>
                <c:pt idx="301">
                  <c:v>6.9397406291589894</c:v>
                </c:pt>
                <c:pt idx="302">
                  <c:v>6.9512588787931104</c:v>
                </c:pt>
                <c:pt idx="303">
                  <c:v>6.9627580742116884</c:v>
                </c:pt>
                <c:pt idx="304">
                  <c:v>6.9742383096650791</c:v>
                </c:pt>
                <c:pt idx="305">
                  <c:v>6.9856996786291923</c:v>
                </c:pt>
                <c:pt idx="306">
                  <c:v>6.9971422738143634</c:v>
                </c:pt>
                <c:pt idx="307">
                  <c:v>7.0085661871740932</c:v>
                </c:pt>
                <c:pt idx="308">
                  <c:v>7.0199715099136988</c:v>
                </c:pt>
                <c:pt idx="309">
                  <c:v>7.0313583324987814</c:v>
                </c:pt>
                <c:pt idx="310">
                  <c:v>7.0427267446636161</c:v>
                </c:pt>
                <c:pt idx="311">
                  <c:v>7.0540768354193473</c:v>
                </c:pt>
                <c:pt idx="312">
                  <c:v>7.0654086930622784</c:v>
                </c:pt>
                <c:pt idx="313">
                  <c:v>7.0767224051816839</c:v>
                </c:pt>
                <c:pt idx="314">
                  <c:v>7.0880180586677355</c:v>
                </c:pt>
                <c:pt idx="315">
                  <c:v>7.0992957397195404</c:v>
                </c:pt>
                <c:pt idx="316">
                  <c:v>7.1105555338524562</c:v>
                </c:pt>
                <c:pt idx="317">
                  <c:v>7.1217975259059365</c:v>
                </c:pt>
                <c:pt idx="318">
                  <c:v>7.1330218000508028</c:v>
                </c:pt>
                <c:pt idx="319">
                  <c:v>7.1442284397966995</c:v>
                </c:pt>
                <c:pt idx="320">
                  <c:v>7.1554175279993109</c:v>
                </c:pt>
                <c:pt idx="321">
                  <c:v>7.1665891468675538</c:v>
                </c:pt>
                <c:pt idx="322">
                  <c:v>7.1777433779705451</c:v>
                </c:pt>
                <c:pt idx="323">
                  <c:v>7.1888803022445718</c:v>
                </c:pt>
                <c:pt idx="324">
                  <c:v>7.2</c:v>
                </c:pt>
                <c:pt idx="325">
                  <c:v>7.2111025509279765</c:v>
                </c:pt>
                <c:pt idx="326">
                  <c:v>7.2221880341071145</c:v>
                </c:pt>
                <c:pt idx="327">
                  <c:v>7.2332565280100498</c:v>
                </c:pt>
                <c:pt idx="328">
                  <c:v>7.2443081105099338</c:v>
                </c:pt>
                <c:pt idx="329">
                  <c:v>7.2553428588868218</c:v>
                </c:pt>
                <c:pt idx="330">
                  <c:v>7.2663608498339798</c:v>
                </c:pt>
                <c:pt idx="331">
                  <c:v>7.2773621594641202</c:v>
                </c:pt>
                <c:pt idx="332">
                  <c:v>7.2883468633154385</c:v>
                </c:pt>
                <c:pt idx="333">
                  <c:v>7.2993150363578643</c:v>
                </c:pt>
                <c:pt idx="334">
                  <c:v>7.3102667529988334</c:v>
                </c:pt>
                <c:pt idx="335">
                  <c:v>7.3212020870892509</c:v>
                </c:pt>
                <c:pt idx="336">
                  <c:v>7.3321211119293439</c:v>
                </c:pt>
                <c:pt idx="337">
                  <c:v>7.3430239002743427</c:v>
                </c:pt>
                <c:pt idx="338">
                  <c:v>7.3539105243400797</c:v>
                </c:pt>
                <c:pt idx="339">
                  <c:v>7.3647810558087743</c:v>
                </c:pt>
                <c:pt idx="340">
                  <c:v>7.37563556583431</c:v>
                </c:pt>
                <c:pt idx="341">
                  <c:v>7.386474125047755</c:v>
                </c:pt>
                <c:pt idx="342">
                  <c:v>7.3972968035627717</c:v>
                </c:pt>
                <c:pt idx="343">
                  <c:v>7.4081036709808554</c:v>
                </c:pt>
                <c:pt idx="344">
                  <c:v>7.4188947963965637</c:v>
                </c:pt>
                <c:pt idx="345">
                  <c:v>7.4296702484026884</c:v>
                </c:pt>
                <c:pt idx="346">
                  <c:v>7.4404300950953104</c:v>
                </c:pt>
                <c:pt idx="347">
                  <c:v>7.4511744040788734</c:v>
                </c:pt>
                <c:pt idx="348">
                  <c:v>7.4619032424710525</c:v>
                </c:pt>
                <c:pt idx="349">
                  <c:v>7.4726166769077498</c:v>
                </c:pt>
                <c:pt idx="350">
                  <c:v>7.4833147735478835</c:v>
                </c:pt>
                <c:pt idx="351">
                  <c:v>7.493997598078078</c:v>
                </c:pt>
                <c:pt idx="352">
                  <c:v>7.5046652157174876</c:v>
                </c:pt>
                <c:pt idx="353">
                  <c:v>7.5153176912223794</c:v>
                </c:pt>
                <c:pt idx="354">
                  <c:v>7.5259550888906981</c:v>
                </c:pt>
                <c:pt idx="355">
                  <c:v>7.5365774725667096</c:v>
                </c:pt>
                <c:pt idx="356">
                  <c:v>7.5471849056452669</c:v>
                </c:pt>
                <c:pt idx="357">
                  <c:v>7.5577774510764746</c:v>
                </c:pt>
                <c:pt idx="358">
                  <c:v>7.5683551713698005</c:v>
                </c:pt>
                <c:pt idx="359">
                  <c:v>7.5789181285985663</c:v>
                </c:pt>
                <c:pt idx="360">
                  <c:v>7.5894663844041421</c:v>
                </c:pt>
                <c:pt idx="361">
                  <c:v>7.6000000000000005</c:v>
                </c:pt>
                <c:pt idx="362">
                  <c:v>7.6105190361761652</c:v>
                </c:pt>
                <c:pt idx="363">
                  <c:v>7.6210235533030604</c:v>
                </c:pt>
                <c:pt idx="364">
                  <c:v>7.6315136113355653</c:v>
                </c:pt>
                <c:pt idx="365">
                  <c:v>7.6419892698171079</c:v>
                </c:pt>
                <c:pt idx="366">
                  <c:v>7.6524505878835845</c:v>
                </c:pt>
                <c:pt idx="367">
                  <c:v>7.6628976242671945</c:v>
                </c:pt>
                <c:pt idx="368">
                  <c:v>7.6733304373003506</c:v>
                </c:pt>
                <c:pt idx="369">
                  <c:v>7.6837490849194339</c:v>
                </c:pt>
                <c:pt idx="370">
                  <c:v>7.6941536246685365</c:v>
                </c:pt>
                <c:pt idx="371">
                  <c:v>7.7045441137032897</c:v>
                </c:pt>
                <c:pt idx="372">
                  <c:v>7.7149206087943654</c:v>
                </c:pt>
                <c:pt idx="373">
                  <c:v>7.7252831663311872</c:v>
                </c:pt>
                <c:pt idx="374">
                  <c:v>7.7356318423254855</c:v>
                </c:pt>
                <c:pt idx="375">
                  <c:v>7.74596669241485</c:v>
                </c:pt>
                <c:pt idx="376">
                  <c:v>7.7562877718661314</c:v>
                </c:pt>
                <c:pt idx="377">
                  <c:v>7.7665951355790401</c:v>
                </c:pt>
                <c:pt idx="378">
                  <c:v>7.7768888380894285</c:v>
                </c:pt>
                <c:pt idx="379">
                  <c:v>7.7871689335727154</c:v>
                </c:pt>
                <c:pt idx="380">
                  <c:v>7.7974354758471707</c:v>
                </c:pt>
                <c:pt idx="381">
                  <c:v>7.8076885183772378</c:v>
                </c:pt>
                <c:pt idx="382">
                  <c:v>7.8179281142768264</c:v>
                </c:pt>
                <c:pt idx="383">
                  <c:v>7.8281543163123581</c:v>
                </c:pt>
                <c:pt idx="384">
                  <c:v>7.8383671769061714</c:v>
                </c:pt>
                <c:pt idx="385">
                  <c:v>7.8485667481394286</c:v>
                </c:pt>
                <c:pt idx="386">
                  <c:v>7.8587530817553999</c:v>
                </c:pt>
                <c:pt idx="387">
                  <c:v>7.868926229162386</c:v>
                </c:pt>
                <c:pt idx="388">
                  <c:v>7.8790862414368785</c:v>
                </c:pt>
                <c:pt idx="389">
                  <c:v>7.8892331693264088</c:v>
                </c:pt>
                <c:pt idx="390">
                  <c:v>7.8993670632525994</c:v>
                </c:pt>
                <c:pt idx="391">
                  <c:v>7.9094879733140804</c:v>
                </c:pt>
                <c:pt idx="392">
                  <c:v>7.9195959492893326</c:v>
                </c:pt>
                <c:pt idx="393">
                  <c:v>7.9296910406396162</c:v>
                </c:pt>
                <c:pt idx="394">
                  <c:v>7.9397732965117012</c:v>
                </c:pt>
                <c:pt idx="395">
                  <c:v>7.9498427657407378</c:v>
                </c:pt>
                <c:pt idx="396">
                  <c:v>7.9598994968529766</c:v>
                </c:pt>
                <c:pt idx="397">
                  <c:v>7.9699435380685095</c:v>
                </c:pt>
                <c:pt idx="398">
                  <c:v>7.9799749373040019</c:v>
                </c:pt>
                <c:pt idx="399">
                  <c:v>7.9899937421752734</c:v>
                </c:pt>
                <c:pt idx="400">
                  <c:v>8</c:v>
                </c:pt>
                <c:pt idx="401">
                  <c:v>8.0099937578003146</c:v>
                </c:pt>
                <c:pt idx="402">
                  <c:v>8.0199750623053685</c:v>
                </c:pt>
                <c:pt idx="403">
                  <c:v>8.0299439599538935</c:v>
                </c:pt>
                <c:pt idx="404">
                  <c:v>8.0399004968967116</c:v>
                </c:pt>
                <c:pt idx="405">
                  <c:v>8.0498447189992568</c:v>
                </c:pt>
                <c:pt idx="406">
                  <c:v>8.0597766718439843</c:v>
                </c:pt>
                <c:pt idx="407">
                  <c:v>8.0696964007328074</c:v>
                </c:pt>
                <c:pt idx="408">
                  <c:v>8.0796039506896875</c:v>
                </c:pt>
                <c:pt idx="409">
                  <c:v>8.0894993664627037</c:v>
                </c:pt>
                <c:pt idx="410">
                  <c:v>8.0993826925266568</c:v>
                </c:pt>
                <c:pt idx="411">
                  <c:v>8.1092539730853197</c:v>
                </c:pt>
                <c:pt idx="412">
                  <c:v>8.1191132520737739</c:v>
                </c:pt>
                <c:pt idx="413">
                  <c:v>8.1289605731606311</c:v>
                </c:pt>
                <c:pt idx="414">
                  <c:v>8.1387959797503182</c:v>
                </c:pt>
                <c:pt idx="415">
                  <c:v>8.1486195149853504</c:v>
                </c:pt>
                <c:pt idx="416">
                  <c:v>8.1584312217484563</c:v>
                </c:pt>
                <c:pt idx="417">
                  <c:v>8.1682311426648297</c:v>
                </c:pt>
                <c:pt idx="418">
                  <c:v>8.1780193201043492</c:v>
                </c:pt>
                <c:pt idx="419">
                  <c:v>8.1877957961834884</c:v>
                </c:pt>
                <c:pt idx="420">
                  <c:v>8.1975606127676794</c:v>
                </c:pt>
                <c:pt idx="421">
                  <c:v>8.2073138114732682</c:v>
                </c:pt>
                <c:pt idx="422">
                  <c:v>8.2170554336696551</c:v>
                </c:pt>
                <c:pt idx="423">
                  <c:v>8.2267855204812541</c:v>
                </c:pt>
                <c:pt idx="424">
                  <c:v>8.2365041127896248</c:v>
                </c:pt>
                <c:pt idx="425">
                  <c:v>8.2462112512352999</c:v>
                </c:pt>
                <c:pt idx="426">
                  <c:v>8.2559069762201247</c:v>
                </c:pt>
                <c:pt idx="427">
                  <c:v>8.2655913279087549</c:v>
                </c:pt>
                <c:pt idx="428">
                  <c:v>8.2752643462308679</c:v>
                </c:pt>
                <c:pt idx="429">
                  <c:v>8.2849260708831931</c:v>
                </c:pt>
                <c:pt idx="430">
                  <c:v>8.2945765413310859</c:v>
                </c:pt>
                <c:pt idx="431">
                  <c:v>8.3042157968106789</c:v>
                </c:pt>
                <c:pt idx="432">
                  <c:v>8.3138438763306208</c:v>
                </c:pt>
                <c:pt idx="433">
                  <c:v>8.3234608186739596</c:v>
                </c:pt>
                <c:pt idx="434">
                  <c:v>8.3330666623998635</c:v>
                </c:pt>
                <c:pt idx="435">
                  <c:v>8.3426614458456836</c:v>
                </c:pt>
                <c:pt idx="436">
                  <c:v>8.3522452071284778</c:v>
                </c:pt>
                <c:pt idx="437">
                  <c:v>8.3618179841467501</c:v>
                </c:pt>
                <c:pt idx="438">
                  <c:v>8.3713798145825393</c:v>
                </c:pt>
                <c:pt idx="439">
                  <c:v>8.3809307359028047</c:v>
                </c:pt>
                <c:pt idx="440">
                  <c:v>8.3904707853612148</c:v>
                </c:pt>
                <c:pt idx="441">
                  <c:v>8.4</c:v>
                </c:pt>
                <c:pt idx="442">
                  <c:v>8.4095184166514549</c:v>
                </c:pt>
                <c:pt idx="443">
                  <c:v>8.4190260719396743</c:v>
                </c:pt>
                <c:pt idx="444">
                  <c:v>8.4285230022821889</c:v>
                </c:pt>
                <c:pt idx="445">
                  <c:v>8.4380092438915959</c:v>
                </c:pt>
                <c:pt idx="446">
                  <c:v>8.4474848327771568</c:v>
                </c:pt>
                <c:pt idx="447">
                  <c:v>8.4569498047464275</c:v>
                </c:pt>
                <c:pt idx="448">
                  <c:v>8.4664041954067315</c:v>
                </c:pt>
                <c:pt idx="449">
                  <c:v>8.4758480401668361</c:v>
                </c:pt>
                <c:pt idx="450">
                  <c:v>8.4852813742385713</c:v>
                </c:pt>
                <c:pt idx="451">
                  <c:v>8.4947042326381208</c:v>
                </c:pt>
                <c:pt idx="452">
                  <c:v>8.5041166501877203</c:v>
                </c:pt>
                <c:pt idx="453">
                  <c:v>8.5135186615171019</c:v>
                </c:pt>
                <c:pt idx="454">
                  <c:v>8.5229103010650071</c:v>
                </c:pt>
                <c:pt idx="455">
                  <c:v>8.5322916030806173</c:v>
                </c:pt>
                <c:pt idx="456">
                  <c:v>8.541662601625049</c:v>
                </c:pt>
                <c:pt idx="457">
                  <c:v>8.5510233305727699</c:v>
                </c:pt>
                <c:pt idx="458">
                  <c:v>8.5603738236130589</c:v>
                </c:pt>
                <c:pt idx="459">
                  <c:v>8.5697141142514202</c:v>
                </c:pt>
                <c:pt idx="460">
                  <c:v>8.5790442358109154</c:v>
                </c:pt>
                <c:pt idx="461">
                  <c:v>8.5883642214335261</c:v>
                </c:pt>
                <c:pt idx="462">
                  <c:v>8.5976741040818681</c:v>
                </c:pt>
                <c:pt idx="463">
                  <c:v>8.606973916540003</c:v>
                </c:pt>
                <c:pt idx="464">
                  <c:v>8.6162636914151989</c:v>
                </c:pt>
                <c:pt idx="465">
                  <c:v>8.6255434611391184</c:v>
                </c:pt>
                <c:pt idx="466">
                  <c:v>8.6348132579691637</c:v>
                </c:pt>
                <c:pt idx="467">
                  <c:v>8.6440731139897089</c:v>
                </c:pt>
                <c:pt idx="468">
                  <c:v>8.6533230611135359</c:v>
                </c:pt>
                <c:pt idx="469">
                  <c:v>8.6625631310830862</c:v>
                </c:pt>
                <c:pt idx="470">
                  <c:v>8.6717933554715199</c:v>
                </c:pt>
                <c:pt idx="471">
                  <c:v>8.6810137656842699</c:v>
                </c:pt>
                <c:pt idx="472">
                  <c:v>8.6902243929601699</c:v>
                </c:pt>
                <c:pt idx="473">
                  <c:v>8.6994252683726216</c:v>
                </c:pt>
                <c:pt idx="474">
                  <c:v>8.7086164228308593</c:v>
                </c:pt>
                <c:pt idx="475">
                  <c:v>8.7177978870813497</c:v>
                </c:pt>
                <c:pt idx="476">
                  <c:v>8.7269696917085682</c:v>
                </c:pt>
                <c:pt idx="477">
                  <c:v>8.7361318671366188</c:v>
                </c:pt>
                <c:pt idx="478">
                  <c:v>8.7452844436301689</c:v>
                </c:pt>
                <c:pt idx="479">
                  <c:v>8.754427451295717</c:v>
                </c:pt>
                <c:pt idx="480">
                  <c:v>8.763560920082659</c:v>
                </c:pt>
                <c:pt idx="481">
                  <c:v>8.772684879784558</c:v>
                </c:pt>
                <c:pt idx="482">
                  <c:v>8.7817993600400559</c:v>
                </c:pt>
                <c:pt idx="483">
                  <c:v>8.7909043903343651</c:v>
                </c:pt>
                <c:pt idx="484">
                  <c:v>8.8000000000000007</c:v>
                </c:pt>
                <c:pt idx="485">
                  <c:v>8.8090862182181464</c:v>
                </c:pt>
                <c:pt idx="486">
                  <c:v>8.8181630740194414</c:v>
                </c:pt>
                <c:pt idx="487">
                  <c:v>8.8272305962855668</c:v>
                </c:pt>
                <c:pt idx="488">
                  <c:v>8.8362888137498228</c:v>
                </c:pt>
                <c:pt idx="489">
                  <c:v>8.8453377549984005</c:v>
                </c:pt>
                <c:pt idx="490">
                  <c:v>8.8543774484714479</c:v>
                </c:pt>
                <c:pt idx="491">
                  <c:v>8.8634079224641642</c:v>
                </c:pt>
                <c:pt idx="492">
                  <c:v>8.8724292051275739</c:v>
                </c:pt>
                <c:pt idx="493">
                  <c:v>8.8814413244698098</c:v>
                </c:pt>
                <c:pt idx="494">
                  <c:v>8.8904443083571749</c:v>
                </c:pt>
                <c:pt idx="495">
                  <c:v>8.8994381845147963</c:v>
                </c:pt>
                <c:pt idx="496">
                  <c:v>8.9084229805280355</c:v>
                </c:pt>
                <c:pt idx="497">
                  <c:v>8.9173987238431689</c:v>
                </c:pt>
                <c:pt idx="498">
                  <c:v>8.9263654417685334</c:v>
                </c:pt>
                <c:pt idx="499">
                  <c:v>8.9353231614754325</c:v>
                </c:pt>
                <c:pt idx="500">
                  <c:v>8.9442719099991201</c:v>
                </c:pt>
              </c:numCache>
            </c:numRef>
          </c:val>
        </c:ser>
        <c:marker val="1"/>
        <c:axId val="82586240"/>
        <c:axId val="82588416"/>
      </c:lineChart>
      <c:catAx>
        <c:axId val="82586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k’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588416"/>
        <c:crosses val="autoZero"/>
        <c:auto val="1"/>
        <c:lblAlgn val="ctr"/>
        <c:lblOffset val="100"/>
        <c:tickLblSkip val="100"/>
      </c:catAx>
      <c:valAx>
        <c:axId val="82588416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y’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258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158573928258989"/>
          <c:y val="5.1400554097404488E-2"/>
          <c:w val="0.64801858475051477"/>
          <c:h val="0.90182852143482062"/>
        </c:manualLayout>
      </c:layout>
      <c:lineChart>
        <c:grouping val="standard"/>
        <c:ser>
          <c:idx val="0"/>
          <c:order val="0"/>
          <c:tx>
            <c:strRef>
              <c:f>tigers!$A$2</c:f>
              <c:strCache>
                <c:ptCount val="1"/>
                <c:pt idx="0">
                  <c:v>Hong Kong SAR</c:v>
                </c:pt>
              </c:strCache>
            </c:strRef>
          </c:tx>
          <c:marker>
            <c:symbol val="none"/>
          </c:marker>
          <c:cat>
            <c:numRef>
              <c:f>tigers!$F$1:$AK$1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tigers!$F$3:$AK$3</c:f>
              <c:numCache>
                <c:formatCode>General</c:formatCode>
                <c:ptCount val="32"/>
                <c:pt idx="0">
                  <c:v>9.3887231423917611E-2</c:v>
                </c:pt>
                <c:pt idx="1">
                  <c:v>2.982799139846028E-2</c:v>
                </c:pt>
                <c:pt idx="2">
                  <c:v>5.9199496614647344E-2</c:v>
                </c:pt>
                <c:pt idx="3">
                  <c:v>9.9051939861249716E-2</c:v>
                </c:pt>
                <c:pt idx="4">
                  <c:v>7.1526812373546803E-3</c:v>
                </c:pt>
                <c:pt idx="5">
                  <c:v>0.11036591978032681</c:v>
                </c:pt>
                <c:pt idx="6">
                  <c:v>0.13405746123758328</c:v>
                </c:pt>
                <c:pt idx="7">
                  <c:v>8.4446890093225008E-2</c:v>
                </c:pt>
                <c:pt idx="8">
                  <c:v>2.222018835139368E-2</c:v>
                </c:pt>
                <c:pt idx="9">
                  <c:v>3.8984465727956781E-2</c:v>
                </c:pt>
                <c:pt idx="10">
                  <c:v>5.6944074820362664E-2</c:v>
                </c:pt>
                <c:pt idx="11">
                  <c:v>6.0931100304067946E-2</c:v>
                </c:pt>
                <c:pt idx="12">
                  <c:v>6.0432257962438674E-2</c:v>
                </c:pt>
                <c:pt idx="13">
                  <c:v>6.0134389837101634E-2</c:v>
                </c:pt>
                <c:pt idx="14">
                  <c:v>2.2932625610712385E-2</c:v>
                </c:pt>
                <c:pt idx="15">
                  <c:v>4.1929061119235264E-2</c:v>
                </c:pt>
                <c:pt idx="16">
                  <c:v>5.0564176956226885E-2</c:v>
                </c:pt>
                <c:pt idx="17">
                  <c:v>-6.0264350086997452E-2</c:v>
                </c:pt>
                <c:pt idx="18">
                  <c:v>2.5559328251976161E-2</c:v>
                </c:pt>
                <c:pt idx="19">
                  <c:v>7.9513347089538111E-2</c:v>
                </c:pt>
                <c:pt idx="20">
                  <c:v>4.9714836526122772E-3</c:v>
                </c:pt>
                <c:pt idx="21">
                  <c:v>1.8410228668092155E-2</c:v>
                </c:pt>
                <c:pt idx="22">
                  <c:v>3.0059611639025048E-2</c:v>
                </c:pt>
                <c:pt idx="23">
                  <c:v>8.4665058473668384E-2</c:v>
                </c:pt>
                <c:pt idx="24">
                  <c:v>7.0820689566694434E-2</c:v>
                </c:pt>
                <c:pt idx="25">
                  <c:v>7.0196915014549721E-2</c:v>
                </c:pt>
                <c:pt idx="26">
                  <c:v>6.3819769226007586E-2</c:v>
                </c:pt>
                <c:pt idx="27">
                  <c:v>2.145773172264161E-2</c:v>
                </c:pt>
                <c:pt idx="28">
                  <c:v>-2.6642926964661331E-2</c:v>
                </c:pt>
                <c:pt idx="29">
                  <c:v>5.0158919904990572E-2</c:v>
                </c:pt>
                <c:pt idx="30">
                  <c:v>4.406723589835411E-2</c:v>
                </c:pt>
                <c:pt idx="31">
                  <c:v>4.1998311231897872E-2</c:v>
                </c:pt>
              </c:numCache>
            </c:numRef>
          </c:val>
        </c:ser>
        <c:ser>
          <c:idx val="1"/>
          <c:order val="1"/>
          <c:tx>
            <c:strRef>
              <c:f>tigers!$A$4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tigers!$F$1:$AK$1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tigers!$F$5:$AK$5</c:f>
              <c:numCache>
                <c:formatCode>General</c:formatCode>
                <c:ptCount val="32"/>
                <c:pt idx="0">
                  <c:v>7.4040185547678064E-2</c:v>
                </c:pt>
                <c:pt idx="1">
                  <c:v>8.2913278951207314E-2</c:v>
                </c:pt>
                <c:pt idx="2">
                  <c:v>0.12182047143499469</c:v>
                </c:pt>
                <c:pt idx="3">
                  <c:v>9.8591334741455899E-2</c:v>
                </c:pt>
                <c:pt idx="4">
                  <c:v>7.4709513738837066E-2</c:v>
                </c:pt>
                <c:pt idx="5">
                  <c:v>0.12239734300860243</c:v>
                </c:pt>
                <c:pt idx="6">
                  <c:v>0.12265921240291401</c:v>
                </c:pt>
                <c:pt idx="7">
                  <c:v>0.11660538337307862</c:v>
                </c:pt>
                <c:pt idx="8">
                  <c:v>6.7520076194041795E-2</c:v>
                </c:pt>
                <c:pt idx="9">
                  <c:v>9.2973864485611887E-2</c:v>
                </c:pt>
                <c:pt idx="10" formatCode="#,##0.00">
                  <c:v>9.7128643669039866E-2</c:v>
                </c:pt>
                <c:pt idx="11" formatCode="#,##0.00">
                  <c:v>5.765207188291243E-2</c:v>
                </c:pt>
                <c:pt idx="12" formatCode="#,##0.00">
                  <c:v>6.3293971468876484E-2</c:v>
                </c:pt>
                <c:pt idx="13" formatCode="#,##0.00">
                  <c:v>8.7718515973801536E-2</c:v>
                </c:pt>
                <c:pt idx="14" formatCode="#,##0.00">
                  <c:v>8.9306870991134296E-2</c:v>
                </c:pt>
                <c:pt idx="15" formatCode="#,##0.00">
                  <c:v>7.1858871685353307E-2</c:v>
                </c:pt>
                <c:pt idx="16" formatCode="#,##0.00">
                  <c:v>5.7667388925094064E-2</c:v>
                </c:pt>
                <c:pt idx="17" formatCode="#,##0.00">
                  <c:v>-5.7138918536801801E-2</c:v>
                </c:pt>
                <c:pt idx="18" formatCode="#,##0.00">
                  <c:v>0.10730595983119973</c:v>
                </c:pt>
                <c:pt idx="19" formatCode="#,##0.00">
                  <c:v>8.7977752647785679E-2</c:v>
                </c:pt>
                <c:pt idx="20" formatCode="#,##0.00">
                  <c:v>3.9734643617210491E-2</c:v>
                </c:pt>
                <c:pt idx="21" formatCode="#,##0.00">
                  <c:v>7.1500185052135137E-2</c:v>
                </c:pt>
                <c:pt idx="22" formatCode="#,##0.00">
                  <c:v>2.8027762859938372E-2</c:v>
                </c:pt>
                <c:pt idx="23" formatCode="#,##0.00">
                  <c:v>4.6190335289109076E-2</c:v>
                </c:pt>
                <c:pt idx="24" formatCode="#,##0.00">
                  <c:v>3.9571537030942822E-2</c:v>
                </c:pt>
                <c:pt idx="25" formatCode="#,##0.00">
                  <c:v>5.178673361372544E-2</c:v>
                </c:pt>
                <c:pt idx="26" formatCode="#,##0.00">
                  <c:v>5.1058355215856985E-2</c:v>
                </c:pt>
                <c:pt idx="27" formatCode="#,##0.00">
                  <c:v>2.2983760308913338E-2</c:v>
                </c:pt>
                <c:pt idx="28" formatCode="#,##0.00">
                  <c:v>1.9563641774521644E-3</c:v>
                </c:pt>
                <c:pt idx="29" formatCode="#,##0.00">
                  <c:v>4.5140611646254061E-2</c:v>
                </c:pt>
                <c:pt idx="30" formatCode="#,##0.00">
                  <c:v>5.0453065723831812E-2</c:v>
                </c:pt>
                <c:pt idx="31" formatCode="#,##0.00">
                  <c:v>4.1385458630822505E-2</c:v>
                </c:pt>
              </c:numCache>
            </c:numRef>
          </c:val>
        </c:ser>
        <c:ser>
          <c:idx val="2"/>
          <c:order val="2"/>
          <c:tx>
            <c:strRef>
              <c:f>tigers!$A$6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numRef>
              <c:f>tigers!$F$1:$AK$1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tigers!$F$7:$AK$7</c:f>
              <c:numCache>
                <c:formatCode>General</c:formatCode>
                <c:ptCount val="32"/>
                <c:pt idx="0">
                  <c:v>9.7337372448979706E-2</c:v>
                </c:pt>
                <c:pt idx="1">
                  <c:v>7.124349194817782E-2</c:v>
                </c:pt>
                <c:pt idx="2">
                  <c:v>8.5154960779438169E-2</c:v>
                </c:pt>
                <c:pt idx="3">
                  <c:v>8.3347221064911339E-2</c:v>
                </c:pt>
                <c:pt idx="4">
                  <c:v>-1.4440919142390244E-2</c:v>
                </c:pt>
                <c:pt idx="5">
                  <c:v>2.1227611503492432E-2</c:v>
                </c:pt>
                <c:pt idx="6">
                  <c:v>9.8276718505215674E-2</c:v>
                </c:pt>
                <c:pt idx="7">
                  <c:v>0.11474098041262216</c:v>
                </c:pt>
                <c:pt idx="8">
                  <c:v>0.10012171904747062</c:v>
                </c:pt>
                <c:pt idx="9">
                  <c:v>9.21728275979459E-2</c:v>
                </c:pt>
                <c:pt idx="10">
                  <c:v>6.5548859681022545E-2</c:v>
                </c:pt>
                <c:pt idx="11">
                  <c:v>6.3393586290116141E-2</c:v>
                </c:pt>
                <c:pt idx="12">
                  <c:v>0.11733758195405988</c:v>
                </c:pt>
                <c:pt idx="13">
                  <c:v>0.11566356520757899</c:v>
                </c:pt>
                <c:pt idx="14">
                  <c:v>8.1549523704439297E-2</c:v>
                </c:pt>
                <c:pt idx="15">
                  <c:v>7.7908607863974522E-2</c:v>
                </c:pt>
                <c:pt idx="16">
                  <c:v>8.3406289189125252E-2</c:v>
                </c:pt>
                <c:pt idx="17">
                  <c:v>-1.3766343437873033E-2</c:v>
                </c:pt>
                <c:pt idx="18">
                  <c:v>7.2021731267484859E-2</c:v>
                </c:pt>
                <c:pt idx="19">
                  <c:v>0.10059904978310286</c:v>
                </c:pt>
                <c:pt idx="20">
                  <c:v>-2.390515515515515E-2</c:v>
                </c:pt>
                <c:pt idx="21">
                  <c:v>4.1712868304501306E-2</c:v>
                </c:pt>
                <c:pt idx="22">
                  <c:v>3.8276717099312789E-2</c:v>
                </c:pt>
                <c:pt idx="23">
                  <c:v>9.2030720364093266E-2</c:v>
                </c:pt>
                <c:pt idx="24">
                  <c:v>7.6487697934642371E-2</c:v>
                </c:pt>
                <c:pt idx="25">
                  <c:v>8.6765840109289408E-2</c:v>
                </c:pt>
                <c:pt idx="26">
                  <c:v>8.2199596446877146E-2</c:v>
                </c:pt>
                <c:pt idx="27">
                  <c:v>1.3921630819610276E-2</c:v>
                </c:pt>
                <c:pt idx="28">
                  <c:v>-2.0198347945923553E-2</c:v>
                </c:pt>
                <c:pt idx="29">
                  <c:v>5.6778958994891604E-2</c:v>
                </c:pt>
                <c:pt idx="30">
                  <c:v>5.2895450240062716E-2</c:v>
                </c:pt>
                <c:pt idx="31">
                  <c:v>5.0718905588385772E-2</c:v>
                </c:pt>
              </c:numCache>
            </c:numRef>
          </c:val>
        </c:ser>
        <c:ser>
          <c:idx val="3"/>
          <c:order val="3"/>
          <c:tx>
            <c:strRef>
              <c:f>tigers!$A$8</c:f>
              <c:strCache>
                <c:ptCount val="1"/>
                <c:pt idx="0">
                  <c:v>Taiwan </c:v>
                </c:pt>
              </c:strCache>
            </c:strRef>
          </c:tx>
          <c:marker>
            <c:symbol val="none"/>
          </c:marker>
          <c:val>
            <c:numRef>
              <c:f>tigers!$F$9:$AK$9</c:f>
              <c:numCache>
                <c:formatCode>General</c:formatCode>
                <c:ptCount val="32"/>
                <c:pt idx="0">
                  <c:v>6.4560649665730829E-2</c:v>
                </c:pt>
                <c:pt idx="1">
                  <c:v>3.9742038163762594E-2</c:v>
                </c:pt>
                <c:pt idx="2">
                  <c:v>8.3204091517733211E-2</c:v>
                </c:pt>
                <c:pt idx="3">
                  <c:v>9.3198017696799154E-2</c:v>
                </c:pt>
                <c:pt idx="4">
                  <c:v>4.0673724199654086E-2</c:v>
                </c:pt>
                <c:pt idx="5">
                  <c:v>0.11004283918041137</c:v>
                </c:pt>
                <c:pt idx="6">
                  <c:v>0.10679121008918804</c:v>
                </c:pt>
                <c:pt idx="7">
                  <c:v>5.5717831995089125E-2</c:v>
                </c:pt>
                <c:pt idx="8">
                  <c:v>0.10281529686676665</c:v>
                </c:pt>
                <c:pt idx="9">
                  <c:v>6.8710866194724149E-2</c:v>
                </c:pt>
                <c:pt idx="10">
                  <c:v>7.8845814197437969E-2</c:v>
                </c:pt>
                <c:pt idx="11">
                  <c:v>7.5570686336914911E-2</c:v>
                </c:pt>
                <c:pt idx="12">
                  <c:v>6.7323529292577233E-2</c:v>
                </c:pt>
                <c:pt idx="13">
                  <c:v>7.5911689757810763E-2</c:v>
                </c:pt>
                <c:pt idx="14">
                  <c:v>6.3785041056382427E-2</c:v>
                </c:pt>
                <c:pt idx="15">
                  <c:v>5.5362437955156538E-2</c:v>
                </c:pt>
                <c:pt idx="16">
                  <c:v>5.4756579170705776E-2</c:v>
                </c:pt>
                <c:pt idx="17">
                  <c:v>3.4664132877547001E-2</c:v>
                </c:pt>
                <c:pt idx="18">
                  <c:v>5.9711295690057883E-2</c:v>
                </c:pt>
                <c:pt idx="19">
                  <c:v>5.7958721466111904E-2</c:v>
                </c:pt>
                <c:pt idx="20">
                  <c:v>-1.650606995554918E-2</c:v>
                </c:pt>
                <c:pt idx="21">
                  <c:v>5.2635554946281124E-2</c:v>
                </c:pt>
                <c:pt idx="22">
                  <c:v>3.669283646159556E-2</c:v>
                </c:pt>
                <c:pt idx="23">
                  <c:v>6.1899792541032894E-2</c:v>
                </c:pt>
                <c:pt idx="24">
                  <c:v>4.7033066395539162E-2</c:v>
                </c:pt>
                <c:pt idx="25">
                  <c:v>5.4372454647064833E-2</c:v>
                </c:pt>
                <c:pt idx="26">
                  <c:v>5.9828948833219077E-2</c:v>
                </c:pt>
                <c:pt idx="27">
                  <c:v>7.3149745472116268E-3</c:v>
                </c:pt>
                <c:pt idx="28">
                  <c:v>-1.8684400099641153E-2</c:v>
                </c:pt>
                <c:pt idx="29">
                  <c:v>6.4957562680668213E-2</c:v>
                </c:pt>
                <c:pt idx="30">
                  <c:v>4.8014651967456252E-2</c:v>
                </c:pt>
                <c:pt idx="31">
                  <c:v>4.913449847461681E-2</c:v>
                </c:pt>
              </c:numCache>
            </c:numRef>
          </c:val>
        </c:ser>
        <c:marker val="1"/>
        <c:axId val="82242176"/>
        <c:axId val="82649472"/>
      </c:lineChart>
      <c:catAx>
        <c:axId val="82242176"/>
        <c:scaling>
          <c:orientation val="minMax"/>
        </c:scaling>
        <c:axPos val="b"/>
        <c:numFmt formatCode="General" sourceLinked="1"/>
        <c:tickLblPos val="nextTo"/>
        <c:crossAx val="82649472"/>
        <c:crosses val="autoZero"/>
        <c:auto val="1"/>
        <c:lblAlgn val="ctr"/>
        <c:lblOffset val="100"/>
      </c:catAx>
      <c:valAx>
        <c:axId val="82649472"/>
        <c:scaling>
          <c:orientation val="minMax"/>
          <c:min val="-0.1"/>
        </c:scaling>
        <c:axPos val="l"/>
        <c:majorGridlines/>
        <c:numFmt formatCode="General" sourceLinked="1"/>
        <c:tickLblPos val="nextTo"/>
        <c:crossAx val="822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97490682085392"/>
          <c:y val="0.35702449693788341"/>
          <c:w val="0.20002509186681008"/>
          <c:h val="0.51095100612423461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5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chart" Target="../charts/chart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chart" Target="../charts/chart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March 14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4.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Solow-Swan Model (Cont.)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23336"/>
            <a:ext cx="92786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 with Technological Progress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per effective labor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per capita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2633155" y="1676400"/>
          <a:ext cx="2858008" cy="2624138"/>
        </p:xfrm>
        <a:graphic>
          <a:graphicData uri="http://schemas.openxmlformats.org/presentationml/2006/ole">
            <p:oleObj spid="_x0000_s266242" name="Equation" r:id="rId3" imgW="1041120" imgH="952200" progId="">
              <p:embed/>
            </p:oleObj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4495800" y="5638800"/>
          <a:ext cx="4384675" cy="1028700"/>
        </p:xfrm>
        <a:graphic>
          <a:graphicData uri="http://schemas.openxmlformats.org/presentationml/2006/ole">
            <p:oleObj spid="_x0000_s266243" name="Equation" r:id="rId4" imgW="2057400" imgH="482400" progId="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057400" y="4038600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62400" y="4267200"/>
            <a:ext cx="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5724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GDP per effective labor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 per effective labor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833408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 are interested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per capita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/>
        </p:nvGraphicFramePr>
        <p:xfrm>
          <a:off x="1371600" y="1524000"/>
          <a:ext cx="617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6934200" y="2286000"/>
          <a:ext cx="952500" cy="465138"/>
        </p:xfrm>
        <a:graphic>
          <a:graphicData uri="http://schemas.openxmlformats.org/presentationml/2006/ole">
            <p:oleObj spid="_x0000_s267266" name="Equation" r:id="rId4" imgW="545626" imgH="266469" progId="">
              <p:embed/>
            </p:oleObj>
          </a:graphicData>
        </a:graphic>
      </p:graphicFrame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7162800" y="3352800"/>
          <a:ext cx="1214438" cy="317500"/>
        </p:xfrm>
        <a:graphic>
          <a:graphicData uri="http://schemas.openxmlformats.org/presentationml/2006/ole">
            <p:oleObj spid="_x0000_s267267" name="Equation" r:id="rId5" imgW="774364" imgH="203112" progId="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7186613" y="4191000"/>
          <a:ext cx="1004887" cy="444500"/>
        </p:xfrm>
        <a:graphic>
          <a:graphicData uri="http://schemas.openxmlformats.org/presentationml/2006/ole">
            <p:oleObj spid="_x0000_s267268" name="Equation" r:id="rId6" imgW="571320" imgH="253800" progId="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038600" y="5486400"/>
          <a:ext cx="366713" cy="269875"/>
        </p:xfrm>
        <a:graphic>
          <a:graphicData uri="http://schemas.openxmlformats.org/presentationml/2006/ole">
            <p:oleObj spid="_x0000_s267269" name="Equation" r:id="rId7" imgW="241091" imgH="177646" progId="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962400" y="3962400"/>
            <a:ext cx="0" cy="1828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33600" y="3962400"/>
            <a:ext cx="1828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2133600" y="3581400"/>
          <a:ext cx="365125" cy="309563"/>
        </p:xfrm>
        <a:graphic>
          <a:graphicData uri="http://schemas.openxmlformats.org/presentationml/2006/ole">
            <p:oleObj spid="_x0000_s267270" name="Equation" r:id="rId8" imgW="241195" imgH="203112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00" y="838200"/>
            <a:ext cx="82296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Steady state: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Constant levels of capital and output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 effective worker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3336"/>
            <a:ext cx="92786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 with Technological Progress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3336"/>
            <a:ext cx="8575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Model: Technological Progress (Cont.)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813137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Capital and output per effective worker are constant in steady state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What about per capita variables?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971801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per capita grows at the rate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technological progress (sustainable growth)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Balanced growth path: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growth of variables at the same rate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 variables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(capital, output and consumption) grow at a constant rate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 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Per effective labor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variables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growing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steady state</a:t>
            </a:r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2874963" y="1905000"/>
          <a:ext cx="2733675" cy="741363"/>
        </p:xfrm>
        <a:graphic>
          <a:graphicData uri="http://schemas.openxmlformats.org/presentationml/2006/ole">
            <p:oleObj spid="_x0000_s268290" name="Equation" r:id="rId3" imgW="888840" imgH="24120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419600" y="1905000"/>
            <a:ext cx="13716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868680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Solow model explains 60 % of cross-country variation of the GDP per capita by differences in savings rate and population growth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09380" cy="556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Perpetua" pitchFamily="18" charset="0"/>
                <a:ea typeface="+mn-ea"/>
                <a:cs typeface="Times New Roman" pitchFamily="18" charset="0"/>
              </a:rPr>
              <a:t>Growth Accounting </a:t>
            </a:r>
            <a:endParaRPr lang="en-US" sz="2800" b="1" dirty="0"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762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Real GDP per capita growth rate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Czech Republic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2011 was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1.7 %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Real GDP per capita growth rate for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2012 was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2.2 %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How much of this growth is due to the factors’ accumulation and/or technology? 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743200" y="4038600"/>
          <a:ext cx="3033713" cy="981075"/>
        </p:xfrm>
        <a:graphic>
          <a:graphicData uri="http://schemas.openxmlformats.org/presentationml/2006/ole">
            <p:oleObj spid="_x0000_s269314" name="Equation" r:id="rId3" imgW="1244520" imgH="406080" progId="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304800" y="2819400"/>
            <a:ext cx="83058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Growth accounting: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breakdown of observed growth of GDP into changes in inputs and technology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748573" y="5703612"/>
          <a:ext cx="3652227" cy="392388"/>
        </p:xfrm>
        <a:graphic>
          <a:graphicData uri="http://schemas.openxmlformats.org/presentationml/2006/ole">
            <p:oleObj spid="_x0000_s269315" name="Equation" r:id="rId4" imgW="1244520" imgH="164880" progId="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381000" y="49530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Contribution of technology as a residual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Perpetua" pitchFamily="18" charset="0"/>
                <a:ea typeface="+mn-ea"/>
                <a:cs typeface="Times New Roman" pitchFamily="18" charset="0"/>
              </a:rPr>
              <a:t>Growth Accounting (Cont.)</a:t>
            </a:r>
            <a:endParaRPr lang="en-US" sz="2800" b="1" dirty="0"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83820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increases by 1 unit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is the effect on output Y?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Marginal product of capita (MP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Capital stock increased by 10 units and MP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=0.1. What is the impact on GDP?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unit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2389" name="Object 5"/>
          <p:cNvGraphicFramePr>
            <a:graphicFrameLocks noChangeAspect="1"/>
          </p:cNvGraphicFramePr>
          <p:nvPr/>
        </p:nvGraphicFramePr>
        <p:xfrm>
          <a:off x="2133600" y="2895600"/>
          <a:ext cx="4056063" cy="490538"/>
        </p:xfrm>
        <a:graphic>
          <a:graphicData uri="http://schemas.openxmlformats.org/presentationml/2006/ole">
            <p:oleObj spid="_x0000_s270338" name="Equation" r:id="rId3" imgW="1663560" imgH="203040" progId="">
              <p:embed/>
            </p:oleObj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3124200" y="2057400"/>
          <a:ext cx="2290762" cy="490537"/>
        </p:xfrm>
        <a:graphic>
          <a:graphicData uri="http://schemas.openxmlformats.org/presentationml/2006/ole">
            <p:oleObj spid="_x0000_s270339" name="Equation" r:id="rId4" imgW="939600" imgH="203040" progId="">
              <p:embed/>
            </p:oleObj>
          </a:graphicData>
        </a:graphic>
      </p:graphicFrame>
      <p:graphicFrame>
        <p:nvGraphicFramePr>
          <p:cNvPr id="272392" name="Object 8"/>
          <p:cNvGraphicFramePr>
            <a:graphicFrameLocks noChangeAspect="1"/>
          </p:cNvGraphicFramePr>
          <p:nvPr/>
        </p:nvGraphicFramePr>
        <p:xfrm>
          <a:off x="3408362" y="5029200"/>
          <a:ext cx="2382838" cy="428625"/>
        </p:xfrm>
        <a:graphic>
          <a:graphicData uri="http://schemas.openxmlformats.org/presentationml/2006/ole">
            <p:oleObj spid="_x0000_s270340" name="Equation" r:id="rId5" imgW="97776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Perpetua" pitchFamily="18" charset="0"/>
                <a:ea typeface="+mn-ea"/>
                <a:cs typeface="Times New Roman" pitchFamily="18" charset="0"/>
              </a:rPr>
              <a:t>Growth Accounting (Cont.)</a:t>
            </a:r>
            <a:endParaRPr lang="en-US" sz="2800" b="1" dirty="0"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83820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increases by 1 unit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is the effect on output Y?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Marginal product of labor (MP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Labor force increases by 10 units and MP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=0.3.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units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2389" name="Object 5"/>
          <p:cNvGraphicFramePr>
            <a:graphicFrameLocks noChangeAspect="1"/>
          </p:cNvGraphicFramePr>
          <p:nvPr/>
        </p:nvGraphicFramePr>
        <p:xfrm>
          <a:off x="2133600" y="2895600"/>
          <a:ext cx="4056063" cy="490538"/>
        </p:xfrm>
        <a:graphic>
          <a:graphicData uri="http://schemas.openxmlformats.org/presentationml/2006/ole">
            <p:oleObj spid="_x0000_s271362" name="Equation" r:id="rId3" imgW="1663560" imgH="203040" progId="">
              <p:embed/>
            </p:oleObj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3124200" y="2057400"/>
          <a:ext cx="2290762" cy="490537"/>
        </p:xfrm>
        <a:graphic>
          <a:graphicData uri="http://schemas.openxmlformats.org/presentationml/2006/ole">
            <p:oleObj spid="_x0000_s271363" name="Equation" r:id="rId4" imgW="939600" imgH="203040" progId="">
              <p:embed/>
            </p:oleObj>
          </a:graphicData>
        </a:graphic>
      </p:graphicFrame>
      <p:graphicFrame>
        <p:nvGraphicFramePr>
          <p:cNvPr id="272392" name="Object 8"/>
          <p:cNvGraphicFramePr>
            <a:graphicFrameLocks noChangeAspect="1"/>
          </p:cNvGraphicFramePr>
          <p:nvPr/>
        </p:nvGraphicFramePr>
        <p:xfrm>
          <a:off x="3378200" y="5029200"/>
          <a:ext cx="2444750" cy="428625"/>
        </p:xfrm>
        <a:graphic>
          <a:graphicData uri="http://schemas.openxmlformats.org/presentationml/2006/ole">
            <p:oleObj spid="_x0000_s271364" name="Equation" r:id="rId5" imgW="100296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8382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Accounting for the increase in all components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How to account for the technological change? 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0803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Solow Residual: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left-over growth of output when  growth attributed to the changes in labor and capital is subtracted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1611313" y="1570038"/>
          <a:ext cx="5602287" cy="1042987"/>
        </p:xfrm>
        <a:graphic>
          <a:graphicData uri="http://schemas.openxmlformats.org/presentationml/2006/ole">
            <p:oleObj spid="_x0000_s272386" name="Equation" r:id="rId3" imgW="2298600" imgH="431640" progId="">
              <p:embed/>
            </p:oleObj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n-ea"/>
                <a:cs typeface="Times New Roman" pitchFamily="18" charset="0"/>
              </a:rPr>
              <a:t>Solow Residual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73416" name="Object 8"/>
          <p:cNvGraphicFramePr>
            <a:graphicFrameLocks noChangeAspect="1"/>
          </p:cNvGraphicFramePr>
          <p:nvPr/>
        </p:nvGraphicFramePr>
        <p:xfrm>
          <a:off x="1616075" y="4056063"/>
          <a:ext cx="5570538" cy="550862"/>
        </p:xfrm>
        <a:graphic>
          <a:graphicData uri="http://schemas.openxmlformats.org/presentationml/2006/ole">
            <p:oleObj spid="_x0000_s272387" name="Equation" r:id="rId4" imgW="2286000" imgH="228600" progId="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2438400" y="2133600"/>
            <a:ext cx="1447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3352800"/>
            <a:ext cx="28811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Calculate it as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residual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Perpetua" pitchFamily="18" charset="0"/>
                <a:ea typeface="+mn-ea"/>
                <a:cs typeface="Times New Roman" pitchFamily="18" charset="0"/>
              </a:rPr>
              <a:t>Solow Residual (Cont.) </a:t>
            </a:r>
            <a:endParaRPr lang="en-US" sz="2800" b="1" dirty="0"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838200"/>
            <a:ext cx="8534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Where do we get marginal products of capital and labor?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9073" name="Object 1"/>
          <p:cNvGraphicFramePr>
            <a:graphicFrameLocks noChangeAspect="1"/>
          </p:cNvGraphicFramePr>
          <p:nvPr/>
        </p:nvGraphicFramePr>
        <p:xfrm>
          <a:off x="1752600" y="5812683"/>
          <a:ext cx="4810125" cy="1045317"/>
        </p:xfrm>
        <a:graphic>
          <a:graphicData uri="http://schemas.openxmlformats.org/presentationml/2006/ole">
            <p:oleObj spid="_x0000_s273410" name="Equation" r:id="rId3" imgW="1879600" imgH="4064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600200" y="3810000"/>
            <a:ext cx="6858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3810000"/>
            <a:ext cx="15240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1676400" y="1676400"/>
          <a:ext cx="5602288" cy="552450"/>
        </p:xfrm>
        <a:graphic>
          <a:graphicData uri="http://schemas.openxmlformats.org/presentationml/2006/ole">
            <p:oleObj spid="_x0000_s273411" name="Equation" r:id="rId4" imgW="2298600" imgH="228600" progId="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4800" y="2320737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Mathematical manipulations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Transforming changes to growth rates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1600200" y="3810000"/>
          <a:ext cx="5818188" cy="950912"/>
        </p:xfrm>
        <a:graphic>
          <a:graphicData uri="http://schemas.openxmlformats.org/presentationml/2006/ole">
            <p:oleObj spid="_x0000_s273412" name="Equation" r:id="rId5" imgW="2387520" imgH="393480" progId="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81000" y="3886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GDP growth rate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496466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Unobservable technological change (g)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Perpetua" pitchFamily="18" charset="0"/>
                <a:ea typeface="+mn-ea"/>
                <a:cs typeface="Times New Roman" pitchFamily="18" charset="0"/>
              </a:rPr>
              <a:t>Solow Residual (Cont.) </a:t>
            </a:r>
            <a:endParaRPr lang="en-US" sz="2800" b="1" dirty="0"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9073" name="Object 1"/>
          <p:cNvGraphicFramePr>
            <a:graphicFrameLocks noChangeAspect="1"/>
          </p:cNvGraphicFramePr>
          <p:nvPr/>
        </p:nvGraphicFramePr>
        <p:xfrm>
          <a:off x="1114425" y="2057400"/>
          <a:ext cx="6240463" cy="1044575"/>
        </p:xfrm>
        <a:graphic>
          <a:graphicData uri="http://schemas.openxmlformats.org/presentationml/2006/ole">
            <p:oleObj spid="_x0000_s274434" name="Equation" r:id="rId3" imgW="2438280" imgH="40608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19400" y="3505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Share of capital in output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3581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Share of labor in output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1852613" y="990600"/>
          <a:ext cx="4703762" cy="950913"/>
        </p:xfrm>
        <a:graphic>
          <a:graphicData uri="http://schemas.openxmlformats.org/presentationml/2006/ole">
            <p:oleObj spid="_x0000_s274435" name="Equation" r:id="rId4" imgW="1930320" imgH="393480" progId="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1066800" y="2133600"/>
            <a:ext cx="6858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7200" y="2133600"/>
            <a:ext cx="6858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057400"/>
            <a:ext cx="6858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43200" y="1905000"/>
            <a:ext cx="1447800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1905000"/>
            <a:ext cx="1447800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" y="4724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Key assumption: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Factors of production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paid their marginal product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Wages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rental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capital reflect productivity of factors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486" name="Object 6"/>
          <p:cNvGraphicFramePr>
            <a:graphicFrameLocks noChangeAspect="1"/>
          </p:cNvGraphicFramePr>
          <p:nvPr/>
        </p:nvGraphicFramePr>
        <p:xfrm>
          <a:off x="2266950" y="5754688"/>
          <a:ext cx="3868738" cy="950912"/>
        </p:xfrm>
        <a:graphic>
          <a:graphicData uri="http://schemas.openxmlformats.org/presentationml/2006/ole">
            <p:oleObj spid="_x0000_s274436" name="Equation" r:id="rId5" imgW="15872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8" grpId="0" animBg="1"/>
      <p:bldP spid="30" grpId="0" animBg="1"/>
      <p:bldP spid="31" grpId="0" animBg="1"/>
      <p:bldP spid="34" grpId="0" animBg="1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990600"/>
          <a:ext cx="7696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6927850" y="1454150"/>
          <a:ext cx="1146175" cy="573088"/>
        </p:xfrm>
        <a:graphic>
          <a:graphicData uri="http://schemas.openxmlformats.org/presentationml/2006/ole">
            <p:oleObj spid="_x0000_s314370" name="Equation" r:id="rId4" imgW="482400" imgH="241200" progId="">
              <p:embed/>
            </p:oleObj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7440613" y="3986213"/>
          <a:ext cx="1293812" cy="473075"/>
        </p:xfrm>
        <a:graphic>
          <a:graphicData uri="http://schemas.openxmlformats.org/presentationml/2006/ole">
            <p:oleObj spid="_x0000_s314371" name="Equation" r:id="rId5" imgW="622080" imgH="228600" progId="">
              <p:embed/>
            </p:oleObj>
          </a:graphicData>
        </a:graphic>
      </p:graphicFrame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7491413" y="2743200"/>
          <a:ext cx="1476375" cy="368300"/>
        </p:xfrm>
        <a:graphic>
          <a:graphicData uri="http://schemas.openxmlformats.org/presentationml/2006/ole">
            <p:oleObj spid="_x0000_s314372" name="Equation" r:id="rId6" imgW="71100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Perpetua" pitchFamily="18" charset="0"/>
                <a:ea typeface="+mn-ea"/>
                <a:cs typeface="Times New Roman" pitchFamily="18" charset="0"/>
              </a:rPr>
              <a:t>Historical Factor Shares</a:t>
            </a:r>
            <a:endParaRPr lang="en-US" sz="2800" b="1" dirty="0">
              <a:latin typeface="Perpetu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9421"/>
            <a:ext cx="8077200" cy="56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15810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Labor (2/3)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43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Capital (1/3)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Acemoglu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2009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08982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Mankiw, 2009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442" y="0"/>
            <a:ext cx="7187157" cy="698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3336"/>
            <a:ext cx="438350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Asian Growth Miracle?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990600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Young (1995) QJE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6657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54102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Exceptional growth due to changes in TFP or factor accumulation?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462826"/>
            <a:ext cx="7431471" cy="57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3336"/>
            <a:ext cx="438350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Asian Growth Miracle?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2484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Exceptional growth due to the factors accumulation? </a:t>
            </a:r>
            <a:endParaRPr lang="en-US" sz="2000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599"/>
            <a:ext cx="6219825" cy="528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72200" y="1600200"/>
            <a:ext cx="685800" cy="121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624840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Conclusion?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5334000"/>
            <a:ext cx="167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miracle was bound to stop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38200" y="838200"/>
          <a:ext cx="7848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72841" y="0"/>
            <a:ext cx="58353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Asian Tigers: Performance After 1990s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4124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IMF World Economic Outlook Database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66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 GDP growth rate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04925"/>
            <a:ext cx="6657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3810000"/>
          <a:ext cx="5486400" cy="2083725"/>
        </p:xfrm>
        <a:graphic>
          <a:graphicData uri="http://schemas.openxmlformats.org/drawingml/2006/table">
            <a:tbl>
              <a:tblPr/>
              <a:tblGrid>
                <a:gridCol w="3035030"/>
                <a:gridCol w="2451370"/>
              </a:tblGrid>
              <a:tr h="82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Average growth rate 1990-2012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Hong Kong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South 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Taiwan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2841" y="0"/>
            <a:ext cx="58353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Asian Tigers: Performance After 1990s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841" y="0"/>
            <a:ext cx="60724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Global Slowdown in Economic Growth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5"/>
          <p:cNvSpPr/>
          <p:nvPr/>
        </p:nvSpPr>
        <p:spPr>
          <a:xfrm>
            <a:off x="152400" y="7620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per capita growth rate (% per year)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859280"/>
          <a:ext cx="6096000" cy="3169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1948-1972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1972-1995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1995-2010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5"/>
          <p:cNvSpPr/>
          <p:nvPr/>
        </p:nvSpPr>
        <p:spPr>
          <a:xfrm>
            <a:off x="1447800" y="5181600"/>
            <a:ext cx="35052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Mankiw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(2013)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5"/>
          <p:cNvSpPr/>
          <p:nvPr/>
        </p:nvSpPr>
        <p:spPr>
          <a:xfrm>
            <a:off x="152400" y="59436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are the reasons?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841" y="0"/>
            <a:ext cx="75637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Theories Explaining Disparities in Development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5"/>
          <p:cNvSpPr/>
          <p:nvPr/>
        </p:nvSpPr>
        <p:spPr>
          <a:xfrm>
            <a:off x="152400" y="9906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Fundamental causes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Geography: geographical concentration of poverty and prosperity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Tropical climate: lazy people, diseases, and poor agricultural lands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Counter examples: Botswana, Nogales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Culture: beliefs, values, ethics, trust, cooperation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Counter examples: North and South Korea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Ignorance of policy makers: poor policies 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Transfer of resources to a small powerful 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" y="0"/>
            <a:ext cx="68408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Model: Population Growth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6096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Labor force is growing at a constant rate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20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L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=(1+ n)L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3657600" y="2209800"/>
          <a:ext cx="2081213" cy="542925"/>
        </p:xfrm>
        <a:graphic>
          <a:graphicData uri="http://schemas.openxmlformats.org/presentationml/2006/ole">
            <p:oleObj spid="_x0000_s262146" name="Equation" r:id="rId4" imgW="876240" imgH="228600" progId="">
              <p:embed/>
            </p:oleObj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3411537" y="5867400"/>
          <a:ext cx="2684463" cy="482600"/>
        </p:xfrm>
        <a:graphic>
          <a:graphicData uri="http://schemas.openxmlformats.org/presentationml/2006/ole">
            <p:oleObj spid="_x0000_s262147" name="Equation" r:id="rId5" imgW="1130040" imgH="203040" progId="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2743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happens to Capital/Labor ratio (k)?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3505200"/>
            <a:ext cx="81534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affect by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investment (+)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depreciation (-)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population growth (-)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419600"/>
            <a:ext cx="3014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Law of motion for k?       </a:t>
            </a:r>
            <a:endParaRPr lang="en-US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2800" y="4953000"/>
            <a:ext cx="2823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)+(1- ẟ - n)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841" y="0"/>
            <a:ext cx="45448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Institutional Hypothesis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5"/>
          <p:cNvSpPr/>
          <p:nvPr/>
        </p:nvSpPr>
        <p:spPr>
          <a:xfrm>
            <a:off x="304800" y="990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Countries differ in economic success because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different institutions (rules)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Laws, regulations, enforcement of  property rights and social norms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Extractive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institutions: concentration of power in the hands of elite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Inclusive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institutions: inclusive markets and opportunities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Free choice of occupation, education, constrained and broadly distributed power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Institutions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Incentives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acquire education, start a business and innovate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7963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/>
        </p:nvSpPr>
        <p:spPr>
          <a:xfrm>
            <a:off x="457200" y="152400"/>
            <a:ext cx="136928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Nogales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180" y="0"/>
            <a:ext cx="623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841" y="0"/>
            <a:ext cx="38359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African Growth Miracle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5"/>
          <p:cNvSpPr/>
          <p:nvPr/>
        </p:nvSpPr>
        <p:spPr>
          <a:xfrm>
            <a:off x="228600" y="1066800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per capita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70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Business cycles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Homework is due next week before the class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1990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0" y="1257300"/>
          <a:ext cx="7086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3336"/>
            <a:ext cx="736503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Population Growth (Cont.)</a:t>
            </a:r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7159625" y="1941513"/>
          <a:ext cx="841375" cy="420687"/>
        </p:xfrm>
        <a:graphic>
          <a:graphicData uri="http://schemas.openxmlformats.org/presentationml/2006/ole">
            <p:oleObj spid="_x0000_s263170" name="Equation" r:id="rId4" imgW="482400" imgH="241200" progId="">
              <p:embed/>
            </p:oleObj>
          </a:graphicData>
        </a:graphic>
      </p:graphicFrame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7358063" y="3340100"/>
          <a:ext cx="857250" cy="317500"/>
        </p:xfrm>
        <a:graphic>
          <a:graphicData uri="http://schemas.openxmlformats.org/presentationml/2006/ole">
            <p:oleObj spid="_x0000_s263171" name="Equation" r:id="rId5" imgW="545760" imgH="203040" progId="">
              <p:embed/>
            </p:oleObj>
          </a:graphicData>
        </a:graphic>
      </p:graphicFrame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7540625" y="3946525"/>
          <a:ext cx="893763" cy="400050"/>
        </p:xfrm>
        <a:graphic>
          <a:graphicData uri="http://schemas.openxmlformats.org/presentationml/2006/ole">
            <p:oleObj spid="_x0000_s263172" name="Equation" r:id="rId6" imgW="507960" imgH="228600" progId="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962400" y="3733800"/>
            <a:ext cx="0" cy="1905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28800" y="3733800"/>
            <a:ext cx="2133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3733800" y="5638800"/>
          <a:ext cx="327025" cy="269875"/>
        </p:xfrm>
        <a:graphic>
          <a:graphicData uri="http://schemas.openxmlformats.org/presentationml/2006/ole">
            <p:oleObj spid="_x0000_s263173" name="Equation" r:id="rId7" imgW="215640" imgH="177480" progId="">
              <p:embed/>
            </p:oleObj>
          </a:graphicData>
        </a:graphic>
      </p:graphicFrame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1447800" y="3578225"/>
          <a:ext cx="327025" cy="307975"/>
        </p:xfrm>
        <a:graphic>
          <a:graphicData uri="http://schemas.openxmlformats.org/presentationml/2006/ole">
            <p:oleObj spid="_x0000_s263174" name="Equation" r:id="rId8" imgW="215640" imgH="203040" progId="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1828800" y="2971800"/>
            <a:ext cx="5791200" cy="25908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4743" name="Object 7"/>
          <p:cNvGraphicFramePr>
            <a:graphicFrameLocks noChangeAspect="1"/>
          </p:cNvGraphicFramePr>
          <p:nvPr/>
        </p:nvGraphicFramePr>
        <p:xfrm>
          <a:off x="7389813" y="2711450"/>
          <a:ext cx="1095375" cy="357188"/>
        </p:xfrm>
        <a:graphic>
          <a:graphicData uri="http://schemas.openxmlformats.org/presentationml/2006/ole">
            <p:oleObj spid="_x0000_s263175" name="Equation" r:id="rId9" imgW="698400" imgH="228600" progId="">
              <p:embed/>
            </p:oleObj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3124200" y="4114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2743200" y="5181600"/>
          <a:ext cx="481013" cy="433854"/>
        </p:xfrm>
        <a:graphic>
          <a:graphicData uri="http://schemas.openxmlformats.org/presentationml/2006/ole">
            <p:oleObj spid="_x0000_s263176" name="Equation" r:id="rId10" imgW="266400" imgH="241200" progId="">
              <p:embed/>
            </p:oleObj>
          </a:graphicData>
        </a:graphic>
      </p:graphicFrame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1371600" y="3825875"/>
          <a:ext cx="423863" cy="365125"/>
        </p:xfrm>
        <a:graphic>
          <a:graphicData uri="http://schemas.openxmlformats.org/presentationml/2006/ole">
            <p:oleObj spid="_x0000_s263177" name="Equation" r:id="rId11" imgW="279360" imgH="241200" progId="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5867400" y="3810000"/>
            <a:ext cx="76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838200"/>
            <a:ext cx="9144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Economies with high rates of population growth will have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per capita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828800" y="4114800"/>
            <a:ext cx="1295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6130737"/>
            <a:ext cx="9144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 policy response?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" y="0"/>
            <a:ext cx="47014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Population Growth: Summary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0668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Steady state: 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Population growth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 and K (level effects)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Both Y and K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steady state at the rate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k*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y*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constant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Population growth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reduces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k*  and y*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Population growth consists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population increases +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migration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2670175" y="914400"/>
          <a:ext cx="4645025" cy="1055687"/>
        </p:xfrm>
        <a:graphic>
          <a:graphicData uri="http://schemas.openxmlformats.org/presentationml/2006/ole">
            <p:oleObj spid="_x0000_s297988" name="Equation" r:id="rId4" imgW="1955520" imgH="444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055"/>
            <a:ext cx="8924925" cy="421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8610600" cy="4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/>
          <p:nvPr/>
        </p:nvSpPr>
        <p:spPr>
          <a:xfrm>
            <a:off x="76200" y="0"/>
            <a:ext cx="56925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Population Growth Rates, 1985-1995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The World Bank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2234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3336"/>
            <a:ext cx="55595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Role of  Technological Progress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838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Technological change, increase in factor productivity	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Larger output  for given quantities of capital and labor</a:t>
            </a:r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667000" y="4800600"/>
          <a:ext cx="2292350" cy="482600"/>
        </p:xfrm>
        <a:graphic>
          <a:graphicData uri="http://schemas.openxmlformats.org/presentationml/2006/ole">
            <p:oleObj spid="_x0000_s264194" name="Equation" r:id="rId3" imgW="965200" imgH="203200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114800" y="4800600"/>
            <a:ext cx="685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480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Effective labor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2514600" y="2057400"/>
          <a:ext cx="2222500" cy="482600"/>
        </p:xfrm>
        <a:graphic>
          <a:graphicData uri="http://schemas.openxmlformats.org/presentationml/2006/ole">
            <p:oleObj spid="_x0000_s264195" name="Equation" r:id="rId4" imgW="939392" imgH="203112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81000" y="3429000"/>
            <a:ext cx="674133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How does technological progress translates into larger output?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819400"/>
            <a:ext cx="290015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State of technology (A)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267" y="3997137"/>
            <a:ext cx="46138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Labor-augmenting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technological progress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5292537"/>
            <a:ext cx="71450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labor efficiency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TP reduced number of workers needed to produce the same output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TP increases output using the same number of workers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3336"/>
            <a:ext cx="81020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 with Technological Progress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Technology is improving  every year at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exogenous rate 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g)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Production function: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per effective labor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2590800" y="1066800"/>
          <a:ext cx="3167063" cy="573088"/>
        </p:xfrm>
        <a:graphic>
          <a:graphicData uri="http://schemas.openxmlformats.org/presentationml/2006/ole">
            <p:oleObj spid="_x0000_s265218" name="Equation" r:id="rId3" imgW="1333500" imgH="241300" progId="">
              <p:embed/>
            </p:oleObj>
          </a:graphicData>
        </a:graphic>
      </p:graphicFrame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3048000" y="2286000"/>
          <a:ext cx="1930400" cy="1025525"/>
        </p:xfrm>
        <a:graphic>
          <a:graphicData uri="http://schemas.openxmlformats.org/presentationml/2006/ole">
            <p:oleObj spid="_x0000_s265219" name="Equation" r:id="rId4" imgW="812447" imgH="431613" progId="">
              <p:embed/>
            </p:oleObj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2895600" y="4191000"/>
          <a:ext cx="2463800" cy="1689100"/>
        </p:xfrm>
        <a:graphic>
          <a:graphicData uri="http://schemas.openxmlformats.org/presentationml/2006/ole">
            <p:oleObj spid="_x0000_s265220" name="Equation" r:id="rId5" imgW="1040948" imgH="7108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13113</TotalTime>
  <Words>1026</Words>
  <Application>Microsoft Office PowerPoint</Application>
  <PresentationFormat>Экран (4:3)</PresentationFormat>
  <Paragraphs>207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Growth Accounting </vt:lpstr>
      <vt:lpstr>Growth Accounting (Cont.)</vt:lpstr>
      <vt:lpstr>Growth Accounting (Cont.)</vt:lpstr>
      <vt:lpstr>Слайд 17</vt:lpstr>
      <vt:lpstr>Solow Residual (Cont.) </vt:lpstr>
      <vt:lpstr>Solow Residual (Cont.) </vt:lpstr>
      <vt:lpstr>Historical Factor Shares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1080</cp:revision>
  <dcterms:created xsi:type="dcterms:W3CDTF">2006-08-16T00:00:00Z</dcterms:created>
  <dcterms:modified xsi:type="dcterms:W3CDTF">2014-03-16T17:02:13Z</dcterms:modified>
</cp:coreProperties>
</file>