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82" r:id="rId4"/>
    <p:sldId id="283" r:id="rId5"/>
    <p:sldId id="284" r:id="rId6"/>
    <p:sldId id="285" r:id="rId7"/>
    <p:sldId id="287" r:id="rId8"/>
    <p:sldId id="286" r:id="rId9"/>
    <p:sldId id="291" r:id="rId10"/>
    <p:sldId id="292" r:id="rId11"/>
    <p:sldId id="294" r:id="rId12"/>
    <p:sldId id="29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D49D78-CECF-4AED-85AC-F2EC4E5F555C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6C099-186F-4687-91D3-0B67C1F9031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570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B8242-A17E-4EC3-BEEA-78925F6DBA88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0C1EB2-CCC7-4FEE-8BB2-EB40A45452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728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Instalace 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810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 userDrawn="1"/>
        </p:nvCxnSpPr>
        <p:spPr>
          <a:xfrm>
            <a:off x="2195736" y="2492896"/>
            <a:ext cx="41044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181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FB98-11D0-4437-9FED-FBA5BD7A17F0}" type="datetimeFigureOut">
              <a:rPr lang="cs-CZ" smtClean="0"/>
              <a:pPr/>
              <a:t>28.2.2014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35F-836D-41B3-8335-70D7A1C2E7A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\\nas01" TargetMode="External"/><Relationship Id="rId2" Type="http://schemas.openxmlformats.org/officeDocument/2006/relationships/hyperlink" Target="file:///\\ese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do/econ/sm/42726033/43203933/MS_NAV_2009_R2_Cz.zip" TargetMode="External"/><Relationship Id="rId2" Type="http://schemas.openxmlformats.org/officeDocument/2006/relationships/hyperlink" Target="https://is.muni.cz/auth/do/econ/sm/42726033/43203933/MS_NAV_2009_R2_An.zi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MS Dynamics NAV 2009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Concise installation manual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188640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Installation  MS Dynamics NAV 2009 R2</a:t>
            </a:r>
            <a:r>
              <a:rPr lang="en-US" dirty="0"/>
              <a:t> 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1571625"/>
            <a:ext cx="4800600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860032" y="2818891"/>
            <a:ext cx="14350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Checking installation </a:t>
            </a:r>
            <a:endParaRPr lang="en-US" sz="1100" b="1" dirty="0"/>
          </a:p>
        </p:txBody>
      </p:sp>
      <p:sp>
        <p:nvSpPr>
          <p:cNvPr id="3" name="Šipka doprava 2"/>
          <p:cNvSpPr/>
          <p:nvPr/>
        </p:nvSpPr>
        <p:spPr>
          <a:xfrm>
            <a:off x="4355976" y="2884294"/>
            <a:ext cx="360040" cy="1308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532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188640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Installation  MS Dynamics NAV 2009 R2</a:t>
            </a:r>
            <a:r>
              <a:rPr lang="en-US" dirty="0"/>
              <a:t> 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38" y="1562100"/>
            <a:ext cx="4886325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0865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188640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Installation  MS Dynamics NAV 2009 R2</a:t>
            </a:r>
            <a:r>
              <a:rPr lang="en-US" dirty="0"/>
              <a:t> 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411312" y="1196752"/>
            <a:ext cx="6824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Installation IX – desktop shortcut on the desktop area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39" y="1700808"/>
            <a:ext cx="4936605" cy="222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43739" y="4149080"/>
            <a:ext cx="72321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Right mouse button on desktop area  find by browsing fin.exe file specified </a:t>
            </a:r>
            <a:endParaRPr lang="en-US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5004048" y="2814703"/>
            <a:ext cx="2160240" cy="119036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4653136"/>
            <a:ext cx="3650177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4860032" y="5737180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FF0000"/>
                </a:solidFill>
              </a:rPr>
              <a:t>Browse</a:t>
            </a:r>
            <a:endParaRPr lang="cs-CZ" sz="1400" b="1" dirty="0">
              <a:solidFill>
                <a:srgbClr val="FF0000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264" y="4546555"/>
            <a:ext cx="35052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Šipka doprava 9"/>
          <p:cNvSpPr/>
          <p:nvPr/>
        </p:nvSpPr>
        <p:spPr>
          <a:xfrm>
            <a:off x="4427984" y="5085184"/>
            <a:ext cx="8152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6995864" y="4582922"/>
            <a:ext cx="26642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FF0000"/>
                </a:solidFill>
              </a:rPr>
              <a:t>Named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it</a:t>
            </a:r>
            <a:endParaRPr lang="cs-CZ" sz="1400" b="1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493035" y="5595092"/>
            <a:ext cx="1032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err="1" smtClean="0">
                <a:solidFill>
                  <a:srgbClr val="FF0000"/>
                </a:solidFill>
              </a:rPr>
              <a:t>Finish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it</a:t>
            </a:r>
            <a:endParaRPr lang="cs-CZ" sz="1400" b="1" dirty="0">
              <a:solidFill>
                <a:srgbClr val="FF0000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620" y="1988840"/>
            <a:ext cx="8953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Šipka nahoru 11"/>
          <p:cNvSpPr/>
          <p:nvPr/>
        </p:nvSpPr>
        <p:spPr>
          <a:xfrm>
            <a:off x="7849936" y="3280527"/>
            <a:ext cx="318717" cy="12961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9182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 </a:t>
            </a:r>
            <a:r>
              <a:rPr lang="en-US" sz="3600" dirty="0" smtClean="0"/>
              <a:t>Location of the resource  files</a:t>
            </a:r>
            <a:endParaRPr lang="en-US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b="1" dirty="0" smtClean="0"/>
              <a:t> U</a:t>
            </a:r>
            <a:r>
              <a:rPr lang="en-US" sz="1800" b="1" dirty="0" smtClean="0"/>
              <a:t>sing </a:t>
            </a:r>
            <a:r>
              <a:rPr lang="en-US" sz="1800" b="1" dirty="0" err="1" smtClean="0"/>
              <a:t>eduroam</a:t>
            </a:r>
            <a:r>
              <a:rPr lang="en-US" sz="1800" b="1" dirty="0" smtClean="0"/>
              <a:t> connection</a:t>
            </a:r>
            <a:r>
              <a:rPr lang="cs-CZ" sz="1800" b="1" dirty="0" smtClean="0"/>
              <a:t>- 8-10 </a:t>
            </a:r>
            <a:r>
              <a:rPr lang="cs-CZ" sz="1800" b="1" dirty="0" err="1" smtClean="0"/>
              <a:t>minutes</a:t>
            </a:r>
            <a:endParaRPr lang="cs-CZ" sz="1800" b="1" dirty="0" smtClean="0"/>
          </a:p>
          <a:p>
            <a:pPr lvl="1"/>
            <a:r>
              <a:rPr lang="cs-CZ" sz="1400" dirty="0" smtClean="0"/>
              <a:t>https</a:t>
            </a:r>
            <a:r>
              <a:rPr lang="cs-CZ" sz="1400" dirty="0"/>
              <a:t>:/</a:t>
            </a:r>
            <a:r>
              <a:rPr lang="cs-CZ" sz="1400" dirty="0" smtClean="0"/>
              <a:t>is.muni.cz/</a:t>
            </a:r>
            <a:r>
              <a:rPr lang="cs-CZ" sz="1400" dirty="0" err="1" smtClean="0"/>
              <a:t>auth</a:t>
            </a:r>
            <a:r>
              <a:rPr lang="cs-CZ" sz="1400" dirty="0" smtClean="0"/>
              <a:t>/do/</a:t>
            </a:r>
            <a:r>
              <a:rPr lang="cs-CZ" sz="1400" dirty="0" err="1" smtClean="0"/>
              <a:t>econ</a:t>
            </a:r>
            <a:r>
              <a:rPr lang="cs-CZ" sz="1400" dirty="0" smtClean="0"/>
              <a:t>/soubory/katedry/</a:t>
            </a:r>
            <a:r>
              <a:rPr lang="cs-CZ" sz="1400" dirty="0" err="1" smtClean="0"/>
              <a:t>kph</a:t>
            </a:r>
            <a:r>
              <a:rPr lang="cs-CZ" sz="1400" dirty="0" smtClean="0"/>
              <a:t>/MS_Dynamics_NAV.7z</a:t>
            </a:r>
          </a:p>
          <a:p>
            <a:pPr lvl="1"/>
            <a:endParaRPr lang="cs-CZ" sz="1400" dirty="0" smtClean="0"/>
          </a:p>
          <a:p>
            <a:r>
              <a:rPr lang="cs-CZ" sz="1400" b="1" dirty="0" err="1" smtClean="0">
                <a:solidFill>
                  <a:srgbClr val="FF0000"/>
                </a:solidFill>
              </a:rPr>
              <a:t>For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installation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of</a:t>
            </a:r>
            <a:r>
              <a:rPr lang="cs-CZ" sz="1400" b="1" dirty="0" smtClean="0">
                <a:solidFill>
                  <a:srgbClr val="FF0000"/>
                </a:solidFill>
              </a:rPr>
              <a:t> MS Dynamics NAV 2009 R2 </a:t>
            </a:r>
            <a:r>
              <a:rPr lang="cs-CZ" sz="1400" b="1" dirty="0" err="1" smtClean="0">
                <a:solidFill>
                  <a:srgbClr val="FF0000"/>
                </a:solidFill>
              </a:rPr>
              <a:t>see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next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slide</a:t>
            </a:r>
            <a:r>
              <a:rPr lang="cs-CZ" sz="1400" b="1" dirty="0" smtClean="0">
                <a:solidFill>
                  <a:srgbClr val="FF0000"/>
                </a:solidFill>
              </a:rPr>
              <a:t>  and </a:t>
            </a:r>
            <a:r>
              <a:rPr lang="cs-CZ" sz="1400" b="1" dirty="0" err="1" smtClean="0">
                <a:solidFill>
                  <a:srgbClr val="FF0000"/>
                </a:solidFill>
              </a:rPr>
              <a:t>following</a:t>
            </a:r>
            <a:r>
              <a:rPr lang="cs-CZ" sz="1400" b="1" dirty="0" smtClean="0">
                <a:solidFill>
                  <a:srgbClr val="FF0000"/>
                </a:solidFill>
              </a:rPr>
              <a:t> </a:t>
            </a:r>
            <a:r>
              <a:rPr lang="cs-CZ" sz="1400" b="1" dirty="0" err="1" smtClean="0">
                <a:solidFill>
                  <a:srgbClr val="FF0000"/>
                </a:solidFill>
              </a:rPr>
              <a:t>slides</a:t>
            </a:r>
            <a:r>
              <a:rPr lang="cs-CZ" sz="1400" b="1" dirty="0" smtClean="0">
                <a:solidFill>
                  <a:srgbClr val="FF0000"/>
                </a:solidFill>
              </a:rPr>
              <a:t> (</a:t>
            </a:r>
            <a:r>
              <a:rPr lang="cs-CZ" sz="1400" b="1" dirty="0" err="1" smtClean="0">
                <a:solidFill>
                  <a:srgbClr val="FF0000"/>
                </a:solidFill>
              </a:rPr>
              <a:t>recomended</a:t>
            </a:r>
            <a:r>
              <a:rPr lang="cs-CZ" sz="1400" b="1" dirty="0" smtClean="0">
                <a:solidFill>
                  <a:srgbClr val="FF0000"/>
                </a:solidFill>
              </a:rPr>
              <a:t>!!!)</a:t>
            </a:r>
            <a:endParaRPr lang="cs-CZ" sz="1400" b="1" dirty="0">
              <a:solidFill>
                <a:srgbClr val="FF0000"/>
              </a:solidFill>
            </a:endParaRPr>
          </a:p>
          <a:p>
            <a:r>
              <a:rPr lang="cs-CZ" sz="1800" b="1" dirty="0" smtClean="0"/>
              <a:t> </a:t>
            </a:r>
            <a:r>
              <a:rPr lang="cs-CZ" sz="1800" b="1" dirty="0" err="1" smtClean="0"/>
              <a:t>From</a:t>
            </a:r>
            <a:r>
              <a:rPr lang="cs-CZ" sz="1800" b="1" dirty="0" smtClean="0"/>
              <a:t> PC in </a:t>
            </a:r>
            <a:r>
              <a:rPr lang="cs-CZ" sz="1800" b="1" dirty="0" err="1" smtClean="0"/>
              <a:t>computer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rooms</a:t>
            </a:r>
            <a:r>
              <a:rPr lang="cs-CZ" sz="1800" b="1" dirty="0" smtClean="0"/>
              <a:t>)</a:t>
            </a:r>
            <a:endParaRPr lang="cs-CZ" sz="1800" b="1" dirty="0"/>
          </a:p>
          <a:p>
            <a:pPr lvl="1"/>
            <a:r>
              <a:rPr lang="cs-CZ" sz="1400" i="1" dirty="0" err="1" smtClean="0"/>
              <a:t>programs</a:t>
            </a:r>
            <a:r>
              <a:rPr lang="cs-CZ" sz="1400" i="1" dirty="0" smtClean="0"/>
              <a:t>(</a:t>
            </a:r>
            <a:r>
              <a:rPr lang="cs-CZ" sz="1400" i="1" dirty="0" smtClean="0">
                <a:hlinkClick r:id="rId2" action="ppaction://hlinkfile"/>
              </a:rPr>
              <a:t>\\</a:t>
            </a:r>
            <a:r>
              <a:rPr lang="cs-CZ" sz="1400" i="1" dirty="0" err="1" smtClean="0">
                <a:hlinkClick r:id="rId2" action="ppaction://hlinkfile"/>
              </a:rPr>
              <a:t>esetw</a:t>
            </a:r>
            <a:r>
              <a:rPr lang="cs-CZ" sz="1400" i="1" dirty="0" smtClean="0"/>
              <a:t>) (Q:)  </a:t>
            </a:r>
            <a:r>
              <a:rPr lang="cs-CZ" sz="1400" i="1" dirty="0" err="1" smtClean="0"/>
              <a:t>MS_Dynamics_NAV</a:t>
            </a:r>
            <a:r>
              <a:rPr lang="cs-CZ" sz="1400" i="1" dirty="0" smtClean="0"/>
              <a:t>\ .. </a:t>
            </a:r>
            <a:r>
              <a:rPr lang="cs-CZ" sz="1400" i="1" dirty="0" err="1" smtClean="0"/>
              <a:t>all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files</a:t>
            </a:r>
            <a:r>
              <a:rPr lang="cs-CZ" sz="1400" i="1" dirty="0" smtClean="0"/>
              <a:t> in </a:t>
            </a:r>
            <a:r>
              <a:rPr lang="cs-CZ" sz="1400" i="1" dirty="0" err="1" smtClean="0"/>
              <a:t>this</a:t>
            </a:r>
            <a:r>
              <a:rPr lang="cs-CZ" sz="1400" i="1" dirty="0" smtClean="0"/>
              <a:t> </a:t>
            </a:r>
            <a:r>
              <a:rPr lang="cs-CZ" sz="1400" i="1" dirty="0" err="1" smtClean="0"/>
              <a:t>directory</a:t>
            </a:r>
            <a:r>
              <a:rPr lang="cs-CZ" sz="1400" i="1" dirty="0" smtClean="0"/>
              <a:t> (</a:t>
            </a:r>
            <a:r>
              <a:rPr lang="cs-CZ" sz="1400" i="1" dirty="0" err="1" smtClean="0"/>
              <a:t>folder</a:t>
            </a:r>
            <a:r>
              <a:rPr lang="cs-CZ" sz="1400" i="1" dirty="0" smtClean="0"/>
              <a:t>) </a:t>
            </a:r>
          </a:p>
          <a:p>
            <a:pPr marL="457200" lvl="1" indent="0">
              <a:buNone/>
            </a:pPr>
            <a:r>
              <a:rPr lang="cs-CZ" sz="1400" dirty="0" smtClean="0"/>
              <a:t>        </a:t>
            </a:r>
            <a:r>
              <a:rPr lang="cs-CZ" sz="1400" b="1" dirty="0" smtClean="0"/>
              <a:t>OR</a:t>
            </a:r>
            <a:r>
              <a:rPr lang="cs-CZ" sz="1400" dirty="0" smtClean="0"/>
              <a:t> </a:t>
            </a:r>
          </a:p>
          <a:p>
            <a:pPr lvl="1"/>
            <a:r>
              <a:rPr lang="cs-CZ" sz="1400" dirty="0" err="1"/>
              <a:t>programs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3" action="ppaction://hlinkfile"/>
              </a:rPr>
              <a:t>\\nas01</a:t>
            </a:r>
            <a:r>
              <a:rPr lang="cs-CZ" sz="1400" dirty="0" smtClean="0"/>
              <a:t>) </a:t>
            </a:r>
            <a:r>
              <a:rPr lang="cs-CZ" sz="1400" dirty="0"/>
              <a:t>(Q:)  </a:t>
            </a:r>
            <a:r>
              <a:rPr lang="cs-CZ" sz="1400" dirty="0" err="1"/>
              <a:t>MS_Dynamics_NAV</a:t>
            </a:r>
            <a:r>
              <a:rPr lang="cs-CZ" sz="1400" dirty="0"/>
              <a:t>\ .. </a:t>
            </a:r>
            <a:r>
              <a:rPr lang="cs-CZ" sz="1400" i="1" dirty="0" err="1" smtClean="0"/>
              <a:t>all</a:t>
            </a:r>
            <a:r>
              <a:rPr lang="cs-CZ" sz="1400" i="1" dirty="0" smtClean="0"/>
              <a:t> </a:t>
            </a:r>
            <a:r>
              <a:rPr lang="cs-CZ" sz="1400" i="1" dirty="0" err="1"/>
              <a:t>files</a:t>
            </a:r>
            <a:r>
              <a:rPr lang="cs-CZ" sz="1400" i="1" dirty="0"/>
              <a:t> in </a:t>
            </a:r>
            <a:r>
              <a:rPr lang="cs-CZ" sz="1400" i="1" dirty="0" err="1" smtClean="0"/>
              <a:t>this</a:t>
            </a:r>
            <a:r>
              <a:rPr lang="cs-CZ" sz="1400" i="1" dirty="0" smtClean="0"/>
              <a:t> </a:t>
            </a:r>
            <a:r>
              <a:rPr lang="cs-CZ" sz="1400" i="1" dirty="0" err="1"/>
              <a:t>directory</a:t>
            </a:r>
            <a:r>
              <a:rPr lang="cs-CZ" sz="1400" i="1" dirty="0"/>
              <a:t> (</a:t>
            </a:r>
            <a:r>
              <a:rPr lang="cs-CZ" sz="1400" i="1" dirty="0" err="1"/>
              <a:t>folder</a:t>
            </a:r>
            <a:r>
              <a:rPr lang="cs-CZ" sz="1400" i="1" dirty="0"/>
              <a:t>) </a:t>
            </a:r>
          </a:p>
          <a:p>
            <a:pPr marL="457200" lvl="1" indent="0">
              <a:buNone/>
            </a:pPr>
            <a:r>
              <a:rPr lang="cs-CZ" sz="1400" dirty="0" smtClean="0"/>
              <a:t> </a:t>
            </a:r>
            <a:endParaRPr lang="cs-CZ" sz="1400" dirty="0"/>
          </a:p>
          <a:p>
            <a:pPr lvl="1"/>
            <a:endParaRPr lang="cs-CZ" sz="1400" dirty="0" smtClean="0"/>
          </a:p>
          <a:p>
            <a:r>
              <a:rPr lang="cs-CZ" sz="1800" dirty="0" err="1" smtClean="0"/>
              <a:t>approx</a:t>
            </a:r>
            <a:r>
              <a:rPr lang="cs-CZ" sz="1800" dirty="0" smtClean="0"/>
              <a:t> </a:t>
            </a:r>
            <a:r>
              <a:rPr lang="cs-CZ" sz="1800" dirty="0" err="1" smtClean="0"/>
              <a:t>size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files</a:t>
            </a:r>
            <a:r>
              <a:rPr lang="cs-CZ" sz="1800" dirty="0" smtClean="0"/>
              <a:t> : 2 GB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88434" y="548680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Installation  MS Dynamics NAV 2009 R2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7" name="Obdélník 6"/>
          <p:cNvSpPr/>
          <p:nvPr/>
        </p:nvSpPr>
        <p:spPr>
          <a:xfrm>
            <a:off x="323528" y="1639853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>
                <a:hlinkClick r:id="rId2"/>
              </a:rPr>
              <a:t>https://is.muni.cz/auth/do/econ/sm/42726033/43203933/MS_NAV_2009_R2_An.zip</a:t>
            </a:r>
            <a:endParaRPr lang="cs-CZ" dirty="0"/>
          </a:p>
          <a:p>
            <a:r>
              <a:rPr lang="cs-CZ" u="sng" dirty="0">
                <a:hlinkClick r:id="rId3"/>
              </a:rPr>
              <a:t>https://is.muni.cz/auth/do/econ/sm/42726033/43203933/MS_NAV_2009_R2_Cz.zip</a:t>
            </a:r>
            <a:endParaRPr lang="cs-CZ" dirty="0"/>
          </a:p>
        </p:txBody>
      </p:sp>
      <p:cxnSp>
        <p:nvCxnSpPr>
          <p:cNvPr id="9" name="Přímá spojnice se šipkou 8"/>
          <p:cNvCxnSpPr/>
          <p:nvPr/>
        </p:nvCxnSpPr>
        <p:spPr>
          <a:xfrm>
            <a:off x="6804248" y="1844824"/>
            <a:ext cx="0" cy="71076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25" y="3068960"/>
            <a:ext cx="5619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488434" y="2456902"/>
            <a:ext cx="6481774" cy="369332"/>
          </a:xfrm>
          <a:prstGeom prst="rect">
            <a:avLst/>
          </a:prstGeom>
          <a:noFill/>
          <a:ln w="2222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After upload of the files 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with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English versions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of</a:t>
            </a:r>
            <a:r>
              <a:rPr lang="cs-CZ" dirty="0" smtClean="0">
                <a:solidFill>
                  <a:srgbClr val="FF0000"/>
                </a:solidFill>
              </a:rPr>
              <a:t> MS Dynamics NAV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347864" y="3838786"/>
            <a:ext cx="3888432" cy="1606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After unzip operation See next slide please</a:t>
            </a:r>
            <a:endParaRPr lang="en-US" dirty="0"/>
          </a:p>
        </p:txBody>
      </p:sp>
      <p:sp>
        <p:nvSpPr>
          <p:cNvPr id="2" name="Obdélník 1"/>
          <p:cNvSpPr/>
          <p:nvPr/>
        </p:nvSpPr>
        <p:spPr>
          <a:xfrm>
            <a:off x="323528" y="1700808"/>
            <a:ext cx="8208912" cy="2622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790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7931"/>
            <a:ext cx="8229600" cy="475138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 will se all these folders in the folder to where you extracted (</a:t>
            </a:r>
            <a:r>
              <a:rPr lang="en-US" sz="2400" dirty="0" err="1" smtClean="0"/>
              <a:t>unziped</a:t>
            </a:r>
            <a:r>
              <a:rPr lang="en-US" sz="2400" dirty="0" smtClean="0"/>
              <a:t> ) all files)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2564904"/>
            <a:ext cx="2076481" cy="320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640798"/>
            <a:ext cx="1991867" cy="315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5"/>
          <p:cNvCxnSpPr>
            <a:stCxn id="2050" idx="3"/>
          </p:cNvCxnSpPr>
          <p:nvPr/>
        </p:nvCxnSpPr>
        <p:spPr>
          <a:xfrm flipV="1">
            <a:off x="2904064" y="4166530"/>
            <a:ext cx="51580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3419872" y="2420888"/>
            <a:ext cx="0" cy="17456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419872" y="2420888"/>
            <a:ext cx="187220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5292080" y="242088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4067944" y="5216288"/>
            <a:ext cx="864095" cy="13110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976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err="1" smtClean="0"/>
              <a:t>Installation</a:t>
            </a:r>
            <a:r>
              <a:rPr lang="cs-CZ" dirty="0" smtClean="0"/>
              <a:t> II.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2952328" cy="2362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1484784"/>
            <a:ext cx="3165153" cy="195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645024"/>
            <a:ext cx="3613356" cy="2862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7837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Installation</a:t>
            </a:r>
            <a:r>
              <a:rPr lang="cs-CZ" dirty="0" smtClean="0"/>
              <a:t> III.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489585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636912"/>
            <a:ext cx="3767703" cy="293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0317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Installation</a:t>
            </a:r>
            <a:r>
              <a:rPr lang="cs-CZ" dirty="0" smtClean="0"/>
              <a:t> </a:t>
            </a:r>
            <a:r>
              <a:rPr lang="cs-CZ" dirty="0" smtClean="0"/>
              <a:t>IV.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060848"/>
            <a:ext cx="4972050" cy="353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031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Installation</a:t>
            </a:r>
            <a:r>
              <a:rPr lang="cs-CZ" dirty="0"/>
              <a:t> </a:t>
            </a:r>
            <a:r>
              <a:rPr lang="cs-CZ" dirty="0" smtClean="0"/>
              <a:t>V</a:t>
            </a:r>
            <a:r>
              <a:rPr lang="cs-CZ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possibility</a:t>
            </a:r>
            <a:r>
              <a:rPr lang="cs-CZ" dirty="0" smtClean="0"/>
              <a:t> to </a:t>
            </a:r>
            <a:r>
              <a:rPr lang="cs-CZ" dirty="0" err="1" smtClean="0"/>
              <a:t>install</a:t>
            </a:r>
            <a:r>
              <a:rPr lang="cs-CZ" dirty="0" smtClean="0"/>
              <a:t> : </a:t>
            </a:r>
            <a:endParaRPr lang="cs-CZ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6693123" cy="2414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Šipka doprava 8"/>
          <p:cNvSpPr/>
          <p:nvPr/>
        </p:nvSpPr>
        <p:spPr>
          <a:xfrm>
            <a:off x="2339752" y="3450772"/>
            <a:ext cx="1728192" cy="1665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err="1" smtClean="0"/>
              <a:t>You</a:t>
            </a:r>
            <a:r>
              <a:rPr lang="cs-CZ" sz="1000" b="1" dirty="0" smtClean="0"/>
              <a:t> </a:t>
            </a:r>
            <a:r>
              <a:rPr lang="cs-CZ" sz="1000" b="1" dirty="0" err="1" smtClean="0"/>
              <a:t>have</a:t>
            </a:r>
            <a:r>
              <a:rPr lang="cs-CZ" sz="1000" b="1" dirty="0" smtClean="0"/>
              <a:t> </a:t>
            </a:r>
            <a:r>
              <a:rPr lang="cs-CZ" sz="1000" b="1" dirty="0" err="1" smtClean="0"/>
              <a:t>firstly</a:t>
            </a:r>
            <a:r>
              <a:rPr lang="cs-CZ" sz="1000" b="1" dirty="0" smtClean="0"/>
              <a:t> </a:t>
            </a:r>
            <a:r>
              <a:rPr lang="cs-CZ" sz="1000" b="1" dirty="0" err="1" smtClean="0"/>
              <a:t>unwrap</a:t>
            </a:r>
            <a:r>
              <a:rPr lang="cs-CZ" sz="1000" b="1" dirty="0" smtClean="0"/>
              <a:t>  </a:t>
            </a:r>
            <a:r>
              <a:rPr lang="cs-CZ" sz="1000" b="1" dirty="0" err="1" smtClean="0"/>
              <a:t>CsideClient</a:t>
            </a:r>
            <a:r>
              <a:rPr lang="cs-CZ" sz="1000" b="1" dirty="0" smtClean="0"/>
              <a:t>  </a:t>
            </a:r>
            <a:r>
              <a:rPr lang="cs-CZ" sz="1000" b="1" dirty="0" err="1" smtClean="0"/>
              <a:t>subdirectory</a:t>
            </a:r>
            <a:r>
              <a:rPr lang="cs-CZ" sz="1000" b="1" dirty="0" smtClean="0"/>
              <a:t> to </a:t>
            </a:r>
            <a:r>
              <a:rPr lang="cs-CZ" sz="1000" b="1" dirty="0" err="1" smtClean="0"/>
              <a:t>prepared</a:t>
            </a:r>
            <a:r>
              <a:rPr lang="cs-CZ" sz="1000" b="1" dirty="0" smtClean="0"/>
              <a:t> </a:t>
            </a:r>
            <a:r>
              <a:rPr lang="cs-CZ" sz="1000" b="1" dirty="0" err="1" smtClean="0"/>
              <a:t>empty</a:t>
            </a:r>
            <a:r>
              <a:rPr lang="cs-CZ" sz="1000" b="1" dirty="0" smtClean="0"/>
              <a:t> </a:t>
            </a:r>
            <a:r>
              <a:rPr lang="cs-CZ" sz="1000" b="1" dirty="0" err="1" smtClean="0"/>
              <a:t>folder</a:t>
            </a:r>
            <a:endParaRPr lang="cs-CZ" sz="1000" b="1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04864"/>
            <a:ext cx="56197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34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5536" y="188640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Installation  MS Dynamics NAV 2009 R2</a:t>
            </a:r>
            <a:r>
              <a:rPr lang="en-US" dirty="0"/>
              <a:t> </a:t>
            </a:r>
            <a:r>
              <a:rPr lang="cs-CZ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3"/>
            <a:ext cx="4032448" cy="1617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28" y="4784330"/>
            <a:ext cx="2216077" cy="17324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lů 4"/>
          <p:cNvSpPr/>
          <p:nvPr/>
        </p:nvSpPr>
        <p:spPr>
          <a:xfrm>
            <a:off x="467544" y="2886469"/>
            <a:ext cx="576064" cy="160911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512822" y="5485178"/>
            <a:ext cx="494295" cy="27617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705" y="908720"/>
            <a:ext cx="2285886" cy="1769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Šipka doprava 10"/>
          <p:cNvSpPr/>
          <p:nvPr/>
        </p:nvSpPr>
        <p:spPr>
          <a:xfrm>
            <a:off x="5190866" y="5520356"/>
            <a:ext cx="723350" cy="27617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6017" y="4729796"/>
            <a:ext cx="2228482" cy="1786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nahoru 1"/>
          <p:cNvSpPr/>
          <p:nvPr/>
        </p:nvSpPr>
        <p:spPr>
          <a:xfrm>
            <a:off x="6624228" y="2325771"/>
            <a:ext cx="216024" cy="48857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7981916" y="2105430"/>
            <a:ext cx="723350" cy="27617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087" y="4770944"/>
            <a:ext cx="2242264" cy="170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Šipka nahoru 13"/>
          <p:cNvSpPr/>
          <p:nvPr/>
        </p:nvSpPr>
        <p:spPr>
          <a:xfrm>
            <a:off x="6665753" y="4251300"/>
            <a:ext cx="216024" cy="488572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1791" y="2814343"/>
            <a:ext cx="2206312" cy="1706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5190866" y="3356992"/>
            <a:ext cx="779221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1901760" y="3172326"/>
            <a:ext cx="3289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Option Minimum means Typical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409402" y="2043463"/>
            <a:ext cx="24483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FF0000"/>
                </a:solidFill>
              </a:rPr>
              <a:t>Copy of </a:t>
            </a:r>
            <a:r>
              <a:rPr lang="en-US" sz="1000" b="1" dirty="0" err="1" smtClean="0">
                <a:solidFill>
                  <a:srgbClr val="FF0000"/>
                </a:solidFill>
              </a:rPr>
              <a:t>CsideClient</a:t>
            </a:r>
            <a:r>
              <a:rPr lang="en-US" sz="1000" b="1" dirty="0" smtClean="0">
                <a:solidFill>
                  <a:srgbClr val="FF0000"/>
                </a:solidFill>
              </a:rPr>
              <a:t> in</a:t>
            </a:r>
          </a:p>
          <a:p>
            <a:r>
              <a:rPr lang="en-US" sz="1000" b="1" dirty="0" smtClean="0">
                <a:solidFill>
                  <a:srgbClr val="FF0000"/>
                </a:solidFill>
              </a:rPr>
              <a:t> prepared folder</a:t>
            </a:r>
            <a:endParaRPr lang="en-US" sz="1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3180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240</Words>
  <Application>Microsoft Office PowerPoint</Application>
  <PresentationFormat>Předvádění na obrazovce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Installation of MS Dynamics NAV 2009</vt:lpstr>
      <vt:lpstr> Location of the resource  files</vt:lpstr>
      <vt:lpstr>Prezentace aplikace PowerPoint</vt:lpstr>
      <vt:lpstr>Installation I.</vt:lpstr>
      <vt:lpstr>Prezentace aplikace PowerPoint</vt:lpstr>
      <vt:lpstr>Installation III.</vt:lpstr>
      <vt:lpstr>Installation IV.</vt:lpstr>
      <vt:lpstr>Installation V.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FUTURE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Instalace MS Dynamics NAV 5.0</dc:title>
  <dc:creator>jskorkovsky</dc:creator>
  <cp:lastModifiedBy>Skorkovsky Jaromir</cp:lastModifiedBy>
  <cp:revision>35</cp:revision>
  <dcterms:created xsi:type="dcterms:W3CDTF">2012-02-08T08:42:12Z</dcterms:created>
  <dcterms:modified xsi:type="dcterms:W3CDTF">2014-02-28T13:12:12Z</dcterms:modified>
</cp:coreProperties>
</file>