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7" r:id="rId2"/>
    <p:sldId id="256" r:id="rId3"/>
    <p:sldId id="285" r:id="rId4"/>
    <p:sldId id="286" r:id="rId5"/>
    <p:sldId id="287" r:id="rId6"/>
    <p:sldId id="288" r:id="rId7"/>
    <p:sldId id="290" r:id="rId8"/>
    <p:sldId id="291" r:id="rId9"/>
    <p:sldId id="292" r:id="rId10"/>
    <p:sldId id="293" r:id="rId11"/>
    <p:sldId id="261" r:id="rId12"/>
    <p:sldId id="262" r:id="rId13"/>
    <p:sldId id="263" r:id="rId14"/>
    <p:sldId id="265" r:id="rId15"/>
    <p:sldId id="264" r:id="rId16"/>
    <p:sldId id="268" r:id="rId17"/>
    <p:sldId id="294" r:id="rId18"/>
    <p:sldId id="266" r:id="rId19"/>
    <p:sldId id="269" r:id="rId20"/>
    <p:sldId id="271" r:id="rId21"/>
    <p:sldId id="272" r:id="rId22"/>
    <p:sldId id="295" r:id="rId23"/>
    <p:sldId id="296" r:id="rId24"/>
    <p:sldId id="297" r:id="rId25"/>
    <p:sldId id="298" r:id="rId26"/>
    <p:sldId id="267" r:id="rId27"/>
    <p:sldId id="270" r:id="rId28"/>
    <p:sldId id="273" r:id="rId29"/>
    <p:sldId id="28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12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A11C1-73D0-4077-AE7E-B520A49527B1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</dgm:pt>
    <dgm:pt modelId="{8F918406-E428-4219-855C-DEE07F8218C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sng" strike="noStrike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Právnické osoby</a:t>
          </a:r>
        </a:p>
      </dgm:t>
    </dgm:pt>
    <dgm:pt modelId="{34B882DC-E8DB-4F00-AFD8-7289F97C2913}" type="parTrans" cxnId="{F3AD4397-ACFE-468D-A5B9-A2D3BC67315C}">
      <dgm:prSet/>
      <dgm:spPr/>
      <dgm:t>
        <a:bodyPr/>
        <a:lstStyle/>
        <a:p>
          <a:endParaRPr lang="cs-CZ"/>
        </a:p>
      </dgm:t>
    </dgm:pt>
    <dgm:pt modelId="{BAFB56A1-A520-492D-8CBA-149BA3073034}" type="sibTrans" cxnId="{F3AD4397-ACFE-468D-A5B9-A2D3BC67315C}">
      <dgm:prSet/>
      <dgm:spPr/>
      <dgm:t>
        <a:bodyPr/>
        <a:lstStyle/>
        <a:p>
          <a:endParaRPr lang="cs-CZ"/>
        </a:p>
      </dgm:t>
    </dgm:pt>
    <dgm:pt modelId="{D478421E-1753-4BC8-A83E-5BC4F7E7A03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sng" strike="noStrike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fundace</a:t>
          </a:r>
        </a:p>
      </dgm:t>
    </dgm:pt>
    <dgm:pt modelId="{361353DC-B6D9-4990-9011-41E0C932B816}" type="parTrans" cxnId="{21C58D1D-5110-426D-802F-93524425AC31}">
      <dgm:prSet/>
      <dgm:spPr/>
      <dgm:t>
        <a:bodyPr/>
        <a:lstStyle/>
        <a:p>
          <a:endParaRPr lang="cs-CZ"/>
        </a:p>
      </dgm:t>
    </dgm:pt>
    <dgm:pt modelId="{5033CBB8-847A-44E0-857C-B99A8ED220C0}" type="sibTrans" cxnId="{21C58D1D-5110-426D-802F-93524425AC31}">
      <dgm:prSet/>
      <dgm:spPr/>
      <dgm:t>
        <a:bodyPr/>
        <a:lstStyle/>
        <a:p>
          <a:endParaRPr lang="cs-CZ"/>
        </a:p>
      </dgm:t>
    </dgm:pt>
    <dgm:pt modelId="{7F51E6EA-A94B-4957-B69A-FAFD8BF2B9D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sng" strike="noStrike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soukromoprávní</a:t>
          </a:r>
        </a:p>
      </dgm:t>
    </dgm:pt>
    <dgm:pt modelId="{881F9462-7FCE-481C-A3B2-C14EF92EDAD8}" type="parTrans" cxnId="{12852E13-8E58-493F-9660-41FBE1EFACCB}">
      <dgm:prSet/>
      <dgm:spPr/>
      <dgm:t>
        <a:bodyPr/>
        <a:lstStyle/>
        <a:p>
          <a:endParaRPr lang="cs-CZ"/>
        </a:p>
      </dgm:t>
    </dgm:pt>
    <dgm:pt modelId="{7C31BC23-3A29-44B6-84BD-1429EE8E4798}" type="sibTrans" cxnId="{12852E13-8E58-493F-9660-41FBE1EFACCB}">
      <dgm:prSet/>
      <dgm:spPr/>
      <dgm:t>
        <a:bodyPr/>
        <a:lstStyle/>
        <a:p>
          <a:endParaRPr lang="cs-CZ"/>
        </a:p>
      </dgm:t>
    </dgm:pt>
    <dgm:pt modelId="{B1394A70-9F02-4724-992F-EC1DFC7D25B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sng" strike="noStrike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nadace </a:t>
          </a:r>
        </a:p>
      </dgm:t>
    </dgm:pt>
    <dgm:pt modelId="{81634CE8-2A6F-40FC-8EC9-4A61897FACA3}" type="parTrans" cxnId="{2BF223F2-32F6-4BC2-B7B3-5904FDCBFE4B}">
      <dgm:prSet/>
      <dgm:spPr/>
      <dgm:t>
        <a:bodyPr/>
        <a:lstStyle/>
        <a:p>
          <a:endParaRPr lang="cs-CZ"/>
        </a:p>
      </dgm:t>
    </dgm:pt>
    <dgm:pt modelId="{C7B8853A-E95E-4927-A705-CFFD2E36B331}" type="sibTrans" cxnId="{2BF223F2-32F6-4BC2-B7B3-5904FDCBFE4B}">
      <dgm:prSet/>
      <dgm:spPr/>
      <dgm:t>
        <a:bodyPr/>
        <a:lstStyle/>
        <a:p>
          <a:endParaRPr lang="cs-CZ"/>
        </a:p>
      </dgm:t>
    </dgm:pt>
    <dgm:pt modelId="{A731D861-BB0C-4040-B6B6-6C060FFB49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sng" strike="noStrike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ústavy*</a:t>
          </a:r>
        </a:p>
      </dgm:t>
    </dgm:pt>
    <dgm:pt modelId="{BA69EF8D-2714-4C10-9666-21CC8F0B0B35}" type="parTrans" cxnId="{113F6637-DC65-4FC2-B842-F9574DF92893}">
      <dgm:prSet/>
      <dgm:spPr/>
      <dgm:t>
        <a:bodyPr/>
        <a:lstStyle/>
        <a:p>
          <a:endParaRPr lang="cs-CZ"/>
        </a:p>
      </dgm:t>
    </dgm:pt>
    <dgm:pt modelId="{8B1FBC2B-6521-4DA5-A9F4-CA8824B3F2FF}" type="sibTrans" cxnId="{113F6637-DC65-4FC2-B842-F9574DF92893}">
      <dgm:prSet/>
      <dgm:spPr/>
      <dgm:t>
        <a:bodyPr/>
        <a:lstStyle/>
        <a:p>
          <a:endParaRPr lang="cs-CZ"/>
        </a:p>
      </dgm:t>
    </dgm:pt>
    <dgm:pt modelId="{654A7315-A710-459F-965F-97C569ECD20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</a:rPr>
            <a:t>veřejnoprávní</a:t>
          </a:r>
        </a:p>
      </dgm:t>
    </dgm:pt>
    <dgm:pt modelId="{0D3EB604-E0A9-4C0D-82FF-036880C3C201}" type="parTrans" cxnId="{45B758C9-B4FE-4556-95BF-9331FC73703C}">
      <dgm:prSet/>
      <dgm:spPr/>
      <dgm:t>
        <a:bodyPr/>
        <a:lstStyle/>
        <a:p>
          <a:endParaRPr lang="cs-CZ"/>
        </a:p>
      </dgm:t>
    </dgm:pt>
    <dgm:pt modelId="{EAE7CC94-1E99-46BD-9730-88720982349E}" type="sibTrans" cxnId="{45B758C9-B4FE-4556-95BF-9331FC73703C}">
      <dgm:prSet/>
      <dgm:spPr/>
      <dgm:t>
        <a:bodyPr/>
        <a:lstStyle/>
        <a:p>
          <a:endParaRPr lang="cs-CZ"/>
        </a:p>
      </dgm:t>
    </dgm:pt>
    <dgm:pt modelId="{FBB763D9-1701-48EB-8AF4-A5C36C1037A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/>
              <a:effectLst/>
              <a:latin typeface="Arial" charset="0"/>
            </a:rPr>
            <a:t>fondy</a:t>
          </a:r>
        </a:p>
      </dgm:t>
    </dgm:pt>
    <dgm:pt modelId="{82FE2CD2-EAF1-47E9-9AEA-294C7E856285}" type="parTrans" cxnId="{6DB4C677-DB2D-41CD-AF5C-964B9A2F7B60}">
      <dgm:prSet/>
      <dgm:spPr/>
      <dgm:t>
        <a:bodyPr/>
        <a:lstStyle/>
        <a:p>
          <a:endParaRPr lang="cs-CZ"/>
        </a:p>
      </dgm:t>
    </dgm:pt>
    <dgm:pt modelId="{EB83FD01-EFFA-43ED-B459-EF687D39A3BA}" type="sibTrans" cxnId="{6DB4C677-DB2D-41CD-AF5C-964B9A2F7B60}">
      <dgm:prSet/>
      <dgm:spPr/>
      <dgm:t>
        <a:bodyPr/>
        <a:lstStyle/>
        <a:p>
          <a:endParaRPr lang="cs-CZ"/>
        </a:p>
      </dgm:t>
    </dgm:pt>
    <dgm:pt modelId="{8F759F46-F78C-4532-A548-5FBF12D359E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</a:rPr>
            <a:t>ústavy</a:t>
          </a:r>
        </a:p>
      </dgm:t>
    </dgm:pt>
    <dgm:pt modelId="{A499688B-29BA-4476-A5E1-33FF61701070}" type="parTrans" cxnId="{B4BBE77C-631E-42B3-907F-9F208237570D}">
      <dgm:prSet/>
      <dgm:spPr/>
      <dgm:t>
        <a:bodyPr/>
        <a:lstStyle/>
        <a:p>
          <a:endParaRPr lang="cs-CZ"/>
        </a:p>
      </dgm:t>
    </dgm:pt>
    <dgm:pt modelId="{E48EDD32-05E4-44E3-8B9B-9B7390848F43}" type="sibTrans" cxnId="{B4BBE77C-631E-42B3-907F-9F208237570D}">
      <dgm:prSet/>
      <dgm:spPr/>
      <dgm:t>
        <a:bodyPr/>
        <a:lstStyle/>
        <a:p>
          <a:endParaRPr lang="cs-CZ"/>
        </a:p>
      </dgm:t>
    </dgm:pt>
    <dgm:pt modelId="{A175AF3D-BC68-401E-B2CA-0FABFA0E76A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sng" strike="noStrike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koroprace</a:t>
          </a:r>
        </a:p>
      </dgm:t>
    </dgm:pt>
    <dgm:pt modelId="{66434B25-97E3-4574-AE1A-A98E8A70EB76}" type="parTrans" cxnId="{08896127-8351-45DD-84DE-16AB19E57C6D}">
      <dgm:prSet/>
      <dgm:spPr/>
      <dgm:t>
        <a:bodyPr/>
        <a:lstStyle/>
        <a:p>
          <a:endParaRPr lang="cs-CZ"/>
        </a:p>
      </dgm:t>
    </dgm:pt>
    <dgm:pt modelId="{B11D914F-E680-4549-9E05-D3741528864D}" type="sibTrans" cxnId="{08896127-8351-45DD-84DE-16AB19E57C6D}">
      <dgm:prSet/>
      <dgm:spPr/>
      <dgm:t>
        <a:bodyPr/>
        <a:lstStyle/>
        <a:p>
          <a:endParaRPr lang="cs-CZ"/>
        </a:p>
      </dgm:t>
    </dgm:pt>
    <dgm:pt modelId="{67AC0BC0-0A8A-4B77-A0C7-D3AC2BE4AF6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sng" strike="noStrike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soukromoprávní</a:t>
          </a:r>
        </a:p>
      </dgm:t>
    </dgm:pt>
    <dgm:pt modelId="{E9BD4D44-3645-485D-9C10-DAE05D3B090B}" type="parTrans" cxnId="{331B9DF8-7975-4919-920C-C841986A569B}">
      <dgm:prSet/>
      <dgm:spPr/>
      <dgm:t>
        <a:bodyPr/>
        <a:lstStyle/>
        <a:p>
          <a:endParaRPr lang="cs-CZ"/>
        </a:p>
      </dgm:t>
    </dgm:pt>
    <dgm:pt modelId="{CCF7C104-674B-4432-B1A2-ED1AA4A2BF76}" type="sibTrans" cxnId="{331B9DF8-7975-4919-920C-C841986A569B}">
      <dgm:prSet/>
      <dgm:spPr/>
      <dgm:t>
        <a:bodyPr/>
        <a:lstStyle/>
        <a:p>
          <a:endParaRPr lang="cs-CZ"/>
        </a:p>
      </dgm:t>
    </dgm:pt>
    <dgm:pt modelId="{D807132D-542B-4784-A1EE-7639DCA2EF3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sng" strike="noStrike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civilní</a:t>
          </a:r>
        </a:p>
      </dgm:t>
    </dgm:pt>
    <dgm:pt modelId="{E2CC5BBA-0A72-4EEA-A703-814CF8DC6EB7}" type="parTrans" cxnId="{57EFC986-3B16-4CAA-8BAA-FC7856B0E3CE}">
      <dgm:prSet/>
      <dgm:spPr/>
      <dgm:t>
        <a:bodyPr/>
        <a:lstStyle/>
        <a:p>
          <a:endParaRPr lang="cs-CZ"/>
        </a:p>
      </dgm:t>
    </dgm:pt>
    <dgm:pt modelId="{5B1572A8-EB46-450B-9147-22D8805E320C}" type="sibTrans" cxnId="{57EFC986-3B16-4CAA-8BAA-FC7856B0E3CE}">
      <dgm:prSet/>
      <dgm:spPr/>
      <dgm:t>
        <a:bodyPr/>
        <a:lstStyle/>
        <a:p>
          <a:endParaRPr lang="cs-CZ"/>
        </a:p>
      </dgm:t>
    </dgm:pt>
    <dgm:pt modelId="{2C73BE3F-7D45-458B-8FCD-B2A5EF638F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</a:rPr>
            <a:t>obchodní</a:t>
          </a:r>
        </a:p>
      </dgm:t>
    </dgm:pt>
    <dgm:pt modelId="{DF4C658D-9F72-4C65-B5C9-D0E8261B83D2}" type="parTrans" cxnId="{009E7546-EB62-4208-8474-537DDA830586}">
      <dgm:prSet/>
      <dgm:spPr/>
      <dgm:t>
        <a:bodyPr/>
        <a:lstStyle/>
        <a:p>
          <a:endParaRPr lang="cs-CZ"/>
        </a:p>
      </dgm:t>
    </dgm:pt>
    <dgm:pt modelId="{BEE5DAAF-EDB0-455B-A333-719AC35191B2}" type="sibTrans" cxnId="{009E7546-EB62-4208-8474-537DDA830586}">
      <dgm:prSet/>
      <dgm:spPr/>
      <dgm:t>
        <a:bodyPr/>
        <a:lstStyle/>
        <a:p>
          <a:endParaRPr lang="cs-CZ"/>
        </a:p>
      </dgm:t>
    </dgm:pt>
    <dgm:pt modelId="{E3136B07-0260-4559-A067-2B2DE249134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/>
              <a:effectLst/>
              <a:latin typeface="Arial" charset="0"/>
            </a:rPr>
            <a:t>veřejnoprávníprávní</a:t>
          </a:r>
        </a:p>
      </dgm:t>
    </dgm:pt>
    <dgm:pt modelId="{E1008A48-8FB6-4EF3-AC46-77E55D963A99}" type="parTrans" cxnId="{B0F303BE-C269-45FA-914A-D6A2DCBA693E}">
      <dgm:prSet/>
      <dgm:spPr/>
      <dgm:t>
        <a:bodyPr/>
        <a:lstStyle/>
        <a:p>
          <a:endParaRPr lang="cs-CZ"/>
        </a:p>
      </dgm:t>
    </dgm:pt>
    <dgm:pt modelId="{2A84D20C-D802-4C46-B138-347789731BEA}" type="sibTrans" cxnId="{B0F303BE-C269-45FA-914A-D6A2DCBA693E}">
      <dgm:prSet/>
      <dgm:spPr/>
      <dgm:t>
        <a:bodyPr/>
        <a:lstStyle/>
        <a:p>
          <a:endParaRPr lang="cs-CZ"/>
        </a:p>
      </dgm:t>
    </dgm:pt>
    <dgm:pt modelId="{D2FEC646-EFB3-4C58-983D-997C448B2A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</a:rPr>
            <a:t>územní</a:t>
          </a:r>
        </a:p>
      </dgm:t>
    </dgm:pt>
    <dgm:pt modelId="{E5E33950-45C5-4038-95CE-38B1F2C3EDE7}" type="parTrans" cxnId="{39FA888F-C505-442A-B10A-875887B0A424}">
      <dgm:prSet/>
      <dgm:spPr/>
      <dgm:t>
        <a:bodyPr/>
        <a:lstStyle/>
        <a:p>
          <a:endParaRPr lang="cs-CZ"/>
        </a:p>
      </dgm:t>
    </dgm:pt>
    <dgm:pt modelId="{ACBFF02F-02C4-473E-9CF8-705A5A143B56}" type="sibTrans" cxnId="{39FA888F-C505-442A-B10A-875887B0A424}">
      <dgm:prSet/>
      <dgm:spPr/>
      <dgm:t>
        <a:bodyPr/>
        <a:lstStyle/>
        <a:p>
          <a:endParaRPr lang="cs-CZ"/>
        </a:p>
      </dgm:t>
    </dgm:pt>
    <dgm:pt modelId="{9D23E0A1-78FC-42AD-B244-C7BEB49972C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/>
              <a:effectLst/>
              <a:latin typeface="Arial" charset="0"/>
            </a:rPr>
            <a:t>Profesní, jiné</a:t>
          </a:r>
        </a:p>
      </dgm:t>
    </dgm:pt>
    <dgm:pt modelId="{4B24D061-9574-4140-B9E9-35086DE2C116}" type="parTrans" cxnId="{7D2C4BAF-5186-4D4D-9D82-A9F1F99DA207}">
      <dgm:prSet/>
      <dgm:spPr/>
      <dgm:t>
        <a:bodyPr/>
        <a:lstStyle/>
        <a:p>
          <a:endParaRPr lang="cs-CZ"/>
        </a:p>
      </dgm:t>
    </dgm:pt>
    <dgm:pt modelId="{6D086DCE-1867-4656-B4B0-EBDEE5E78ABB}" type="sibTrans" cxnId="{7D2C4BAF-5186-4D4D-9D82-A9F1F99DA207}">
      <dgm:prSet/>
      <dgm:spPr/>
      <dgm:t>
        <a:bodyPr/>
        <a:lstStyle/>
        <a:p>
          <a:endParaRPr lang="cs-CZ"/>
        </a:p>
      </dgm:t>
    </dgm:pt>
    <dgm:pt modelId="{53889EF7-769D-4093-9319-2067E6F95ECB}" type="pres">
      <dgm:prSet presAssocID="{D52A11C1-73D0-4077-AE7E-B520A49527B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AEBDAB8-4228-41EE-A148-2CA0E018725B}" type="pres">
      <dgm:prSet presAssocID="{8F918406-E428-4219-855C-DEE07F8218CA}" presName="hierRoot1" presStyleCnt="0">
        <dgm:presLayoutVars>
          <dgm:hierBranch/>
        </dgm:presLayoutVars>
      </dgm:prSet>
      <dgm:spPr/>
    </dgm:pt>
    <dgm:pt modelId="{CF71FED3-580F-4F68-A004-7AB1A71FE843}" type="pres">
      <dgm:prSet presAssocID="{8F918406-E428-4219-855C-DEE07F8218CA}" presName="rootComposite1" presStyleCnt="0"/>
      <dgm:spPr/>
    </dgm:pt>
    <dgm:pt modelId="{7EF1B579-B777-49DA-9A36-81453360ABB6}" type="pres">
      <dgm:prSet presAssocID="{8F918406-E428-4219-855C-DEE07F8218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519A1AC-E96A-4B71-A178-2F28A5A9E9AB}" type="pres">
      <dgm:prSet presAssocID="{8F918406-E428-4219-855C-DEE07F8218CA}" presName="rootConnector1" presStyleLbl="node1" presStyleIdx="0" presStyleCnt="0"/>
      <dgm:spPr/>
      <dgm:t>
        <a:bodyPr/>
        <a:lstStyle/>
        <a:p>
          <a:endParaRPr lang="cs-CZ"/>
        </a:p>
      </dgm:t>
    </dgm:pt>
    <dgm:pt modelId="{71BFF551-5F5C-4783-A6A7-85090474882C}" type="pres">
      <dgm:prSet presAssocID="{8F918406-E428-4219-855C-DEE07F8218CA}" presName="hierChild2" presStyleCnt="0"/>
      <dgm:spPr/>
    </dgm:pt>
    <dgm:pt modelId="{D1699F8A-6FF4-4669-998F-D555754CA612}" type="pres">
      <dgm:prSet presAssocID="{361353DC-B6D9-4990-9011-41E0C932B816}" presName="Name35" presStyleLbl="parChTrans1D2" presStyleIdx="0" presStyleCnt="2"/>
      <dgm:spPr/>
      <dgm:t>
        <a:bodyPr/>
        <a:lstStyle/>
        <a:p>
          <a:endParaRPr lang="cs-CZ"/>
        </a:p>
      </dgm:t>
    </dgm:pt>
    <dgm:pt modelId="{F1A91870-33BB-450D-9511-711579D1A122}" type="pres">
      <dgm:prSet presAssocID="{D478421E-1753-4BC8-A83E-5BC4F7E7A03E}" presName="hierRoot2" presStyleCnt="0">
        <dgm:presLayoutVars>
          <dgm:hierBranch/>
        </dgm:presLayoutVars>
      </dgm:prSet>
      <dgm:spPr/>
    </dgm:pt>
    <dgm:pt modelId="{2AD1304F-7841-450C-938A-E35D6C171036}" type="pres">
      <dgm:prSet presAssocID="{D478421E-1753-4BC8-A83E-5BC4F7E7A03E}" presName="rootComposite" presStyleCnt="0"/>
      <dgm:spPr/>
    </dgm:pt>
    <dgm:pt modelId="{D1C3C9DE-AB99-43C5-9312-9BC61FD177A7}" type="pres">
      <dgm:prSet presAssocID="{D478421E-1753-4BC8-A83E-5BC4F7E7A03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D41EDA-DC27-4E50-832A-73FAB8A90AEE}" type="pres">
      <dgm:prSet presAssocID="{D478421E-1753-4BC8-A83E-5BC4F7E7A03E}" presName="rootConnector" presStyleLbl="node2" presStyleIdx="0" presStyleCnt="2"/>
      <dgm:spPr/>
      <dgm:t>
        <a:bodyPr/>
        <a:lstStyle/>
        <a:p>
          <a:endParaRPr lang="cs-CZ"/>
        </a:p>
      </dgm:t>
    </dgm:pt>
    <dgm:pt modelId="{E2F71A65-5C15-459F-BE0D-26331E0B006B}" type="pres">
      <dgm:prSet presAssocID="{D478421E-1753-4BC8-A83E-5BC4F7E7A03E}" presName="hierChild4" presStyleCnt="0"/>
      <dgm:spPr/>
    </dgm:pt>
    <dgm:pt modelId="{C9F4CFFC-E5A7-420E-A6AD-7C5B9C50E1D9}" type="pres">
      <dgm:prSet presAssocID="{881F9462-7FCE-481C-A3B2-C14EF92EDAD8}" presName="Name35" presStyleLbl="parChTrans1D3" presStyleIdx="0" presStyleCnt="4"/>
      <dgm:spPr/>
      <dgm:t>
        <a:bodyPr/>
        <a:lstStyle/>
        <a:p>
          <a:endParaRPr lang="cs-CZ"/>
        </a:p>
      </dgm:t>
    </dgm:pt>
    <dgm:pt modelId="{6D1BC50B-C131-4D1D-84F7-EF03E778C4E0}" type="pres">
      <dgm:prSet presAssocID="{7F51E6EA-A94B-4957-B69A-FAFD8BF2B9D3}" presName="hierRoot2" presStyleCnt="0">
        <dgm:presLayoutVars>
          <dgm:hierBranch val="r"/>
        </dgm:presLayoutVars>
      </dgm:prSet>
      <dgm:spPr/>
    </dgm:pt>
    <dgm:pt modelId="{7386D80A-D174-47AA-938A-1EACBC433D69}" type="pres">
      <dgm:prSet presAssocID="{7F51E6EA-A94B-4957-B69A-FAFD8BF2B9D3}" presName="rootComposite" presStyleCnt="0"/>
      <dgm:spPr/>
    </dgm:pt>
    <dgm:pt modelId="{4727D8F7-9E9F-491C-B89F-4E80D0D18CA3}" type="pres">
      <dgm:prSet presAssocID="{7F51E6EA-A94B-4957-B69A-FAFD8BF2B9D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A05D28F-8954-43E1-8DB3-1AD74550EF82}" type="pres">
      <dgm:prSet presAssocID="{7F51E6EA-A94B-4957-B69A-FAFD8BF2B9D3}" presName="rootConnector" presStyleLbl="node3" presStyleIdx="0" presStyleCnt="4"/>
      <dgm:spPr/>
      <dgm:t>
        <a:bodyPr/>
        <a:lstStyle/>
        <a:p>
          <a:endParaRPr lang="cs-CZ"/>
        </a:p>
      </dgm:t>
    </dgm:pt>
    <dgm:pt modelId="{F5911B0B-6DF4-4EE4-AC77-DBFB97471F23}" type="pres">
      <dgm:prSet presAssocID="{7F51E6EA-A94B-4957-B69A-FAFD8BF2B9D3}" presName="hierChild4" presStyleCnt="0"/>
      <dgm:spPr/>
    </dgm:pt>
    <dgm:pt modelId="{F89267D1-ADAF-4260-BD4B-F2D2C3262184}" type="pres">
      <dgm:prSet presAssocID="{81634CE8-2A6F-40FC-8EC9-4A61897FACA3}" presName="Name50" presStyleLbl="parChTrans1D4" presStyleIdx="0" presStyleCnt="8"/>
      <dgm:spPr/>
      <dgm:t>
        <a:bodyPr/>
        <a:lstStyle/>
        <a:p>
          <a:endParaRPr lang="cs-CZ"/>
        </a:p>
      </dgm:t>
    </dgm:pt>
    <dgm:pt modelId="{774AF981-32B6-434B-A84B-FB0325A7DE8E}" type="pres">
      <dgm:prSet presAssocID="{B1394A70-9F02-4724-992F-EC1DFC7D25B4}" presName="hierRoot2" presStyleCnt="0">
        <dgm:presLayoutVars>
          <dgm:hierBranch val="r"/>
        </dgm:presLayoutVars>
      </dgm:prSet>
      <dgm:spPr/>
    </dgm:pt>
    <dgm:pt modelId="{182511E1-A655-4EBF-997E-E0FCF077D58E}" type="pres">
      <dgm:prSet presAssocID="{B1394A70-9F02-4724-992F-EC1DFC7D25B4}" presName="rootComposite" presStyleCnt="0"/>
      <dgm:spPr/>
    </dgm:pt>
    <dgm:pt modelId="{8B68FB52-0EF5-4999-928C-402F8FA2133C}" type="pres">
      <dgm:prSet presAssocID="{B1394A70-9F02-4724-992F-EC1DFC7D25B4}" presName="rootText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83D51F-6148-49AE-B493-87E7B8B77F48}" type="pres">
      <dgm:prSet presAssocID="{B1394A70-9F02-4724-992F-EC1DFC7D25B4}" presName="rootConnector" presStyleLbl="node4" presStyleIdx="0" presStyleCnt="8"/>
      <dgm:spPr/>
      <dgm:t>
        <a:bodyPr/>
        <a:lstStyle/>
        <a:p>
          <a:endParaRPr lang="cs-CZ"/>
        </a:p>
      </dgm:t>
    </dgm:pt>
    <dgm:pt modelId="{9FFF7232-9690-4031-94BF-4BB16CB6D20F}" type="pres">
      <dgm:prSet presAssocID="{B1394A70-9F02-4724-992F-EC1DFC7D25B4}" presName="hierChild4" presStyleCnt="0"/>
      <dgm:spPr/>
    </dgm:pt>
    <dgm:pt modelId="{11E7681F-AE68-4435-AEFE-7051FE91B40A}" type="pres">
      <dgm:prSet presAssocID="{B1394A70-9F02-4724-992F-EC1DFC7D25B4}" presName="hierChild5" presStyleCnt="0"/>
      <dgm:spPr/>
    </dgm:pt>
    <dgm:pt modelId="{44247E6E-D595-4056-8315-A6F24FF64414}" type="pres">
      <dgm:prSet presAssocID="{BA69EF8D-2714-4C10-9666-21CC8F0B0B35}" presName="Name50" presStyleLbl="parChTrans1D4" presStyleIdx="1" presStyleCnt="8"/>
      <dgm:spPr/>
      <dgm:t>
        <a:bodyPr/>
        <a:lstStyle/>
        <a:p>
          <a:endParaRPr lang="cs-CZ"/>
        </a:p>
      </dgm:t>
    </dgm:pt>
    <dgm:pt modelId="{1970E5E8-A17E-4347-9514-89AAB524A402}" type="pres">
      <dgm:prSet presAssocID="{A731D861-BB0C-4040-B6B6-6C060FFB495B}" presName="hierRoot2" presStyleCnt="0">
        <dgm:presLayoutVars>
          <dgm:hierBranch val="r"/>
        </dgm:presLayoutVars>
      </dgm:prSet>
      <dgm:spPr/>
    </dgm:pt>
    <dgm:pt modelId="{6EB5F2A2-FE9C-458C-B2B2-F5CE8E46E2F8}" type="pres">
      <dgm:prSet presAssocID="{A731D861-BB0C-4040-B6B6-6C060FFB495B}" presName="rootComposite" presStyleCnt="0"/>
      <dgm:spPr/>
    </dgm:pt>
    <dgm:pt modelId="{CDE3F6BA-6C0B-468F-9DDF-B65E51450C15}" type="pres">
      <dgm:prSet presAssocID="{A731D861-BB0C-4040-B6B6-6C060FFB495B}" presName="rootText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264B1AE-B387-48AD-8E36-310AEC8A1D8B}" type="pres">
      <dgm:prSet presAssocID="{A731D861-BB0C-4040-B6B6-6C060FFB495B}" presName="rootConnector" presStyleLbl="node4" presStyleIdx="1" presStyleCnt="8"/>
      <dgm:spPr/>
      <dgm:t>
        <a:bodyPr/>
        <a:lstStyle/>
        <a:p>
          <a:endParaRPr lang="cs-CZ"/>
        </a:p>
      </dgm:t>
    </dgm:pt>
    <dgm:pt modelId="{A7E44409-AABF-45A6-AC6A-D5B305B639C0}" type="pres">
      <dgm:prSet presAssocID="{A731D861-BB0C-4040-B6B6-6C060FFB495B}" presName="hierChild4" presStyleCnt="0"/>
      <dgm:spPr/>
    </dgm:pt>
    <dgm:pt modelId="{5D50EB69-CCC7-402C-8C90-979F60A6948F}" type="pres">
      <dgm:prSet presAssocID="{A731D861-BB0C-4040-B6B6-6C060FFB495B}" presName="hierChild5" presStyleCnt="0"/>
      <dgm:spPr/>
    </dgm:pt>
    <dgm:pt modelId="{9962E2B3-CE5E-4235-B333-3E0537F0D2E4}" type="pres">
      <dgm:prSet presAssocID="{7F51E6EA-A94B-4957-B69A-FAFD8BF2B9D3}" presName="hierChild5" presStyleCnt="0"/>
      <dgm:spPr/>
    </dgm:pt>
    <dgm:pt modelId="{376DE8C0-B725-488D-9516-344D42EE7C47}" type="pres">
      <dgm:prSet presAssocID="{0D3EB604-E0A9-4C0D-82FF-036880C3C201}" presName="Name35" presStyleLbl="parChTrans1D3" presStyleIdx="1" presStyleCnt="4"/>
      <dgm:spPr/>
      <dgm:t>
        <a:bodyPr/>
        <a:lstStyle/>
        <a:p>
          <a:endParaRPr lang="cs-CZ"/>
        </a:p>
      </dgm:t>
    </dgm:pt>
    <dgm:pt modelId="{7046F762-10F4-4CB4-845C-9842B30AA0BC}" type="pres">
      <dgm:prSet presAssocID="{654A7315-A710-459F-965F-97C569ECD20B}" presName="hierRoot2" presStyleCnt="0">
        <dgm:presLayoutVars>
          <dgm:hierBranch val="r"/>
        </dgm:presLayoutVars>
      </dgm:prSet>
      <dgm:spPr/>
    </dgm:pt>
    <dgm:pt modelId="{7ECF6FD7-848E-46DC-8182-90B8396E8FCE}" type="pres">
      <dgm:prSet presAssocID="{654A7315-A710-459F-965F-97C569ECD20B}" presName="rootComposite" presStyleCnt="0"/>
      <dgm:spPr/>
    </dgm:pt>
    <dgm:pt modelId="{9AD4AF3F-49A8-4FF3-ADC1-008FA4FDD63C}" type="pres">
      <dgm:prSet presAssocID="{654A7315-A710-459F-965F-97C569ECD20B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A83C33-CAB8-4711-9203-9183A4E25F3B}" type="pres">
      <dgm:prSet presAssocID="{654A7315-A710-459F-965F-97C569ECD20B}" presName="rootConnector" presStyleLbl="node3" presStyleIdx="1" presStyleCnt="4"/>
      <dgm:spPr/>
      <dgm:t>
        <a:bodyPr/>
        <a:lstStyle/>
        <a:p>
          <a:endParaRPr lang="cs-CZ"/>
        </a:p>
      </dgm:t>
    </dgm:pt>
    <dgm:pt modelId="{C2700C4D-88D5-40E1-9A40-8D0649B948CC}" type="pres">
      <dgm:prSet presAssocID="{654A7315-A710-459F-965F-97C569ECD20B}" presName="hierChild4" presStyleCnt="0"/>
      <dgm:spPr/>
    </dgm:pt>
    <dgm:pt modelId="{1D289124-1F1E-4C95-8483-93B1F1AB5899}" type="pres">
      <dgm:prSet presAssocID="{82FE2CD2-EAF1-47E9-9AEA-294C7E856285}" presName="Name50" presStyleLbl="parChTrans1D4" presStyleIdx="2" presStyleCnt="8"/>
      <dgm:spPr/>
      <dgm:t>
        <a:bodyPr/>
        <a:lstStyle/>
        <a:p>
          <a:endParaRPr lang="cs-CZ"/>
        </a:p>
      </dgm:t>
    </dgm:pt>
    <dgm:pt modelId="{5167163B-73CA-43EC-9E5D-CC011118D4B4}" type="pres">
      <dgm:prSet presAssocID="{FBB763D9-1701-48EB-8AF4-A5C36C1037A5}" presName="hierRoot2" presStyleCnt="0">
        <dgm:presLayoutVars>
          <dgm:hierBranch val="r"/>
        </dgm:presLayoutVars>
      </dgm:prSet>
      <dgm:spPr/>
    </dgm:pt>
    <dgm:pt modelId="{B828385D-868A-4A52-98EC-3AAF2C9A8165}" type="pres">
      <dgm:prSet presAssocID="{FBB763D9-1701-48EB-8AF4-A5C36C1037A5}" presName="rootComposite" presStyleCnt="0"/>
      <dgm:spPr/>
    </dgm:pt>
    <dgm:pt modelId="{50D21F2C-3C50-4D80-8524-1795CD98B9DB}" type="pres">
      <dgm:prSet presAssocID="{FBB763D9-1701-48EB-8AF4-A5C36C1037A5}" presName="rootText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59CC5C6-E0A1-4BD0-9E6A-6D610B8541FA}" type="pres">
      <dgm:prSet presAssocID="{FBB763D9-1701-48EB-8AF4-A5C36C1037A5}" presName="rootConnector" presStyleLbl="node4" presStyleIdx="2" presStyleCnt="8"/>
      <dgm:spPr/>
      <dgm:t>
        <a:bodyPr/>
        <a:lstStyle/>
        <a:p>
          <a:endParaRPr lang="cs-CZ"/>
        </a:p>
      </dgm:t>
    </dgm:pt>
    <dgm:pt modelId="{40B5BC7C-E56E-4C9F-9B44-D5C831A49166}" type="pres">
      <dgm:prSet presAssocID="{FBB763D9-1701-48EB-8AF4-A5C36C1037A5}" presName="hierChild4" presStyleCnt="0"/>
      <dgm:spPr/>
    </dgm:pt>
    <dgm:pt modelId="{F9F1702E-5746-43E3-9DDD-EC3DCDAEEBC9}" type="pres">
      <dgm:prSet presAssocID="{FBB763D9-1701-48EB-8AF4-A5C36C1037A5}" presName="hierChild5" presStyleCnt="0"/>
      <dgm:spPr/>
    </dgm:pt>
    <dgm:pt modelId="{EC117647-707A-4ED8-B077-2D411737405E}" type="pres">
      <dgm:prSet presAssocID="{A499688B-29BA-4476-A5E1-33FF61701070}" presName="Name50" presStyleLbl="parChTrans1D4" presStyleIdx="3" presStyleCnt="8"/>
      <dgm:spPr/>
      <dgm:t>
        <a:bodyPr/>
        <a:lstStyle/>
        <a:p>
          <a:endParaRPr lang="cs-CZ"/>
        </a:p>
      </dgm:t>
    </dgm:pt>
    <dgm:pt modelId="{13467F91-EE22-4064-88EB-45EAAC782211}" type="pres">
      <dgm:prSet presAssocID="{8F759F46-F78C-4532-A548-5FBF12D359EB}" presName="hierRoot2" presStyleCnt="0">
        <dgm:presLayoutVars>
          <dgm:hierBranch val="r"/>
        </dgm:presLayoutVars>
      </dgm:prSet>
      <dgm:spPr/>
    </dgm:pt>
    <dgm:pt modelId="{E6C29E94-0A9E-4DC1-BDDC-A6B8ECA089E3}" type="pres">
      <dgm:prSet presAssocID="{8F759F46-F78C-4532-A548-5FBF12D359EB}" presName="rootComposite" presStyleCnt="0"/>
      <dgm:spPr/>
    </dgm:pt>
    <dgm:pt modelId="{94467699-2EED-4CD8-9A4A-795F979D09CD}" type="pres">
      <dgm:prSet presAssocID="{8F759F46-F78C-4532-A548-5FBF12D359EB}" presName="rootText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1D2044-98F3-49DC-B6F5-0336F209C0F1}" type="pres">
      <dgm:prSet presAssocID="{8F759F46-F78C-4532-A548-5FBF12D359EB}" presName="rootConnector" presStyleLbl="node4" presStyleIdx="3" presStyleCnt="8"/>
      <dgm:spPr/>
      <dgm:t>
        <a:bodyPr/>
        <a:lstStyle/>
        <a:p>
          <a:endParaRPr lang="cs-CZ"/>
        </a:p>
      </dgm:t>
    </dgm:pt>
    <dgm:pt modelId="{32DF6E94-11DC-4D2C-A556-3BF2EC193F4C}" type="pres">
      <dgm:prSet presAssocID="{8F759F46-F78C-4532-A548-5FBF12D359EB}" presName="hierChild4" presStyleCnt="0"/>
      <dgm:spPr/>
    </dgm:pt>
    <dgm:pt modelId="{0770C10D-C600-4672-9863-C7E99B28B7C8}" type="pres">
      <dgm:prSet presAssocID="{8F759F46-F78C-4532-A548-5FBF12D359EB}" presName="hierChild5" presStyleCnt="0"/>
      <dgm:spPr/>
    </dgm:pt>
    <dgm:pt modelId="{AE530E83-AC1C-463A-9FD6-FC591F661D44}" type="pres">
      <dgm:prSet presAssocID="{654A7315-A710-459F-965F-97C569ECD20B}" presName="hierChild5" presStyleCnt="0"/>
      <dgm:spPr/>
    </dgm:pt>
    <dgm:pt modelId="{F4DBE8D8-DCA8-4FD9-A1EA-E0E993DC14E0}" type="pres">
      <dgm:prSet presAssocID="{D478421E-1753-4BC8-A83E-5BC4F7E7A03E}" presName="hierChild5" presStyleCnt="0"/>
      <dgm:spPr/>
    </dgm:pt>
    <dgm:pt modelId="{2BF9F538-7622-4050-9211-A2BD1070E3FF}" type="pres">
      <dgm:prSet presAssocID="{66434B25-97E3-4574-AE1A-A98E8A70EB76}" presName="Name35" presStyleLbl="parChTrans1D2" presStyleIdx="1" presStyleCnt="2"/>
      <dgm:spPr/>
      <dgm:t>
        <a:bodyPr/>
        <a:lstStyle/>
        <a:p>
          <a:endParaRPr lang="cs-CZ"/>
        </a:p>
      </dgm:t>
    </dgm:pt>
    <dgm:pt modelId="{803E2C43-E187-4F20-8052-0B2B769D1B13}" type="pres">
      <dgm:prSet presAssocID="{A175AF3D-BC68-401E-B2CA-0FABFA0E76AE}" presName="hierRoot2" presStyleCnt="0">
        <dgm:presLayoutVars>
          <dgm:hierBranch/>
        </dgm:presLayoutVars>
      </dgm:prSet>
      <dgm:spPr/>
    </dgm:pt>
    <dgm:pt modelId="{F8D853D7-C70A-4AB3-B0CB-88699F4A7CA1}" type="pres">
      <dgm:prSet presAssocID="{A175AF3D-BC68-401E-B2CA-0FABFA0E76AE}" presName="rootComposite" presStyleCnt="0"/>
      <dgm:spPr/>
    </dgm:pt>
    <dgm:pt modelId="{E476BA8E-625E-4B41-9E0D-C0E27EBFBBCC}" type="pres">
      <dgm:prSet presAssocID="{A175AF3D-BC68-401E-B2CA-0FABFA0E76A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6CF3B1D-25D4-47C9-A8C3-56E61CC1679B}" type="pres">
      <dgm:prSet presAssocID="{A175AF3D-BC68-401E-B2CA-0FABFA0E76AE}" presName="rootConnector" presStyleLbl="node2" presStyleIdx="1" presStyleCnt="2"/>
      <dgm:spPr/>
      <dgm:t>
        <a:bodyPr/>
        <a:lstStyle/>
        <a:p>
          <a:endParaRPr lang="cs-CZ"/>
        </a:p>
      </dgm:t>
    </dgm:pt>
    <dgm:pt modelId="{1E8EFD24-DBD1-4E3A-8DE4-E803089DC7B6}" type="pres">
      <dgm:prSet presAssocID="{A175AF3D-BC68-401E-B2CA-0FABFA0E76AE}" presName="hierChild4" presStyleCnt="0"/>
      <dgm:spPr/>
    </dgm:pt>
    <dgm:pt modelId="{D6055C4F-9A0E-499E-A428-7A74B454759A}" type="pres">
      <dgm:prSet presAssocID="{E9BD4D44-3645-485D-9C10-DAE05D3B090B}" presName="Name35" presStyleLbl="parChTrans1D3" presStyleIdx="2" presStyleCnt="4"/>
      <dgm:spPr/>
      <dgm:t>
        <a:bodyPr/>
        <a:lstStyle/>
        <a:p>
          <a:endParaRPr lang="cs-CZ"/>
        </a:p>
      </dgm:t>
    </dgm:pt>
    <dgm:pt modelId="{FBEA668F-8E3D-4DC6-A980-DD42D2A8DD82}" type="pres">
      <dgm:prSet presAssocID="{67AC0BC0-0A8A-4B77-A0C7-D3AC2BE4AF6C}" presName="hierRoot2" presStyleCnt="0">
        <dgm:presLayoutVars>
          <dgm:hierBranch val="r"/>
        </dgm:presLayoutVars>
      </dgm:prSet>
      <dgm:spPr/>
    </dgm:pt>
    <dgm:pt modelId="{CD660DB0-5D30-401D-BCA2-82476FFBB54F}" type="pres">
      <dgm:prSet presAssocID="{67AC0BC0-0A8A-4B77-A0C7-D3AC2BE4AF6C}" presName="rootComposite" presStyleCnt="0"/>
      <dgm:spPr/>
    </dgm:pt>
    <dgm:pt modelId="{07A3D4B6-50C9-488B-B665-85A8A1DC3868}" type="pres">
      <dgm:prSet presAssocID="{67AC0BC0-0A8A-4B77-A0C7-D3AC2BE4AF6C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0EB356-27E5-4FE0-B2FA-377400927A41}" type="pres">
      <dgm:prSet presAssocID="{67AC0BC0-0A8A-4B77-A0C7-D3AC2BE4AF6C}" presName="rootConnector" presStyleLbl="node3" presStyleIdx="2" presStyleCnt="4"/>
      <dgm:spPr/>
      <dgm:t>
        <a:bodyPr/>
        <a:lstStyle/>
        <a:p>
          <a:endParaRPr lang="cs-CZ"/>
        </a:p>
      </dgm:t>
    </dgm:pt>
    <dgm:pt modelId="{6834AA78-6D0C-4C2B-B9B6-78F77BB32790}" type="pres">
      <dgm:prSet presAssocID="{67AC0BC0-0A8A-4B77-A0C7-D3AC2BE4AF6C}" presName="hierChild4" presStyleCnt="0"/>
      <dgm:spPr/>
    </dgm:pt>
    <dgm:pt modelId="{36D48962-2BFD-4E86-96F9-46D22CA52AE8}" type="pres">
      <dgm:prSet presAssocID="{E2CC5BBA-0A72-4EEA-A703-814CF8DC6EB7}" presName="Name50" presStyleLbl="parChTrans1D4" presStyleIdx="4" presStyleCnt="8"/>
      <dgm:spPr/>
      <dgm:t>
        <a:bodyPr/>
        <a:lstStyle/>
        <a:p>
          <a:endParaRPr lang="cs-CZ"/>
        </a:p>
      </dgm:t>
    </dgm:pt>
    <dgm:pt modelId="{61349588-3BEB-4DC6-84CE-AD29617926F4}" type="pres">
      <dgm:prSet presAssocID="{D807132D-542B-4784-A1EE-7639DCA2EF3E}" presName="hierRoot2" presStyleCnt="0">
        <dgm:presLayoutVars>
          <dgm:hierBranch val="r"/>
        </dgm:presLayoutVars>
      </dgm:prSet>
      <dgm:spPr/>
    </dgm:pt>
    <dgm:pt modelId="{EB01521B-31FD-4F6F-A353-EF72E1AFA31F}" type="pres">
      <dgm:prSet presAssocID="{D807132D-542B-4784-A1EE-7639DCA2EF3E}" presName="rootComposite" presStyleCnt="0"/>
      <dgm:spPr/>
    </dgm:pt>
    <dgm:pt modelId="{0B53A05A-FE90-44D2-A05E-62117358F736}" type="pres">
      <dgm:prSet presAssocID="{D807132D-542B-4784-A1EE-7639DCA2EF3E}" presName="rootText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27C350D-175E-4F22-A8D7-99F0DD9E50A4}" type="pres">
      <dgm:prSet presAssocID="{D807132D-542B-4784-A1EE-7639DCA2EF3E}" presName="rootConnector" presStyleLbl="node4" presStyleIdx="4" presStyleCnt="8"/>
      <dgm:spPr/>
      <dgm:t>
        <a:bodyPr/>
        <a:lstStyle/>
        <a:p>
          <a:endParaRPr lang="cs-CZ"/>
        </a:p>
      </dgm:t>
    </dgm:pt>
    <dgm:pt modelId="{040B625F-B211-4052-BBC3-DC94DA634150}" type="pres">
      <dgm:prSet presAssocID="{D807132D-542B-4784-A1EE-7639DCA2EF3E}" presName="hierChild4" presStyleCnt="0"/>
      <dgm:spPr/>
    </dgm:pt>
    <dgm:pt modelId="{26F74321-5956-4203-A42B-0A8CE428142D}" type="pres">
      <dgm:prSet presAssocID="{D807132D-542B-4784-A1EE-7639DCA2EF3E}" presName="hierChild5" presStyleCnt="0"/>
      <dgm:spPr/>
    </dgm:pt>
    <dgm:pt modelId="{3F7C5CBC-808E-4630-9426-20ECF517CF7F}" type="pres">
      <dgm:prSet presAssocID="{DF4C658D-9F72-4C65-B5C9-D0E8261B83D2}" presName="Name50" presStyleLbl="parChTrans1D4" presStyleIdx="5" presStyleCnt="8"/>
      <dgm:spPr/>
      <dgm:t>
        <a:bodyPr/>
        <a:lstStyle/>
        <a:p>
          <a:endParaRPr lang="cs-CZ"/>
        </a:p>
      </dgm:t>
    </dgm:pt>
    <dgm:pt modelId="{507246BA-8454-4AD0-A6BA-A1CCBACCE1E7}" type="pres">
      <dgm:prSet presAssocID="{2C73BE3F-7D45-458B-8FCD-B2A5EF638F6A}" presName="hierRoot2" presStyleCnt="0">
        <dgm:presLayoutVars>
          <dgm:hierBranch val="r"/>
        </dgm:presLayoutVars>
      </dgm:prSet>
      <dgm:spPr/>
    </dgm:pt>
    <dgm:pt modelId="{48E30CCF-B5BE-4E4F-980B-4A4EF1AE2B56}" type="pres">
      <dgm:prSet presAssocID="{2C73BE3F-7D45-458B-8FCD-B2A5EF638F6A}" presName="rootComposite" presStyleCnt="0"/>
      <dgm:spPr/>
    </dgm:pt>
    <dgm:pt modelId="{C1007DD4-E4B8-42E9-9576-10166BCE3FFD}" type="pres">
      <dgm:prSet presAssocID="{2C73BE3F-7D45-458B-8FCD-B2A5EF638F6A}" presName="rootText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41F94B-6819-4A19-BCD0-168FD2DC35F0}" type="pres">
      <dgm:prSet presAssocID="{2C73BE3F-7D45-458B-8FCD-B2A5EF638F6A}" presName="rootConnector" presStyleLbl="node4" presStyleIdx="5" presStyleCnt="8"/>
      <dgm:spPr/>
      <dgm:t>
        <a:bodyPr/>
        <a:lstStyle/>
        <a:p>
          <a:endParaRPr lang="cs-CZ"/>
        </a:p>
      </dgm:t>
    </dgm:pt>
    <dgm:pt modelId="{50BD08B0-638A-46EC-8E2B-58FB9D194B89}" type="pres">
      <dgm:prSet presAssocID="{2C73BE3F-7D45-458B-8FCD-B2A5EF638F6A}" presName="hierChild4" presStyleCnt="0"/>
      <dgm:spPr/>
    </dgm:pt>
    <dgm:pt modelId="{4040DEE8-CD0F-4731-9AF9-3079D2BBD66F}" type="pres">
      <dgm:prSet presAssocID="{2C73BE3F-7D45-458B-8FCD-B2A5EF638F6A}" presName="hierChild5" presStyleCnt="0"/>
      <dgm:spPr/>
    </dgm:pt>
    <dgm:pt modelId="{FA295D2E-A463-41A0-A7FD-0A89FF7073F2}" type="pres">
      <dgm:prSet presAssocID="{67AC0BC0-0A8A-4B77-A0C7-D3AC2BE4AF6C}" presName="hierChild5" presStyleCnt="0"/>
      <dgm:spPr/>
    </dgm:pt>
    <dgm:pt modelId="{A8BB20EF-63A7-4A9B-9B04-A32326088B88}" type="pres">
      <dgm:prSet presAssocID="{E1008A48-8FB6-4EF3-AC46-77E55D963A99}" presName="Name35" presStyleLbl="parChTrans1D3" presStyleIdx="3" presStyleCnt="4"/>
      <dgm:spPr/>
      <dgm:t>
        <a:bodyPr/>
        <a:lstStyle/>
        <a:p>
          <a:endParaRPr lang="cs-CZ"/>
        </a:p>
      </dgm:t>
    </dgm:pt>
    <dgm:pt modelId="{BF9FD3A2-649C-48F9-85F7-6F8630BEF297}" type="pres">
      <dgm:prSet presAssocID="{E3136B07-0260-4559-A067-2B2DE249134D}" presName="hierRoot2" presStyleCnt="0">
        <dgm:presLayoutVars>
          <dgm:hierBranch val="r"/>
        </dgm:presLayoutVars>
      </dgm:prSet>
      <dgm:spPr/>
    </dgm:pt>
    <dgm:pt modelId="{25F2F487-04A0-4AE1-9DFC-80403234FD4A}" type="pres">
      <dgm:prSet presAssocID="{E3136B07-0260-4559-A067-2B2DE249134D}" presName="rootComposite" presStyleCnt="0"/>
      <dgm:spPr/>
    </dgm:pt>
    <dgm:pt modelId="{6B0DD61E-69B1-4B2C-B4BB-95A24A6784A6}" type="pres">
      <dgm:prSet presAssocID="{E3136B07-0260-4559-A067-2B2DE249134D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114716A-90C3-4F4C-96E0-CB5303334192}" type="pres">
      <dgm:prSet presAssocID="{E3136B07-0260-4559-A067-2B2DE249134D}" presName="rootConnector" presStyleLbl="node3" presStyleIdx="3" presStyleCnt="4"/>
      <dgm:spPr/>
      <dgm:t>
        <a:bodyPr/>
        <a:lstStyle/>
        <a:p>
          <a:endParaRPr lang="cs-CZ"/>
        </a:p>
      </dgm:t>
    </dgm:pt>
    <dgm:pt modelId="{35453611-74DB-4B71-AD66-5D1FDF189177}" type="pres">
      <dgm:prSet presAssocID="{E3136B07-0260-4559-A067-2B2DE249134D}" presName="hierChild4" presStyleCnt="0"/>
      <dgm:spPr/>
    </dgm:pt>
    <dgm:pt modelId="{1E11AF36-965C-494D-AA9E-132839158AE6}" type="pres">
      <dgm:prSet presAssocID="{E5E33950-45C5-4038-95CE-38B1F2C3EDE7}" presName="Name50" presStyleLbl="parChTrans1D4" presStyleIdx="6" presStyleCnt="8"/>
      <dgm:spPr/>
      <dgm:t>
        <a:bodyPr/>
        <a:lstStyle/>
        <a:p>
          <a:endParaRPr lang="cs-CZ"/>
        </a:p>
      </dgm:t>
    </dgm:pt>
    <dgm:pt modelId="{57212487-F964-4A4E-95AC-04C36BB115D1}" type="pres">
      <dgm:prSet presAssocID="{D2FEC646-EFB3-4C58-983D-997C448B2AD5}" presName="hierRoot2" presStyleCnt="0">
        <dgm:presLayoutVars>
          <dgm:hierBranch val="r"/>
        </dgm:presLayoutVars>
      </dgm:prSet>
      <dgm:spPr/>
    </dgm:pt>
    <dgm:pt modelId="{C39A4B84-3601-4316-BD15-932236E35083}" type="pres">
      <dgm:prSet presAssocID="{D2FEC646-EFB3-4C58-983D-997C448B2AD5}" presName="rootComposite" presStyleCnt="0"/>
      <dgm:spPr/>
    </dgm:pt>
    <dgm:pt modelId="{2C25CEB3-25E6-4E3A-A19C-1175CD6C6B46}" type="pres">
      <dgm:prSet presAssocID="{D2FEC646-EFB3-4C58-983D-997C448B2AD5}" presName="rootText" presStyleLbl="node4" presStyleIdx="6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15DAA22-4F81-4419-8676-63614F3A4697}" type="pres">
      <dgm:prSet presAssocID="{D2FEC646-EFB3-4C58-983D-997C448B2AD5}" presName="rootConnector" presStyleLbl="node4" presStyleIdx="6" presStyleCnt="8"/>
      <dgm:spPr/>
      <dgm:t>
        <a:bodyPr/>
        <a:lstStyle/>
        <a:p>
          <a:endParaRPr lang="cs-CZ"/>
        </a:p>
      </dgm:t>
    </dgm:pt>
    <dgm:pt modelId="{A9076EBE-EBD6-4051-9F0A-A1F73FB5079D}" type="pres">
      <dgm:prSet presAssocID="{D2FEC646-EFB3-4C58-983D-997C448B2AD5}" presName="hierChild4" presStyleCnt="0"/>
      <dgm:spPr/>
    </dgm:pt>
    <dgm:pt modelId="{FD5D3309-A770-499B-BDBC-2C2EEE224BC1}" type="pres">
      <dgm:prSet presAssocID="{D2FEC646-EFB3-4C58-983D-997C448B2AD5}" presName="hierChild5" presStyleCnt="0"/>
      <dgm:spPr/>
    </dgm:pt>
    <dgm:pt modelId="{7495ADC3-32CC-44B2-8F14-CD956C209CC1}" type="pres">
      <dgm:prSet presAssocID="{4B24D061-9574-4140-B9E9-35086DE2C116}" presName="Name50" presStyleLbl="parChTrans1D4" presStyleIdx="7" presStyleCnt="8"/>
      <dgm:spPr/>
      <dgm:t>
        <a:bodyPr/>
        <a:lstStyle/>
        <a:p>
          <a:endParaRPr lang="cs-CZ"/>
        </a:p>
      </dgm:t>
    </dgm:pt>
    <dgm:pt modelId="{3606276A-453E-4F44-A865-8F45E3D936E3}" type="pres">
      <dgm:prSet presAssocID="{9D23E0A1-78FC-42AD-B244-C7BEB49972C4}" presName="hierRoot2" presStyleCnt="0">
        <dgm:presLayoutVars>
          <dgm:hierBranch val="r"/>
        </dgm:presLayoutVars>
      </dgm:prSet>
      <dgm:spPr/>
    </dgm:pt>
    <dgm:pt modelId="{8966CD51-8043-4376-90F8-6D546B82D92F}" type="pres">
      <dgm:prSet presAssocID="{9D23E0A1-78FC-42AD-B244-C7BEB49972C4}" presName="rootComposite" presStyleCnt="0"/>
      <dgm:spPr/>
    </dgm:pt>
    <dgm:pt modelId="{5CE2460F-F136-4C0A-98D7-0E59F3295882}" type="pres">
      <dgm:prSet presAssocID="{9D23E0A1-78FC-42AD-B244-C7BEB49972C4}" presName="rootText" presStyleLbl="node4" presStyleIdx="7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58675F-9CD1-4CC0-8270-53BD7E82B38F}" type="pres">
      <dgm:prSet presAssocID="{9D23E0A1-78FC-42AD-B244-C7BEB49972C4}" presName="rootConnector" presStyleLbl="node4" presStyleIdx="7" presStyleCnt="8"/>
      <dgm:spPr/>
      <dgm:t>
        <a:bodyPr/>
        <a:lstStyle/>
        <a:p>
          <a:endParaRPr lang="cs-CZ"/>
        </a:p>
      </dgm:t>
    </dgm:pt>
    <dgm:pt modelId="{53F287C2-D76E-433E-B7E0-AEB868460C94}" type="pres">
      <dgm:prSet presAssocID="{9D23E0A1-78FC-42AD-B244-C7BEB49972C4}" presName="hierChild4" presStyleCnt="0"/>
      <dgm:spPr/>
    </dgm:pt>
    <dgm:pt modelId="{F7586450-AC3F-40A3-824F-9F22B756AFD2}" type="pres">
      <dgm:prSet presAssocID="{9D23E0A1-78FC-42AD-B244-C7BEB49972C4}" presName="hierChild5" presStyleCnt="0"/>
      <dgm:spPr/>
    </dgm:pt>
    <dgm:pt modelId="{091966B2-232B-4A4A-AEB3-2DD3C9BD32C2}" type="pres">
      <dgm:prSet presAssocID="{E3136B07-0260-4559-A067-2B2DE249134D}" presName="hierChild5" presStyleCnt="0"/>
      <dgm:spPr/>
    </dgm:pt>
    <dgm:pt modelId="{FB33AF7F-AF33-457B-8A66-639571766A98}" type="pres">
      <dgm:prSet presAssocID="{A175AF3D-BC68-401E-B2CA-0FABFA0E76AE}" presName="hierChild5" presStyleCnt="0"/>
      <dgm:spPr/>
    </dgm:pt>
    <dgm:pt modelId="{E655C4FB-BDDC-4060-99C6-0A5D790EA747}" type="pres">
      <dgm:prSet presAssocID="{8F918406-E428-4219-855C-DEE07F8218CA}" presName="hierChild3" presStyleCnt="0"/>
      <dgm:spPr/>
    </dgm:pt>
  </dgm:ptLst>
  <dgm:cxnLst>
    <dgm:cxn modelId="{144F1C0C-36D8-49C0-A6FB-F402878712F0}" type="presOf" srcId="{67AC0BC0-0A8A-4B77-A0C7-D3AC2BE4AF6C}" destId="{CB0EB356-27E5-4FE0-B2FA-377400927A41}" srcOrd="1" destOrd="0" presId="urn:microsoft.com/office/officeart/2005/8/layout/orgChart1"/>
    <dgm:cxn modelId="{EA6E275F-F90D-41FA-982C-725B96387989}" type="presOf" srcId="{A175AF3D-BC68-401E-B2CA-0FABFA0E76AE}" destId="{06CF3B1D-25D4-47C9-A8C3-56E61CC1679B}" srcOrd="1" destOrd="0" presId="urn:microsoft.com/office/officeart/2005/8/layout/orgChart1"/>
    <dgm:cxn modelId="{968CCB68-3B2E-4CC6-B7DA-AB546F6E402A}" type="presOf" srcId="{7F51E6EA-A94B-4957-B69A-FAFD8BF2B9D3}" destId="{4727D8F7-9E9F-491C-B89F-4E80D0D18CA3}" srcOrd="0" destOrd="0" presId="urn:microsoft.com/office/officeart/2005/8/layout/orgChart1"/>
    <dgm:cxn modelId="{21C58D1D-5110-426D-802F-93524425AC31}" srcId="{8F918406-E428-4219-855C-DEE07F8218CA}" destId="{D478421E-1753-4BC8-A83E-5BC4F7E7A03E}" srcOrd="0" destOrd="0" parTransId="{361353DC-B6D9-4990-9011-41E0C932B816}" sibTransId="{5033CBB8-847A-44E0-857C-B99A8ED220C0}"/>
    <dgm:cxn modelId="{45B758C9-B4FE-4556-95BF-9331FC73703C}" srcId="{D478421E-1753-4BC8-A83E-5BC4F7E7A03E}" destId="{654A7315-A710-459F-965F-97C569ECD20B}" srcOrd="1" destOrd="0" parTransId="{0D3EB604-E0A9-4C0D-82FF-036880C3C201}" sibTransId="{EAE7CC94-1E99-46BD-9730-88720982349E}"/>
    <dgm:cxn modelId="{D3816E9E-E018-4842-84E9-96CA34182B11}" type="presOf" srcId="{9D23E0A1-78FC-42AD-B244-C7BEB49972C4}" destId="{5CE2460F-F136-4C0A-98D7-0E59F3295882}" srcOrd="0" destOrd="0" presId="urn:microsoft.com/office/officeart/2005/8/layout/orgChart1"/>
    <dgm:cxn modelId="{12852E13-8E58-493F-9660-41FBE1EFACCB}" srcId="{D478421E-1753-4BC8-A83E-5BC4F7E7A03E}" destId="{7F51E6EA-A94B-4957-B69A-FAFD8BF2B9D3}" srcOrd="0" destOrd="0" parTransId="{881F9462-7FCE-481C-A3B2-C14EF92EDAD8}" sibTransId="{7C31BC23-3A29-44B6-84BD-1429EE8E4798}"/>
    <dgm:cxn modelId="{56B1E154-C682-4CCF-A954-1774DC636A0C}" type="presOf" srcId="{9D23E0A1-78FC-42AD-B244-C7BEB49972C4}" destId="{5158675F-9CD1-4CC0-8270-53BD7E82B38F}" srcOrd="1" destOrd="0" presId="urn:microsoft.com/office/officeart/2005/8/layout/orgChart1"/>
    <dgm:cxn modelId="{10D2E0EF-9698-4624-8514-BA6CF350E6FA}" type="presOf" srcId="{A731D861-BB0C-4040-B6B6-6C060FFB495B}" destId="{CDE3F6BA-6C0B-468F-9DDF-B65E51450C15}" srcOrd="0" destOrd="0" presId="urn:microsoft.com/office/officeart/2005/8/layout/orgChart1"/>
    <dgm:cxn modelId="{A8FFB80F-FDDB-4C54-9933-06C9B44A44C5}" type="presOf" srcId="{E1008A48-8FB6-4EF3-AC46-77E55D963A99}" destId="{A8BB20EF-63A7-4A9B-9B04-A32326088B88}" srcOrd="0" destOrd="0" presId="urn:microsoft.com/office/officeart/2005/8/layout/orgChart1"/>
    <dgm:cxn modelId="{5BED7907-4B76-4013-BD18-A759246564AB}" type="presOf" srcId="{FBB763D9-1701-48EB-8AF4-A5C36C1037A5}" destId="{559CC5C6-E0A1-4BD0-9E6A-6D610B8541FA}" srcOrd="1" destOrd="0" presId="urn:microsoft.com/office/officeart/2005/8/layout/orgChart1"/>
    <dgm:cxn modelId="{3A6EA846-593E-4A56-953B-D08DB940F695}" type="presOf" srcId="{654A7315-A710-459F-965F-97C569ECD20B}" destId="{9AD4AF3F-49A8-4FF3-ADC1-008FA4FDD63C}" srcOrd="0" destOrd="0" presId="urn:microsoft.com/office/officeart/2005/8/layout/orgChart1"/>
    <dgm:cxn modelId="{009E7546-EB62-4208-8474-537DDA830586}" srcId="{67AC0BC0-0A8A-4B77-A0C7-D3AC2BE4AF6C}" destId="{2C73BE3F-7D45-458B-8FCD-B2A5EF638F6A}" srcOrd="1" destOrd="0" parTransId="{DF4C658D-9F72-4C65-B5C9-D0E8261B83D2}" sibTransId="{BEE5DAAF-EDB0-455B-A333-719AC35191B2}"/>
    <dgm:cxn modelId="{743FCE57-04ED-45C9-BC7E-8025830421A7}" type="presOf" srcId="{881F9462-7FCE-481C-A3B2-C14EF92EDAD8}" destId="{C9F4CFFC-E5A7-420E-A6AD-7C5B9C50E1D9}" srcOrd="0" destOrd="0" presId="urn:microsoft.com/office/officeart/2005/8/layout/orgChart1"/>
    <dgm:cxn modelId="{290DA516-3C86-48D0-8ADF-F15E111FFAA9}" type="presOf" srcId="{81634CE8-2A6F-40FC-8EC9-4A61897FACA3}" destId="{F89267D1-ADAF-4260-BD4B-F2D2C3262184}" srcOrd="0" destOrd="0" presId="urn:microsoft.com/office/officeart/2005/8/layout/orgChart1"/>
    <dgm:cxn modelId="{A56D78EC-1E44-47B8-A72F-DAD5817C0BE4}" type="presOf" srcId="{82FE2CD2-EAF1-47E9-9AEA-294C7E856285}" destId="{1D289124-1F1E-4C95-8483-93B1F1AB5899}" srcOrd="0" destOrd="0" presId="urn:microsoft.com/office/officeart/2005/8/layout/orgChart1"/>
    <dgm:cxn modelId="{39FA888F-C505-442A-B10A-875887B0A424}" srcId="{E3136B07-0260-4559-A067-2B2DE249134D}" destId="{D2FEC646-EFB3-4C58-983D-997C448B2AD5}" srcOrd="0" destOrd="0" parTransId="{E5E33950-45C5-4038-95CE-38B1F2C3EDE7}" sibTransId="{ACBFF02F-02C4-473E-9CF8-705A5A143B56}"/>
    <dgm:cxn modelId="{6D63C7B0-4C37-4E15-B029-FA31F46CE3F5}" type="presOf" srcId="{E2CC5BBA-0A72-4EEA-A703-814CF8DC6EB7}" destId="{36D48962-2BFD-4E86-96F9-46D22CA52AE8}" srcOrd="0" destOrd="0" presId="urn:microsoft.com/office/officeart/2005/8/layout/orgChart1"/>
    <dgm:cxn modelId="{3CFCCD36-67BA-418F-AEF0-AD9393162394}" type="presOf" srcId="{E5E33950-45C5-4038-95CE-38B1F2C3EDE7}" destId="{1E11AF36-965C-494D-AA9E-132839158AE6}" srcOrd="0" destOrd="0" presId="urn:microsoft.com/office/officeart/2005/8/layout/orgChart1"/>
    <dgm:cxn modelId="{4254B466-BFB1-415E-8598-092E39DA6A4A}" type="presOf" srcId="{654A7315-A710-459F-965F-97C569ECD20B}" destId="{5DA83C33-CAB8-4711-9203-9183A4E25F3B}" srcOrd="1" destOrd="0" presId="urn:microsoft.com/office/officeart/2005/8/layout/orgChart1"/>
    <dgm:cxn modelId="{B4BBE77C-631E-42B3-907F-9F208237570D}" srcId="{654A7315-A710-459F-965F-97C569ECD20B}" destId="{8F759F46-F78C-4532-A548-5FBF12D359EB}" srcOrd="1" destOrd="0" parTransId="{A499688B-29BA-4476-A5E1-33FF61701070}" sibTransId="{E48EDD32-05E4-44E3-8B9B-9B7390848F43}"/>
    <dgm:cxn modelId="{4F0385E1-C769-4861-A020-0A7BED99B308}" type="presOf" srcId="{FBB763D9-1701-48EB-8AF4-A5C36C1037A5}" destId="{50D21F2C-3C50-4D80-8524-1795CD98B9DB}" srcOrd="0" destOrd="0" presId="urn:microsoft.com/office/officeart/2005/8/layout/orgChart1"/>
    <dgm:cxn modelId="{062DEA1B-83D9-442F-8B3D-D4A4AAEC0EF0}" type="presOf" srcId="{A499688B-29BA-4476-A5E1-33FF61701070}" destId="{EC117647-707A-4ED8-B077-2D411737405E}" srcOrd="0" destOrd="0" presId="urn:microsoft.com/office/officeart/2005/8/layout/orgChart1"/>
    <dgm:cxn modelId="{3D4249EB-6CB7-4484-8E27-3F194AA52246}" type="presOf" srcId="{A175AF3D-BC68-401E-B2CA-0FABFA0E76AE}" destId="{E476BA8E-625E-4B41-9E0D-C0E27EBFBBCC}" srcOrd="0" destOrd="0" presId="urn:microsoft.com/office/officeart/2005/8/layout/orgChart1"/>
    <dgm:cxn modelId="{EF058A29-7926-447E-BBFA-6229D5C79F26}" type="presOf" srcId="{2C73BE3F-7D45-458B-8FCD-B2A5EF638F6A}" destId="{C1007DD4-E4B8-42E9-9576-10166BCE3FFD}" srcOrd="0" destOrd="0" presId="urn:microsoft.com/office/officeart/2005/8/layout/orgChart1"/>
    <dgm:cxn modelId="{6DB4C677-DB2D-41CD-AF5C-964B9A2F7B60}" srcId="{654A7315-A710-459F-965F-97C569ECD20B}" destId="{FBB763D9-1701-48EB-8AF4-A5C36C1037A5}" srcOrd="0" destOrd="0" parTransId="{82FE2CD2-EAF1-47E9-9AEA-294C7E856285}" sibTransId="{EB83FD01-EFFA-43ED-B459-EF687D39A3BA}"/>
    <dgm:cxn modelId="{F3AD4397-ACFE-468D-A5B9-A2D3BC67315C}" srcId="{D52A11C1-73D0-4077-AE7E-B520A49527B1}" destId="{8F918406-E428-4219-855C-DEE07F8218CA}" srcOrd="0" destOrd="0" parTransId="{34B882DC-E8DB-4F00-AFD8-7289F97C2913}" sibTransId="{BAFB56A1-A520-492D-8CBA-149BA3073034}"/>
    <dgm:cxn modelId="{E279CDB3-F584-416C-843E-5917CB07B8F5}" type="presOf" srcId="{E3136B07-0260-4559-A067-2B2DE249134D}" destId="{D114716A-90C3-4F4C-96E0-CB5303334192}" srcOrd="1" destOrd="0" presId="urn:microsoft.com/office/officeart/2005/8/layout/orgChart1"/>
    <dgm:cxn modelId="{1CAF8952-5AA9-4FFD-A9AC-CD739E79AC65}" type="presOf" srcId="{8F918406-E428-4219-855C-DEE07F8218CA}" destId="{7EF1B579-B777-49DA-9A36-81453360ABB6}" srcOrd="0" destOrd="0" presId="urn:microsoft.com/office/officeart/2005/8/layout/orgChart1"/>
    <dgm:cxn modelId="{B04E4AB8-FF9A-4C06-91E4-359C957266DC}" type="presOf" srcId="{D807132D-542B-4784-A1EE-7639DCA2EF3E}" destId="{F27C350D-175E-4F22-A8D7-99F0DD9E50A4}" srcOrd="1" destOrd="0" presId="urn:microsoft.com/office/officeart/2005/8/layout/orgChart1"/>
    <dgm:cxn modelId="{91399345-3C0A-400C-A1D2-BD55033B973D}" type="presOf" srcId="{D478421E-1753-4BC8-A83E-5BC4F7E7A03E}" destId="{D1C3C9DE-AB99-43C5-9312-9BC61FD177A7}" srcOrd="0" destOrd="0" presId="urn:microsoft.com/office/officeart/2005/8/layout/orgChart1"/>
    <dgm:cxn modelId="{F6548DD6-A092-4916-AB6A-AD65F315A206}" type="presOf" srcId="{D807132D-542B-4784-A1EE-7639DCA2EF3E}" destId="{0B53A05A-FE90-44D2-A05E-62117358F736}" srcOrd="0" destOrd="0" presId="urn:microsoft.com/office/officeart/2005/8/layout/orgChart1"/>
    <dgm:cxn modelId="{113F6637-DC65-4FC2-B842-F9574DF92893}" srcId="{7F51E6EA-A94B-4957-B69A-FAFD8BF2B9D3}" destId="{A731D861-BB0C-4040-B6B6-6C060FFB495B}" srcOrd="1" destOrd="0" parTransId="{BA69EF8D-2714-4C10-9666-21CC8F0B0B35}" sibTransId="{8B1FBC2B-6521-4DA5-A9F4-CA8824B3F2FF}"/>
    <dgm:cxn modelId="{C127472D-62AB-4F0E-AB77-F6764710297F}" type="presOf" srcId="{8F918406-E428-4219-855C-DEE07F8218CA}" destId="{F519A1AC-E96A-4B71-A178-2F28A5A9E9AB}" srcOrd="1" destOrd="0" presId="urn:microsoft.com/office/officeart/2005/8/layout/orgChart1"/>
    <dgm:cxn modelId="{2BF223F2-32F6-4BC2-B7B3-5904FDCBFE4B}" srcId="{7F51E6EA-A94B-4957-B69A-FAFD8BF2B9D3}" destId="{B1394A70-9F02-4724-992F-EC1DFC7D25B4}" srcOrd="0" destOrd="0" parTransId="{81634CE8-2A6F-40FC-8EC9-4A61897FACA3}" sibTransId="{C7B8853A-E95E-4927-A705-CFFD2E36B331}"/>
    <dgm:cxn modelId="{B19968EF-C9FE-40D3-A603-775D77494748}" type="presOf" srcId="{A731D861-BB0C-4040-B6B6-6C060FFB495B}" destId="{C264B1AE-B387-48AD-8E36-310AEC8A1D8B}" srcOrd="1" destOrd="0" presId="urn:microsoft.com/office/officeart/2005/8/layout/orgChart1"/>
    <dgm:cxn modelId="{48EE2F65-3342-4AA0-AB15-83A8721383BE}" type="presOf" srcId="{0D3EB604-E0A9-4C0D-82FF-036880C3C201}" destId="{376DE8C0-B725-488D-9516-344D42EE7C47}" srcOrd="0" destOrd="0" presId="urn:microsoft.com/office/officeart/2005/8/layout/orgChart1"/>
    <dgm:cxn modelId="{F4A4D18C-75FC-484B-BA01-9987E5EDD00E}" type="presOf" srcId="{8F759F46-F78C-4532-A548-5FBF12D359EB}" destId="{611D2044-98F3-49DC-B6F5-0336F209C0F1}" srcOrd="1" destOrd="0" presId="urn:microsoft.com/office/officeart/2005/8/layout/orgChart1"/>
    <dgm:cxn modelId="{99D24F20-436F-4710-8C72-DB196CFA182A}" type="presOf" srcId="{D52A11C1-73D0-4077-AE7E-B520A49527B1}" destId="{53889EF7-769D-4093-9319-2067E6F95ECB}" srcOrd="0" destOrd="0" presId="urn:microsoft.com/office/officeart/2005/8/layout/orgChart1"/>
    <dgm:cxn modelId="{8A8B5007-B3F6-4D93-BD47-169FA7953974}" type="presOf" srcId="{4B24D061-9574-4140-B9E9-35086DE2C116}" destId="{7495ADC3-32CC-44B2-8F14-CD956C209CC1}" srcOrd="0" destOrd="0" presId="urn:microsoft.com/office/officeart/2005/8/layout/orgChart1"/>
    <dgm:cxn modelId="{B86C5C92-22BB-401A-B727-1F6F92A5C36E}" type="presOf" srcId="{8F759F46-F78C-4532-A548-5FBF12D359EB}" destId="{94467699-2EED-4CD8-9A4A-795F979D09CD}" srcOrd="0" destOrd="0" presId="urn:microsoft.com/office/officeart/2005/8/layout/orgChart1"/>
    <dgm:cxn modelId="{57EFC986-3B16-4CAA-8BAA-FC7856B0E3CE}" srcId="{67AC0BC0-0A8A-4B77-A0C7-D3AC2BE4AF6C}" destId="{D807132D-542B-4784-A1EE-7639DCA2EF3E}" srcOrd="0" destOrd="0" parTransId="{E2CC5BBA-0A72-4EEA-A703-814CF8DC6EB7}" sibTransId="{5B1572A8-EB46-450B-9147-22D8805E320C}"/>
    <dgm:cxn modelId="{A139D1CD-E5CD-4091-B3E2-E5D322D15C58}" type="presOf" srcId="{E3136B07-0260-4559-A067-2B2DE249134D}" destId="{6B0DD61E-69B1-4B2C-B4BB-95A24A6784A6}" srcOrd="0" destOrd="0" presId="urn:microsoft.com/office/officeart/2005/8/layout/orgChart1"/>
    <dgm:cxn modelId="{08896127-8351-45DD-84DE-16AB19E57C6D}" srcId="{8F918406-E428-4219-855C-DEE07F8218CA}" destId="{A175AF3D-BC68-401E-B2CA-0FABFA0E76AE}" srcOrd="1" destOrd="0" parTransId="{66434B25-97E3-4574-AE1A-A98E8A70EB76}" sibTransId="{B11D914F-E680-4549-9E05-D3741528864D}"/>
    <dgm:cxn modelId="{8673CF1C-0D34-4B38-B06C-54DA4F5EE588}" type="presOf" srcId="{E9BD4D44-3645-485D-9C10-DAE05D3B090B}" destId="{D6055C4F-9A0E-499E-A428-7A74B454759A}" srcOrd="0" destOrd="0" presId="urn:microsoft.com/office/officeart/2005/8/layout/orgChart1"/>
    <dgm:cxn modelId="{60949D26-7288-4821-A3D2-8B2E5C250E07}" type="presOf" srcId="{2C73BE3F-7D45-458B-8FCD-B2A5EF638F6A}" destId="{3941F94B-6819-4A19-BCD0-168FD2DC35F0}" srcOrd="1" destOrd="0" presId="urn:microsoft.com/office/officeart/2005/8/layout/orgChart1"/>
    <dgm:cxn modelId="{8A393E32-032B-49F8-B8F4-738898F31A67}" type="presOf" srcId="{D2FEC646-EFB3-4C58-983D-997C448B2AD5}" destId="{A15DAA22-4F81-4419-8676-63614F3A4697}" srcOrd="1" destOrd="0" presId="urn:microsoft.com/office/officeart/2005/8/layout/orgChart1"/>
    <dgm:cxn modelId="{B0F303BE-C269-45FA-914A-D6A2DCBA693E}" srcId="{A175AF3D-BC68-401E-B2CA-0FABFA0E76AE}" destId="{E3136B07-0260-4559-A067-2B2DE249134D}" srcOrd="1" destOrd="0" parTransId="{E1008A48-8FB6-4EF3-AC46-77E55D963A99}" sibTransId="{2A84D20C-D802-4C46-B138-347789731BEA}"/>
    <dgm:cxn modelId="{7D2C4BAF-5186-4D4D-9D82-A9F1F99DA207}" srcId="{E3136B07-0260-4559-A067-2B2DE249134D}" destId="{9D23E0A1-78FC-42AD-B244-C7BEB49972C4}" srcOrd="1" destOrd="0" parTransId="{4B24D061-9574-4140-B9E9-35086DE2C116}" sibTransId="{6D086DCE-1867-4656-B4B0-EBDEE5E78ABB}"/>
    <dgm:cxn modelId="{19C77B00-6E61-4885-BE10-D210FFD5B179}" type="presOf" srcId="{361353DC-B6D9-4990-9011-41E0C932B816}" destId="{D1699F8A-6FF4-4669-998F-D555754CA612}" srcOrd="0" destOrd="0" presId="urn:microsoft.com/office/officeart/2005/8/layout/orgChart1"/>
    <dgm:cxn modelId="{EECB151E-8DEF-4AC1-8B28-AB2066E6CA1B}" type="presOf" srcId="{B1394A70-9F02-4724-992F-EC1DFC7D25B4}" destId="{8B68FB52-0EF5-4999-928C-402F8FA2133C}" srcOrd="0" destOrd="0" presId="urn:microsoft.com/office/officeart/2005/8/layout/orgChart1"/>
    <dgm:cxn modelId="{F5302D6A-51A4-4CF9-8806-EEFEB95ABAAB}" type="presOf" srcId="{BA69EF8D-2714-4C10-9666-21CC8F0B0B35}" destId="{44247E6E-D595-4056-8315-A6F24FF64414}" srcOrd="0" destOrd="0" presId="urn:microsoft.com/office/officeart/2005/8/layout/orgChart1"/>
    <dgm:cxn modelId="{B81E9DF8-32EB-4CD4-8811-714F076D2402}" type="presOf" srcId="{67AC0BC0-0A8A-4B77-A0C7-D3AC2BE4AF6C}" destId="{07A3D4B6-50C9-488B-B665-85A8A1DC3868}" srcOrd="0" destOrd="0" presId="urn:microsoft.com/office/officeart/2005/8/layout/orgChart1"/>
    <dgm:cxn modelId="{87D0FEDD-D2EF-4C14-81CD-04670072F99C}" type="presOf" srcId="{D478421E-1753-4BC8-A83E-5BC4F7E7A03E}" destId="{DED41EDA-DC27-4E50-832A-73FAB8A90AEE}" srcOrd="1" destOrd="0" presId="urn:microsoft.com/office/officeart/2005/8/layout/orgChart1"/>
    <dgm:cxn modelId="{A42B924E-5EB7-4F77-97AA-CE6B9BD62675}" type="presOf" srcId="{D2FEC646-EFB3-4C58-983D-997C448B2AD5}" destId="{2C25CEB3-25E6-4E3A-A19C-1175CD6C6B46}" srcOrd="0" destOrd="0" presId="urn:microsoft.com/office/officeart/2005/8/layout/orgChart1"/>
    <dgm:cxn modelId="{D633D22C-F832-4C0F-8850-47F02A49D6D2}" type="presOf" srcId="{B1394A70-9F02-4724-992F-EC1DFC7D25B4}" destId="{D383D51F-6148-49AE-B493-87E7B8B77F48}" srcOrd="1" destOrd="0" presId="urn:microsoft.com/office/officeart/2005/8/layout/orgChart1"/>
    <dgm:cxn modelId="{6F8E5423-3084-444A-A85F-1E558AE0221F}" type="presOf" srcId="{7F51E6EA-A94B-4957-B69A-FAFD8BF2B9D3}" destId="{FA05D28F-8954-43E1-8DB3-1AD74550EF82}" srcOrd="1" destOrd="0" presId="urn:microsoft.com/office/officeart/2005/8/layout/orgChart1"/>
    <dgm:cxn modelId="{B5817278-3A81-4A56-8F29-931D5331C22F}" type="presOf" srcId="{66434B25-97E3-4574-AE1A-A98E8A70EB76}" destId="{2BF9F538-7622-4050-9211-A2BD1070E3FF}" srcOrd="0" destOrd="0" presId="urn:microsoft.com/office/officeart/2005/8/layout/orgChart1"/>
    <dgm:cxn modelId="{331B9DF8-7975-4919-920C-C841986A569B}" srcId="{A175AF3D-BC68-401E-B2CA-0FABFA0E76AE}" destId="{67AC0BC0-0A8A-4B77-A0C7-D3AC2BE4AF6C}" srcOrd="0" destOrd="0" parTransId="{E9BD4D44-3645-485D-9C10-DAE05D3B090B}" sibTransId="{CCF7C104-674B-4432-B1A2-ED1AA4A2BF76}"/>
    <dgm:cxn modelId="{C8D1765B-E323-412E-8156-C4B939B346BA}" type="presOf" srcId="{DF4C658D-9F72-4C65-B5C9-D0E8261B83D2}" destId="{3F7C5CBC-808E-4630-9426-20ECF517CF7F}" srcOrd="0" destOrd="0" presId="urn:microsoft.com/office/officeart/2005/8/layout/orgChart1"/>
    <dgm:cxn modelId="{960A77C2-4988-45E5-98FB-024DAB66B1F6}" type="presParOf" srcId="{53889EF7-769D-4093-9319-2067E6F95ECB}" destId="{5AEBDAB8-4228-41EE-A148-2CA0E018725B}" srcOrd="0" destOrd="0" presId="urn:microsoft.com/office/officeart/2005/8/layout/orgChart1"/>
    <dgm:cxn modelId="{6AF27648-D963-4F13-A7DE-6768855D8718}" type="presParOf" srcId="{5AEBDAB8-4228-41EE-A148-2CA0E018725B}" destId="{CF71FED3-580F-4F68-A004-7AB1A71FE843}" srcOrd="0" destOrd="0" presId="urn:microsoft.com/office/officeart/2005/8/layout/orgChart1"/>
    <dgm:cxn modelId="{AE18FB56-CDE3-4258-8A4C-95DC6CCD5939}" type="presParOf" srcId="{CF71FED3-580F-4F68-A004-7AB1A71FE843}" destId="{7EF1B579-B777-49DA-9A36-81453360ABB6}" srcOrd="0" destOrd="0" presId="urn:microsoft.com/office/officeart/2005/8/layout/orgChart1"/>
    <dgm:cxn modelId="{9CC3A6D5-4412-42DE-8AE1-AA06B041B729}" type="presParOf" srcId="{CF71FED3-580F-4F68-A004-7AB1A71FE843}" destId="{F519A1AC-E96A-4B71-A178-2F28A5A9E9AB}" srcOrd="1" destOrd="0" presId="urn:microsoft.com/office/officeart/2005/8/layout/orgChart1"/>
    <dgm:cxn modelId="{E2387CCC-A832-4AC2-A53F-A53B81DFC39A}" type="presParOf" srcId="{5AEBDAB8-4228-41EE-A148-2CA0E018725B}" destId="{71BFF551-5F5C-4783-A6A7-85090474882C}" srcOrd="1" destOrd="0" presId="urn:microsoft.com/office/officeart/2005/8/layout/orgChart1"/>
    <dgm:cxn modelId="{D14334C0-4E96-4FEA-ADD3-F6BE05C98528}" type="presParOf" srcId="{71BFF551-5F5C-4783-A6A7-85090474882C}" destId="{D1699F8A-6FF4-4669-998F-D555754CA612}" srcOrd="0" destOrd="0" presId="urn:microsoft.com/office/officeart/2005/8/layout/orgChart1"/>
    <dgm:cxn modelId="{A4ACB510-3720-459E-B57D-D4738AB7A130}" type="presParOf" srcId="{71BFF551-5F5C-4783-A6A7-85090474882C}" destId="{F1A91870-33BB-450D-9511-711579D1A122}" srcOrd="1" destOrd="0" presId="urn:microsoft.com/office/officeart/2005/8/layout/orgChart1"/>
    <dgm:cxn modelId="{1A6A0219-0544-4C7C-AD56-A9742F4F35BB}" type="presParOf" srcId="{F1A91870-33BB-450D-9511-711579D1A122}" destId="{2AD1304F-7841-450C-938A-E35D6C171036}" srcOrd="0" destOrd="0" presId="urn:microsoft.com/office/officeart/2005/8/layout/orgChart1"/>
    <dgm:cxn modelId="{932F2D8B-CBC0-4F0F-9599-A32CEA7E7488}" type="presParOf" srcId="{2AD1304F-7841-450C-938A-E35D6C171036}" destId="{D1C3C9DE-AB99-43C5-9312-9BC61FD177A7}" srcOrd="0" destOrd="0" presId="urn:microsoft.com/office/officeart/2005/8/layout/orgChart1"/>
    <dgm:cxn modelId="{A38E079E-9D47-4139-AE1D-880E02D88DE1}" type="presParOf" srcId="{2AD1304F-7841-450C-938A-E35D6C171036}" destId="{DED41EDA-DC27-4E50-832A-73FAB8A90AEE}" srcOrd="1" destOrd="0" presId="urn:microsoft.com/office/officeart/2005/8/layout/orgChart1"/>
    <dgm:cxn modelId="{6FD24680-1280-4977-ACFD-7229DD69DB36}" type="presParOf" srcId="{F1A91870-33BB-450D-9511-711579D1A122}" destId="{E2F71A65-5C15-459F-BE0D-26331E0B006B}" srcOrd="1" destOrd="0" presId="urn:microsoft.com/office/officeart/2005/8/layout/orgChart1"/>
    <dgm:cxn modelId="{E643E90F-D8C9-47AA-9902-A272BC87E67B}" type="presParOf" srcId="{E2F71A65-5C15-459F-BE0D-26331E0B006B}" destId="{C9F4CFFC-E5A7-420E-A6AD-7C5B9C50E1D9}" srcOrd="0" destOrd="0" presId="urn:microsoft.com/office/officeart/2005/8/layout/orgChart1"/>
    <dgm:cxn modelId="{17445ADF-0DD6-4028-9E86-263F770EA98A}" type="presParOf" srcId="{E2F71A65-5C15-459F-BE0D-26331E0B006B}" destId="{6D1BC50B-C131-4D1D-84F7-EF03E778C4E0}" srcOrd="1" destOrd="0" presId="urn:microsoft.com/office/officeart/2005/8/layout/orgChart1"/>
    <dgm:cxn modelId="{207F802B-2D3C-42D4-93DB-F37917F0FC84}" type="presParOf" srcId="{6D1BC50B-C131-4D1D-84F7-EF03E778C4E0}" destId="{7386D80A-D174-47AA-938A-1EACBC433D69}" srcOrd="0" destOrd="0" presId="urn:microsoft.com/office/officeart/2005/8/layout/orgChart1"/>
    <dgm:cxn modelId="{45DAF09A-E655-418A-BC01-F4116C9660D4}" type="presParOf" srcId="{7386D80A-D174-47AA-938A-1EACBC433D69}" destId="{4727D8F7-9E9F-491C-B89F-4E80D0D18CA3}" srcOrd="0" destOrd="0" presId="urn:microsoft.com/office/officeart/2005/8/layout/orgChart1"/>
    <dgm:cxn modelId="{326AAA21-AB10-4D24-A358-E66F6CA12BCC}" type="presParOf" srcId="{7386D80A-D174-47AA-938A-1EACBC433D69}" destId="{FA05D28F-8954-43E1-8DB3-1AD74550EF82}" srcOrd="1" destOrd="0" presId="urn:microsoft.com/office/officeart/2005/8/layout/orgChart1"/>
    <dgm:cxn modelId="{26F46DA9-2AC3-4D58-8A8A-9A3F2CC366B9}" type="presParOf" srcId="{6D1BC50B-C131-4D1D-84F7-EF03E778C4E0}" destId="{F5911B0B-6DF4-4EE4-AC77-DBFB97471F23}" srcOrd="1" destOrd="0" presId="urn:microsoft.com/office/officeart/2005/8/layout/orgChart1"/>
    <dgm:cxn modelId="{2BB8D410-55B6-4D25-90E0-5952DE607222}" type="presParOf" srcId="{F5911B0B-6DF4-4EE4-AC77-DBFB97471F23}" destId="{F89267D1-ADAF-4260-BD4B-F2D2C3262184}" srcOrd="0" destOrd="0" presId="urn:microsoft.com/office/officeart/2005/8/layout/orgChart1"/>
    <dgm:cxn modelId="{6C63C706-76FB-4A8C-9579-200E2BB46C1F}" type="presParOf" srcId="{F5911B0B-6DF4-4EE4-AC77-DBFB97471F23}" destId="{774AF981-32B6-434B-A84B-FB0325A7DE8E}" srcOrd="1" destOrd="0" presId="urn:microsoft.com/office/officeart/2005/8/layout/orgChart1"/>
    <dgm:cxn modelId="{F44F38CF-E934-4C1A-8036-0642FB74A1CC}" type="presParOf" srcId="{774AF981-32B6-434B-A84B-FB0325A7DE8E}" destId="{182511E1-A655-4EBF-997E-E0FCF077D58E}" srcOrd="0" destOrd="0" presId="urn:microsoft.com/office/officeart/2005/8/layout/orgChart1"/>
    <dgm:cxn modelId="{728C871A-9041-4CE4-9D14-BC0EB1FCC86A}" type="presParOf" srcId="{182511E1-A655-4EBF-997E-E0FCF077D58E}" destId="{8B68FB52-0EF5-4999-928C-402F8FA2133C}" srcOrd="0" destOrd="0" presId="urn:microsoft.com/office/officeart/2005/8/layout/orgChart1"/>
    <dgm:cxn modelId="{7C78A5EF-B4C9-4660-885A-16A1CDAAEA3C}" type="presParOf" srcId="{182511E1-A655-4EBF-997E-E0FCF077D58E}" destId="{D383D51F-6148-49AE-B493-87E7B8B77F48}" srcOrd="1" destOrd="0" presId="urn:microsoft.com/office/officeart/2005/8/layout/orgChart1"/>
    <dgm:cxn modelId="{E760054E-758A-4F8D-8C7E-07F3EA04B31E}" type="presParOf" srcId="{774AF981-32B6-434B-A84B-FB0325A7DE8E}" destId="{9FFF7232-9690-4031-94BF-4BB16CB6D20F}" srcOrd="1" destOrd="0" presId="urn:microsoft.com/office/officeart/2005/8/layout/orgChart1"/>
    <dgm:cxn modelId="{4F36B34E-0120-4195-9F3D-FBEDE7D3078F}" type="presParOf" srcId="{774AF981-32B6-434B-A84B-FB0325A7DE8E}" destId="{11E7681F-AE68-4435-AEFE-7051FE91B40A}" srcOrd="2" destOrd="0" presId="urn:microsoft.com/office/officeart/2005/8/layout/orgChart1"/>
    <dgm:cxn modelId="{CB7C0800-F175-444F-9F88-4DD859FCFEBB}" type="presParOf" srcId="{F5911B0B-6DF4-4EE4-AC77-DBFB97471F23}" destId="{44247E6E-D595-4056-8315-A6F24FF64414}" srcOrd="2" destOrd="0" presId="urn:microsoft.com/office/officeart/2005/8/layout/orgChart1"/>
    <dgm:cxn modelId="{420F74D6-CFDE-4A34-81A4-6CEF84DD8492}" type="presParOf" srcId="{F5911B0B-6DF4-4EE4-AC77-DBFB97471F23}" destId="{1970E5E8-A17E-4347-9514-89AAB524A402}" srcOrd="3" destOrd="0" presId="urn:microsoft.com/office/officeart/2005/8/layout/orgChart1"/>
    <dgm:cxn modelId="{C4F12453-D887-418A-9D2F-674AC97770D6}" type="presParOf" srcId="{1970E5E8-A17E-4347-9514-89AAB524A402}" destId="{6EB5F2A2-FE9C-458C-B2B2-F5CE8E46E2F8}" srcOrd="0" destOrd="0" presId="urn:microsoft.com/office/officeart/2005/8/layout/orgChart1"/>
    <dgm:cxn modelId="{7944D931-51F1-4043-BBAE-8A23FC4A7101}" type="presParOf" srcId="{6EB5F2A2-FE9C-458C-B2B2-F5CE8E46E2F8}" destId="{CDE3F6BA-6C0B-468F-9DDF-B65E51450C15}" srcOrd="0" destOrd="0" presId="urn:microsoft.com/office/officeart/2005/8/layout/orgChart1"/>
    <dgm:cxn modelId="{319724C7-F4C1-4D86-B456-86887F3CAC04}" type="presParOf" srcId="{6EB5F2A2-FE9C-458C-B2B2-F5CE8E46E2F8}" destId="{C264B1AE-B387-48AD-8E36-310AEC8A1D8B}" srcOrd="1" destOrd="0" presId="urn:microsoft.com/office/officeart/2005/8/layout/orgChart1"/>
    <dgm:cxn modelId="{F9C65429-F9AA-4A62-84CD-A90426C4426F}" type="presParOf" srcId="{1970E5E8-A17E-4347-9514-89AAB524A402}" destId="{A7E44409-AABF-45A6-AC6A-D5B305B639C0}" srcOrd="1" destOrd="0" presId="urn:microsoft.com/office/officeart/2005/8/layout/orgChart1"/>
    <dgm:cxn modelId="{EDB678A4-EE4B-4C1E-ADF2-C58BA2C5AB7D}" type="presParOf" srcId="{1970E5E8-A17E-4347-9514-89AAB524A402}" destId="{5D50EB69-CCC7-402C-8C90-979F60A6948F}" srcOrd="2" destOrd="0" presId="urn:microsoft.com/office/officeart/2005/8/layout/orgChart1"/>
    <dgm:cxn modelId="{EB23B91C-382B-49FC-9954-C45C50A9A5E2}" type="presParOf" srcId="{6D1BC50B-C131-4D1D-84F7-EF03E778C4E0}" destId="{9962E2B3-CE5E-4235-B333-3E0537F0D2E4}" srcOrd="2" destOrd="0" presId="urn:microsoft.com/office/officeart/2005/8/layout/orgChart1"/>
    <dgm:cxn modelId="{75528A3D-80FD-4898-9FFB-D3496080D3AC}" type="presParOf" srcId="{E2F71A65-5C15-459F-BE0D-26331E0B006B}" destId="{376DE8C0-B725-488D-9516-344D42EE7C47}" srcOrd="2" destOrd="0" presId="urn:microsoft.com/office/officeart/2005/8/layout/orgChart1"/>
    <dgm:cxn modelId="{67BC98D5-52C6-490D-9418-A19BF6B27F0C}" type="presParOf" srcId="{E2F71A65-5C15-459F-BE0D-26331E0B006B}" destId="{7046F762-10F4-4CB4-845C-9842B30AA0BC}" srcOrd="3" destOrd="0" presId="urn:microsoft.com/office/officeart/2005/8/layout/orgChart1"/>
    <dgm:cxn modelId="{1A67DA22-A043-4740-95FF-E5ECC57A78D8}" type="presParOf" srcId="{7046F762-10F4-4CB4-845C-9842B30AA0BC}" destId="{7ECF6FD7-848E-46DC-8182-90B8396E8FCE}" srcOrd="0" destOrd="0" presId="urn:microsoft.com/office/officeart/2005/8/layout/orgChart1"/>
    <dgm:cxn modelId="{1780080B-5875-429F-A3C6-C92985DF63C4}" type="presParOf" srcId="{7ECF6FD7-848E-46DC-8182-90B8396E8FCE}" destId="{9AD4AF3F-49A8-4FF3-ADC1-008FA4FDD63C}" srcOrd="0" destOrd="0" presId="urn:microsoft.com/office/officeart/2005/8/layout/orgChart1"/>
    <dgm:cxn modelId="{DE767657-3F0B-4404-B694-1FB18D44CDF9}" type="presParOf" srcId="{7ECF6FD7-848E-46DC-8182-90B8396E8FCE}" destId="{5DA83C33-CAB8-4711-9203-9183A4E25F3B}" srcOrd="1" destOrd="0" presId="urn:microsoft.com/office/officeart/2005/8/layout/orgChart1"/>
    <dgm:cxn modelId="{21B71E2A-E11C-4B44-B458-DCE475614FA5}" type="presParOf" srcId="{7046F762-10F4-4CB4-845C-9842B30AA0BC}" destId="{C2700C4D-88D5-40E1-9A40-8D0649B948CC}" srcOrd="1" destOrd="0" presId="urn:microsoft.com/office/officeart/2005/8/layout/orgChart1"/>
    <dgm:cxn modelId="{C71A56A1-1E4B-4AB4-8DD8-659733149940}" type="presParOf" srcId="{C2700C4D-88D5-40E1-9A40-8D0649B948CC}" destId="{1D289124-1F1E-4C95-8483-93B1F1AB5899}" srcOrd="0" destOrd="0" presId="urn:microsoft.com/office/officeart/2005/8/layout/orgChart1"/>
    <dgm:cxn modelId="{879046FF-000C-4E3C-9B45-1CE80ED04442}" type="presParOf" srcId="{C2700C4D-88D5-40E1-9A40-8D0649B948CC}" destId="{5167163B-73CA-43EC-9E5D-CC011118D4B4}" srcOrd="1" destOrd="0" presId="urn:microsoft.com/office/officeart/2005/8/layout/orgChart1"/>
    <dgm:cxn modelId="{12BF3E2D-D6F3-4CA4-8865-F23059B300ED}" type="presParOf" srcId="{5167163B-73CA-43EC-9E5D-CC011118D4B4}" destId="{B828385D-868A-4A52-98EC-3AAF2C9A8165}" srcOrd="0" destOrd="0" presId="urn:microsoft.com/office/officeart/2005/8/layout/orgChart1"/>
    <dgm:cxn modelId="{AD892460-3097-4683-8309-3BBF0D527542}" type="presParOf" srcId="{B828385D-868A-4A52-98EC-3AAF2C9A8165}" destId="{50D21F2C-3C50-4D80-8524-1795CD98B9DB}" srcOrd="0" destOrd="0" presId="urn:microsoft.com/office/officeart/2005/8/layout/orgChart1"/>
    <dgm:cxn modelId="{F78F7E03-CAA6-4204-8615-A7C59C8EE575}" type="presParOf" srcId="{B828385D-868A-4A52-98EC-3AAF2C9A8165}" destId="{559CC5C6-E0A1-4BD0-9E6A-6D610B8541FA}" srcOrd="1" destOrd="0" presId="urn:microsoft.com/office/officeart/2005/8/layout/orgChart1"/>
    <dgm:cxn modelId="{C2A2212C-BE6E-47F3-9591-6856CDA0AB8C}" type="presParOf" srcId="{5167163B-73CA-43EC-9E5D-CC011118D4B4}" destId="{40B5BC7C-E56E-4C9F-9B44-D5C831A49166}" srcOrd="1" destOrd="0" presId="urn:microsoft.com/office/officeart/2005/8/layout/orgChart1"/>
    <dgm:cxn modelId="{BCADEFFC-550B-4A17-A7A0-54AFCA0FE0CD}" type="presParOf" srcId="{5167163B-73CA-43EC-9E5D-CC011118D4B4}" destId="{F9F1702E-5746-43E3-9DDD-EC3DCDAEEBC9}" srcOrd="2" destOrd="0" presId="urn:microsoft.com/office/officeart/2005/8/layout/orgChart1"/>
    <dgm:cxn modelId="{A3FA268E-AA44-404F-A38D-0F2E484DC3AC}" type="presParOf" srcId="{C2700C4D-88D5-40E1-9A40-8D0649B948CC}" destId="{EC117647-707A-4ED8-B077-2D411737405E}" srcOrd="2" destOrd="0" presId="urn:microsoft.com/office/officeart/2005/8/layout/orgChart1"/>
    <dgm:cxn modelId="{D0706DFE-DF92-463E-8592-1169F43DF541}" type="presParOf" srcId="{C2700C4D-88D5-40E1-9A40-8D0649B948CC}" destId="{13467F91-EE22-4064-88EB-45EAAC782211}" srcOrd="3" destOrd="0" presId="urn:microsoft.com/office/officeart/2005/8/layout/orgChart1"/>
    <dgm:cxn modelId="{452B445B-8523-41F0-ABF0-1F763855D286}" type="presParOf" srcId="{13467F91-EE22-4064-88EB-45EAAC782211}" destId="{E6C29E94-0A9E-4DC1-BDDC-A6B8ECA089E3}" srcOrd="0" destOrd="0" presId="urn:microsoft.com/office/officeart/2005/8/layout/orgChart1"/>
    <dgm:cxn modelId="{6DC67560-EF2C-4262-80E1-E02901185558}" type="presParOf" srcId="{E6C29E94-0A9E-4DC1-BDDC-A6B8ECA089E3}" destId="{94467699-2EED-4CD8-9A4A-795F979D09CD}" srcOrd="0" destOrd="0" presId="urn:microsoft.com/office/officeart/2005/8/layout/orgChart1"/>
    <dgm:cxn modelId="{1B37AB14-285B-436D-9C57-AB0634791605}" type="presParOf" srcId="{E6C29E94-0A9E-4DC1-BDDC-A6B8ECA089E3}" destId="{611D2044-98F3-49DC-B6F5-0336F209C0F1}" srcOrd="1" destOrd="0" presId="urn:microsoft.com/office/officeart/2005/8/layout/orgChart1"/>
    <dgm:cxn modelId="{19A6786C-FD69-4EA5-905F-62C0E9FDA679}" type="presParOf" srcId="{13467F91-EE22-4064-88EB-45EAAC782211}" destId="{32DF6E94-11DC-4D2C-A556-3BF2EC193F4C}" srcOrd="1" destOrd="0" presId="urn:microsoft.com/office/officeart/2005/8/layout/orgChart1"/>
    <dgm:cxn modelId="{3AF66CB1-DBBC-4D51-BF4D-F3CE823B77CA}" type="presParOf" srcId="{13467F91-EE22-4064-88EB-45EAAC782211}" destId="{0770C10D-C600-4672-9863-C7E99B28B7C8}" srcOrd="2" destOrd="0" presId="urn:microsoft.com/office/officeart/2005/8/layout/orgChart1"/>
    <dgm:cxn modelId="{EAFDF6AF-F4AB-4F23-B3CC-4EBD465CE086}" type="presParOf" srcId="{7046F762-10F4-4CB4-845C-9842B30AA0BC}" destId="{AE530E83-AC1C-463A-9FD6-FC591F661D44}" srcOrd="2" destOrd="0" presId="urn:microsoft.com/office/officeart/2005/8/layout/orgChart1"/>
    <dgm:cxn modelId="{9554157C-2FAE-4958-9A18-0740E41F171D}" type="presParOf" srcId="{F1A91870-33BB-450D-9511-711579D1A122}" destId="{F4DBE8D8-DCA8-4FD9-A1EA-E0E993DC14E0}" srcOrd="2" destOrd="0" presId="urn:microsoft.com/office/officeart/2005/8/layout/orgChart1"/>
    <dgm:cxn modelId="{16D49048-6128-490E-8389-52CDE9D67330}" type="presParOf" srcId="{71BFF551-5F5C-4783-A6A7-85090474882C}" destId="{2BF9F538-7622-4050-9211-A2BD1070E3FF}" srcOrd="2" destOrd="0" presId="urn:microsoft.com/office/officeart/2005/8/layout/orgChart1"/>
    <dgm:cxn modelId="{E0D28CC0-C178-43C3-8341-84F966F0518D}" type="presParOf" srcId="{71BFF551-5F5C-4783-A6A7-85090474882C}" destId="{803E2C43-E187-4F20-8052-0B2B769D1B13}" srcOrd="3" destOrd="0" presId="urn:microsoft.com/office/officeart/2005/8/layout/orgChart1"/>
    <dgm:cxn modelId="{BBB8E338-E079-4BF5-BAD9-D2BA187BC73B}" type="presParOf" srcId="{803E2C43-E187-4F20-8052-0B2B769D1B13}" destId="{F8D853D7-C70A-4AB3-B0CB-88699F4A7CA1}" srcOrd="0" destOrd="0" presId="urn:microsoft.com/office/officeart/2005/8/layout/orgChart1"/>
    <dgm:cxn modelId="{A9484749-4CB5-4908-B998-0DF230942A4F}" type="presParOf" srcId="{F8D853D7-C70A-4AB3-B0CB-88699F4A7CA1}" destId="{E476BA8E-625E-4B41-9E0D-C0E27EBFBBCC}" srcOrd="0" destOrd="0" presId="urn:microsoft.com/office/officeart/2005/8/layout/orgChart1"/>
    <dgm:cxn modelId="{60AC51CD-13E9-42D4-8BDD-C686B3938030}" type="presParOf" srcId="{F8D853D7-C70A-4AB3-B0CB-88699F4A7CA1}" destId="{06CF3B1D-25D4-47C9-A8C3-56E61CC1679B}" srcOrd="1" destOrd="0" presId="urn:microsoft.com/office/officeart/2005/8/layout/orgChart1"/>
    <dgm:cxn modelId="{C67A7B25-AD53-462E-A0C9-995BFE56E3DD}" type="presParOf" srcId="{803E2C43-E187-4F20-8052-0B2B769D1B13}" destId="{1E8EFD24-DBD1-4E3A-8DE4-E803089DC7B6}" srcOrd="1" destOrd="0" presId="urn:microsoft.com/office/officeart/2005/8/layout/orgChart1"/>
    <dgm:cxn modelId="{9DB40846-48DC-487C-A918-123F7972A3EB}" type="presParOf" srcId="{1E8EFD24-DBD1-4E3A-8DE4-E803089DC7B6}" destId="{D6055C4F-9A0E-499E-A428-7A74B454759A}" srcOrd="0" destOrd="0" presId="urn:microsoft.com/office/officeart/2005/8/layout/orgChart1"/>
    <dgm:cxn modelId="{DC3EEEC8-2FCA-4635-9D08-2D1C29573E94}" type="presParOf" srcId="{1E8EFD24-DBD1-4E3A-8DE4-E803089DC7B6}" destId="{FBEA668F-8E3D-4DC6-A980-DD42D2A8DD82}" srcOrd="1" destOrd="0" presId="urn:microsoft.com/office/officeart/2005/8/layout/orgChart1"/>
    <dgm:cxn modelId="{A04ED440-B3AC-4129-B804-A8001A85CDC5}" type="presParOf" srcId="{FBEA668F-8E3D-4DC6-A980-DD42D2A8DD82}" destId="{CD660DB0-5D30-401D-BCA2-82476FFBB54F}" srcOrd="0" destOrd="0" presId="urn:microsoft.com/office/officeart/2005/8/layout/orgChart1"/>
    <dgm:cxn modelId="{877DDD50-5C7C-4AAD-AAB0-D0446AD17517}" type="presParOf" srcId="{CD660DB0-5D30-401D-BCA2-82476FFBB54F}" destId="{07A3D4B6-50C9-488B-B665-85A8A1DC3868}" srcOrd="0" destOrd="0" presId="urn:microsoft.com/office/officeart/2005/8/layout/orgChart1"/>
    <dgm:cxn modelId="{23615F31-9BB9-44CC-A2A0-36535099486E}" type="presParOf" srcId="{CD660DB0-5D30-401D-BCA2-82476FFBB54F}" destId="{CB0EB356-27E5-4FE0-B2FA-377400927A41}" srcOrd="1" destOrd="0" presId="urn:microsoft.com/office/officeart/2005/8/layout/orgChart1"/>
    <dgm:cxn modelId="{6382CFA2-70E0-4A66-B134-4CAC6BAE0225}" type="presParOf" srcId="{FBEA668F-8E3D-4DC6-A980-DD42D2A8DD82}" destId="{6834AA78-6D0C-4C2B-B9B6-78F77BB32790}" srcOrd="1" destOrd="0" presId="urn:microsoft.com/office/officeart/2005/8/layout/orgChart1"/>
    <dgm:cxn modelId="{8ACB7E16-42E8-4C92-9AB3-18046E32B3F6}" type="presParOf" srcId="{6834AA78-6D0C-4C2B-B9B6-78F77BB32790}" destId="{36D48962-2BFD-4E86-96F9-46D22CA52AE8}" srcOrd="0" destOrd="0" presId="urn:microsoft.com/office/officeart/2005/8/layout/orgChart1"/>
    <dgm:cxn modelId="{51FE1365-D662-40C0-BB10-08BFE64BEE58}" type="presParOf" srcId="{6834AA78-6D0C-4C2B-B9B6-78F77BB32790}" destId="{61349588-3BEB-4DC6-84CE-AD29617926F4}" srcOrd="1" destOrd="0" presId="urn:microsoft.com/office/officeart/2005/8/layout/orgChart1"/>
    <dgm:cxn modelId="{2C38C2DB-7F90-4B25-B2EB-73EF0B978A68}" type="presParOf" srcId="{61349588-3BEB-4DC6-84CE-AD29617926F4}" destId="{EB01521B-31FD-4F6F-A353-EF72E1AFA31F}" srcOrd="0" destOrd="0" presId="urn:microsoft.com/office/officeart/2005/8/layout/orgChart1"/>
    <dgm:cxn modelId="{FC8975D0-5CE3-46FD-8E01-86C1308897E2}" type="presParOf" srcId="{EB01521B-31FD-4F6F-A353-EF72E1AFA31F}" destId="{0B53A05A-FE90-44D2-A05E-62117358F736}" srcOrd="0" destOrd="0" presId="urn:microsoft.com/office/officeart/2005/8/layout/orgChart1"/>
    <dgm:cxn modelId="{A88318B2-4DA6-4B01-AC4E-934AA6F26563}" type="presParOf" srcId="{EB01521B-31FD-4F6F-A353-EF72E1AFA31F}" destId="{F27C350D-175E-4F22-A8D7-99F0DD9E50A4}" srcOrd="1" destOrd="0" presId="urn:microsoft.com/office/officeart/2005/8/layout/orgChart1"/>
    <dgm:cxn modelId="{3AA13300-5DE1-4D14-A26C-F421CC5B8151}" type="presParOf" srcId="{61349588-3BEB-4DC6-84CE-AD29617926F4}" destId="{040B625F-B211-4052-BBC3-DC94DA634150}" srcOrd="1" destOrd="0" presId="urn:microsoft.com/office/officeart/2005/8/layout/orgChart1"/>
    <dgm:cxn modelId="{8ADE0B2D-7E68-4D96-97BF-ECDE959147E8}" type="presParOf" srcId="{61349588-3BEB-4DC6-84CE-AD29617926F4}" destId="{26F74321-5956-4203-A42B-0A8CE428142D}" srcOrd="2" destOrd="0" presId="urn:microsoft.com/office/officeart/2005/8/layout/orgChart1"/>
    <dgm:cxn modelId="{AB039D59-E611-49FC-9433-788C9C35E3B3}" type="presParOf" srcId="{6834AA78-6D0C-4C2B-B9B6-78F77BB32790}" destId="{3F7C5CBC-808E-4630-9426-20ECF517CF7F}" srcOrd="2" destOrd="0" presId="urn:microsoft.com/office/officeart/2005/8/layout/orgChart1"/>
    <dgm:cxn modelId="{0EECC3DA-90E0-4DEA-8343-39B6204A575D}" type="presParOf" srcId="{6834AA78-6D0C-4C2B-B9B6-78F77BB32790}" destId="{507246BA-8454-4AD0-A6BA-A1CCBACCE1E7}" srcOrd="3" destOrd="0" presId="urn:microsoft.com/office/officeart/2005/8/layout/orgChart1"/>
    <dgm:cxn modelId="{FBE53D2D-DE56-42C5-A086-AE74CE92CF0B}" type="presParOf" srcId="{507246BA-8454-4AD0-A6BA-A1CCBACCE1E7}" destId="{48E30CCF-B5BE-4E4F-980B-4A4EF1AE2B56}" srcOrd="0" destOrd="0" presId="urn:microsoft.com/office/officeart/2005/8/layout/orgChart1"/>
    <dgm:cxn modelId="{5779BD51-E3AE-442B-A109-F346AD59CFD4}" type="presParOf" srcId="{48E30CCF-B5BE-4E4F-980B-4A4EF1AE2B56}" destId="{C1007DD4-E4B8-42E9-9576-10166BCE3FFD}" srcOrd="0" destOrd="0" presId="urn:microsoft.com/office/officeart/2005/8/layout/orgChart1"/>
    <dgm:cxn modelId="{175DAB46-B04F-4C44-AE2E-931AFFAA9330}" type="presParOf" srcId="{48E30CCF-B5BE-4E4F-980B-4A4EF1AE2B56}" destId="{3941F94B-6819-4A19-BCD0-168FD2DC35F0}" srcOrd="1" destOrd="0" presId="urn:microsoft.com/office/officeart/2005/8/layout/orgChart1"/>
    <dgm:cxn modelId="{77BBF7C8-A158-449E-8E75-7AD71351AFED}" type="presParOf" srcId="{507246BA-8454-4AD0-A6BA-A1CCBACCE1E7}" destId="{50BD08B0-638A-46EC-8E2B-58FB9D194B89}" srcOrd="1" destOrd="0" presId="urn:microsoft.com/office/officeart/2005/8/layout/orgChart1"/>
    <dgm:cxn modelId="{2922E15F-43E5-4D6A-A08D-F13B011890B0}" type="presParOf" srcId="{507246BA-8454-4AD0-A6BA-A1CCBACCE1E7}" destId="{4040DEE8-CD0F-4731-9AF9-3079D2BBD66F}" srcOrd="2" destOrd="0" presId="urn:microsoft.com/office/officeart/2005/8/layout/orgChart1"/>
    <dgm:cxn modelId="{CE383367-2053-4EFC-B7B8-2C2B6BFD1E4D}" type="presParOf" srcId="{FBEA668F-8E3D-4DC6-A980-DD42D2A8DD82}" destId="{FA295D2E-A463-41A0-A7FD-0A89FF7073F2}" srcOrd="2" destOrd="0" presId="urn:microsoft.com/office/officeart/2005/8/layout/orgChart1"/>
    <dgm:cxn modelId="{9AD077A1-837D-4D30-8FE5-696E49E7E806}" type="presParOf" srcId="{1E8EFD24-DBD1-4E3A-8DE4-E803089DC7B6}" destId="{A8BB20EF-63A7-4A9B-9B04-A32326088B88}" srcOrd="2" destOrd="0" presId="urn:microsoft.com/office/officeart/2005/8/layout/orgChart1"/>
    <dgm:cxn modelId="{AF06BBA8-FFBD-49D4-A383-BD28880D0EEC}" type="presParOf" srcId="{1E8EFD24-DBD1-4E3A-8DE4-E803089DC7B6}" destId="{BF9FD3A2-649C-48F9-85F7-6F8630BEF297}" srcOrd="3" destOrd="0" presId="urn:microsoft.com/office/officeart/2005/8/layout/orgChart1"/>
    <dgm:cxn modelId="{63071BB5-3712-4B97-A1E1-3CC72A0B4793}" type="presParOf" srcId="{BF9FD3A2-649C-48F9-85F7-6F8630BEF297}" destId="{25F2F487-04A0-4AE1-9DFC-80403234FD4A}" srcOrd="0" destOrd="0" presId="urn:microsoft.com/office/officeart/2005/8/layout/orgChart1"/>
    <dgm:cxn modelId="{993C6778-CFAD-4AF3-AE1B-9D73FBEA34B5}" type="presParOf" srcId="{25F2F487-04A0-4AE1-9DFC-80403234FD4A}" destId="{6B0DD61E-69B1-4B2C-B4BB-95A24A6784A6}" srcOrd="0" destOrd="0" presId="urn:microsoft.com/office/officeart/2005/8/layout/orgChart1"/>
    <dgm:cxn modelId="{9872A68E-DCB2-40DE-BC84-4311B40CFA6C}" type="presParOf" srcId="{25F2F487-04A0-4AE1-9DFC-80403234FD4A}" destId="{D114716A-90C3-4F4C-96E0-CB5303334192}" srcOrd="1" destOrd="0" presId="urn:microsoft.com/office/officeart/2005/8/layout/orgChart1"/>
    <dgm:cxn modelId="{81181455-5AD9-436D-A96E-206EA1AEB1F8}" type="presParOf" srcId="{BF9FD3A2-649C-48F9-85F7-6F8630BEF297}" destId="{35453611-74DB-4B71-AD66-5D1FDF189177}" srcOrd="1" destOrd="0" presId="urn:microsoft.com/office/officeart/2005/8/layout/orgChart1"/>
    <dgm:cxn modelId="{ED0DD5B1-4CCA-423B-9AA5-AF123F7013BE}" type="presParOf" srcId="{35453611-74DB-4B71-AD66-5D1FDF189177}" destId="{1E11AF36-965C-494D-AA9E-132839158AE6}" srcOrd="0" destOrd="0" presId="urn:microsoft.com/office/officeart/2005/8/layout/orgChart1"/>
    <dgm:cxn modelId="{0713516E-C0C3-4BD3-92E9-9DBE46D3C335}" type="presParOf" srcId="{35453611-74DB-4B71-AD66-5D1FDF189177}" destId="{57212487-F964-4A4E-95AC-04C36BB115D1}" srcOrd="1" destOrd="0" presId="urn:microsoft.com/office/officeart/2005/8/layout/orgChart1"/>
    <dgm:cxn modelId="{723D47A2-0CE8-431B-A035-23A303F3721A}" type="presParOf" srcId="{57212487-F964-4A4E-95AC-04C36BB115D1}" destId="{C39A4B84-3601-4316-BD15-932236E35083}" srcOrd="0" destOrd="0" presId="urn:microsoft.com/office/officeart/2005/8/layout/orgChart1"/>
    <dgm:cxn modelId="{95129D7E-CA8C-4155-A1B1-78E8BBC1E0EE}" type="presParOf" srcId="{C39A4B84-3601-4316-BD15-932236E35083}" destId="{2C25CEB3-25E6-4E3A-A19C-1175CD6C6B46}" srcOrd="0" destOrd="0" presId="urn:microsoft.com/office/officeart/2005/8/layout/orgChart1"/>
    <dgm:cxn modelId="{B585DB36-2356-4250-8EB6-37FCFE5A21AE}" type="presParOf" srcId="{C39A4B84-3601-4316-BD15-932236E35083}" destId="{A15DAA22-4F81-4419-8676-63614F3A4697}" srcOrd="1" destOrd="0" presId="urn:microsoft.com/office/officeart/2005/8/layout/orgChart1"/>
    <dgm:cxn modelId="{8971984D-D192-477E-85EC-D370BAB35ABF}" type="presParOf" srcId="{57212487-F964-4A4E-95AC-04C36BB115D1}" destId="{A9076EBE-EBD6-4051-9F0A-A1F73FB5079D}" srcOrd="1" destOrd="0" presId="urn:microsoft.com/office/officeart/2005/8/layout/orgChart1"/>
    <dgm:cxn modelId="{687F3C36-3E01-4137-9C4A-D1B78355D3C8}" type="presParOf" srcId="{57212487-F964-4A4E-95AC-04C36BB115D1}" destId="{FD5D3309-A770-499B-BDBC-2C2EEE224BC1}" srcOrd="2" destOrd="0" presId="urn:microsoft.com/office/officeart/2005/8/layout/orgChart1"/>
    <dgm:cxn modelId="{535B871C-A56A-46AC-80F5-F047739AB333}" type="presParOf" srcId="{35453611-74DB-4B71-AD66-5D1FDF189177}" destId="{7495ADC3-32CC-44B2-8F14-CD956C209CC1}" srcOrd="2" destOrd="0" presId="urn:microsoft.com/office/officeart/2005/8/layout/orgChart1"/>
    <dgm:cxn modelId="{46F06490-E4BD-4F67-A46D-38E22F86EF02}" type="presParOf" srcId="{35453611-74DB-4B71-AD66-5D1FDF189177}" destId="{3606276A-453E-4F44-A865-8F45E3D936E3}" srcOrd="3" destOrd="0" presId="urn:microsoft.com/office/officeart/2005/8/layout/orgChart1"/>
    <dgm:cxn modelId="{68802481-E590-40EC-9680-9C0DE1CB1B3F}" type="presParOf" srcId="{3606276A-453E-4F44-A865-8F45E3D936E3}" destId="{8966CD51-8043-4376-90F8-6D546B82D92F}" srcOrd="0" destOrd="0" presId="urn:microsoft.com/office/officeart/2005/8/layout/orgChart1"/>
    <dgm:cxn modelId="{5786AA24-5572-40C5-9812-359C18055005}" type="presParOf" srcId="{8966CD51-8043-4376-90F8-6D546B82D92F}" destId="{5CE2460F-F136-4C0A-98D7-0E59F3295882}" srcOrd="0" destOrd="0" presId="urn:microsoft.com/office/officeart/2005/8/layout/orgChart1"/>
    <dgm:cxn modelId="{6082D903-DEE7-4F78-BC83-0F4D2D4AD16E}" type="presParOf" srcId="{8966CD51-8043-4376-90F8-6D546B82D92F}" destId="{5158675F-9CD1-4CC0-8270-53BD7E82B38F}" srcOrd="1" destOrd="0" presId="urn:microsoft.com/office/officeart/2005/8/layout/orgChart1"/>
    <dgm:cxn modelId="{0998DCC0-7243-4086-AA65-E3604D7DF72C}" type="presParOf" srcId="{3606276A-453E-4F44-A865-8F45E3D936E3}" destId="{53F287C2-D76E-433E-B7E0-AEB868460C94}" srcOrd="1" destOrd="0" presId="urn:microsoft.com/office/officeart/2005/8/layout/orgChart1"/>
    <dgm:cxn modelId="{5CBECE48-4478-402C-8CB6-AACCF3FFC3D8}" type="presParOf" srcId="{3606276A-453E-4F44-A865-8F45E3D936E3}" destId="{F7586450-AC3F-40A3-824F-9F22B756AFD2}" srcOrd="2" destOrd="0" presId="urn:microsoft.com/office/officeart/2005/8/layout/orgChart1"/>
    <dgm:cxn modelId="{A328BDB4-2F19-444D-82C4-422FCD900A9A}" type="presParOf" srcId="{BF9FD3A2-649C-48F9-85F7-6F8630BEF297}" destId="{091966B2-232B-4A4A-AEB3-2DD3C9BD32C2}" srcOrd="2" destOrd="0" presId="urn:microsoft.com/office/officeart/2005/8/layout/orgChart1"/>
    <dgm:cxn modelId="{0E83103D-5D57-4F71-82CA-37B938F24979}" type="presParOf" srcId="{803E2C43-E187-4F20-8052-0B2B769D1B13}" destId="{FB33AF7F-AF33-457B-8A66-639571766A98}" srcOrd="2" destOrd="0" presId="urn:microsoft.com/office/officeart/2005/8/layout/orgChart1"/>
    <dgm:cxn modelId="{B4134EF0-78AA-4ACF-B467-9162379EC9D5}" type="presParOf" srcId="{5AEBDAB8-4228-41EE-A148-2CA0E018725B}" destId="{E655C4FB-BDDC-4060-99C6-0A5D790EA74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5ADC3-32CC-44B2-8F14-CD956C209CC1}">
      <dsp:nvSpPr>
        <dsp:cNvPr id="0" name=""/>
        <dsp:cNvSpPr/>
      </dsp:nvSpPr>
      <dsp:spPr>
        <a:xfrm>
          <a:off x="5864293" y="2604411"/>
          <a:ext cx="203429" cy="1586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749"/>
              </a:lnTo>
              <a:lnTo>
                <a:pt x="203429" y="1586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1AF36-965C-494D-AA9E-132839158AE6}">
      <dsp:nvSpPr>
        <dsp:cNvPr id="0" name=""/>
        <dsp:cNvSpPr/>
      </dsp:nvSpPr>
      <dsp:spPr>
        <a:xfrm>
          <a:off x="5864293" y="2604411"/>
          <a:ext cx="203429" cy="623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850"/>
              </a:lnTo>
              <a:lnTo>
                <a:pt x="203429" y="6238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BB20EF-63A7-4A9B-9B04-A32326088B88}">
      <dsp:nvSpPr>
        <dsp:cNvPr id="0" name=""/>
        <dsp:cNvSpPr/>
      </dsp:nvSpPr>
      <dsp:spPr>
        <a:xfrm>
          <a:off x="5586272" y="1641512"/>
          <a:ext cx="820498" cy="284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00"/>
              </a:lnTo>
              <a:lnTo>
                <a:pt x="820498" y="142400"/>
              </a:lnTo>
              <a:lnTo>
                <a:pt x="820498" y="2848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C5CBC-808E-4630-9426-20ECF517CF7F}">
      <dsp:nvSpPr>
        <dsp:cNvPr id="0" name=""/>
        <dsp:cNvSpPr/>
      </dsp:nvSpPr>
      <dsp:spPr>
        <a:xfrm>
          <a:off x="4223295" y="2604411"/>
          <a:ext cx="203429" cy="1586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749"/>
              </a:lnTo>
              <a:lnTo>
                <a:pt x="203429" y="1586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D48962-2BFD-4E86-96F9-46D22CA52AE8}">
      <dsp:nvSpPr>
        <dsp:cNvPr id="0" name=""/>
        <dsp:cNvSpPr/>
      </dsp:nvSpPr>
      <dsp:spPr>
        <a:xfrm>
          <a:off x="4223295" y="2604411"/>
          <a:ext cx="203429" cy="623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850"/>
              </a:lnTo>
              <a:lnTo>
                <a:pt x="203429" y="6238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055C4F-9A0E-499E-A428-7A74B454759A}">
      <dsp:nvSpPr>
        <dsp:cNvPr id="0" name=""/>
        <dsp:cNvSpPr/>
      </dsp:nvSpPr>
      <dsp:spPr>
        <a:xfrm>
          <a:off x="4765774" y="1641512"/>
          <a:ext cx="820498" cy="284801"/>
        </a:xfrm>
        <a:custGeom>
          <a:avLst/>
          <a:gdLst/>
          <a:ahLst/>
          <a:cxnLst/>
          <a:rect l="0" t="0" r="0" b="0"/>
          <a:pathLst>
            <a:path>
              <a:moveTo>
                <a:pt x="820498" y="0"/>
              </a:moveTo>
              <a:lnTo>
                <a:pt x="820498" y="142400"/>
              </a:lnTo>
              <a:lnTo>
                <a:pt x="0" y="142400"/>
              </a:lnTo>
              <a:lnTo>
                <a:pt x="0" y="2848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9F538-7622-4050-9211-A2BD1070E3FF}">
      <dsp:nvSpPr>
        <dsp:cNvPr id="0" name=""/>
        <dsp:cNvSpPr/>
      </dsp:nvSpPr>
      <dsp:spPr>
        <a:xfrm>
          <a:off x="3945275" y="678612"/>
          <a:ext cx="1640997" cy="284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00"/>
              </a:lnTo>
              <a:lnTo>
                <a:pt x="1640997" y="142400"/>
              </a:lnTo>
              <a:lnTo>
                <a:pt x="1640997" y="2848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17647-707A-4ED8-B077-2D411737405E}">
      <dsp:nvSpPr>
        <dsp:cNvPr id="0" name=""/>
        <dsp:cNvSpPr/>
      </dsp:nvSpPr>
      <dsp:spPr>
        <a:xfrm>
          <a:off x="2582298" y="2604411"/>
          <a:ext cx="203429" cy="1586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749"/>
              </a:lnTo>
              <a:lnTo>
                <a:pt x="203429" y="1586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289124-1F1E-4C95-8483-93B1F1AB5899}">
      <dsp:nvSpPr>
        <dsp:cNvPr id="0" name=""/>
        <dsp:cNvSpPr/>
      </dsp:nvSpPr>
      <dsp:spPr>
        <a:xfrm>
          <a:off x="2582298" y="2604411"/>
          <a:ext cx="203429" cy="623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850"/>
              </a:lnTo>
              <a:lnTo>
                <a:pt x="203429" y="6238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DE8C0-B725-488D-9516-344D42EE7C47}">
      <dsp:nvSpPr>
        <dsp:cNvPr id="0" name=""/>
        <dsp:cNvSpPr/>
      </dsp:nvSpPr>
      <dsp:spPr>
        <a:xfrm>
          <a:off x="2304277" y="1641512"/>
          <a:ext cx="820498" cy="284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00"/>
              </a:lnTo>
              <a:lnTo>
                <a:pt x="820498" y="142400"/>
              </a:lnTo>
              <a:lnTo>
                <a:pt x="820498" y="2848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47E6E-D595-4056-8315-A6F24FF64414}">
      <dsp:nvSpPr>
        <dsp:cNvPr id="0" name=""/>
        <dsp:cNvSpPr/>
      </dsp:nvSpPr>
      <dsp:spPr>
        <a:xfrm>
          <a:off x="941300" y="2604411"/>
          <a:ext cx="203429" cy="1586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749"/>
              </a:lnTo>
              <a:lnTo>
                <a:pt x="203429" y="15867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267D1-ADAF-4260-BD4B-F2D2C3262184}">
      <dsp:nvSpPr>
        <dsp:cNvPr id="0" name=""/>
        <dsp:cNvSpPr/>
      </dsp:nvSpPr>
      <dsp:spPr>
        <a:xfrm>
          <a:off x="941300" y="2604411"/>
          <a:ext cx="203429" cy="623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850"/>
              </a:lnTo>
              <a:lnTo>
                <a:pt x="203429" y="6238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4CFFC-E5A7-420E-A6AD-7C5B9C50E1D9}">
      <dsp:nvSpPr>
        <dsp:cNvPr id="0" name=""/>
        <dsp:cNvSpPr/>
      </dsp:nvSpPr>
      <dsp:spPr>
        <a:xfrm>
          <a:off x="1483779" y="1641512"/>
          <a:ext cx="820498" cy="284801"/>
        </a:xfrm>
        <a:custGeom>
          <a:avLst/>
          <a:gdLst/>
          <a:ahLst/>
          <a:cxnLst/>
          <a:rect l="0" t="0" r="0" b="0"/>
          <a:pathLst>
            <a:path>
              <a:moveTo>
                <a:pt x="820498" y="0"/>
              </a:moveTo>
              <a:lnTo>
                <a:pt x="820498" y="142400"/>
              </a:lnTo>
              <a:lnTo>
                <a:pt x="0" y="142400"/>
              </a:lnTo>
              <a:lnTo>
                <a:pt x="0" y="2848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99F8A-6FF4-4669-998F-D555754CA612}">
      <dsp:nvSpPr>
        <dsp:cNvPr id="0" name=""/>
        <dsp:cNvSpPr/>
      </dsp:nvSpPr>
      <dsp:spPr>
        <a:xfrm>
          <a:off x="2304277" y="678612"/>
          <a:ext cx="1640997" cy="284801"/>
        </a:xfrm>
        <a:custGeom>
          <a:avLst/>
          <a:gdLst/>
          <a:ahLst/>
          <a:cxnLst/>
          <a:rect l="0" t="0" r="0" b="0"/>
          <a:pathLst>
            <a:path>
              <a:moveTo>
                <a:pt x="1640997" y="0"/>
              </a:moveTo>
              <a:lnTo>
                <a:pt x="1640997" y="142400"/>
              </a:lnTo>
              <a:lnTo>
                <a:pt x="0" y="142400"/>
              </a:lnTo>
              <a:lnTo>
                <a:pt x="0" y="2848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1B579-B777-49DA-9A36-81453360ABB6}">
      <dsp:nvSpPr>
        <dsp:cNvPr id="0" name=""/>
        <dsp:cNvSpPr/>
      </dsp:nvSpPr>
      <dsp:spPr>
        <a:xfrm>
          <a:off x="3267177" y="514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1" i="0" u="sng" strike="noStrike" kern="1200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Právnické osoby</a:t>
          </a:r>
        </a:p>
      </dsp:txBody>
      <dsp:txXfrm>
        <a:off x="3267177" y="514"/>
        <a:ext cx="1356196" cy="678098"/>
      </dsp:txXfrm>
    </dsp:sp>
    <dsp:sp modelId="{D1C3C9DE-AB99-43C5-9312-9BC61FD177A7}">
      <dsp:nvSpPr>
        <dsp:cNvPr id="0" name=""/>
        <dsp:cNvSpPr/>
      </dsp:nvSpPr>
      <dsp:spPr>
        <a:xfrm>
          <a:off x="1626179" y="963414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1" i="0" u="sng" strike="noStrike" kern="1200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fundace</a:t>
          </a:r>
        </a:p>
      </dsp:txBody>
      <dsp:txXfrm>
        <a:off x="1626179" y="963414"/>
        <a:ext cx="1356196" cy="678098"/>
      </dsp:txXfrm>
    </dsp:sp>
    <dsp:sp modelId="{4727D8F7-9E9F-491C-B89F-4E80D0D18CA3}">
      <dsp:nvSpPr>
        <dsp:cNvPr id="0" name=""/>
        <dsp:cNvSpPr/>
      </dsp:nvSpPr>
      <dsp:spPr>
        <a:xfrm>
          <a:off x="805681" y="1926313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1" i="0" u="sng" strike="noStrike" kern="1200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soukromoprávní</a:t>
          </a:r>
        </a:p>
      </dsp:txBody>
      <dsp:txXfrm>
        <a:off x="805681" y="1926313"/>
        <a:ext cx="1356196" cy="678098"/>
      </dsp:txXfrm>
    </dsp:sp>
    <dsp:sp modelId="{8B68FB52-0EF5-4999-928C-402F8FA2133C}">
      <dsp:nvSpPr>
        <dsp:cNvPr id="0" name=""/>
        <dsp:cNvSpPr/>
      </dsp:nvSpPr>
      <dsp:spPr>
        <a:xfrm>
          <a:off x="1144730" y="2889212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1" i="0" u="sng" strike="noStrike" kern="1200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nadace </a:t>
          </a:r>
        </a:p>
      </dsp:txBody>
      <dsp:txXfrm>
        <a:off x="1144730" y="2889212"/>
        <a:ext cx="1356196" cy="678098"/>
      </dsp:txXfrm>
    </dsp:sp>
    <dsp:sp modelId="{CDE3F6BA-6C0B-468F-9DDF-B65E51450C15}">
      <dsp:nvSpPr>
        <dsp:cNvPr id="0" name=""/>
        <dsp:cNvSpPr/>
      </dsp:nvSpPr>
      <dsp:spPr>
        <a:xfrm>
          <a:off x="1144730" y="3852112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1" i="0" u="sng" strike="noStrike" kern="1200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ústavy*</a:t>
          </a:r>
        </a:p>
      </dsp:txBody>
      <dsp:txXfrm>
        <a:off x="1144730" y="3852112"/>
        <a:ext cx="1356196" cy="678098"/>
      </dsp:txXfrm>
    </dsp:sp>
    <dsp:sp modelId="{9AD4AF3F-49A8-4FF3-ADC1-008FA4FDD63C}">
      <dsp:nvSpPr>
        <dsp:cNvPr id="0" name=""/>
        <dsp:cNvSpPr/>
      </dsp:nvSpPr>
      <dsp:spPr>
        <a:xfrm>
          <a:off x="2446678" y="1926313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</a:rPr>
            <a:t>veřejnoprávní</a:t>
          </a:r>
        </a:p>
      </dsp:txBody>
      <dsp:txXfrm>
        <a:off x="2446678" y="1926313"/>
        <a:ext cx="1356196" cy="678098"/>
      </dsp:txXfrm>
    </dsp:sp>
    <dsp:sp modelId="{50D21F2C-3C50-4D80-8524-1795CD98B9DB}">
      <dsp:nvSpPr>
        <dsp:cNvPr id="0" name=""/>
        <dsp:cNvSpPr/>
      </dsp:nvSpPr>
      <dsp:spPr>
        <a:xfrm>
          <a:off x="2785727" y="2889212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dirty="0" smtClean="0">
              <a:ln/>
              <a:effectLst/>
              <a:latin typeface="Arial" charset="0"/>
            </a:rPr>
            <a:t>fondy</a:t>
          </a:r>
        </a:p>
      </dsp:txBody>
      <dsp:txXfrm>
        <a:off x="2785727" y="2889212"/>
        <a:ext cx="1356196" cy="678098"/>
      </dsp:txXfrm>
    </dsp:sp>
    <dsp:sp modelId="{94467699-2EED-4CD8-9A4A-795F979D09CD}">
      <dsp:nvSpPr>
        <dsp:cNvPr id="0" name=""/>
        <dsp:cNvSpPr/>
      </dsp:nvSpPr>
      <dsp:spPr>
        <a:xfrm>
          <a:off x="2785727" y="3852112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</a:rPr>
            <a:t>ústavy</a:t>
          </a:r>
        </a:p>
      </dsp:txBody>
      <dsp:txXfrm>
        <a:off x="2785727" y="3852112"/>
        <a:ext cx="1356196" cy="678098"/>
      </dsp:txXfrm>
    </dsp:sp>
    <dsp:sp modelId="{E476BA8E-625E-4B41-9E0D-C0E27EBFBBCC}">
      <dsp:nvSpPr>
        <dsp:cNvPr id="0" name=""/>
        <dsp:cNvSpPr/>
      </dsp:nvSpPr>
      <dsp:spPr>
        <a:xfrm>
          <a:off x="4908174" y="963414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1" i="0" u="sng" strike="noStrike" kern="1200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koroprace</a:t>
          </a:r>
        </a:p>
      </dsp:txBody>
      <dsp:txXfrm>
        <a:off x="4908174" y="963414"/>
        <a:ext cx="1356196" cy="678098"/>
      </dsp:txXfrm>
    </dsp:sp>
    <dsp:sp modelId="{07A3D4B6-50C9-488B-B665-85A8A1DC3868}">
      <dsp:nvSpPr>
        <dsp:cNvPr id="0" name=""/>
        <dsp:cNvSpPr/>
      </dsp:nvSpPr>
      <dsp:spPr>
        <a:xfrm>
          <a:off x="4087676" y="1926313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1" i="0" u="sng" strike="noStrike" kern="1200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soukromoprávní</a:t>
          </a:r>
        </a:p>
      </dsp:txBody>
      <dsp:txXfrm>
        <a:off x="4087676" y="1926313"/>
        <a:ext cx="1356196" cy="678098"/>
      </dsp:txXfrm>
    </dsp:sp>
    <dsp:sp modelId="{0B53A05A-FE90-44D2-A05E-62117358F736}">
      <dsp:nvSpPr>
        <dsp:cNvPr id="0" name=""/>
        <dsp:cNvSpPr/>
      </dsp:nvSpPr>
      <dsp:spPr>
        <a:xfrm>
          <a:off x="4426725" y="2889212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1" i="0" u="sng" strike="noStrike" kern="1200" cap="none" normalizeH="0" baseline="0" dirty="0" smtClean="0">
              <a:ln/>
              <a:solidFill>
                <a:srgbClr val="FFFF00"/>
              </a:solidFill>
              <a:effectLst/>
              <a:latin typeface="Arial" charset="0"/>
            </a:rPr>
            <a:t>civilní</a:t>
          </a:r>
        </a:p>
      </dsp:txBody>
      <dsp:txXfrm>
        <a:off x="4426725" y="2889212"/>
        <a:ext cx="1356196" cy="678098"/>
      </dsp:txXfrm>
    </dsp:sp>
    <dsp:sp modelId="{C1007DD4-E4B8-42E9-9576-10166BCE3FFD}">
      <dsp:nvSpPr>
        <dsp:cNvPr id="0" name=""/>
        <dsp:cNvSpPr/>
      </dsp:nvSpPr>
      <dsp:spPr>
        <a:xfrm>
          <a:off x="4426725" y="3852112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</a:rPr>
            <a:t>obchodní</a:t>
          </a:r>
        </a:p>
      </dsp:txBody>
      <dsp:txXfrm>
        <a:off x="4426725" y="3852112"/>
        <a:ext cx="1356196" cy="678098"/>
      </dsp:txXfrm>
    </dsp:sp>
    <dsp:sp modelId="{6B0DD61E-69B1-4B2C-B4BB-95A24A6784A6}">
      <dsp:nvSpPr>
        <dsp:cNvPr id="0" name=""/>
        <dsp:cNvSpPr/>
      </dsp:nvSpPr>
      <dsp:spPr>
        <a:xfrm>
          <a:off x="5728673" y="1926313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dirty="0" smtClean="0">
              <a:ln/>
              <a:effectLst/>
              <a:latin typeface="Arial" charset="0"/>
            </a:rPr>
            <a:t>veřejnoprávníprávní</a:t>
          </a:r>
        </a:p>
      </dsp:txBody>
      <dsp:txXfrm>
        <a:off x="5728673" y="1926313"/>
        <a:ext cx="1356196" cy="678098"/>
      </dsp:txXfrm>
    </dsp:sp>
    <dsp:sp modelId="{2C25CEB3-25E6-4E3A-A19C-1175CD6C6B46}">
      <dsp:nvSpPr>
        <dsp:cNvPr id="0" name=""/>
        <dsp:cNvSpPr/>
      </dsp:nvSpPr>
      <dsp:spPr>
        <a:xfrm>
          <a:off x="6067722" y="2889212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</a:rPr>
            <a:t>územní</a:t>
          </a:r>
        </a:p>
      </dsp:txBody>
      <dsp:txXfrm>
        <a:off x="6067722" y="2889212"/>
        <a:ext cx="1356196" cy="678098"/>
      </dsp:txXfrm>
    </dsp:sp>
    <dsp:sp modelId="{5CE2460F-F136-4C0A-98D7-0E59F3295882}">
      <dsp:nvSpPr>
        <dsp:cNvPr id="0" name=""/>
        <dsp:cNvSpPr/>
      </dsp:nvSpPr>
      <dsp:spPr>
        <a:xfrm>
          <a:off x="6067722" y="3852112"/>
          <a:ext cx="1356196" cy="6780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100" b="0" i="0" u="none" strike="noStrike" kern="1200" cap="none" normalizeH="0" baseline="0" smtClean="0">
              <a:ln/>
              <a:effectLst/>
              <a:latin typeface="Arial" charset="0"/>
            </a:rPr>
            <a:t>Profesní, jiné</a:t>
          </a:r>
        </a:p>
      </dsp:txBody>
      <dsp:txXfrm>
        <a:off x="6067722" y="3852112"/>
        <a:ext cx="1356196" cy="678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44C2D1D-9DEA-4CA4-8E06-EAAECA442C50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034FE97-49BC-4407-9A86-D00FC93E6D6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14625" y="2571750"/>
            <a:ext cx="5214938" cy="1785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1" dirty="0">
                <a:solidFill>
                  <a:srgbClr val="E46C0A"/>
                </a:solidFill>
                <a:latin typeface="Arial" charset="0"/>
              </a:rPr>
              <a:t>Nový občanský zákoník a nové právní formy </a:t>
            </a:r>
            <a:r>
              <a:rPr lang="cs-CZ" sz="4000" b="1" dirty="0" smtClean="0">
                <a:solidFill>
                  <a:srgbClr val="E46C0A"/>
                </a:solidFill>
                <a:latin typeface="Arial" charset="0"/>
              </a:rPr>
              <a:t>NNO</a:t>
            </a:r>
            <a:r>
              <a:rPr lang="cs-CZ" sz="2000" b="1" dirty="0" smtClean="0">
                <a:solidFill>
                  <a:srgbClr val="E46C0A"/>
                </a:solidFill>
                <a:latin typeface="Arial" charset="0"/>
              </a:rPr>
              <a:t/>
            </a:r>
            <a:br>
              <a:rPr lang="cs-CZ" sz="2000" b="1" dirty="0" smtClean="0">
                <a:solidFill>
                  <a:srgbClr val="E46C0A"/>
                </a:solidFill>
                <a:latin typeface="Arial" charset="0"/>
              </a:rPr>
            </a:br>
            <a:r>
              <a:rPr lang="cs-CZ" sz="2000" b="1" dirty="0" smtClean="0">
                <a:solidFill>
                  <a:srgbClr val="E46C0A"/>
                </a:solidFill>
                <a:latin typeface="Arial" charset="0"/>
              </a:rPr>
              <a:t/>
            </a:r>
            <a:br>
              <a:rPr lang="cs-CZ" sz="2000" b="1" dirty="0" smtClean="0">
                <a:solidFill>
                  <a:srgbClr val="E46C0A"/>
                </a:solidFill>
                <a:latin typeface="Arial" charset="0"/>
              </a:rPr>
            </a:br>
            <a:r>
              <a:rPr lang="cs-CZ" sz="1600" b="1" dirty="0" smtClean="0">
                <a:solidFill>
                  <a:srgbClr val="E46C0A"/>
                </a:solidFill>
                <a:latin typeface="Arial" charset="0"/>
              </a:rPr>
              <a:t/>
            </a:r>
            <a:br>
              <a:rPr lang="cs-CZ" sz="1600" b="1" dirty="0" smtClean="0">
                <a:solidFill>
                  <a:srgbClr val="E46C0A"/>
                </a:solidFill>
                <a:latin typeface="Arial" charset="0"/>
              </a:rPr>
            </a:br>
            <a:r>
              <a:rPr lang="cs-CZ" sz="1600" b="1" dirty="0" smtClean="0">
                <a:solidFill>
                  <a:srgbClr val="E46C0A"/>
                </a:solidFill>
                <a:latin typeface="Arial" charset="0"/>
              </a:rPr>
              <a:t>Mgr. Vlastimil Vitoul</a:t>
            </a:r>
            <a:br>
              <a:rPr lang="cs-CZ" sz="1600" b="1" dirty="0" smtClean="0">
                <a:solidFill>
                  <a:srgbClr val="E46C0A"/>
                </a:solidFill>
                <a:latin typeface="Arial" charset="0"/>
              </a:rPr>
            </a:br>
            <a:endParaRPr lang="cs-CZ" sz="1600" b="1" dirty="0" smtClean="0">
              <a:solidFill>
                <a:srgbClr val="E46C0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8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Char char="-"/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založené  </a:t>
            </a:r>
            <a:r>
              <a:rPr lang="cs-CZ" sz="2400" dirty="0"/>
              <a:t>aktem soukromoprávní povahy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jiný </a:t>
            </a:r>
            <a:r>
              <a:rPr lang="cs-CZ" sz="2400" dirty="0"/>
              <a:t>účel než je podnikání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mají </a:t>
            </a:r>
            <a:r>
              <a:rPr lang="cs-CZ" sz="2400" dirty="0"/>
              <a:t>buď personální nebo majetkový základ 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/>
              <a:t>vyvíjí veřejně či vzájemně prospěšnou činnost 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jsou odděleny </a:t>
            </a:r>
            <a:r>
              <a:rPr lang="cs-CZ" sz="2400" dirty="0"/>
              <a:t>od státu 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mají </a:t>
            </a:r>
            <a:r>
              <a:rPr lang="cs-CZ" sz="2400" dirty="0"/>
              <a:t>většinou dobrovolný charakter 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mají </a:t>
            </a:r>
            <a:r>
              <a:rPr lang="cs-CZ" sz="2400" dirty="0"/>
              <a:t>alespoň minimální organizační strukturu 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/>
              <a:t>často </a:t>
            </a:r>
            <a:r>
              <a:rPr lang="cs-CZ" sz="2400" dirty="0" smtClean="0"/>
              <a:t>jsou </a:t>
            </a:r>
            <a:r>
              <a:rPr lang="cs-CZ" sz="2400" dirty="0"/>
              <a:t>vybavena mechanismy umožňujícími kontrolu vlastní činnost 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r>
              <a:rPr lang="cs-CZ" sz="2400" dirty="0"/>
              <a:t>často uplatňují zvláštní způsob financování (včetně možných daňových výhod) </a:t>
            </a:r>
          </a:p>
          <a:p>
            <a:endParaRPr lang="cs-CZ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Právnické osoby občanského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66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Fundace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§ 303 NOZ nadřazuje nadacím a nadačním fondům 		souhrnné označení FUNDACE</a:t>
            </a:r>
          </a:p>
          <a:p>
            <a:r>
              <a:rPr lang="cs-CZ" dirty="0" smtClean="0"/>
              <a:t>		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Right Arrow 3"/>
          <p:cNvSpPr/>
          <p:nvPr/>
        </p:nvSpPr>
        <p:spPr>
          <a:xfrm>
            <a:off x="989180" y="332098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1979712" y="2132856"/>
            <a:ext cx="5256584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Nejedná se tedy jen o synonymum pro označení nadace, avšak jde o obecné pojmenování majetkového základu věnovaného určitému společenskému nebo hospodářskému účelu.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83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 v NOZ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Důraz na autonomii vůle zakladatele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Celková liberalizace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endParaRPr lang="cs-CZ" dirty="0"/>
          </a:p>
        </p:txBody>
      </p:sp>
      <p:pic>
        <p:nvPicPr>
          <p:cNvPr id="9219" name="Picture 3" descr="C:\Users\VV\AppData\Local\Microsoft\Windows\Temporary Internet Files\Content.IE5\7STDMGUG\MC9004109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340768"/>
            <a:ext cx="1961371" cy="193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13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4104456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rávnická </a:t>
            </a:r>
            <a:r>
              <a:rPr lang="cs-CZ" sz="2400" dirty="0"/>
              <a:t>osoba soukromého práva, která je tvořená účelovým sdružením majetku, který má svými výnosy sloužit společensky či hospodářsky užitečnému </a:t>
            </a:r>
            <a:r>
              <a:rPr lang="cs-CZ" sz="2400" dirty="0" smtClean="0"/>
              <a:t>účelu</a:t>
            </a:r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Má trvalý charakter, neslouží k výdělečným účelům, může podnikat se zákonným </a:t>
            </a:r>
            <a:r>
              <a:rPr lang="cs-CZ" sz="2400" dirty="0" smtClean="0"/>
              <a:t>omezením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Vytváří „nadační jistinu</a:t>
            </a:r>
            <a:r>
              <a:rPr lang="cs-CZ" sz="2400" dirty="0" smtClean="0"/>
              <a:t>“ (min</a:t>
            </a:r>
            <a:r>
              <a:rPr lang="cs-CZ" sz="2400" dirty="0"/>
              <a:t>. </a:t>
            </a:r>
            <a:r>
              <a:rPr lang="cs-CZ" sz="2400" dirty="0" smtClean="0"/>
              <a:t>0,5 </a:t>
            </a:r>
            <a:r>
              <a:rPr lang="cs-CZ" sz="2400" dirty="0"/>
              <a:t>mil. </a:t>
            </a:r>
            <a:r>
              <a:rPr lang="cs-CZ" sz="2400" dirty="0" smtClean="0"/>
              <a:t>Kč)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 marL="0" indent="0"/>
            <a:endParaRPr lang="cs-CZ" sz="2400" dirty="0" smtClean="0"/>
          </a:p>
          <a:p>
            <a:pPr marL="0" indent="0"/>
            <a:endParaRPr lang="cs-CZ" dirty="0"/>
          </a:p>
          <a:p>
            <a:endParaRPr lang="cs-CZ" dirty="0"/>
          </a:p>
        </p:txBody>
      </p:sp>
      <p:pic>
        <p:nvPicPr>
          <p:cNvPr id="3074" name="Picture 2" descr="C:\Users\VV\AppData\Local\Microsoft\Windows\Temporary Internet Files\Content.IE5\68N8G3FI\MC9002513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65310"/>
            <a:ext cx="842162" cy="90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22280" y="2492896"/>
            <a:ext cx="2595831" cy="901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ROZŠÍŘENÍ ÚČELU,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nejen </a:t>
            </a:r>
            <a:r>
              <a:rPr lang="cs-CZ" dirty="0"/>
              <a:t>obecně </a:t>
            </a:r>
            <a:r>
              <a:rPr lang="cs-CZ" dirty="0" smtClean="0"/>
              <a:t>prospěšný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7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změny u NadacÍ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3840540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24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 smtClean="0"/>
              <a:t>Základní </a:t>
            </a:r>
            <a:r>
              <a:rPr lang="cs-CZ" sz="2400" dirty="0"/>
              <a:t>princip: Klade </a:t>
            </a:r>
            <a:r>
              <a:rPr lang="cs-CZ" sz="2400" dirty="0" smtClean="0"/>
              <a:t>se větší </a:t>
            </a:r>
            <a:r>
              <a:rPr lang="cs-CZ" sz="2400" dirty="0"/>
              <a:t>důraz na </a:t>
            </a:r>
            <a:r>
              <a:rPr lang="cs-CZ" sz="2400" dirty="0" smtClean="0"/>
              <a:t>VŮLI ZAKLADATELE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 smtClean="0"/>
              <a:t>Rozšíření ÚČELU </a:t>
            </a:r>
            <a:r>
              <a:rPr lang="cs-CZ" sz="2400" dirty="0"/>
              <a:t>a možná změna účelu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Umožnění  </a:t>
            </a:r>
            <a:r>
              <a:rPr lang="cs-CZ" sz="2400" dirty="0" smtClean="0"/>
              <a:t>PODNIKÁNÍ </a:t>
            </a:r>
            <a:r>
              <a:rPr lang="cs-CZ" sz="2400" dirty="0"/>
              <a:t>jako vedlejší činnosti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Změna úpravy týkající se správy majetku nadace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Nový koncept tzv. nesamostatných nadací </a:t>
            </a:r>
            <a:r>
              <a:rPr lang="cs-CZ" sz="2400" dirty="0" smtClean="0"/>
              <a:t> (přidružený fond)</a:t>
            </a:r>
            <a:endParaRPr lang="cs-CZ" dirty="0"/>
          </a:p>
        </p:txBody>
      </p:sp>
      <p:pic>
        <p:nvPicPr>
          <p:cNvPr id="4101" name="Picture 5" descr="C:\Users\VV\AppData\Local\Microsoft\Windows\Temporary Internet Files\Content.IE5\68N8G3FI\MC9002802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6632"/>
            <a:ext cx="2318852" cy="147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9992" y="5229200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dirty="0" smtClean="0"/>
              <a:t>Nadace přestává být pouhým otrokem svého účelu, avšak stává se moderním instrumentem hospodářské iniciativy svého zakladatele.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117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Nadační Fond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Právnická osoba založená k účelu společensky nebo hospodářsky užitečnému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/>
              <a:t>Tvoří ji soubor majetku vzniklý z vkladů a </a:t>
            </a:r>
            <a:r>
              <a:rPr lang="cs-CZ" sz="2400" dirty="0" smtClean="0"/>
              <a:t>darů</a:t>
            </a:r>
            <a:endParaRPr lang="cs-CZ" sz="2400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>
                <a:solidFill>
                  <a:schemeClr val="accent2"/>
                </a:solidFill>
              </a:rPr>
              <a:t>Nemusí mít trvalý charakter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>
                <a:solidFill>
                  <a:schemeClr val="accent2"/>
                </a:solidFill>
              </a:rPr>
              <a:t>Institucionalizovaná veřejná sbírka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>
                <a:solidFill>
                  <a:schemeClr val="accent2"/>
                </a:solidFill>
              </a:rPr>
              <a:t>Nevytváří nadační jistinu ani nadační </a:t>
            </a:r>
            <a:r>
              <a:rPr lang="cs-CZ" sz="2400" dirty="0" smtClean="0">
                <a:solidFill>
                  <a:schemeClr val="accent2"/>
                </a:solidFill>
              </a:rPr>
              <a:t>kapitál</a:t>
            </a:r>
            <a:endParaRPr lang="cs-CZ" sz="24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2400" dirty="0">
                <a:solidFill>
                  <a:schemeClr val="accent2"/>
                </a:solidFill>
              </a:rPr>
              <a:t>Předmět vkladu ani dar nemusí splňovat předpoklad trvalého výnosu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16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Přidružený fond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 err="1"/>
              <a:t>Svěřenský</a:t>
            </a:r>
            <a:r>
              <a:rPr lang="cs-CZ" sz="2400" dirty="0"/>
              <a:t> </a:t>
            </a:r>
            <a:r>
              <a:rPr lang="cs-CZ" sz="2400" dirty="0" smtClean="0"/>
              <a:t>fond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Závazky s filantropickým podtextem</a:t>
            </a:r>
            <a:endParaRPr lang="cs-CZ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instituty funkčně </a:t>
            </a:r>
            <a:r>
              <a:rPr lang="cs-CZ" dirty="0" smtClean="0"/>
              <a:t>využitelné pro</a:t>
            </a:r>
            <a:r>
              <a:rPr lang="cs-CZ" dirty="0" smtClean="0"/>
              <a:t> NNO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57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cs-CZ" sz="1900" dirty="0" smtClean="0"/>
          </a:p>
          <a:p>
            <a:pPr>
              <a:buFont typeface="Wingdings" pitchFamily="2" charset="2"/>
              <a:buChar char="§"/>
            </a:pPr>
            <a:r>
              <a:rPr lang="cs-CZ" sz="1900" dirty="0" smtClean="0"/>
              <a:t>Subjekt</a:t>
            </a:r>
            <a:r>
              <a:rPr lang="cs-CZ" sz="1900" dirty="0"/>
              <a:t>, se kterým právní řád pojí práva a </a:t>
            </a:r>
            <a:r>
              <a:rPr lang="cs-CZ" sz="1900" dirty="0" smtClean="0"/>
              <a:t>povinnosti</a:t>
            </a:r>
          </a:p>
          <a:p>
            <a:pPr>
              <a:buFont typeface="Wingdings" pitchFamily="2" charset="2"/>
              <a:buChar char="§"/>
            </a:pPr>
            <a:endParaRPr lang="cs-CZ" sz="1900" dirty="0" smtClean="0"/>
          </a:p>
          <a:p>
            <a:r>
              <a:rPr lang="cs-CZ" sz="1900" dirty="0"/>
              <a:t>§ 17 </a:t>
            </a:r>
            <a:r>
              <a:rPr lang="cs-CZ" sz="1900" dirty="0" smtClean="0"/>
              <a:t>odst. 1 NOZ: </a:t>
            </a:r>
            <a:r>
              <a:rPr lang="cs-CZ" sz="1900" i="1" dirty="0"/>
              <a:t>Práva může mít a vykonávat jen osoba. Povinnost lze uložit jen osobě a jen vůči ní lze plnění povinnosti vymáhat</a:t>
            </a:r>
            <a:r>
              <a:rPr lang="cs-CZ" sz="1900" i="1" dirty="0" smtClean="0"/>
              <a:t>.</a:t>
            </a:r>
          </a:p>
          <a:p>
            <a:endParaRPr lang="cs-CZ" sz="1900" i="1" dirty="0" smtClean="0"/>
          </a:p>
          <a:p>
            <a:pPr>
              <a:buFont typeface="Wingdings" pitchFamily="2" charset="2"/>
              <a:buChar char="§"/>
            </a:pPr>
            <a:r>
              <a:rPr lang="cs-CZ" sz="1900" dirty="0"/>
              <a:t>práva může vykonávat jedině osoba</a:t>
            </a:r>
          </a:p>
          <a:p>
            <a:pPr>
              <a:buFont typeface="Wingdings" pitchFamily="2" charset="2"/>
              <a:buChar char="§"/>
            </a:pPr>
            <a:r>
              <a:rPr lang="cs-CZ" sz="1900" dirty="0"/>
              <a:t>povinnosti mohou být uloženy pouze osobě</a:t>
            </a:r>
          </a:p>
          <a:p>
            <a:pPr>
              <a:buFont typeface="Wingdings" pitchFamily="2" charset="2"/>
              <a:buChar char="§"/>
            </a:pPr>
            <a:r>
              <a:rPr lang="cs-CZ" sz="1900" dirty="0"/>
              <a:t>vymáhání plnění je možné pouze vůči osobě</a:t>
            </a:r>
          </a:p>
          <a:p>
            <a:endParaRPr lang="cs-CZ" sz="1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Osoba v právním smyslu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6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Přidružený fond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400" dirty="0"/>
              <a:t>Koncepce </a:t>
            </a:r>
            <a:r>
              <a:rPr lang="cs-CZ" sz="2400" dirty="0" smtClean="0"/>
              <a:t>„nesamostatné nadace“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J</a:t>
            </a:r>
            <a:r>
              <a:rPr lang="cs-CZ" sz="2400" dirty="0" smtClean="0"/>
              <a:t>e </a:t>
            </a:r>
            <a:r>
              <a:rPr lang="cs-CZ" sz="2400" dirty="0"/>
              <a:t>tvořen majetkovým souborem a nemá  právní subjektivitu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Pro </a:t>
            </a:r>
            <a:r>
              <a:rPr lang="cs-CZ" sz="2400" dirty="0"/>
              <a:t>případy, že osoba, která má prostředky, ale nechce zakládat nadaci či nadační fond, dá do správy nadace tyto </a:t>
            </a:r>
            <a:r>
              <a:rPr lang="cs-CZ" sz="2400" dirty="0" smtClean="0"/>
              <a:t>prostředky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Vlastníkem zůstává zakladatel/dárce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9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Svěřenský fond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65464" cy="535270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/>
              <a:t>nový institut pro správu cizího majetku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právní úprava v § 1448 - § 1474 NOZ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/>
              <a:t>konstrukce:</a:t>
            </a:r>
          </a:p>
          <a:p>
            <a:pPr lvl="2"/>
            <a:r>
              <a:rPr lang="cs-CZ" sz="2800" dirty="0"/>
              <a:t>zakladatel vyčlení část svého majetku </a:t>
            </a:r>
          </a:p>
          <a:p>
            <a:pPr marL="914400" lvl="2" indent="0">
              <a:buNone/>
            </a:pPr>
            <a:r>
              <a:rPr lang="cs-CZ" sz="2800" dirty="0"/>
              <a:t>			</a:t>
            </a:r>
            <a:r>
              <a:rPr lang="cs-CZ" sz="2800" b="1" dirty="0" smtClean="0"/>
              <a:t>oddělené vlastnictví</a:t>
            </a:r>
            <a:endParaRPr lang="cs-CZ" sz="2800" b="1" dirty="0"/>
          </a:p>
          <a:p>
            <a:pPr lvl="2"/>
            <a:r>
              <a:rPr lang="cs-CZ" sz="2800" dirty="0"/>
              <a:t>majetek spravuje správce</a:t>
            </a:r>
          </a:p>
          <a:p>
            <a:pPr marL="914400" lvl="2" indent="0">
              <a:buNone/>
            </a:pPr>
            <a:r>
              <a:rPr lang="cs-CZ" sz="2800" dirty="0"/>
              <a:t>		</a:t>
            </a:r>
            <a:r>
              <a:rPr lang="cs-CZ" sz="2800" dirty="0" smtClean="0"/>
              <a:t>	</a:t>
            </a:r>
            <a:r>
              <a:rPr lang="cs-CZ" sz="2800" b="1" dirty="0" smtClean="0"/>
              <a:t>není </a:t>
            </a:r>
            <a:r>
              <a:rPr lang="cs-CZ" sz="2800" b="1" dirty="0"/>
              <a:t>vlastníkem</a:t>
            </a:r>
          </a:p>
          <a:p>
            <a:pPr lvl="2"/>
            <a:r>
              <a:rPr lang="cs-CZ" sz="2800" dirty="0"/>
              <a:t>majetek/výnosy obdrží obmýšlený</a:t>
            </a:r>
          </a:p>
          <a:p>
            <a:pPr marL="114300" indent="0"/>
            <a:endParaRPr lang="cs-CZ" sz="2800" i="1" dirty="0"/>
          </a:p>
          <a:p>
            <a:pPr marL="114300" indent="0" algn="ctr"/>
            <a:r>
              <a:rPr lang="cs-CZ" sz="2800" i="1" dirty="0"/>
              <a:t>Pro koho je majetek spravován? </a:t>
            </a:r>
          </a:p>
          <a:p>
            <a:pPr marL="114300" indent="0" algn="ctr"/>
            <a:r>
              <a:rPr lang="cs-CZ" sz="2800" i="1" dirty="0"/>
              <a:t>Co se stalo s vlastnictvím?</a:t>
            </a:r>
          </a:p>
          <a:p>
            <a:endParaRPr lang="cs-CZ" dirty="0"/>
          </a:p>
        </p:txBody>
      </p:sp>
      <p:sp>
        <p:nvSpPr>
          <p:cNvPr id="4" name="Right Arrow 3"/>
          <p:cNvSpPr/>
          <p:nvPr/>
        </p:nvSpPr>
        <p:spPr>
          <a:xfrm>
            <a:off x="4011893" y="3933056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ight Arrow 4"/>
          <p:cNvSpPr/>
          <p:nvPr/>
        </p:nvSpPr>
        <p:spPr>
          <a:xfrm>
            <a:off x="4011893" y="307822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50" name="Picture 6" descr="C:\Users\VV\AppData\Local\Microsoft\Windows\Temporary Internet Files\Content.IE5\68N8G3FI\MP90031416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484717" cy="99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VV\AppData\Local\Microsoft\Windows\Temporary Internet Files\Content.IE5\34ZFV73K\MC90012922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750" y="5589240"/>
            <a:ext cx="1173764" cy="80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C:\Users\VV\AppData\Local\Microsoft\Windows\Temporary Internet Files\Content.IE5\34ZFV73K\MC9000187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306" y="1412776"/>
            <a:ext cx="955208" cy="49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9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363327" y="1723367"/>
            <a:ext cx="4599640" cy="962994"/>
          </a:xfrm>
        </p:spPr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514634" y="1800321"/>
            <a:ext cx="5794341" cy="2943792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„Revoluce“ soukromého práva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smtClean="0"/>
              <a:t>Nadace v NOZ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smtClean="0"/>
              <a:t>Nadační </a:t>
            </a:r>
            <a:r>
              <a:rPr lang="cs-CZ" dirty="0" smtClean="0"/>
              <a:t>Fond v NOZ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smtClean="0"/>
              <a:t>Přidružený </a:t>
            </a:r>
            <a:r>
              <a:rPr lang="cs-CZ" dirty="0" smtClean="0"/>
              <a:t>fond v </a:t>
            </a:r>
            <a:r>
              <a:rPr lang="cs-CZ" dirty="0" err="1" smtClean="0"/>
              <a:t>noz</a:t>
            </a: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Svěřenský</a:t>
            </a:r>
            <a:r>
              <a:rPr lang="cs-CZ" dirty="0" smtClean="0"/>
              <a:t> </a:t>
            </a:r>
            <a:r>
              <a:rPr lang="cs-CZ" dirty="0" smtClean="0"/>
              <a:t>fond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736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5192" y="165795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majetku</a:t>
            </a:r>
            <a:endParaRPr lang="cs-CZ" dirty="0"/>
          </a:p>
        </p:txBody>
      </p:sp>
      <p:sp>
        <p:nvSpPr>
          <p:cNvPr id="10" name="Rectangle 9"/>
          <p:cNvSpPr/>
          <p:nvPr/>
        </p:nvSpPr>
        <p:spPr>
          <a:xfrm>
            <a:off x="683568" y="1202280"/>
            <a:ext cx="2010816" cy="936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Zakladatel</a:t>
            </a:r>
            <a:endParaRPr lang="cs-CZ" dirty="0"/>
          </a:p>
        </p:txBody>
      </p:sp>
      <p:sp>
        <p:nvSpPr>
          <p:cNvPr id="11" name="Rectangle 10"/>
          <p:cNvSpPr/>
          <p:nvPr/>
        </p:nvSpPr>
        <p:spPr>
          <a:xfrm>
            <a:off x="5868144" y="1166276"/>
            <a:ext cx="2052228" cy="9721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Svěřenský správce</a:t>
            </a:r>
            <a:endParaRPr lang="cs-CZ" dirty="0"/>
          </a:p>
        </p:txBody>
      </p:sp>
      <p:sp>
        <p:nvSpPr>
          <p:cNvPr id="12" name="Rectangle 11"/>
          <p:cNvSpPr/>
          <p:nvPr/>
        </p:nvSpPr>
        <p:spPr>
          <a:xfrm>
            <a:off x="3007183" y="4014235"/>
            <a:ext cx="2374607" cy="9613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Obmýšlený</a:t>
            </a:r>
            <a:endParaRPr lang="cs-CZ" dirty="0"/>
          </a:p>
        </p:txBody>
      </p:sp>
      <p:sp>
        <p:nvSpPr>
          <p:cNvPr id="13" name="Oval 12"/>
          <p:cNvSpPr/>
          <p:nvPr/>
        </p:nvSpPr>
        <p:spPr>
          <a:xfrm>
            <a:off x="3122952" y="2497054"/>
            <a:ext cx="2088232" cy="115212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Majetek ve svěřenském fondu</a:t>
            </a:r>
            <a:endParaRPr lang="cs-CZ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67473" y="1998880"/>
            <a:ext cx="648072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149471" y="2193455"/>
            <a:ext cx="2232249" cy="1752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707771" y="2319180"/>
            <a:ext cx="324036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48580" y="2268910"/>
            <a:ext cx="612068" cy="4562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5544053" y="2538940"/>
            <a:ext cx="306034" cy="300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6" name="Oval 35"/>
          <p:cNvSpPr/>
          <p:nvPr/>
        </p:nvSpPr>
        <p:spPr>
          <a:xfrm>
            <a:off x="4718518" y="3645734"/>
            <a:ext cx="288032" cy="300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38" name="Bent-Up Arrow 37"/>
          <p:cNvSpPr/>
          <p:nvPr/>
        </p:nvSpPr>
        <p:spPr>
          <a:xfrm>
            <a:off x="5868144" y="2785086"/>
            <a:ext cx="1297969" cy="1820316"/>
          </a:xfrm>
          <a:prstGeom prst="bent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Dohled</a:t>
            </a:r>
            <a:endParaRPr lang="cs-CZ" dirty="0"/>
          </a:p>
        </p:txBody>
      </p:sp>
      <p:sp>
        <p:nvSpPr>
          <p:cNvPr id="39" name="Right Arrow 38"/>
          <p:cNvSpPr/>
          <p:nvPr/>
        </p:nvSpPr>
        <p:spPr>
          <a:xfrm>
            <a:off x="3122952" y="1451189"/>
            <a:ext cx="2214762" cy="43828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Dohled</a:t>
            </a:r>
            <a:endParaRPr lang="cs-CZ" dirty="0"/>
          </a:p>
        </p:txBody>
      </p:sp>
      <p:pic>
        <p:nvPicPr>
          <p:cNvPr id="8195" name="Picture 3" descr="C:\Users\VV\AppData\Local\Microsoft\Windows\Temporary Internet Files\Content.IE5\34ZFV73K\MC9000787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51897"/>
            <a:ext cx="1564358" cy="173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4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Svěřenský fond – proč?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Zatraktivnění ČR pro zahraniční investory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Flexibilitu pro nakládání s majetkem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Správa majetku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Udržení celistvosti majetku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Anonymizace vlastnictví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10244" name="Picture 4" descr="C:\Users\VV\AppData\Local\Microsoft\Windows\Temporary Internet Files\Content.IE5\7STDMGUG\MC9001565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132856"/>
            <a:ext cx="1820570" cy="139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24128" y="368532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Široké možnosti ZNEUŽITÍ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360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V zahraničí běžné, že na každého 10. člověka 1 trust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200" dirty="0" smtClean="0"/>
              <a:t>10,5 milionů obyvatel </a:t>
            </a:r>
            <a:r>
              <a:rPr lang="cs-CZ" sz="2200" dirty="0" err="1" smtClean="0"/>
              <a:t>obyvatel</a:t>
            </a:r>
            <a:r>
              <a:rPr lang="cs-CZ" sz="2200" dirty="0" smtClean="0"/>
              <a:t> =&gt; 1.200.000 trustů?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Lidé s majetkem: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cs-CZ" sz="2000" dirty="0" smtClean="0"/>
              <a:t>Dědění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cs-CZ" sz="2000" dirty="0" smtClean="0"/>
              <a:t>Nezletilé děti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cs-CZ" sz="2000" dirty="0" smtClean="0"/>
              <a:t>Rozvody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cs-CZ" sz="2000" dirty="0" smtClean="0"/>
              <a:t>Dobročinná činnost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Příklad: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cs-CZ" sz="2000" dirty="0" smtClean="0"/>
              <a:t>Dítě bude zajištěno příjmem ze </a:t>
            </a:r>
            <a:r>
              <a:rPr lang="cs-CZ" sz="2000" dirty="0" err="1" smtClean="0"/>
              <a:t>svěřenského</a:t>
            </a:r>
            <a:r>
              <a:rPr lang="cs-CZ" sz="2000" dirty="0" smtClean="0"/>
              <a:t> fondu, možné využít podmínek se školou apod.</a:t>
            </a:r>
          </a:p>
          <a:p>
            <a:pPr lvl="5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41225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využití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1" name="Picture 3" descr="C:\Users\VV\AppData\Local\Microsoft\Windows\Temporary Internet Files\Content.IE5\BQF2VRXW\MP9004226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69815"/>
            <a:ext cx="2038690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VV\AppData\Local\Microsoft\Windows\Temporary Internet Files\Content.IE5\88DJU0VS\MC90043593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83817"/>
            <a:ext cx="1838325" cy="14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VV\AppData\Local\Microsoft\Windows\Temporary Internet Files\Content.IE5\A2RDWSW2\MC90018309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5199"/>
            <a:ext cx="1818742" cy="157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hnutá šipka nahoru 4"/>
          <p:cNvSpPr/>
          <p:nvPr/>
        </p:nvSpPr>
        <p:spPr>
          <a:xfrm>
            <a:off x="2051720" y="3933056"/>
            <a:ext cx="5123801" cy="10081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993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/>
              <a:t>Charitativní </a:t>
            </a:r>
            <a:r>
              <a:rPr lang="cs-CZ" sz="2000" dirty="0" err="1" smtClean="0"/>
              <a:t>svěřenský</a:t>
            </a:r>
            <a:r>
              <a:rPr lang="cs-CZ" sz="2000" dirty="0" smtClean="0"/>
              <a:t> fond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dirty="0" smtClean="0"/>
              <a:t>„Konkurence“ fundačních subjektů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dirty="0" smtClean="0"/>
              <a:t>Přispívá přesně vybrané věci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dirty="0" smtClean="0"/>
              <a:t>Větší možnost kontroly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dirty="0" smtClean="0"/>
              <a:t>Méně formálních překážek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000" dirty="0" smtClean="0"/>
              <a:t>ALE větší riziko zneužití, </a:t>
            </a:r>
          </a:p>
          <a:p>
            <a:pPr marL="237744" lvl="2" indent="0">
              <a:buNone/>
            </a:pPr>
            <a:r>
              <a:rPr lang="cs-CZ" sz="2000" dirty="0" smtClean="0"/>
              <a:t>resp. potřeba lépe </a:t>
            </a:r>
            <a:r>
              <a:rPr lang="cs-CZ" sz="2000" dirty="0" err="1" smtClean="0"/>
              <a:t>svěřenský</a:t>
            </a:r>
            <a:r>
              <a:rPr lang="cs-CZ" sz="2000" dirty="0" smtClean="0"/>
              <a:t> fond </a:t>
            </a:r>
          </a:p>
          <a:p>
            <a:pPr marL="237744" lvl="2" indent="0">
              <a:buNone/>
            </a:pPr>
            <a:r>
              <a:rPr lang="cs-CZ" sz="2000" dirty="0"/>
              <a:t>n</a:t>
            </a:r>
            <a:r>
              <a:rPr lang="cs-CZ" sz="2000" dirty="0" smtClean="0"/>
              <a:t>astavit na počátku</a:t>
            </a:r>
          </a:p>
        </p:txBody>
      </p:sp>
      <p:pic>
        <p:nvPicPr>
          <p:cNvPr id="3074" name="Picture 2" descr="C:\Users\VV\AppData\Local\Microsoft\Windows\Temporary Internet Files\Content.IE5\A2RDWSW2\MC9002507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00808"/>
            <a:ext cx="2524408" cy="2462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327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Budování nestátního sektoru</a:t>
            </a:r>
          </a:p>
          <a:p>
            <a:pPr marL="0" indent="0"/>
            <a:endParaRPr lang="cs-CZ" dirty="0"/>
          </a:p>
        </p:txBody>
      </p:sp>
      <p:pic>
        <p:nvPicPr>
          <p:cNvPr id="4098" name="Picture 2" descr="C:\Users\VV\AppData\Local\Microsoft\Windows\Temporary Internet Files\Content.IE5\88DJU0VS\MP9004023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12776"/>
            <a:ext cx="2081784" cy="312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249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Svěřenský fond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/>
              <a:t>subjekt, se kterým právní řád pojí práva a </a:t>
            </a:r>
            <a:r>
              <a:rPr lang="cs-CZ" sz="2400" dirty="0" smtClean="0"/>
              <a:t>povinnosti</a:t>
            </a:r>
            <a:endParaRPr lang="cs-CZ" sz="2400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práva může vykonávat jedině osoba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povinnosti mohou být uloženy pouze osobě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vymáhání plnění je možné pouze vůči osobě</a:t>
            </a:r>
          </a:p>
          <a:p>
            <a:pPr>
              <a:buFont typeface="Wingdings" pitchFamily="2" charset="2"/>
              <a:buChar char="§"/>
            </a:pPr>
            <a:endParaRPr lang="cs-CZ" sz="2400" dirty="0"/>
          </a:p>
          <a:p>
            <a:pPr marL="0" indent="0" algn="ctr"/>
            <a:r>
              <a:rPr lang="cs-CZ" sz="2400" i="1" dirty="0"/>
              <a:t>Co však s „neosobou“, které zákon potřebuje stanovit práva a povinnosti?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07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Svěřenský fond – majetek v něm</a:t>
            </a:r>
            <a:endParaRPr lang="cs-CZ" dirty="0"/>
          </a:p>
        </p:txBody>
      </p:sp>
      <p:sp>
        <p:nvSpPr>
          <p:cNvPr id="4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/>
              <a:t>§ 1448 odst. 3 NOZ: „...</a:t>
            </a:r>
            <a:r>
              <a:rPr lang="cs-CZ" sz="2400" i="1" dirty="0"/>
              <a:t>majetek ve svěřenském fondu však není ani vlastnictvím správce, ani vlastnictvím zakladatele, ani vlastnictvím osoby, které má být ze svěřenského fondu plněno</a:t>
            </a:r>
            <a:r>
              <a:rPr lang="cs-CZ" sz="2400" dirty="0"/>
              <a:t>.“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vlastnická práva vykonává </a:t>
            </a:r>
            <a:r>
              <a:rPr lang="cs-CZ" sz="2400" u="sng" dirty="0"/>
              <a:t>vlastním jménem na účet fondu</a:t>
            </a:r>
            <a:r>
              <a:rPr lang="cs-CZ" sz="2400" dirty="0"/>
              <a:t> svěřenský správce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do </a:t>
            </a:r>
            <a:r>
              <a:rPr lang="cs-CZ" sz="2400" u="sng" dirty="0"/>
              <a:t>veřejné evidence </a:t>
            </a:r>
            <a:r>
              <a:rPr lang="cs-CZ" sz="2400" dirty="0"/>
              <a:t>se zapisuje svěřenský správce s poznámkou „</a:t>
            </a:r>
            <a:r>
              <a:rPr lang="cs-CZ" sz="2400" i="1" dirty="0"/>
              <a:t>svěřenský správce</a:t>
            </a:r>
            <a:r>
              <a:rPr lang="cs-CZ" sz="2400" dirty="0"/>
              <a:t>“</a:t>
            </a: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385192" y="165795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cs-CZ" smtClean="0"/>
              <a:t> </a:t>
            </a:r>
            <a:endParaRPr lang="cs-CZ" dirty="0" smtClean="0"/>
          </a:p>
        </p:txBody>
      </p:sp>
      <p:pic>
        <p:nvPicPr>
          <p:cNvPr id="7171" name="Picture 3" descr="C:\Users\VV\AppData\Local\Microsoft\Windows\Temporary Internet Files\Content.IE5\68N8G3FI\MC9003888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686" y="0"/>
            <a:ext cx="1044211" cy="1363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55976" y="544522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Majetek vlastní sám sebe...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6283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Svěřenský fond x Nadace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Právní subjektivita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Vznik, Fungování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Flexibilita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Dohled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Riziko zneužitelnosti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			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	</a:t>
            </a:r>
            <a:r>
              <a:rPr lang="cs-CZ" dirty="0" smtClean="0">
                <a:solidFill>
                  <a:srgbClr val="00B0F0"/>
                </a:solidFill>
              </a:rPr>
              <a:t>Kontakt: </a:t>
            </a:r>
          </a:p>
          <a:p>
            <a:endParaRPr lang="cs-CZ" dirty="0">
              <a:solidFill>
                <a:srgbClr val="00B0F0"/>
              </a:solidFill>
            </a:endParaRPr>
          </a:p>
          <a:p>
            <a:r>
              <a:rPr lang="cs-CZ" dirty="0" smtClean="0">
                <a:solidFill>
                  <a:srgbClr val="00B0F0"/>
                </a:solidFill>
              </a:rPr>
              <a:t>			Mgr. Vlastimil Vitoul</a:t>
            </a:r>
          </a:p>
          <a:p>
            <a:r>
              <a:rPr lang="cs-CZ" dirty="0">
                <a:solidFill>
                  <a:srgbClr val="00B0F0"/>
                </a:solidFill>
              </a:rPr>
              <a:t>			vlastimil.vitoul@mail.muni.cz</a:t>
            </a:r>
            <a:endParaRPr lang="cs-CZ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81800" cy="1600200"/>
          </a:xfrm>
        </p:spPr>
        <p:txBody>
          <a:bodyPr>
            <a:normAutofit/>
          </a:bodyPr>
          <a:lstStyle/>
          <a:p>
            <a:r>
              <a:rPr lang="cs-CZ" dirty="0"/>
              <a:t>Úvod k nové právní úpravě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543800" cy="3886200"/>
          </a:xfrm>
        </p:spPr>
        <p:txBody>
          <a:bodyPr>
            <a:noAutofit/>
          </a:bodyPr>
          <a:lstStyle/>
          <a:p>
            <a:r>
              <a:rPr lang="cs-CZ" sz="2000" dirty="0" smtClean="0"/>
              <a:t>Reforma </a:t>
            </a:r>
            <a:r>
              <a:rPr lang="cs-CZ" sz="2000" dirty="0"/>
              <a:t>soukromého práva </a:t>
            </a:r>
            <a:r>
              <a:rPr lang="cs-CZ" sz="2000" dirty="0" smtClean="0"/>
              <a:t>= NOZ + ZOK + ZMPS</a:t>
            </a:r>
          </a:p>
          <a:p>
            <a:pPr lvl="1">
              <a:buFontTx/>
              <a:buChar char="-"/>
              <a:defRPr/>
            </a:pPr>
            <a:r>
              <a:rPr lang="cs-CZ" sz="2000" dirty="0"/>
              <a:t>Procesní předpisy (</a:t>
            </a:r>
            <a:r>
              <a:rPr lang="cs-CZ" sz="2000" dirty="0" smtClean="0"/>
              <a:t>novela </a:t>
            </a:r>
            <a:r>
              <a:rPr lang="cs-CZ" sz="2000" dirty="0"/>
              <a:t>OSŘ, ZZŘS, novela insolvenčního </a:t>
            </a:r>
            <a:r>
              <a:rPr lang="cs-CZ" sz="2000" dirty="0" smtClean="0"/>
              <a:t>zákona)</a:t>
            </a:r>
            <a:endParaRPr lang="cs-CZ" sz="2000" dirty="0"/>
          </a:p>
          <a:p>
            <a:pPr lvl="1">
              <a:buFontTx/>
              <a:buChar char="-"/>
              <a:defRPr/>
            </a:pPr>
            <a:r>
              <a:rPr lang="cs-CZ" sz="2000" dirty="0"/>
              <a:t>Doprovodné zákony + prováděcí předpisy (zákon o veřejných </a:t>
            </a:r>
            <a:r>
              <a:rPr lang="cs-CZ" sz="2000" dirty="0" smtClean="0"/>
              <a:t>rejstřících, </a:t>
            </a:r>
            <a:r>
              <a:rPr lang="cs-CZ" sz="2000" dirty="0"/>
              <a:t>o statusu veřejné prospěšnosti (zamítnut), tzv. změnový zákon)</a:t>
            </a:r>
          </a:p>
          <a:p>
            <a:pPr lvl="1">
              <a:buFontTx/>
              <a:buChar char="-"/>
              <a:defRPr/>
            </a:pPr>
            <a:r>
              <a:rPr lang="cs-CZ" sz="2000" dirty="0"/>
              <a:t>Nový katastrální zákon, vč. nové katastrální </a:t>
            </a:r>
            <a:r>
              <a:rPr lang="cs-CZ" sz="2000" dirty="0" smtClean="0"/>
              <a:t>vyhlášky</a:t>
            </a:r>
          </a:p>
          <a:p>
            <a:r>
              <a:rPr lang="cs-CZ" sz="2000" dirty="0" smtClean="0"/>
              <a:t>3081 paragrafů</a:t>
            </a:r>
          </a:p>
          <a:p>
            <a:r>
              <a:rPr lang="cs-CZ" sz="2000" dirty="0" smtClean="0"/>
              <a:t>649 stran </a:t>
            </a:r>
            <a:r>
              <a:rPr lang="en-US" sz="2000" dirty="0" smtClean="0"/>
              <a:t>&amp;</a:t>
            </a:r>
            <a:r>
              <a:rPr lang="cs-CZ" sz="2000" dirty="0" smtClean="0"/>
              <a:t> přes 600 stran důvodové zprávy</a:t>
            </a:r>
          </a:p>
          <a:p>
            <a:r>
              <a:rPr lang="cs-CZ" sz="2000" dirty="0" smtClean="0"/>
              <a:t>Zrušeno </a:t>
            </a:r>
            <a:r>
              <a:rPr lang="cs-CZ" sz="2000" dirty="0"/>
              <a:t>238 </a:t>
            </a:r>
            <a:r>
              <a:rPr lang="cs-CZ" sz="2000" dirty="0" smtClean="0"/>
              <a:t>právních předpisů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595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81800" cy="1600200"/>
          </a:xfrm>
        </p:spPr>
        <p:txBody>
          <a:bodyPr>
            <a:normAutofit/>
          </a:bodyPr>
          <a:lstStyle/>
          <a:p>
            <a:r>
              <a:rPr lang="cs-CZ" dirty="0" smtClean="0"/>
              <a:t>Hlavní změny v NOZ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488832" cy="4103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356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6781800" cy="1224136"/>
          </a:xfrm>
        </p:spPr>
        <p:txBody>
          <a:bodyPr>
            <a:normAutofit/>
          </a:bodyPr>
          <a:lstStyle/>
          <a:p>
            <a:r>
              <a:rPr lang="cs-CZ" dirty="0" smtClean="0"/>
              <a:t>Hlavní změny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052736"/>
            <a:ext cx="7543800" cy="482453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1250" b="1" u="sng" dirty="0" smtClean="0"/>
              <a:t>HODNOTOVÁ VÝCHODISKA</a:t>
            </a:r>
          </a:p>
          <a:p>
            <a:pPr>
              <a:defRPr/>
            </a:pPr>
            <a:r>
              <a:rPr lang="cs-CZ" sz="1250" dirty="0" smtClean="0"/>
              <a:t>TERMINOLOGIE</a:t>
            </a:r>
          </a:p>
          <a:p>
            <a:pPr>
              <a:defRPr/>
            </a:pPr>
            <a:r>
              <a:rPr lang="cs-CZ" sz="1250" dirty="0" smtClean="0"/>
              <a:t>OSOBY </a:t>
            </a:r>
            <a:r>
              <a:rPr lang="cs-CZ" sz="1250" dirty="0"/>
              <a:t>– SVÉPRÁVNOST, ZMĚNA POHLAVÍ, JEDNÁNÍ </a:t>
            </a:r>
            <a:r>
              <a:rPr lang="cs-CZ" sz="1250" dirty="0" smtClean="0"/>
              <a:t>NEZLETILCŮ, OCHRANA OSOBNOSTI PODROBNĚJI</a:t>
            </a:r>
            <a:endParaRPr lang="cs-CZ" sz="1250" dirty="0"/>
          </a:p>
          <a:p>
            <a:pPr>
              <a:defRPr/>
            </a:pPr>
            <a:r>
              <a:rPr lang="cs-CZ" sz="1250" dirty="0"/>
              <a:t>PRÁVNICKÉ OSOBY – OBECNÁ ČÁST PRO VŠECHNY TYPY, SPOLKY, NADACE, ÚSTAVY</a:t>
            </a:r>
          </a:p>
          <a:p>
            <a:pPr>
              <a:defRPr/>
            </a:pPr>
            <a:r>
              <a:rPr lang="cs-CZ" sz="1250" b="1" u="sng" dirty="0"/>
              <a:t>ZMĚNA KONCEPCE PRÁVNÍHO JEDNÁNÍ</a:t>
            </a:r>
          </a:p>
          <a:p>
            <a:pPr>
              <a:defRPr/>
            </a:pPr>
            <a:r>
              <a:rPr lang="cs-CZ" sz="1250" dirty="0"/>
              <a:t>ZVÍŘE NENÍ VĚC</a:t>
            </a:r>
          </a:p>
          <a:p>
            <a:pPr>
              <a:defRPr/>
            </a:pPr>
            <a:r>
              <a:rPr lang="cs-CZ" sz="1250" dirty="0" smtClean="0"/>
              <a:t>STAVBA </a:t>
            </a:r>
            <a:r>
              <a:rPr lang="cs-CZ" sz="1250" dirty="0"/>
              <a:t>SOUČÁSTÍ POZEMKU</a:t>
            </a:r>
          </a:p>
          <a:p>
            <a:pPr>
              <a:defRPr/>
            </a:pPr>
            <a:r>
              <a:rPr lang="cs-CZ" sz="1250" dirty="0"/>
              <a:t>SVĚŘENSKÉ FONDY A SPRÁVA CIZÍHO MAJETKU</a:t>
            </a:r>
          </a:p>
          <a:p>
            <a:pPr>
              <a:defRPr/>
            </a:pPr>
            <a:r>
              <a:rPr lang="cs-CZ" sz="1250" dirty="0" smtClean="0"/>
              <a:t>RODINNÉ </a:t>
            </a:r>
            <a:r>
              <a:rPr lang="cs-CZ" sz="1250" dirty="0"/>
              <a:t>PRÁVO – NÁHRADNÍ MATEŘSTVÍ, POPÍRÁNÍ OTCOVSTVÍ, DÍTĚ MUSÍ POSLOUCHAT</a:t>
            </a:r>
          </a:p>
          <a:p>
            <a:pPr>
              <a:defRPr/>
            </a:pPr>
            <a:r>
              <a:rPr lang="cs-CZ" sz="1250" dirty="0"/>
              <a:t>DĚDICKÉ PRÁVO </a:t>
            </a:r>
            <a:r>
              <a:rPr lang="cs-CZ" sz="1250" dirty="0" smtClean="0"/>
              <a:t>– AUTONOMIE </a:t>
            </a:r>
            <a:r>
              <a:rPr lang="cs-CZ" sz="1250" dirty="0"/>
              <a:t>VŮLE </a:t>
            </a:r>
            <a:r>
              <a:rPr lang="cs-CZ" sz="1250" dirty="0" smtClean="0"/>
              <a:t>ZŮSTAVITELE, STARONOVÉ INSTITUTY, </a:t>
            </a:r>
            <a:r>
              <a:rPr lang="cs-CZ" sz="1250" dirty="0"/>
              <a:t>ROZŠÍŘENÍ OKRUHU ZÁKONNÝCH DĚDICŮ, ODPOVĚDNOST ZA DLUHY ZŮSTAVITELE V PLNÉ </a:t>
            </a:r>
            <a:r>
              <a:rPr lang="cs-CZ" sz="1250" dirty="0" smtClean="0"/>
              <a:t>VÝŠI</a:t>
            </a:r>
          </a:p>
          <a:p>
            <a:pPr>
              <a:defRPr/>
            </a:pPr>
            <a:r>
              <a:rPr lang="cs-CZ" sz="1250" dirty="0" smtClean="0"/>
              <a:t>REJSTŘÍK </a:t>
            </a:r>
            <a:r>
              <a:rPr lang="cs-CZ" sz="1250" dirty="0"/>
              <a:t>SMLUV O MODIFIKACI SPOLEČNÉHO JMĚNÍ MANŽELŮ, CENTRÁLNÍ EVIDENCE ZÁVĚTÍ</a:t>
            </a:r>
          </a:p>
          <a:p>
            <a:pPr>
              <a:defRPr/>
            </a:pPr>
            <a:r>
              <a:rPr lang="cs-CZ" sz="1250" dirty="0"/>
              <a:t>OCHRANA DOBRÉ VÍRY PŘI NABYTÍ VLASTNICKÉHO PRÁVA OD NEVLASTNÍKA</a:t>
            </a:r>
          </a:p>
          <a:p>
            <a:pPr>
              <a:defRPr/>
            </a:pPr>
            <a:r>
              <a:rPr lang="cs-CZ" sz="1250" dirty="0"/>
              <a:t>NÁJEMNÍ </a:t>
            </a:r>
            <a:r>
              <a:rPr lang="cs-CZ" sz="1250" dirty="0" smtClean="0"/>
              <a:t>VZTAHY</a:t>
            </a:r>
          </a:p>
          <a:p>
            <a:pPr>
              <a:defRPr/>
            </a:pPr>
            <a:r>
              <a:rPr lang="cs-CZ" sz="1250" dirty="0" smtClean="0"/>
              <a:t>SOUSEDSKÉ VZTAHY</a:t>
            </a:r>
            <a:endParaRPr lang="cs-CZ" sz="1250" dirty="0"/>
          </a:p>
          <a:p>
            <a:pPr>
              <a:defRPr/>
            </a:pPr>
            <a:r>
              <a:rPr lang="cs-CZ" sz="1250" dirty="0"/>
              <a:t>ODLIŠNÁ KONCEPCE POVINNOST K NÁHRADĚ </a:t>
            </a:r>
            <a:r>
              <a:rPr lang="cs-CZ" sz="1250" dirty="0" smtClean="0"/>
              <a:t>ŠKODY</a:t>
            </a:r>
          </a:p>
          <a:p>
            <a:pPr>
              <a:defRPr/>
            </a:pPr>
            <a:r>
              <a:rPr lang="cs-CZ" sz="1250" b="1" u="sng" dirty="0" smtClean="0"/>
              <a:t>PŘEDSMLUVNÍ ODPOVĚDNOST</a:t>
            </a:r>
            <a:endParaRPr lang="cs-CZ" sz="1250" b="1" u="sng" dirty="0"/>
          </a:p>
          <a:p>
            <a:pPr>
              <a:defRPr/>
            </a:pPr>
            <a:r>
              <a:rPr lang="cs-CZ" sz="1250" dirty="0"/>
              <a:t>SMLOUVY – SJEDNOCENÍ OBČANSKOPRÁVNÍ A OBCHODNĚ PRÁVNÍ REŽIM </a:t>
            </a:r>
          </a:p>
          <a:p>
            <a:pPr>
              <a:defRPr/>
            </a:pPr>
            <a:r>
              <a:rPr lang="cs-CZ" sz="1250" dirty="0" smtClean="0"/>
              <a:t>MNOHÉ DALŠÍ</a:t>
            </a:r>
            <a:endParaRPr lang="cs-CZ" sz="1250" dirty="0">
              <a:sym typeface="Wingdings" pitchFamily="2" charset="2"/>
            </a:endParaRPr>
          </a:p>
          <a:p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305561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81800" cy="1600200"/>
          </a:xfrm>
        </p:spPr>
        <p:txBody>
          <a:bodyPr>
            <a:normAutofit/>
          </a:bodyPr>
          <a:lstStyle/>
          <a:p>
            <a:r>
              <a:rPr lang="cs-CZ" dirty="0" smtClean="0"/>
              <a:t>Hodnotová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7543800" cy="4104456"/>
          </a:xfrm>
        </p:spPr>
        <p:txBody>
          <a:bodyPr>
            <a:normAutofit/>
          </a:bodyPr>
          <a:lstStyle/>
          <a:p>
            <a:r>
              <a:rPr lang="cs-CZ" dirty="0" smtClean="0"/>
              <a:t>Odstranění provizoria</a:t>
            </a:r>
          </a:p>
          <a:p>
            <a:r>
              <a:rPr lang="cs-CZ" dirty="0" smtClean="0"/>
              <a:t>Sjednocení právní úpravy</a:t>
            </a:r>
          </a:p>
          <a:p>
            <a:r>
              <a:rPr lang="cs-CZ" dirty="0" smtClean="0"/>
              <a:t>Odstranění formalismu</a:t>
            </a:r>
          </a:p>
          <a:p>
            <a:pPr lvl="1"/>
            <a:r>
              <a:rPr lang="cs-CZ" dirty="0" smtClean="0"/>
              <a:t>Právo má sloužit člověku k prosazování jeho svobody</a:t>
            </a:r>
          </a:p>
          <a:p>
            <a:pPr lvl="1"/>
            <a:r>
              <a:rPr lang="cs-CZ" dirty="0" smtClean="0"/>
              <a:t>Nastavení mantinelů</a:t>
            </a:r>
          </a:p>
          <a:p>
            <a:r>
              <a:rPr lang="cs-CZ" dirty="0" smtClean="0"/>
              <a:t>Sice 3081 paragrafů, ale zásadní význam prvních 14:</a:t>
            </a:r>
          </a:p>
          <a:p>
            <a:pPr lvl="1"/>
            <a:r>
              <a:rPr lang="cs-CZ" altLang="cs-CZ" dirty="0"/>
              <a:t>Důraz na </a:t>
            </a:r>
            <a:r>
              <a:rPr lang="cs-CZ" altLang="cs-CZ" dirty="0" smtClean="0"/>
              <a:t>autonomii </a:t>
            </a:r>
            <a:r>
              <a:rPr lang="cs-CZ" altLang="cs-CZ" dirty="0"/>
              <a:t>(svobodu) vůle </a:t>
            </a:r>
            <a:r>
              <a:rPr lang="cs-CZ" altLang="cs-CZ" dirty="0" smtClean="0"/>
              <a:t>člověka</a:t>
            </a:r>
          </a:p>
          <a:p>
            <a:pPr lvl="1"/>
            <a:r>
              <a:rPr lang="cs-CZ" altLang="cs-CZ" dirty="0"/>
              <a:t>Vše je dovoleno, co není zakázáno</a:t>
            </a:r>
          </a:p>
          <a:p>
            <a:pPr lvl="1"/>
            <a:r>
              <a:rPr lang="cs-CZ" altLang="cs-CZ" dirty="0"/>
              <a:t>Princip právní </a:t>
            </a:r>
            <a:r>
              <a:rPr lang="cs-CZ" altLang="cs-CZ" dirty="0" smtClean="0"/>
              <a:t>jistoty</a:t>
            </a:r>
          </a:p>
          <a:p>
            <a:pPr lvl="1"/>
            <a:r>
              <a:rPr lang="cs-CZ" altLang="cs-CZ" dirty="0" smtClean="0"/>
              <a:t>Předpoklad poctivosti</a:t>
            </a:r>
          </a:p>
          <a:p>
            <a:pPr lvl="1"/>
            <a:r>
              <a:rPr lang="cs-CZ" altLang="cs-CZ" dirty="0" smtClean="0"/>
              <a:t>Řada dalších…</a:t>
            </a:r>
          </a:p>
          <a:p>
            <a:pPr marL="320040" lvl="1" indent="0">
              <a:buNone/>
            </a:pPr>
            <a:endParaRPr lang="cs-CZ" dirty="0"/>
          </a:p>
        </p:txBody>
      </p:sp>
      <p:sp>
        <p:nvSpPr>
          <p:cNvPr id="4" name="Obdélníkový popisek 3"/>
          <p:cNvSpPr/>
          <p:nvPr/>
        </p:nvSpPr>
        <p:spPr>
          <a:xfrm>
            <a:off x="5940152" y="1700808"/>
            <a:ext cx="1584176" cy="13681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Nastavení rámce</a:t>
            </a:r>
          </a:p>
          <a:p>
            <a:pPr algn="ctr"/>
            <a:r>
              <a:rPr lang="cs-CZ" dirty="0" smtClean="0"/>
              <a:t>+</a:t>
            </a:r>
          </a:p>
          <a:p>
            <a:pPr algn="ctr"/>
            <a:r>
              <a:rPr lang="cs-CZ" dirty="0" smtClean="0"/>
              <a:t>výklad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184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81800" cy="1600200"/>
          </a:xfrm>
        </p:spPr>
        <p:txBody>
          <a:bodyPr>
            <a:normAutofit/>
          </a:bodyPr>
          <a:lstStyle/>
          <a:p>
            <a:r>
              <a:rPr lang="cs-CZ" b="1" dirty="0"/>
              <a:t>Podpůrnost norem </a:t>
            </a:r>
            <a:r>
              <a:rPr lang="en-US" b="1" dirty="0"/>
              <a:t>&amp; </a:t>
            </a:r>
            <a:r>
              <a:rPr lang="cs-CZ" b="1" dirty="0"/>
              <a:t>preference </a:t>
            </a:r>
            <a:r>
              <a:rPr lang="cs-CZ" b="1" dirty="0" smtClean="0"/>
              <a:t>platnosti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36812"/>
            <a:ext cx="7543800" cy="410445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Projev odstranění formalistického přístupu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Většina norem je </a:t>
            </a:r>
            <a:r>
              <a:rPr lang="cs-CZ" sz="2200" b="1" u="sng" dirty="0" smtClean="0"/>
              <a:t>dispozitivních</a:t>
            </a:r>
          </a:p>
          <a:p>
            <a:pPr lvl="3"/>
            <a:r>
              <a:rPr lang="cs-CZ" sz="2200" dirty="0" smtClean="0"/>
              <a:t>„Záchranná </a:t>
            </a:r>
            <a:r>
              <a:rPr lang="cs-CZ" sz="2200" dirty="0" smtClean="0"/>
              <a:t>síť“</a:t>
            </a:r>
          </a:p>
          <a:p>
            <a:pPr lvl="3"/>
            <a:r>
              <a:rPr lang="cs-CZ" sz="2200" dirty="0" smtClean="0"/>
              <a:t>Možnost uspořádat si právní vztahy volněji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Preference </a:t>
            </a:r>
            <a:r>
              <a:rPr lang="cs-CZ" sz="2200" b="1" u="sng" dirty="0" smtClean="0"/>
              <a:t>relativní neplatnosti </a:t>
            </a:r>
            <a:r>
              <a:rPr lang="cs-CZ" sz="2200" dirty="0" smtClean="0"/>
              <a:t>(ÚS x praxe)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Zakotveno pravidlo, že na právní jednání je třeba hledět </a:t>
            </a:r>
            <a:r>
              <a:rPr lang="cs-CZ" sz="2200" b="1" u="sng" dirty="0" smtClean="0"/>
              <a:t>spíše jako na platné</a:t>
            </a:r>
          </a:p>
          <a:p>
            <a:pPr marL="0" indent="0">
              <a:buNone/>
            </a:pPr>
            <a:r>
              <a:rPr lang="cs-CZ" sz="2200" dirty="0"/>
              <a:t>	</a:t>
            </a:r>
            <a:r>
              <a:rPr lang="cs-CZ" sz="2200" dirty="0" smtClean="0"/>
              <a:t>	Větší možnosti </a:t>
            </a:r>
            <a:r>
              <a:rPr lang="cs-CZ" sz="2200" b="1" u="sng" dirty="0" smtClean="0"/>
              <a:t>zhojení neplatnosti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i="1" dirty="0"/>
              <a:t>S</a:t>
            </a:r>
            <a:r>
              <a:rPr lang="cs-CZ" sz="2200" i="1" dirty="0" smtClean="0"/>
              <a:t>ledovat, co je záměrem druhé strany při odklonu!</a:t>
            </a:r>
          </a:p>
        </p:txBody>
      </p:sp>
      <p:sp>
        <p:nvSpPr>
          <p:cNvPr id="4" name="Obdélníkový popisek 3"/>
          <p:cNvSpPr/>
          <p:nvPr/>
        </p:nvSpPr>
        <p:spPr>
          <a:xfrm>
            <a:off x="6720120" y="1268760"/>
            <a:ext cx="936104" cy="50405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Závěť</a:t>
            </a:r>
            <a:endParaRPr lang="cs-CZ" dirty="0"/>
          </a:p>
        </p:txBody>
      </p:sp>
      <p:sp>
        <p:nvSpPr>
          <p:cNvPr id="5" name="Obdélníkový popisek 4"/>
          <p:cNvSpPr/>
          <p:nvPr/>
        </p:nvSpPr>
        <p:spPr>
          <a:xfrm>
            <a:off x="7152168" y="1916832"/>
            <a:ext cx="1008112" cy="50405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Nájem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1691680" y="4603968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6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81800" cy="1600200"/>
          </a:xfrm>
        </p:spPr>
        <p:txBody>
          <a:bodyPr>
            <a:normAutofit/>
          </a:bodyPr>
          <a:lstStyle/>
          <a:p>
            <a:r>
              <a:rPr lang="cs-CZ" dirty="0" smtClean="0"/>
              <a:t>(Ne)platnost </a:t>
            </a:r>
            <a:br>
              <a:rPr lang="cs-CZ" dirty="0" smtClean="0"/>
            </a:br>
            <a:r>
              <a:rPr lang="cs-CZ" dirty="0" smtClean="0"/>
              <a:t>právního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7543800" cy="4104456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Absolutní neplatnost</a:t>
            </a:r>
          </a:p>
          <a:p>
            <a:pPr lvl="1"/>
            <a:r>
              <a:rPr lang="cs-CZ" sz="2000" dirty="0" smtClean="0"/>
              <a:t>Ze zákona</a:t>
            </a:r>
          </a:p>
          <a:p>
            <a:pPr lvl="1"/>
            <a:r>
              <a:rPr lang="cs-CZ" sz="2000" b="1" u="sng" dirty="0" smtClean="0"/>
              <a:t>Zjevný</a:t>
            </a:r>
            <a:r>
              <a:rPr lang="cs-CZ" sz="2000" dirty="0" smtClean="0"/>
              <a:t> rozpor s dobrými mravy</a:t>
            </a:r>
          </a:p>
          <a:p>
            <a:pPr lvl="1"/>
            <a:r>
              <a:rPr lang="cs-CZ" sz="2000" dirty="0" smtClean="0"/>
              <a:t>Zavazuje od počátku k nemožnému</a:t>
            </a:r>
          </a:p>
          <a:p>
            <a:pPr lvl="1"/>
            <a:r>
              <a:rPr lang="cs-CZ" sz="2000" b="1" dirty="0" smtClean="0"/>
              <a:t>Odporuje zákonu </a:t>
            </a:r>
            <a:r>
              <a:rPr lang="cs-CZ" sz="2000" b="1" u="sng" dirty="0" smtClean="0"/>
              <a:t>a zároveň </a:t>
            </a:r>
            <a:r>
              <a:rPr lang="cs-CZ" sz="2000" b="1" dirty="0" smtClean="0"/>
              <a:t>narušuje veřejný pořádek</a:t>
            </a:r>
          </a:p>
          <a:p>
            <a:r>
              <a:rPr lang="cs-CZ" sz="2000" u="sng" dirty="0" smtClean="0"/>
              <a:t>Relativní neplatnost</a:t>
            </a:r>
          </a:p>
          <a:p>
            <a:pPr lvl="1"/>
            <a:r>
              <a:rPr lang="cs-CZ" sz="2000" dirty="0" smtClean="0"/>
              <a:t>Dovolání se neplatnosti</a:t>
            </a:r>
          </a:p>
          <a:p>
            <a:pPr lvl="1"/>
            <a:r>
              <a:rPr lang="cs-CZ" sz="2000" dirty="0" smtClean="0"/>
              <a:t>Podléhá promlčení 	aktivní přístup</a:t>
            </a:r>
          </a:p>
          <a:p>
            <a:r>
              <a:rPr lang="cs-CZ" sz="2000" u="sng" dirty="0" smtClean="0"/>
              <a:t>Zdánlivé právní jednání</a:t>
            </a:r>
            <a:endParaRPr lang="cs-CZ" sz="2000" u="sng" dirty="0"/>
          </a:p>
        </p:txBody>
      </p:sp>
      <p:sp>
        <p:nvSpPr>
          <p:cNvPr id="4" name="Šipka doprava 3"/>
          <p:cNvSpPr/>
          <p:nvPr/>
        </p:nvSpPr>
        <p:spPr>
          <a:xfrm>
            <a:off x="3093760" y="436510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59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právnických osob</a:t>
            </a:r>
            <a:endParaRPr lang="cs-CZ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cs-CZ" sz="3600" dirty="0" smtClean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59463070"/>
              </p:ext>
            </p:extLst>
          </p:nvPr>
        </p:nvGraphicFramePr>
        <p:xfrm>
          <a:off x="457200" y="1420813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90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385</TotalTime>
  <Words>1042</Words>
  <Application>Microsoft Office PowerPoint</Application>
  <PresentationFormat>Předvádění na obrazovce (4:3)</PresentationFormat>
  <Paragraphs>237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Angles</vt:lpstr>
      <vt:lpstr>Nový občanský zákoník a nové právní formy NNO   Mgr. Vlastimil Vitoul </vt:lpstr>
      <vt:lpstr>Osnova</vt:lpstr>
      <vt:lpstr>Úvod k nové právní úpravě</vt:lpstr>
      <vt:lpstr>Hlavní změny v NOZ</vt:lpstr>
      <vt:lpstr>Hlavní změny v NOZ</vt:lpstr>
      <vt:lpstr>Hodnotová východiska</vt:lpstr>
      <vt:lpstr>Podpůrnost norem &amp; preference platnosti</vt:lpstr>
      <vt:lpstr>(Ne)platnost  právního jednání</vt:lpstr>
      <vt:lpstr>Kategorizace právnických osob</vt:lpstr>
      <vt:lpstr>Právnické osoby občanského práva</vt:lpstr>
      <vt:lpstr>Fundace</vt:lpstr>
      <vt:lpstr>Nadace v NOZ</vt:lpstr>
      <vt:lpstr>Nadace</vt:lpstr>
      <vt:lpstr>Hlavní změny u NadacÍ</vt:lpstr>
      <vt:lpstr>Nadační Fond</vt:lpstr>
      <vt:lpstr>Další instituty funkčně využitelné pro NNO</vt:lpstr>
      <vt:lpstr>Osoba v právním smyslu</vt:lpstr>
      <vt:lpstr>Přidružený fond</vt:lpstr>
      <vt:lpstr> Svěřenský fond</vt:lpstr>
      <vt:lpstr>Přechod majetku</vt:lpstr>
      <vt:lpstr>Svěřenský fond – proč?</vt:lpstr>
      <vt:lpstr>využití</vt:lpstr>
      <vt:lpstr>Příklady využití</vt:lpstr>
      <vt:lpstr>Příklady využití</vt:lpstr>
      <vt:lpstr>Příklady využití</vt:lpstr>
      <vt:lpstr>Svěřenský fond</vt:lpstr>
      <vt:lpstr>Svěřenský fond – majetek v něm</vt:lpstr>
      <vt:lpstr>Svěřenský fond x Nadace</vt:lpstr>
      <vt:lpstr>Děkuji za pozornost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Filantropické nástroje v novém občanském zákoníku    Mgr. Vlastimil Vitoul</dc:title>
  <dc:creator>VV</dc:creator>
  <cp:lastModifiedBy>VV</cp:lastModifiedBy>
  <cp:revision>37</cp:revision>
  <dcterms:created xsi:type="dcterms:W3CDTF">2013-04-04T19:03:41Z</dcterms:created>
  <dcterms:modified xsi:type="dcterms:W3CDTF">2014-03-24T23:29:16Z</dcterms:modified>
</cp:coreProperties>
</file>