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2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r>
              <a:rPr lang="cs-CZ" dirty="0" smtClean="0"/>
              <a:t> </a:t>
            </a:r>
            <a:r>
              <a:rPr lang="cs-CZ" dirty="0" err="1" smtClean="0"/>
              <a:t>Magic</a:t>
            </a:r>
            <a:r>
              <a:rPr lang="cs-CZ" dirty="0" smtClean="0"/>
              <a:t> </a:t>
            </a:r>
            <a:r>
              <a:rPr lang="cs-CZ" dirty="0" err="1" smtClean="0"/>
              <a:t>Quadrant</a:t>
            </a:r>
            <a:r>
              <a:rPr lang="cs-CZ" dirty="0" smtClean="0"/>
              <a:t> </a:t>
            </a:r>
            <a:r>
              <a:rPr lang="cs-CZ" dirty="0" err="1" smtClean="0"/>
              <a:t>Tool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J.Skorkovský</a:t>
            </a:r>
            <a:r>
              <a:rPr lang="cs-CZ" dirty="0" smtClean="0"/>
              <a:t> , KPH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 </a:t>
            </a:r>
            <a:r>
              <a:rPr lang="cs-CZ" dirty="0" err="1" smtClean="0"/>
              <a:t>related</a:t>
            </a:r>
            <a:r>
              <a:rPr lang="cs-CZ" dirty="0" smtClean="0"/>
              <a:t> to MQ Matrix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Positioning Technology Players Within a Specific Market</a:t>
            </a:r>
            <a:endParaRPr lang="cs-CZ" dirty="0"/>
          </a:p>
          <a:p>
            <a:r>
              <a:rPr lang="cs-CZ" dirty="0" smtClean="0"/>
              <a:t>G</a:t>
            </a:r>
            <a:r>
              <a:rPr lang="en-US" dirty="0" err="1" smtClean="0"/>
              <a:t>iving</a:t>
            </a:r>
            <a:r>
              <a:rPr lang="en-US" dirty="0" smtClean="0"/>
              <a:t> you a wide-angle view of the relative positions of the market's competitors</a:t>
            </a:r>
            <a:endParaRPr lang="cs-CZ" dirty="0" smtClean="0"/>
          </a:p>
          <a:p>
            <a:r>
              <a:rPr lang="cs-CZ" dirty="0" smtClean="0"/>
              <a:t>H</a:t>
            </a:r>
            <a:r>
              <a:rPr lang="en-US" dirty="0" err="1" smtClean="0"/>
              <a:t>elps</a:t>
            </a:r>
            <a:r>
              <a:rPr lang="en-US" dirty="0" smtClean="0"/>
              <a:t> </a:t>
            </a:r>
            <a:r>
              <a:rPr lang="cs-CZ" dirty="0" smtClean="0"/>
              <a:t>to </a:t>
            </a:r>
            <a:r>
              <a:rPr lang="en-US" dirty="0" smtClean="0"/>
              <a:t>digest how well technology providers are executing against their stated vision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1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(gap in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market)</a:t>
            </a: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 </a:t>
            </a:r>
            <a:r>
              <a:rPr lang="en-US" dirty="0" smtClean="0"/>
              <a:t>explanation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Leaders</a:t>
            </a:r>
            <a:r>
              <a:rPr lang="en-US" sz="2400" dirty="0" smtClean="0"/>
              <a:t> execute well against their current vision and are well positioned for tomorrow.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/>
              <a:t>Visionaries</a:t>
            </a:r>
            <a:r>
              <a:rPr lang="en-US" sz="2400" dirty="0" smtClean="0"/>
              <a:t> understand where the market is going or have a vision for changing market rules, but do not yet execute well.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/>
              <a:t>focus successfully on a small segment, or are unfocused and do not out-innovate or outperform others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Challengers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smtClean="0"/>
              <a:t>„A“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</a:t>
            </a:r>
            <a:r>
              <a:rPr lang="cs-CZ" sz="1800" dirty="0" smtClean="0"/>
              <a:t> „B“ and „B“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than“C</a:t>
            </a:r>
            <a:r>
              <a:rPr lang="cs-CZ" sz="1800" dirty="0" smtClean="0"/>
              <a:t>“ 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err="1" smtClean="0"/>
              <a:t>Using</a:t>
            </a:r>
            <a:r>
              <a:rPr lang="cs-CZ" sz="1800" dirty="0" smtClean="0"/>
              <a:t> </a:t>
            </a:r>
            <a:r>
              <a:rPr lang="cs-CZ" sz="1800" dirty="0" err="1" smtClean="0"/>
              <a:t>colors</a:t>
            </a:r>
            <a:r>
              <a:rPr lang="cs-CZ" sz="1800" dirty="0" smtClean="0"/>
              <a:t> in </a:t>
            </a:r>
            <a:r>
              <a:rPr lang="cs-CZ" sz="1800" dirty="0" err="1" smtClean="0"/>
              <a:t>order</a:t>
            </a:r>
            <a:r>
              <a:rPr lang="cs-CZ" sz="1800" dirty="0" smtClean="0"/>
              <a:t>  to show </a:t>
            </a:r>
            <a:r>
              <a:rPr lang="cs-CZ" sz="1800" dirty="0" err="1" smtClean="0"/>
              <a:t>progress</a:t>
            </a:r>
            <a:r>
              <a:rPr lang="cs-CZ" sz="1800" dirty="0" smtClean="0"/>
              <a:t> (</a:t>
            </a:r>
            <a:r>
              <a:rPr lang="cs-CZ" sz="1800" dirty="0" err="1" smtClean="0">
                <a:solidFill>
                  <a:srgbClr val="FF0000"/>
                </a:solidFill>
              </a:rPr>
              <a:t>Red</a:t>
            </a:r>
            <a:r>
              <a:rPr lang="cs-CZ" sz="1800" dirty="0" smtClean="0"/>
              <a:t> =</a:t>
            </a:r>
            <a:r>
              <a:rPr lang="cs-CZ" sz="1800" dirty="0" err="1" smtClean="0"/>
              <a:t>bad</a:t>
            </a:r>
            <a:r>
              <a:rPr lang="cs-CZ" sz="1800" dirty="0" smtClean="0"/>
              <a:t>, </a:t>
            </a:r>
            <a:r>
              <a:rPr lang="cs-CZ" sz="1800" dirty="0" smtClean="0">
                <a:solidFill>
                  <a:srgbClr val="00B050"/>
                </a:solidFill>
              </a:rPr>
              <a:t>Green</a:t>
            </a:r>
            <a:r>
              <a:rPr lang="cs-CZ" sz="1800" dirty="0" smtClean="0"/>
              <a:t>  = </a:t>
            </a:r>
            <a:r>
              <a:rPr lang="cs-CZ" sz="1800" dirty="0" err="1" smtClean="0"/>
              <a:t>good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dirty="0" smtClean="0"/>
              <a:t> BI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smtClean="0"/>
              <a:t> ERP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188</Words>
  <Application>Microsoft Office PowerPoint</Application>
  <PresentationFormat>Předvádění na obrazovce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Gartner Magic Quadrant Tool</vt:lpstr>
      <vt:lpstr>Agenda related to MQ Matrix</vt:lpstr>
      <vt:lpstr>MQ Matrix</vt:lpstr>
      <vt:lpstr>MQ Matrix explanation </vt:lpstr>
      <vt:lpstr>MQ Matrix  „A“ better than „B“ and „B“ Better than“C“ </vt:lpstr>
      <vt:lpstr>MQ Matrix  Using colors in order  to show progress (Red =bad, Green  = good)</vt:lpstr>
      <vt:lpstr>MQ for BI </vt:lpstr>
      <vt:lpstr>MQ for ERP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Skorkovsky Jaromir</cp:lastModifiedBy>
  <cp:revision>7</cp:revision>
  <dcterms:created xsi:type="dcterms:W3CDTF">2013-04-18T08:23:35Z</dcterms:created>
  <dcterms:modified xsi:type="dcterms:W3CDTF">2014-04-04T05:36:44Z</dcterms:modified>
</cp:coreProperties>
</file>