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2" r:id="rId4"/>
    <p:sldId id="278" r:id="rId5"/>
    <p:sldId id="279" r:id="rId6"/>
    <p:sldId id="280" r:id="rId7"/>
    <p:sldId id="281" r:id="rId8"/>
    <p:sldId id="283" r:id="rId9"/>
    <p:sldId id="285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9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782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570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2863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928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9960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095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1214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4685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39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0543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96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CA6E-73E5-433F-847C-78AA55B1AD39}" type="datetimeFigureOut">
              <a:rPr lang="cs-CZ" smtClean="0"/>
              <a:t>4.3.2015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D2893-BCDF-4EAE-A0C3-7386E9C68E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616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rezi.com/rq-otohas4u7/2015-bkv_erno_uvod/?utm_campaign=share&amp;utm_medium=copy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vns.econ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vns.econ.muni.cz/" TargetMode="External"/><Relationship Id="rId2" Type="http://schemas.openxmlformats.org/officeDocument/2006/relationships/hyperlink" Target="mailto:prouzova.z@g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CV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ERNO tutoriál 28.2.2015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Zuzana Prouzová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747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>
              <a:hlinkClick r:id="rId2"/>
            </a:endParaRPr>
          </a:p>
          <a:p>
            <a:endParaRPr lang="cs-CZ" sz="2400" dirty="0">
              <a:hlinkClick r:id="rId2"/>
            </a:endParaRPr>
          </a:p>
          <a:p>
            <a:pPr marL="0" indent="0">
              <a:buNone/>
            </a:pPr>
            <a:r>
              <a:rPr lang="cs-CZ" sz="2400" dirty="0" smtClean="0">
                <a:hlinkClick r:id="rId2"/>
              </a:rPr>
              <a:t>https://prezi.com/rq-otohas4u7/2015-bkv_erno_uvod/?utm_campaign=share&amp;utm_medium=copy</a:t>
            </a:r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7794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Teorie neziskového sektoru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Samostatné prezentace (</a:t>
            </a:r>
            <a:r>
              <a:rPr lang="cs-CZ" dirty="0" err="1" smtClean="0"/>
              <a:t>Anheier</a:t>
            </a:r>
            <a:r>
              <a:rPr lang="cs-CZ" dirty="0" smtClean="0"/>
              <a:t>, </a:t>
            </a:r>
            <a:r>
              <a:rPr lang="cs-CZ" dirty="0" err="1" smtClean="0"/>
              <a:t>Hyánek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Text V. </a:t>
            </a:r>
            <a:r>
              <a:rPr lang="cs-CZ" dirty="0" err="1" smtClean="0"/>
              <a:t>Hyánka</a:t>
            </a:r>
            <a:r>
              <a:rPr lang="cs-CZ" dirty="0" smtClean="0"/>
              <a:t>: revize teorií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153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Funkce Neziskového sektoru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Servisní funkce</a:t>
            </a:r>
          </a:p>
          <a:p>
            <a:r>
              <a:rPr lang="cs-CZ" sz="2800" dirty="0" err="1" smtClean="0"/>
              <a:t>Advokační</a:t>
            </a:r>
            <a:r>
              <a:rPr lang="cs-CZ" sz="2800" dirty="0" smtClean="0"/>
              <a:t> funkce</a:t>
            </a:r>
          </a:p>
          <a:p>
            <a:r>
              <a:rPr lang="cs-CZ" sz="2800" dirty="0" smtClean="0"/>
              <a:t>Expresivní funkce</a:t>
            </a:r>
          </a:p>
          <a:p>
            <a:r>
              <a:rPr lang="cs-CZ" sz="2800" dirty="0" smtClean="0"/>
              <a:t>Inovační funkce</a:t>
            </a:r>
          </a:p>
          <a:p>
            <a:r>
              <a:rPr lang="cs-CZ" sz="2800" dirty="0" smtClean="0"/>
              <a:t>Budování komunity</a:t>
            </a:r>
          </a:p>
          <a:p>
            <a:r>
              <a:rPr lang="cs-CZ" sz="2800" dirty="0" smtClean="0"/>
              <a:t>Charitativní funkce</a:t>
            </a:r>
            <a:endParaRPr lang="cs-CZ" sz="2800" dirty="0"/>
          </a:p>
          <a:p>
            <a:r>
              <a:rPr lang="cs-CZ" sz="2800" dirty="0" smtClean="0"/>
              <a:t>Filantropická funkce</a:t>
            </a:r>
          </a:p>
          <a:p>
            <a:r>
              <a:rPr lang="cs-CZ" sz="2800" dirty="0" smtClean="0"/>
              <a:t>A další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21818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Co představují jednotlivé funkce?</a:t>
            </a:r>
          </a:p>
          <a:p>
            <a:pPr lvl="1"/>
            <a:r>
              <a:rPr lang="cs-CZ" dirty="0" smtClean="0"/>
              <a:t>Rozdané texty „Neziskové organizace a jejich funkce v demokratické společnosti“(</a:t>
            </a:r>
            <a:r>
              <a:rPr lang="cs-CZ" dirty="0" smtClean="0">
                <a:hlinkClick r:id="rId2"/>
              </a:rPr>
              <a:t>cvns.econ.muni.cz</a:t>
            </a:r>
            <a:r>
              <a:rPr lang="cs-CZ" dirty="0" smtClean="0"/>
              <a:t>)   </a:t>
            </a:r>
          </a:p>
          <a:p>
            <a:pPr lvl="1"/>
            <a:r>
              <a:rPr lang="cs-CZ" dirty="0" smtClean="0"/>
              <a:t> samostatnému vyhledávání se meze nekladou…</a:t>
            </a:r>
          </a:p>
          <a:p>
            <a:endParaRPr lang="cs-CZ" dirty="0"/>
          </a:p>
          <a:p>
            <a:r>
              <a:rPr lang="cs-CZ" dirty="0" smtClean="0"/>
              <a:t>Prezentujte včetně příkladů konkrétních neziskových organizací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52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 89 (samostatný dokument)</a:t>
            </a:r>
          </a:p>
          <a:p>
            <a:pPr lvl="1"/>
            <a:r>
              <a:rPr lang="cs-CZ" dirty="0" smtClean="0"/>
              <a:t>Článek do Anderleho</a:t>
            </a:r>
          </a:p>
          <a:p>
            <a:r>
              <a:rPr lang="cs-CZ" dirty="0" smtClean="0"/>
              <a:t>Po 89 (samostatný dokument)</a:t>
            </a:r>
          </a:p>
          <a:p>
            <a:pPr lvl="1"/>
            <a:r>
              <a:rPr lang="cs-CZ" dirty="0" smtClean="0"/>
              <a:t>Článek Havel vs. Klasu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2974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Komparace a ekonomické vyjádření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Samostatná prezentace</a:t>
            </a:r>
          </a:p>
          <a:p>
            <a:pPr lvl="1"/>
            <a:r>
              <a:rPr lang="cs-CZ" dirty="0" smtClean="0"/>
              <a:t>Komparace 2000-2002 (2004)</a:t>
            </a:r>
          </a:p>
          <a:p>
            <a:pPr lvl="1"/>
            <a:r>
              <a:rPr lang="cs-CZ" dirty="0" smtClean="0"/>
              <a:t>Komparace 2009-2011 (2013)</a:t>
            </a:r>
          </a:p>
          <a:p>
            <a:pPr lvl="1"/>
            <a:r>
              <a:rPr lang="cs-CZ" dirty="0"/>
              <a:t>Č</a:t>
            </a:r>
            <a:r>
              <a:rPr lang="cs-CZ" dirty="0" smtClean="0"/>
              <a:t>R údaje 2012 (2015)</a:t>
            </a:r>
          </a:p>
          <a:p>
            <a:pPr marL="457200" lvl="1" indent="0">
              <a:buNone/>
            </a:pPr>
            <a:endParaRPr lang="cs-CZ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cs-CZ" sz="3200" dirty="0" smtClean="0"/>
              <a:t>Kde hledat informace o NS </a:t>
            </a:r>
            <a:endParaRPr lang="cs-CZ" sz="3200" dirty="0"/>
          </a:p>
          <a:p>
            <a:pPr marL="45720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6874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Blíže k Vinětám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Informace, přihlašování a text vinět </a:t>
            </a:r>
          </a:p>
          <a:p>
            <a:pPr marL="0" indent="0">
              <a:buNone/>
            </a:pPr>
            <a:r>
              <a:rPr lang="cs-CZ" dirty="0" smtClean="0"/>
              <a:t>   	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 smtClean="0"/>
              <a:t>		v IS v organizačních pokynech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8069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Hezký den!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Zuzka Prouzová</a:t>
            </a:r>
          </a:p>
          <a:p>
            <a:r>
              <a:rPr lang="cs-CZ" dirty="0" smtClean="0">
                <a:hlinkClick r:id="rId2"/>
              </a:rPr>
              <a:t>prouzova.z@gmail.com</a:t>
            </a:r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. 415</a:t>
            </a:r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>
                <a:hlinkClick r:id="rId3"/>
              </a:rPr>
              <a:t>cvns.econ.muni.cz</a:t>
            </a:r>
            <a:endParaRPr lang="cs-CZ" dirty="0" smtClean="0"/>
          </a:p>
          <a:p>
            <a:r>
              <a:rPr lang="cs-CZ" dirty="0">
                <a:hlinkClick r:id="rId4"/>
              </a:rPr>
              <a:t>https://</a:t>
            </a:r>
            <a:r>
              <a:rPr lang="cs-CZ" dirty="0" smtClean="0">
                <a:hlinkClick r:id="rId4"/>
              </a:rPr>
              <a:t>www.facebook.com/CVNS</a:t>
            </a:r>
            <a:r>
              <a:rPr lang="cs-CZ" dirty="0" smtClean="0"/>
              <a:t>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660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153</Words>
  <Application>Microsoft Office PowerPoint</Application>
  <PresentationFormat>Předvádění na obrazovce (4:3)</PresentationFormat>
  <Paragraphs>50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systému Office</vt:lpstr>
      <vt:lpstr>ERNO tutoriál 28.2.2015</vt:lpstr>
      <vt:lpstr>Úvod do předmětu</vt:lpstr>
      <vt:lpstr>Teorie neziskového sektoru</vt:lpstr>
      <vt:lpstr>Funkce Neziskového sektoru</vt:lpstr>
      <vt:lpstr>Prezentace aplikace PowerPoint</vt:lpstr>
      <vt:lpstr>Historie</vt:lpstr>
      <vt:lpstr>Komparace a ekonomické vyjádření </vt:lpstr>
      <vt:lpstr>Blíže k Vinětám</vt:lpstr>
      <vt:lpstr>Hezký den!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ERNO tutoriál 28.2.2015</dc:title>
  <dc:creator>Zuzana Prouzová</dc:creator>
  <cp:lastModifiedBy>Zuzana Prouzová</cp:lastModifiedBy>
  <cp:revision>6</cp:revision>
  <dcterms:created xsi:type="dcterms:W3CDTF">2015-03-04T09:21:51Z</dcterms:created>
  <dcterms:modified xsi:type="dcterms:W3CDTF">2015-03-04T11:07:27Z</dcterms:modified>
</cp:coreProperties>
</file>