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68" d="100"/>
          <a:sy n="68" d="100"/>
        </p:scale>
        <p:origin x="-1080" y="-6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97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4/16/2015</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4/16/2015</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16.4.2015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16.4.2015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16.4.2015</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16.4.2015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16.4.2015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16.4.2015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16.4.2015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16.4.2015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16.4.2015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16.4.2015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16.4.2015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16.4.2015</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a:t>
            </a:r>
            <a:r>
              <a:rPr kumimoji="0" lang="cs-CZ" sz="3200" b="0" i="0" u="none" strike="noStrike" kern="1200" cap="none" spc="0" normalizeH="0" baseline="0" noProof="0" smtClean="0">
                <a:ln>
                  <a:noFill/>
                </a:ln>
                <a:solidFill>
                  <a:schemeClr val="tx1"/>
                </a:solidFill>
                <a:effectLst/>
                <a:uLnTx/>
                <a:uFillTx/>
                <a:latin typeface="+mj-lt"/>
                <a:ea typeface="+mj-ea"/>
                <a:cs typeface="+mj-cs"/>
              </a:rPr>
              <a:t>Dynamics  NAV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KPH ESF MU</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52131" y="1784723"/>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Thanks</a:t>
            </a:r>
            <a:r>
              <a:rPr lang="cs-CZ"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r>
              <a:rPr lang="cs-CZ" dirty="0" err="1" smtClean="0"/>
              <a:t>Miki</a:t>
            </a:r>
            <a:r>
              <a:rPr lang="cs-CZ" dirty="0" smtClean="0"/>
              <a:t> </a:t>
            </a:r>
            <a:r>
              <a:rPr lang="cs-CZ" dirty="0" err="1" smtClean="0"/>
              <a:t>Skorovský</a:t>
            </a:r>
            <a:r>
              <a:rPr lang="cs-CZ" dirty="0" smtClean="0"/>
              <a:t> </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
        <p:nvSpPr>
          <p:cNvPr id="3" name="TextovéPole 2"/>
          <p:cNvSpPr txBox="1"/>
          <p:nvPr/>
        </p:nvSpPr>
        <p:spPr>
          <a:xfrm>
            <a:off x="3143257" y="3138923"/>
            <a:ext cx="481222" cy="461665"/>
          </a:xfrm>
          <a:prstGeom prst="rect">
            <a:avLst/>
          </a:prstGeom>
          <a:noFill/>
        </p:spPr>
        <p:txBody>
          <a:bodyPr wrap="none" rtlCol="0">
            <a:spAutoFit/>
          </a:bodyPr>
          <a:lstStyle/>
          <a:p>
            <a:r>
              <a:rPr lang="cs-CZ" sz="2400" b="1" dirty="0" smtClean="0">
                <a:solidFill>
                  <a:srgbClr val="FF0000"/>
                </a:solidFill>
              </a:rPr>
              <a:t>F5</a:t>
            </a:r>
            <a:endParaRPr lang="cs-CZ" sz="2400" b="1" dirty="0">
              <a:solidFill>
                <a:srgbClr val="FF0000"/>
              </a:solidFill>
            </a:endParaRPr>
          </a:p>
        </p:txBody>
      </p:sp>
      <p:sp>
        <p:nvSpPr>
          <p:cNvPr id="4" name="Šipka dolů 3"/>
          <p:cNvSpPr/>
          <p:nvPr/>
        </p:nvSpPr>
        <p:spPr>
          <a:xfrm>
            <a:off x="3275856" y="3600588"/>
            <a:ext cx="216024" cy="76451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ovéPole 12"/>
          <p:cNvSpPr txBox="1"/>
          <p:nvPr/>
        </p:nvSpPr>
        <p:spPr>
          <a:xfrm>
            <a:off x="3791329" y="3060490"/>
            <a:ext cx="481222" cy="461665"/>
          </a:xfrm>
          <a:prstGeom prst="rect">
            <a:avLst/>
          </a:prstGeom>
          <a:noFill/>
        </p:spPr>
        <p:txBody>
          <a:bodyPr wrap="none" rtlCol="0">
            <a:spAutoFit/>
          </a:bodyPr>
          <a:lstStyle/>
          <a:p>
            <a:r>
              <a:rPr lang="cs-CZ" sz="2400" b="1" dirty="0" smtClean="0">
                <a:solidFill>
                  <a:srgbClr val="FF0000"/>
                </a:solidFill>
              </a:rPr>
              <a:t>F9</a:t>
            </a:r>
            <a:endParaRPr lang="cs-CZ" sz="2400" b="1" dirty="0">
              <a:solidFill>
                <a:srgbClr val="FF0000"/>
              </a:solidFill>
            </a:endParaRPr>
          </a:p>
        </p:txBody>
      </p:sp>
      <p:sp>
        <p:nvSpPr>
          <p:cNvPr id="5" name="Šipka doprava 4"/>
          <p:cNvSpPr/>
          <p:nvPr/>
        </p:nvSpPr>
        <p:spPr>
          <a:xfrm>
            <a:off x="4272551" y="3291322"/>
            <a:ext cx="443465" cy="1410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blinds(horizontal)">
                                      <p:cBhvr>
                                        <p:cTn id="20" dur="500"/>
                                        <p:tgtEl>
                                          <p:spTgt spid="7168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blinds(horizontal)">
                                      <p:cBhvr>
                                        <p:cTn id="33"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2</TotalTime>
  <Words>2261</Words>
  <Application>Microsoft Office PowerPoint</Application>
  <PresentationFormat>Předvádění na obrazovce (4:3)</PresentationFormat>
  <Paragraphs>195</Paragraphs>
  <Slides>41</Slides>
  <Notes>40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Thanks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Skorka</dc:creator>
  <cp:lastModifiedBy>Skorkovsky Jaromir</cp:lastModifiedBy>
  <cp:revision>394</cp:revision>
  <dcterms:created xsi:type="dcterms:W3CDTF">2008-09-16T18:20:53Z</dcterms:created>
  <dcterms:modified xsi:type="dcterms:W3CDTF">2015-04-16T07:07:44Z</dcterms:modified>
</cp:coreProperties>
</file>