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7" r:id="rId5"/>
    <p:sldId id="258" r:id="rId6"/>
    <p:sldId id="261" r:id="rId7"/>
    <p:sldId id="262" r:id="rId8"/>
    <p:sldId id="265" r:id="rId9"/>
    <p:sldId id="272" r:id="rId10"/>
    <p:sldId id="273" r:id="rId11"/>
    <p:sldId id="263" r:id="rId12"/>
    <p:sldId id="274" r:id="rId13"/>
    <p:sldId id="271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22.9.2014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Inroduction</a:t>
            </a:r>
            <a:r>
              <a:rPr lang="cs-CZ" dirty="0" smtClean="0"/>
              <a:t> MS </a:t>
            </a:r>
            <a:r>
              <a:rPr lang="cs-CZ" smtClean="0"/>
              <a:t>Dynamics NAV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</a:t>
            </a:r>
            <a:r>
              <a:rPr lang="en-US" sz="1800" dirty="0" err="1" smtClean="0"/>
              <a:t>busine</a:t>
            </a:r>
            <a:r>
              <a:rPr lang="cs-CZ" sz="1800" dirty="0" smtClean="0"/>
              <a:t>s</a:t>
            </a:r>
            <a:r>
              <a:rPr lang="en-US" sz="1800" dirty="0" smtClean="0"/>
              <a:t>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Filtering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4528604" cy="545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88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Fuction</a:t>
            </a:r>
            <a:r>
              <a:rPr lang="cs-CZ" dirty="0" smtClean="0"/>
              <a:t> </a:t>
            </a:r>
            <a:r>
              <a:rPr lang="cs-CZ" dirty="0" err="1" smtClean="0"/>
              <a:t>keys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680" y="1484784"/>
            <a:ext cx="5788868" cy="318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06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Header</a:t>
            </a:r>
            <a:r>
              <a:rPr lang="cs-CZ" dirty="0" smtClean="0"/>
              <a:t>-lines (</a:t>
            </a:r>
            <a:r>
              <a:rPr lang="cs-CZ" dirty="0" err="1" smtClean="0"/>
              <a:t>documents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0706" y="1570954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Sales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Delivery</a:t>
            </a:r>
            <a:r>
              <a:rPr lang="cs-CZ" sz="2000" dirty="0" smtClean="0"/>
              <a:t> list</a:t>
            </a:r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Receipt</a:t>
            </a:r>
            <a:endParaRPr lang="cs-CZ" sz="2000" dirty="0" smtClean="0"/>
          </a:p>
          <a:p>
            <a:r>
              <a:rPr lang="cs-CZ" sz="2000" dirty="0" err="1" smtClean="0"/>
              <a:t>Credit</a:t>
            </a:r>
            <a:r>
              <a:rPr lang="cs-CZ" sz="2000" dirty="0" smtClean="0"/>
              <a:t> </a:t>
            </a:r>
            <a:r>
              <a:rPr lang="cs-CZ" sz="2000" dirty="0" err="1" smtClean="0"/>
              <a:t>memo</a:t>
            </a:r>
            <a:endParaRPr lang="cs-CZ" sz="2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814" y="1554436"/>
            <a:ext cx="5760640" cy="441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71600" y="1988840"/>
            <a:ext cx="129614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883642" y="1451517"/>
            <a:ext cx="5976664" cy="262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897813" y="4149081"/>
            <a:ext cx="5962493" cy="11190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131464" y="3501008"/>
            <a:ext cx="88107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HEADER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227772" y="4913381"/>
            <a:ext cx="74411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Line(s)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2339752" y="2060848"/>
            <a:ext cx="543890" cy="1440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2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158761" y="4005064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179512" y="1293511"/>
            <a:ext cx="21602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172870" y="1293513"/>
            <a:ext cx="3321" cy="501580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79512" y="4797152"/>
            <a:ext cx="1141026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74530" y="6291731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995936" y="1052737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Customer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95936" y="1776132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Vendor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986770" y="2564904"/>
            <a:ext cx="801451" cy="576064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Item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986770" y="3322369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Account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320300" y="1053341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Sales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320300" y="1773421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410640" y="177103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797388" y="2695510"/>
            <a:ext cx="757268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endCxn id="29" idx="2"/>
          </p:cNvCxnSpPr>
          <p:nvPr/>
        </p:nvCxnSpPr>
        <p:spPr>
          <a:xfrm flipV="1">
            <a:off x="5554656" y="1915055"/>
            <a:ext cx="0" cy="7804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22" idx="3"/>
            <a:endCxn id="27" idx="1"/>
          </p:cNvCxnSpPr>
          <p:nvPr/>
        </p:nvCxnSpPr>
        <p:spPr>
          <a:xfrm>
            <a:off x="4797387" y="1340769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4612232" y="1131659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540224" y="2589481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86770" y="413879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224926" y="4143272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844735" y="4076405"/>
            <a:ext cx="760312" cy="2777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/>
          <p:nvPr/>
        </p:nvCxnSpPr>
        <p:spPr>
          <a:xfrm>
            <a:off x="6516216" y="1329416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7049686" y="1028735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Sales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049686" y="1748815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7140026" y="1746433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7049686" y="2119446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List </a:t>
            </a:r>
            <a:r>
              <a:rPr lang="cs-CZ" sz="1200" b="1" dirty="0" err="1" smtClean="0">
                <a:solidFill>
                  <a:srgbClr val="000000"/>
                </a:solidFill>
              </a:rPr>
              <a:t>of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delivery</a:t>
            </a: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100" b="1" dirty="0" smtClean="0">
                <a:solidFill>
                  <a:srgbClr val="000000"/>
                </a:solidFill>
              </a:rPr>
              <a:t>(Sales-</a:t>
            </a:r>
            <a:r>
              <a:rPr lang="cs-CZ" sz="1100" b="1" dirty="0" err="1" smtClean="0">
                <a:solidFill>
                  <a:srgbClr val="000000"/>
                </a:solidFill>
              </a:rPr>
              <a:t>shipment</a:t>
            </a:r>
            <a:r>
              <a:rPr lang="cs-CZ" sz="1100" b="1" dirty="0" smtClean="0">
                <a:solidFill>
                  <a:srgbClr val="000000"/>
                </a:solidFill>
              </a:rPr>
              <a:t>)</a:t>
            </a:r>
            <a:endParaRPr lang="cs-CZ" sz="1100" b="1" dirty="0">
              <a:solidFill>
                <a:srgbClr val="00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7049686" y="2839526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7140026" y="283714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6547418" y="1481212"/>
            <a:ext cx="491711" cy="79566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540224" y="4252764"/>
            <a:ext cx="0" cy="229656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4797387" y="3610401"/>
            <a:ext cx="31387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35" y="4550124"/>
            <a:ext cx="2533062" cy="140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1" name="Přímá spojnice se šipkou 70"/>
          <p:cNvCxnSpPr/>
          <p:nvPr/>
        </p:nvCxnSpPr>
        <p:spPr>
          <a:xfrm>
            <a:off x="5111266" y="3617937"/>
            <a:ext cx="0" cy="20508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5320300" y="2981160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5320300" y="3701240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5482440" y="3701240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5" name="Přímá spojnice se šipkou 54"/>
          <p:cNvCxnSpPr/>
          <p:nvPr/>
        </p:nvCxnSpPr>
        <p:spPr>
          <a:xfrm flipH="1" flipV="1">
            <a:off x="4788221" y="2909152"/>
            <a:ext cx="387801" cy="238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4797388" y="2139096"/>
            <a:ext cx="97308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 flipV="1">
            <a:off x="5166856" y="2911535"/>
            <a:ext cx="9166" cy="122726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176023" y="4127541"/>
            <a:ext cx="42094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H="1" flipV="1">
            <a:off x="5588172" y="3845256"/>
            <a:ext cx="8800" cy="280177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5770472" y="2127301"/>
            <a:ext cx="0" cy="856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bdélník 61"/>
          <p:cNvSpPr/>
          <p:nvPr/>
        </p:nvSpPr>
        <p:spPr>
          <a:xfrm>
            <a:off x="7049686" y="3328569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7049686" y="4048649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039129" y="4388194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GRN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7039129" y="5108274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6547418" y="3557224"/>
            <a:ext cx="502268" cy="8892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bdélník 67"/>
          <p:cNvSpPr/>
          <p:nvPr/>
        </p:nvSpPr>
        <p:spPr>
          <a:xfrm>
            <a:off x="7284042" y="510827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7292426" y="404864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4603873" y="1843018"/>
            <a:ext cx="144016" cy="1440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02" y="3596771"/>
            <a:ext cx="1723472" cy="65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75" y="745167"/>
            <a:ext cx="27432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36" y="4446479"/>
            <a:ext cx="1979659" cy="144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09" y="5991758"/>
            <a:ext cx="2186847" cy="63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98552" y="5668784"/>
            <a:ext cx="1818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GRN</a:t>
            </a:r>
            <a:r>
              <a:rPr lang="cs-CZ" sz="1100" dirty="0" smtClean="0"/>
              <a:t>=</a:t>
            </a:r>
            <a:r>
              <a:rPr lang="cs-CZ" sz="1100" dirty="0" err="1" smtClean="0"/>
              <a:t>Good</a:t>
            </a:r>
            <a:r>
              <a:rPr lang="cs-CZ" sz="1100" dirty="0" smtClean="0"/>
              <a:t>  </a:t>
            </a:r>
            <a:r>
              <a:rPr lang="cs-CZ" sz="1100" dirty="0" err="1" smtClean="0"/>
              <a:t>Receiveing</a:t>
            </a:r>
            <a:r>
              <a:rPr lang="cs-CZ" sz="1100" dirty="0" smtClean="0"/>
              <a:t> </a:t>
            </a:r>
            <a:r>
              <a:rPr lang="cs-CZ" sz="1100" dirty="0" err="1" smtClean="0"/>
              <a:t>Note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6314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After posting (registering) document (F11) a system creates entries (transactions)</a:t>
            </a:r>
            <a:endParaRPr lang="en-US" sz="20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9" y="4149080"/>
            <a:ext cx="6567064" cy="234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4402856" cy="24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899592" y="3356992"/>
            <a:ext cx="129614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Ctrl-F5</a:t>
            </a:r>
            <a:endParaRPr lang="cs-CZ" sz="1200" b="1" dirty="0"/>
          </a:p>
        </p:txBody>
      </p:sp>
      <p:sp>
        <p:nvSpPr>
          <p:cNvPr id="7" name="Obdélník 6"/>
          <p:cNvSpPr/>
          <p:nvPr/>
        </p:nvSpPr>
        <p:spPr>
          <a:xfrm>
            <a:off x="4644008" y="4365103"/>
            <a:ext cx="864096" cy="21309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076056" y="3545607"/>
            <a:ext cx="1008112" cy="8194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228184" y="3068960"/>
            <a:ext cx="2837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these amounts</a:t>
            </a:r>
          </a:p>
          <a:p>
            <a:r>
              <a:rPr lang="en-US" dirty="0" smtClean="0"/>
              <a:t>is Balance (calculated field) </a:t>
            </a:r>
          </a:p>
          <a:p>
            <a:endParaRPr lang="en-US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 flipV="1">
            <a:off x="4644008" y="1844824"/>
            <a:ext cx="1584176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3779912" y="1726689"/>
            <a:ext cx="864096" cy="2362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F12 to open </a:t>
            </a:r>
          </a:p>
          <a:p>
            <a:r>
              <a:rPr lang="en-US" dirty="0" smtClean="0"/>
              <a:t>Password (if applied)</a:t>
            </a:r>
          </a:p>
          <a:p>
            <a:r>
              <a:rPr lang="en-US" dirty="0" smtClean="0"/>
              <a:t>Menu File-&gt;database</a:t>
            </a:r>
          </a:p>
          <a:p>
            <a:r>
              <a:rPr lang="en-US" dirty="0" smtClean="0"/>
              <a:t>Menu File-&gt;company</a:t>
            </a:r>
          </a:p>
          <a:p>
            <a:r>
              <a:rPr lang="en-US" dirty="0" smtClean="0"/>
              <a:t>Application menu : </a:t>
            </a:r>
            <a:r>
              <a:rPr lang="en-US" sz="2000" dirty="0" smtClean="0"/>
              <a:t>Financial Management, Sales, Purchase,</a:t>
            </a:r>
            <a:r>
              <a:rPr lang="cs-CZ" sz="2000" dirty="0" smtClean="0"/>
              <a:t> </a:t>
            </a:r>
            <a:r>
              <a:rPr lang="en-US" sz="2000" dirty="0" smtClean="0"/>
              <a:t>Warehouse Management….Administration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2005078" cy="264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860032" y="191683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572000" y="2132856"/>
            <a:ext cx="144016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5868144" y="285293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13176"/>
            <a:ext cx="2076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303688"/>
            <a:ext cx="28194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Šipka doprava 13"/>
          <p:cNvSpPr/>
          <p:nvPr/>
        </p:nvSpPr>
        <p:spPr>
          <a:xfrm>
            <a:off x="3203848" y="5445224"/>
            <a:ext cx="2304256" cy="64807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365" y="1268760"/>
            <a:ext cx="1752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>
            <a:endCxn id="7170" idx="1"/>
          </p:cNvCxnSpPr>
          <p:nvPr/>
        </p:nvCxnSpPr>
        <p:spPr>
          <a:xfrm flipV="1">
            <a:off x="2627784" y="1735485"/>
            <a:ext cx="926581" cy="541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34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Working</a:t>
            </a:r>
            <a:r>
              <a:rPr lang="cs-CZ" dirty="0" smtClean="0"/>
              <a:t> area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608" y="1556792"/>
            <a:ext cx="6879864" cy="411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059832" y="2348880"/>
            <a:ext cx="40249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4800" b="1" dirty="0" smtClean="0">
                <a:solidFill>
                  <a:srgbClr val="BC0000"/>
                </a:solidFill>
                <a:latin typeface="+mj-lt"/>
              </a:rPr>
              <a:t>Working  area  </a:t>
            </a:r>
          </a:p>
          <a:p>
            <a:endParaRPr lang="en-GB" dirty="0">
              <a:solidFill>
                <a:srgbClr val="BC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80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endParaRPr lang="cs-CZ" dirty="0" smtClean="0"/>
          </a:p>
          <a:p>
            <a:r>
              <a:rPr lang="cs-CZ" dirty="0" err="1" smtClean="0"/>
              <a:t>Vendor</a:t>
            </a:r>
            <a:r>
              <a:rPr lang="cs-CZ" dirty="0" smtClean="0"/>
              <a:t> =</a:t>
            </a:r>
            <a:r>
              <a:rPr lang="cs-CZ" dirty="0" err="1" smtClean="0"/>
              <a:t>Supplier</a:t>
            </a:r>
            <a:r>
              <a:rPr lang="cs-CZ" dirty="0" smtClean="0"/>
              <a:t>=</a:t>
            </a:r>
            <a:r>
              <a:rPr lang="cs-CZ" dirty="0" err="1" smtClean="0"/>
              <a:t>Creditor</a:t>
            </a:r>
            <a:endParaRPr lang="cs-CZ" dirty="0" smtClean="0"/>
          </a:p>
          <a:p>
            <a:r>
              <a:rPr lang="cs-CZ" dirty="0" err="1" smtClean="0"/>
              <a:t>Item</a:t>
            </a:r>
            <a:endParaRPr lang="cs-CZ" dirty="0" smtClean="0"/>
          </a:p>
          <a:p>
            <a:r>
              <a:rPr lang="cs-CZ" dirty="0" err="1" smtClean="0"/>
              <a:t>Account</a:t>
            </a: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47369"/>
              </p:ext>
            </p:extLst>
          </p:nvPr>
        </p:nvGraphicFramePr>
        <p:xfrm>
          <a:off x="1054727" y="4283859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031184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445224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843808" y="1916832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6372200" y="1916832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4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Table-&gt;</a:t>
            </a:r>
            <a:r>
              <a:rPr lang="cs-CZ" dirty="0" err="1" smtClean="0"/>
              <a:t>form</a:t>
            </a:r>
            <a:r>
              <a:rPr lang="cs-CZ" dirty="0" smtClean="0"/>
              <a:t> (</a:t>
            </a:r>
            <a:r>
              <a:rPr lang="cs-CZ" dirty="0" err="1" smtClean="0"/>
              <a:t>window</a:t>
            </a:r>
            <a:r>
              <a:rPr lang="cs-CZ" dirty="0" smtClean="0"/>
              <a:t>) to display data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15287"/>
              </p:ext>
            </p:extLst>
          </p:nvPr>
        </p:nvGraphicFramePr>
        <p:xfrm>
          <a:off x="539552" y="1484784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22872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6912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2987824" y="3068960"/>
            <a:ext cx="1227736" cy="11521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21088"/>
            <a:ext cx="4498256" cy="243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914733" y="3929831"/>
            <a:ext cx="91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List (F5)</a:t>
            </a:r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99163"/>
            <a:ext cx="3635206" cy="194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Šipka doprava 14"/>
          <p:cNvSpPr/>
          <p:nvPr/>
        </p:nvSpPr>
        <p:spPr>
          <a:xfrm>
            <a:off x="4863340" y="4639759"/>
            <a:ext cx="612068" cy="309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18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8947" y="116632"/>
            <a:ext cx="8229600" cy="1143000"/>
          </a:xfrm>
        </p:spPr>
        <p:txBody>
          <a:bodyPr/>
          <a:lstStyle/>
          <a:p>
            <a:r>
              <a:rPr lang="cs-CZ" dirty="0" err="1" smtClean="0"/>
              <a:t>Item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19716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47" y="3789041"/>
            <a:ext cx="195683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96" y="5301208"/>
            <a:ext cx="1912531" cy="133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390" y="1724109"/>
            <a:ext cx="4696222" cy="26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2060848"/>
            <a:ext cx="21057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642097" y="3501008"/>
            <a:ext cx="2011293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351707" y="3933056"/>
            <a:ext cx="2301683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653390" y="4339126"/>
            <a:ext cx="753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List (F5)</a:t>
            </a:r>
            <a:endParaRPr lang="cs-CZ" sz="1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099" y="4626667"/>
            <a:ext cx="5099582" cy="214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Šipka dolů 19"/>
          <p:cNvSpPr/>
          <p:nvPr/>
        </p:nvSpPr>
        <p:spPr>
          <a:xfrm>
            <a:off x="4315443" y="4114795"/>
            <a:ext cx="360040" cy="72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82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Searching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64373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865" y="2514057"/>
            <a:ext cx="5040560" cy="212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302458" y="273058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302458" y="2465598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 smtClean="0">
                <a:solidFill>
                  <a:srgbClr val="FF0000"/>
                </a:solidFill>
              </a:rPr>
              <a:t>Cursor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r>
              <a:rPr lang="cs-CZ" sz="1100" dirty="0" err="1" smtClean="0">
                <a:solidFill>
                  <a:srgbClr val="FF0000"/>
                </a:solidFill>
              </a:rPr>
              <a:t>position</a:t>
            </a:r>
            <a:endParaRPr lang="cs-CZ" sz="1100" dirty="0">
              <a:solidFill>
                <a:srgbClr val="FF000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013176"/>
            <a:ext cx="2549728" cy="130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470600" y="2231926"/>
            <a:ext cx="0" cy="2781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139952" y="4149080"/>
            <a:ext cx="36004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62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Sorting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49" y="1700808"/>
            <a:ext cx="674211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3271838"/>
            <a:ext cx="50006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4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filter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47"/>
            <a:ext cx="3745148" cy="288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4371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78186"/>
            <a:ext cx="2495790" cy="77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539552" y="3209847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2944859"/>
            <a:ext cx="13814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 smtClean="0">
                <a:solidFill>
                  <a:srgbClr val="FF0000"/>
                </a:solidFill>
              </a:rPr>
              <a:t>Cursor</a:t>
            </a:r>
            <a:r>
              <a:rPr lang="cs-CZ" sz="1100" b="1" dirty="0" smtClean="0">
                <a:solidFill>
                  <a:srgbClr val="FF0000"/>
                </a:solidFill>
              </a:rPr>
              <a:t> </a:t>
            </a:r>
            <a:r>
              <a:rPr lang="cs-CZ" sz="1100" b="1" dirty="0" err="1" smtClean="0">
                <a:solidFill>
                  <a:srgbClr val="FF0000"/>
                </a:solidFill>
              </a:rPr>
              <a:t>position</a:t>
            </a:r>
            <a:endParaRPr lang="cs-CZ" sz="11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2267744" y="2050951"/>
            <a:ext cx="1080120" cy="1017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779912" y="1844824"/>
            <a:ext cx="144748" cy="333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563888" y="2728835"/>
            <a:ext cx="648072" cy="1080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067212" y="2816778"/>
            <a:ext cx="1080852" cy="828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874" y="3209847"/>
            <a:ext cx="2512470" cy="334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bdélník 18"/>
          <p:cNvSpPr/>
          <p:nvPr/>
        </p:nvSpPr>
        <p:spPr>
          <a:xfrm>
            <a:off x="5292080" y="2708766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>
            <a:stCxn id="19" idx="3"/>
          </p:cNvCxnSpPr>
          <p:nvPr/>
        </p:nvCxnSpPr>
        <p:spPr>
          <a:xfrm flipV="1">
            <a:off x="6264188" y="1731863"/>
            <a:ext cx="396044" cy="1084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660232" y="1434334"/>
            <a:ext cx="1848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To </a:t>
            </a:r>
            <a:r>
              <a:rPr lang="cs-CZ" sz="1400" dirty="0" err="1" smtClean="0"/>
              <a:t>get</a:t>
            </a:r>
            <a:r>
              <a:rPr lang="cs-CZ" sz="1400" dirty="0" smtClean="0"/>
              <a:t> </a:t>
            </a:r>
            <a:r>
              <a:rPr lang="cs-CZ" sz="1400" dirty="0" err="1" smtClean="0"/>
              <a:t>filtering</a:t>
            </a:r>
            <a:r>
              <a:rPr lang="cs-CZ" sz="1400" dirty="0" smtClean="0"/>
              <a:t> </a:t>
            </a:r>
            <a:r>
              <a:rPr lang="cs-CZ" sz="1400" dirty="0" err="1" smtClean="0"/>
              <a:t>criteria</a:t>
            </a:r>
            <a:endParaRPr lang="cs-CZ" sz="1400" dirty="0"/>
          </a:p>
        </p:txBody>
      </p:sp>
      <p:sp>
        <p:nvSpPr>
          <p:cNvPr id="17" name="Šipka doprava 16"/>
          <p:cNvSpPr/>
          <p:nvPr/>
        </p:nvSpPr>
        <p:spPr>
          <a:xfrm>
            <a:off x="7020272" y="1916832"/>
            <a:ext cx="1584176" cy="100795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See</a:t>
            </a:r>
            <a:r>
              <a:rPr lang="cs-CZ" sz="1200" b="1" dirty="0" smtClean="0">
                <a:solidFill>
                  <a:srgbClr val="FF0000"/>
                </a:solidFill>
              </a:rPr>
              <a:t>  </a:t>
            </a:r>
            <a:r>
              <a:rPr lang="cs-CZ" sz="1200" b="1" dirty="0" err="1" smtClean="0">
                <a:solidFill>
                  <a:srgbClr val="FF0000"/>
                </a:solidFill>
              </a:rPr>
              <a:t>next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slide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10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Inroduction MS Dynamics NAV I.</vt:lpstr>
      <vt:lpstr>First steps</vt:lpstr>
      <vt:lpstr>Working area</vt:lpstr>
      <vt:lpstr>Source data</vt:lpstr>
      <vt:lpstr>Table-&gt;form (window) to display data</vt:lpstr>
      <vt:lpstr>Item</vt:lpstr>
      <vt:lpstr>Searching in lists </vt:lpstr>
      <vt:lpstr>Sorting in lists</vt:lpstr>
      <vt:lpstr>Simple filter setup (one field only)</vt:lpstr>
      <vt:lpstr>Filtering criteria</vt:lpstr>
      <vt:lpstr>Fuction keys</vt:lpstr>
      <vt:lpstr>Header-lines (documents)</vt:lpstr>
      <vt:lpstr>Prezentace aplikace PowerPoint</vt:lpstr>
      <vt:lpstr>After posting (registering) document (F11) a system creates entries (transactions)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13</cp:revision>
  <dcterms:created xsi:type="dcterms:W3CDTF">2014-09-15T11:04:04Z</dcterms:created>
  <dcterms:modified xsi:type="dcterms:W3CDTF">2014-09-22T09:28:25Z</dcterms:modified>
</cp:coreProperties>
</file>