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95" r:id="rId3"/>
    <p:sldId id="298" r:id="rId4"/>
    <p:sldId id="297" r:id="rId5"/>
    <p:sldId id="296" r:id="rId6"/>
    <p:sldId id="302" r:id="rId7"/>
    <p:sldId id="301" r:id="rId8"/>
    <p:sldId id="300" r:id="rId9"/>
    <p:sldId id="29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8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IX</a:t>
            </a:r>
            <a:r>
              <a:rPr lang="cs-CZ" dirty="0" smtClean="0"/>
              <a:t>.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Transfers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Orders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Transfers and  locations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Direct control of transfers : where (locations )do we have what (items) at any moment..</a:t>
            </a:r>
          </a:p>
          <a:p>
            <a:pPr lvl="1"/>
            <a:r>
              <a:rPr lang="en-US" dirty="0" smtClean="0"/>
              <a:t>Responsibility  of workers in warehouse (Pickers and Pullers)</a:t>
            </a:r>
          </a:p>
          <a:p>
            <a:pPr lvl="1"/>
            <a:r>
              <a:rPr lang="en-US" dirty="0" smtClean="0"/>
              <a:t>Responsibility of drivers </a:t>
            </a:r>
          </a:p>
          <a:p>
            <a:pPr lvl="1"/>
            <a:r>
              <a:rPr lang="en-US" dirty="0" smtClean="0"/>
              <a:t>Setup enables item tracking  (batches, lots)</a:t>
            </a:r>
          </a:p>
          <a:p>
            <a:pPr lvl="1"/>
            <a:r>
              <a:rPr lang="en-US" dirty="0" smtClean="0"/>
              <a:t>Better calculation of transport times due to specification of inbound and outbound handling times as well as time of delivery depending on setup of shipping agent services </a:t>
            </a:r>
          </a:p>
          <a:p>
            <a:pPr lvl="1"/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59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Locations and setup shipment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40" y="1628800"/>
            <a:ext cx="4227589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7" y="1628800"/>
            <a:ext cx="3960440" cy="1381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140968"/>
            <a:ext cx="2151836" cy="324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6224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shipment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700808"/>
            <a:ext cx="237172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47550" y="1300118"/>
            <a:ext cx="20997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Shipment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methods</a:t>
            </a:r>
            <a:endParaRPr lang="cs-CZ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4725144"/>
            <a:ext cx="7488832" cy="742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3674398" y="4268867"/>
            <a:ext cx="187872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Shipment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agents</a:t>
            </a:r>
            <a:endParaRPr lang="cs-CZ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638020"/>
            <a:ext cx="4824536" cy="143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517232"/>
            <a:ext cx="19431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6804248" y="5955382"/>
            <a:ext cx="0" cy="42594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6804248" y="6381328"/>
            <a:ext cx="162073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880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Agent </a:t>
            </a:r>
            <a:r>
              <a:rPr lang="cs-CZ" dirty="0" err="1" smtClean="0"/>
              <a:t>services</a:t>
            </a:r>
            <a:r>
              <a:rPr lang="cs-CZ" dirty="0" smtClean="0"/>
              <a:t> and Transfer </a:t>
            </a:r>
            <a:r>
              <a:rPr lang="cs-CZ" dirty="0" err="1" smtClean="0"/>
              <a:t>routes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484784"/>
            <a:ext cx="7486923" cy="59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853232" y="1435993"/>
            <a:ext cx="164884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Agent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services</a:t>
            </a:r>
            <a:endParaRPr lang="cs-CZ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08920"/>
            <a:ext cx="1581693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237" y="3861048"/>
            <a:ext cx="6187498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4477959" y="3784394"/>
            <a:ext cx="17627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Transfer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Routes</a:t>
            </a:r>
            <a:endParaRPr lang="cs-CZ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227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Transfer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91" y="1268760"/>
            <a:ext cx="8208912" cy="2527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291" y="4005064"/>
            <a:ext cx="3805661" cy="116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976" y="4038135"/>
            <a:ext cx="3925698" cy="1175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34291" y="5445224"/>
            <a:ext cx="770210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 (1 D ) + </a:t>
            </a:r>
            <a:r>
              <a:rPr lang="cs-CZ" dirty="0" err="1" smtClean="0"/>
              <a:t>Inbound</a:t>
            </a:r>
            <a:r>
              <a:rPr lang="cs-CZ" dirty="0" smtClean="0"/>
              <a:t> </a:t>
            </a:r>
            <a:r>
              <a:rPr lang="cs-CZ" dirty="0" err="1" smtClean="0"/>
              <a:t>Whse.Handling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(1D) =</a:t>
            </a:r>
            <a:r>
              <a:rPr lang="cs-CZ" dirty="0" smtClean="0">
                <a:solidFill>
                  <a:srgbClr val="0070C0"/>
                </a:solidFill>
              </a:rPr>
              <a:t>2D</a:t>
            </a:r>
            <a:r>
              <a:rPr lang="cs-CZ" dirty="0" smtClean="0"/>
              <a:t> -&gt;9.9.12+</a:t>
            </a:r>
            <a:r>
              <a:rPr lang="cs-CZ" dirty="0" smtClean="0">
                <a:solidFill>
                  <a:srgbClr val="0070C0"/>
                </a:solidFill>
              </a:rPr>
              <a:t>2D</a:t>
            </a:r>
            <a:r>
              <a:rPr lang="cs-CZ" dirty="0" smtClean="0"/>
              <a:t>=11.9.2012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408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Posting</a:t>
            </a:r>
            <a:r>
              <a:rPr lang="cs-CZ" dirty="0" smtClean="0"/>
              <a:t> TO (2 </a:t>
            </a:r>
            <a:r>
              <a:rPr lang="cs-CZ" dirty="0" err="1" smtClean="0"/>
              <a:t>times</a:t>
            </a:r>
            <a:r>
              <a:rPr lang="cs-CZ" dirty="0" smtClean="0"/>
              <a:t> F11) 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63" y="1484784"/>
            <a:ext cx="1554081" cy="103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54" y="2714994"/>
            <a:ext cx="7776864" cy="645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971600" y="2348880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38" y="3612159"/>
            <a:ext cx="1603106" cy="105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Šipka dolů 7"/>
          <p:cNvSpPr/>
          <p:nvPr/>
        </p:nvSpPr>
        <p:spPr>
          <a:xfrm>
            <a:off x="857075" y="4521933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613882" y="4773961"/>
            <a:ext cx="215212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Item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Ledger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Entries</a:t>
            </a:r>
            <a:endParaRPr lang="cs-CZ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44" y="5143293"/>
            <a:ext cx="8352928" cy="993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827584" y="6136352"/>
            <a:ext cx="73410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time is same instead of having two dates 9.9.12 and 11.9.12. The reason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is as follows : both movement were posted same date</a:t>
            </a:r>
            <a:r>
              <a:rPr lang="cs-CZ" dirty="0" smtClean="0">
                <a:solidFill>
                  <a:srgbClr val="FF0000"/>
                </a:solidFill>
              </a:rPr>
              <a:t> !!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031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Transfer by 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Reclass.Journal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238125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11233"/>
            <a:ext cx="8284791" cy="1051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995936" y="4004775"/>
            <a:ext cx="1656184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456780" y="4300865"/>
            <a:ext cx="7344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F11</a:t>
            </a:r>
            <a:endParaRPr lang="cs-CZ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45224"/>
            <a:ext cx="8284791" cy="355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délník 8"/>
          <p:cNvSpPr/>
          <p:nvPr/>
        </p:nvSpPr>
        <p:spPr>
          <a:xfrm>
            <a:off x="1043608" y="5051827"/>
            <a:ext cx="215212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Item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Ledger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Entries</a:t>
            </a:r>
            <a:endParaRPr lang="cs-CZ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2480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IX. 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98534"/>
            <a:ext cx="4793291" cy="3590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193</Words>
  <Application>Microsoft Office PowerPoint</Application>
  <PresentationFormat>Předvádění na obrazovce (4:3)</PresentationFormat>
  <Paragraphs>30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Introduction to MS Dynamics NAV IX. (Transfers Orders)</vt:lpstr>
      <vt:lpstr>Transfers and  locations</vt:lpstr>
      <vt:lpstr>Locations and setup shipment</vt:lpstr>
      <vt:lpstr>Setup shipment</vt:lpstr>
      <vt:lpstr>Agent services and Transfer routes</vt:lpstr>
      <vt:lpstr>Transfer order</vt:lpstr>
      <vt:lpstr>Posting TO (2 times F11) </vt:lpstr>
      <vt:lpstr>Transfer by use of Item Reclass.Journal </vt:lpstr>
      <vt:lpstr>End of the section IX.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Jaromir Skorkovsky</cp:lastModifiedBy>
  <cp:revision>96</cp:revision>
  <dcterms:created xsi:type="dcterms:W3CDTF">2014-09-15T11:04:04Z</dcterms:created>
  <dcterms:modified xsi:type="dcterms:W3CDTF">2014-11-20T09:11:14Z</dcterms:modified>
</cp:coreProperties>
</file>