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88" r:id="rId2"/>
    <p:sldId id="257" r:id="rId3"/>
    <p:sldId id="262" r:id="rId4"/>
    <p:sldId id="259" r:id="rId5"/>
    <p:sldId id="260" r:id="rId6"/>
    <p:sldId id="261" r:id="rId7"/>
    <p:sldId id="266" r:id="rId8"/>
    <p:sldId id="267" r:id="rId9"/>
    <p:sldId id="285" r:id="rId10"/>
    <p:sldId id="263" r:id="rId11"/>
    <p:sldId id="269" r:id="rId12"/>
    <p:sldId id="264" r:id="rId13"/>
    <p:sldId id="273" r:id="rId14"/>
    <p:sldId id="270" r:id="rId15"/>
    <p:sldId id="265" r:id="rId16"/>
    <p:sldId id="283" r:id="rId17"/>
    <p:sldId id="284" r:id="rId18"/>
    <p:sldId id="287" r:id="rId19"/>
    <p:sldId id="277" r:id="rId20"/>
    <p:sldId id="278" r:id="rId21"/>
    <p:sldId id="279" r:id="rId22"/>
    <p:sldId id="281" r:id="rId23"/>
    <p:sldId id="286" r:id="rId24"/>
    <p:sldId id="280" r:id="rId25"/>
    <p:sldId id="268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87" autoAdjust="0"/>
  </p:normalViewPr>
  <p:slideViewPr>
    <p:cSldViewPr>
      <p:cViewPr>
        <p:scale>
          <a:sx n="50" d="100"/>
          <a:sy n="50" d="100"/>
        </p:scale>
        <p:origin x="-1267" y="-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3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7C818F-177E-48C1-AAAD-F41281A1E3E7}" type="doc">
      <dgm:prSet loTypeId="urn:microsoft.com/office/officeart/2008/layout/AlternatingHexagons" loCatId="list" qsTypeId="urn:microsoft.com/office/officeart/2005/8/quickstyle/3d2" qsCatId="3D" csTypeId="urn:microsoft.com/office/officeart/2005/8/colors/accent6_4" csCatId="accent6" phldr="1"/>
      <dgm:spPr/>
      <dgm:t>
        <a:bodyPr/>
        <a:lstStyle/>
        <a:p>
          <a:endParaRPr lang="cs-CZ"/>
        </a:p>
      </dgm:t>
    </dgm:pt>
    <dgm:pt modelId="{F6FCEC47-C738-4ACD-AE4A-3CE05FE8AAD0}">
      <dgm:prSet phldrT="[Text]" custT="1"/>
      <dgm:spPr/>
      <dgm:t>
        <a:bodyPr/>
        <a:lstStyle/>
        <a:p>
          <a:r>
            <a:rPr lang="cs-CZ" sz="2100" b="1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rPr>
            <a:t>Vztahy s veřejností</a:t>
          </a:r>
          <a:endParaRPr lang="cs-CZ" sz="2100" b="1" cap="none" spc="0" dirty="0">
            <a:ln w="1905"/>
            <a:solidFill>
              <a:schemeClr val="bg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nstantia" panose="02030602050306030303" pitchFamily="18" charset="0"/>
          </a:endParaRPr>
        </a:p>
      </dgm:t>
    </dgm:pt>
    <dgm:pt modelId="{184BA9D0-4239-4D0F-9D82-E75D3F38D4CB}" type="parTrans" cxnId="{A277EE7A-0932-44A6-964A-8100236733B3}">
      <dgm:prSet/>
      <dgm:spPr/>
      <dgm:t>
        <a:bodyPr/>
        <a:lstStyle/>
        <a:p>
          <a:endParaRPr lang="cs-CZ"/>
        </a:p>
      </dgm:t>
    </dgm:pt>
    <dgm:pt modelId="{B2FB01ED-77E1-4AC5-A09E-05979CD6E453}" type="sibTrans" cxnId="{A277EE7A-0932-44A6-964A-8100236733B3}">
      <dgm:prSet custT="1"/>
      <dgm:spPr/>
      <dgm:t>
        <a:bodyPr/>
        <a:lstStyle/>
        <a:p>
          <a:r>
            <a:rPr lang="cs-CZ" sz="2100" b="1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rPr>
            <a:t>Vztahy</a:t>
          </a:r>
          <a:r>
            <a:rPr lang="cs-CZ" sz="1600" dirty="0" smtClean="0"/>
            <a:t> </a:t>
          </a:r>
          <a:r>
            <a:rPr lang="cs-CZ" sz="2100" b="1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rPr>
            <a:t>s institucemi</a:t>
          </a:r>
          <a:r>
            <a:rPr lang="cs-CZ" sz="1600" dirty="0" smtClean="0"/>
            <a:t> </a:t>
          </a:r>
          <a:endParaRPr lang="cs-CZ" sz="1600" dirty="0"/>
        </a:p>
      </dgm:t>
    </dgm:pt>
    <dgm:pt modelId="{DAD3E5AE-6A43-486B-B1A9-5C924489AE59}">
      <dgm:prSet phldrT="[Text]" custT="1"/>
      <dgm:spPr>
        <a:gradFill rotWithShape="0">
          <a:gsLst>
            <a:gs pos="0">
              <a:schemeClr val="accent6">
                <a:shade val="50000"/>
                <a:hueOff val="-461695"/>
                <a:satOff val="30780"/>
                <a:lumOff val="40185"/>
                <a:shade val="51000"/>
                <a:satMod val="130000"/>
                <a:alpha val="81000"/>
              </a:schemeClr>
            </a:gs>
            <a:gs pos="80000">
              <a:schemeClr val="accent6">
                <a:shade val="50000"/>
                <a:hueOff val="-461695"/>
                <a:satOff val="30780"/>
                <a:lumOff val="40185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461695"/>
                <a:satOff val="30780"/>
                <a:lumOff val="40185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cs-CZ" sz="1200" smtClean="0"/>
        </a:p>
        <a:p>
          <a:r>
            <a:rPr lang="cs-CZ" sz="2100" b="1" cap="none" spc="0" smtClean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rPr>
            <a:t>Individuální a firemní FR</a:t>
          </a:r>
          <a:endParaRPr lang="cs-CZ" sz="2100" dirty="0"/>
        </a:p>
      </dgm:t>
    </dgm:pt>
    <dgm:pt modelId="{6459EC19-0DC2-495E-B5E7-A8108DC8FBD4}" type="parTrans" cxnId="{6C263A1B-7DA5-4382-A0C2-7FD3067ABCAC}">
      <dgm:prSet/>
      <dgm:spPr/>
      <dgm:t>
        <a:bodyPr/>
        <a:lstStyle/>
        <a:p>
          <a:endParaRPr lang="cs-CZ"/>
        </a:p>
      </dgm:t>
    </dgm:pt>
    <dgm:pt modelId="{4D7B5063-D654-48B6-BA10-D87F8B104D3E}" type="sibTrans" cxnId="{6C263A1B-7DA5-4382-A0C2-7FD3067ABCAC}">
      <dgm:prSet custT="1"/>
      <dgm:spPr/>
      <dgm:t>
        <a:bodyPr/>
        <a:lstStyle/>
        <a:p>
          <a:r>
            <a:rPr lang="cs-CZ" sz="2100" b="1" cap="none" spc="0" smtClean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rPr>
            <a:t>Granty a dotace</a:t>
          </a:r>
          <a:endParaRPr lang="cs-CZ" sz="2100" b="1" cap="none" spc="0" dirty="0">
            <a:ln w="1905"/>
            <a:solidFill>
              <a:schemeClr val="bg2">
                <a:lumMod val="25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nstantia" panose="02030602050306030303" pitchFamily="18" charset="0"/>
          </a:endParaRPr>
        </a:p>
      </dgm:t>
    </dgm:pt>
    <dgm:pt modelId="{82DF607B-E76D-4374-9871-7B9290D675BE}" type="pres">
      <dgm:prSet presAssocID="{687C818F-177E-48C1-AAAD-F41281A1E3E7}" presName="Name0" presStyleCnt="0">
        <dgm:presLayoutVars>
          <dgm:chMax/>
          <dgm:chPref/>
          <dgm:dir/>
          <dgm:animLvl val="lvl"/>
        </dgm:presLayoutVars>
      </dgm:prSet>
      <dgm:spPr/>
    </dgm:pt>
    <dgm:pt modelId="{276B4ECB-B914-4097-868B-5F3C175E608E}" type="pres">
      <dgm:prSet presAssocID="{F6FCEC47-C738-4ACD-AE4A-3CE05FE8AAD0}" presName="composite" presStyleCnt="0"/>
      <dgm:spPr/>
    </dgm:pt>
    <dgm:pt modelId="{09054811-8C46-450D-B3F2-4145EFB5C62B}" type="pres">
      <dgm:prSet presAssocID="{F6FCEC47-C738-4ACD-AE4A-3CE05FE8AAD0}" presName="Parent1" presStyleLbl="node1" presStyleIdx="0" presStyleCnt="4" custScaleX="124942" custScaleY="119080" custLinFactNeighborX="-52791" custLinFactNeighborY="24812">
        <dgm:presLayoutVars>
          <dgm:chMax val="1"/>
          <dgm:chPref val="1"/>
          <dgm:bulletEnabled val="1"/>
        </dgm:presLayoutVars>
      </dgm:prSet>
      <dgm:spPr/>
    </dgm:pt>
    <dgm:pt modelId="{2307EC23-3435-4A59-89F7-04BA507703CA}" type="pres">
      <dgm:prSet presAssocID="{F6FCEC47-C738-4ACD-AE4A-3CE05FE8AAD0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772817D-0194-4BCE-B5E7-FB1CA9E7DEB4}" type="pres">
      <dgm:prSet presAssocID="{F6FCEC47-C738-4ACD-AE4A-3CE05FE8AAD0}" presName="BalanceSpacing" presStyleCnt="0"/>
      <dgm:spPr/>
    </dgm:pt>
    <dgm:pt modelId="{9B57FAE3-ADE5-4441-A25A-8B6840A553DA}" type="pres">
      <dgm:prSet presAssocID="{F6FCEC47-C738-4ACD-AE4A-3CE05FE8AAD0}" presName="BalanceSpacing1" presStyleCnt="0"/>
      <dgm:spPr/>
    </dgm:pt>
    <dgm:pt modelId="{33ED9639-F841-44DF-941B-060517B831E4}" type="pres">
      <dgm:prSet presAssocID="{B2FB01ED-77E1-4AC5-A09E-05979CD6E453}" presName="Accent1Text" presStyleLbl="node1" presStyleIdx="1" presStyleCnt="4" custAng="10800000" custFlipVert="1" custScaleX="107175" custScaleY="99302" custLinFactX="67935" custLinFactNeighborX="100000" custLinFactNeighborY="24258"/>
      <dgm:spPr/>
      <dgm:t>
        <a:bodyPr/>
        <a:lstStyle/>
        <a:p>
          <a:endParaRPr lang="cs-CZ"/>
        </a:p>
      </dgm:t>
    </dgm:pt>
    <dgm:pt modelId="{7CED3243-9F5D-4EB9-AB72-E24BB493553F}" type="pres">
      <dgm:prSet presAssocID="{B2FB01ED-77E1-4AC5-A09E-05979CD6E453}" presName="spaceBetweenRectangles" presStyleCnt="0"/>
      <dgm:spPr/>
    </dgm:pt>
    <dgm:pt modelId="{8D0951D6-84D4-4C4A-9B94-DFA93D5D04F5}" type="pres">
      <dgm:prSet presAssocID="{DAD3E5AE-6A43-486B-B1A9-5C924489AE59}" presName="composite" presStyleCnt="0"/>
      <dgm:spPr/>
    </dgm:pt>
    <dgm:pt modelId="{16B9BF77-5A23-4C72-977C-67F751C15C9E}" type="pres">
      <dgm:prSet presAssocID="{DAD3E5AE-6A43-486B-B1A9-5C924489AE59}" presName="Parent1" presStyleLbl="node1" presStyleIdx="2" presStyleCnt="4" custScaleX="131216" custScaleY="123034" custLinFactNeighborX="-63405" custLinFactNeighborY="-13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ADE62B8-7800-42BE-9BE3-D1DAB4C79985}" type="pres">
      <dgm:prSet presAssocID="{DAD3E5AE-6A43-486B-B1A9-5C924489AE59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2F36B10-88A2-4E9D-B294-6D64339330F6}" type="pres">
      <dgm:prSet presAssocID="{DAD3E5AE-6A43-486B-B1A9-5C924489AE59}" presName="BalanceSpacing" presStyleCnt="0"/>
      <dgm:spPr/>
    </dgm:pt>
    <dgm:pt modelId="{AB2DF34D-FCD2-4317-85FD-82CC026D94E9}" type="pres">
      <dgm:prSet presAssocID="{DAD3E5AE-6A43-486B-B1A9-5C924489AE59}" presName="BalanceSpacing1" presStyleCnt="0"/>
      <dgm:spPr/>
    </dgm:pt>
    <dgm:pt modelId="{F169BC95-67AD-433A-95F1-266DBA0D0F5C}" type="pres">
      <dgm:prSet presAssocID="{4D7B5063-D654-48B6-BA10-D87F8B104D3E}" presName="Accent1Text" presStyleLbl="node1" presStyleIdx="3" presStyleCnt="4" custScaleX="144856" custScaleY="120312" custLinFactNeighborX="-39399" custLinFactNeighborY="397"/>
      <dgm:spPr/>
    </dgm:pt>
  </dgm:ptLst>
  <dgm:cxnLst>
    <dgm:cxn modelId="{93667541-8208-42FE-B0D7-7D9B418D9178}" type="presOf" srcId="{B2FB01ED-77E1-4AC5-A09E-05979CD6E453}" destId="{33ED9639-F841-44DF-941B-060517B831E4}" srcOrd="0" destOrd="0" presId="urn:microsoft.com/office/officeart/2008/layout/AlternatingHexagons"/>
    <dgm:cxn modelId="{6C263A1B-7DA5-4382-A0C2-7FD3067ABCAC}" srcId="{687C818F-177E-48C1-AAAD-F41281A1E3E7}" destId="{DAD3E5AE-6A43-486B-B1A9-5C924489AE59}" srcOrd="1" destOrd="0" parTransId="{6459EC19-0DC2-495E-B5E7-A8108DC8FBD4}" sibTransId="{4D7B5063-D654-48B6-BA10-D87F8B104D3E}"/>
    <dgm:cxn modelId="{C6ABBADD-C298-453A-9E20-E4E5BE00D4BA}" type="presOf" srcId="{DAD3E5AE-6A43-486B-B1A9-5C924489AE59}" destId="{16B9BF77-5A23-4C72-977C-67F751C15C9E}" srcOrd="0" destOrd="0" presId="urn:microsoft.com/office/officeart/2008/layout/AlternatingHexagons"/>
    <dgm:cxn modelId="{C8039717-5CBE-41DE-8A58-705492ADE6FE}" type="presOf" srcId="{687C818F-177E-48C1-AAAD-F41281A1E3E7}" destId="{82DF607B-E76D-4374-9871-7B9290D675BE}" srcOrd="0" destOrd="0" presId="urn:microsoft.com/office/officeart/2008/layout/AlternatingHexagons"/>
    <dgm:cxn modelId="{C0C951EB-4A9B-4385-B847-3E267573A372}" type="presOf" srcId="{F6FCEC47-C738-4ACD-AE4A-3CE05FE8AAD0}" destId="{09054811-8C46-450D-B3F2-4145EFB5C62B}" srcOrd="0" destOrd="0" presId="urn:microsoft.com/office/officeart/2008/layout/AlternatingHexagons"/>
    <dgm:cxn modelId="{A277EE7A-0932-44A6-964A-8100236733B3}" srcId="{687C818F-177E-48C1-AAAD-F41281A1E3E7}" destId="{F6FCEC47-C738-4ACD-AE4A-3CE05FE8AAD0}" srcOrd="0" destOrd="0" parTransId="{184BA9D0-4239-4D0F-9D82-E75D3F38D4CB}" sibTransId="{B2FB01ED-77E1-4AC5-A09E-05979CD6E453}"/>
    <dgm:cxn modelId="{92E772F9-F1BA-4203-A9A5-1D323A4009B8}" type="presOf" srcId="{4D7B5063-D654-48B6-BA10-D87F8B104D3E}" destId="{F169BC95-67AD-433A-95F1-266DBA0D0F5C}" srcOrd="0" destOrd="0" presId="urn:microsoft.com/office/officeart/2008/layout/AlternatingHexagons"/>
    <dgm:cxn modelId="{6C0EFEEE-90C0-42BC-AB1D-8DB3D4736218}" type="presParOf" srcId="{82DF607B-E76D-4374-9871-7B9290D675BE}" destId="{276B4ECB-B914-4097-868B-5F3C175E608E}" srcOrd="0" destOrd="0" presId="urn:microsoft.com/office/officeart/2008/layout/AlternatingHexagons"/>
    <dgm:cxn modelId="{9885B5CF-3D94-4D3F-849E-4056B6994AF4}" type="presParOf" srcId="{276B4ECB-B914-4097-868B-5F3C175E608E}" destId="{09054811-8C46-450D-B3F2-4145EFB5C62B}" srcOrd="0" destOrd="0" presId="urn:microsoft.com/office/officeart/2008/layout/AlternatingHexagons"/>
    <dgm:cxn modelId="{9A2A6713-0018-4844-A4C0-74E0B8380A0A}" type="presParOf" srcId="{276B4ECB-B914-4097-868B-5F3C175E608E}" destId="{2307EC23-3435-4A59-89F7-04BA507703CA}" srcOrd="1" destOrd="0" presId="urn:microsoft.com/office/officeart/2008/layout/AlternatingHexagons"/>
    <dgm:cxn modelId="{1852008E-03F6-4452-A540-B071FA6EA4C8}" type="presParOf" srcId="{276B4ECB-B914-4097-868B-5F3C175E608E}" destId="{4772817D-0194-4BCE-B5E7-FB1CA9E7DEB4}" srcOrd="2" destOrd="0" presId="urn:microsoft.com/office/officeart/2008/layout/AlternatingHexagons"/>
    <dgm:cxn modelId="{83745C5B-D0B2-4176-A628-7C875811D246}" type="presParOf" srcId="{276B4ECB-B914-4097-868B-5F3C175E608E}" destId="{9B57FAE3-ADE5-4441-A25A-8B6840A553DA}" srcOrd="3" destOrd="0" presId="urn:microsoft.com/office/officeart/2008/layout/AlternatingHexagons"/>
    <dgm:cxn modelId="{C753B5BB-C751-4E90-BE17-544ED0414C6A}" type="presParOf" srcId="{276B4ECB-B914-4097-868B-5F3C175E608E}" destId="{33ED9639-F841-44DF-941B-060517B831E4}" srcOrd="4" destOrd="0" presId="urn:microsoft.com/office/officeart/2008/layout/AlternatingHexagons"/>
    <dgm:cxn modelId="{EFADEB43-B55F-4C7A-9337-24B2060B2578}" type="presParOf" srcId="{82DF607B-E76D-4374-9871-7B9290D675BE}" destId="{7CED3243-9F5D-4EB9-AB72-E24BB493553F}" srcOrd="1" destOrd="0" presId="urn:microsoft.com/office/officeart/2008/layout/AlternatingHexagons"/>
    <dgm:cxn modelId="{8580D705-E3C3-4F36-AC8D-DA6B9BC53B7B}" type="presParOf" srcId="{82DF607B-E76D-4374-9871-7B9290D675BE}" destId="{8D0951D6-84D4-4C4A-9B94-DFA93D5D04F5}" srcOrd="2" destOrd="0" presId="urn:microsoft.com/office/officeart/2008/layout/AlternatingHexagons"/>
    <dgm:cxn modelId="{A2C01FAE-3EC1-4CE8-AC19-CA215E4ECB6E}" type="presParOf" srcId="{8D0951D6-84D4-4C4A-9B94-DFA93D5D04F5}" destId="{16B9BF77-5A23-4C72-977C-67F751C15C9E}" srcOrd="0" destOrd="0" presId="urn:microsoft.com/office/officeart/2008/layout/AlternatingHexagons"/>
    <dgm:cxn modelId="{811A44DB-B356-4FA7-A65C-4B6FFF96F14E}" type="presParOf" srcId="{8D0951D6-84D4-4C4A-9B94-DFA93D5D04F5}" destId="{7ADE62B8-7800-42BE-9BE3-D1DAB4C79985}" srcOrd="1" destOrd="0" presId="urn:microsoft.com/office/officeart/2008/layout/AlternatingHexagons"/>
    <dgm:cxn modelId="{3D2E6AD0-8EB6-4EC0-9DC4-7B482117FEB2}" type="presParOf" srcId="{8D0951D6-84D4-4C4A-9B94-DFA93D5D04F5}" destId="{D2F36B10-88A2-4E9D-B294-6D64339330F6}" srcOrd="2" destOrd="0" presId="urn:microsoft.com/office/officeart/2008/layout/AlternatingHexagons"/>
    <dgm:cxn modelId="{B5DF0F90-E705-4B8B-98B1-C3568BD3E10F}" type="presParOf" srcId="{8D0951D6-84D4-4C4A-9B94-DFA93D5D04F5}" destId="{AB2DF34D-FCD2-4317-85FD-82CC026D94E9}" srcOrd="3" destOrd="0" presId="urn:microsoft.com/office/officeart/2008/layout/AlternatingHexagons"/>
    <dgm:cxn modelId="{ACC503D2-8933-4B91-9A8A-E74DE3BE8C95}" type="presParOf" srcId="{8D0951D6-84D4-4C4A-9B94-DFA93D5D04F5}" destId="{F169BC95-67AD-433A-95F1-266DBA0D0F5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FD36E9-870C-484F-806B-C13196697F73}" type="doc">
      <dgm:prSet loTypeId="urn:microsoft.com/office/officeart/2005/8/layout/default" loCatId="list" qsTypeId="urn:microsoft.com/office/officeart/2005/8/quickstyle/3d2" qsCatId="3D" csTypeId="urn:microsoft.com/office/officeart/2005/8/colors/accent6_5" csCatId="accent6" phldr="1"/>
      <dgm:spPr/>
      <dgm:t>
        <a:bodyPr/>
        <a:lstStyle/>
        <a:p>
          <a:endParaRPr lang="cs-CZ"/>
        </a:p>
      </dgm:t>
    </dgm:pt>
    <dgm:pt modelId="{0FA09444-6E51-40D1-8C84-76BF6B1E7865}">
      <dgm:prSet phldrT="[Text]"/>
      <dgm:spPr/>
      <dgm:t>
        <a:bodyPr/>
        <a:lstStyle/>
        <a:p>
          <a:r>
            <a:rPr lang="cs-CZ" b="1" dirty="0" smtClean="0"/>
            <a:t>Právo</a:t>
          </a:r>
          <a:endParaRPr lang="cs-CZ" b="1" dirty="0"/>
        </a:p>
      </dgm:t>
    </dgm:pt>
    <dgm:pt modelId="{5C2C462B-9354-4EAF-9231-3816D432D84F}" type="parTrans" cxnId="{037C973A-251D-4E8D-BF93-D8F44A26FC03}">
      <dgm:prSet/>
      <dgm:spPr/>
      <dgm:t>
        <a:bodyPr/>
        <a:lstStyle/>
        <a:p>
          <a:endParaRPr lang="cs-CZ"/>
        </a:p>
      </dgm:t>
    </dgm:pt>
    <dgm:pt modelId="{EFF1446C-96CB-43F2-ACB3-93AA52D4D396}" type="sibTrans" cxnId="{037C973A-251D-4E8D-BF93-D8F44A26FC03}">
      <dgm:prSet/>
      <dgm:spPr/>
      <dgm:t>
        <a:bodyPr/>
        <a:lstStyle/>
        <a:p>
          <a:endParaRPr lang="cs-CZ"/>
        </a:p>
      </dgm:t>
    </dgm:pt>
    <dgm:pt modelId="{6BEF1840-BC4C-4981-9D63-87AF63A32742}">
      <dgm:prSet phldrT="[Text]"/>
      <dgm:spPr/>
      <dgm:t>
        <a:bodyPr/>
        <a:lstStyle/>
        <a:p>
          <a:r>
            <a:rPr lang="cs-CZ" b="1" dirty="0" smtClean="0"/>
            <a:t>Finanční řízení</a:t>
          </a:r>
          <a:endParaRPr lang="cs-CZ" b="1" dirty="0"/>
        </a:p>
      </dgm:t>
    </dgm:pt>
    <dgm:pt modelId="{40D6A1B9-003C-45AC-BF83-A235D5C93CE4}" type="parTrans" cxnId="{D041E3D8-C4AC-40A9-B482-918BEF5C2499}">
      <dgm:prSet/>
      <dgm:spPr/>
      <dgm:t>
        <a:bodyPr/>
        <a:lstStyle/>
        <a:p>
          <a:endParaRPr lang="cs-CZ"/>
        </a:p>
      </dgm:t>
    </dgm:pt>
    <dgm:pt modelId="{A47C3BB0-E900-493A-B0E0-5A3B5C0F9C81}" type="sibTrans" cxnId="{D041E3D8-C4AC-40A9-B482-918BEF5C2499}">
      <dgm:prSet/>
      <dgm:spPr/>
      <dgm:t>
        <a:bodyPr/>
        <a:lstStyle/>
        <a:p>
          <a:endParaRPr lang="cs-CZ"/>
        </a:p>
      </dgm:t>
    </dgm:pt>
    <dgm:pt modelId="{4A73AC84-CFD0-4CE4-9D73-C53FAC73985B}">
      <dgm:prSet phldrT="[Text]"/>
      <dgm:spPr/>
      <dgm:t>
        <a:bodyPr/>
        <a:lstStyle/>
        <a:p>
          <a:r>
            <a:rPr lang="cs-CZ" b="1" dirty="0" smtClean="0"/>
            <a:t>Veřejná správa</a:t>
          </a:r>
          <a:endParaRPr lang="cs-CZ" b="1" dirty="0"/>
        </a:p>
      </dgm:t>
    </dgm:pt>
    <dgm:pt modelId="{9DEEB616-E1AC-4C72-A378-B022A05D85E1}" type="parTrans" cxnId="{0B538B34-B148-4754-B28B-8F1D1CB42EF0}">
      <dgm:prSet/>
      <dgm:spPr/>
      <dgm:t>
        <a:bodyPr/>
        <a:lstStyle/>
        <a:p>
          <a:endParaRPr lang="cs-CZ"/>
        </a:p>
      </dgm:t>
    </dgm:pt>
    <dgm:pt modelId="{E8340CF8-1442-424F-AAE9-2EF58225A47C}" type="sibTrans" cxnId="{0B538B34-B148-4754-B28B-8F1D1CB42EF0}">
      <dgm:prSet/>
      <dgm:spPr/>
      <dgm:t>
        <a:bodyPr/>
        <a:lstStyle/>
        <a:p>
          <a:endParaRPr lang="cs-CZ"/>
        </a:p>
      </dgm:t>
    </dgm:pt>
    <dgm:pt modelId="{AA2924CF-8A44-4788-B96F-07F09858355C}">
      <dgm:prSet phldrT="[Text]"/>
      <dgm:spPr/>
      <dgm:t>
        <a:bodyPr/>
        <a:lstStyle/>
        <a:p>
          <a:r>
            <a:rPr lang="cs-CZ" b="1" dirty="0" smtClean="0"/>
            <a:t>CRM</a:t>
          </a:r>
          <a:endParaRPr lang="cs-CZ" b="1" dirty="0"/>
        </a:p>
      </dgm:t>
    </dgm:pt>
    <dgm:pt modelId="{B200A99B-DBD4-4522-ABAE-17FC41D83577}" type="parTrans" cxnId="{4608DCF8-985E-4628-BB8A-5A787D2C653A}">
      <dgm:prSet/>
      <dgm:spPr/>
      <dgm:t>
        <a:bodyPr/>
        <a:lstStyle/>
        <a:p>
          <a:endParaRPr lang="cs-CZ"/>
        </a:p>
      </dgm:t>
    </dgm:pt>
    <dgm:pt modelId="{1BC059FB-4988-4145-B853-ED84B7F89B7C}" type="sibTrans" cxnId="{4608DCF8-985E-4628-BB8A-5A787D2C653A}">
      <dgm:prSet/>
      <dgm:spPr/>
      <dgm:t>
        <a:bodyPr/>
        <a:lstStyle/>
        <a:p>
          <a:endParaRPr lang="cs-CZ"/>
        </a:p>
      </dgm:t>
    </dgm:pt>
    <dgm:pt modelId="{EFA10AD8-80BE-43BC-973C-529D49752908}">
      <dgm:prSet phldrT="[Text]"/>
      <dgm:spPr/>
      <dgm:t>
        <a:bodyPr/>
        <a:lstStyle/>
        <a:p>
          <a:r>
            <a:rPr lang="cs-CZ" b="1" dirty="0" smtClean="0"/>
            <a:t>Web</a:t>
          </a:r>
          <a:endParaRPr lang="cs-CZ" b="1" dirty="0"/>
        </a:p>
      </dgm:t>
    </dgm:pt>
    <dgm:pt modelId="{FF7B43F0-00F2-4496-A84A-E55AB665666D}" type="sibTrans" cxnId="{86D02094-C4BE-4D12-B025-7736EF72E2DE}">
      <dgm:prSet/>
      <dgm:spPr/>
      <dgm:t>
        <a:bodyPr/>
        <a:lstStyle/>
        <a:p>
          <a:endParaRPr lang="cs-CZ"/>
        </a:p>
      </dgm:t>
    </dgm:pt>
    <dgm:pt modelId="{2AC2DAAC-BE30-495E-81C5-6976E0C26F16}" type="parTrans" cxnId="{86D02094-C4BE-4D12-B025-7736EF72E2DE}">
      <dgm:prSet/>
      <dgm:spPr/>
      <dgm:t>
        <a:bodyPr/>
        <a:lstStyle/>
        <a:p>
          <a:endParaRPr lang="cs-CZ"/>
        </a:p>
      </dgm:t>
    </dgm:pt>
    <dgm:pt modelId="{58EDF287-8B16-4AED-8FD5-B271FD3C5EFC}">
      <dgm:prSet/>
      <dgm:spPr/>
      <dgm:t>
        <a:bodyPr/>
        <a:lstStyle/>
        <a:p>
          <a:r>
            <a:rPr lang="cs-CZ" b="1" dirty="0" smtClean="0"/>
            <a:t>Marketing</a:t>
          </a:r>
          <a:endParaRPr lang="cs-CZ" b="1" dirty="0"/>
        </a:p>
      </dgm:t>
    </dgm:pt>
    <dgm:pt modelId="{9D3CAB56-F989-439F-8071-2E5C1F8C0943}" type="parTrans" cxnId="{DD2B849F-8E60-4DDD-97DF-86255759DF79}">
      <dgm:prSet/>
      <dgm:spPr/>
      <dgm:t>
        <a:bodyPr/>
        <a:lstStyle/>
        <a:p>
          <a:endParaRPr lang="cs-CZ"/>
        </a:p>
      </dgm:t>
    </dgm:pt>
    <dgm:pt modelId="{EA772C70-F13A-4BF3-A10C-832539C06D2D}" type="sibTrans" cxnId="{DD2B849F-8E60-4DDD-97DF-86255759DF79}">
      <dgm:prSet/>
      <dgm:spPr/>
      <dgm:t>
        <a:bodyPr/>
        <a:lstStyle/>
        <a:p>
          <a:endParaRPr lang="cs-CZ"/>
        </a:p>
      </dgm:t>
    </dgm:pt>
    <dgm:pt modelId="{8067ABA5-C245-4512-BBB3-20CE59C46C37}">
      <dgm:prSet/>
      <dgm:spPr/>
      <dgm:t>
        <a:bodyPr/>
        <a:lstStyle/>
        <a:p>
          <a:r>
            <a:rPr lang="cs-CZ" b="1" dirty="0" smtClean="0"/>
            <a:t>PR</a:t>
          </a:r>
          <a:endParaRPr lang="cs-CZ" b="1" dirty="0"/>
        </a:p>
      </dgm:t>
    </dgm:pt>
    <dgm:pt modelId="{7F1E8FC9-6202-4329-9D21-D6461CD1F5EE}" type="parTrans" cxnId="{CFB0EA0B-4CCE-4396-93BF-9C8191EB983C}">
      <dgm:prSet/>
      <dgm:spPr/>
      <dgm:t>
        <a:bodyPr/>
        <a:lstStyle/>
        <a:p>
          <a:endParaRPr lang="cs-CZ"/>
        </a:p>
      </dgm:t>
    </dgm:pt>
    <dgm:pt modelId="{CF54970B-6971-4C33-90BC-BFAE9E78B0C1}" type="sibTrans" cxnId="{CFB0EA0B-4CCE-4396-93BF-9C8191EB983C}">
      <dgm:prSet/>
      <dgm:spPr/>
      <dgm:t>
        <a:bodyPr/>
        <a:lstStyle/>
        <a:p>
          <a:endParaRPr lang="cs-CZ"/>
        </a:p>
      </dgm:t>
    </dgm:pt>
    <dgm:pt modelId="{3E40EC8F-3F74-4669-BFB1-EE3F569D9C49}">
      <dgm:prSet/>
      <dgm:spPr/>
      <dgm:t>
        <a:bodyPr/>
        <a:lstStyle/>
        <a:p>
          <a:r>
            <a:rPr lang="cs-CZ" b="1" dirty="0" smtClean="0"/>
            <a:t>Aj, </a:t>
          </a:r>
          <a:r>
            <a:rPr lang="cs-CZ" b="1" dirty="0" err="1" smtClean="0"/>
            <a:t>Nj</a:t>
          </a:r>
          <a:endParaRPr lang="cs-CZ" b="1" dirty="0"/>
        </a:p>
      </dgm:t>
    </dgm:pt>
    <dgm:pt modelId="{1D4BC6AA-63F4-454B-89E6-3114178690A2}" type="parTrans" cxnId="{4D3B9FFD-00E3-4411-A9DB-683E1673A4A7}">
      <dgm:prSet/>
      <dgm:spPr/>
      <dgm:t>
        <a:bodyPr/>
        <a:lstStyle/>
        <a:p>
          <a:endParaRPr lang="cs-CZ"/>
        </a:p>
      </dgm:t>
    </dgm:pt>
    <dgm:pt modelId="{0DC26653-E66E-4F5E-8533-714876E2AC1F}" type="sibTrans" cxnId="{4D3B9FFD-00E3-4411-A9DB-683E1673A4A7}">
      <dgm:prSet/>
      <dgm:spPr/>
      <dgm:t>
        <a:bodyPr/>
        <a:lstStyle/>
        <a:p>
          <a:endParaRPr lang="cs-CZ"/>
        </a:p>
      </dgm:t>
    </dgm:pt>
    <dgm:pt modelId="{A4AD7A1A-51F8-40D7-B0B0-3E7EA854A065}">
      <dgm:prSet/>
      <dgm:spPr/>
      <dgm:t>
        <a:bodyPr/>
        <a:lstStyle/>
        <a:p>
          <a:r>
            <a:rPr lang="cs-CZ" b="1" dirty="0" smtClean="0"/>
            <a:t>Projektové řízení  (PCM)</a:t>
          </a:r>
          <a:endParaRPr lang="cs-CZ" b="1" dirty="0"/>
        </a:p>
      </dgm:t>
    </dgm:pt>
    <dgm:pt modelId="{FCE549E1-742B-47B0-8660-114780C0774C}" type="parTrans" cxnId="{1BD261FF-1B93-4167-B412-33FD4E3AFC86}">
      <dgm:prSet/>
      <dgm:spPr/>
      <dgm:t>
        <a:bodyPr/>
        <a:lstStyle/>
        <a:p>
          <a:endParaRPr lang="cs-CZ"/>
        </a:p>
      </dgm:t>
    </dgm:pt>
    <dgm:pt modelId="{022243AE-A5E7-4305-9BCD-BAD09B434097}" type="sibTrans" cxnId="{1BD261FF-1B93-4167-B412-33FD4E3AFC86}">
      <dgm:prSet/>
      <dgm:spPr/>
      <dgm:t>
        <a:bodyPr/>
        <a:lstStyle/>
        <a:p>
          <a:endParaRPr lang="cs-CZ"/>
        </a:p>
      </dgm:t>
    </dgm:pt>
    <dgm:pt modelId="{C6241E9D-AAF5-43ED-BD8E-A7AE5F54AD7D}">
      <dgm:prSet/>
      <dgm:spPr/>
      <dgm:t>
        <a:bodyPr/>
        <a:lstStyle/>
        <a:p>
          <a:r>
            <a:rPr lang="cs-CZ" b="1" dirty="0" err="1" smtClean="0"/>
            <a:t>Lobbying</a:t>
          </a:r>
          <a:endParaRPr lang="cs-CZ" b="1" dirty="0"/>
        </a:p>
      </dgm:t>
    </dgm:pt>
    <dgm:pt modelId="{24C5FEFD-CD07-4937-A1D1-057608322FC4}" type="parTrans" cxnId="{34E7D119-363D-443C-8281-BD8D9B6AE5CD}">
      <dgm:prSet/>
      <dgm:spPr/>
      <dgm:t>
        <a:bodyPr/>
        <a:lstStyle/>
        <a:p>
          <a:endParaRPr lang="cs-CZ"/>
        </a:p>
      </dgm:t>
    </dgm:pt>
    <dgm:pt modelId="{852EB872-F967-46C4-B447-0F6A56C4BC10}" type="sibTrans" cxnId="{34E7D119-363D-443C-8281-BD8D9B6AE5CD}">
      <dgm:prSet/>
      <dgm:spPr/>
      <dgm:t>
        <a:bodyPr/>
        <a:lstStyle/>
        <a:p>
          <a:endParaRPr lang="cs-CZ"/>
        </a:p>
      </dgm:t>
    </dgm:pt>
    <dgm:pt modelId="{3B28AC8E-30FA-41B7-AC84-7940E5FE6EAE}">
      <dgm:prSet/>
      <dgm:spPr/>
      <dgm:t>
        <a:bodyPr/>
        <a:lstStyle/>
        <a:p>
          <a:r>
            <a:rPr lang="cs-CZ" b="1" dirty="0" smtClean="0"/>
            <a:t>Sebeřízení</a:t>
          </a:r>
          <a:endParaRPr lang="cs-CZ" b="1" dirty="0"/>
        </a:p>
      </dgm:t>
    </dgm:pt>
    <dgm:pt modelId="{39C0EA86-A4F1-4D81-B1BD-41E0148962C2}" type="parTrans" cxnId="{2DF04EF5-C84F-44AE-9AFF-E30BA1F94F09}">
      <dgm:prSet/>
      <dgm:spPr/>
      <dgm:t>
        <a:bodyPr/>
        <a:lstStyle/>
        <a:p>
          <a:endParaRPr lang="cs-CZ"/>
        </a:p>
      </dgm:t>
    </dgm:pt>
    <dgm:pt modelId="{6CD569CF-F17B-43FC-998B-6F1386534647}" type="sibTrans" cxnId="{2DF04EF5-C84F-44AE-9AFF-E30BA1F94F09}">
      <dgm:prSet/>
      <dgm:spPr/>
      <dgm:t>
        <a:bodyPr/>
        <a:lstStyle/>
        <a:p>
          <a:endParaRPr lang="cs-CZ"/>
        </a:p>
      </dgm:t>
    </dgm:pt>
    <dgm:pt modelId="{16187500-EFF5-4DDE-92EB-CFEC627BDD9A}" type="pres">
      <dgm:prSet presAssocID="{04FD36E9-870C-484F-806B-C13196697F73}" presName="diagram" presStyleCnt="0">
        <dgm:presLayoutVars>
          <dgm:dir/>
          <dgm:resizeHandles val="exact"/>
        </dgm:presLayoutVars>
      </dgm:prSet>
      <dgm:spPr/>
    </dgm:pt>
    <dgm:pt modelId="{4DCDF270-57D6-46B1-B353-F816911A868D}" type="pres">
      <dgm:prSet presAssocID="{0FA09444-6E51-40D1-8C84-76BF6B1E7865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8E7EAE7-D170-4C26-BBBF-F172825DBEA8}" type="pres">
      <dgm:prSet presAssocID="{EFF1446C-96CB-43F2-ACB3-93AA52D4D396}" presName="sibTrans" presStyleCnt="0"/>
      <dgm:spPr/>
    </dgm:pt>
    <dgm:pt modelId="{841F3759-1395-492B-8079-0F429624C316}" type="pres">
      <dgm:prSet presAssocID="{6BEF1840-BC4C-4981-9D63-87AF63A32742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E6AD31C-B971-4D4B-98E7-833BECF8692B}" type="pres">
      <dgm:prSet presAssocID="{A47C3BB0-E900-493A-B0E0-5A3B5C0F9C81}" presName="sibTrans" presStyleCnt="0"/>
      <dgm:spPr/>
    </dgm:pt>
    <dgm:pt modelId="{74047019-3C7B-4770-9999-D9E0887145A0}" type="pres">
      <dgm:prSet presAssocID="{4A73AC84-CFD0-4CE4-9D73-C53FAC73985B}" presName="node" presStyleLbl="node1" presStyleIdx="2" presStyleCnt="11">
        <dgm:presLayoutVars>
          <dgm:bulletEnabled val="1"/>
        </dgm:presLayoutVars>
      </dgm:prSet>
      <dgm:spPr/>
    </dgm:pt>
    <dgm:pt modelId="{4D915090-8493-44A9-A63B-B5AD6DBAFE8E}" type="pres">
      <dgm:prSet presAssocID="{E8340CF8-1442-424F-AAE9-2EF58225A47C}" presName="sibTrans" presStyleCnt="0"/>
      <dgm:spPr/>
    </dgm:pt>
    <dgm:pt modelId="{0E1585A3-FD56-4255-A7BF-5F5269C88E5B}" type="pres">
      <dgm:prSet presAssocID="{EFA10AD8-80BE-43BC-973C-529D49752908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6F310A7-3060-48D0-98B5-974646151726}" type="pres">
      <dgm:prSet presAssocID="{FF7B43F0-00F2-4496-A84A-E55AB665666D}" presName="sibTrans" presStyleCnt="0"/>
      <dgm:spPr/>
    </dgm:pt>
    <dgm:pt modelId="{BB67DBFA-918C-4F45-A814-B10C074CF597}" type="pres">
      <dgm:prSet presAssocID="{AA2924CF-8A44-4788-B96F-07F09858355C}" presName="node" presStyleLbl="node1" presStyleIdx="4" presStyleCnt="11">
        <dgm:presLayoutVars>
          <dgm:bulletEnabled val="1"/>
        </dgm:presLayoutVars>
      </dgm:prSet>
      <dgm:spPr/>
    </dgm:pt>
    <dgm:pt modelId="{66BD703E-226A-45E5-BAA3-3C150E0D4999}" type="pres">
      <dgm:prSet presAssocID="{1BC059FB-4988-4145-B853-ED84B7F89B7C}" presName="sibTrans" presStyleCnt="0"/>
      <dgm:spPr/>
    </dgm:pt>
    <dgm:pt modelId="{4E6EDF3C-D50F-4022-831C-AD30CEE85528}" type="pres">
      <dgm:prSet presAssocID="{58EDF287-8B16-4AED-8FD5-B271FD3C5EFC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D303878-219C-458A-9E29-EA6744DD0964}" type="pres">
      <dgm:prSet presAssocID="{EA772C70-F13A-4BF3-A10C-832539C06D2D}" presName="sibTrans" presStyleCnt="0"/>
      <dgm:spPr/>
    </dgm:pt>
    <dgm:pt modelId="{4A55861C-A327-4027-811C-80A7A898B52C}" type="pres">
      <dgm:prSet presAssocID="{8067ABA5-C245-4512-BBB3-20CE59C46C37}" presName="node" presStyleLbl="node1" presStyleIdx="6" presStyleCnt="11">
        <dgm:presLayoutVars>
          <dgm:bulletEnabled val="1"/>
        </dgm:presLayoutVars>
      </dgm:prSet>
      <dgm:spPr/>
    </dgm:pt>
    <dgm:pt modelId="{ABE2A8BF-2964-4CAC-A52A-335F598613A2}" type="pres">
      <dgm:prSet presAssocID="{CF54970B-6971-4C33-90BC-BFAE9E78B0C1}" presName="sibTrans" presStyleCnt="0"/>
      <dgm:spPr/>
    </dgm:pt>
    <dgm:pt modelId="{18E0AC01-586F-43AE-97E0-FA746E38EEC3}" type="pres">
      <dgm:prSet presAssocID="{3E40EC8F-3F74-4669-BFB1-EE3F569D9C49}" presName="node" presStyleLbl="node1" presStyleIdx="7" presStyleCnt="11">
        <dgm:presLayoutVars>
          <dgm:bulletEnabled val="1"/>
        </dgm:presLayoutVars>
      </dgm:prSet>
      <dgm:spPr/>
    </dgm:pt>
    <dgm:pt modelId="{E26079BA-E209-4784-9101-B3BB08B89CAD}" type="pres">
      <dgm:prSet presAssocID="{0DC26653-E66E-4F5E-8533-714876E2AC1F}" presName="sibTrans" presStyleCnt="0"/>
      <dgm:spPr/>
    </dgm:pt>
    <dgm:pt modelId="{8C17D527-A5B7-4FE9-A857-26E2A4DB0E85}" type="pres">
      <dgm:prSet presAssocID="{A4AD7A1A-51F8-40D7-B0B0-3E7EA854A065}" presName="node" presStyleLbl="node1" presStyleIdx="8" presStyleCnt="11" custLinFactNeighborX="-1314" custLinFactNeighborY="-601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909137F-0EAC-4589-8B58-F4A995737B81}" type="pres">
      <dgm:prSet presAssocID="{022243AE-A5E7-4305-9BCD-BAD09B434097}" presName="sibTrans" presStyleCnt="0"/>
      <dgm:spPr/>
    </dgm:pt>
    <dgm:pt modelId="{6A3E2004-ED17-4239-B8C6-1A5C4C6BAF35}" type="pres">
      <dgm:prSet presAssocID="{C6241E9D-AAF5-43ED-BD8E-A7AE5F54AD7D}" presName="node" presStyleLbl="node1" presStyleIdx="9" presStyleCnt="11" custLinFactNeighborX="-1705" custLinFactNeighborY="-6015">
        <dgm:presLayoutVars>
          <dgm:bulletEnabled val="1"/>
        </dgm:presLayoutVars>
      </dgm:prSet>
      <dgm:spPr/>
    </dgm:pt>
    <dgm:pt modelId="{B8E32641-8288-410B-86D7-0C085777EE33}" type="pres">
      <dgm:prSet presAssocID="{852EB872-F967-46C4-B447-0F6A56C4BC10}" presName="sibTrans" presStyleCnt="0"/>
      <dgm:spPr/>
    </dgm:pt>
    <dgm:pt modelId="{11FCAF61-0943-4203-8B00-828F69C1BEB7}" type="pres">
      <dgm:prSet presAssocID="{3B28AC8E-30FA-41B7-AC84-7940E5FE6EAE}" presName="node" presStyleLbl="node1" presStyleIdx="10" presStyleCnt="11" custLinFactNeighborX="1582" custLinFactNeighborY="-601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D8C7B8E-70B8-4490-9AC9-8A5E90E852A8}" type="presOf" srcId="{4A73AC84-CFD0-4CE4-9D73-C53FAC73985B}" destId="{74047019-3C7B-4770-9999-D9E0887145A0}" srcOrd="0" destOrd="0" presId="urn:microsoft.com/office/officeart/2005/8/layout/default"/>
    <dgm:cxn modelId="{63ACC262-80A3-4569-97E1-776D48EAC388}" type="presOf" srcId="{EFA10AD8-80BE-43BC-973C-529D49752908}" destId="{0E1585A3-FD56-4255-A7BF-5F5269C88E5B}" srcOrd="0" destOrd="0" presId="urn:microsoft.com/office/officeart/2005/8/layout/default"/>
    <dgm:cxn modelId="{618529A6-12E8-4D43-A857-4E667A2AEE04}" type="presOf" srcId="{A4AD7A1A-51F8-40D7-B0B0-3E7EA854A065}" destId="{8C17D527-A5B7-4FE9-A857-26E2A4DB0E85}" srcOrd="0" destOrd="0" presId="urn:microsoft.com/office/officeart/2005/8/layout/default"/>
    <dgm:cxn modelId="{8D99F92E-39FD-40E2-B9FA-AD78F12A952A}" type="presOf" srcId="{04FD36E9-870C-484F-806B-C13196697F73}" destId="{16187500-EFF5-4DDE-92EB-CFEC627BDD9A}" srcOrd="0" destOrd="0" presId="urn:microsoft.com/office/officeart/2005/8/layout/default"/>
    <dgm:cxn modelId="{34E7D119-363D-443C-8281-BD8D9B6AE5CD}" srcId="{04FD36E9-870C-484F-806B-C13196697F73}" destId="{C6241E9D-AAF5-43ED-BD8E-A7AE5F54AD7D}" srcOrd="9" destOrd="0" parTransId="{24C5FEFD-CD07-4937-A1D1-057608322FC4}" sibTransId="{852EB872-F967-46C4-B447-0F6A56C4BC10}"/>
    <dgm:cxn modelId="{D041E3D8-C4AC-40A9-B482-918BEF5C2499}" srcId="{04FD36E9-870C-484F-806B-C13196697F73}" destId="{6BEF1840-BC4C-4981-9D63-87AF63A32742}" srcOrd="1" destOrd="0" parTransId="{40D6A1B9-003C-45AC-BF83-A235D5C93CE4}" sibTransId="{A47C3BB0-E900-493A-B0E0-5A3B5C0F9C81}"/>
    <dgm:cxn modelId="{252A7F15-6E98-4109-BDDE-771EEB1ADA75}" type="presOf" srcId="{6BEF1840-BC4C-4981-9D63-87AF63A32742}" destId="{841F3759-1395-492B-8079-0F429624C316}" srcOrd="0" destOrd="0" presId="urn:microsoft.com/office/officeart/2005/8/layout/default"/>
    <dgm:cxn modelId="{4608DCF8-985E-4628-BB8A-5A787D2C653A}" srcId="{04FD36E9-870C-484F-806B-C13196697F73}" destId="{AA2924CF-8A44-4788-B96F-07F09858355C}" srcOrd="4" destOrd="0" parTransId="{B200A99B-DBD4-4522-ABAE-17FC41D83577}" sibTransId="{1BC059FB-4988-4145-B853-ED84B7F89B7C}"/>
    <dgm:cxn modelId="{4D3B9FFD-00E3-4411-A9DB-683E1673A4A7}" srcId="{04FD36E9-870C-484F-806B-C13196697F73}" destId="{3E40EC8F-3F74-4669-BFB1-EE3F569D9C49}" srcOrd="7" destOrd="0" parTransId="{1D4BC6AA-63F4-454B-89E6-3114178690A2}" sibTransId="{0DC26653-E66E-4F5E-8533-714876E2AC1F}"/>
    <dgm:cxn modelId="{1BD261FF-1B93-4167-B412-33FD4E3AFC86}" srcId="{04FD36E9-870C-484F-806B-C13196697F73}" destId="{A4AD7A1A-51F8-40D7-B0B0-3E7EA854A065}" srcOrd="8" destOrd="0" parTransId="{FCE549E1-742B-47B0-8660-114780C0774C}" sibTransId="{022243AE-A5E7-4305-9BCD-BAD09B434097}"/>
    <dgm:cxn modelId="{F636E13D-55F4-4D2F-B612-D6FAA540D558}" type="presOf" srcId="{C6241E9D-AAF5-43ED-BD8E-A7AE5F54AD7D}" destId="{6A3E2004-ED17-4239-B8C6-1A5C4C6BAF35}" srcOrd="0" destOrd="0" presId="urn:microsoft.com/office/officeart/2005/8/layout/default"/>
    <dgm:cxn modelId="{CFB0EA0B-4CCE-4396-93BF-9C8191EB983C}" srcId="{04FD36E9-870C-484F-806B-C13196697F73}" destId="{8067ABA5-C245-4512-BBB3-20CE59C46C37}" srcOrd="6" destOrd="0" parTransId="{7F1E8FC9-6202-4329-9D21-D6461CD1F5EE}" sibTransId="{CF54970B-6971-4C33-90BC-BFAE9E78B0C1}"/>
    <dgm:cxn modelId="{0B538B34-B148-4754-B28B-8F1D1CB42EF0}" srcId="{04FD36E9-870C-484F-806B-C13196697F73}" destId="{4A73AC84-CFD0-4CE4-9D73-C53FAC73985B}" srcOrd="2" destOrd="0" parTransId="{9DEEB616-E1AC-4C72-A378-B022A05D85E1}" sibTransId="{E8340CF8-1442-424F-AAE9-2EF58225A47C}"/>
    <dgm:cxn modelId="{2DCC3E71-2453-4ABC-B78C-70C36AB517FB}" type="presOf" srcId="{0FA09444-6E51-40D1-8C84-76BF6B1E7865}" destId="{4DCDF270-57D6-46B1-B353-F816911A868D}" srcOrd="0" destOrd="0" presId="urn:microsoft.com/office/officeart/2005/8/layout/default"/>
    <dgm:cxn modelId="{DD2B849F-8E60-4DDD-97DF-86255759DF79}" srcId="{04FD36E9-870C-484F-806B-C13196697F73}" destId="{58EDF287-8B16-4AED-8FD5-B271FD3C5EFC}" srcOrd="5" destOrd="0" parTransId="{9D3CAB56-F989-439F-8071-2E5C1F8C0943}" sibTransId="{EA772C70-F13A-4BF3-A10C-832539C06D2D}"/>
    <dgm:cxn modelId="{6963153E-7A7F-428B-97C2-9EF870F66087}" type="presOf" srcId="{8067ABA5-C245-4512-BBB3-20CE59C46C37}" destId="{4A55861C-A327-4027-811C-80A7A898B52C}" srcOrd="0" destOrd="0" presId="urn:microsoft.com/office/officeart/2005/8/layout/default"/>
    <dgm:cxn modelId="{2DF04EF5-C84F-44AE-9AFF-E30BA1F94F09}" srcId="{04FD36E9-870C-484F-806B-C13196697F73}" destId="{3B28AC8E-30FA-41B7-AC84-7940E5FE6EAE}" srcOrd="10" destOrd="0" parTransId="{39C0EA86-A4F1-4D81-B1BD-41E0148962C2}" sibTransId="{6CD569CF-F17B-43FC-998B-6F1386534647}"/>
    <dgm:cxn modelId="{5BD74CE7-2DB5-414B-8DA6-DDC4AD825830}" type="presOf" srcId="{3E40EC8F-3F74-4669-BFB1-EE3F569D9C49}" destId="{18E0AC01-586F-43AE-97E0-FA746E38EEC3}" srcOrd="0" destOrd="0" presId="urn:microsoft.com/office/officeart/2005/8/layout/default"/>
    <dgm:cxn modelId="{86D02094-C4BE-4D12-B025-7736EF72E2DE}" srcId="{04FD36E9-870C-484F-806B-C13196697F73}" destId="{EFA10AD8-80BE-43BC-973C-529D49752908}" srcOrd="3" destOrd="0" parTransId="{2AC2DAAC-BE30-495E-81C5-6976E0C26F16}" sibTransId="{FF7B43F0-00F2-4496-A84A-E55AB665666D}"/>
    <dgm:cxn modelId="{B0BE30CB-5CD3-4AB2-8535-84689BF81053}" type="presOf" srcId="{3B28AC8E-30FA-41B7-AC84-7940E5FE6EAE}" destId="{11FCAF61-0943-4203-8B00-828F69C1BEB7}" srcOrd="0" destOrd="0" presId="urn:microsoft.com/office/officeart/2005/8/layout/default"/>
    <dgm:cxn modelId="{E94AF96B-470F-4CF6-8586-C2851E14133A}" type="presOf" srcId="{AA2924CF-8A44-4788-B96F-07F09858355C}" destId="{BB67DBFA-918C-4F45-A814-B10C074CF597}" srcOrd="0" destOrd="0" presId="urn:microsoft.com/office/officeart/2005/8/layout/default"/>
    <dgm:cxn modelId="{C7F47C84-3A87-4A73-A48B-673D5867FE42}" type="presOf" srcId="{58EDF287-8B16-4AED-8FD5-B271FD3C5EFC}" destId="{4E6EDF3C-D50F-4022-831C-AD30CEE85528}" srcOrd="0" destOrd="0" presId="urn:microsoft.com/office/officeart/2005/8/layout/default"/>
    <dgm:cxn modelId="{037C973A-251D-4E8D-BF93-D8F44A26FC03}" srcId="{04FD36E9-870C-484F-806B-C13196697F73}" destId="{0FA09444-6E51-40D1-8C84-76BF6B1E7865}" srcOrd="0" destOrd="0" parTransId="{5C2C462B-9354-4EAF-9231-3816D432D84F}" sibTransId="{EFF1446C-96CB-43F2-ACB3-93AA52D4D396}"/>
    <dgm:cxn modelId="{862467DC-7E84-41FB-A600-87D4B976E595}" type="presParOf" srcId="{16187500-EFF5-4DDE-92EB-CFEC627BDD9A}" destId="{4DCDF270-57D6-46B1-B353-F816911A868D}" srcOrd="0" destOrd="0" presId="urn:microsoft.com/office/officeart/2005/8/layout/default"/>
    <dgm:cxn modelId="{80FDB1E2-E02E-429F-98BD-6ADA7CD3E6DF}" type="presParOf" srcId="{16187500-EFF5-4DDE-92EB-CFEC627BDD9A}" destId="{A8E7EAE7-D170-4C26-BBBF-F172825DBEA8}" srcOrd="1" destOrd="0" presId="urn:microsoft.com/office/officeart/2005/8/layout/default"/>
    <dgm:cxn modelId="{DF9E5F80-5418-488A-8E37-0E3C8DE86048}" type="presParOf" srcId="{16187500-EFF5-4DDE-92EB-CFEC627BDD9A}" destId="{841F3759-1395-492B-8079-0F429624C316}" srcOrd="2" destOrd="0" presId="urn:microsoft.com/office/officeart/2005/8/layout/default"/>
    <dgm:cxn modelId="{B5742B42-C7A2-4059-931B-125A558AB708}" type="presParOf" srcId="{16187500-EFF5-4DDE-92EB-CFEC627BDD9A}" destId="{9E6AD31C-B971-4D4B-98E7-833BECF8692B}" srcOrd="3" destOrd="0" presId="urn:microsoft.com/office/officeart/2005/8/layout/default"/>
    <dgm:cxn modelId="{64E50BDF-C218-4D1C-88D4-0064FE7556F2}" type="presParOf" srcId="{16187500-EFF5-4DDE-92EB-CFEC627BDD9A}" destId="{74047019-3C7B-4770-9999-D9E0887145A0}" srcOrd="4" destOrd="0" presId="urn:microsoft.com/office/officeart/2005/8/layout/default"/>
    <dgm:cxn modelId="{0EDA09B5-33B7-4613-BBCD-0F8ECDC4C46E}" type="presParOf" srcId="{16187500-EFF5-4DDE-92EB-CFEC627BDD9A}" destId="{4D915090-8493-44A9-A63B-B5AD6DBAFE8E}" srcOrd="5" destOrd="0" presId="urn:microsoft.com/office/officeart/2005/8/layout/default"/>
    <dgm:cxn modelId="{33C98E1A-B87C-457D-8AAC-75079738E443}" type="presParOf" srcId="{16187500-EFF5-4DDE-92EB-CFEC627BDD9A}" destId="{0E1585A3-FD56-4255-A7BF-5F5269C88E5B}" srcOrd="6" destOrd="0" presId="urn:microsoft.com/office/officeart/2005/8/layout/default"/>
    <dgm:cxn modelId="{7DF33B4D-8E01-40FA-B817-26C7719DA423}" type="presParOf" srcId="{16187500-EFF5-4DDE-92EB-CFEC627BDD9A}" destId="{46F310A7-3060-48D0-98B5-974646151726}" srcOrd="7" destOrd="0" presId="urn:microsoft.com/office/officeart/2005/8/layout/default"/>
    <dgm:cxn modelId="{BF00065A-8B4F-466A-B92B-514CEF76C4BB}" type="presParOf" srcId="{16187500-EFF5-4DDE-92EB-CFEC627BDD9A}" destId="{BB67DBFA-918C-4F45-A814-B10C074CF597}" srcOrd="8" destOrd="0" presId="urn:microsoft.com/office/officeart/2005/8/layout/default"/>
    <dgm:cxn modelId="{3D665EBC-ECA0-468F-9058-5ACAF9469B42}" type="presParOf" srcId="{16187500-EFF5-4DDE-92EB-CFEC627BDD9A}" destId="{66BD703E-226A-45E5-BAA3-3C150E0D4999}" srcOrd="9" destOrd="0" presId="urn:microsoft.com/office/officeart/2005/8/layout/default"/>
    <dgm:cxn modelId="{7A3145DE-97B1-47F0-9832-1484655CB1E8}" type="presParOf" srcId="{16187500-EFF5-4DDE-92EB-CFEC627BDD9A}" destId="{4E6EDF3C-D50F-4022-831C-AD30CEE85528}" srcOrd="10" destOrd="0" presId="urn:microsoft.com/office/officeart/2005/8/layout/default"/>
    <dgm:cxn modelId="{CA2EDBE2-D562-4110-85CE-088C1101FD94}" type="presParOf" srcId="{16187500-EFF5-4DDE-92EB-CFEC627BDD9A}" destId="{6D303878-219C-458A-9E29-EA6744DD0964}" srcOrd="11" destOrd="0" presId="urn:microsoft.com/office/officeart/2005/8/layout/default"/>
    <dgm:cxn modelId="{C743F7B1-88CA-4DD6-BB28-8EE1D33FAC20}" type="presParOf" srcId="{16187500-EFF5-4DDE-92EB-CFEC627BDD9A}" destId="{4A55861C-A327-4027-811C-80A7A898B52C}" srcOrd="12" destOrd="0" presId="urn:microsoft.com/office/officeart/2005/8/layout/default"/>
    <dgm:cxn modelId="{C7E36D39-99E9-4789-A936-0A6215EBA82B}" type="presParOf" srcId="{16187500-EFF5-4DDE-92EB-CFEC627BDD9A}" destId="{ABE2A8BF-2964-4CAC-A52A-335F598613A2}" srcOrd="13" destOrd="0" presId="urn:microsoft.com/office/officeart/2005/8/layout/default"/>
    <dgm:cxn modelId="{1F0BA590-2D5D-4096-9983-888821823E6B}" type="presParOf" srcId="{16187500-EFF5-4DDE-92EB-CFEC627BDD9A}" destId="{18E0AC01-586F-43AE-97E0-FA746E38EEC3}" srcOrd="14" destOrd="0" presId="urn:microsoft.com/office/officeart/2005/8/layout/default"/>
    <dgm:cxn modelId="{0B3D693C-7C8B-4C50-9711-927EE27B042E}" type="presParOf" srcId="{16187500-EFF5-4DDE-92EB-CFEC627BDD9A}" destId="{E26079BA-E209-4784-9101-B3BB08B89CAD}" srcOrd="15" destOrd="0" presId="urn:microsoft.com/office/officeart/2005/8/layout/default"/>
    <dgm:cxn modelId="{D49D5191-C63F-49D4-95B0-06AFACA3BD4C}" type="presParOf" srcId="{16187500-EFF5-4DDE-92EB-CFEC627BDD9A}" destId="{8C17D527-A5B7-4FE9-A857-26E2A4DB0E85}" srcOrd="16" destOrd="0" presId="urn:microsoft.com/office/officeart/2005/8/layout/default"/>
    <dgm:cxn modelId="{24A62408-BA07-4892-A8F5-6CFA7C478FDA}" type="presParOf" srcId="{16187500-EFF5-4DDE-92EB-CFEC627BDD9A}" destId="{9909137F-0EAC-4589-8B58-F4A995737B81}" srcOrd="17" destOrd="0" presId="urn:microsoft.com/office/officeart/2005/8/layout/default"/>
    <dgm:cxn modelId="{A530C901-6407-4648-BA5C-AC9D0558059B}" type="presParOf" srcId="{16187500-EFF5-4DDE-92EB-CFEC627BDD9A}" destId="{6A3E2004-ED17-4239-B8C6-1A5C4C6BAF35}" srcOrd="18" destOrd="0" presId="urn:microsoft.com/office/officeart/2005/8/layout/default"/>
    <dgm:cxn modelId="{232B0763-5BAC-466D-BFBB-5BD5B6CE6C77}" type="presParOf" srcId="{16187500-EFF5-4DDE-92EB-CFEC627BDD9A}" destId="{B8E32641-8288-410B-86D7-0C085777EE33}" srcOrd="19" destOrd="0" presId="urn:microsoft.com/office/officeart/2005/8/layout/default"/>
    <dgm:cxn modelId="{047BDB45-D2B2-4D97-A776-79EA5172D33F}" type="presParOf" srcId="{16187500-EFF5-4DDE-92EB-CFEC627BDD9A}" destId="{11FCAF61-0943-4203-8B00-828F69C1BEB7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5D5A04-EEAF-41D7-9F1C-82E5368EFDC6}" type="doc">
      <dgm:prSet loTypeId="urn:microsoft.com/office/officeart/2005/8/layout/hierarchy4" loCatId="hierarchy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86E38ABA-9C1D-4DF6-87F5-BDE8E48B2618}">
      <dgm:prSet phldrT="[Text]"/>
      <dgm:spPr/>
      <dgm:t>
        <a:bodyPr/>
        <a:lstStyle/>
        <a:p>
          <a:r>
            <a:rPr lang="cs-CZ" b="1" dirty="0" smtClean="0"/>
            <a:t>Individuální FR - Veřejná sbírka (právní režim – z. č. 117/2001 Sb.)</a:t>
          </a:r>
          <a:endParaRPr lang="cs-CZ" b="1" dirty="0"/>
        </a:p>
      </dgm:t>
    </dgm:pt>
    <dgm:pt modelId="{94591A62-C9E7-4B65-8532-F00C7BE9F5C4}" type="parTrans" cxnId="{F0948A64-2BCE-4697-A7C3-960CBB6D1FCD}">
      <dgm:prSet/>
      <dgm:spPr/>
      <dgm:t>
        <a:bodyPr/>
        <a:lstStyle/>
        <a:p>
          <a:endParaRPr lang="cs-CZ"/>
        </a:p>
      </dgm:t>
    </dgm:pt>
    <dgm:pt modelId="{E9400AB3-0D98-45F3-9F1E-731528F98E58}" type="sibTrans" cxnId="{F0948A64-2BCE-4697-A7C3-960CBB6D1FCD}">
      <dgm:prSet/>
      <dgm:spPr/>
      <dgm:t>
        <a:bodyPr/>
        <a:lstStyle/>
        <a:p>
          <a:endParaRPr lang="cs-CZ"/>
        </a:p>
      </dgm:t>
    </dgm:pt>
    <dgm:pt modelId="{EEF86BD9-5CE9-489F-88B1-539AEDA98F14}">
      <dgm:prSet phldrT="[Text]"/>
      <dgm:spPr/>
      <dgm:t>
        <a:bodyPr/>
        <a:lstStyle/>
        <a:p>
          <a:r>
            <a:rPr lang="cs-CZ" b="1" dirty="0" smtClean="0"/>
            <a:t>Bankovní účet</a:t>
          </a:r>
          <a:endParaRPr lang="cs-CZ" b="1" dirty="0"/>
        </a:p>
      </dgm:t>
    </dgm:pt>
    <dgm:pt modelId="{B5E28C9C-3073-465B-9759-D15C67992CB0}" type="parTrans" cxnId="{ECB254E7-E3D0-4FE7-A4C4-0CED28D64059}">
      <dgm:prSet/>
      <dgm:spPr/>
      <dgm:t>
        <a:bodyPr/>
        <a:lstStyle/>
        <a:p>
          <a:endParaRPr lang="cs-CZ"/>
        </a:p>
      </dgm:t>
    </dgm:pt>
    <dgm:pt modelId="{0CBD8126-342D-42EA-9E38-1C275719AD65}" type="sibTrans" cxnId="{ECB254E7-E3D0-4FE7-A4C4-0CED28D64059}">
      <dgm:prSet/>
      <dgm:spPr/>
      <dgm:t>
        <a:bodyPr/>
        <a:lstStyle/>
        <a:p>
          <a:endParaRPr lang="cs-CZ"/>
        </a:p>
      </dgm:t>
    </dgm:pt>
    <dgm:pt modelId="{D07AD9EC-7BC0-46F3-9D7E-7E4F0BBDFE5A}">
      <dgm:prSet phldrT="[Text]"/>
      <dgm:spPr/>
      <dgm:t>
        <a:bodyPr/>
        <a:lstStyle/>
        <a:p>
          <a:r>
            <a:rPr lang="cs-CZ" b="1" dirty="0" smtClean="0"/>
            <a:t>Prodej předmětů</a:t>
          </a:r>
          <a:endParaRPr lang="cs-CZ" b="1" dirty="0"/>
        </a:p>
      </dgm:t>
    </dgm:pt>
    <dgm:pt modelId="{5A69643D-61D3-4CED-83D9-7A6ACA030246}" type="parTrans" cxnId="{03BE46B4-AD96-4C61-9792-7F0571485488}">
      <dgm:prSet/>
      <dgm:spPr/>
      <dgm:t>
        <a:bodyPr/>
        <a:lstStyle/>
        <a:p>
          <a:endParaRPr lang="cs-CZ"/>
        </a:p>
      </dgm:t>
    </dgm:pt>
    <dgm:pt modelId="{B00CE106-056E-4280-975A-705D4D30A306}" type="sibTrans" cxnId="{03BE46B4-AD96-4C61-9792-7F0571485488}">
      <dgm:prSet/>
      <dgm:spPr/>
      <dgm:t>
        <a:bodyPr/>
        <a:lstStyle/>
        <a:p>
          <a:endParaRPr lang="cs-CZ"/>
        </a:p>
      </dgm:t>
    </dgm:pt>
    <dgm:pt modelId="{D59044A8-4992-4211-9F54-6090A6186359}">
      <dgm:prSet phldrT="[Text]"/>
      <dgm:spPr/>
      <dgm:t>
        <a:bodyPr/>
        <a:lstStyle/>
        <a:p>
          <a:r>
            <a:rPr lang="cs-CZ" b="1" dirty="0" smtClean="0"/>
            <a:t>Pokladničky</a:t>
          </a:r>
          <a:endParaRPr lang="cs-CZ" b="1" dirty="0"/>
        </a:p>
      </dgm:t>
    </dgm:pt>
    <dgm:pt modelId="{F43A6F19-F48C-4FBD-BE35-A6385D89D124}" type="parTrans" cxnId="{99274411-293E-4675-A10D-403A7A0B0945}">
      <dgm:prSet/>
      <dgm:spPr/>
      <dgm:t>
        <a:bodyPr/>
        <a:lstStyle/>
        <a:p>
          <a:endParaRPr lang="cs-CZ"/>
        </a:p>
      </dgm:t>
    </dgm:pt>
    <dgm:pt modelId="{E147A482-E047-4328-B270-51B7E5B35CE1}" type="sibTrans" cxnId="{99274411-293E-4675-A10D-403A7A0B0945}">
      <dgm:prSet/>
      <dgm:spPr/>
      <dgm:t>
        <a:bodyPr/>
        <a:lstStyle/>
        <a:p>
          <a:endParaRPr lang="cs-CZ"/>
        </a:p>
      </dgm:t>
    </dgm:pt>
    <dgm:pt modelId="{D59662F9-A106-4A7B-9D07-F01D09233A53}">
      <dgm:prSet phldrT="[Text]"/>
      <dgm:spPr/>
      <dgm:t>
        <a:bodyPr/>
        <a:lstStyle/>
        <a:p>
          <a:r>
            <a:rPr lang="cs-CZ" b="1" dirty="0" smtClean="0"/>
            <a:t>Prodej vstupenek</a:t>
          </a:r>
          <a:endParaRPr lang="cs-CZ" b="1" dirty="0"/>
        </a:p>
      </dgm:t>
    </dgm:pt>
    <dgm:pt modelId="{AB9292BC-86BC-45A7-88F2-7559A4FEA45F}" type="parTrans" cxnId="{229F8325-C161-4EE1-AFDF-CE07ECF62271}">
      <dgm:prSet/>
      <dgm:spPr/>
      <dgm:t>
        <a:bodyPr/>
        <a:lstStyle/>
        <a:p>
          <a:endParaRPr lang="cs-CZ"/>
        </a:p>
      </dgm:t>
    </dgm:pt>
    <dgm:pt modelId="{9F6EB56A-F12F-498D-9ABF-21CFBD2B034A}" type="sibTrans" cxnId="{229F8325-C161-4EE1-AFDF-CE07ECF62271}">
      <dgm:prSet/>
      <dgm:spPr/>
      <dgm:t>
        <a:bodyPr/>
        <a:lstStyle/>
        <a:p>
          <a:endParaRPr lang="cs-CZ"/>
        </a:p>
      </dgm:t>
    </dgm:pt>
    <dgm:pt modelId="{639BD153-21BB-4363-9482-76C04BD82171}">
      <dgm:prSet/>
      <dgm:spPr/>
      <dgm:t>
        <a:bodyPr/>
        <a:lstStyle/>
        <a:p>
          <a:r>
            <a:rPr lang="cs-CZ" b="1" dirty="0" smtClean="0"/>
            <a:t>Sběrací listiny</a:t>
          </a:r>
          <a:endParaRPr lang="cs-CZ" b="1" dirty="0"/>
        </a:p>
      </dgm:t>
    </dgm:pt>
    <dgm:pt modelId="{65998794-C830-4165-BC19-AC1D19D5EC62}" type="parTrans" cxnId="{56A87446-E724-4CB6-AC7A-9A09E2323779}">
      <dgm:prSet/>
      <dgm:spPr/>
      <dgm:t>
        <a:bodyPr/>
        <a:lstStyle/>
        <a:p>
          <a:endParaRPr lang="cs-CZ"/>
        </a:p>
      </dgm:t>
    </dgm:pt>
    <dgm:pt modelId="{44ACFC13-8E11-48DD-B7D3-83788E42E306}" type="sibTrans" cxnId="{56A87446-E724-4CB6-AC7A-9A09E2323779}">
      <dgm:prSet/>
      <dgm:spPr/>
      <dgm:t>
        <a:bodyPr/>
        <a:lstStyle/>
        <a:p>
          <a:endParaRPr lang="cs-CZ"/>
        </a:p>
      </dgm:t>
    </dgm:pt>
    <dgm:pt modelId="{75208D77-0B6E-4C24-905D-12715ACBA1B6}">
      <dgm:prSet/>
      <dgm:spPr/>
      <dgm:t>
        <a:bodyPr/>
        <a:lstStyle/>
        <a:p>
          <a:r>
            <a:rPr lang="cs-CZ" b="1" dirty="0" smtClean="0"/>
            <a:t>DMS</a:t>
          </a:r>
          <a:endParaRPr lang="cs-CZ" b="1" dirty="0"/>
        </a:p>
      </dgm:t>
    </dgm:pt>
    <dgm:pt modelId="{24BB922B-CC3F-4C8E-B01D-EB361951DBB0}" type="parTrans" cxnId="{796BBBCE-5E98-462E-9593-FD56566B7890}">
      <dgm:prSet/>
      <dgm:spPr/>
      <dgm:t>
        <a:bodyPr/>
        <a:lstStyle/>
        <a:p>
          <a:endParaRPr lang="cs-CZ"/>
        </a:p>
      </dgm:t>
    </dgm:pt>
    <dgm:pt modelId="{DB5D29F6-3B43-4BD2-8F6F-E2C9B6002423}" type="sibTrans" cxnId="{796BBBCE-5E98-462E-9593-FD56566B7890}">
      <dgm:prSet/>
      <dgm:spPr/>
      <dgm:t>
        <a:bodyPr/>
        <a:lstStyle/>
        <a:p>
          <a:endParaRPr lang="cs-CZ"/>
        </a:p>
      </dgm:t>
    </dgm:pt>
    <dgm:pt modelId="{5CDECB17-4B80-45D9-B2BC-91F0F0DAEAF8}">
      <dgm:prSet/>
      <dgm:spPr/>
      <dgm:t>
        <a:bodyPr/>
        <a:lstStyle/>
        <a:p>
          <a:r>
            <a:rPr lang="cs-CZ" b="1" dirty="0" smtClean="0"/>
            <a:t>Hotově do pokladny</a:t>
          </a:r>
          <a:endParaRPr lang="cs-CZ" b="1" dirty="0"/>
        </a:p>
      </dgm:t>
    </dgm:pt>
    <dgm:pt modelId="{0A9149E2-8ABB-4FE6-A4E1-8C5D06CBF757}" type="parTrans" cxnId="{1B6C2A71-3EEC-4F7B-895B-6DDC82C351FB}">
      <dgm:prSet/>
      <dgm:spPr/>
      <dgm:t>
        <a:bodyPr/>
        <a:lstStyle/>
        <a:p>
          <a:endParaRPr lang="cs-CZ"/>
        </a:p>
      </dgm:t>
    </dgm:pt>
    <dgm:pt modelId="{8BBDCD38-71E0-417A-9A83-CC1E7C605F0B}" type="sibTrans" cxnId="{1B6C2A71-3EEC-4F7B-895B-6DDC82C351FB}">
      <dgm:prSet/>
      <dgm:spPr/>
      <dgm:t>
        <a:bodyPr/>
        <a:lstStyle/>
        <a:p>
          <a:endParaRPr lang="cs-CZ"/>
        </a:p>
      </dgm:t>
    </dgm:pt>
    <dgm:pt modelId="{1420DB02-503D-4F94-9974-B46BECCAD8FF}" type="pres">
      <dgm:prSet presAssocID="{DA5D5A04-EEAF-41D7-9F1C-82E5368EFDC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D70D281-37A8-4492-B9B0-C1BF348227FC}" type="pres">
      <dgm:prSet presAssocID="{86E38ABA-9C1D-4DF6-87F5-BDE8E48B2618}" presName="vertOne" presStyleCnt="0"/>
      <dgm:spPr/>
    </dgm:pt>
    <dgm:pt modelId="{16BD7C72-1A94-4A63-956D-0F6A55CC92F5}" type="pres">
      <dgm:prSet presAssocID="{86E38ABA-9C1D-4DF6-87F5-BDE8E48B2618}" presName="txOne" presStyleLbl="node0" presStyleIdx="0" presStyleCnt="1" custLinFactY="-20265" custLinFactNeighborX="-16" custLinFactNeighborY="-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7C0FC2E-12BC-4BCF-9A43-8524430A1EC6}" type="pres">
      <dgm:prSet presAssocID="{86E38ABA-9C1D-4DF6-87F5-BDE8E48B2618}" presName="parTransOne" presStyleCnt="0"/>
      <dgm:spPr/>
    </dgm:pt>
    <dgm:pt modelId="{4FACF0FF-FC31-47C1-ABBC-D873309B24C1}" type="pres">
      <dgm:prSet presAssocID="{86E38ABA-9C1D-4DF6-87F5-BDE8E48B2618}" presName="horzOne" presStyleCnt="0"/>
      <dgm:spPr/>
    </dgm:pt>
    <dgm:pt modelId="{B71E8CDB-93DD-482D-8CA2-BF893F667468}" type="pres">
      <dgm:prSet presAssocID="{EEF86BD9-5CE9-489F-88B1-539AEDA98F14}" presName="vertTwo" presStyleCnt="0"/>
      <dgm:spPr/>
    </dgm:pt>
    <dgm:pt modelId="{0E18E255-076C-4D50-89F2-9FBEEA341962}" type="pres">
      <dgm:prSet presAssocID="{EEF86BD9-5CE9-489F-88B1-539AEDA98F14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F65EABC-22EA-4541-B087-C24E3EF10597}" type="pres">
      <dgm:prSet presAssocID="{EEF86BD9-5CE9-489F-88B1-539AEDA98F14}" presName="parTransTwo" presStyleCnt="0"/>
      <dgm:spPr/>
    </dgm:pt>
    <dgm:pt modelId="{10C43669-7BB2-4649-ACFC-DDAC75CAA31E}" type="pres">
      <dgm:prSet presAssocID="{EEF86BD9-5CE9-489F-88B1-539AEDA98F14}" presName="horzTwo" presStyleCnt="0"/>
      <dgm:spPr/>
    </dgm:pt>
    <dgm:pt modelId="{B1D82CEA-20B5-4AC3-99B9-F5171D1A358B}" type="pres">
      <dgm:prSet presAssocID="{D07AD9EC-7BC0-46F3-9D7E-7E4F0BBDFE5A}" presName="vertThree" presStyleCnt="0"/>
      <dgm:spPr/>
    </dgm:pt>
    <dgm:pt modelId="{7759EA7E-A56F-4438-B814-226158DA54BE}" type="pres">
      <dgm:prSet presAssocID="{D07AD9EC-7BC0-46F3-9D7E-7E4F0BBDFE5A}" presName="txThree" presStyleLbl="node3" presStyleIdx="0" presStyleCnt="3">
        <dgm:presLayoutVars>
          <dgm:chPref val="3"/>
        </dgm:presLayoutVars>
      </dgm:prSet>
      <dgm:spPr/>
    </dgm:pt>
    <dgm:pt modelId="{902B17B5-97E7-4F07-B76E-ACC35CEB9AAB}" type="pres">
      <dgm:prSet presAssocID="{D07AD9EC-7BC0-46F3-9D7E-7E4F0BBDFE5A}" presName="horzThree" presStyleCnt="0"/>
      <dgm:spPr/>
    </dgm:pt>
    <dgm:pt modelId="{A9D1617F-5893-4E13-81E1-AF13304B13C1}" type="pres">
      <dgm:prSet presAssocID="{0CBD8126-342D-42EA-9E38-1C275719AD65}" presName="sibSpaceTwo" presStyleCnt="0"/>
      <dgm:spPr/>
    </dgm:pt>
    <dgm:pt modelId="{81BC55BA-3FD7-4216-93C9-F0336601EEDC}" type="pres">
      <dgm:prSet presAssocID="{D59044A8-4992-4211-9F54-6090A6186359}" presName="vertTwo" presStyleCnt="0"/>
      <dgm:spPr/>
    </dgm:pt>
    <dgm:pt modelId="{BAE18061-63C1-44F7-A42A-3BD1A0A99005}" type="pres">
      <dgm:prSet presAssocID="{D59044A8-4992-4211-9F54-6090A6186359}" presName="txTwo" presStyleLbl="node2" presStyleIdx="1" presStyleCnt="4">
        <dgm:presLayoutVars>
          <dgm:chPref val="3"/>
        </dgm:presLayoutVars>
      </dgm:prSet>
      <dgm:spPr/>
    </dgm:pt>
    <dgm:pt modelId="{95BC9C44-9AC8-450E-9648-2C398AD1B2B8}" type="pres">
      <dgm:prSet presAssocID="{D59044A8-4992-4211-9F54-6090A6186359}" presName="parTransTwo" presStyleCnt="0"/>
      <dgm:spPr/>
    </dgm:pt>
    <dgm:pt modelId="{FA08D217-A0A1-46FE-A3D1-856BF8F2ED54}" type="pres">
      <dgm:prSet presAssocID="{D59044A8-4992-4211-9F54-6090A6186359}" presName="horzTwo" presStyleCnt="0"/>
      <dgm:spPr/>
    </dgm:pt>
    <dgm:pt modelId="{1C0C685B-7223-4B54-A003-5E7A91661CA3}" type="pres">
      <dgm:prSet presAssocID="{D59662F9-A106-4A7B-9D07-F01D09233A53}" presName="vertThree" presStyleCnt="0"/>
      <dgm:spPr/>
    </dgm:pt>
    <dgm:pt modelId="{4AD82C12-401C-44B9-8B0F-1E24BDA18657}" type="pres">
      <dgm:prSet presAssocID="{D59662F9-A106-4A7B-9D07-F01D09233A53}" presName="txThree" presStyleLbl="node3" presStyleIdx="1" presStyleCnt="3">
        <dgm:presLayoutVars>
          <dgm:chPref val="3"/>
        </dgm:presLayoutVars>
      </dgm:prSet>
      <dgm:spPr/>
    </dgm:pt>
    <dgm:pt modelId="{B6666619-13A9-4E96-9974-95B7E6552E0C}" type="pres">
      <dgm:prSet presAssocID="{D59662F9-A106-4A7B-9D07-F01D09233A53}" presName="horzThree" presStyleCnt="0"/>
      <dgm:spPr/>
    </dgm:pt>
    <dgm:pt modelId="{65422229-EFE2-4C87-AC2D-EC5CC1839366}" type="pres">
      <dgm:prSet presAssocID="{E147A482-E047-4328-B270-51B7E5B35CE1}" presName="sibSpaceTwo" presStyleCnt="0"/>
      <dgm:spPr/>
    </dgm:pt>
    <dgm:pt modelId="{26871800-01D8-418F-BE81-67535060C152}" type="pres">
      <dgm:prSet presAssocID="{639BD153-21BB-4363-9482-76C04BD82171}" presName="vertTwo" presStyleCnt="0"/>
      <dgm:spPr/>
    </dgm:pt>
    <dgm:pt modelId="{9E73A0AE-9B14-47B7-9D93-E017F991A1AD}" type="pres">
      <dgm:prSet presAssocID="{639BD153-21BB-4363-9482-76C04BD82171}" presName="txTwo" presStyleLbl="node2" presStyleIdx="2" presStyleCnt="4">
        <dgm:presLayoutVars>
          <dgm:chPref val="3"/>
        </dgm:presLayoutVars>
      </dgm:prSet>
      <dgm:spPr/>
    </dgm:pt>
    <dgm:pt modelId="{285A803D-D4A5-4008-84B7-E1688922D57B}" type="pres">
      <dgm:prSet presAssocID="{639BD153-21BB-4363-9482-76C04BD82171}" presName="parTransTwo" presStyleCnt="0"/>
      <dgm:spPr/>
    </dgm:pt>
    <dgm:pt modelId="{71137C40-BD28-46F5-84B4-A012A4F2E5C5}" type="pres">
      <dgm:prSet presAssocID="{639BD153-21BB-4363-9482-76C04BD82171}" presName="horzTwo" presStyleCnt="0"/>
      <dgm:spPr/>
    </dgm:pt>
    <dgm:pt modelId="{A853DC8F-20AA-4739-AA08-F6B1C9988433}" type="pres">
      <dgm:prSet presAssocID="{75208D77-0B6E-4C24-905D-12715ACBA1B6}" presName="vertThree" presStyleCnt="0"/>
      <dgm:spPr/>
    </dgm:pt>
    <dgm:pt modelId="{92FC5BA8-0892-4700-B0AF-D3D5D9FCCB63}" type="pres">
      <dgm:prSet presAssocID="{75208D77-0B6E-4C24-905D-12715ACBA1B6}" presName="txThree" presStyleLbl="node3" presStyleIdx="2" presStyleCnt="3">
        <dgm:presLayoutVars>
          <dgm:chPref val="3"/>
        </dgm:presLayoutVars>
      </dgm:prSet>
      <dgm:spPr/>
    </dgm:pt>
    <dgm:pt modelId="{AC469DD2-1041-4AFF-BE8B-6DECDFBC3746}" type="pres">
      <dgm:prSet presAssocID="{75208D77-0B6E-4C24-905D-12715ACBA1B6}" presName="horzThree" presStyleCnt="0"/>
      <dgm:spPr/>
    </dgm:pt>
    <dgm:pt modelId="{897CB18D-C598-4F62-9D19-F61AEA106700}" type="pres">
      <dgm:prSet presAssocID="{44ACFC13-8E11-48DD-B7D3-83788E42E306}" presName="sibSpaceTwo" presStyleCnt="0"/>
      <dgm:spPr/>
    </dgm:pt>
    <dgm:pt modelId="{9F1F6A59-989D-4F6E-8068-80CD8042D3BF}" type="pres">
      <dgm:prSet presAssocID="{5CDECB17-4B80-45D9-B2BC-91F0F0DAEAF8}" presName="vertTwo" presStyleCnt="0"/>
      <dgm:spPr/>
    </dgm:pt>
    <dgm:pt modelId="{C4E33FBE-26A9-4ECE-8217-A80A8FC76CC9}" type="pres">
      <dgm:prSet presAssocID="{5CDECB17-4B80-45D9-B2BC-91F0F0DAEAF8}" presName="txTwo" presStyleLbl="node2" presStyleIdx="3" presStyleCnt="4">
        <dgm:presLayoutVars>
          <dgm:chPref val="3"/>
        </dgm:presLayoutVars>
      </dgm:prSet>
      <dgm:spPr/>
    </dgm:pt>
    <dgm:pt modelId="{E71A3E6B-EB46-4416-B27A-4DD2F1A4266A}" type="pres">
      <dgm:prSet presAssocID="{5CDECB17-4B80-45D9-B2BC-91F0F0DAEAF8}" presName="horzTwo" presStyleCnt="0"/>
      <dgm:spPr/>
    </dgm:pt>
  </dgm:ptLst>
  <dgm:cxnLst>
    <dgm:cxn modelId="{076919C5-9CDF-4738-9128-465C46DFA604}" type="presOf" srcId="{639BD153-21BB-4363-9482-76C04BD82171}" destId="{9E73A0AE-9B14-47B7-9D93-E017F991A1AD}" srcOrd="0" destOrd="0" presId="urn:microsoft.com/office/officeart/2005/8/layout/hierarchy4"/>
    <dgm:cxn modelId="{796BBBCE-5E98-462E-9593-FD56566B7890}" srcId="{639BD153-21BB-4363-9482-76C04BD82171}" destId="{75208D77-0B6E-4C24-905D-12715ACBA1B6}" srcOrd="0" destOrd="0" parTransId="{24BB922B-CC3F-4C8E-B01D-EB361951DBB0}" sibTransId="{DB5D29F6-3B43-4BD2-8F6F-E2C9B6002423}"/>
    <dgm:cxn modelId="{B70931D6-4D57-40CB-8A30-A0A4B44FF5AD}" type="presOf" srcId="{86E38ABA-9C1D-4DF6-87F5-BDE8E48B2618}" destId="{16BD7C72-1A94-4A63-956D-0F6A55CC92F5}" srcOrd="0" destOrd="0" presId="urn:microsoft.com/office/officeart/2005/8/layout/hierarchy4"/>
    <dgm:cxn modelId="{F0948A64-2BCE-4697-A7C3-960CBB6D1FCD}" srcId="{DA5D5A04-EEAF-41D7-9F1C-82E5368EFDC6}" destId="{86E38ABA-9C1D-4DF6-87F5-BDE8E48B2618}" srcOrd="0" destOrd="0" parTransId="{94591A62-C9E7-4B65-8532-F00C7BE9F5C4}" sibTransId="{E9400AB3-0D98-45F3-9F1E-731528F98E58}"/>
    <dgm:cxn modelId="{56A87446-E724-4CB6-AC7A-9A09E2323779}" srcId="{86E38ABA-9C1D-4DF6-87F5-BDE8E48B2618}" destId="{639BD153-21BB-4363-9482-76C04BD82171}" srcOrd="2" destOrd="0" parTransId="{65998794-C830-4165-BC19-AC1D19D5EC62}" sibTransId="{44ACFC13-8E11-48DD-B7D3-83788E42E306}"/>
    <dgm:cxn modelId="{1B6C2A71-3EEC-4F7B-895B-6DDC82C351FB}" srcId="{86E38ABA-9C1D-4DF6-87F5-BDE8E48B2618}" destId="{5CDECB17-4B80-45D9-B2BC-91F0F0DAEAF8}" srcOrd="3" destOrd="0" parTransId="{0A9149E2-8ABB-4FE6-A4E1-8C5D06CBF757}" sibTransId="{8BBDCD38-71E0-417A-9A83-CC1E7C605F0B}"/>
    <dgm:cxn modelId="{52B0AED5-877F-42BD-84F2-4E32B64F6CA5}" type="presOf" srcId="{5CDECB17-4B80-45D9-B2BC-91F0F0DAEAF8}" destId="{C4E33FBE-26A9-4ECE-8217-A80A8FC76CC9}" srcOrd="0" destOrd="0" presId="urn:microsoft.com/office/officeart/2005/8/layout/hierarchy4"/>
    <dgm:cxn modelId="{229F8325-C161-4EE1-AFDF-CE07ECF62271}" srcId="{D59044A8-4992-4211-9F54-6090A6186359}" destId="{D59662F9-A106-4A7B-9D07-F01D09233A53}" srcOrd="0" destOrd="0" parTransId="{AB9292BC-86BC-45A7-88F2-7559A4FEA45F}" sibTransId="{9F6EB56A-F12F-498D-9ABF-21CFBD2B034A}"/>
    <dgm:cxn modelId="{1F760B0E-8356-43A5-8F1C-675F96A87CD7}" type="presOf" srcId="{D59662F9-A106-4A7B-9D07-F01D09233A53}" destId="{4AD82C12-401C-44B9-8B0F-1E24BDA18657}" srcOrd="0" destOrd="0" presId="urn:microsoft.com/office/officeart/2005/8/layout/hierarchy4"/>
    <dgm:cxn modelId="{D2BA299B-0BB4-4989-BFEA-581A2C80AE47}" type="presOf" srcId="{D59044A8-4992-4211-9F54-6090A6186359}" destId="{BAE18061-63C1-44F7-A42A-3BD1A0A99005}" srcOrd="0" destOrd="0" presId="urn:microsoft.com/office/officeart/2005/8/layout/hierarchy4"/>
    <dgm:cxn modelId="{3EF1EA9F-656B-4A41-96E7-4729CEF1D52E}" type="presOf" srcId="{75208D77-0B6E-4C24-905D-12715ACBA1B6}" destId="{92FC5BA8-0892-4700-B0AF-D3D5D9FCCB63}" srcOrd="0" destOrd="0" presId="urn:microsoft.com/office/officeart/2005/8/layout/hierarchy4"/>
    <dgm:cxn modelId="{99274411-293E-4675-A10D-403A7A0B0945}" srcId="{86E38ABA-9C1D-4DF6-87F5-BDE8E48B2618}" destId="{D59044A8-4992-4211-9F54-6090A6186359}" srcOrd="1" destOrd="0" parTransId="{F43A6F19-F48C-4FBD-BE35-A6385D89D124}" sibTransId="{E147A482-E047-4328-B270-51B7E5B35CE1}"/>
    <dgm:cxn modelId="{ECB254E7-E3D0-4FE7-A4C4-0CED28D64059}" srcId="{86E38ABA-9C1D-4DF6-87F5-BDE8E48B2618}" destId="{EEF86BD9-5CE9-489F-88B1-539AEDA98F14}" srcOrd="0" destOrd="0" parTransId="{B5E28C9C-3073-465B-9759-D15C67992CB0}" sibTransId="{0CBD8126-342D-42EA-9E38-1C275719AD65}"/>
    <dgm:cxn modelId="{9DDC6461-1299-4638-8779-74490F603B99}" type="presOf" srcId="{DA5D5A04-EEAF-41D7-9F1C-82E5368EFDC6}" destId="{1420DB02-503D-4F94-9974-B46BECCAD8FF}" srcOrd="0" destOrd="0" presId="urn:microsoft.com/office/officeart/2005/8/layout/hierarchy4"/>
    <dgm:cxn modelId="{03BE46B4-AD96-4C61-9792-7F0571485488}" srcId="{EEF86BD9-5CE9-489F-88B1-539AEDA98F14}" destId="{D07AD9EC-7BC0-46F3-9D7E-7E4F0BBDFE5A}" srcOrd="0" destOrd="0" parTransId="{5A69643D-61D3-4CED-83D9-7A6ACA030246}" sibTransId="{B00CE106-056E-4280-975A-705D4D30A306}"/>
    <dgm:cxn modelId="{FB17251F-5544-4608-994B-A99C346BF762}" type="presOf" srcId="{D07AD9EC-7BC0-46F3-9D7E-7E4F0BBDFE5A}" destId="{7759EA7E-A56F-4438-B814-226158DA54BE}" srcOrd="0" destOrd="0" presId="urn:microsoft.com/office/officeart/2005/8/layout/hierarchy4"/>
    <dgm:cxn modelId="{61C8D413-93CA-42A6-A2C0-A9FA041C132F}" type="presOf" srcId="{EEF86BD9-5CE9-489F-88B1-539AEDA98F14}" destId="{0E18E255-076C-4D50-89F2-9FBEEA341962}" srcOrd="0" destOrd="0" presId="urn:microsoft.com/office/officeart/2005/8/layout/hierarchy4"/>
    <dgm:cxn modelId="{B3F24D11-184C-4361-825A-301D5CA15B06}" type="presParOf" srcId="{1420DB02-503D-4F94-9974-B46BECCAD8FF}" destId="{0D70D281-37A8-4492-B9B0-C1BF348227FC}" srcOrd="0" destOrd="0" presId="urn:microsoft.com/office/officeart/2005/8/layout/hierarchy4"/>
    <dgm:cxn modelId="{98E9A981-55E2-4E3A-9854-A6E64AC4961D}" type="presParOf" srcId="{0D70D281-37A8-4492-B9B0-C1BF348227FC}" destId="{16BD7C72-1A94-4A63-956D-0F6A55CC92F5}" srcOrd="0" destOrd="0" presId="urn:microsoft.com/office/officeart/2005/8/layout/hierarchy4"/>
    <dgm:cxn modelId="{CC519BED-A67F-449C-A762-8807E0D83443}" type="presParOf" srcId="{0D70D281-37A8-4492-B9B0-C1BF348227FC}" destId="{E7C0FC2E-12BC-4BCF-9A43-8524430A1EC6}" srcOrd="1" destOrd="0" presId="urn:microsoft.com/office/officeart/2005/8/layout/hierarchy4"/>
    <dgm:cxn modelId="{518A238C-03AC-4496-914F-3D17DC3BF5A2}" type="presParOf" srcId="{0D70D281-37A8-4492-B9B0-C1BF348227FC}" destId="{4FACF0FF-FC31-47C1-ABBC-D873309B24C1}" srcOrd="2" destOrd="0" presId="urn:microsoft.com/office/officeart/2005/8/layout/hierarchy4"/>
    <dgm:cxn modelId="{FB8518DE-130B-4420-890C-763ABEFDAAD8}" type="presParOf" srcId="{4FACF0FF-FC31-47C1-ABBC-D873309B24C1}" destId="{B71E8CDB-93DD-482D-8CA2-BF893F667468}" srcOrd="0" destOrd="0" presId="urn:microsoft.com/office/officeart/2005/8/layout/hierarchy4"/>
    <dgm:cxn modelId="{C7917AEB-5231-407A-9F5E-96D5C8202405}" type="presParOf" srcId="{B71E8CDB-93DD-482D-8CA2-BF893F667468}" destId="{0E18E255-076C-4D50-89F2-9FBEEA341962}" srcOrd="0" destOrd="0" presId="urn:microsoft.com/office/officeart/2005/8/layout/hierarchy4"/>
    <dgm:cxn modelId="{2240CCD0-0D04-4B32-9F4B-0E2309622834}" type="presParOf" srcId="{B71E8CDB-93DD-482D-8CA2-BF893F667468}" destId="{4F65EABC-22EA-4541-B087-C24E3EF10597}" srcOrd="1" destOrd="0" presId="urn:microsoft.com/office/officeart/2005/8/layout/hierarchy4"/>
    <dgm:cxn modelId="{7419A242-BCD9-483D-95F5-C35C67E2CDE6}" type="presParOf" srcId="{B71E8CDB-93DD-482D-8CA2-BF893F667468}" destId="{10C43669-7BB2-4649-ACFC-DDAC75CAA31E}" srcOrd="2" destOrd="0" presId="urn:microsoft.com/office/officeart/2005/8/layout/hierarchy4"/>
    <dgm:cxn modelId="{A7F180CC-569E-4AC4-AEEE-F1CF322F8B2F}" type="presParOf" srcId="{10C43669-7BB2-4649-ACFC-DDAC75CAA31E}" destId="{B1D82CEA-20B5-4AC3-99B9-F5171D1A358B}" srcOrd="0" destOrd="0" presId="urn:microsoft.com/office/officeart/2005/8/layout/hierarchy4"/>
    <dgm:cxn modelId="{7852A075-C262-4930-A86F-6F39E9FFE561}" type="presParOf" srcId="{B1D82CEA-20B5-4AC3-99B9-F5171D1A358B}" destId="{7759EA7E-A56F-4438-B814-226158DA54BE}" srcOrd="0" destOrd="0" presId="urn:microsoft.com/office/officeart/2005/8/layout/hierarchy4"/>
    <dgm:cxn modelId="{6C721DF4-8BA4-4460-B5B3-B44C4E1939FD}" type="presParOf" srcId="{B1D82CEA-20B5-4AC3-99B9-F5171D1A358B}" destId="{902B17B5-97E7-4F07-B76E-ACC35CEB9AAB}" srcOrd="1" destOrd="0" presId="urn:microsoft.com/office/officeart/2005/8/layout/hierarchy4"/>
    <dgm:cxn modelId="{D885C4C7-5689-409B-A05E-2991846C8ABC}" type="presParOf" srcId="{4FACF0FF-FC31-47C1-ABBC-D873309B24C1}" destId="{A9D1617F-5893-4E13-81E1-AF13304B13C1}" srcOrd="1" destOrd="0" presId="urn:microsoft.com/office/officeart/2005/8/layout/hierarchy4"/>
    <dgm:cxn modelId="{7903D636-CEB9-4890-BA59-DC0F5232FAC6}" type="presParOf" srcId="{4FACF0FF-FC31-47C1-ABBC-D873309B24C1}" destId="{81BC55BA-3FD7-4216-93C9-F0336601EEDC}" srcOrd="2" destOrd="0" presId="urn:microsoft.com/office/officeart/2005/8/layout/hierarchy4"/>
    <dgm:cxn modelId="{2EA3DD78-BB63-4182-BF41-D1C2D39597F0}" type="presParOf" srcId="{81BC55BA-3FD7-4216-93C9-F0336601EEDC}" destId="{BAE18061-63C1-44F7-A42A-3BD1A0A99005}" srcOrd="0" destOrd="0" presId="urn:microsoft.com/office/officeart/2005/8/layout/hierarchy4"/>
    <dgm:cxn modelId="{6BA4628E-A33A-4F7A-91BC-360A5714B2BB}" type="presParOf" srcId="{81BC55BA-3FD7-4216-93C9-F0336601EEDC}" destId="{95BC9C44-9AC8-450E-9648-2C398AD1B2B8}" srcOrd="1" destOrd="0" presId="urn:microsoft.com/office/officeart/2005/8/layout/hierarchy4"/>
    <dgm:cxn modelId="{59649575-CFE1-46D2-93BB-C9E32A1E8A36}" type="presParOf" srcId="{81BC55BA-3FD7-4216-93C9-F0336601EEDC}" destId="{FA08D217-A0A1-46FE-A3D1-856BF8F2ED54}" srcOrd="2" destOrd="0" presId="urn:microsoft.com/office/officeart/2005/8/layout/hierarchy4"/>
    <dgm:cxn modelId="{4A997463-D98A-4E30-BCAF-8791B2A9DB73}" type="presParOf" srcId="{FA08D217-A0A1-46FE-A3D1-856BF8F2ED54}" destId="{1C0C685B-7223-4B54-A003-5E7A91661CA3}" srcOrd="0" destOrd="0" presId="urn:microsoft.com/office/officeart/2005/8/layout/hierarchy4"/>
    <dgm:cxn modelId="{F528CE8B-C3CB-4AE0-BDEF-1A5DAEEEBAC7}" type="presParOf" srcId="{1C0C685B-7223-4B54-A003-5E7A91661CA3}" destId="{4AD82C12-401C-44B9-8B0F-1E24BDA18657}" srcOrd="0" destOrd="0" presId="urn:microsoft.com/office/officeart/2005/8/layout/hierarchy4"/>
    <dgm:cxn modelId="{C245B139-E7F6-4A85-A393-1BB4CFBA8FB8}" type="presParOf" srcId="{1C0C685B-7223-4B54-A003-5E7A91661CA3}" destId="{B6666619-13A9-4E96-9974-95B7E6552E0C}" srcOrd="1" destOrd="0" presId="urn:microsoft.com/office/officeart/2005/8/layout/hierarchy4"/>
    <dgm:cxn modelId="{24674DD5-19B3-4B85-AA65-18D497CF01E3}" type="presParOf" srcId="{4FACF0FF-FC31-47C1-ABBC-D873309B24C1}" destId="{65422229-EFE2-4C87-AC2D-EC5CC1839366}" srcOrd="3" destOrd="0" presId="urn:microsoft.com/office/officeart/2005/8/layout/hierarchy4"/>
    <dgm:cxn modelId="{F9489666-80AF-487D-AA29-8B50CFFB2861}" type="presParOf" srcId="{4FACF0FF-FC31-47C1-ABBC-D873309B24C1}" destId="{26871800-01D8-418F-BE81-67535060C152}" srcOrd="4" destOrd="0" presId="urn:microsoft.com/office/officeart/2005/8/layout/hierarchy4"/>
    <dgm:cxn modelId="{F06EC39F-956D-4163-BB48-34A0B76A6D1C}" type="presParOf" srcId="{26871800-01D8-418F-BE81-67535060C152}" destId="{9E73A0AE-9B14-47B7-9D93-E017F991A1AD}" srcOrd="0" destOrd="0" presId="urn:microsoft.com/office/officeart/2005/8/layout/hierarchy4"/>
    <dgm:cxn modelId="{1FDCD176-7C66-4ADD-836E-5C9F744F678D}" type="presParOf" srcId="{26871800-01D8-418F-BE81-67535060C152}" destId="{285A803D-D4A5-4008-84B7-E1688922D57B}" srcOrd="1" destOrd="0" presId="urn:microsoft.com/office/officeart/2005/8/layout/hierarchy4"/>
    <dgm:cxn modelId="{0593FE4E-5067-44EE-BA0C-318429C4BA2A}" type="presParOf" srcId="{26871800-01D8-418F-BE81-67535060C152}" destId="{71137C40-BD28-46F5-84B4-A012A4F2E5C5}" srcOrd="2" destOrd="0" presId="urn:microsoft.com/office/officeart/2005/8/layout/hierarchy4"/>
    <dgm:cxn modelId="{69F10145-3EC7-4798-A8D3-5068C0B58567}" type="presParOf" srcId="{71137C40-BD28-46F5-84B4-A012A4F2E5C5}" destId="{A853DC8F-20AA-4739-AA08-F6B1C9988433}" srcOrd="0" destOrd="0" presId="urn:microsoft.com/office/officeart/2005/8/layout/hierarchy4"/>
    <dgm:cxn modelId="{120A3D5B-3F77-461E-B922-20FBB936C387}" type="presParOf" srcId="{A853DC8F-20AA-4739-AA08-F6B1C9988433}" destId="{92FC5BA8-0892-4700-B0AF-D3D5D9FCCB63}" srcOrd="0" destOrd="0" presId="urn:microsoft.com/office/officeart/2005/8/layout/hierarchy4"/>
    <dgm:cxn modelId="{10571246-B848-43FE-9924-9E81A8DD5DE2}" type="presParOf" srcId="{A853DC8F-20AA-4739-AA08-F6B1C9988433}" destId="{AC469DD2-1041-4AFF-BE8B-6DECDFBC3746}" srcOrd="1" destOrd="0" presId="urn:microsoft.com/office/officeart/2005/8/layout/hierarchy4"/>
    <dgm:cxn modelId="{4813D59B-9EEC-4880-A677-4CD5D45BDBF2}" type="presParOf" srcId="{4FACF0FF-FC31-47C1-ABBC-D873309B24C1}" destId="{897CB18D-C598-4F62-9D19-F61AEA106700}" srcOrd="5" destOrd="0" presId="urn:microsoft.com/office/officeart/2005/8/layout/hierarchy4"/>
    <dgm:cxn modelId="{2B3CEC23-9331-4EB1-9276-A55E38D980FF}" type="presParOf" srcId="{4FACF0FF-FC31-47C1-ABBC-D873309B24C1}" destId="{9F1F6A59-989D-4F6E-8068-80CD8042D3BF}" srcOrd="6" destOrd="0" presId="urn:microsoft.com/office/officeart/2005/8/layout/hierarchy4"/>
    <dgm:cxn modelId="{DEF572CE-7276-4CC9-B928-44874AE4CA42}" type="presParOf" srcId="{9F1F6A59-989D-4F6E-8068-80CD8042D3BF}" destId="{C4E33FBE-26A9-4ECE-8217-A80A8FC76CC9}" srcOrd="0" destOrd="0" presId="urn:microsoft.com/office/officeart/2005/8/layout/hierarchy4"/>
    <dgm:cxn modelId="{B01F8B35-B3CB-4FC3-8113-30653D93280B}" type="presParOf" srcId="{9F1F6A59-989D-4F6E-8068-80CD8042D3BF}" destId="{E71A3E6B-EB46-4416-B27A-4DD2F1A4266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5D5A04-EEAF-41D7-9F1C-82E5368EFDC6}" type="doc">
      <dgm:prSet loTypeId="urn:microsoft.com/office/officeart/2005/8/layout/hierarchy4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6E38ABA-9C1D-4DF6-87F5-BDE8E48B2618}">
      <dgm:prSet phldrT="[Text]"/>
      <dgm:spPr/>
      <dgm:t>
        <a:bodyPr/>
        <a:lstStyle/>
        <a:p>
          <a:r>
            <a:rPr lang="cs-CZ" b="1" dirty="0" smtClean="0"/>
            <a:t>Granty, dotace = &gt; sledujeme a žádáme na projekt či službu</a:t>
          </a:r>
          <a:endParaRPr lang="cs-CZ" b="1" dirty="0"/>
        </a:p>
      </dgm:t>
    </dgm:pt>
    <dgm:pt modelId="{94591A62-C9E7-4B65-8532-F00C7BE9F5C4}" type="parTrans" cxnId="{F0948A64-2BCE-4697-A7C3-960CBB6D1FCD}">
      <dgm:prSet/>
      <dgm:spPr/>
      <dgm:t>
        <a:bodyPr/>
        <a:lstStyle/>
        <a:p>
          <a:endParaRPr lang="cs-CZ"/>
        </a:p>
      </dgm:t>
    </dgm:pt>
    <dgm:pt modelId="{E9400AB3-0D98-45F3-9F1E-731528F98E58}" type="sibTrans" cxnId="{F0948A64-2BCE-4697-A7C3-960CBB6D1FCD}">
      <dgm:prSet/>
      <dgm:spPr/>
      <dgm:t>
        <a:bodyPr/>
        <a:lstStyle/>
        <a:p>
          <a:endParaRPr lang="cs-CZ"/>
        </a:p>
      </dgm:t>
    </dgm:pt>
    <dgm:pt modelId="{EEF86BD9-5CE9-489F-88B1-539AEDA98F14}">
      <dgm:prSet phldrT="[Text]"/>
      <dgm:spPr/>
      <dgm:t>
        <a:bodyPr/>
        <a:lstStyle/>
        <a:p>
          <a:r>
            <a:rPr lang="cs-CZ" b="1" dirty="0" smtClean="0"/>
            <a:t>Nadace</a:t>
          </a:r>
          <a:endParaRPr lang="cs-CZ" b="1" dirty="0"/>
        </a:p>
      </dgm:t>
    </dgm:pt>
    <dgm:pt modelId="{B5E28C9C-3073-465B-9759-D15C67992CB0}" type="parTrans" cxnId="{ECB254E7-E3D0-4FE7-A4C4-0CED28D64059}">
      <dgm:prSet/>
      <dgm:spPr/>
      <dgm:t>
        <a:bodyPr/>
        <a:lstStyle/>
        <a:p>
          <a:endParaRPr lang="cs-CZ"/>
        </a:p>
      </dgm:t>
    </dgm:pt>
    <dgm:pt modelId="{0CBD8126-342D-42EA-9E38-1C275719AD65}" type="sibTrans" cxnId="{ECB254E7-E3D0-4FE7-A4C4-0CED28D64059}">
      <dgm:prSet/>
      <dgm:spPr/>
      <dgm:t>
        <a:bodyPr/>
        <a:lstStyle/>
        <a:p>
          <a:endParaRPr lang="cs-CZ"/>
        </a:p>
      </dgm:t>
    </dgm:pt>
    <dgm:pt modelId="{D07AD9EC-7BC0-46F3-9D7E-7E4F0BBDFE5A}">
      <dgm:prSet phldrT="[Text]" custT="1"/>
      <dgm:spPr/>
      <dgm:t>
        <a:bodyPr/>
        <a:lstStyle/>
        <a:p>
          <a:r>
            <a:rPr lang="cs-CZ" sz="1600" b="1" dirty="0" smtClean="0"/>
            <a:t>Vládní organizace</a:t>
          </a:r>
          <a:endParaRPr lang="cs-CZ" sz="1600" b="1" dirty="0"/>
        </a:p>
      </dgm:t>
    </dgm:pt>
    <dgm:pt modelId="{5A69643D-61D3-4CED-83D9-7A6ACA030246}" type="parTrans" cxnId="{03BE46B4-AD96-4C61-9792-7F0571485488}">
      <dgm:prSet/>
      <dgm:spPr/>
      <dgm:t>
        <a:bodyPr/>
        <a:lstStyle/>
        <a:p>
          <a:endParaRPr lang="cs-CZ"/>
        </a:p>
      </dgm:t>
    </dgm:pt>
    <dgm:pt modelId="{B00CE106-056E-4280-975A-705D4D30A306}" type="sibTrans" cxnId="{03BE46B4-AD96-4C61-9792-7F0571485488}">
      <dgm:prSet/>
      <dgm:spPr/>
      <dgm:t>
        <a:bodyPr/>
        <a:lstStyle/>
        <a:p>
          <a:endParaRPr lang="cs-CZ"/>
        </a:p>
      </dgm:t>
    </dgm:pt>
    <dgm:pt modelId="{D59044A8-4992-4211-9F54-6090A6186359}">
      <dgm:prSet phldrT="[Text]"/>
      <dgm:spPr/>
      <dgm:t>
        <a:bodyPr/>
        <a:lstStyle/>
        <a:p>
          <a:r>
            <a:rPr lang="cs-CZ" b="1" dirty="0" smtClean="0"/>
            <a:t>Ministerstva</a:t>
          </a:r>
          <a:endParaRPr lang="cs-CZ" b="1" dirty="0"/>
        </a:p>
      </dgm:t>
    </dgm:pt>
    <dgm:pt modelId="{F43A6F19-F48C-4FBD-BE35-A6385D89D124}" type="parTrans" cxnId="{99274411-293E-4675-A10D-403A7A0B0945}">
      <dgm:prSet/>
      <dgm:spPr/>
      <dgm:t>
        <a:bodyPr/>
        <a:lstStyle/>
        <a:p>
          <a:endParaRPr lang="cs-CZ"/>
        </a:p>
      </dgm:t>
    </dgm:pt>
    <dgm:pt modelId="{E147A482-E047-4328-B270-51B7E5B35CE1}" type="sibTrans" cxnId="{99274411-293E-4675-A10D-403A7A0B0945}">
      <dgm:prSet/>
      <dgm:spPr/>
      <dgm:t>
        <a:bodyPr/>
        <a:lstStyle/>
        <a:p>
          <a:endParaRPr lang="cs-CZ"/>
        </a:p>
      </dgm:t>
    </dgm:pt>
    <dgm:pt modelId="{D59662F9-A106-4A7B-9D07-F01D09233A53}">
      <dgm:prSet phldrT="[Text]" custT="1"/>
      <dgm:spPr/>
      <dgm:t>
        <a:bodyPr/>
        <a:lstStyle/>
        <a:p>
          <a:r>
            <a:rPr lang="cs-CZ" sz="1800" b="1" dirty="0" smtClean="0"/>
            <a:t>EU fondy</a:t>
          </a:r>
          <a:endParaRPr lang="cs-CZ" sz="1800" b="1" dirty="0"/>
        </a:p>
      </dgm:t>
    </dgm:pt>
    <dgm:pt modelId="{AB9292BC-86BC-45A7-88F2-7559A4FEA45F}" type="parTrans" cxnId="{229F8325-C161-4EE1-AFDF-CE07ECF62271}">
      <dgm:prSet/>
      <dgm:spPr/>
      <dgm:t>
        <a:bodyPr/>
        <a:lstStyle/>
        <a:p>
          <a:endParaRPr lang="cs-CZ"/>
        </a:p>
      </dgm:t>
    </dgm:pt>
    <dgm:pt modelId="{9F6EB56A-F12F-498D-9ABF-21CFBD2B034A}" type="sibTrans" cxnId="{229F8325-C161-4EE1-AFDF-CE07ECF62271}">
      <dgm:prSet/>
      <dgm:spPr/>
      <dgm:t>
        <a:bodyPr/>
        <a:lstStyle/>
        <a:p>
          <a:endParaRPr lang="cs-CZ"/>
        </a:p>
      </dgm:t>
    </dgm:pt>
    <dgm:pt modelId="{639BD153-21BB-4363-9482-76C04BD82171}">
      <dgm:prSet/>
      <dgm:spPr/>
      <dgm:t>
        <a:bodyPr/>
        <a:lstStyle/>
        <a:p>
          <a:r>
            <a:rPr lang="cs-CZ" b="1" dirty="0" smtClean="0"/>
            <a:t>Kraje</a:t>
          </a:r>
          <a:endParaRPr lang="cs-CZ" b="1" dirty="0"/>
        </a:p>
      </dgm:t>
    </dgm:pt>
    <dgm:pt modelId="{65998794-C830-4165-BC19-AC1D19D5EC62}" type="parTrans" cxnId="{56A87446-E724-4CB6-AC7A-9A09E2323779}">
      <dgm:prSet/>
      <dgm:spPr/>
      <dgm:t>
        <a:bodyPr/>
        <a:lstStyle/>
        <a:p>
          <a:endParaRPr lang="cs-CZ"/>
        </a:p>
      </dgm:t>
    </dgm:pt>
    <dgm:pt modelId="{44ACFC13-8E11-48DD-B7D3-83788E42E306}" type="sibTrans" cxnId="{56A87446-E724-4CB6-AC7A-9A09E2323779}">
      <dgm:prSet/>
      <dgm:spPr/>
      <dgm:t>
        <a:bodyPr/>
        <a:lstStyle/>
        <a:p>
          <a:endParaRPr lang="cs-CZ"/>
        </a:p>
      </dgm:t>
    </dgm:pt>
    <dgm:pt modelId="{75208D77-0B6E-4C24-905D-12715ACBA1B6}">
      <dgm:prSet/>
      <dgm:spPr/>
      <dgm:t>
        <a:bodyPr/>
        <a:lstStyle/>
        <a:p>
          <a:r>
            <a:rPr lang="cs-CZ" b="1" dirty="0" smtClean="0"/>
            <a:t>Norské a islandské fondy</a:t>
          </a:r>
          <a:endParaRPr lang="cs-CZ" b="1" dirty="0"/>
        </a:p>
      </dgm:t>
    </dgm:pt>
    <dgm:pt modelId="{24BB922B-CC3F-4C8E-B01D-EB361951DBB0}" type="parTrans" cxnId="{796BBBCE-5E98-462E-9593-FD56566B7890}">
      <dgm:prSet/>
      <dgm:spPr/>
      <dgm:t>
        <a:bodyPr/>
        <a:lstStyle/>
        <a:p>
          <a:endParaRPr lang="cs-CZ"/>
        </a:p>
      </dgm:t>
    </dgm:pt>
    <dgm:pt modelId="{DB5D29F6-3B43-4BD2-8F6F-E2C9B6002423}" type="sibTrans" cxnId="{796BBBCE-5E98-462E-9593-FD56566B7890}">
      <dgm:prSet/>
      <dgm:spPr/>
      <dgm:t>
        <a:bodyPr/>
        <a:lstStyle/>
        <a:p>
          <a:endParaRPr lang="cs-CZ"/>
        </a:p>
      </dgm:t>
    </dgm:pt>
    <dgm:pt modelId="{5CDECB17-4B80-45D9-B2BC-91F0F0DAEAF8}">
      <dgm:prSet/>
      <dgm:spPr/>
      <dgm:t>
        <a:bodyPr/>
        <a:lstStyle/>
        <a:p>
          <a:r>
            <a:rPr lang="cs-CZ" b="1" dirty="0" smtClean="0"/>
            <a:t>Obce</a:t>
          </a:r>
          <a:endParaRPr lang="cs-CZ" b="1" dirty="0"/>
        </a:p>
      </dgm:t>
    </dgm:pt>
    <dgm:pt modelId="{0A9149E2-8ABB-4FE6-A4E1-8C5D06CBF757}" type="parTrans" cxnId="{1B6C2A71-3EEC-4F7B-895B-6DDC82C351FB}">
      <dgm:prSet/>
      <dgm:spPr/>
      <dgm:t>
        <a:bodyPr/>
        <a:lstStyle/>
        <a:p>
          <a:endParaRPr lang="cs-CZ"/>
        </a:p>
      </dgm:t>
    </dgm:pt>
    <dgm:pt modelId="{8BBDCD38-71E0-417A-9A83-CC1E7C605F0B}" type="sibTrans" cxnId="{1B6C2A71-3EEC-4F7B-895B-6DDC82C351FB}">
      <dgm:prSet/>
      <dgm:spPr/>
      <dgm:t>
        <a:bodyPr/>
        <a:lstStyle/>
        <a:p>
          <a:endParaRPr lang="cs-CZ"/>
        </a:p>
      </dgm:t>
    </dgm:pt>
    <dgm:pt modelId="{19FFA3E6-06BE-4389-9AC5-09B1652E6439}">
      <dgm:prSet custT="1"/>
      <dgm:spPr/>
      <dgm:t>
        <a:bodyPr/>
        <a:lstStyle/>
        <a:p>
          <a:r>
            <a:rPr lang="cs-CZ" sz="1800" b="1" dirty="0" smtClean="0"/>
            <a:t>Firmy</a:t>
          </a:r>
          <a:endParaRPr lang="cs-CZ" sz="1600" b="1" dirty="0"/>
        </a:p>
      </dgm:t>
    </dgm:pt>
    <dgm:pt modelId="{36545D70-178E-4041-BD07-0180A2F8AFA4}" type="parTrans" cxnId="{84B8DF60-DCA8-434D-9418-75200AE65B29}">
      <dgm:prSet/>
      <dgm:spPr/>
      <dgm:t>
        <a:bodyPr/>
        <a:lstStyle/>
        <a:p>
          <a:endParaRPr lang="cs-CZ"/>
        </a:p>
      </dgm:t>
    </dgm:pt>
    <dgm:pt modelId="{C9929694-5EDC-4FD6-BE79-32AB5131807F}" type="sibTrans" cxnId="{84B8DF60-DCA8-434D-9418-75200AE65B29}">
      <dgm:prSet/>
      <dgm:spPr/>
      <dgm:t>
        <a:bodyPr/>
        <a:lstStyle/>
        <a:p>
          <a:endParaRPr lang="cs-CZ"/>
        </a:p>
      </dgm:t>
    </dgm:pt>
    <dgm:pt modelId="{FEC2EA35-ABD4-4AB5-88B7-EC22F1412796}">
      <dgm:prSet custT="1"/>
      <dgm:spPr/>
      <dgm:t>
        <a:bodyPr/>
        <a:lstStyle/>
        <a:p>
          <a:r>
            <a:rPr lang="cs-CZ" sz="1800" b="1" dirty="0" smtClean="0"/>
            <a:t>Ambasády</a:t>
          </a:r>
          <a:endParaRPr lang="cs-CZ" sz="1800" b="1" dirty="0"/>
        </a:p>
      </dgm:t>
    </dgm:pt>
    <dgm:pt modelId="{41CDA199-0FB9-40A7-B9B9-3941ED9A66C1}" type="parTrans" cxnId="{461A330B-FA9B-4D45-8A38-50A673BDC924}">
      <dgm:prSet/>
      <dgm:spPr/>
      <dgm:t>
        <a:bodyPr/>
        <a:lstStyle/>
        <a:p>
          <a:endParaRPr lang="cs-CZ"/>
        </a:p>
      </dgm:t>
    </dgm:pt>
    <dgm:pt modelId="{75519A4B-26A9-4EFE-A44E-F49E9F85F01B}" type="sibTrans" cxnId="{461A330B-FA9B-4D45-8A38-50A673BDC924}">
      <dgm:prSet/>
      <dgm:spPr/>
      <dgm:t>
        <a:bodyPr/>
        <a:lstStyle/>
        <a:p>
          <a:endParaRPr lang="cs-CZ"/>
        </a:p>
      </dgm:t>
    </dgm:pt>
    <dgm:pt modelId="{1420DB02-503D-4F94-9974-B46BECCAD8FF}" type="pres">
      <dgm:prSet presAssocID="{DA5D5A04-EEAF-41D7-9F1C-82E5368EFDC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D70D281-37A8-4492-B9B0-C1BF348227FC}" type="pres">
      <dgm:prSet presAssocID="{86E38ABA-9C1D-4DF6-87F5-BDE8E48B2618}" presName="vertOne" presStyleCnt="0"/>
      <dgm:spPr/>
    </dgm:pt>
    <dgm:pt modelId="{16BD7C72-1A94-4A63-956D-0F6A55CC92F5}" type="pres">
      <dgm:prSet presAssocID="{86E38ABA-9C1D-4DF6-87F5-BDE8E48B2618}" presName="txOne" presStyleLbl="node0" presStyleIdx="0" presStyleCnt="1" custLinFactY="-20265" custLinFactNeighborX="-16" custLinFactNeighborY="-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7C0FC2E-12BC-4BCF-9A43-8524430A1EC6}" type="pres">
      <dgm:prSet presAssocID="{86E38ABA-9C1D-4DF6-87F5-BDE8E48B2618}" presName="parTransOne" presStyleCnt="0"/>
      <dgm:spPr/>
    </dgm:pt>
    <dgm:pt modelId="{4FACF0FF-FC31-47C1-ABBC-D873309B24C1}" type="pres">
      <dgm:prSet presAssocID="{86E38ABA-9C1D-4DF6-87F5-BDE8E48B2618}" presName="horzOne" presStyleCnt="0"/>
      <dgm:spPr/>
    </dgm:pt>
    <dgm:pt modelId="{B71E8CDB-93DD-482D-8CA2-BF893F667468}" type="pres">
      <dgm:prSet presAssocID="{EEF86BD9-5CE9-489F-88B1-539AEDA98F14}" presName="vertTwo" presStyleCnt="0"/>
      <dgm:spPr/>
    </dgm:pt>
    <dgm:pt modelId="{0E18E255-076C-4D50-89F2-9FBEEA341962}" type="pres">
      <dgm:prSet presAssocID="{EEF86BD9-5CE9-489F-88B1-539AEDA98F14}" presName="txTwo" presStyleLbl="node2" presStyleIdx="0" presStyleCnt="6" custLinFactY="96089" custLinFactNeighborX="4040" custLinFactNeighborY="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F65EABC-22EA-4541-B087-C24E3EF10597}" type="pres">
      <dgm:prSet presAssocID="{EEF86BD9-5CE9-489F-88B1-539AEDA98F14}" presName="parTransTwo" presStyleCnt="0"/>
      <dgm:spPr/>
    </dgm:pt>
    <dgm:pt modelId="{10C43669-7BB2-4649-ACFC-DDAC75CAA31E}" type="pres">
      <dgm:prSet presAssocID="{EEF86BD9-5CE9-489F-88B1-539AEDA98F14}" presName="horzTwo" presStyleCnt="0"/>
      <dgm:spPr/>
    </dgm:pt>
    <dgm:pt modelId="{B1D82CEA-20B5-4AC3-99B9-F5171D1A358B}" type="pres">
      <dgm:prSet presAssocID="{D07AD9EC-7BC0-46F3-9D7E-7E4F0BBDFE5A}" presName="vertThree" presStyleCnt="0"/>
      <dgm:spPr/>
    </dgm:pt>
    <dgm:pt modelId="{7759EA7E-A56F-4438-B814-226158DA54BE}" type="pres">
      <dgm:prSet presAssocID="{D07AD9EC-7BC0-46F3-9D7E-7E4F0BBDFE5A}" presName="txThree" presStyleLbl="node3" presStyleIdx="0" presStyleCnt="3" custLinFactY="-25382" custLinFactNeighborX="4040" custLinFactNeighborY="-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02B17B5-97E7-4F07-B76E-ACC35CEB9AAB}" type="pres">
      <dgm:prSet presAssocID="{D07AD9EC-7BC0-46F3-9D7E-7E4F0BBDFE5A}" presName="horzThree" presStyleCnt="0"/>
      <dgm:spPr/>
    </dgm:pt>
    <dgm:pt modelId="{A9D1617F-5893-4E13-81E1-AF13304B13C1}" type="pres">
      <dgm:prSet presAssocID="{0CBD8126-342D-42EA-9E38-1C275719AD65}" presName="sibSpaceTwo" presStyleCnt="0"/>
      <dgm:spPr/>
    </dgm:pt>
    <dgm:pt modelId="{81BC55BA-3FD7-4216-93C9-F0336601EEDC}" type="pres">
      <dgm:prSet presAssocID="{D59044A8-4992-4211-9F54-6090A6186359}" presName="vertTwo" presStyleCnt="0"/>
      <dgm:spPr/>
    </dgm:pt>
    <dgm:pt modelId="{BAE18061-63C1-44F7-A42A-3BD1A0A99005}" type="pres">
      <dgm:prSet presAssocID="{D59044A8-4992-4211-9F54-6090A6186359}" presName="txTwo" presStyleLbl="node2" presStyleIdx="1" presStyleCnt="6">
        <dgm:presLayoutVars>
          <dgm:chPref val="3"/>
        </dgm:presLayoutVars>
      </dgm:prSet>
      <dgm:spPr/>
    </dgm:pt>
    <dgm:pt modelId="{95BC9C44-9AC8-450E-9648-2C398AD1B2B8}" type="pres">
      <dgm:prSet presAssocID="{D59044A8-4992-4211-9F54-6090A6186359}" presName="parTransTwo" presStyleCnt="0"/>
      <dgm:spPr/>
    </dgm:pt>
    <dgm:pt modelId="{FA08D217-A0A1-46FE-A3D1-856BF8F2ED54}" type="pres">
      <dgm:prSet presAssocID="{D59044A8-4992-4211-9F54-6090A6186359}" presName="horzTwo" presStyleCnt="0"/>
      <dgm:spPr/>
    </dgm:pt>
    <dgm:pt modelId="{1C0C685B-7223-4B54-A003-5E7A91661CA3}" type="pres">
      <dgm:prSet presAssocID="{D59662F9-A106-4A7B-9D07-F01D09233A53}" presName="vertThree" presStyleCnt="0"/>
      <dgm:spPr/>
    </dgm:pt>
    <dgm:pt modelId="{4AD82C12-401C-44B9-8B0F-1E24BDA18657}" type="pres">
      <dgm:prSet presAssocID="{D59662F9-A106-4A7B-9D07-F01D09233A53}" presName="txThree" presStyleLbl="node3" presStyleIdx="1" presStyleCnt="3" custLinFactX="143339" custLinFactNeighborX="200000" custLinFactNeighborY="-73323">
        <dgm:presLayoutVars>
          <dgm:chPref val="3"/>
        </dgm:presLayoutVars>
      </dgm:prSet>
      <dgm:spPr/>
    </dgm:pt>
    <dgm:pt modelId="{B6666619-13A9-4E96-9974-95B7E6552E0C}" type="pres">
      <dgm:prSet presAssocID="{D59662F9-A106-4A7B-9D07-F01D09233A53}" presName="horzThree" presStyleCnt="0"/>
      <dgm:spPr/>
    </dgm:pt>
    <dgm:pt modelId="{65422229-EFE2-4C87-AC2D-EC5CC1839366}" type="pres">
      <dgm:prSet presAssocID="{E147A482-E047-4328-B270-51B7E5B35CE1}" presName="sibSpaceTwo" presStyleCnt="0"/>
      <dgm:spPr/>
    </dgm:pt>
    <dgm:pt modelId="{26871800-01D8-418F-BE81-67535060C152}" type="pres">
      <dgm:prSet presAssocID="{639BD153-21BB-4363-9482-76C04BD82171}" presName="vertTwo" presStyleCnt="0"/>
      <dgm:spPr/>
    </dgm:pt>
    <dgm:pt modelId="{9E73A0AE-9B14-47B7-9D93-E017F991A1AD}" type="pres">
      <dgm:prSet presAssocID="{639BD153-21BB-4363-9482-76C04BD82171}" presName="txTwo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85A803D-D4A5-4008-84B7-E1688922D57B}" type="pres">
      <dgm:prSet presAssocID="{639BD153-21BB-4363-9482-76C04BD82171}" presName="parTransTwo" presStyleCnt="0"/>
      <dgm:spPr/>
    </dgm:pt>
    <dgm:pt modelId="{71137C40-BD28-46F5-84B4-A012A4F2E5C5}" type="pres">
      <dgm:prSet presAssocID="{639BD153-21BB-4363-9482-76C04BD82171}" presName="horzTwo" presStyleCnt="0"/>
      <dgm:spPr/>
    </dgm:pt>
    <dgm:pt modelId="{A853DC8F-20AA-4739-AA08-F6B1C9988433}" type="pres">
      <dgm:prSet presAssocID="{75208D77-0B6E-4C24-905D-12715ACBA1B6}" presName="vertThree" presStyleCnt="0"/>
      <dgm:spPr/>
    </dgm:pt>
    <dgm:pt modelId="{92FC5BA8-0892-4700-B0AF-D3D5D9FCCB63}" type="pres">
      <dgm:prSet presAssocID="{75208D77-0B6E-4C24-905D-12715ACBA1B6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C469DD2-1041-4AFF-BE8B-6DECDFBC3746}" type="pres">
      <dgm:prSet presAssocID="{75208D77-0B6E-4C24-905D-12715ACBA1B6}" presName="horzThree" presStyleCnt="0"/>
      <dgm:spPr/>
    </dgm:pt>
    <dgm:pt modelId="{897CB18D-C598-4F62-9D19-F61AEA106700}" type="pres">
      <dgm:prSet presAssocID="{44ACFC13-8E11-48DD-B7D3-83788E42E306}" presName="sibSpaceTwo" presStyleCnt="0"/>
      <dgm:spPr/>
    </dgm:pt>
    <dgm:pt modelId="{9F1F6A59-989D-4F6E-8068-80CD8042D3BF}" type="pres">
      <dgm:prSet presAssocID="{5CDECB17-4B80-45D9-B2BC-91F0F0DAEAF8}" presName="vertTwo" presStyleCnt="0"/>
      <dgm:spPr/>
    </dgm:pt>
    <dgm:pt modelId="{C4E33FBE-26A9-4ECE-8217-A80A8FC76CC9}" type="pres">
      <dgm:prSet presAssocID="{5CDECB17-4B80-45D9-B2BC-91F0F0DAEAF8}" presName="txTwo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71A3E6B-EB46-4416-B27A-4DD2F1A4266A}" type="pres">
      <dgm:prSet presAssocID="{5CDECB17-4B80-45D9-B2BC-91F0F0DAEAF8}" presName="horzTwo" presStyleCnt="0"/>
      <dgm:spPr/>
    </dgm:pt>
    <dgm:pt modelId="{CC8953F9-E792-4319-ADBF-28E0D190F6AC}" type="pres">
      <dgm:prSet presAssocID="{8BBDCD38-71E0-417A-9A83-CC1E7C605F0B}" presName="sibSpaceTwo" presStyleCnt="0"/>
      <dgm:spPr/>
    </dgm:pt>
    <dgm:pt modelId="{6017B4D8-2686-4EBF-B39D-10A11D849629}" type="pres">
      <dgm:prSet presAssocID="{19FFA3E6-06BE-4389-9AC5-09B1652E6439}" presName="vertTwo" presStyleCnt="0"/>
      <dgm:spPr/>
    </dgm:pt>
    <dgm:pt modelId="{43A84BFE-09EF-432F-8101-FCB4A5D3533E}" type="pres">
      <dgm:prSet presAssocID="{19FFA3E6-06BE-4389-9AC5-09B1652E6439}" presName="txTwo" presStyleLbl="node2" presStyleIdx="4" presStyleCnt="6" custLinFactX="-124264" custLinFactY="28089" custLinFactNeighborX="-200000" custLinFactNeighborY="100000">
        <dgm:presLayoutVars>
          <dgm:chPref val="3"/>
        </dgm:presLayoutVars>
      </dgm:prSet>
      <dgm:spPr/>
    </dgm:pt>
    <dgm:pt modelId="{1B617429-0026-4D7C-9233-7FB0ADF8A027}" type="pres">
      <dgm:prSet presAssocID="{19FFA3E6-06BE-4389-9AC5-09B1652E6439}" presName="horzTwo" presStyleCnt="0"/>
      <dgm:spPr/>
    </dgm:pt>
    <dgm:pt modelId="{AED56974-CAB3-4194-9DFF-E6D7284B2A1D}" type="pres">
      <dgm:prSet presAssocID="{C9929694-5EDC-4FD6-BE79-32AB5131807F}" presName="sibSpaceTwo" presStyleCnt="0"/>
      <dgm:spPr/>
    </dgm:pt>
    <dgm:pt modelId="{F24D1CBB-B86A-412B-9DAE-F44F6E438923}" type="pres">
      <dgm:prSet presAssocID="{FEC2EA35-ABD4-4AB5-88B7-EC22F1412796}" presName="vertTwo" presStyleCnt="0"/>
      <dgm:spPr/>
    </dgm:pt>
    <dgm:pt modelId="{E0761D0B-1E2D-44B2-AFC1-2CF50128A9D8}" type="pres">
      <dgm:prSet presAssocID="{FEC2EA35-ABD4-4AB5-88B7-EC22F1412796}" presName="txTwo" presStyleLbl="node2" presStyleIdx="5" presStyleCnt="6" custLinFactX="-100000" custLinFactY="28089" custLinFactNeighborX="-118282" custLinFactNeighborY="100000">
        <dgm:presLayoutVars>
          <dgm:chPref val="3"/>
        </dgm:presLayoutVars>
      </dgm:prSet>
      <dgm:spPr/>
    </dgm:pt>
    <dgm:pt modelId="{5F08B1D1-82E4-4B22-9723-617459F3A61A}" type="pres">
      <dgm:prSet presAssocID="{FEC2EA35-ABD4-4AB5-88B7-EC22F1412796}" presName="horzTwo" presStyleCnt="0"/>
      <dgm:spPr/>
    </dgm:pt>
  </dgm:ptLst>
  <dgm:cxnLst>
    <dgm:cxn modelId="{229F8325-C161-4EE1-AFDF-CE07ECF62271}" srcId="{D59044A8-4992-4211-9F54-6090A6186359}" destId="{D59662F9-A106-4A7B-9D07-F01D09233A53}" srcOrd="0" destOrd="0" parTransId="{AB9292BC-86BC-45A7-88F2-7559A4FEA45F}" sibTransId="{9F6EB56A-F12F-498D-9ABF-21CFBD2B034A}"/>
    <dgm:cxn modelId="{796BBBCE-5E98-462E-9593-FD56566B7890}" srcId="{639BD153-21BB-4363-9482-76C04BD82171}" destId="{75208D77-0B6E-4C24-905D-12715ACBA1B6}" srcOrd="0" destOrd="0" parTransId="{24BB922B-CC3F-4C8E-B01D-EB361951DBB0}" sibTransId="{DB5D29F6-3B43-4BD2-8F6F-E2C9B6002423}"/>
    <dgm:cxn modelId="{79117FF1-8644-4138-924A-B29BA34A521A}" type="presOf" srcId="{D59662F9-A106-4A7B-9D07-F01D09233A53}" destId="{4AD82C12-401C-44B9-8B0F-1E24BDA18657}" srcOrd="0" destOrd="0" presId="urn:microsoft.com/office/officeart/2005/8/layout/hierarchy4"/>
    <dgm:cxn modelId="{84B8DF60-DCA8-434D-9418-75200AE65B29}" srcId="{86E38ABA-9C1D-4DF6-87F5-BDE8E48B2618}" destId="{19FFA3E6-06BE-4389-9AC5-09B1652E6439}" srcOrd="4" destOrd="0" parTransId="{36545D70-178E-4041-BD07-0180A2F8AFA4}" sibTransId="{C9929694-5EDC-4FD6-BE79-32AB5131807F}"/>
    <dgm:cxn modelId="{1B6C2A71-3EEC-4F7B-895B-6DDC82C351FB}" srcId="{86E38ABA-9C1D-4DF6-87F5-BDE8E48B2618}" destId="{5CDECB17-4B80-45D9-B2BC-91F0F0DAEAF8}" srcOrd="3" destOrd="0" parTransId="{0A9149E2-8ABB-4FE6-A4E1-8C5D06CBF757}" sibTransId="{8BBDCD38-71E0-417A-9A83-CC1E7C605F0B}"/>
    <dgm:cxn modelId="{656EFFE0-C22A-439A-BF82-B0E2F4D495F2}" type="presOf" srcId="{EEF86BD9-5CE9-489F-88B1-539AEDA98F14}" destId="{0E18E255-076C-4D50-89F2-9FBEEA341962}" srcOrd="0" destOrd="0" presId="urn:microsoft.com/office/officeart/2005/8/layout/hierarchy4"/>
    <dgm:cxn modelId="{56A87446-E724-4CB6-AC7A-9A09E2323779}" srcId="{86E38ABA-9C1D-4DF6-87F5-BDE8E48B2618}" destId="{639BD153-21BB-4363-9482-76C04BD82171}" srcOrd="2" destOrd="0" parTransId="{65998794-C830-4165-BC19-AC1D19D5EC62}" sibTransId="{44ACFC13-8E11-48DD-B7D3-83788E42E306}"/>
    <dgm:cxn modelId="{B1DF8EF9-CCF4-4224-812D-E9E9A42524AF}" type="presOf" srcId="{FEC2EA35-ABD4-4AB5-88B7-EC22F1412796}" destId="{E0761D0B-1E2D-44B2-AFC1-2CF50128A9D8}" srcOrd="0" destOrd="0" presId="urn:microsoft.com/office/officeart/2005/8/layout/hierarchy4"/>
    <dgm:cxn modelId="{94964D9B-B810-4F0B-B1BE-84BCD4617568}" type="presOf" srcId="{D07AD9EC-7BC0-46F3-9D7E-7E4F0BBDFE5A}" destId="{7759EA7E-A56F-4438-B814-226158DA54BE}" srcOrd="0" destOrd="0" presId="urn:microsoft.com/office/officeart/2005/8/layout/hierarchy4"/>
    <dgm:cxn modelId="{FB37BDFF-9485-4B1D-B6B8-6375A7C14CC9}" type="presOf" srcId="{19FFA3E6-06BE-4389-9AC5-09B1652E6439}" destId="{43A84BFE-09EF-432F-8101-FCB4A5D3533E}" srcOrd="0" destOrd="0" presId="urn:microsoft.com/office/officeart/2005/8/layout/hierarchy4"/>
    <dgm:cxn modelId="{461A330B-FA9B-4D45-8A38-50A673BDC924}" srcId="{86E38ABA-9C1D-4DF6-87F5-BDE8E48B2618}" destId="{FEC2EA35-ABD4-4AB5-88B7-EC22F1412796}" srcOrd="5" destOrd="0" parTransId="{41CDA199-0FB9-40A7-B9B9-3941ED9A66C1}" sibTransId="{75519A4B-26A9-4EFE-A44E-F49E9F85F01B}"/>
    <dgm:cxn modelId="{3FE5745B-04DD-426D-8FFC-A9A91FA05D87}" type="presOf" srcId="{75208D77-0B6E-4C24-905D-12715ACBA1B6}" destId="{92FC5BA8-0892-4700-B0AF-D3D5D9FCCB63}" srcOrd="0" destOrd="0" presId="urn:microsoft.com/office/officeart/2005/8/layout/hierarchy4"/>
    <dgm:cxn modelId="{84296B95-050C-46CB-9E27-D2863E27F352}" type="presOf" srcId="{5CDECB17-4B80-45D9-B2BC-91F0F0DAEAF8}" destId="{C4E33FBE-26A9-4ECE-8217-A80A8FC76CC9}" srcOrd="0" destOrd="0" presId="urn:microsoft.com/office/officeart/2005/8/layout/hierarchy4"/>
    <dgm:cxn modelId="{ECB254E7-E3D0-4FE7-A4C4-0CED28D64059}" srcId="{86E38ABA-9C1D-4DF6-87F5-BDE8E48B2618}" destId="{EEF86BD9-5CE9-489F-88B1-539AEDA98F14}" srcOrd="0" destOrd="0" parTransId="{B5E28C9C-3073-465B-9759-D15C67992CB0}" sibTransId="{0CBD8126-342D-42EA-9E38-1C275719AD65}"/>
    <dgm:cxn modelId="{99274411-293E-4675-A10D-403A7A0B0945}" srcId="{86E38ABA-9C1D-4DF6-87F5-BDE8E48B2618}" destId="{D59044A8-4992-4211-9F54-6090A6186359}" srcOrd="1" destOrd="0" parTransId="{F43A6F19-F48C-4FBD-BE35-A6385D89D124}" sibTransId="{E147A482-E047-4328-B270-51B7E5B35CE1}"/>
    <dgm:cxn modelId="{F0948A64-2BCE-4697-A7C3-960CBB6D1FCD}" srcId="{DA5D5A04-EEAF-41D7-9F1C-82E5368EFDC6}" destId="{86E38ABA-9C1D-4DF6-87F5-BDE8E48B2618}" srcOrd="0" destOrd="0" parTransId="{94591A62-C9E7-4B65-8532-F00C7BE9F5C4}" sibTransId="{E9400AB3-0D98-45F3-9F1E-731528F98E58}"/>
    <dgm:cxn modelId="{03BE46B4-AD96-4C61-9792-7F0571485488}" srcId="{EEF86BD9-5CE9-489F-88B1-539AEDA98F14}" destId="{D07AD9EC-7BC0-46F3-9D7E-7E4F0BBDFE5A}" srcOrd="0" destOrd="0" parTransId="{5A69643D-61D3-4CED-83D9-7A6ACA030246}" sibTransId="{B00CE106-056E-4280-975A-705D4D30A306}"/>
    <dgm:cxn modelId="{A42852B3-10D1-4A6C-A77A-64743BFD9B01}" type="presOf" srcId="{86E38ABA-9C1D-4DF6-87F5-BDE8E48B2618}" destId="{16BD7C72-1A94-4A63-956D-0F6A55CC92F5}" srcOrd="0" destOrd="0" presId="urn:microsoft.com/office/officeart/2005/8/layout/hierarchy4"/>
    <dgm:cxn modelId="{D0E2E899-2D53-4F68-A32E-28AFEB156D8F}" type="presOf" srcId="{DA5D5A04-EEAF-41D7-9F1C-82E5368EFDC6}" destId="{1420DB02-503D-4F94-9974-B46BECCAD8FF}" srcOrd="0" destOrd="0" presId="urn:microsoft.com/office/officeart/2005/8/layout/hierarchy4"/>
    <dgm:cxn modelId="{5DA160B5-3215-4353-ADB2-4538E889EDF9}" type="presOf" srcId="{639BD153-21BB-4363-9482-76C04BD82171}" destId="{9E73A0AE-9B14-47B7-9D93-E017F991A1AD}" srcOrd="0" destOrd="0" presId="urn:microsoft.com/office/officeart/2005/8/layout/hierarchy4"/>
    <dgm:cxn modelId="{E8911696-7F97-44A9-A1D8-5E547E646DCB}" type="presOf" srcId="{D59044A8-4992-4211-9F54-6090A6186359}" destId="{BAE18061-63C1-44F7-A42A-3BD1A0A99005}" srcOrd="0" destOrd="0" presId="urn:microsoft.com/office/officeart/2005/8/layout/hierarchy4"/>
    <dgm:cxn modelId="{363F3559-2467-4211-A3D4-6DBCEDB03EE7}" type="presParOf" srcId="{1420DB02-503D-4F94-9974-B46BECCAD8FF}" destId="{0D70D281-37A8-4492-B9B0-C1BF348227FC}" srcOrd="0" destOrd="0" presId="urn:microsoft.com/office/officeart/2005/8/layout/hierarchy4"/>
    <dgm:cxn modelId="{5E87AEF3-2793-47F8-AAFE-93A5637B2783}" type="presParOf" srcId="{0D70D281-37A8-4492-B9B0-C1BF348227FC}" destId="{16BD7C72-1A94-4A63-956D-0F6A55CC92F5}" srcOrd="0" destOrd="0" presId="urn:microsoft.com/office/officeart/2005/8/layout/hierarchy4"/>
    <dgm:cxn modelId="{B940ED85-DA61-412F-A2E7-364D9A3CC18C}" type="presParOf" srcId="{0D70D281-37A8-4492-B9B0-C1BF348227FC}" destId="{E7C0FC2E-12BC-4BCF-9A43-8524430A1EC6}" srcOrd="1" destOrd="0" presId="urn:microsoft.com/office/officeart/2005/8/layout/hierarchy4"/>
    <dgm:cxn modelId="{11DFE748-E593-475B-AB04-EE7B18D63C7B}" type="presParOf" srcId="{0D70D281-37A8-4492-B9B0-C1BF348227FC}" destId="{4FACF0FF-FC31-47C1-ABBC-D873309B24C1}" srcOrd="2" destOrd="0" presId="urn:microsoft.com/office/officeart/2005/8/layout/hierarchy4"/>
    <dgm:cxn modelId="{3801576B-581E-405A-A83A-DB9A11890EBB}" type="presParOf" srcId="{4FACF0FF-FC31-47C1-ABBC-D873309B24C1}" destId="{B71E8CDB-93DD-482D-8CA2-BF893F667468}" srcOrd="0" destOrd="0" presId="urn:microsoft.com/office/officeart/2005/8/layout/hierarchy4"/>
    <dgm:cxn modelId="{D6F70C13-FD16-43C8-B0C4-C4F3EF0F4521}" type="presParOf" srcId="{B71E8CDB-93DD-482D-8CA2-BF893F667468}" destId="{0E18E255-076C-4D50-89F2-9FBEEA341962}" srcOrd="0" destOrd="0" presId="urn:microsoft.com/office/officeart/2005/8/layout/hierarchy4"/>
    <dgm:cxn modelId="{07078EEA-02CD-4D50-8F43-5B70932811A2}" type="presParOf" srcId="{B71E8CDB-93DD-482D-8CA2-BF893F667468}" destId="{4F65EABC-22EA-4541-B087-C24E3EF10597}" srcOrd="1" destOrd="0" presId="urn:microsoft.com/office/officeart/2005/8/layout/hierarchy4"/>
    <dgm:cxn modelId="{0873F70B-1EFC-4A8E-95F2-F9D8855E54F6}" type="presParOf" srcId="{B71E8CDB-93DD-482D-8CA2-BF893F667468}" destId="{10C43669-7BB2-4649-ACFC-DDAC75CAA31E}" srcOrd="2" destOrd="0" presId="urn:microsoft.com/office/officeart/2005/8/layout/hierarchy4"/>
    <dgm:cxn modelId="{FFCD5A2A-B0A9-48B2-B778-8CD14B43E9A0}" type="presParOf" srcId="{10C43669-7BB2-4649-ACFC-DDAC75CAA31E}" destId="{B1D82CEA-20B5-4AC3-99B9-F5171D1A358B}" srcOrd="0" destOrd="0" presId="urn:microsoft.com/office/officeart/2005/8/layout/hierarchy4"/>
    <dgm:cxn modelId="{1A2D4998-AF7B-4D6F-8167-025FB7282D71}" type="presParOf" srcId="{B1D82CEA-20B5-4AC3-99B9-F5171D1A358B}" destId="{7759EA7E-A56F-4438-B814-226158DA54BE}" srcOrd="0" destOrd="0" presId="urn:microsoft.com/office/officeart/2005/8/layout/hierarchy4"/>
    <dgm:cxn modelId="{ACF7F4D8-A1E2-4653-8133-B395640BF12A}" type="presParOf" srcId="{B1D82CEA-20B5-4AC3-99B9-F5171D1A358B}" destId="{902B17B5-97E7-4F07-B76E-ACC35CEB9AAB}" srcOrd="1" destOrd="0" presId="urn:microsoft.com/office/officeart/2005/8/layout/hierarchy4"/>
    <dgm:cxn modelId="{D0D4931B-198B-4342-87AF-39B6C95FD6E2}" type="presParOf" srcId="{4FACF0FF-FC31-47C1-ABBC-D873309B24C1}" destId="{A9D1617F-5893-4E13-81E1-AF13304B13C1}" srcOrd="1" destOrd="0" presId="urn:microsoft.com/office/officeart/2005/8/layout/hierarchy4"/>
    <dgm:cxn modelId="{86F485B9-D4CE-4B06-8EE7-706B77BBB36C}" type="presParOf" srcId="{4FACF0FF-FC31-47C1-ABBC-D873309B24C1}" destId="{81BC55BA-3FD7-4216-93C9-F0336601EEDC}" srcOrd="2" destOrd="0" presId="urn:microsoft.com/office/officeart/2005/8/layout/hierarchy4"/>
    <dgm:cxn modelId="{63E50463-4A28-4E24-B145-2937AFB827E7}" type="presParOf" srcId="{81BC55BA-3FD7-4216-93C9-F0336601EEDC}" destId="{BAE18061-63C1-44F7-A42A-3BD1A0A99005}" srcOrd="0" destOrd="0" presId="urn:microsoft.com/office/officeart/2005/8/layout/hierarchy4"/>
    <dgm:cxn modelId="{27D4C1DE-3D8B-486E-BBA6-1A7B0794FB48}" type="presParOf" srcId="{81BC55BA-3FD7-4216-93C9-F0336601EEDC}" destId="{95BC9C44-9AC8-450E-9648-2C398AD1B2B8}" srcOrd="1" destOrd="0" presId="urn:microsoft.com/office/officeart/2005/8/layout/hierarchy4"/>
    <dgm:cxn modelId="{F310A662-A0E5-48D6-A576-EAE8AEFB90AF}" type="presParOf" srcId="{81BC55BA-3FD7-4216-93C9-F0336601EEDC}" destId="{FA08D217-A0A1-46FE-A3D1-856BF8F2ED54}" srcOrd="2" destOrd="0" presId="urn:microsoft.com/office/officeart/2005/8/layout/hierarchy4"/>
    <dgm:cxn modelId="{DB391028-855D-4FC5-BE6C-FC4601D0E331}" type="presParOf" srcId="{FA08D217-A0A1-46FE-A3D1-856BF8F2ED54}" destId="{1C0C685B-7223-4B54-A003-5E7A91661CA3}" srcOrd="0" destOrd="0" presId="urn:microsoft.com/office/officeart/2005/8/layout/hierarchy4"/>
    <dgm:cxn modelId="{95255B32-DFA6-4A5E-9312-B2D0BF34DC13}" type="presParOf" srcId="{1C0C685B-7223-4B54-A003-5E7A91661CA3}" destId="{4AD82C12-401C-44B9-8B0F-1E24BDA18657}" srcOrd="0" destOrd="0" presId="urn:microsoft.com/office/officeart/2005/8/layout/hierarchy4"/>
    <dgm:cxn modelId="{F2C46883-2F8F-4EE2-A6BA-BF9A8FAFCBEB}" type="presParOf" srcId="{1C0C685B-7223-4B54-A003-5E7A91661CA3}" destId="{B6666619-13A9-4E96-9974-95B7E6552E0C}" srcOrd="1" destOrd="0" presId="urn:microsoft.com/office/officeart/2005/8/layout/hierarchy4"/>
    <dgm:cxn modelId="{9B36D305-CAF3-4B92-BA76-BBFB03943074}" type="presParOf" srcId="{4FACF0FF-FC31-47C1-ABBC-D873309B24C1}" destId="{65422229-EFE2-4C87-AC2D-EC5CC1839366}" srcOrd="3" destOrd="0" presId="urn:microsoft.com/office/officeart/2005/8/layout/hierarchy4"/>
    <dgm:cxn modelId="{21F1EAE1-9769-4114-8772-6E8D013AB793}" type="presParOf" srcId="{4FACF0FF-FC31-47C1-ABBC-D873309B24C1}" destId="{26871800-01D8-418F-BE81-67535060C152}" srcOrd="4" destOrd="0" presId="urn:microsoft.com/office/officeart/2005/8/layout/hierarchy4"/>
    <dgm:cxn modelId="{9A1618EC-7638-432C-8D28-4CD6FDA164E5}" type="presParOf" srcId="{26871800-01D8-418F-BE81-67535060C152}" destId="{9E73A0AE-9B14-47B7-9D93-E017F991A1AD}" srcOrd="0" destOrd="0" presId="urn:microsoft.com/office/officeart/2005/8/layout/hierarchy4"/>
    <dgm:cxn modelId="{88CF0BF8-79FD-4C41-96B0-66067B7B6650}" type="presParOf" srcId="{26871800-01D8-418F-BE81-67535060C152}" destId="{285A803D-D4A5-4008-84B7-E1688922D57B}" srcOrd="1" destOrd="0" presId="urn:microsoft.com/office/officeart/2005/8/layout/hierarchy4"/>
    <dgm:cxn modelId="{57818E47-B20E-443F-976F-DE68956F4E2E}" type="presParOf" srcId="{26871800-01D8-418F-BE81-67535060C152}" destId="{71137C40-BD28-46F5-84B4-A012A4F2E5C5}" srcOrd="2" destOrd="0" presId="urn:microsoft.com/office/officeart/2005/8/layout/hierarchy4"/>
    <dgm:cxn modelId="{FF0A821C-3BE8-420C-B93F-C72B73337451}" type="presParOf" srcId="{71137C40-BD28-46F5-84B4-A012A4F2E5C5}" destId="{A853DC8F-20AA-4739-AA08-F6B1C9988433}" srcOrd="0" destOrd="0" presId="urn:microsoft.com/office/officeart/2005/8/layout/hierarchy4"/>
    <dgm:cxn modelId="{60F36ACC-5DE7-48D3-8DB0-7AE8A4A2254F}" type="presParOf" srcId="{A853DC8F-20AA-4739-AA08-F6B1C9988433}" destId="{92FC5BA8-0892-4700-B0AF-D3D5D9FCCB63}" srcOrd="0" destOrd="0" presId="urn:microsoft.com/office/officeart/2005/8/layout/hierarchy4"/>
    <dgm:cxn modelId="{2D94717D-10F7-4D15-A4D7-B0DCE6658353}" type="presParOf" srcId="{A853DC8F-20AA-4739-AA08-F6B1C9988433}" destId="{AC469DD2-1041-4AFF-BE8B-6DECDFBC3746}" srcOrd="1" destOrd="0" presId="urn:microsoft.com/office/officeart/2005/8/layout/hierarchy4"/>
    <dgm:cxn modelId="{66ED4AC7-1184-4956-AFE5-62328C67816C}" type="presParOf" srcId="{4FACF0FF-FC31-47C1-ABBC-D873309B24C1}" destId="{897CB18D-C598-4F62-9D19-F61AEA106700}" srcOrd="5" destOrd="0" presId="urn:microsoft.com/office/officeart/2005/8/layout/hierarchy4"/>
    <dgm:cxn modelId="{413D75C5-6B4D-4DD6-840B-9BF5146B2990}" type="presParOf" srcId="{4FACF0FF-FC31-47C1-ABBC-D873309B24C1}" destId="{9F1F6A59-989D-4F6E-8068-80CD8042D3BF}" srcOrd="6" destOrd="0" presId="urn:microsoft.com/office/officeart/2005/8/layout/hierarchy4"/>
    <dgm:cxn modelId="{B010B31E-2505-402D-BA2E-8F432E40EAFA}" type="presParOf" srcId="{9F1F6A59-989D-4F6E-8068-80CD8042D3BF}" destId="{C4E33FBE-26A9-4ECE-8217-A80A8FC76CC9}" srcOrd="0" destOrd="0" presId="urn:microsoft.com/office/officeart/2005/8/layout/hierarchy4"/>
    <dgm:cxn modelId="{9A95562B-6AEB-4A75-976A-975A1097D810}" type="presParOf" srcId="{9F1F6A59-989D-4F6E-8068-80CD8042D3BF}" destId="{E71A3E6B-EB46-4416-B27A-4DD2F1A4266A}" srcOrd="1" destOrd="0" presId="urn:microsoft.com/office/officeart/2005/8/layout/hierarchy4"/>
    <dgm:cxn modelId="{2A1A562D-30EF-4806-B72E-45FBCFCB4A31}" type="presParOf" srcId="{4FACF0FF-FC31-47C1-ABBC-D873309B24C1}" destId="{CC8953F9-E792-4319-ADBF-28E0D190F6AC}" srcOrd="7" destOrd="0" presId="urn:microsoft.com/office/officeart/2005/8/layout/hierarchy4"/>
    <dgm:cxn modelId="{5FF6E37C-07A4-4F60-A23A-0191E37DCDAD}" type="presParOf" srcId="{4FACF0FF-FC31-47C1-ABBC-D873309B24C1}" destId="{6017B4D8-2686-4EBF-B39D-10A11D849629}" srcOrd="8" destOrd="0" presId="urn:microsoft.com/office/officeart/2005/8/layout/hierarchy4"/>
    <dgm:cxn modelId="{9CA33384-E88C-4744-A646-A6ACDE4D8AA4}" type="presParOf" srcId="{6017B4D8-2686-4EBF-B39D-10A11D849629}" destId="{43A84BFE-09EF-432F-8101-FCB4A5D3533E}" srcOrd="0" destOrd="0" presId="urn:microsoft.com/office/officeart/2005/8/layout/hierarchy4"/>
    <dgm:cxn modelId="{7200C18F-416D-4620-86AD-AFBE13A5F906}" type="presParOf" srcId="{6017B4D8-2686-4EBF-B39D-10A11D849629}" destId="{1B617429-0026-4D7C-9233-7FB0ADF8A027}" srcOrd="1" destOrd="0" presId="urn:microsoft.com/office/officeart/2005/8/layout/hierarchy4"/>
    <dgm:cxn modelId="{BE4071D8-E71C-491C-A221-26523D609436}" type="presParOf" srcId="{4FACF0FF-FC31-47C1-ABBC-D873309B24C1}" destId="{AED56974-CAB3-4194-9DFF-E6D7284B2A1D}" srcOrd="9" destOrd="0" presId="urn:microsoft.com/office/officeart/2005/8/layout/hierarchy4"/>
    <dgm:cxn modelId="{E066D1B0-179B-49DB-B009-59D665482DDF}" type="presParOf" srcId="{4FACF0FF-FC31-47C1-ABBC-D873309B24C1}" destId="{F24D1CBB-B86A-412B-9DAE-F44F6E438923}" srcOrd="10" destOrd="0" presId="urn:microsoft.com/office/officeart/2005/8/layout/hierarchy4"/>
    <dgm:cxn modelId="{CC00DE77-32D6-4BC4-8B4B-3EF122165295}" type="presParOf" srcId="{F24D1CBB-B86A-412B-9DAE-F44F6E438923}" destId="{E0761D0B-1E2D-44B2-AFC1-2CF50128A9D8}" srcOrd="0" destOrd="0" presId="urn:microsoft.com/office/officeart/2005/8/layout/hierarchy4"/>
    <dgm:cxn modelId="{491D851E-AECD-4E8B-89F9-266AA7F9E3B4}" type="presParOf" srcId="{F24D1CBB-B86A-412B-9DAE-F44F6E438923}" destId="{5F08B1D1-82E4-4B22-9723-617459F3A61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5D5A04-EEAF-41D7-9F1C-82E5368EFDC6}" type="doc">
      <dgm:prSet loTypeId="urn:microsoft.com/office/officeart/2005/8/layout/hierarchy4" loCatId="hierarchy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cs-CZ"/>
        </a:p>
      </dgm:t>
    </dgm:pt>
    <dgm:pt modelId="{86E38ABA-9C1D-4DF6-87F5-BDE8E48B2618}">
      <dgm:prSet phldrT="[Text]" custT="1"/>
      <dgm:spPr/>
      <dgm:t>
        <a:bodyPr/>
        <a:lstStyle/>
        <a:p>
          <a:r>
            <a:rPr lang="cs-CZ" sz="2000" b="1" dirty="0" smtClean="0"/>
            <a:t>Individuální FR – Jednotlivci a firmy – obvykle darovací smlouva</a:t>
          </a:r>
          <a:endParaRPr lang="cs-CZ" sz="2000" b="1" dirty="0"/>
        </a:p>
      </dgm:t>
    </dgm:pt>
    <dgm:pt modelId="{94591A62-C9E7-4B65-8532-F00C7BE9F5C4}" type="parTrans" cxnId="{F0948A64-2BCE-4697-A7C3-960CBB6D1FCD}">
      <dgm:prSet/>
      <dgm:spPr/>
      <dgm:t>
        <a:bodyPr/>
        <a:lstStyle/>
        <a:p>
          <a:endParaRPr lang="cs-CZ"/>
        </a:p>
      </dgm:t>
    </dgm:pt>
    <dgm:pt modelId="{E9400AB3-0D98-45F3-9F1E-731528F98E58}" type="sibTrans" cxnId="{F0948A64-2BCE-4697-A7C3-960CBB6D1FCD}">
      <dgm:prSet/>
      <dgm:spPr/>
      <dgm:t>
        <a:bodyPr/>
        <a:lstStyle/>
        <a:p>
          <a:endParaRPr lang="cs-CZ"/>
        </a:p>
      </dgm:t>
    </dgm:pt>
    <dgm:pt modelId="{EEF86BD9-5CE9-489F-88B1-539AEDA98F14}">
      <dgm:prSet phldrT="[Text]" custT="1"/>
      <dgm:spPr/>
      <dgm:t>
        <a:bodyPr/>
        <a:lstStyle/>
        <a:p>
          <a:r>
            <a:rPr lang="cs-CZ" sz="2000" b="1" dirty="0" smtClean="0"/>
            <a:t>Individuální jednání</a:t>
          </a:r>
          <a:endParaRPr lang="cs-CZ" sz="2000" b="1" dirty="0"/>
        </a:p>
      </dgm:t>
    </dgm:pt>
    <dgm:pt modelId="{B5E28C9C-3073-465B-9759-D15C67992CB0}" type="parTrans" cxnId="{ECB254E7-E3D0-4FE7-A4C4-0CED28D64059}">
      <dgm:prSet/>
      <dgm:spPr/>
      <dgm:t>
        <a:bodyPr/>
        <a:lstStyle/>
        <a:p>
          <a:endParaRPr lang="cs-CZ"/>
        </a:p>
      </dgm:t>
    </dgm:pt>
    <dgm:pt modelId="{0CBD8126-342D-42EA-9E38-1C275719AD65}" type="sibTrans" cxnId="{ECB254E7-E3D0-4FE7-A4C4-0CED28D64059}">
      <dgm:prSet/>
      <dgm:spPr/>
      <dgm:t>
        <a:bodyPr/>
        <a:lstStyle/>
        <a:p>
          <a:endParaRPr lang="cs-CZ"/>
        </a:p>
      </dgm:t>
    </dgm:pt>
    <dgm:pt modelId="{1420DB02-503D-4F94-9974-B46BECCAD8FF}" type="pres">
      <dgm:prSet presAssocID="{DA5D5A04-EEAF-41D7-9F1C-82E5368EFDC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D70D281-37A8-4492-B9B0-C1BF348227FC}" type="pres">
      <dgm:prSet presAssocID="{86E38ABA-9C1D-4DF6-87F5-BDE8E48B2618}" presName="vertOne" presStyleCnt="0"/>
      <dgm:spPr/>
    </dgm:pt>
    <dgm:pt modelId="{16BD7C72-1A94-4A63-956D-0F6A55CC92F5}" type="pres">
      <dgm:prSet presAssocID="{86E38ABA-9C1D-4DF6-87F5-BDE8E48B2618}" presName="txOne" presStyleLbl="node0" presStyleIdx="0" presStyleCnt="1" custScaleY="46641" custLinFactNeighborX="0" custLinFactNeighborY="-5806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7C0FC2E-12BC-4BCF-9A43-8524430A1EC6}" type="pres">
      <dgm:prSet presAssocID="{86E38ABA-9C1D-4DF6-87F5-BDE8E48B2618}" presName="parTransOne" presStyleCnt="0"/>
      <dgm:spPr/>
    </dgm:pt>
    <dgm:pt modelId="{4FACF0FF-FC31-47C1-ABBC-D873309B24C1}" type="pres">
      <dgm:prSet presAssocID="{86E38ABA-9C1D-4DF6-87F5-BDE8E48B2618}" presName="horzOne" presStyleCnt="0"/>
      <dgm:spPr/>
    </dgm:pt>
    <dgm:pt modelId="{B71E8CDB-93DD-482D-8CA2-BF893F667468}" type="pres">
      <dgm:prSet presAssocID="{EEF86BD9-5CE9-489F-88B1-539AEDA98F14}" presName="vertTwo" presStyleCnt="0"/>
      <dgm:spPr/>
    </dgm:pt>
    <dgm:pt modelId="{0E18E255-076C-4D50-89F2-9FBEEA341962}" type="pres">
      <dgm:prSet presAssocID="{EEF86BD9-5CE9-489F-88B1-539AEDA98F14}" presName="txTwo" presStyleLbl="node2" presStyleIdx="0" presStyleCnt="1" custScaleX="40039" custScaleY="31090" custLinFactNeighborX="217" custLinFactNeighborY="-2644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0C43669-7BB2-4649-ACFC-DDAC75CAA31E}" type="pres">
      <dgm:prSet presAssocID="{EEF86BD9-5CE9-489F-88B1-539AEDA98F14}" presName="horzTwo" presStyleCnt="0"/>
      <dgm:spPr/>
    </dgm:pt>
  </dgm:ptLst>
  <dgm:cxnLst>
    <dgm:cxn modelId="{D38F2F3B-A1D2-4149-B867-7761E69EAB63}" type="presOf" srcId="{86E38ABA-9C1D-4DF6-87F5-BDE8E48B2618}" destId="{16BD7C72-1A94-4A63-956D-0F6A55CC92F5}" srcOrd="0" destOrd="0" presId="urn:microsoft.com/office/officeart/2005/8/layout/hierarchy4"/>
    <dgm:cxn modelId="{7A89BFEE-8841-431C-A7DA-081C732D46AB}" type="presOf" srcId="{DA5D5A04-EEAF-41D7-9F1C-82E5368EFDC6}" destId="{1420DB02-503D-4F94-9974-B46BECCAD8FF}" srcOrd="0" destOrd="0" presId="urn:microsoft.com/office/officeart/2005/8/layout/hierarchy4"/>
    <dgm:cxn modelId="{1319E471-9A62-4417-B1B7-CE9C61E901E9}" type="presOf" srcId="{EEF86BD9-5CE9-489F-88B1-539AEDA98F14}" destId="{0E18E255-076C-4D50-89F2-9FBEEA341962}" srcOrd="0" destOrd="0" presId="urn:microsoft.com/office/officeart/2005/8/layout/hierarchy4"/>
    <dgm:cxn modelId="{F0948A64-2BCE-4697-A7C3-960CBB6D1FCD}" srcId="{DA5D5A04-EEAF-41D7-9F1C-82E5368EFDC6}" destId="{86E38ABA-9C1D-4DF6-87F5-BDE8E48B2618}" srcOrd="0" destOrd="0" parTransId="{94591A62-C9E7-4B65-8532-F00C7BE9F5C4}" sibTransId="{E9400AB3-0D98-45F3-9F1E-731528F98E58}"/>
    <dgm:cxn modelId="{ECB254E7-E3D0-4FE7-A4C4-0CED28D64059}" srcId="{86E38ABA-9C1D-4DF6-87F5-BDE8E48B2618}" destId="{EEF86BD9-5CE9-489F-88B1-539AEDA98F14}" srcOrd="0" destOrd="0" parTransId="{B5E28C9C-3073-465B-9759-D15C67992CB0}" sibTransId="{0CBD8126-342D-42EA-9E38-1C275719AD65}"/>
    <dgm:cxn modelId="{99435A3F-F5DA-478B-A5B8-6CFD8970AC3C}" type="presParOf" srcId="{1420DB02-503D-4F94-9974-B46BECCAD8FF}" destId="{0D70D281-37A8-4492-B9B0-C1BF348227FC}" srcOrd="0" destOrd="0" presId="urn:microsoft.com/office/officeart/2005/8/layout/hierarchy4"/>
    <dgm:cxn modelId="{3BA91338-8C32-4688-8DDF-C0889BB11315}" type="presParOf" srcId="{0D70D281-37A8-4492-B9B0-C1BF348227FC}" destId="{16BD7C72-1A94-4A63-956D-0F6A55CC92F5}" srcOrd="0" destOrd="0" presId="urn:microsoft.com/office/officeart/2005/8/layout/hierarchy4"/>
    <dgm:cxn modelId="{74E0FF2C-5992-47D0-BBFE-D8B6E02DE81E}" type="presParOf" srcId="{0D70D281-37A8-4492-B9B0-C1BF348227FC}" destId="{E7C0FC2E-12BC-4BCF-9A43-8524430A1EC6}" srcOrd="1" destOrd="0" presId="urn:microsoft.com/office/officeart/2005/8/layout/hierarchy4"/>
    <dgm:cxn modelId="{FE2448C8-F0CB-41A1-94B8-57E24CB1095E}" type="presParOf" srcId="{0D70D281-37A8-4492-B9B0-C1BF348227FC}" destId="{4FACF0FF-FC31-47C1-ABBC-D873309B24C1}" srcOrd="2" destOrd="0" presId="urn:microsoft.com/office/officeart/2005/8/layout/hierarchy4"/>
    <dgm:cxn modelId="{E14F3BAE-F2BD-420D-A257-8237CD9E8488}" type="presParOf" srcId="{4FACF0FF-FC31-47C1-ABBC-D873309B24C1}" destId="{B71E8CDB-93DD-482D-8CA2-BF893F667468}" srcOrd="0" destOrd="0" presId="urn:microsoft.com/office/officeart/2005/8/layout/hierarchy4"/>
    <dgm:cxn modelId="{99A293E2-039E-4DF7-9E64-4A31D45E793A}" type="presParOf" srcId="{B71E8CDB-93DD-482D-8CA2-BF893F667468}" destId="{0E18E255-076C-4D50-89F2-9FBEEA341962}" srcOrd="0" destOrd="0" presId="urn:microsoft.com/office/officeart/2005/8/layout/hierarchy4"/>
    <dgm:cxn modelId="{52D9B3D2-4098-4069-B5EF-71CE15174213}" type="presParOf" srcId="{B71E8CDB-93DD-482D-8CA2-BF893F667468}" destId="{10C43669-7BB2-4649-ACFC-DDAC75CAA31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5D5A04-EEAF-41D7-9F1C-82E5368EFDC6}" type="doc">
      <dgm:prSet loTypeId="urn:microsoft.com/office/officeart/2005/8/layout/hierarchy4" loCatId="hierarchy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EEF86BD9-5CE9-489F-88B1-539AEDA98F14}">
      <dgm:prSet phldrT="[Text]"/>
      <dgm:spPr/>
      <dgm:t>
        <a:bodyPr/>
        <a:lstStyle/>
        <a:p>
          <a:r>
            <a:rPr lang="cs-CZ" b="1" dirty="0" smtClean="0"/>
            <a:t>Způsoby aktivního prvotního  oslovení – veřejná sbírka</a:t>
          </a:r>
          <a:endParaRPr lang="cs-CZ" b="1" dirty="0"/>
        </a:p>
      </dgm:t>
    </dgm:pt>
    <dgm:pt modelId="{B5E28C9C-3073-465B-9759-D15C67992CB0}" type="parTrans" cxnId="{ECB254E7-E3D0-4FE7-A4C4-0CED28D64059}">
      <dgm:prSet/>
      <dgm:spPr/>
      <dgm:t>
        <a:bodyPr/>
        <a:lstStyle/>
        <a:p>
          <a:endParaRPr lang="cs-CZ"/>
        </a:p>
      </dgm:t>
    </dgm:pt>
    <dgm:pt modelId="{0CBD8126-342D-42EA-9E38-1C275719AD65}" type="sibTrans" cxnId="{ECB254E7-E3D0-4FE7-A4C4-0CED28D64059}">
      <dgm:prSet/>
      <dgm:spPr/>
      <dgm:t>
        <a:bodyPr/>
        <a:lstStyle/>
        <a:p>
          <a:endParaRPr lang="cs-CZ"/>
        </a:p>
      </dgm:t>
    </dgm:pt>
    <dgm:pt modelId="{D07AD9EC-7BC0-46F3-9D7E-7E4F0BBDFE5A}">
      <dgm:prSet phldrT="[Text]"/>
      <dgm:spPr/>
      <dgm:t>
        <a:bodyPr/>
        <a:lstStyle/>
        <a:p>
          <a:r>
            <a:rPr lang="cs-CZ" b="1" dirty="0" smtClean="0"/>
            <a:t>Článek či inzerce v tisku</a:t>
          </a:r>
          <a:endParaRPr lang="cs-CZ" b="1" dirty="0"/>
        </a:p>
      </dgm:t>
    </dgm:pt>
    <dgm:pt modelId="{5A69643D-61D3-4CED-83D9-7A6ACA030246}" type="parTrans" cxnId="{03BE46B4-AD96-4C61-9792-7F0571485488}">
      <dgm:prSet/>
      <dgm:spPr/>
      <dgm:t>
        <a:bodyPr/>
        <a:lstStyle/>
        <a:p>
          <a:endParaRPr lang="cs-CZ"/>
        </a:p>
      </dgm:t>
    </dgm:pt>
    <dgm:pt modelId="{B00CE106-056E-4280-975A-705D4D30A306}" type="sibTrans" cxnId="{03BE46B4-AD96-4C61-9792-7F0571485488}">
      <dgm:prSet/>
      <dgm:spPr/>
      <dgm:t>
        <a:bodyPr/>
        <a:lstStyle/>
        <a:p>
          <a:endParaRPr lang="cs-CZ"/>
        </a:p>
      </dgm:t>
    </dgm:pt>
    <dgm:pt modelId="{D59662F9-A106-4A7B-9D07-F01D09233A53}">
      <dgm:prSet phldrT="[Text]"/>
      <dgm:spPr/>
      <dgm:t>
        <a:bodyPr/>
        <a:lstStyle/>
        <a:p>
          <a:r>
            <a:rPr lang="cs-CZ" b="1" dirty="0" smtClean="0"/>
            <a:t>Pořad či inzerce TV</a:t>
          </a:r>
          <a:endParaRPr lang="cs-CZ" b="1" dirty="0"/>
        </a:p>
      </dgm:t>
    </dgm:pt>
    <dgm:pt modelId="{AB9292BC-86BC-45A7-88F2-7559A4FEA45F}" type="parTrans" cxnId="{229F8325-C161-4EE1-AFDF-CE07ECF62271}">
      <dgm:prSet/>
      <dgm:spPr/>
      <dgm:t>
        <a:bodyPr/>
        <a:lstStyle/>
        <a:p>
          <a:endParaRPr lang="cs-CZ"/>
        </a:p>
      </dgm:t>
    </dgm:pt>
    <dgm:pt modelId="{9F6EB56A-F12F-498D-9ABF-21CFBD2B034A}" type="sibTrans" cxnId="{229F8325-C161-4EE1-AFDF-CE07ECF62271}">
      <dgm:prSet/>
      <dgm:spPr/>
      <dgm:t>
        <a:bodyPr/>
        <a:lstStyle/>
        <a:p>
          <a:endParaRPr lang="cs-CZ"/>
        </a:p>
      </dgm:t>
    </dgm:pt>
    <dgm:pt modelId="{639BD153-21BB-4363-9482-76C04BD82171}">
      <dgm:prSet/>
      <dgm:spPr/>
      <dgm:t>
        <a:bodyPr/>
        <a:lstStyle/>
        <a:p>
          <a:r>
            <a:rPr lang="cs-CZ" b="1" dirty="0" smtClean="0"/>
            <a:t>Osobním dopisem</a:t>
          </a:r>
          <a:endParaRPr lang="cs-CZ" b="1" dirty="0"/>
        </a:p>
      </dgm:t>
    </dgm:pt>
    <dgm:pt modelId="{65998794-C830-4165-BC19-AC1D19D5EC62}" type="parTrans" cxnId="{56A87446-E724-4CB6-AC7A-9A09E2323779}">
      <dgm:prSet/>
      <dgm:spPr/>
      <dgm:t>
        <a:bodyPr/>
        <a:lstStyle/>
        <a:p>
          <a:endParaRPr lang="cs-CZ"/>
        </a:p>
      </dgm:t>
    </dgm:pt>
    <dgm:pt modelId="{44ACFC13-8E11-48DD-B7D3-83788E42E306}" type="sibTrans" cxnId="{56A87446-E724-4CB6-AC7A-9A09E2323779}">
      <dgm:prSet/>
      <dgm:spPr/>
      <dgm:t>
        <a:bodyPr/>
        <a:lstStyle/>
        <a:p>
          <a:endParaRPr lang="cs-CZ"/>
        </a:p>
      </dgm:t>
    </dgm:pt>
    <dgm:pt modelId="{75208D77-0B6E-4C24-905D-12715ACBA1B6}">
      <dgm:prSet/>
      <dgm:spPr/>
      <dgm:t>
        <a:bodyPr/>
        <a:lstStyle/>
        <a:p>
          <a:r>
            <a:rPr lang="cs-CZ" b="1" dirty="0" smtClean="0"/>
            <a:t>DMS</a:t>
          </a:r>
          <a:endParaRPr lang="cs-CZ" b="1" dirty="0"/>
        </a:p>
      </dgm:t>
    </dgm:pt>
    <dgm:pt modelId="{24BB922B-CC3F-4C8E-B01D-EB361951DBB0}" type="parTrans" cxnId="{796BBBCE-5E98-462E-9593-FD56566B7890}">
      <dgm:prSet/>
      <dgm:spPr/>
      <dgm:t>
        <a:bodyPr/>
        <a:lstStyle/>
        <a:p>
          <a:endParaRPr lang="cs-CZ"/>
        </a:p>
      </dgm:t>
    </dgm:pt>
    <dgm:pt modelId="{DB5D29F6-3B43-4BD2-8F6F-E2C9B6002423}" type="sibTrans" cxnId="{796BBBCE-5E98-462E-9593-FD56566B7890}">
      <dgm:prSet/>
      <dgm:spPr/>
      <dgm:t>
        <a:bodyPr/>
        <a:lstStyle/>
        <a:p>
          <a:endParaRPr lang="cs-CZ"/>
        </a:p>
      </dgm:t>
    </dgm:pt>
    <dgm:pt modelId="{5CDECB17-4B80-45D9-B2BC-91F0F0DAEAF8}">
      <dgm:prSet/>
      <dgm:spPr/>
      <dgm:t>
        <a:bodyPr/>
        <a:lstStyle/>
        <a:p>
          <a:r>
            <a:rPr lang="cs-CZ" b="1" dirty="0" smtClean="0"/>
            <a:t>Osobně  (např. koncert)</a:t>
          </a:r>
          <a:endParaRPr lang="cs-CZ" b="1" dirty="0"/>
        </a:p>
      </dgm:t>
    </dgm:pt>
    <dgm:pt modelId="{0A9149E2-8ABB-4FE6-A4E1-8C5D06CBF757}" type="parTrans" cxnId="{1B6C2A71-3EEC-4F7B-895B-6DDC82C351FB}">
      <dgm:prSet/>
      <dgm:spPr/>
      <dgm:t>
        <a:bodyPr/>
        <a:lstStyle/>
        <a:p>
          <a:endParaRPr lang="cs-CZ"/>
        </a:p>
      </dgm:t>
    </dgm:pt>
    <dgm:pt modelId="{8BBDCD38-71E0-417A-9A83-CC1E7C605F0B}" type="sibTrans" cxnId="{1B6C2A71-3EEC-4F7B-895B-6DDC82C351FB}">
      <dgm:prSet/>
      <dgm:spPr/>
      <dgm:t>
        <a:bodyPr/>
        <a:lstStyle/>
        <a:p>
          <a:endParaRPr lang="cs-CZ"/>
        </a:p>
      </dgm:t>
    </dgm:pt>
    <dgm:pt modelId="{CB608CE2-738C-47C0-B0D9-E611381082E3}">
      <dgm:prSet/>
      <dgm:spPr/>
      <dgm:t>
        <a:bodyPr/>
        <a:lstStyle/>
        <a:p>
          <a:r>
            <a:rPr lang="cs-CZ" b="1" dirty="0" smtClean="0"/>
            <a:t>Na webu</a:t>
          </a:r>
          <a:endParaRPr lang="cs-CZ" b="1" dirty="0"/>
        </a:p>
      </dgm:t>
    </dgm:pt>
    <dgm:pt modelId="{501C34D3-F239-4F99-8683-70748E29692E}" type="parTrans" cxnId="{B5572303-742A-4EA1-B8FF-E9D4CC9F8811}">
      <dgm:prSet/>
      <dgm:spPr/>
      <dgm:t>
        <a:bodyPr/>
        <a:lstStyle/>
        <a:p>
          <a:endParaRPr lang="cs-CZ"/>
        </a:p>
      </dgm:t>
    </dgm:pt>
    <dgm:pt modelId="{7A6C62E0-84AC-4C63-929B-ED14A7FB70C9}" type="sibTrans" cxnId="{B5572303-742A-4EA1-B8FF-E9D4CC9F8811}">
      <dgm:prSet/>
      <dgm:spPr/>
      <dgm:t>
        <a:bodyPr/>
        <a:lstStyle/>
        <a:p>
          <a:endParaRPr lang="cs-CZ"/>
        </a:p>
      </dgm:t>
    </dgm:pt>
    <dgm:pt modelId="{1420DB02-503D-4F94-9974-B46BECCAD8FF}" type="pres">
      <dgm:prSet presAssocID="{DA5D5A04-EEAF-41D7-9F1C-82E5368EFDC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E560BF3-4EA8-4BE8-B64D-3DC4F3758BAA}" type="pres">
      <dgm:prSet presAssocID="{EEF86BD9-5CE9-489F-88B1-539AEDA98F14}" presName="vertOne" presStyleCnt="0"/>
      <dgm:spPr/>
    </dgm:pt>
    <dgm:pt modelId="{9EAF72BB-607D-4C50-951B-D7DECB57D2BD}" type="pres">
      <dgm:prSet presAssocID="{EEF86BD9-5CE9-489F-88B1-539AEDA98F14}" presName="txOne" presStyleLbl="node0" presStyleIdx="0" presStyleCnt="1" custLinFactNeighborX="817" custLinFactNeighborY="-64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F03DDB3-520D-4296-BBDA-D5251BBE237A}" type="pres">
      <dgm:prSet presAssocID="{EEF86BD9-5CE9-489F-88B1-539AEDA98F14}" presName="parTransOne" presStyleCnt="0"/>
      <dgm:spPr/>
    </dgm:pt>
    <dgm:pt modelId="{1649DC3F-CBE8-4548-B7EC-464D521D628E}" type="pres">
      <dgm:prSet presAssocID="{EEF86BD9-5CE9-489F-88B1-539AEDA98F14}" presName="horzOne" presStyleCnt="0"/>
      <dgm:spPr/>
    </dgm:pt>
    <dgm:pt modelId="{04775828-5488-4B6D-8DA6-6FD532C5816D}" type="pres">
      <dgm:prSet presAssocID="{D07AD9EC-7BC0-46F3-9D7E-7E4F0BBDFE5A}" presName="vertTwo" presStyleCnt="0"/>
      <dgm:spPr/>
    </dgm:pt>
    <dgm:pt modelId="{A4F27DBD-EC0A-412D-955B-5741BBAAF616}" type="pres">
      <dgm:prSet presAssocID="{D07AD9EC-7BC0-46F3-9D7E-7E4F0BBDFE5A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03D99A7-BE10-47DA-AB7B-3F38D6602E32}" type="pres">
      <dgm:prSet presAssocID="{D07AD9EC-7BC0-46F3-9D7E-7E4F0BBDFE5A}" presName="parTransTwo" presStyleCnt="0"/>
      <dgm:spPr/>
    </dgm:pt>
    <dgm:pt modelId="{BB582611-9CB2-4866-AC86-25BFD4470A35}" type="pres">
      <dgm:prSet presAssocID="{D07AD9EC-7BC0-46F3-9D7E-7E4F0BBDFE5A}" presName="horzTwo" presStyleCnt="0"/>
      <dgm:spPr/>
    </dgm:pt>
    <dgm:pt modelId="{219D749B-8BC6-40B6-AED1-A4363005810F}" type="pres">
      <dgm:prSet presAssocID="{CB608CE2-738C-47C0-B0D9-E611381082E3}" presName="vertThree" presStyleCnt="0"/>
      <dgm:spPr/>
    </dgm:pt>
    <dgm:pt modelId="{E78455EF-2D48-4AFA-9F73-370404AED515}" type="pres">
      <dgm:prSet presAssocID="{CB608CE2-738C-47C0-B0D9-E611381082E3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DB90EC2-6346-4682-9F2F-D6CEA41BEE0F}" type="pres">
      <dgm:prSet presAssocID="{CB608CE2-738C-47C0-B0D9-E611381082E3}" presName="horzThree" presStyleCnt="0"/>
      <dgm:spPr/>
    </dgm:pt>
    <dgm:pt modelId="{7DB92F99-475F-4828-B461-152F979B7F62}" type="pres">
      <dgm:prSet presAssocID="{B00CE106-056E-4280-975A-705D4D30A306}" presName="sibSpaceTwo" presStyleCnt="0"/>
      <dgm:spPr/>
    </dgm:pt>
    <dgm:pt modelId="{EC751DA8-AD38-431A-A161-D539AFE53E97}" type="pres">
      <dgm:prSet presAssocID="{D59662F9-A106-4A7B-9D07-F01D09233A53}" presName="vertTwo" presStyleCnt="0"/>
      <dgm:spPr/>
    </dgm:pt>
    <dgm:pt modelId="{1FE99032-F24A-488F-A312-CDFDDCBBF2D9}" type="pres">
      <dgm:prSet presAssocID="{D59662F9-A106-4A7B-9D07-F01D09233A53}" presName="txTwo" presStyleLbl="node2" presStyleIdx="1" presStyleCnt="4">
        <dgm:presLayoutVars>
          <dgm:chPref val="3"/>
        </dgm:presLayoutVars>
      </dgm:prSet>
      <dgm:spPr/>
    </dgm:pt>
    <dgm:pt modelId="{FBBBC09C-0482-44EE-8DA3-C473A36005B2}" type="pres">
      <dgm:prSet presAssocID="{D59662F9-A106-4A7B-9D07-F01D09233A53}" presName="horzTwo" presStyleCnt="0"/>
      <dgm:spPr/>
    </dgm:pt>
    <dgm:pt modelId="{874AD4DA-A3C4-4A68-A7A5-B6B094FA3C35}" type="pres">
      <dgm:prSet presAssocID="{9F6EB56A-F12F-498D-9ABF-21CFBD2B034A}" presName="sibSpaceTwo" presStyleCnt="0"/>
      <dgm:spPr/>
    </dgm:pt>
    <dgm:pt modelId="{26871800-01D8-418F-BE81-67535060C152}" type="pres">
      <dgm:prSet presAssocID="{639BD153-21BB-4363-9482-76C04BD82171}" presName="vertTwo" presStyleCnt="0"/>
      <dgm:spPr/>
    </dgm:pt>
    <dgm:pt modelId="{9E73A0AE-9B14-47B7-9D93-E017F991A1AD}" type="pres">
      <dgm:prSet presAssocID="{639BD153-21BB-4363-9482-76C04BD82171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85A803D-D4A5-4008-84B7-E1688922D57B}" type="pres">
      <dgm:prSet presAssocID="{639BD153-21BB-4363-9482-76C04BD82171}" presName="parTransTwo" presStyleCnt="0"/>
      <dgm:spPr/>
    </dgm:pt>
    <dgm:pt modelId="{71137C40-BD28-46F5-84B4-A012A4F2E5C5}" type="pres">
      <dgm:prSet presAssocID="{639BD153-21BB-4363-9482-76C04BD82171}" presName="horzTwo" presStyleCnt="0"/>
      <dgm:spPr/>
    </dgm:pt>
    <dgm:pt modelId="{A853DC8F-20AA-4739-AA08-F6B1C9988433}" type="pres">
      <dgm:prSet presAssocID="{75208D77-0B6E-4C24-905D-12715ACBA1B6}" presName="vertThree" presStyleCnt="0"/>
      <dgm:spPr/>
    </dgm:pt>
    <dgm:pt modelId="{92FC5BA8-0892-4700-B0AF-D3D5D9FCCB63}" type="pres">
      <dgm:prSet presAssocID="{75208D77-0B6E-4C24-905D-12715ACBA1B6}" presName="txThree" presStyleLbl="node3" presStyleIdx="1" presStyleCnt="2">
        <dgm:presLayoutVars>
          <dgm:chPref val="3"/>
        </dgm:presLayoutVars>
      </dgm:prSet>
      <dgm:spPr/>
    </dgm:pt>
    <dgm:pt modelId="{AC469DD2-1041-4AFF-BE8B-6DECDFBC3746}" type="pres">
      <dgm:prSet presAssocID="{75208D77-0B6E-4C24-905D-12715ACBA1B6}" presName="horzThree" presStyleCnt="0"/>
      <dgm:spPr/>
    </dgm:pt>
    <dgm:pt modelId="{897CB18D-C598-4F62-9D19-F61AEA106700}" type="pres">
      <dgm:prSet presAssocID="{44ACFC13-8E11-48DD-B7D3-83788E42E306}" presName="sibSpaceTwo" presStyleCnt="0"/>
      <dgm:spPr/>
    </dgm:pt>
    <dgm:pt modelId="{9F1F6A59-989D-4F6E-8068-80CD8042D3BF}" type="pres">
      <dgm:prSet presAssocID="{5CDECB17-4B80-45D9-B2BC-91F0F0DAEAF8}" presName="vertTwo" presStyleCnt="0"/>
      <dgm:spPr/>
    </dgm:pt>
    <dgm:pt modelId="{C4E33FBE-26A9-4ECE-8217-A80A8FC76CC9}" type="pres">
      <dgm:prSet presAssocID="{5CDECB17-4B80-45D9-B2BC-91F0F0DAEAF8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71A3E6B-EB46-4416-B27A-4DD2F1A4266A}" type="pres">
      <dgm:prSet presAssocID="{5CDECB17-4B80-45D9-B2BC-91F0F0DAEAF8}" presName="horzTwo" presStyleCnt="0"/>
      <dgm:spPr/>
    </dgm:pt>
  </dgm:ptLst>
  <dgm:cxnLst>
    <dgm:cxn modelId="{28AC9B15-B174-436B-AB6C-D72693A0A978}" type="presOf" srcId="{CB608CE2-738C-47C0-B0D9-E611381082E3}" destId="{E78455EF-2D48-4AFA-9F73-370404AED515}" srcOrd="0" destOrd="0" presId="urn:microsoft.com/office/officeart/2005/8/layout/hierarchy4"/>
    <dgm:cxn modelId="{2FB8D168-F295-4346-894B-84A1ADC9D186}" type="presOf" srcId="{EEF86BD9-5CE9-489F-88B1-539AEDA98F14}" destId="{9EAF72BB-607D-4C50-951B-D7DECB57D2BD}" srcOrd="0" destOrd="0" presId="urn:microsoft.com/office/officeart/2005/8/layout/hierarchy4"/>
    <dgm:cxn modelId="{0F61B3B4-3CED-4D31-B101-BBFF7C031D4B}" type="presOf" srcId="{75208D77-0B6E-4C24-905D-12715ACBA1B6}" destId="{92FC5BA8-0892-4700-B0AF-D3D5D9FCCB63}" srcOrd="0" destOrd="0" presId="urn:microsoft.com/office/officeart/2005/8/layout/hierarchy4"/>
    <dgm:cxn modelId="{B1CE7BB4-369E-4646-96EC-6F69841FB21F}" type="presOf" srcId="{5CDECB17-4B80-45D9-B2BC-91F0F0DAEAF8}" destId="{C4E33FBE-26A9-4ECE-8217-A80A8FC76CC9}" srcOrd="0" destOrd="0" presId="urn:microsoft.com/office/officeart/2005/8/layout/hierarchy4"/>
    <dgm:cxn modelId="{229F8325-C161-4EE1-AFDF-CE07ECF62271}" srcId="{EEF86BD9-5CE9-489F-88B1-539AEDA98F14}" destId="{D59662F9-A106-4A7B-9D07-F01D09233A53}" srcOrd="1" destOrd="0" parTransId="{AB9292BC-86BC-45A7-88F2-7559A4FEA45F}" sibTransId="{9F6EB56A-F12F-498D-9ABF-21CFBD2B034A}"/>
    <dgm:cxn modelId="{60747C8C-D48F-4531-8A75-33C62B1145F6}" type="presOf" srcId="{639BD153-21BB-4363-9482-76C04BD82171}" destId="{9E73A0AE-9B14-47B7-9D93-E017F991A1AD}" srcOrd="0" destOrd="0" presId="urn:microsoft.com/office/officeart/2005/8/layout/hierarchy4"/>
    <dgm:cxn modelId="{03BE46B4-AD96-4C61-9792-7F0571485488}" srcId="{EEF86BD9-5CE9-489F-88B1-539AEDA98F14}" destId="{D07AD9EC-7BC0-46F3-9D7E-7E4F0BBDFE5A}" srcOrd="0" destOrd="0" parTransId="{5A69643D-61D3-4CED-83D9-7A6ACA030246}" sibTransId="{B00CE106-056E-4280-975A-705D4D30A306}"/>
    <dgm:cxn modelId="{ECB254E7-E3D0-4FE7-A4C4-0CED28D64059}" srcId="{DA5D5A04-EEAF-41D7-9F1C-82E5368EFDC6}" destId="{EEF86BD9-5CE9-489F-88B1-539AEDA98F14}" srcOrd="0" destOrd="0" parTransId="{B5E28C9C-3073-465B-9759-D15C67992CB0}" sibTransId="{0CBD8126-342D-42EA-9E38-1C275719AD65}"/>
    <dgm:cxn modelId="{8DB08676-6188-46FB-AE61-AAF5BC3E806C}" type="presOf" srcId="{D07AD9EC-7BC0-46F3-9D7E-7E4F0BBDFE5A}" destId="{A4F27DBD-EC0A-412D-955B-5741BBAAF616}" srcOrd="0" destOrd="0" presId="urn:microsoft.com/office/officeart/2005/8/layout/hierarchy4"/>
    <dgm:cxn modelId="{C28C48F8-50BF-4198-801F-954A5442435D}" type="presOf" srcId="{DA5D5A04-EEAF-41D7-9F1C-82E5368EFDC6}" destId="{1420DB02-503D-4F94-9974-B46BECCAD8FF}" srcOrd="0" destOrd="0" presId="urn:microsoft.com/office/officeart/2005/8/layout/hierarchy4"/>
    <dgm:cxn modelId="{796BBBCE-5E98-462E-9593-FD56566B7890}" srcId="{639BD153-21BB-4363-9482-76C04BD82171}" destId="{75208D77-0B6E-4C24-905D-12715ACBA1B6}" srcOrd="0" destOrd="0" parTransId="{24BB922B-CC3F-4C8E-B01D-EB361951DBB0}" sibTransId="{DB5D29F6-3B43-4BD2-8F6F-E2C9B6002423}"/>
    <dgm:cxn modelId="{56A87446-E724-4CB6-AC7A-9A09E2323779}" srcId="{EEF86BD9-5CE9-489F-88B1-539AEDA98F14}" destId="{639BD153-21BB-4363-9482-76C04BD82171}" srcOrd="2" destOrd="0" parTransId="{65998794-C830-4165-BC19-AC1D19D5EC62}" sibTransId="{44ACFC13-8E11-48DD-B7D3-83788E42E306}"/>
    <dgm:cxn modelId="{53C8527A-61B3-408A-A901-DD3C1C26E52D}" type="presOf" srcId="{D59662F9-A106-4A7B-9D07-F01D09233A53}" destId="{1FE99032-F24A-488F-A312-CDFDDCBBF2D9}" srcOrd="0" destOrd="0" presId="urn:microsoft.com/office/officeart/2005/8/layout/hierarchy4"/>
    <dgm:cxn modelId="{1B6C2A71-3EEC-4F7B-895B-6DDC82C351FB}" srcId="{EEF86BD9-5CE9-489F-88B1-539AEDA98F14}" destId="{5CDECB17-4B80-45D9-B2BC-91F0F0DAEAF8}" srcOrd="3" destOrd="0" parTransId="{0A9149E2-8ABB-4FE6-A4E1-8C5D06CBF757}" sibTransId="{8BBDCD38-71E0-417A-9A83-CC1E7C605F0B}"/>
    <dgm:cxn modelId="{B5572303-742A-4EA1-B8FF-E9D4CC9F8811}" srcId="{D07AD9EC-7BC0-46F3-9D7E-7E4F0BBDFE5A}" destId="{CB608CE2-738C-47C0-B0D9-E611381082E3}" srcOrd="0" destOrd="0" parTransId="{501C34D3-F239-4F99-8683-70748E29692E}" sibTransId="{7A6C62E0-84AC-4C63-929B-ED14A7FB70C9}"/>
    <dgm:cxn modelId="{32CE31F9-9289-4351-A800-9C7ADB4B04C0}" type="presParOf" srcId="{1420DB02-503D-4F94-9974-B46BECCAD8FF}" destId="{9E560BF3-4EA8-4BE8-B64D-3DC4F3758BAA}" srcOrd="0" destOrd="0" presId="urn:microsoft.com/office/officeart/2005/8/layout/hierarchy4"/>
    <dgm:cxn modelId="{F724414E-0481-4860-A3B4-8D719852C3AF}" type="presParOf" srcId="{9E560BF3-4EA8-4BE8-B64D-3DC4F3758BAA}" destId="{9EAF72BB-607D-4C50-951B-D7DECB57D2BD}" srcOrd="0" destOrd="0" presId="urn:microsoft.com/office/officeart/2005/8/layout/hierarchy4"/>
    <dgm:cxn modelId="{9FA2B526-1E66-48B6-B6CA-D7040D281E64}" type="presParOf" srcId="{9E560BF3-4EA8-4BE8-B64D-3DC4F3758BAA}" destId="{CF03DDB3-520D-4296-BBDA-D5251BBE237A}" srcOrd="1" destOrd="0" presId="urn:microsoft.com/office/officeart/2005/8/layout/hierarchy4"/>
    <dgm:cxn modelId="{D9907DCB-271C-47D3-BF2E-F2BC254AD567}" type="presParOf" srcId="{9E560BF3-4EA8-4BE8-B64D-3DC4F3758BAA}" destId="{1649DC3F-CBE8-4548-B7EC-464D521D628E}" srcOrd="2" destOrd="0" presId="urn:microsoft.com/office/officeart/2005/8/layout/hierarchy4"/>
    <dgm:cxn modelId="{7CA02E18-3F8A-4D11-B37A-1F5F5C8AF27E}" type="presParOf" srcId="{1649DC3F-CBE8-4548-B7EC-464D521D628E}" destId="{04775828-5488-4B6D-8DA6-6FD532C5816D}" srcOrd="0" destOrd="0" presId="urn:microsoft.com/office/officeart/2005/8/layout/hierarchy4"/>
    <dgm:cxn modelId="{B9943F5B-07DA-4CD2-AAC2-B6DDFE43CED5}" type="presParOf" srcId="{04775828-5488-4B6D-8DA6-6FD532C5816D}" destId="{A4F27DBD-EC0A-412D-955B-5741BBAAF616}" srcOrd="0" destOrd="0" presId="urn:microsoft.com/office/officeart/2005/8/layout/hierarchy4"/>
    <dgm:cxn modelId="{9394C5C5-6428-4F6B-AA43-89868CEE939F}" type="presParOf" srcId="{04775828-5488-4B6D-8DA6-6FD532C5816D}" destId="{603D99A7-BE10-47DA-AB7B-3F38D6602E32}" srcOrd="1" destOrd="0" presId="urn:microsoft.com/office/officeart/2005/8/layout/hierarchy4"/>
    <dgm:cxn modelId="{5387C5F7-9958-4B49-A2A3-01CFF9407503}" type="presParOf" srcId="{04775828-5488-4B6D-8DA6-6FD532C5816D}" destId="{BB582611-9CB2-4866-AC86-25BFD4470A35}" srcOrd="2" destOrd="0" presId="urn:microsoft.com/office/officeart/2005/8/layout/hierarchy4"/>
    <dgm:cxn modelId="{0D873F5A-10AB-4646-A366-66A1BB7A7F14}" type="presParOf" srcId="{BB582611-9CB2-4866-AC86-25BFD4470A35}" destId="{219D749B-8BC6-40B6-AED1-A4363005810F}" srcOrd="0" destOrd="0" presId="urn:microsoft.com/office/officeart/2005/8/layout/hierarchy4"/>
    <dgm:cxn modelId="{192E9453-3BFE-41D6-AEA8-E002EDCD25E1}" type="presParOf" srcId="{219D749B-8BC6-40B6-AED1-A4363005810F}" destId="{E78455EF-2D48-4AFA-9F73-370404AED515}" srcOrd="0" destOrd="0" presId="urn:microsoft.com/office/officeart/2005/8/layout/hierarchy4"/>
    <dgm:cxn modelId="{85365A22-49A0-4495-9A03-BA7759A39714}" type="presParOf" srcId="{219D749B-8BC6-40B6-AED1-A4363005810F}" destId="{FDB90EC2-6346-4682-9F2F-D6CEA41BEE0F}" srcOrd="1" destOrd="0" presId="urn:microsoft.com/office/officeart/2005/8/layout/hierarchy4"/>
    <dgm:cxn modelId="{C68688DB-0C41-4A92-A789-F44F615C9953}" type="presParOf" srcId="{1649DC3F-CBE8-4548-B7EC-464D521D628E}" destId="{7DB92F99-475F-4828-B461-152F979B7F62}" srcOrd="1" destOrd="0" presId="urn:microsoft.com/office/officeart/2005/8/layout/hierarchy4"/>
    <dgm:cxn modelId="{B194411B-9693-4E22-974B-25354D8646CA}" type="presParOf" srcId="{1649DC3F-CBE8-4548-B7EC-464D521D628E}" destId="{EC751DA8-AD38-431A-A161-D539AFE53E97}" srcOrd="2" destOrd="0" presId="urn:microsoft.com/office/officeart/2005/8/layout/hierarchy4"/>
    <dgm:cxn modelId="{B50A75D6-E3D1-410E-95AF-8741D29CB16C}" type="presParOf" srcId="{EC751DA8-AD38-431A-A161-D539AFE53E97}" destId="{1FE99032-F24A-488F-A312-CDFDDCBBF2D9}" srcOrd="0" destOrd="0" presId="urn:microsoft.com/office/officeart/2005/8/layout/hierarchy4"/>
    <dgm:cxn modelId="{BF1B4116-532A-4ECE-ADE4-587D83360068}" type="presParOf" srcId="{EC751DA8-AD38-431A-A161-D539AFE53E97}" destId="{FBBBC09C-0482-44EE-8DA3-C473A36005B2}" srcOrd="1" destOrd="0" presId="urn:microsoft.com/office/officeart/2005/8/layout/hierarchy4"/>
    <dgm:cxn modelId="{00166FA9-9D1D-4669-A766-15DC7328A192}" type="presParOf" srcId="{1649DC3F-CBE8-4548-B7EC-464D521D628E}" destId="{874AD4DA-A3C4-4A68-A7A5-B6B094FA3C35}" srcOrd="3" destOrd="0" presId="urn:microsoft.com/office/officeart/2005/8/layout/hierarchy4"/>
    <dgm:cxn modelId="{479796E1-5FED-4E34-9123-8E15B4BE41FA}" type="presParOf" srcId="{1649DC3F-CBE8-4548-B7EC-464D521D628E}" destId="{26871800-01D8-418F-BE81-67535060C152}" srcOrd="4" destOrd="0" presId="urn:microsoft.com/office/officeart/2005/8/layout/hierarchy4"/>
    <dgm:cxn modelId="{9AF51E80-B82D-457C-AFF8-7D5DE189A44A}" type="presParOf" srcId="{26871800-01D8-418F-BE81-67535060C152}" destId="{9E73A0AE-9B14-47B7-9D93-E017F991A1AD}" srcOrd="0" destOrd="0" presId="urn:microsoft.com/office/officeart/2005/8/layout/hierarchy4"/>
    <dgm:cxn modelId="{8CD5D842-D121-48E0-8A2D-00F293BD466A}" type="presParOf" srcId="{26871800-01D8-418F-BE81-67535060C152}" destId="{285A803D-D4A5-4008-84B7-E1688922D57B}" srcOrd="1" destOrd="0" presId="urn:microsoft.com/office/officeart/2005/8/layout/hierarchy4"/>
    <dgm:cxn modelId="{91B7F0C2-53D6-4BCA-A579-8DE0C8D233D2}" type="presParOf" srcId="{26871800-01D8-418F-BE81-67535060C152}" destId="{71137C40-BD28-46F5-84B4-A012A4F2E5C5}" srcOrd="2" destOrd="0" presId="urn:microsoft.com/office/officeart/2005/8/layout/hierarchy4"/>
    <dgm:cxn modelId="{897580DE-661A-41EA-B717-6AA92992BDD7}" type="presParOf" srcId="{71137C40-BD28-46F5-84B4-A012A4F2E5C5}" destId="{A853DC8F-20AA-4739-AA08-F6B1C9988433}" srcOrd="0" destOrd="0" presId="urn:microsoft.com/office/officeart/2005/8/layout/hierarchy4"/>
    <dgm:cxn modelId="{6F31A309-540D-436B-B054-8241D91775BB}" type="presParOf" srcId="{A853DC8F-20AA-4739-AA08-F6B1C9988433}" destId="{92FC5BA8-0892-4700-B0AF-D3D5D9FCCB63}" srcOrd="0" destOrd="0" presId="urn:microsoft.com/office/officeart/2005/8/layout/hierarchy4"/>
    <dgm:cxn modelId="{C0E2A6C0-D7A3-4043-8022-182C53AA1449}" type="presParOf" srcId="{A853DC8F-20AA-4739-AA08-F6B1C9988433}" destId="{AC469DD2-1041-4AFF-BE8B-6DECDFBC3746}" srcOrd="1" destOrd="0" presId="urn:microsoft.com/office/officeart/2005/8/layout/hierarchy4"/>
    <dgm:cxn modelId="{89AE6C7F-6610-4AEA-BC24-7AE85042184C}" type="presParOf" srcId="{1649DC3F-CBE8-4548-B7EC-464D521D628E}" destId="{897CB18D-C598-4F62-9D19-F61AEA106700}" srcOrd="5" destOrd="0" presId="urn:microsoft.com/office/officeart/2005/8/layout/hierarchy4"/>
    <dgm:cxn modelId="{D5AD7381-A00E-4E95-9CAC-4F2CE49C2A48}" type="presParOf" srcId="{1649DC3F-CBE8-4548-B7EC-464D521D628E}" destId="{9F1F6A59-989D-4F6E-8068-80CD8042D3BF}" srcOrd="6" destOrd="0" presId="urn:microsoft.com/office/officeart/2005/8/layout/hierarchy4"/>
    <dgm:cxn modelId="{BE483131-F74C-43CD-AA18-D4DCBEFD5340}" type="presParOf" srcId="{9F1F6A59-989D-4F6E-8068-80CD8042D3BF}" destId="{C4E33FBE-26A9-4ECE-8217-A80A8FC76CC9}" srcOrd="0" destOrd="0" presId="urn:microsoft.com/office/officeart/2005/8/layout/hierarchy4"/>
    <dgm:cxn modelId="{1FE0D828-DD4D-4775-8599-92FD919515A8}" type="presParOf" srcId="{9F1F6A59-989D-4F6E-8068-80CD8042D3BF}" destId="{E71A3E6B-EB46-4416-B27A-4DD2F1A4266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54811-8C46-450D-B3F2-4145EFB5C62B}">
      <dsp:nvSpPr>
        <dsp:cNvPr id="0" name=""/>
        <dsp:cNvSpPr/>
      </dsp:nvSpPr>
      <dsp:spPr>
        <a:xfrm rot="5400000">
          <a:off x="2256152" y="696175"/>
          <a:ext cx="2755578" cy="251536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rPr>
            <a:t>Vztahy s veřejností</a:t>
          </a:r>
          <a:endParaRPr lang="cs-CZ" sz="2100" b="1" kern="1200" cap="none" spc="0" dirty="0">
            <a:ln w="1905"/>
            <a:solidFill>
              <a:schemeClr val="bg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nstantia" panose="02030602050306030303" pitchFamily="18" charset="0"/>
          </a:endParaRPr>
        </a:p>
      </dsp:txBody>
      <dsp:txXfrm rot="-5400000">
        <a:off x="2777212" y="1015317"/>
        <a:ext cx="1713458" cy="1877087"/>
      </dsp:txXfrm>
    </dsp:sp>
    <dsp:sp modelId="{2307EC23-3435-4A59-89F7-04BA507703CA}">
      <dsp:nvSpPr>
        <dsp:cNvPr id="0" name=""/>
        <dsp:cNvSpPr/>
      </dsp:nvSpPr>
      <dsp:spPr>
        <a:xfrm>
          <a:off x="5764450" y="685479"/>
          <a:ext cx="2582486" cy="1388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ED9639-F841-44DF-941B-060517B831E4}">
      <dsp:nvSpPr>
        <dsp:cNvPr id="0" name=""/>
        <dsp:cNvSpPr/>
      </dsp:nvSpPr>
      <dsp:spPr>
        <a:xfrm rot="5400000" flipV="1">
          <a:off x="4754421" y="862201"/>
          <a:ext cx="2297904" cy="215767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shade val="50000"/>
                <a:hueOff val="-230848"/>
                <a:satOff val="15390"/>
                <a:lumOff val="20092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230848"/>
                <a:satOff val="15390"/>
                <a:lumOff val="20092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230848"/>
                <a:satOff val="15390"/>
                <a:lumOff val="200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rPr>
            <a:t>Vztahy</a:t>
          </a:r>
          <a:r>
            <a:rPr lang="cs-CZ" sz="1600" kern="1200" dirty="0" smtClean="0"/>
            <a:t> </a:t>
          </a:r>
          <a:r>
            <a:rPr lang="cs-CZ" sz="2100" b="1" kern="1200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rPr>
            <a:t>s institucemi</a:t>
          </a:r>
          <a:r>
            <a:rPr lang="cs-CZ" sz="1600" kern="1200" dirty="0" smtClean="0"/>
            <a:t> </a:t>
          </a:r>
          <a:endParaRPr lang="cs-CZ" sz="1600" kern="1200" dirty="0"/>
        </a:p>
      </dsp:txBody>
      <dsp:txXfrm rot="-5400000">
        <a:off x="5173175" y="1163388"/>
        <a:ext cx="1460396" cy="1555307"/>
      </dsp:txXfrm>
    </dsp:sp>
    <dsp:sp modelId="{16B9BF77-5A23-4C72-977C-67F751C15C9E}">
      <dsp:nvSpPr>
        <dsp:cNvPr id="0" name=""/>
        <dsp:cNvSpPr/>
      </dsp:nvSpPr>
      <dsp:spPr>
        <a:xfrm rot="5400000">
          <a:off x="905410" y="2478966"/>
          <a:ext cx="2847076" cy="264167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shade val="50000"/>
                <a:hueOff val="-461695"/>
                <a:satOff val="30780"/>
                <a:lumOff val="40185"/>
                <a:shade val="51000"/>
                <a:satMod val="130000"/>
                <a:alpha val="81000"/>
              </a:schemeClr>
            </a:gs>
            <a:gs pos="80000">
              <a:schemeClr val="accent6">
                <a:shade val="50000"/>
                <a:hueOff val="-461695"/>
                <a:satOff val="30780"/>
                <a:lumOff val="40185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461695"/>
                <a:satOff val="30780"/>
                <a:lumOff val="401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cap="none" spc="0" smtClean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rPr>
            <a:t>Individuální a firemní FR</a:t>
          </a:r>
          <a:endParaRPr lang="cs-CZ" sz="2100" kern="1200" dirty="0"/>
        </a:p>
      </dsp:txBody>
      <dsp:txXfrm rot="-5400000">
        <a:off x="1432507" y="2833663"/>
        <a:ext cx="1792882" cy="1932284"/>
      </dsp:txXfrm>
    </dsp:sp>
    <dsp:sp modelId="{7ADE62B8-7800-42BE-9BE3-D1DAB4C79985}">
      <dsp:nvSpPr>
        <dsp:cNvPr id="0" name=""/>
        <dsp:cNvSpPr/>
      </dsp:nvSpPr>
      <dsp:spPr>
        <a:xfrm>
          <a:off x="16334" y="3136921"/>
          <a:ext cx="2499180" cy="1388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69BC95-67AD-433A-95F1-266DBA0D0F5C}">
      <dsp:nvSpPr>
        <dsp:cNvPr id="0" name=""/>
        <dsp:cNvSpPr/>
      </dsp:nvSpPr>
      <dsp:spPr>
        <a:xfrm rot="5400000">
          <a:off x="3594487" y="2382183"/>
          <a:ext cx="2784087" cy="291628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shade val="50000"/>
                <a:hueOff val="-230848"/>
                <a:satOff val="15390"/>
                <a:lumOff val="20092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230848"/>
                <a:satOff val="15390"/>
                <a:lumOff val="20092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230848"/>
                <a:satOff val="15390"/>
                <a:lumOff val="200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cap="none" spc="0" smtClean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rPr>
            <a:t>Granty a dotace</a:t>
          </a:r>
          <a:endParaRPr lang="cs-CZ" sz="2100" b="1" kern="1200" cap="none" spc="0" dirty="0">
            <a:ln w="1905"/>
            <a:solidFill>
              <a:schemeClr val="bg2">
                <a:lumMod val="25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nstantia" panose="02030602050306030303" pitchFamily="18" charset="0"/>
          </a:endParaRPr>
        </a:p>
      </dsp:txBody>
      <dsp:txXfrm rot="-5400000">
        <a:off x="4014437" y="2912296"/>
        <a:ext cx="1944189" cy="18560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DF270-57D6-46B1-B353-F816911A868D}">
      <dsp:nvSpPr>
        <dsp:cNvPr id="0" name=""/>
        <dsp:cNvSpPr/>
      </dsp:nvSpPr>
      <dsp:spPr>
        <a:xfrm>
          <a:off x="710731" y="1202"/>
          <a:ext cx="1582973" cy="949784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dirty="0" smtClean="0"/>
            <a:t>Právo</a:t>
          </a:r>
          <a:endParaRPr lang="cs-CZ" sz="2100" b="1" kern="1200" dirty="0"/>
        </a:p>
      </dsp:txBody>
      <dsp:txXfrm>
        <a:off x="710731" y="1202"/>
        <a:ext cx="1582973" cy="949784"/>
      </dsp:txXfrm>
    </dsp:sp>
    <dsp:sp modelId="{841F3759-1395-492B-8079-0F429624C316}">
      <dsp:nvSpPr>
        <dsp:cNvPr id="0" name=""/>
        <dsp:cNvSpPr/>
      </dsp:nvSpPr>
      <dsp:spPr>
        <a:xfrm>
          <a:off x="2452002" y="1202"/>
          <a:ext cx="1582973" cy="949784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dirty="0" smtClean="0"/>
            <a:t>Finanční řízení</a:t>
          </a:r>
          <a:endParaRPr lang="cs-CZ" sz="2100" b="1" kern="1200" dirty="0"/>
        </a:p>
      </dsp:txBody>
      <dsp:txXfrm>
        <a:off x="2452002" y="1202"/>
        <a:ext cx="1582973" cy="949784"/>
      </dsp:txXfrm>
    </dsp:sp>
    <dsp:sp modelId="{74047019-3C7B-4770-9999-D9E0887145A0}">
      <dsp:nvSpPr>
        <dsp:cNvPr id="0" name=""/>
        <dsp:cNvSpPr/>
      </dsp:nvSpPr>
      <dsp:spPr>
        <a:xfrm>
          <a:off x="4193273" y="1202"/>
          <a:ext cx="1582973" cy="949784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8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8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8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dirty="0" smtClean="0"/>
            <a:t>Veřejná správa</a:t>
          </a:r>
          <a:endParaRPr lang="cs-CZ" sz="2100" b="1" kern="1200" dirty="0"/>
        </a:p>
      </dsp:txBody>
      <dsp:txXfrm>
        <a:off x="4193273" y="1202"/>
        <a:ext cx="1582973" cy="949784"/>
      </dsp:txXfrm>
    </dsp:sp>
    <dsp:sp modelId="{0E1585A3-FD56-4255-A7BF-5F5269C88E5B}">
      <dsp:nvSpPr>
        <dsp:cNvPr id="0" name=""/>
        <dsp:cNvSpPr/>
      </dsp:nvSpPr>
      <dsp:spPr>
        <a:xfrm>
          <a:off x="5934544" y="1202"/>
          <a:ext cx="1582973" cy="949784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2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12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2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dirty="0" smtClean="0"/>
            <a:t>Web</a:t>
          </a:r>
          <a:endParaRPr lang="cs-CZ" sz="2100" b="1" kern="1200" dirty="0"/>
        </a:p>
      </dsp:txBody>
      <dsp:txXfrm>
        <a:off x="5934544" y="1202"/>
        <a:ext cx="1582973" cy="949784"/>
      </dsp:txXfrm>
    </dsp:sp>
    <dsp:sp modelId="{BB67DBFA-918C-4F45-A814-B10C074CF597}">
      <dsp:nvSpPr>
        <dsp:cNvPr id="0" name=""/>
        <dsp:cNvSpPr/>
      </dsp:nvSpPr>
      <dsp:spPr>
        <a:xfrm>
          <a:off x="710731" y="1109283"/>
          <a:ext cx="1582973" cy="949784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6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16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6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dirty="0" smtClean="0"/>
            <a:t>CRM</a:t>
          </a:r>
          <a:endParaRPr lang="cs-CZ" sz="2100" b="1" kern="1200" dirty="0"/>
        </a:p>
      </dsp:txBody>
      <dsp:txXfrm>
        <a:off x="710731" y="1109283"/>
        <a:ext cx="1582973" cy="949784"/>
      </dsp:txXfrm>
    </dsp:sp>
    <dsp:sp modelId="{4E6EDF3C-D50F-4022-831C-AD30CEE85528}">
      <dsp:nvSpPr>
        <dsp:cNvPr id="0" name=""/>
        <dsp:cNvSpPr/>
      </dsp:nvSpPr>
      <dsp:spPr>
        <a:xfrm>
          <a:off x="2452002" y="1109283"/>
          <a:ext cx="1582973" cy="949784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dirty="0" smtClean="0"/>
            <a:t>Marketing</a:t>
          </a:r>
          <a:endParaRPr lang="cs-CZ" sz="2100" b="1" kern="1200" dirty="0"/>
        </a:p>
      </dsp:txBody>
      <dsp:txXfrm>
        <a:off x="2452002" y="1109283"/>
        <a:ext cx="1582973" cy="949784"/>
      </dsp:txXfrm>
    </dsp:sp>
    <dsp:sp modelId="{4A55861C-A327-4027-811C-80A7A898B52C}">
      <dsp:nvSpPr>
        <dsp:cNvPr id="0" name=""/>
        <dsp:cNvSpPr/>
      </dsp:nvSpPr>
      <dsp:spPr>
        <a:xfrm>
          <a:off x="4193273" y="1109283"/>
          <a:ext cx="1582973" cy="949784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4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24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4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dirty="0" smtClean="0"/>
            <a:t>PR</a:t>
          </a:r>
          <a:endParaRPr lang="cs-CZ" sz="2100" b="1" kern="1200" dirty="0"/>
        </a:p>
      </dsp:txBody>
      <dsp:txXfrm>
        <a:off x="4193273" y="1109283"/>
        <a:ext cx="1582973" cy="949784"/>
      </dsp:txXfrm>
    </dsp:sp>
    <dsp:sp modelId="{18E0AC01-586F-43AE-97E0-FA746E38EEC3}">
      <dsp:nvSpPr>
        <dsp:cNvPr id="0" name=""/>
        <dsp:cNvSpPr/>
      </dsp:nvSpPr>
      <dsp:spPr>
        <a:xfrm>
          <a:off x="5934544" y="1109283"/>
          <a:ext cx="1582973" cy="949784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8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28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8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dirty="0" smtClean="0"/>
            <a:t>Aj, </a:t>
          </a:r>
          <a:r>
            <a:rPr lang="cs-CZ" sz="2100" b="1" kern="1200" dirty="0" err="1" smtClean="0"/>
            <a:t>Nj</a:t>
          </a:r>
          <a:endParaRPr lang="cs-CZ" sz="2100" b="1" kern="1200" dirty="0"/>
        </a:p>
      </dsp:txBody>
      <dsp:txXfrm>
        <a:off x="5934544" y="1109283"/>
        <a:ext cx="1582973" cy="949784"/>
      </dsp:txXfrm>
    </dsp:sp>
    <dsp:sp modelId="{8C17D527-A5B7-4FE9-A857-26E2A4DB0E85}">
      <dsp:nvSpPr>
        <dsp:cNvPr id="0" name=""/>
        <dsp:cNvSpPr/>
      </dsp:nvSpPr>
      <dsp:spPr>
        <a:xfrm>
          <a:off x="1560566" y="2160236"/>
          <a:ext cx="1582973" cy="949784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2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32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2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dirty="0" smtClean="0"/>
            <a:t>Projektové řízení  (PCM)</a:t>
          </a:r>
          <a:endParaRPr lang="cs-CZ" sz="2100" b="1" kern="1200" dirty="0"/>
        </a:p>
      </dsp:txBody>
      <dsp:txXfrm>
        <a:off x="1560566" y="2160236"/>
        <a:ext cx="1582973" cy="949784"/>
      </dsp:txXfrm>
    </dsp:sp>
    <dsp:sp modelId="{6A3E2004-ED17-4239-B8C6-1A5C4C6BAF35}">
      <dsp:nvSpPr>
        <dsp:cNvPr id="0" name=""/>
        <dsp:cNvSpPr/>
      </dsp:nvSpPr>
      <dsp:spPr>
        <a:xfrm>
          <a:off x="3295648" y="2160236"/>
          <a:ext cx="1582973" cy="949784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6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36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6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dirty="0" err="1" smtClean="0"/>
            <a:t>Lobbying</a:t>
          </a:r>
          <a:endParaRPr lang="cs-CZ" sz="2100" b="1" kern="1200" dirty="0"/>
        </a:p>
      </dsp:txBody>
      <dsp:txXfrm>
        <a:off x="3295648" y="2160236"/>
        <a:ext cx="1582973" cy="949784"/>
      </dsp:txXfrm>
    </dsp:sp>
    <dsp:sp modelId="{11FCAF61-0943-4203-8B00-828F69C1BEB7}">
      <dsp:nvSpPr>
        <dsp:cNvPr id="0" name=""/>
        <dsp:cNvSpPr/>
      </dsp:nvSpPr>
      <dsp:spPr>
        <a:xfrm>
          <a:off x="5088951" y="2160236"/>
          <a:ext cx="1582973" cy="949784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dirty="0" smtClean="0"/>
            <a:t>Sebeřízení</a:t>
          </a:r>
          <a:endParaRPr lang="cs-CZ" sz="2100" b="1" kern="1200" dirty="0"/>
        </a:p>
      </dsp:txBody>
      <dsp:txXfrm>
        <a:off x="5088951" y="2160236"/>
        <a:ext cx="1582973" cy="9497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D7C72-1A94-4A63-956D-0F6A55CC92F5}">
      <dsp:nvSpPr>
        <dsp:cNvPr id="0" name=""/>
        <dsp:cNvSpPr/>
      </dsp:nvSpPr>
      <dsp:spPr>
        <a:xfrm>
          <a:off x="14" y="0"/>
          <a:ext cx="8638166" cy="414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Individuální FR - Veřejná sbírka (právní režim – z. č. 117/2001 Sb.)</a:t>
          </a:r>
          <a:endParaRPr lang="cs-CZ" sz="1800" b="1" kern="1200" dirty="0"/>
        </a:p>
      </dsp:txBody>
      <dsp:txXfrm>
        <a:off x="12168" y="12154"/>
        <a:ext cx="8613858" cy="390652"/>
      </dsp:txXfrm>
    </dsp:sp>
    <dsp:sp modelId="{0E18E255-076C-4D50-89F2-9FBEEA341962}">
      <dsp:nvSpPr>
        <dsp:cNvPr id="0" name=""/>
        <dsp:cNvSpPr/>
      </dsp:nvSpPr>
      <dsp:spPr>
        <a:xfrm>
          <a:off x="1396" y="548603"/>
          <a:ext cx="2031553" cy="414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 smtClean="0"/>
            <a:t>Bankovní účet</a:t>
          </a:r>
          <a:endParaRPr lang="cs-CZ" sz="1700" b="1" kern="1200" dirty="0"/>
        </a:p>
      </dsp:txBody>
      <dsp:txXfrm>
        <a:off x="13550" y="560757"/>
        <a:ext cx="2007245" cy="390652"/>
      </dsp:txXfrm>
    </dsp:sp>
    <dsp:sp modelId="{7759EA7E-A56F-4438-B814-226158DA54BE}">
      <dsp:nvSpPr>
        <dsp:cNvPr id="0" name=""/>
        <dsp:cNvSpPr/>
      </dsp:nvSpPr>
      <dsp:spPr>
        <a:xfrm>
          <a:off x="1396" y="1096351"/>
          <a:ext cx="2031553" cy="414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 smtClean="0"/>
            <a:t>Prodej předmětů</a:t>
          </a:r>
          <a:endParaRPr lang="cs-CZ" sz="1700" b="1" kern="1200" dirty="0"/>
        </a:p>
      </dsp:txBody>
      <dsp:txXfrm>
        <a:off x="13550" y="1108505"/>
        <a:ext cx="2007245" cy="390652"/>
      </dsp:txXfrm>
    </dsp:sp>
    <dsp:sp modelId="{BAE18061-63C1-44F7-A42A-3BD1A0A99005}">
      <dsp:nvSpPr>
        <dsp:cNvPr id="0" name=""/>
        <dsp:cNvSpPr/>
      </dsp:nvSpPr>
      <dsp:spPr>
        <a:xfrm>
          <a:off x="2203600" y="548603"/>
          <a:ext cx="2031553" cy="414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 smtClean="0"/>
            <a:t>Pokladničky</a:t>
          </a:r>
          <a:endParaRPr lang="cs-CZ" sz="1700" b="1" kern="1200" dirty="0"/>
        </a:p>
      </dsp:txBody>
      <dsp:txXfrm>
        <a:off x="2215754" y="560757"/>
        <a:ext cx="2007245" cy="390652"/>
      </dsp:txXfrm>
    </dsp:sp>
    <dsp:sp modelId="{4AD82C12-401C-44B9-8B0F-1E24BDA18657}">
      <dsp:nvSpPr>
        <dsp:cNvPr id="0" name=""/>
        <dsp:cNvSpPr/>
      </dsp:nvSpPr>
      <dsp:spPr>
        <a:xfrm>
          <a:off x="2203600" y="1096351"/>
          <a:ext cx="2031553" cy="414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 smtClean="0"/>
            <a:t>Prodej vstupenek</a:t>
          </a:r>
          <a:endParaRPr lang="cs-CZ" sz="1700" b="1" kern="1200" dirty="0"/>
        </a:p>
      </dsp:txBody>
      <dsp:txXfrm>
        <a:off x="2215754" y="1108505"/>
        <a:ext cx="2007245" cy="390652"/>
      </dsp:txXfrm>
    </dsp:sp>
    <dsp:sp modelId="{9E73A0AE-9B14-47B7-9D93-E017F991A1AD}">
      <dsp:nvSpPr>
        <dsp:cNvPr id="0" name=""/>
        <dsp:cNvSpPr/>
      </dsp:nvSpPr>
      <dsp:spPr>
        <a:xfrm>
          <a:off x="4405805" y="548603"/>
          <a:ext cx="2031553" cy="414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 smtClean="0"/>
            <a:t>Sběrací listiny</a:t>
          </a:r>
          <a:endParaRPr lang="cs-CZ" sz="1700" b="1" kern="1200" dirty="0"/>
        </a:p>
      </dsp:txBody>
      <dsp:txXfrm>
        <a:off x="4417959" y="560757"/>
        <a:ext cx="2007245" cy="390652"/>
      </dsp:txXfrm>
    </dsp:sp>
    <dsp:sp modelId="{92FC5BA8-0892-4700-B0AF-D3D5D9FCCB63}">
      <dsp:nvSpPr>
        <dsp:cNvPr id="0" name=""/>
        <dsp:cNvSpPr/>
      </dsp:nvSpPr>
      <dsp:spPr>
        <a:xfrm>
          <a:off x="4405805" y="1096351"/>
          <a:ext cx="2031553" cy="414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 smtClean="0"/>
            <a:t>DMS</a:t>
          </a:r>
          <a:endParaRPr lang="cs-CZ" sz="1700" b="1" kern="1200" dirty="0"/>
        </a:p>
      </dsp:txBody>
      <dsp:txXfrm>
        <a:off x="4417959" y="1108505"/>
        <a:ext cx="2007245" cy="390652"/>
      </dsp:txXfrm>
    </dsp:sp>
    <dsp:sp modelId="{C4E33FBE-26A9-4ECE-8217-A80A8FC76CC9}">
      <dsp:nvSpPr>
        <dsp:cNvPr id="0" name=""/>
        <dsp:cNvSpPr/>
      </dsp:nvSpPr>
      <dsp:spPr>
        <a:xfrm>
          <a:off x="6608009" y="548603"/>
          <a:ext cx="2031553" cy="414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 smtClean="0"/>
            <a:t>Hotově do pokladny</a:t>
          </a:r>
          <a:endParaRPr lang="cs-CZ" sz="1700" b="1" kern="1200" dirty="0"/>
        </a:p>
      </dsp:txBody>
      <dsp:txXfrm>
        <a:off x="6620163" y="560757"/>
        <a:ext cx="2007245" cy="3906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D7C72-1A94-4A63-956D-0F6A55CC92F5}">
      <dsp:nvSpPr>
        <dsp:cNvPr id="0" name=""/>
        <dsp:cNvSpPr/>
      </dsp:nvSpPr>
      <dsp:spPr>
        <a:xfrm>
          <a:off x="0" y="0"/>
          <a:ext cx="8640875" cy="414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Granty, dotace = &gt; sledujeme a žádáme na projekt či službu</a:t>
          </a:r>
          <a:endParaRPr lang="cs-CZ" sz="1800" b="1" kern="1200" dirty="0"/>
        </a:p>
      </dsp:txBody>
      <dsp:txXfrm>
        <a:off x="12154" y="12154"/>
        <a:ext cx="8616567" cy="390652"/>
      </dsp:txXfrm>
    </dsp:sp>
    <dsp:sp modelId="{0E18E255-076C-4D50-89F2-9FBEEA341962}">
      <dsp:nvSpPr>
        <dsp:cNvPr id="0" name=""/>
        <dsp:cNvSpPr/>
      </dsp:nvSpPr>
      <dsp:spPr>
        <a:xfrm>
          <a:off x="54417" y="1080122"/>
          <a:ext cx="1345930" cy="414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 smtClean="0"/>
            <a:t>Nadace</a:t>
          </a:r>
          <a:endParaRPr lang="cs-CZ" sz="1700" b="1" kern="1200" dirty="0"/>
        </a:p>
      </dsp:txBody>
      <dsp:txXfrm>
        <a:off x="66571" y="1092276"/>
        <a:ext cx="1321622" cy="390652"/>
      </dsp:txXfrm>
    </dsp:sp>
    <dsp:sp modelId="{7759EA7E-A56F-4438-B814-226158DA54BE}">
      <dsp:nvSpPr>
        <dsp:cNvPr id="0" name=""/>
        <dsp:cNvSpPr/>
      </dsp:nvSpPr>
      <dsp:spPr>
        <a:xfrm>
          <a:off x="54417" y="576065"/>
          <a:ext cx="1345930" cy="414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Vládní organizace</a:t>
          </a:r>
          <a:endParaRPr lang="cs-CZ" sz="1600" b="1" kern="1200" dirty="0"/>
        </a:p>
      </dsp:txBody>
      <dsp:txXfrm>
        <a:off x="66571" y="588219"/>
        <a:ext cx="1321622" cy="390652"/>
      </dsp:txXfrm>
    </dsp:sp>
    <dsp:sp modelId="{BAE18061-63C1-44F7-A42A-3BD1A0A99005}">
      <dsp:nvSpPr>
        <dsp:cNvPr id="0" name=""/>
        <dsp:cNvSpPr/>
      </dsp:nvSpPr>
      <dsp:spPr>
        <a:xfrm>
          <a:off x="1459031" y="548603"/>
          <a:ext cx="1345930" cy="414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 smtClean="0"/>
            <a:t>Ministerstva</a:t>
          </a:r>
          <a:endParaRPr lang="cs-CZ" sz="1700" b="1" kern="1200" dirty="0"/>
        </a:p>
      </dsp:txBody>
      <dsp:txXfrm>
        <a:off x="1471185" y="560757"/>
        <a:ext cx="1321622" cy="390652"/>
      </dsp:txXfrm>
    </dsp:sp>
    <dsp:sp modelId="{4AD82C12-401C-44B9-8B0F-1E24BDA18657}">
      <dsp:nvSpPr>
        <dsp:cNvPr id="0" name=""/>
        <dsp:cNvSpPr/>
      </dsp:nvSpPr>
      <dsp:spPr>
        <a:xfrm>
          <a:off x="6080136" y="792090"/>
          <a:ext cx="1345930" cy="414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EU fondy</a:t>
          </a:r>
          <a:endParaRPr lang="cs-CZ" sz="1800" b="1" kern="1200" dirty="0"/>
        </a:p>
      </dsp:txBody>
      <dsp:txXfrm>
        <a:off x="6092290" y="804244"/>
        <a:ext cx="1321622" cy="390652"/>
      </dsp:txXfrm>
    </dsp:sp>
    <dsp:sp modelId="{9E73A0AE-9B14-47B7-9D93-E017F991A1AD}">
      <dsp:nvSpPr>
        <dsp:cNvPr id="0" name=""/>
        <dsp:cNvSpPr/>
      </dsp:nvSpPr>
      <dsp:spPr>
        <a:xfrm>
          <a:off x="2918020" y="548603"/>
          <a:ext cx="1345930" cy="414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 smtClean="0"/>
            <a:t>Kraje</a:t>
          </a:r>
          <a:endParaRPr lang="cs-CZ" sz="1700" b="1" kern="1200" dirty="0"/>
        </a:p>
      </dsp:txBody>
      <dsp:txXfrm>
        <a:off x="2930174" y="560757"/>
        <a:ext cx="1321622" cy="390652"/>
      </dsp:txXfrm>
    </dsp:sp>
    <dsp:sp modelId="{92FC5BA8-0892-4700-B0AF-D3D5D9FCCB63}">
      <dsp:nvSpPr>
        <dsp:cNvPr id="0" name=""/>
        <dsp:cNvSpPr/>
      </dsp:nvSpPr>
      <dsp:spPr>
        <a:xfrm>
          <a:off x="2918020" y="1096351"/>
          <a:ext cx="1345930" cy="414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 smtClean="0"/>
            <a:t>Norské a islandské fondy</a:t>
          </a:r>
          <a:endParaRPr lang="cs-CZ" sz="1000" b="1" kern="1200" dirty="0"/>
        </a:p>
      </dsp:txBody>
      <dsp:txXfrm>
        <a:off x="2930174" y="1108505"/>
        <a:ext cx="1321622" cy="390652"/>
      </dsp:txXfrm>
    </dsp:sp>
    <dsp:sp modelId="{C4E33FBE-26A9-4ECE-8217-A80A8FC76CC9}">
      <dsp:nvSpPr>
        <dsp:cNvPr id="0" name=""/>
        <dsp:cNvSpPr/>
      </dsp:nvSpPr>
      <dsp:spPr>
        <a:xfrm>
          <a:off x="4377009" y="548603"/>
          <a:ext cx="1345930" cy="414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 smtClean="0"/>
            <a:t>Obce</a:t>
          </a:r>
          <a:endParaRPr lang="cs-CZ" sz="1700" b="1" kern="1200" dirty="0"/>
        </a:p>
      </dsp:txBody>
      <dsp:txXfrm>
        <a:off x="4389163" y="560757"/>
        <a:ext cx="1321622" cy="390652"/>
      </dsp:txXfrm>
    </dsp:sp>
    <dsp:sp modelId="{43A84BFE-09EF-432F-8101-FCB4A5D3533E}">
      <dsp:nvSpPr>
        <dsp:cNvPr id="0" name=""/>
        <dsp:cNvSpPr/>
      </dsp:nvSpPr>
      <dsp:spPr>
        <a:xfrm>
          <a:off x="1471629" y="1080122"/>
          <a:ext cx="1345930" cy="414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Firmy</a:t>
          </a:r>
          <a:endParaRPr lang="cs-CZ" sz="1600" b="1" kern="1200" dirty="0"/>
        </a:p>
      </dsp:txBody>
      <dsp:txXfrm>
        <a:off x="1483783" y="1092276"/>
        <a:ext cx="1321622" cy="390652"/>
      </dsp:txXfrm>
    </dsp:sp>
    <dsp:sp modelId="{E0761D0B-1E2D-44B2-AFC1-2CF50128A9D8}">
      <dsp:nvSpPr>
        <dsp:cNvPr id="0" name=""/>
        <dsp:cNvSpPr/>
      </dsp:nvSpPr>
      <dsp:spPr>
        <a:xfrm>
          <a:off x="4357062" y="1080122"/>
          <a:ext cx="1345930" cy="414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Ambasády</a:t>
          </a:r>
          <a:endParaRPr lang="cs-CZ" sz="1800" b="1" kern="1200" dirty="0"/>
        </a:p>
      </dsp:txBody>
      <dsp:txXfrm>
        <a:off x="4369216" y="1092276"/>
        <a:ext cx="1321622" cy="3906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D7C72-1A94-4A63-956D-0F6A55CC92F5}">
      <dsp:nvSpPr>
        <dsp:cNvPr id="0" name=""/>
        <dsp:cNvSpPr/>
      </dsp:nvSpPr>
      <dsp:spPr>
        <a:xfrm>
          <a:off x="4219" y="0"/>
          <a:ext cx="8632521" cy="5248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Individuální FR – Jednotlivci a firmy – obvykle darovací smlouva</a:t>
          </a:r>
          <a:endParaRPr lang="cs-CZ" sz="2000" b="1" kern="1200" dirty="0"/>
        </a:p>
      </dsp:txBody>
      <dsp:txXfrm>
        <a:off x="19591" y="15372"/>
        <a:ext cx="8601777" cy="494091"/>
      </dsp:txXfrm>
    </dsp:sp>
    <dsp:sp modelId="{0E18E255-076C-4D50-89F2-9FBEEA341962}">
      <dsp:nvSpPr>
        <dsp:cNvPr id="0" name=""/>
        <dsp:cNvSpPr/>
      </dsp:nvSpPr>
      <dsp:spPr>
        <a:xfrm>
          <a:off x="2611024" y="648073"/>
          <a:ext cx="3456375" cy="3498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Individuální jednání</a:t>
          </a:r>
          <a:endParaRPr lang="cs-CZ" sz="2000" b="1" kern="1200" dirty="0"/>
        </a:p>
      </dsp:txBody>
      <dsp:txXfrm>
        <a:off x="2621271" y="658320"/>
        <a:ext cx="3435881" cy="3293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F72BB-607D-4C50-951B-D7DECB57D2BD}">
      <dsp:nvSpPr>
        <dsp:cNvPr id="0" name=""/>
        <dsp:cNvSpPr/>
      </dsp:nvSpPr>
      <dsp:spPr>
        <a:xfrm>
          <a:off x="2793" y="0"/>
          <a:ext cx="8638166" cy="414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Způsoby aktivního prvotního  oslovení – veřejná sbírka</a:t>
          </a:r>
          <a:endParaRPr lang="cs-CZ" sz="1800" b="1" kern="1200" dirty="0"/>
        </a:p>
      </dsp:txBody>
      <dsp:txXfrm>
        <a:off x="14947" y="12154"/>
        <a:ext cx="8613858" cy="390652"/>
      </dsp:txXfrm>
    </dsp:sp>
    <dsp:sp modelId="{A4F27DBD-EC0A-412D-955B-5741BBAAF616}">
      <dsp:nvSpPr>
        <dsp:cNvPr id="0" name=""/>
        <dsp:cNvSpPr/>
      </dsp:nvSpPr>
      <dsp:spPr>
        <a:xfrm>
          <a:off x="1396" y="548603"/>
          <a:ext cx="2031553" cy="414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/>
            <a:t>Článek či inzerce v tisku</a:t>
          </a:r>
          <a:endParaRPr lang="cs-CZ" sz="1500" b="1" kern="1200" dirty="0"/>
        </a:p>
      </dsp:txBody>
      <dsp:txXfrm>
        <a:off x="13550" y="560757"/>
        <a:ext cx="2007245" cy="390652"/>
      </dsp:txXfrm>
    </dsp:sp>
    <dsp:sp modelId="{E78455EF-2D48-4AFA-9F73-370404AED515}">
      <dsp:nvSpPr>
        <dsp:cNvPr id="0" name=""/>
        <dsp:cNvSpPr/>
      </dsp:nvSpPr>
      <dsp:spPr>
        <a:xfrm>
          <a:off x="1396" y="1096351"/>
          <a:ext cx="2031553" cy="414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/>
            <a:t>Na webu</a:t>
          </a:r>
          <a:endParaRPr lang="cs-CZ" sz="1500" b="1" kern="1200" dirty="0"/>
        </a:p>
      </dsp:txBody>
      <dsp:txXfrm>
        <a:off x="13550" y="1108505"/>
        <a:ext cx="2007245" cy="390652"/>
      </dsp:txXfrm>
    </dsp:sp>
    <dsp:sp modelId="{1FE99032-F24A-488F-A312-CDFDDCBBF2D9}">
      <dsp:nvSpPr>
        <dsp:cNvPr id="0" name=""/>
        <dsp:cNvSpPr/>
      </dsp:nvSpPr>
      <dsp:spPr>
        <a:xfrm>
          <a:off x="2203600" y="548603"/>
          <a:ext cx="2031553" cy="414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/>
            <a:t>Pořad či inzerce TV</a:t>
          </a:r>
          <a:endParaRPr lang="cs-CZ" sz="1500" b="1" kern="1200" dirty="0"/>
        </a:p>
      </dsp:txBody>
      <dsp:txXfrm>
        <a:off x="2215754" y="560757"/>
        <a:ext cx="2007245" cy="390652"/>
      </dsp:txXfrm>
    </dsp:sp>
    <dsp:sp modelId="{9E73A0AE-9B14-47B7-9D93-E017F991A1AD}">
      <dsp:nvSpPr>
        <dsp:cNvPr id="0" name=""/>
        <dsp:cNvSpPr/>
      </dsp:nvSpPr>
      <dsp:spPr>
        <a:xfrm>
          <a:off x="4405805" y="548603"/>
          <a:ext cx="2031553" cy="414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/>
            <a:t>Osobním dopisem</a:t>
          </a:r>
          <a:endParaRPr lang="cs-CZ" sz="1500" b="1" kern="1200" dirty="0"/>
        </a:p>
      </dsp:txBody>
      <dsp:txXfrm>
        <a:off x="4417959" y="560757"/>
        <a:ext cx="2007245" cy="390652"/>
      </dsp:txXfrm>
    </dsp:sp>
    <dsp:sp modelId="{92FC5BA8-0892-4700-B0AF-D3D5D9FCCB63}">
      <dsp:nvSpPr>
        <dsp:cNvPr id="0" name=""/>
        <dsp:cNvSpPr/>
      </dsp:nvSpPr>
      <dsp:spPr>
        <a:xfrm>
          <a:off x="4405805" y="1096351"/>
          <a:ext cx="2031553" cy="414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/>
            <a:t>DMS</a:t>
          </a:r>
          <a:endParaRPr lang="cs-CZ" sz="1500" b="1" kern="1200" dirty="0"/>
        </a:p>
      </dsp:txBody>
      <dsp:txXfrm>
        <a:off x="4417959" y="1108505"/>
        <a:ext cx="2007245" cy="390652"/>
      </dsp:txXfrm>
    </dsp:sp>
    <dsp:sp modelId="{C4E33FBE-26A9-4ECE-8217-A80A8FC76CC9}">
      <dsp:nvSpPr>
        <dsp:cNvPr id="0" name=""/>
        <dsp:cNvSpPr/>
      </dsp:nvSpPr>
      <dsp:spPr>
        <a:xfrm>
          <a:off x="6608009" y="548603"/>
          <a:ext cx="2031553" cy="414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/>
            <a:t>Osobně  (např. koncert)</a:t>
          </a:r>
          <a:endParaRPr lang="cs-CZ" sz="1500" b="1" kern="1200" dirty="0"/>
        </a:p>
      </dsp:txBody>
      <dsp:txXfrm>
        <a:off x="6620163" y="560757"/>
        <a:ext cx="2007245" cy="390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C343-04AE-41D7-960D-1A0DC70BE0AC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094F-C97E-4F76-8D88-014CB5C80E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274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C343-04AE-41D7-960D-1A0DC70BE0AC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094F-C97E-4F76-8D88-014CB5C80E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36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C343-04AE-41D7-960D-1A0DC70BE0AC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094F-C97E-4F76-8D88-014CB5C80E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9312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C343-04AE-41D7-960D-1A0DC70BE0AC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094F-C97E-4F76-8D88-014CB5C80E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72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C343-04AE-41D7-960D-1A0DC70BE0AC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094F-C97E-4F76-8D88-014CB5C80E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525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C343-04AE-41D7-960D-1A0DC70BE0AC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094F-C97E-4F76-8D88-014CB5C80E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115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C343-04AE-41D7-960D-1A0DC70BE0AC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094F-C97E-4F76-8D88-014CB5C80E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65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C343-04AE-41D7-960D-1A0DC70BE0AC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094F-C97E-4F76-8D88-014CB5C80E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520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C343-04AE-41D7-960D-1A0DC70BE0AC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094F-C97E-4F76-8D88-014CB5C80E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751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C343-04AE-41D7-960D-1A0DC70BE0AC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094F-C97E-4F76-8D88-014CB5C80E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070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C343-04AE-41D7-960D-1A0DC70BE0AC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094F-C97E-4F76-8D88-014CB5C80E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8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3C343-04AE-41D7-960D-1A0DC70BE0AC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B094F-C97E-4F76-8D88-014CB5C80E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27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22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21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gif"/><Relationship Id="rId7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onorsforum.cz/" TargetMode="External"/><Relationship Id="rId3" Type="http://schemas.openxmlformats.org/officeDocument/2006/relationships/hyperlink" Target="https://www.darujme.cz/" TargetMode="External"/><Relationship Id="rId7" Type="http://schemas.openxmlformats.org/officeDocument/2006/relationships/hyperlink" Target="http://www.fundraising.sk/" TargetMode="External"/><Relationship Id="rId2" Type="http://schemas.openxmlformats.org/officeDocument/2006/relationships/hyperlink" Target="http://www.zakonyprolidi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undraising.cz/" TargetMode="External"/><Relationship Id="rId5" Type="http://schemas.openxmlformats.org/officeDocument/2006/relationships/hyperlink" Target="http://www.crmproneziskovky.cz/" TargetMode="External"/><Relationship Id="rId4" Type="http://schemas.openxmlformats.org/officeDocument/2006/relationships/hyperlink" Target="http://www.darujspravne.cz/" TargetMode="External"/><Relationship Id="rId9" Type="http://schemas.openxmlformats.org/officeDocument/2006/relationships/hyperlink" Target="http://www.snadnedarcovstvi.c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gif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6600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Fundraising</a:t>
            </a:r>
            <a:endParaRPr lang="cs-CZ" sz="6600" b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110484" y="2276872"/>
            <a:ext cx="727280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0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a</a:t>
            </a:r>
            <a:r>
              <a:rPr lang="cs-CZ" sz="4000" b="1" cap="none" spc="0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neb Osobní pohled na financování NNO a několik postřehů z praxe</a:t>
            </a:r>
            <a:endParaRPr lang="cs-CZ" sz="4000" b="1" cap="none" spc="0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331640" y="4869160"/>
            <a:ext cx="64087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Tomáš </a:t>
            </a:r>
            <a:r>
              <a:rPr lang="cs-CZ" sz="3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Bendl, Na počátku, o. p. s.</a:t>
            </a:r>
          </a:p>
          <a:p>
            <a:pPr algn="ctr">
              <a:spcBef>
                <a:spcPts val="1200"/>
              </a:spcBef>
            </a:pPr>
            <a:r>
              <a:rPr lang="cs-CZ" sz="20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t</a:t>
            </a:r>
            <a:r>
              <a:rPr lang="cs-CZ" sz="2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: 725 167 598</a:t>
            </a:r>
          </a:p>
          <a:p>
            <a:pPr algn="ctr">
              <a:spcBef>
                <a:spcPts val="1200"/>
              </a:spcBef>
            </a:pPr>
            <a:r>
              <a:rPr lang="cs-CZ" sz="2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e: tomas.bendl@napocatku.cz</a:t>
            </a:r>
            <a:endParaRPr lang="cs-CZ" sz="20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800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5760" y="1412776"/>
            <a:ext cx="8229600" cy="748679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DŮVĚRA</a:t>
            </a:r>
            <a:endParaRPr lang="cs-CZ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cs-CZ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Budování značky</a:t>
            </a:r>
            <a:endParaRPr lang="cs-CZ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11992" y="2403323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To nejcennější, co (jako NNO) máme.</a:t>
            </a:r>
            <a:endParaRPr lang="cs-CZ" sz="3200" b="1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11992" y="2988098"/>
            <a:ext cx="74888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Budováním důvěry a posilováním důvěryhodnosti postupně získáváme sounáležitost dárců a veřejnosti </a:t>
            </a:r>
            <a:br>
              <a:rPr lang="cs-CZ" sz="32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</a:br>
            <a:r>
              <a:rPr lang="cs-CZ" sz="32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s organizací a jejím posláním.</a:t>
            </a:r>
            <a:endParaRPr lang="cs-CZ" sz="3200" b="1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</p:txBody>
      </p:sp>
      <p:pic>
        <p:nvPicPr>
          <p:cNvPr id="4098" name="Picture 2" descr="Zna&amp;ccaron;ka spolehlivos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4803">
            <a:off x="-390437" y="728378"/>
            <a:ext cx="3484411" cy="99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Šipka doprava 8"/>
          <p:cNvSpPr/>
          <p:nvPr/>
        </p:nvSpPr>
        <p:spPr>
          <a:xfrm rot="5400000">
            <a:off x="323390" y="4120207"/>
            <a:ext cx="936104" cy="699668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41608" y="5050201"/>
            <a:ext cx="8229600" cy="748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POSLÁNÍ = TÝMOVÁ PRÁCE</a:t>
            </a:r>
            <a:endParaRPr lang="cs-CZ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41608" y="6007538"/>
            <a:ext cx="8229600" cy="5040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0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FINANCE ani VELIKOST organizace v tomto případě NEHRAJÍ ROLI</a:t>
            </a:r>
            <a:endParaRPr lang="cs-CZ" sz="2000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</p:txBody>
      </p:sp>
      <p:sp>
        <p:nvSpPr>
          <p:cNvPr id="12" name="Šipka doprava 11"/>
          <p:cNvSpPr/>
          <p:nvPr/>
        </p:nvSpPr>
        <p:spPr>
          <a:xfrm rot="5400000">
            <a:off x="7853322" y="4137367"/>
            <a:ext cx="936104" cy="699668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474176" y="6546928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onstantia" panose="02030602050306030303" pitchFamily="18" charset="0"/>
              </a:rPr>
              <a:t>https://www.youtube.com/watch?v=VfciVUBLvK8</a:t>
            </a:r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2483768" y="6716205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704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43574" y="116632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cs-CZ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FR metody a nástroje</a:t>
            </a:r>
            <a:endParaRPr lang="cs-CZ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  <a:ea typeface="+mn-ea"/>
              <a:cs typeface="+mn-cs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43665875"/>
              </p:ext>
            </p:extLst>
          </p:nvPr>
        </p:nvGraphicFramePr>
        <p:xfrm>
          <a:off x="220050" y="2924944"/>
          <a:ext cx="8640960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82797318"/>
              </p:ext>
            </p:extLst>
          </p:nvPr>
        </p:nvGraphicFramePr>
        <p:xfrm>
          <a:off x="220050" y="1196752"/>
          <a:ext cx="8640960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842582293"/>
              </p:ext>
            </p:extLst>
          </p:nvPr>
        </p:nvGraphicFramePr>
        <p:xfrm>
          <a:off x="237894" y="4581128"/>
          <a:ext cx="864096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4" name="Zaoblený obdélník 4"/>
          <p:cNvSpPr/>
          <p:nvPr/>
        </p:nvSpPr>
        <p:spPr>
          <a:xfrm>
            <a:off x="274474" y="6315190"/>
            <a:ext cx="8605271" cy="43795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000" b="1" kern="1200" dirty="0" smtClean="0"/>
              <a:t>Vlastní činnost  - prodej, pronájem, poplatky od klientů </a:t>
            </a:r>
            <a:r>
              <a:rPr lang="cs-CZ" sz="2000" b="1" kern="1200" dirty="0" err="1" smtClean="0"/>
              <a:t>etc</a:t>
            </a:r>
            <a:r>
              <a:rPr lang="cs-CZ" sz="2000" b="1" kern="1200" dirty="0" smtClean="0"/>
              <a:t>.</a:t>
            </a:r>
            <a:endParaRPr lang="cs-CZ" sz="2000" b="1" kern="1200" dirty="0"/>
          </a:p>
        </p:txBody>
      </p:sp>
      <p:sp>
        <p:nvSpPr>
          <p:cNvPr id="15" name="Zaoblený obdélník 4"/>
          <p:cNvSpPr/>
          <p:nvPr/>
        </p:nvSpPr>
        <p:spPr>
          <a:xfrm>
            <a:off x="274474" y="5733256"/>
            <a:ext cx="8605271" cy="43795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000" b="1" kern="1200" dirty="0" smtClean="0"/>
              <a:t>Kluby stálých dárců – dlouhodobí dárci, přispívající pravidelně </a:t>
            </a:r>
            <a:endParaRPr lang="cs-CZ" sz="2000" b="1" kern="1200" dirty="0"/>
          </a:p>
        </p:txBody>
      </p:sp>
    </p:spTree>
    <p:extLst>
      <p:ext uri="{BB962C8B-B14F-4D97-AF65-F5344CB8AC3E}">
        <p14:creationId xmlns:p14="http://schemas.microsoft.com/office/powerpoint/2010/main" val="1190438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cs-CZ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Metody a nástroje individuálního FR</a:t>
            </a:r>
            <a:endParaRPr lang="cs-CZ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  <a:ea typeface="+mn-ea"/>
              <a:cs typeface="+mn-cs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64097022"/>
              </p:ext>
            </p:extLst>
          </p:nvPr>
        </p:nvGraphicFramePr>
        <p:xfrm>
          <a:off x="251520" y="1556792"/>
          <a:ext cx="8640960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Šipka doprava 8"/>
          <p:cNvSpPr/>
          <p:nvPr/>
        </p:nvSpPr>
        <p:spPr>
          <a:xfrm rot="5400000">
            <a:off x="82980" y="3447002"/>
            <a:ext cx="936104" cy="46805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Šipka doprava 9"/>
          <p:cNvSpPr/>
          <p:nvPr/>
        </p:nvSpPr>
        <p:spPr>
          <a:xfrm rot="4559240">
            <a:off x="1275990" y="3447002"/>
            <a:ext cx="936104" cy="46805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Šipka doprava 10"/>
          <p:cNvSpPr/>
          <p:nvPr/>
        </p:nvSpPr>
        <p:spPr>
          <a:xfrm rot="2639113">
            <a:off x="2380514" y="3417426"/>
            <a:ext cx="936104" cy="46805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58875" y="4346454"/>
            <a:ext cx="1252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0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defRPr>
            </a:lvl1pPr>
          </a:lstStyle>
          <a:p>
            <a:pPr algn="l"/>
            <a:r>
              <a:rPr lang="cs-CZ" dirty="0"/>
              <a:t>Na vlastním webu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544651" y="4346454"/>
            <a:ext cx="1803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0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defRPr>
            </a:lvl1pPr>
          </a:lstStyle>
          <a:p>
            <a:pPr algn="l"/>
            <a:r>
              <a:rPr lang="cs-CZ" dirty="0" smtClean="0"/>
              <a:t>Na dárcovském webu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466374" y="4500342"/>
            <a:ext cx="1803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0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defRPr>
            </a:lvl1pPr>
          </a:lstStyle>
          <a:p>
            <a:pPr algn="l"/>
            <a:r>
              <a:rPr lang="cs-CZ" dirty="0" smtClean="0"/>
              <a:t>Na sociálních sítích</a:t>
            </a:r>
            <a:endParaRPr lang="cs-CZ" dirty="0"/>
          </a:p>
        </p:txBody>
      </p:sp>
      <p:pic>
        <p:nvPicPr>
          <p:cNvPr id="5122" name="Picture 2" descr="Darujspravne.cz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809" y="5370689"/>
            <a:ext cx="1444919" cy="38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ARUJME.CZ | BEZPE&amp;Ccaron;NÁ CESTA PRO VAŠE DAR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809" y="5868650"/>
            <a:ext cx="1444919" cy="30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5" t="25313" r="26809"/>
          <a:stretch/>
        </p:blipFill>
        <p:spPr bwMode="auto">
          <a:xfrm>
            <a:off x="317006" y="5439163"/>
            <a:ext cx="998596" cy="85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1" t="24687" r="31201" b="1"/>
          <a:stretch/>
        </p:blipFill>
        <p:spPr bwMode="auto">
          <a:xfrm>
            <a:off x="3592200" y="5370689"/>
            <a:ext cx="874012" cy="95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Šipka doprava 20"/>
          <p:cNvSpPr/>
          <p:nvPr/>
        </p:nvSpPr>
        <p:spPr>
          <a:xfrm>
            <a:off x="3899928" y="3569826"/>
            <a:ext cx="1824200" cy="46805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5940152" y="3376158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0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defRPr>
            </a:lvl1pPr>
          </a:lstStyle>
          <a:p>
            <a:pPr algn="l"/>
            <a:r>
              <a:rPr lang="cs-CZ" dirty="0" smtClean="0"/>
              <a:t>Pro specifické projekty: </a:t>
            </a:r>
          </a:p>
          <a:p>
            <a:pPr algn="l"/>
            <a:endParaRPr lang="cs-CZ" dirty="0"/>
          </a:p>
          <a:p>
            <a:pPr algn="l"/>
            <a:r>
              <a:rPr lang="cs-CZ" dirty="0" smtClean="0"/>
              <a:t>CROWDSOURCING</a:t>
            </a:r>
            <a:endParaRPr lang="cs-CZ" dirty="0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3" t="25625" r="26984"/>
          <a:stretch/>
        </p:blipFill>
        <p:spPr bwMode="auto">
          <a:xfrm>
            <a:off x="6099700" y="4699597"/>
            <a:ext cx="2345200" cy="206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704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cs-CZ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Moje </a:t>
            </a:r>
            <a:r>
              <a:rPr lang="cs-CZ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zkušenost s individuálním FR</a:t>
            </a:r>
            <a:endParaRPr lang="cs-CZ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Vkládaná inzerce</a:t>
            </a:r>
          </a:p>
          <a:p>
            <a:pPr algn="r"/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Direct mailing</a:t>
            </a:r>
          </a:p>
          <a:p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Direct dialog</a:t>
            </a:r>
          </a:p>
          <a:p>
            <a:pPr algn="r"/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Benefiční koncert</a:t>
            </a:r>
          </a:p>
          <a:p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Pokladničky</a:t>
            </a:r>
            <a:endParaRPr lang="cs-CZ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  <a:p>
            <a:pPr algn="r"/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Prodej předmětů</a:t>
            </a:r>
          </a:p>
          <a:p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DMS</a:t>
            </a:r>
          </a:p>
          <a:p>
            <a:pPr algn="r"/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Závěť</a:t>
            </a:r>
          </a:p>
          <a:p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Web (vlastní, </a:t>
            </a:r>
            <a:r>
              <a:rPr lang="cs-CZ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dárc</a:t>
            </a:r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. </a:t>
            </a:r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s</a:t>
            </a:r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ervery)</a:t>
            </a:r>
          </a:p>
          <a:p>
            <a:endParaRPr lang="cs-CZ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161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/>
          </a:bodyPr>
          <a:lstStyle/>
          <a:p>
            <a:pPr algn="r"/>
            <a:r>
              <a:rPr lang="cs-CZ" sz="3950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Kvalitní </a:t>
            </a:r>
            <a:r>
              <a:rPr lang="cs-CZ" sz="395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databáze je základ </a:t>
            </a:r>
            <a:r>
              <a:rPr lang="cs-CZ" sz="3950" b="1" dirty="0" err="1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ind</a:t>
            </a:r>
            <a:r>
              <a:rPr lang="cs-CZ" sz="395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. FR</a:t>
            </a:r>
            <a:endParaRPr lang="cs-CZ" sz="3950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Pro individuální FR nepostradatelná </a:t>
            </a:r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věc</a:t>
            </a:r>
          </a:p>
          <a:p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Zejména při využití plošných nástrojů FR</a:t>
            </a:r>
          </a:p>
          <a:p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Nutnost jasně vymezených kompetencí (pozor na duplicity) v týmu při práci s DTB</a:t>
            </a:r>
          </a:p>
          <a:p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Ideálně: </a:t>
            </a:r>
          </a:p>
          <a:p>
            <a:pPr lvl="1"/>
            <a:r>
              <a:rPr lang="cs-C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Propojeno na CRM (</a:t>
            </a:r>
            <a:r>
              <a:rPr lang="cs-CZ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Customer</a:t>
            </a:r>
            <a:r>
              <a:rPr lang="cs-C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 </a:t>
            </a:r>
            <a:r>
              <a:rPr lang="cs-CZ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Relationship</a:t>
            </a:r>
            <a:r>
              <a:rPr lang="cs-C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 Management) systém </a:t>
            </a:r>
          </a:p>
          <a:p>
            <a:pPr lvl="1"/>
            <a:r>
              <a:rPr lang="cs-CZ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n</a:t>
            </a:r>
            <a:r>
              <a:rPr lang="cs-C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apř. „</a:t>
            </a:r>
            <a:r>
              <a:rPr lang="cs-CZ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Salesforce</a:t>
            </a:r>
            <a:r>
              <a:rPr lang="cs-C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“ </a:t>
            </a:r>
          </a:p>
          <a:p>
            <a:pPr marL="457200" lvl="1" indent="0">
              <a:buNone/>
            </a:pPr>
            <a:r>
              <a:rPr lang="cs-CZ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 </a:t>
            </a:r>
            <a:r>
              <a:rPr lang="cs-C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  (v ČR podpora od </a:t>
            </a:r>
          </a:p>
          <a:p>
            <a:pPr marL="457200" lvl="1" indent="0">
              <a:buNone/>
            </a:pPr>
            <a:r>
              <a:rPr lang="cs-C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„</a:t>
            </a:r>
            <a:r>
              <a:rPr lang="cs-CZ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CRM pro neziskovky</a:t>
            </a:r>
            <a:r>
              <a:rPr lang="cs-C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“)</a:t>
            </a:r>
          </a:p>
          <a:p>
            <a:endParaRPr lang="cs-CZ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1" t="25625" r="12577"/>
          <a:stretch/>
        </p:blipFill>
        <p:spPr bwMode="auto">
          <a:xfrm>
            <a:off x="4644008" y="4653136"/>
            <a:ext cx="354533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1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cs-CZ" sz="54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Dva příklady organizací</a:t>
            </a:r>
            <a:endParaRPr lang="cs-CZ" sz="5400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  <a:ea typeface="+mn-ea"/>
              <a:cs typeface="+mn-cs"/>
            </a:endParaRPr>
          </a:p>
        </p:txBody>
      </p:sp>
      <p:pic>
        <p:nvPicPr>
          <p:cNvPr id="5" name="Picture 14" descr="N:\Na pocatku\TomášB\PR\Loga Na počátku\na_pocatku_logo_transpa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307891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http://www.svetloprosvet.cz/download/1322140743/Logo+Svetlo+20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88940"/>
            <a:ext cx="373078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506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http://www.svetloprosvet.cz/download/1322140743/Logo+Svetlo+20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8" y="539160"/>
            <a:ext cx="223846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arujte sv&amp;ecaron;tlo nevidomým v Afric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395" y="5764322"/>
            <a:ext cx="5885637" cy="75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828" y="539160"/>
            <a:ext cx="3278660" cy="497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355" y="539160"/>
            <a:ext cx="3076474" cy="512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38592"/>
            <a:ext cx="2648344" cy="85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3" y="2492896"/>
            <a:ext cx="264398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9" y="3532227"/>
            <a:ext cx="2534436" cy="298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729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N:\Na pocatku\TomášB\PR\Loga Na počátku\na_pocatku_logo_transpa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67" y="332656"/>
            <a:ext cx="205261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Vlo&amp;zcaron;ený obrázek 1"/>
          <p:cNvSpPr>
            <a:spLocks noChangeAspect="1" noChangeArrowheads="1"/>
          </p:cNvSpPr>
          <p:nvPr/>
        </p:nvSpPr>
        <p:spPr bwMode="auto">
          <a:xfrm>
            <a:off x="155575" y="-1371600"/>
            <a:ext cx="448627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220" name="Picture 4" descr="https://gm1.ggpht.com/qLalKot1f7dmVDZ-DO8yihhPdl9rbAe7VDNig4TGVzW2bhV9feisyLjSu0ZkNA5mxhuVfrX53OkCRK9WCWgw8J25I9fc1tLy7KaB9lRFql_p9JCVZMihwu2NlAfqsm3txtjjNtGEqgIykaz5JwzRB0QOdEPVq2_gy31vM59NgW7HRxRa_V30xcm7yVXlNbkqQDRdkGFZ6dVBxJFpvhx9GvnZKAahbapqKpQQMjqUUor0KSH9-vSImvhqvGo25ZE7DJ2_q-2kFaWQVkOjpZlwXKWn7a6CddOs5SyX5EGVMwuddnaZz_lut0UMaXzhbgoBjWONxpCYMkpDWf7zdoN-v4hzbuveM708eaYw8Fi0CFr3bR1Et2BiXr3yuvuXtXIIT0Tn3PFUe9KRfHfw40VvPXCrej_bZOM4EV1VSvrkQButblxdfZhl5u2nibA0uDd9_ZKRBtvEk70tDBaNgLzxRwxJ8sztahtKkYSNpl8OXP3ZegRPy7W-KtGEAThVp9AsDp4JtkCItxNIzi4AAKS9UACwKbiCAO-ZN7bcaKR0GbURFK1F4bzPyWh2o9plYee-nqkxgZ4mWA=w942-h602-l75-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7015177" cy="44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napocatku.cz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5381"/>
            <a:ext cx="5586023" cy="161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729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Vlo&amp;zcaron;ený obrázek 2"/>
          <p:cNvSpPr>
            <a:spLocks noChangeAspect="1" noChangeArrowheads="1"/>
          </p:cNvSpPr>
          <p:nvPr/>
        </p:nvSpPr>
        <p:spPr bwMode="auto">
          <a:xfrm>
            <a:off x="155575" y="-1104900"/>
            <a:ext cx="44862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Picture 14" descr="N:\Na pocatku\TomášB\PR\Loga Na počátku\na_pocatku_logo_transpa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2656"/>
            <a:ext cx="205261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gm1.ggpht.com/ac1GQIpMDjA8d2HUE7HhAsfIT9AwdtvB343TvIPhVVJfKfHhakD7u4Ln5S2tiPa1-0vgDzOeVaQB5B53hGeWn_vEVBKF_Zb2x69nHrNBc9R5kQ6MtdZZbn_9H4G6QczD4DxhvWzbx1AvvZ4xlK-C4KGGyQDdHGBokZDaGyBe60yDBDOG5Dd7fwj6yepBZwkgG2wybGuQCFAwq94idC3O-Nib4h-ImQILGZTx7fLgjfWUIJ4oiB6Oajxe4BiHWM3yeBsE4jcoQjm1tjk5_w6iTOZney280vA2_zfYcLXVhesddN8IXNGohnmUwOv6EBQ1O3p5h8O0aCYjwKhPD4_qvHXV2NT4WTTqDc5xHe9Yp2X_Ept2BPRQeQcuFdhkZmLt-8kfyZlLDR-qz4XgHkWEu6wmx2ndW-MLJMz9PMIMTT--H7vYBJ6vRQ7VPvBEgXU5NvWrKSJrf1zgszs6Kg53U7fIgtlMohPhhoernewHsjVi7GHh0hHf5MlUAug_FvD461kSy4HxDaK19LkupydyMhMgNnx7CQMpYUFAZWOnhV9ica0-N08Zsx9pgea-tgqHg4o84FcoYYo=w942-h486-l75-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7056784" cy="465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napocatku.cz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2656"/>
            <a:ext cx="5020828" cy="144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046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cs-CZ" sz="3950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Etické otázky fundraisingu</a:t>
            </a:r>
            <a:endParaRPr lang="cs-CZ" sz="3950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8328" y="1484783"/>
            <a:ext cx="411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Oblast členů, klientů a dárců neboli ve směru k veřejnosti a příjemcům podpory</a:t>
            </a:r>
            <a:endParaRPr lang="cs-CZ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cs-CZ" sz="28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Ospravedlňuje </a:t>
            </a:r>
            <a:r>
              <a:rPr lang="cs-CZ" sz="28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poslání </a:t>
            </a:r>
            <a:r>
              <a:rPr lang="cs-CZ" sz="28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prostředky využívané při </a:t>
            </a:r>
            <a:r>
              <a:rPr lang="cs-CZ" sz="2800" b="1" dirty="0" err="1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fundrasingu</a:t>
            </a:r>
            <a:r>
              <a:rPr lang="cs-CZ" sz="28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 a PR? Např. zveřejňování fotek klientů bez jejich souhlasu?</a:t>
            </a:r>
            <a:endParaRPr lang="cs-CZ" sz="2800" b="1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86016" y="1484784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Oblast profesionální, „stavovská“ – neboli ve směru k zaměstnavateli</a:t>
            </a:r>
          </a:p>
          <a:p>
            <a:pPr marL="0" indent="0">
              <a:buNone/>
            </a:pPr>
            <a:r>
              <a:rPr lang="cs-CZ" sz="28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Je možný přenos </a:t>
            </a:r>
            <a:r>
              <a:rPr lang="cs-CZ" sz="2800" b="1" dirty="0" err="1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know</a:t>
            </a:r>
            <a:r>
              <a:rPr lang="cs-CZ" sz="28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 </a:t>
            </a:r>
            <a:r>
              <a:rPr lang="cs-CZ" sz="2800" b="1" dirty="0" err="1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how</a:t>
            </a:r>
            <a:r>
              <a:rPr lang="cs-CZ" sz="28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 do dalšího působiště?</a:t>
            </a:r>
          </a:p>
          <a:p>
            <a:pPr marL="0" indent="0">
              <a:buNone/>
            </a:pPr>
            <a:r>
              <a:rPr lang="cs-CZ" sz="28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Je možný přenos kontaktů do dalšího působiště?</a:t>
            </a:r>
            <a:endParaRPr lang="cs-CZ" sz="2800" b="1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610424" y="5990139"/>
            <a:ext cx="8306464" cy="78154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Mít vždy dopředu nastaven etický limit: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cs-CZ" sz="28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Od koho finance ano, od koho ne.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180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cs-CZ" sz="66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Častá otázka č. 1</a:t>
            </a:r>
            <a:endParaRPr lang="cs-CZ" sz="6600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  <a:ea typeface="+mn-ea"/>
              <a:cs typeface="+mn-cs"/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827584" y="1628800"/>
            <a:ext cx="5688632" cy="1512168"/>
            <a:chOff x="827584" y="1628800"/>
            <a:chExt cx="5688632" cy="1260140"/>
          </a:xfrm>
        </p:grpSpPr>
        <p:sp>
          <p:nvSpPr>
            <p:cNvPr id="5" name="Zaoblený obdélníkový popisek 4"/>
            <p:cNvSpPr/>
            <p:nvPr/>
          </p:nvSpPr>
          <p:spPr>
            <a:xfrm>
              <a:off x="827584" y="1628800"/>
              <a:ext cx="5688632" cy="1260140"/>
            </a:xfrm>
            <a:prstGeom prst="wedgeRoundRectCallout">
              <a:avLst>
                <a:gd name="adj1" fmla="val -61603"/>
                <a:gd name="adj2" fmla="val 78092"/>
                <a:gd name="adj3" fmla="val 16667"/>
              </a:avLst>
            </a:prstGeom>
            <a:noFill/>
            <a:ln w="508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877459" y="1687160"/>
              <a:ext cx="5588881" cy="110286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40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nstantia" panose="02030602050306030303" pitchFamily="18" charset="0"/>
                </a:rPr>
                <a:t>Jak jsem se </a:t>
              </a:r>
              <a:br>
                <a:rPr lang="cs-CZ" sz="40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nstantia" panose="02030602050306030303" pitchFamily="18" charset="0"/>
                </a:rPr>
              </a:br>
              <a:r>
                <a:rPr lang="cs-CZ" sz="40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nstantia" panose="02030602050306030303" pitchFamily="18" charset="0"/>
                </a:rPr>
                <a:t>k fundraisingu dostal?</a:t>
              </a:r>
              <a:endParaRPr lang="cs-CZ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1032" name="Picture 8" descr="http://www.kurs-mrs.upol.cz/template/default/images/katedra-rozvojovych-studii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06" y="3737583"/>
            <a:ext cx="2398397" cy="110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t="23539" r="15484" b="17187"/>
          <a:stretch/>
        </p:blipFill>
        <p:spPr bwMode="auto">
          <a:xfrm>
            <a:off x="251520" y="5058132"/>
            <a:ext cx="3107696" cy="129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2807804" y="4806991"/>
            <a:ext cx="864096" cy="432048"/>
          </a:xfrm>
          <a:prstGeom prst="rightArrow">
            <a:avLst/>
          </a:prstGeom>
          <a:solidFill>
            <a:schemeClr val="accent6">
              <a:lumMod val="75000"/>
              <a:alpha val="66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5" name="Picture 11" descr="http://www.clovekvtisni.cz/uploads/file/1361273378-cvt_logo_cz_600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789" y="3798402"/>
            <a:ext cx="982889" cy="98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svetloprosvet.cz/download/1322140743/Logo+Svetlo+201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00" y="5365477"/>
            <a:ext cx="1750669" cy="67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Šipka doprava 17"/>
          <p:cNvSpPr/>
          <p:nvPr/>
        </p:nvSpPr>
        <p:spPr>
          <a:xfrm>
            <a:off x="5220072" y="4789142"/>
            <a:ext cx="864096" cy="432048"/>
          </a:xfrm>
          <a:prstGeom prst="rightArrow">
            <a:avLst/>
          </a:prstGeom>
          <a:solidFill>
            <a:schemeClr val="accent6">
              <a:lumMod val="75000"/>
              <a:alpha val="66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8" name="Picture 14" descr="N:\Na pocatku\TomášB\PR\Loga Na počátku\na_pocatku_logo_transparen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340" y="4289845"/>
            <a:ext cx="2083070" cy="131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400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cs-CZ" sz="3950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Současnost a budoucnost dárcovského prostředí</a:t>
            </a:r>
            <a:endParaRPr lang="cs-CZ" sz="3950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86016" y="2204864"/>
            <a:ext cx="809044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Je individuální </a:t>
            </a:r>
            <a:r>
              <a:rPr lang="cs-CZ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fundraising</a:t>
            </a:r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 všespasitelným nástrojem pro financování veřejných služeb?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19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Kde má dárcovský sektor limity?</a:t>
            </a:r>
          </a:p>
          <a:p>
            <a:pPr marL="0" indent="0">
              <a:buNone/>
            </a:pPr>
            <a:endParaRPr lang="cs-CZ" sz="19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Jsou </a:t>
            </a:r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zdůrazňovány výhody vícezdrojového financování. </a:t>
            </a:r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Má také nějaké nevýhody?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0084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sz="3950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Hlavní teze</a:t>
            </a:r>
            <a:endParaRPr lang="cs-CZ" sz="3950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9872" y="1412776"/>
            <a:ext cx="8229600" cy="4997152"/>
          </a:xfrm>
        </p:spPr>
        <p:txBody>
          <a:bodyPr>
            <a:noAutofit/>
          </a:bodyPr>
          <a:lstStyle/>
          <a:p>
            <a:r>
              <a:rPr lang="cs-CZ" sz="1600" b="1" dirty="0" err="1" smtClean="0">
                <a:solidFill>
                  <a:schemeClr val="bg2">
                    <a:lumMod val="25000"/>
                  </a:schemeClr>
                </a:solidFill>
                <a:latin typeface="Constantia" panose="02030602050306030303" pitchFamily="18" charset="0"/>
              </a:rPr>
              <a:t>Fundraising</a:t>
            </a:r>
            <a:r>
              <a:rPr lang="cs-CZ" sz="1600" b="1" dirty="0" smtClean="0">
                <a:solidFill>
                  <a:schemeClr val="bg2">
                    <a:lumMod val="25000"/>
                  </a:schemeClr>
                </a:solidFill>
                <a:latin typeface="Constantia" panose="02030602050306030303" pitchFamily="18" charset="0"/>
              </a:rPr>
              <a:t> je komplexní průřezová aktivita, případ od případu převažují jiné sektory FR</a:t>
            </a:r>
          </a:p>
          <a:p>
            <a:endParaRPr lang="cs-CZ" sz="1200" b="1" dirty="0">
              <a:solidFill>
                <a:schemeClr val="bg2">
                  <a:lumMod val="25000"/>
                </a:schemeClr>
              </a:solidFill>
              <a:latin typeface="Constantia" panose="02030602050306030303" pitchFamily="18" charset="0"/>
            </a:endParaRPr>
          </a:p>
          <a:p>
            <a:r>
              <a:rPr lang="cs-CZ" sz="1600" b="1" dirty="0" smtClean="0">
                <a:solidFill>
                  <a:schemeClr val="bg2">
                    <a:lumMod val="25000"/>
                  </a:schemeClr>
                </a:solidFill>
                <a:latin typeface="Constantia" panose="02030602050306030303" pitchFamily="18" charset="0"/>
              </a:rPr>
              <a:t>Má mnoho podob, pro které se hodí lidé s různými předpoklady</a:t>
            </a:r>
          </a:p>
          <a:p>
            <a:endParaRPr lang="cs-CZ" sz="1050" b="1" dirty="0">
              <a:solidFill>
                <a:schemeClr val="bg2">
                  <a:lumMod val="25000"/>
                </a:schemeClr>
              </a:solidFill>
              <a:latin typeface="Constantia" panose="02030602050306030303" pitchFamily="18" charset="0"/>
            </a:endParaRPr>
          </a:p>
          <a:p>
            <a:r>
              <a:rPr lang="cs-CZ" sz="1600" b="1" dirty="0" smtClean="0">
                <a:solidFill>
                  <a:schemeClr val="bg2">
                    <a:lumMod val="25000"/>
                  </a:schemeClr>
                </a:solidFill>
                <a:latin typeface="Constantia" panose="02030602050306030303" pitchFamily="18" charset="0"/>
              </a:rPr>
              <a:t>Předem ale nikoho nevylučuje, zejména při dodržení zásad:</a:t>
            </a:r>
          </a:p>
          <a:p>
            <a:pPr marL="0" indent="0">
              <a:buNone/>
            </a:pPr>
            <a:endParaRPr lang="cs-CZ" sz="1100" b="1" dirty="0" smtClean="0">
              <a:solidFill>
                <a:schemeClr val="bg2">
                  <a:lumMod val="25000"/>
                </a:schemeClr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cs-CZ" sz="1600" b="1" dirty="0" smtClean="0">
                <a:latin typeface="Constantia" panose="02030602050306030303" pitchFamily="18" charset="0"/>
              </a:rPr>
              <a:t>1) aktivita, komunikace a interakce</a:t>
            </a:r>
          </a:p>
          <a:p>
            <a:pPr marL="0" indent="0">
              <a:buNone/>
            </a:pPr>
            <a:r>
              <a:rPr lang="cs-CZ" sz="1600" b="1" dirty="0">
                <a:latin typeface="Constantia" panose="02030602050306030303" pitchFamily="18" charset="0"/>
              </a:rPr>
              <a:t>2</a:t>
            </a:r>
            <a:r>
              <a:rPr lang="cs-CZ" sz="1600" b="1" dirty="0" smtClean="0">
                <a:latin typeface="Constantia" panose="02030602050306030303" pitchFamily="18" charset="0"/>
              </a:rPr>
              <a:t>) víra ve smysl konání</a:t>
            </a:r>
          </a:p>
          <a:p>
            <a:pPr marL="0" indent="0">
              <a:buNone/>
            </a:pPr>
            <a:r>
              <a:rPr lang="cs-CZ" sz="1600" b="1" dirty="0">
                <a:latin typeface="Constantia" panose="02030602050306030303" pitchFamily="18" charset="0"/>
              </a:rPr>
              <a:t>3</a:t>
            </a:r>
            <a:r>
              <a:rPr lang="cs-CZ" sz="1600" b="1" dirty="0" smtClean="0">
                <a:latin typeface="Constantia" panose="02030602050306030303" pitchFamily="18" charset="0"/>
              </a:rPr>
              <a:t>) schopnost poučení z chyb a průběžné sebehodnocení</a:t>
            </a:r>
          </a:p>
          <a:p>
            <a:pPr marL="0" indent="0">
              <a:buNone/>
            </a:pPr>
            <a:r>
              <a:rPr lang="cs-CZ" sz="1600" b="1" dirty="0">
                <a:latin typeface="Constantia" panose="02030602050306030303" pitchFamily="18" charset="0"/>
              </a:rPr>
              <a:t>4</a:t>
            </a:r>
            <a:r>
              <a:rPr lang="cs-CZ" sz="1600" b="1" dirty="0" smtClean="0">
                <a:latin typeface="Constantia" panose="02030602050306030303" pitchFamily="18" charset="0"/>
              </a:rPr>
              <a:t>) trpělivost, empatie a citlivost k potřebám druhých</a:t>
            </a:r>
          </a:p>
          <a:p>
            <a:pPr marL="0" indent="0">
              <a:buNone/>
            </a:pPr>
            <a:r>
              <a:rPr lang="cs-CZ" sz="1600" b="1" dirty="0" smtClean="0">
                <a:latin typeface="Constantia" panose="02030602050306030303" pitchFamily="18" charset="0"/>
              </a:rPr>
              <a:t>5) oproštění od strachu z neúspěchu (neplést s racionální opatrností)</a:t>
            </a:r>
          </a:p>
          <a:p>
            <a:pPr marL="0" indent="0">
              <a:buNone/>
            </a:pPr>
            <a:r>
              <a:rPr lang="cs-CZ" sz="1600" b="1" dirty="0" smtClean="0">
                <a:latin typeface="Constantia" panose="02030602050306030303" pitchFamily="18" charset="0"/>
              </a:rPr>
              <a:t>6) nepodceňovat, ale ani nepřeceňovat sekundární efekty</a:t>
            </a:r>
          </a:p>
          <a:p>
            <a:endParaRPr lang="cs-CZ" sz="1100" b="1" dirty="0" smtClean="0">
              <a:solidFill>
                <a:schemeClr val="bg2">
                  <a:lumMod val="25000"/>
                </a:schemeClr>
              </a:solidFill>
              <a:latin typeface="Constantia" panose="02030602050306030303" pitchFamily="18" charset="0"/>
            </a:endParaRPr>
          </a:p>
          <a:p>
            <a:r>
              <a:rPr lang="cs-CZ" sz="1600" b="1" dirty="0" smtClean="0">
                <a:solidFill>
                  <a:schemeClr val="bg2">
                    <a:lumMod val="25000"/>
                  </a:schemeClr>
                </a:solidFill>
                <a:latin typeface="Constantia" panose="02030602050306030303" pitchFamily="18" charset="0"/>
              </a:rPr>
              <a:t>Jeho úspěšnost v dílčích podmínkách záleží na kvalitní analýze výchozí situace</a:t>
            </a:r>
          </a:p>
          <a:p>
            <a:endParaRPr lang="cs-CZ" sz="1200" b="1" dirty="0" smtClean="0">
              <a:solidFill>
                <a:schemeClr val="bg2">
                  <a:lumMod val="25000"/>
                </a:schemeClr>
              </a:solidFill>
              <a:latin typeface="Constantia" panose="02030602050306030303" pitchFamily="18" charset="0"/>
            </a:endParaRPr>
          </a:p>
          <a:p>
            <a:r>
              <a:rPr lang="cs-CZ" sz="1600" b="1" dirty="0" smtClean="0">
                <a:solidFill>
                  <a:schemeClr val="bg2">
                    <a:lumMod val="25000"/>
                  </a:schemeClr>
                </a:solidFill>
                <a:latin typeface="Constantia" panose="02030602050306030303" pitchFamily="18" charset="0"/>
              </a:rPr>
              <a:t>Doporučení pro úspěch nemůže  být podrobné a zároveň všeobecně platné, protože úspěšnost metod je  proměnlivá v čase i prostoru</a:t>
            </a:r>
          </a:p>
          <a:p>
            <a:endParaRPr lang="cs-CZ" sz="1600" b="1" dirty="0" smtClean="0">
              <a:solidFill>
                <a:schemeClr val="bg2">
                  <a:lumMod val="25000"/>
                </a:schemeClr>
              </a:solidFill>
              <a:latin typeface="Constantia" panose="02030602050306030303" pitchFamily="18" charset="0"/>
            </a:endParaRPr>
          </a:p>
          <a:p>
            <a:endParaRPr lang="cs-CZ" sz="1600" b="1" dirty="0">
              <a:solidFill>
                <a:schemeClr val="bg2">
                  <a:lumMod val="2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-104408" y="3068960"/>
            <a:ext cx="9433048" cy="1944216"/>
          </a:xfrm>
          <a:prstGeom prst="rect">
            <a:avLst/>
          </a:prstGeom>
          <a:solidFill>
            <a:schemeClr val="accent6">
              <a:lumMod val="75000"/>
              <a:alpha val="11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804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sz="3950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Proč podporovat Na počátku</a:t>
            </a:r>
            <a:endParaRPr lang="cs-CZ" sz="3950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069160"/>
          </a:xfrm>
        </p:spPr>
        <p:txBody>
          <a:bodyPr>
            <a:normAutofit lnSpcReduction="10000"/>
          </a:bodyPr>
          <a:lstStyle/>
          <a:p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Na rozdíl od jiných azylových domů přijímáme přednostně </a:t>
            </a:r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těhotné ženy</a:t>
            </a:r>
          </a:p>
          <a:p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Nabízíme komplexní, navzájem provázané a spolupracující služby</a:t>
            </a:r>
          </a:p>
          <a:p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Snažíme se o aktivizaci všech žen tak, aby po odchodu od nás již sociální služby nepotřebovaly a byly soběstačné</a:t>
            </a:r>
          </a:p>
          <a:p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Naše projekty mají tradici, ale zároveň je neustále inovujeme a přizpůsobujeme novým poznatkům na poli sociální práce</a:t>
            </a:r>
          </a:p>
          <a:p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V minulém roce jsme získali značku Spolehlivá veřejně prospěšná organizace</a:t>
            </a:r>
          </a:p>
        </p:txBody>
      </p:sp>
    </p:spTree>
    <p:extLst>
      <p:ext uri="{BB962C8B-B14F-4D97-AF65-F5344CB8AC3E}">
        <p14:creationId xmlns:p14="http://schemas.microsoft.com/office/powerpoint/2010/main" val="2338370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npengage.com/wp-content/uploads/2012/01/subjects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9419"/>
            <a:ext cx="8712968" cy="540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cs-CZ" sz="395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Místo závěru</a:t>
            </a:r>
            <a:endParaRPr lang="cs-CZ" sz="3950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6550223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bg2">
                    <a:lumMod val="25000"/>
                  </a:schemeClr>
                </a:solidFill>
                <a:latin typeface="Constantia" panose="02030602050306030303" pitchFamily="18" charset="0"/>
              </a:rPr>
              <a:t>Zdroj: http://npengage.com/nonprofit-fundraising/80-email-subject-lines-from-end-year-fundraising/</a:t>
            </a:r>
          </a:p>
        </p:txBody>
      </p:sp>
    </p:spTree>
    <p:extLst>
      <p:ext uri="{BB962C8B-B14F-4D97-AF65-F5344CB8AC3E}">
        <p14:creationId xmlns:p14="http://schemas.microsoft.com/office/powerpoint/2010/main" val="1639649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229600" cy="1863080"/>
          </a:xfrm>
        </p:spPr>
        <p:txBody>
          <a:bodyPr>
            <a:noAutofit/>
          </a:bodyPr>
          <a:lstStyle/>
          <a:p>
            <a:r>
              <a:rPr lang="cs-CZ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  <a:ea typeface="+mn-ea"/>
                <a:cs typeface="+mn-cs"/>
              </a:rPr>
              <a:t>Diskuze……</a:t>
            </a:r>
            <a:br>
              <a:rPr lang="cs-CZ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cs-CZ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  <a:ea typeface="+mn-ea"/>
                <a:cs typeface="+mn-cs"/>
              </a:rPr>
              <a:t/>
            </a:r>
            <a:br>
              <a:rPr lang="cs-CZ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cs-CZ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  <a:ea typeface="+mn-ea"/>
                <a:cs typeface="+mn-cs"/>
              </a:rPr>
              <a:t>???</a:t>
            </a:r>
            <a:endParaRPr lang="cs-CZ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433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sz="3950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Užitečné odkazy</a:t>
            </a:r>
            <a:endParaRPr lang="cs-CZ" sz="3950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>
                <a:latin typeface="Constantia" panose="02030602050306030303" pitchFamily="18" charset="0"/>
                <a:hlinkClick r:id="rId2"/>
              </a:rPr>
              <a:t>http://www.zakonyprolidi.cz</a:t>
            </a:r>
            <a:r>
              <a:rPr lang="cs-CZ" dirty="0" smtClean="0">
                <a:latin typeface="Constantia" panose="02030602050306030303" pitchFamily="18" charset="0"/>
                <a:hlinkClick r:id="rId2"/>
              </a:rPr>
              <a:t>/</a:t>
            </a:r>
            <a:endParaRPr lang="cs-CZ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cs-CZ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cs-CZ" dirty="0">
                <a:latin typeface="Constantia" panose="02030602050306030303" pitchFamily="18" charset="0"/>
                <a:hlinkClick r:id="rId3"/>
              </a:rPr>
              <a:t>https://www.darujme.cz</a:t>
            </a:r>
            <a:r>
              <a:rPr lang="cs-CZ" dirty="0" smtClean="0">
                <a:latin typeface="Constantia" panose="02030602050306030303" pitchFamily="18" charset="0"/>
                <a:hlinkClick r:id="rId3"/>
              </a:rPr>
              <a:t>/</a:t>
            </a:r>
            <a:endParaRPr lang="cs-CZ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cs-CZ" dirty="0">
                <a:latin typeface="Constantia" panose="02030602050306030303" pitchFamily="18" charset="0"/>
                <a:hlinkClick r:id="rId4"/>
              </a:rPr>
              <a:t>http://www.darujspravne.cz</a:t>
            </a:r>
            <a:r>
              <a:rPr lang="cs-CZ" dirty="0" smtClean="0">
                <a:latin typeface="Constantia" panose="02030602050306030303" pitchFamily="18" charset="0"/>
                <a:hlinkClick r:id="rId4"/>
              </a:rPr>
              <a:t>/</a:t>
            </a:r>
            <a:endParaRPr lang="cs-CZ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cs-CZ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cs-CZ" dirty="0">
                <a:latin typeface="Constantia" panose="02030602050306030303" pitchFamily="18" charset="0"/>
                <a:hlinkClick r:id="rId5"/>
              </a:rPr>
              <a:t>http://www.crmproneziskovky.cz</a:t>
            </a:r>
            <a:r>
              <a:rPr lang="cs-CZ" dirty="0" smtClean="0">
                <a:latin typeface="Constantia" panose="02030602050306030303" pitchFamily="18" charset="0"/>
                <a:hlinkClick r:id="rId5"/>
              </a:rPr>
              <a:t>/</a:t>
            </a:r>
            <a:endParaRPr lang="cs-CZ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cs-CZ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Constantia" panose="02030602050306030303" pitchFamily="18" charset="0"/>
                <a:hlinkClick r:id="rId6"/>
              </a:rPr>
              <a:t>www.fundraising.cz</a:t>
            </a:r>
            <a:endParaRPr lang="cs-CZ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cs-CZ" dirty="0">
                <a:latin typeface="Constantia" panose="02030602050306030303" pitchFamily="18" charset="0"/>
                <a:hlinkClick r:id="rId7"/>
              </a:rPr>
              <a:t>www.fundraising.sk</a:t>
            </a:r>
            <a:r>
              <a:rPr lang="cs-CZ" dirty="0" smtClean="0">
                <a:latin typeface="Constantia" panose="02030602050306030303" pitchFamily="18" charset="0"/>
                <a:hlinkClick r:id="rId7"/>
              </a:rPr>
              <a:t>/</a:t>
            </a:r>
            <a:endParaRPr lang="cs-CZ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cs-CZ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cs-CZ" dirty="0">
                <a:latin typeface="Constantia" panose="02030602050306030303" pitchFamily="18" charset="0"/>
                <a:hlinkClick r:id="rId8"/>
              </a:rPr>
              <a:t>http://www.donorsforum.cz</a:t>
            </a:r>
            <a:r>
              <a:rPr lang="cs-CZ" dirty="0" smtClean="0">
                <a:latin typeface="Constantia" panose="02030602050306030303" pitchFamily="18" charset="0"/>
                <a:hlinkClick r:id="rId8"/>
              </a:rPr>
              <a:t>/</a:t>
            </a:r>
            <a:endParaRPr lang="cs-CZ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cs-CZ" dirty="0">
                <a:latin typeface="Constantia" panose="02030602050306030303" pitchFamily="18" charset="0"/>
                <a:hlinkClick r:id="rId9"/>
              </a:rPr>
              <a:t>http://www.snadnedarcovstvi.cz/</a:t>
            </a:r>
            <a:endParaRPr lang="cs-CZ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cs-CZ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cs-CZ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Constantia" panose="02030602050306030303" pitchFamily="18" charset="0"/>
              </a:rPr>
              <a:t>Neziskovky.cz (Grantový kalendář &amp; Kurzy)</a:t>
            </a:r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70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Co pro fundraisery představuje </a:t>
            </a:r>
            <a:r>
              <a:rPr lang="cs-CZ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fundraising</a:t>
            </a:r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? </a:t>
            </a:r>
            <a:endParaRPr lang="cs-CZ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cs-CZ" b="1" dirty="0" err="1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Fundraising</a:t>
            </a:r>
            <a:endParaRPr lang="cs-CZ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  <a:ea typeface="+mn-ea"/>
              <a:cs typeface="+mn-cs"/>
            </a:endParaRPr>
          </a:p>
        </p:txBody>
      </p:sp>
      <p:pic>
        <p:nvPicPr>
          <p:cNvPr id="2050" name="Picture 2" descr="http://www.cssletovice.cz/images/logo-css-letovi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32" y="2794527"/>
            <a:ext cx="2340260" cy="125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greenpe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94526"/>
            <a:ext cx="2448272" cy="118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ýsledek obrázku pro oxf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33" y="5087791"/>
            <a:ext cx="2803652" cy="107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ásobení 4"/>
          <p:cNvSpPr/>
          <p:nvPr/>
        </p:nvSpPr>
        <p:spPr>
          <a:xfrm>
            <a:off x="4139952" y="3032956"/>
            <a:ext cx="576064" cy="648072"/>
          </a:xfrm>
          <a:prstGeom prst="mathMultiply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ásobení 9"/>
          <p:cNvSpPr/>
          <p:nvPr/>
        </p:nvSpPr>
        <p:spPr>
          <a:xfrm>
            <a:off x="4139952" y="5293034"/>
            <a:ext cx="576064" cy="648072"/>
          </a:xfrm>
          <a:prstGeom prst="mathMultiply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8" name="Picture 10" descr="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23" y="5087791"/>
            <a:ext cx="3095625" cy="1152526"/>
          </a:xfrm>
          <a:prstGeom prst="rect">
            <a:avLst/>
          </a:prstGeom>
          <a:noFill/>
          <a:effectLst>
            <a:glow rad="127000">
              <a:schemeClr val="bg2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960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cs-CZ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Sektory </a:t>
            </a:r>
            <a:r>
              <a:rPr lang="cs-CZ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„veřejné prospěšnosti“</a:t>
            </a:r>
            <a:endParaRPr lang="cs-CZ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5176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Vzdělávání, výzkum a vývoj</a:t>
            </a:r>
            <a:endParaRPr lang="cs-CZ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  <a:p>
            <a:pPr algn="r"/>
            <a:r>
              <a:rPr lang="pl-PL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Kultura </a:t>
            </a:r>
            <a:r>
              <a:rPr lang="pl-PL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a ochrana </a:t>
            </a:r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památek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  <a:p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Tělovýchova </a:t>
            </a:r>
          </a:p>
          <a:p>
            <a:pPr algn="r"/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Zájmová </a:t>
            </a:r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činnost a rekreace </a:t>
            </a:r>
            <a:endParaRPr lang="cs-CZ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  <a:p>
            <a:r>
              <a:rPr lang="pl-PL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Zdravotnictví </a:t>
            </a:r>
          </a:p>
          <a:p>
            <a:pPr algn="r"/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Ochrana </a:t>
            </a:r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životního prostředí </a:t>
            </a:r>
            <a:endParaRPr lang="cs-CZ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  <a:p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Sociální oblast</a:t>
            </a:r>
          </a:p>
          <a:p>
            <a:pPr algn="r"/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Právo a obhajoba zájmů</a:t>
            </a:r>
          </a:p>
          <a:p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Rozvojová a humanitární spolupráce</a:t>
            </a:r>
          </a:p>
          <a:p>
            <a:pPr algn="r"/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Další</a:t>
            </a:r>
            <a:endParaRPr lang="cs-CZ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715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cs-CZ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Fundraisingové strategie</a:t>
            </a:r>
            <a:endParaRPr lang="cs-CZ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2" name="Šipka doprava 1"/>
          <p:cNvSpPr/>
          <p:nvPr/>
        </p:nvSpPr>
        <p:spPr>
          <a:xfrm rot="5400000">
            <a:off x="971600" y="2536969"/>
            <a:ext cx="936104" cy="93610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Šipka doprava 4"/>
          <p:cNvSpPr/>
          <p:nvPr/>
        </p:nvSpPr>
        <p:spPr>
          <a:xfrm rot="5400000">
            <a:off x="3006409" y="2528027"/>
            <a:ext cx="936104" cy="93610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Šipka doprava 5"/>
          <p:cNvSpPr/>
          <p:nvPr/>
        </p:nvSpPr>
        <p:spPr>
          <a:xfrm rot="5400000">
            <a:off x="4932040" y="2528027"/>
            <a:ext cx="936104" cy="93610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Šipka doprava 6"/>
          <p:cNvSpPr/>
          <p:nvPr/>
        </p:nvSpPr>
        <p:spPr>
          <a:xfrm rot="5400000">
            <a:off x="7467128" y="2528027"/>
            <a:ext cx="936104" cy="93610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39552" y="1412776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„100 %“ </a:t>
            </a:r>
            <a:r>
              <a:rPr lang="cs-CZ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soukromí dárci</a:t>
            </a:r>
            <a:endParaRPr lang="cs-CZ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621685" y="1412775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„100 %“ dotace z veř. rozpočtů</a:t>
            </a:r>
            <a:endParaRPr lang="cs-CZ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39552" y="5441448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Kontroverze nebo nutná politická nezávislost</a:t>
            </a:r>
            <a:endParaRPr lang="cs-CZ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339752" y="5469982"/>
            <a:ext cx="21602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Silný politický zájem na poskytování veř. služeb</a:t>
            </a:r>
            <a:endParaRPr lang="cs-CZ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499992" y="1429370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„100 %“ zdrojů z firem</a:t>
            </a:r>
            <a:endParaRPr lang="cs-CZ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499992" y="5469982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Typicky firemní nadace dále přerozdělující finance</a:t>
            </a:r>
            <a:endParaRPr lang="cs-CZ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035080" y="1583258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MIX</a:t>
            </a:r>
            <a:endParaRPr lang="cs-CZ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7035080" y="5487977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Vícezdrojové financování</a:t>
            </a:r>
            <a:endParaRPr lang="cs-CZ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</p:txBody>
      </p:sp>
      <p:pic>
        <p:nvPicPr>
          <p:cNvPr id="16" name="Picture 14" descr="N:\Na pocatku\TomášB\PR\Loga Na počátku\na_pocatku_logo_transpa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128" y="3798281"/>
            <a:ext cx="803386" cy="50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 descr="http://www.clovekvtisni.cz/uploads/file/1361273378-cvt_logo_cz_60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585" y="4537362"/>
            <a:ext cx="763929" cy="76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Jolly Rog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43892"/>
            <a:ext cx="828290" cy="616084"/>
          </a:xfrm>
          <a:prstGeom prst="rect">
            <a:avLst/>
          </a:prstGeom>
          <a:noFill/>
          <a:effectLst>
            <a:glow rad="127000">
              <a:schemeClr val="bg2">
                <a:lumMod val="2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ek obrázku pro greenpea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12" y="4704060"/>
            <a:ext cx="981079" cy="65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Na počátku\AppData\Local\Temp\Temp1_nove-logonadacni-fond-jt.zip\Nove logo_Nadacni fond JT\OBRAZOVKA\J&amp;T_NF_logo_Gradient_RG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19260"/>
            <a:ext cx="1656184" cy="41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Výsledek obrázku pro naDACE AGROFE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02297"/>
            <a:ext cx="1501726" cy="95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9" descr="Výsledek obrázku pro centrum sociálních slu&amp;zcaron;eb brno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" name="AutoShape 11" descr="Výsledek obrázku pro centrum sociálních slu&amp;zcaron;eb brno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85" name="Picture 13" descr="http://www.reklamajakbrno.cz/image/logo-a-vizualni-styl-piktogramy-css-1/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197" y="3852302"/>
            <a:ext cx="1015347" cy="101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151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2483008"/>
              </p:ext>
            </p:extLst>
          </p:nvPr>
        </p:nvGraphicFramePr>
        <p:xfrm>
          <a:off x="323528" y="1268760"/>
          <a:ext cx="836327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cs-CZ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Osobnost fundraisera</a:t>
            </a:r>
            <a:endParaRPr lang="cs-CZ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85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 rot="19879076">
            <a:off x="-743530" y="360022"/>
            <a:ext cx="3410142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MULTITASKING</a:t>
            </a:r>
            <a:endParaRPr lang="cs-CZ" sz="2400" b="1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cs-CZ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Osobnost fundraisera</a:t>
            </a:r>
            <a:endParaRPr lang="cs-CZ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29072" y="1338274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Moje náplň práce v oblasti FR:</a:t>
            </a:r>
            <a:endParaRPr lang="cs-CZ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1520" y="1944922"/>
            <a:ext cx="8496944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3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Tvorba středně- a dlouhodobých </a:t>
            </a:r>
            <a:r>
              <a:rPr lang="cs-CZ" sz="23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strategií financování</a:t>
            </a:r>
            <a:r>
              <a:rPr lang="cs-CZ" sz="23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 </a:t>
            </a:r>
            <a:r>
              <a:rPr lang="cs-CZ" sz="23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/>
            </a:r>
            <a:br>
              <a:rPr lang="cs-CZ" sz="23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</a:br>
            <a:r>
              <a:rPr lang="cs-CZ" sz="23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a </a:t>
            </a:r>
            <a:r>
              <a:rPr lang="cs-CZ" sz="23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přehled o aktuálních trendech v oblasti FR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3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Zpracování krátkodobého </a:t>
            </a:r>
            <a:r>
              <a:rPr lang="cs-CZ" sz="23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FR plánu</a:t>
            </a:r>
            <a:r>
              <a:rPr lang="cs-CZ" sz="23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, jeho implementace </a:t>
            </a:r>
            <a:br>
              <a:rPr lang="cs-CZ" sz="23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</a:br>
            <a:r>
              <a:rPr lang="cs-CZ" sz="23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a reportování o stavu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3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Vyhledávání </a:t>
            </a:r>
            <a:r>
              <a:rPr lang="cs-CZ" sz="23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grantových a dotačních příležitostí</a:t>
            </a:r>
            <a:r>
              <a:rPr lang="cs-CZ" sz="23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, tvorba </a:t>
            </a:r>
            <a:r>
              <a:rPr lang="cs-CZ" sz="23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/>
            </a:r>
            <a:br>
              <a:rPr lang="cs-CZ" sz="23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</a:br>
            <a:r>
              <a:rPr lang="cs-CZ" sz="23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a </a:t>
            </a:r>
            <a:r>
              <a:rPr lang="cs-CZ" sz="23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odeslání </a:t>
            </a:r>
            <a:r>
              <a:rPr lang="cs-CZ" sz="23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žádostí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3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Zpracování </a:t>
            </a:r>
            <a:r>
              <a:rPr lang="cs-CZ" sz="23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závěrečných a monitorovacích zpráv </a:t>
            </a:r>
            <a:r>
              <a:rPr lang="cs-CZ" sz="23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z projektů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3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Řízení </a:t>
            </a:r>
            <a:r>
              <a:rPr lang="cs-CZ" sz="23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vztahů s dárci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3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Zodpovědnost za </a:t>
            </a:r>
            <a:r>
              <a:rPr lang="cs-CZ" sz="23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darovací smlouvy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3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Zpracování podkladů za FR při tvorbě </a:t>
            </a:r>
            <a:r>
              <a:rPr lang="cs-CZ" sz="23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rozpočtu </a:t>
            </a:r>
            <a:r>
              <a:rPr lang="cs-CZ" sz="23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organizace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3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Tvorba </a:t>
            </a:r>
            <a:r>
              <a:rPr lang="cs-CZ" sz="23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plánu vzdělávání </a:t>
            </a:r>
            <a:r>
              <a:rPr lang="cs-CZ" sz="23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a jeho realizace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3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Vedení </a:t>
            </a:r>
            <a:r>
              <a:rPr lang="cs-CZ" sz="23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dobrovolníků</a:t>
            </a:r>
            <a:r>
              <a:rPr lang="cs-CZ" sz="23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 </a:t>
            </a:r>
            <a:r>
              <a:rPr lang="cs-CZ" sz="23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a praktikantů </a:t>
            </a:r>
            <a:r>
              <a:rPr lang="cs-CZ" sz="23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v oblasti FR a PR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3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Motivace </a:t>
            </a:r>
            <a:r>
              <a:rPr lang="cs-CZ" sz="23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ostatních</a:t>
            </a:r>
            <a:r>
              <a:rPr lang="cs-CZ" sz="23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 kolegů k vyhledávání zdrojů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b="1" dirty="0" smtClean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b="1" dirty="0" smtClean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  <a:p>
            <a:endParaRPr lang="cs-CZ" b="1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813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66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Častá otázka č. </a:t>
            </a:r>
            <a:r>
              <a:rPr lang="cs-CZ" sz="6600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9" name="Zaoblený obdélníkový popisek 8"/>
          <p:cNvSpPr/>
          <p:nvPr/>
        </p:nvSpPr>
        <p:spPr>
          <a:xfrm flipH="1">
            <a:off x="840160" y="2560224"/>
            <a:ext cx="7973462" cy="676727"/>
          </a:xfrm>
          <a:prstGeom prst="wedgeRoundRectCallout">
            <a:avLst>
              <a:gd name="adj1" fmla="val -50038"/>
              <a:gd name="adj2" fmla="val 89352"/>
              <a:gd name="adj3" fmla="val 16667"/>
            </a:avLst>
          </a:prstGeom>
          <a:noFill/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260348797"/>
              </p:ext>
            </p:extLst>
          </p:nvPr>
        </p:nvGraphicFramePr>
        <p:xfrm>
          <a:off x="563166" y="3573016"/>
          <a:ext cx="822825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" name="Skupina 14"/>
          <p:cNvGrpSpPr/>
          <p:nvPr/>
        </p:nvGrpSpPr>
        <p:grpSpPr>
          <a:xfrm>
            <a:off x="539552" y="1403648"/>
            <a:ext cx="7920880" cy="756084"/>
            <a:chOff x="603176" y="1628800"/>
            <a:chExt cx="5913040" cy="630070"/>
          </a:xfrm>
        </p:grpSpPr>
        <p:sp>
          <p:nvSpPr>
            <p:cNvPr id="16" name="Zaoblený obdélníkový popisek 15"/>
            <p:cNvSpPr/>
            <p:nvPr/>
          </p:nvSpPr>
          <p:spPr>
            <a:xfrm>
              <a:off x="827584" y="1628800"/>
              <a:ext cx="5688632" cy="630070"/>
            </a:xfrm>
            <a:prstGeom prst="wedgeRoundRectCallout">
              <a:avLst>
                <a:gd name="adj1" fmla="val -55230"/>
                <a:gd name="adj2" fmla="val 80612"/>
                <a:gd name="adj3" fmla="val 16667"/>
              </a:avLst>
            </a:prstGeom>
            <a:noFill/>
            <a:ln w="508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7" name="Obdélník 16"/>
            <p:cNvSpPr/>
            <p:nvPr/>
          </p:nvSpPr>
          <p:spPr>
            <a:xfrm>
              <a:off x="603176" y="1628800"/>
              <a:ext cx="5588881" cy="58990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40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nstantia" panose="02030602050306030303" pitchFamily="18" charset="0"/>
                </a:rPr>
                <a:t>Co musí fundraiser umět?</a:t>
              </a:r>
              <a:endParaRPr lang="cs-CZ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18" name="Obdélník 17"/>
          <p:cNvSpPr/>
          <p:nvPr/>
        </p:nvSpPr>
        <p:spPr>
          <a:xfrm>
            <a:off x="1115617" y="2728763"/>
            <a:ext cx="75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Ideálně základní </a:t>
            </a:r>
            <a:r>
              <a:rPr lang="cs-CZ" sz="24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znalost a orientace </a:t>
            </a:r>
            <a:r>
              <a:rPr lang="cs-CZ" sz="24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v </a:t>
            </a:r>
            <a:r>
              <a:rPr lang="cs-CZ" sz="24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oblasti:</a:t>
            </a:r>
            <a:endParaRPr lang="cs-CZ" sz="2400" b="1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380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66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Častá otázka č. 3</a:t>
            </a:r>
            <a:endParaRPr lang="cs-CZ" sz="6600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9" name="Zaoblený obdélníkový popisek 8"/>
          <p:cNvSpPr/>
          <p:nvPr/>
        </p:nvSpPr>
        <p:spPr>
          <a:xfrm flipH="1">
            <a:off x="885370" y="2750074"/>
            <a:ext cx="7973462" cy="676727"/>
          </a:xfrm>
          <a:prstGeom prst="wedgeRoundRectCallout">
            <a:avLst>
              <a:gd name="adj1" fmla="val -50038"/>
              <a:gd name="adj2" fmla="val 89352"/>
              <a:gd name="adj3" fmla="val 16667"/>
            </a:avLst>
          </a:prstGeom>
          <a:noFill/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539552" y="1556792"/>
            <a:ext cx="7920880" cy="756084"/>
            <a:chOff x="603176" y="1628800"/>
            <a:chExt cx="5913040" cy="630070"/>
          </a:xfrm>
        </p:grpSpPr>
        <p:sp>
          <p:nvSpPr>
            <p:cNvPr id="16" name="Zaoblený obdélníkový popisek 15"/>
            <p:cNvSpPr/>
            <p:nvPr/>
          </p:nvSpPr>
          <p:spPr>
            <a:xfrm>
              <a:off x="827584" y="1628800"/>
              <a:ext cx="5688632" cy="630070"/>
            </a:xfrm>
            <a:prstGeom prst="wedgeRoundRectCallout">
              <a:avLst>
                <a:gd name="adj1" fmla="val -55230"/>
                <a:gd name="adj2" fmla="val 80612"/>
                <a:gd name="adj3" fmla="val 16667"/>
              </a:avLst>
            </a:prstGeom>
            <a:noFill/>
            <a:ln w="508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7" name="Obdélník 16"/>
            <p:cNvSpPr/>
            <p:nvPr/>
          </p:nvSpPr>
          <p:spPr>
            <a:xfrm>
              <a:off x="603176" y="1628800"/>
              <a:ext cx="5588881" cy="58990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40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nstantia" panose="02030602050306030303" pitchFamily="18" charset="0"/>
                </a:rPr>
                <a:t>Jak je fundraiser placen?</a:t>
              </a:r>
              <a:endParaRPr lang="cs-CZ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18" name="Obdélník 17"/>
          <p:cNvSpPr/>
          <p:nvPr/>
        </p:nvSpPr>
        <p:spPr>
          <a:xfrm>
            <a:off x="1115617" y="2857604"/>
            <a:ext cx="75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O peníze jde ve fundraisingu přece až v první řadě…</a:t>
            </a:r>
            <a:endParaRPr lang="cs-CZ" sz="2400" b="1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</p:txBody>
      </p:sp>
      <p:pic>
        <p:nvPicPr>
          <p:cNvPr id="7170" name="Picture 2" descr="Výsledek obrázku pro fundrai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2659126" cy="286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923928" y="4253749"/>
            <a:ext cx="42310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Ale ty přece jen  na stromě nerostou. </a:t>
            </a:r>
            <a:endParaRPr lang="cs-CZ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440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1684</TotalTime>
  <Words>838</Words>
  <Application>Microsoft Office PowerPoint</Application>
  <PresentationFormat>Předvádění na obrazovce (4:3)</PresentationFormat>
  <Paragraphs>187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systému Office</vt:lpstr>
      <vt:lpstr>Fundraising</vt:lpstr>
      <vt:lpstr>Častá otázka č. 1</vt:lpstr>
      <vt:lpstr>Fundraising</vt:lpstr>
      <vt:lpstr>Sektory „veřejné prospěšnosti“</vt:lpstr>
      <vt:lpstr>Fundraisingové strategie</vt:lpstr>
      <vt:lpstr>Osobnost fundraisera</vt:lpstr>
      <vt:lpstr>Osobnost fundraisera</vt:lpstr>
      <vt:lpstr>Prezentace aplikace PowerPoint</vt:lpstr>
      <vt:lpstr>Prezentace aplikace PowerPoint</vt:lpstr>
      <vt:lpstr>Budování značky</vt:lpstr>
      <vt:lpstr>FR metody a nástroje</vt:lpstr>
      <vt:lpstr>Metody a nástroje individuálního FR</vt:lpstr>
      <vt:lpstr>Moje zkušenost s individuálním FR</vt:lpstr>
      <vt:lpstr>Kvalitní databáze je základ ind. FR</vt:lpstr>
      <vt:lpstr>Dva příklady organizací</vt:lpstr>
      <vt:lpstr>Prezentace aplikace PowerPoint</vt:lpstr>
      <vt:lpstr>Prezentace aplikace PowerPoint</vt:lpstr>
      <vt:lpstr>Prezentace aplikace PowerPoint</vt:lpstr>
      <vt:lpstr>Etické otázky fundraisingu</vt:lpstr>
      <vt:lpstr>Současnost a budoucnost dárcovského prostředí</vt:lpstr>
      <vt:lpstr>Hlavní teze</vt:lpstr>
      <vt:lpstr>Proč podporovat Na počátku</vt:lpstr>
      <vt:lpstr>Místo závěru</vt:lpstr>
      <vt:lpstr>Diskuze……  ???</vt:lpstr>
      <vt:lpstr>Užitečné odkazy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Teorie</dc:title>
  <dc:creator>Na počátku</dc:creator>
  <cp:lastModifiedBy>Na počátku</cp:lastModifiedBy>
  <cp:revision>78</cp:revision>
  <dcterms:created xsi:type="dcterms:W3CDTF">2015-05-02T07:38:36Z</dcterms:created>
  <dcterms:modified xsi:type="dcterms:W3CDTF">2015-05-05T01:27:38Z</dcterms:modified>
</cp:coreProperties>
</file>